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charts/colors9.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olors2.xml" ContentType="application/vnd.ms-office.chartcolorstyle+xml"/>
  <Override PartName="/ppt/charts/style2.xml" ContentType="application/vnd.ms-office.chartstyle+xml"/>
  <Override PartName="/ppt/theme/theme1.xml" ContentType="application/vnd.openxmlformats-officedocument.theme+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9.xml" ContentType="application/vnd.ms-office.chartstyle+xml"/>
  <Override PartName="/ppt/charts/style5.xml" ContentType="application/vnd.ms-office.chart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style7.xml" ContentType="application/vnd.ms-office.chartstyle+xml"/>
  <Override PartName="/ppt/charts/colors7.xml" ContentType="application/vnd.ms-office.chartcolorstyle+xml"/>
  <Override PartName="/ppt/charts/colors5.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colors6.xml" ContentType="application/vnd.ms-office.chartcolorstyle+xml"/>
  <Override PartName="/ppt/charts/style6.xml" ContentType="application/vnd.ms-office.chart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8" r:id="rId2"/>
    <p:sldId id="271" r:id="rId3"/>
    <p:sldId id="272" r:id="rId4"/>
    <p:sldId id="273" r:id="rId5"/>
    <p:sldId id="275" r:id="rId6"/>
    <p:sldId id="268" r:id="rId7"/>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DD0"/>
    <a:srgbClr val="F8605D"/>
    <a:srgbClr val="F8F3ED"/>
    <a:srgbClr val="FCBC14"/>
    <a:srgbClr val="47A290"/>
    <a:srgbClr val="FE63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9"/>
    <p:restoredTop sz="94653"/>
  </p:normalViewPr>
  <p:slideViewPr>
    <p:cSldViewPr>
      <p:cViewPr varScale="1">
        <p:scale>
          <a:sx n="107" d="100"/>
          <a:sy n="107" d="100"/>
        </p:scale>
        <p:origin x="1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accent6"/>
              </a:solidFill>
            </a:ln>
          </c:spPr>
          <c:dPt>
            <c:idx val="0"/>
            <c:bubble3D val="0"/>
            <c:spPr>
              <a:solidFill>
                <a:schemeClr val="accent1"/>
              </a:solidFill>
              <a:ln w="19050">
                <a:solidFill>
                  <a:schemeClr val="accent6"/>
                </a:solidFill>
              </a:ln>
              <a:effectLst/>
            </c:spPr>
            <c:extLst>
              <c:ext xmlns:c16="http://schemas.microsoft.com/office/drawing/2014/chart" uri="{C3380CC4-5D6E-409C-BE32-E72D297353CC}">
                <c16:uniqueId val="{00000001-4FA0-43FC-9FED-230E5F4EA2CE}"/>
              </c:ext>
            </c:extLst>
          </c:dPt>
          <c:dPt>
            <c:idx val="1"/>
            <c:bubble3D val="0"/>
            <c:spPr>
              <a:solidFill>
                <a:schemeClr val="accent2"/>
              </a:solidFill>
              <a:ln w="19050">
                <a:solidFill>
                  <a:schemeClr val="accent6"/>
                </a:solidFill>
              </a:ln>
              <a:effectLst/>
            </c:spPr>
            <c:extLst>
              <c:ext xmlns:c16="http://schemas.microsoft.com/office/drawing/2014/chart" uri="{C3380CC4-5D6E-409C-BE32-E72D297353CC}">
                <c16:uniqueId val="{00000003-4FA0-43FC-9FED-230E5F4EA2CE}"/>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4FA0-43FC-9FED-230E5F4EA2CE}"/>
              </c:ext>
            </c:extLst>
          </c:dPt>
          <c:cat>
            <c:strRef>
              <c:f>Sheet1!$A$2:$A$5</c:f>
              <c:strCache>
                <c:ptCount val="3"/>
                <c:pt idx="0">
                  <c:v>1st Qtr</c:v>
                </c:pt>
                <c:pt idx="1">
                  <c:v>2nd Qtr</c:v>
                </c:pt>
                <c:pt idx="2">
                  <c:v>3rd Qtr</c:v>
                </c:pt>
              </c:strCache>
            </c:strRef>
          </c:cat>
          <c:val>
            <c:numRef>
              <c:f>Sheet1!$B$2:$B$5</c:f>
              <c:numCache>
                <c:formatCode>General</c:formatCode>
                <c:ptCount val="3"/>
                <c:pt idx="0">
                  <c:v>8.1999999999999993</c:v>
                </c:pt>
                <c:pt idx="1">
                  <c:v>1.4</c:v>
                </c:pt>
                <c:pt idx="2">
                  <c:v>1.4</c:v>
                </c:pt>
              </c:numCache>
            </c:numRef>
          </c:val>
          <c:extLst>
            <c:ext xmlns:c16="http://schemas.microsoft.com/office/drawing/2014/chart" uri="{C3380CC4-5D6E-409C-BE32-E72D297353CC}">
              <c16:uniqueId val="{00000000-34BB-44C2-AB26-CBA34670DC8D}"/>
            </c:ext>
          </c:extLst>
        </c:ser>
        <c:dLbls>
          <c:showLegendKey val="0"/>
          <c:showVal val="0"/>
          <c:showCatName val="0"/>
          <c:showSerName val="0"/>
          <c:showPercent val="0"/>
          <c:showBubbleSize val="0"/>
          <c:showLeaderLines val="1"/>
        </c:dLbls>
        <c:firstSliceAng val="0"/>
        <c:holeSize val="56"/>
      </c:doughnutChart>
      <c:spPr>
        <a:noFill/>
        <a:ln>
          <a:noFill/>
        </a:ln>
        <a:effectLst/>
      </c:spPr>
    </c:plotArea>
    <c:legend>
      <c:legendPos val="r"/>
      <c:layout>
        <c:manualLayout>
          <c:xMode val="edge"/>
          <c:yMode val="edge"/>
          <c:x val="0.68061197485425151"/>
          <c:y val="0.26511866226964476"/>
          <c:w val="0.31608648881351104"/>
          <c:h val="0.4526000180154674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accent6"/>
              </a:solidFill>
            </a:ln>
          </c:spPr>
          <c:dPt>
            <c:idx val="0"/>
            <c:bubble3D val="0"/>
            <c:spPr>
              <a:solidFill>
                <a:schemeClr val="accent1"/>
              </a:solidFill>
              <a:ln w="19050">
                <a:solidFill>
                  <a:schemeClr val="accent6"/>
                </a:solidFill>
              </a:ln>
              <a:effectLst/>
            </c:spPr>
            <c:extLst>
              <c:ext xmlns:c16="http://schemas.microsoft.com/office/drawing/2014/chart" uri="{C3380CC4-5D6E-409C-BE32-E72D297353CC}">
                <c16:uniqueId val="{00000001-CA97-49D0-AECB-2A7F0C8B781C}"/>
              </c:ext>
            </c:extLst>
          </c:dPt>
          <c:dPt>
            <c:idx val="1"/>
            <c:bubble3D val="0"/>
            <c:spPr>
              <a:solidFill>
                <a:schemeClr val="accent2"/>
              </a:solidFill>
              <a:ln w="19050">
                <a:solidFill>
                  <a:schemeClr val="accent6"/>
                </a:solidFill>
              </a:ln>
              <a:effectLst/>
            </c:spPr>
            <c:extLst>
              <c:ext xmlns:c16="http://schemas.microsoft.com/office/drawing/2014/chart" uri="{C3380CC4-5D6E-409C-BE32-E72D297353CC}">
                <c16:uniqueId val="{00000003-CA97-49D0-AECB-2A7F0C8B781C}"/>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CA97-49D0-AECB-2A7F0C8B781C}"/>
              </c:ext>
            </c:extLst>
          </c:dPt>
          <c:cat>
            <c:strRef>
              <c:f>Sheet1!$A$2:$A$5</c:f>
              <c:strCache>
                <c:ptCount val="3"/>
                <c:pt idx="0">
                  <c:v>1st Qtr</c:v>
                </c:pt>
                <c:pt idx="1">
                  <c:v>2nd Qtr</c:v>
                </c:pt>
                <c:pt idx="2">
                  <c:v>3rd Qtr</c:v>
                </c:pt>
              </c:strCache>
            </c:strRef>
          </c:cat>
          <c:val>
            <c:numRef>
              <c:f>Sheet1!$B$2:$B$5</c:f>
              <c:numCache>
                <c:formatCode>General</c:formatCode>
                <c:ptCount val="3"/>
                <c:pt idx="0">
                  <c:v>8.1999999999999993</c:v>
                </c:pt>
                <c:pt idx="1">
                  <c:v>1.4</c:v>
                </c:pt>
                <c:pt idx="2">
                  <c:v>1.4</c:v>
                </c:pt>
              </c:numCache>
            </c:numRef>
          </c:val>
          <c:extLst>
            <c:ext xmlns:c16="http://schemas.microsoft.com/office/drawing/2014/chart" uri="{C3380CC4-5D6E-409C-BE32-E72D297353CC}">
              <c16:uniqueId val="{00000006-CA97-49D0-AECB-2A7F0C8B781C}"/>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accent6"/>
              </a:solidFill>
            </a:ln>
          </c:spPr>
          <c:dPt>
            <c:idx val="0"/>
            <c:bubble3D val="0"/>
            <c:spPr>
              <a:solidFill>
                <a:schemeClr val="accent1"/>
              </a:solidFill>
              <a:ln w="19050">
                <a:solidFill>
                  <a:schemeClr val="accent6"/>
                </a:solidFill>
              </a:ln>
              <a:effectLst/>
            </c:spPr>
            <c:extLst>
              <c:ext xmlns:c16="http://schemas.microsoft.com/office/drawing/2014/chart" uri="{C3380CC4-5D6E-409C-BE32-E72D297353CC}">
                <c16:uniqueId val="{00000001-CA97-49D0-AECB-2A7F0C8B781C}"/>
              </c:ext>
            </c:extLst>
          </c:dPt>
          <c:dPt>
            <c:idx val="1"/>
            <c:bubble3D val="0"/>
            <c:spPr>
              <a:solidFill>
                <a:schemeClr val="accent2"/>
              </a:solidFill>
              <a:ln w="19050">
                <a:solidFill>
                  <a:schemeClr val="accent6"/>
                </a:solidFill>
              </a:ln>
              <a:effectLst/>
            </c:spPr>
            <c:extLst>
              <c:ext xmlns:c16="http://schemas.microsoft.com/office/drawing/2014/chart" uri="{C3380CC4-5D6E-409C-BE32-E72D297353CC}">
                <c16:uniqueId val="{00000003-CA97-49D0-AECB-2A7F0C8B781C}"/>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CA97-49D0-AECB-2A7F0C8B781C}"/>
              </c:ext>
            </c:extLst>
          </c:dPt>
          <c:cat>
            <c:strRef>
              <c:f>Sheet1!$A$2:$A$5</c:f>
              <c:strCache>
                <c:ptCount val="3"/>
                <c:pt idx="0">
                  <c:v>1st Qtr</c:v>
                </c:pt>
                <c:pt idx="1">
                  <c:v>2nd Qtr</c:v>
                </c:pt>
                <c:pt idx="2">
                  <c:v>3rd Qtr</c:v>
                </c:pt>
              </c:strCache>
            </c:strRef>
          </c:cat>
          <c:val>
            <c:numRef>
              <c:f>Sheet1!$B$2:$B$5</c:f>
              <c:numCache>
                <c:formatCode>General</c:formatCode>
                <c:ptCount val="3"/>
                <c:pt idx="0">
                  <c:v>8.1999999999999993</c:v>
                </c:pt>
                <c:pt idx="1">
                  <c:v>1.4</c:v>
                </c:pt>
                <c:pt idx="2">
                  <c:v>1.4</c:v>
                </c:pt>
              </c:numCache>
            </c:numRef>
          </c:val>
          <c:extLst>
            <c:ext xmlns:c16="http://schemas.microsoft.com/office/drawing/2014/chart" uri="{C3380CC4-5D6E-409C-BE32-E72D297353CC}">
              <c16:uniqueId val="{00000006-CA97-49D0-AECB-2A7F0C8B781C}"/>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accent6"/>
              </a:solidFill>
            </a:ln>
          </c:spPr>
          <c:dPt>
            <c:idx val="0"/>
            <c:bubble3D val="0"/>
            <c:spPr>
              <a:solidFill>
                <a:schemeClr val="accent1"/>
              </a:solidFill>
              <a:ln w="19050">
                <a:solidFill>
                  <a:schemeClr val="accent6"/>
                </a:solidFill>
              </a:ln>
              <a:effectLst/>
            </c:spPr>
            <c:extLst>
              <c:ext xmlns:c16="http://schemas.microsoft.com/office/drawing/2014/chart" uri="{C3380CC4-5D6E-409C-BE32-E72D297353CC}">
                <c16:uniqueId val="{00000001-0D0D-4C4E-8B66-3F4C17C1D116}"/>
              </c:ext>
            </c:extLst>
          </c:dPt>
          <c:dPt>
            <c:idx val="1"/>
            <c:bubble3D val="0"/>
            <c:spPr>
              <a:solidFill>
                <a:schemeClr val="accent2"/>
              </a:solidFill>
              <a:ln w="19050">
                <a:solidFill>
                  <a:schemeClr val="accent6"/>
                </a:solidFill>
              </a:ln>
              <a:effectLst/>
            </c:spPr>
            <c:extLst>
              <c:ext xmlns:c16="http://schemas.microsoft.com/office/drawing/2014/chart" uri="{C3380CC4-5D6E-409C-BE32-E72D297353CC}">
                <c16:uniqueId val="{00000003-0D0D-4C4E-8B66-3F4C17C1D116}"/>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0D0D-4C4E-8B66-3F4C17C1D116}"/>
              </c:ext>
            </c:extLst>
          </c:dPt>
          <c:cat>
            <c:strRef>
              <c:f>Sheet1!$A$2:$A$5</c:f>
              <c:strCache>
                <c:ptCount val="3"/>
                <c:pt idx="0">
                  <c:v>1st Qtr</c:v>
                </c:pt>
                <c:pt idx="1">
                  <c:v>2nd Qtr</c:v>
                </c:pt>
                <c:pt idx="2">
                  <c:v>3rd Qtr</c:v>
                </c:pt>
              </c:strCache>
            </c:strRef>
          </c:cat>
          <c:val>
            <c:numRef>
              <c:f>Sheet1!$B$2:$B$5</c:f>
              <c:numCache>
                <c:formatCode>General</c:formatCode>
                <c:ptCount val="3"/>
                <c:pt idx="0">
                  <c:v>8.1999999999999993</c:v>
                </c:pt>
                <c:pt idx="1">
                  <c:v>1.4</c:v>
                </c:pt>
                <c:pt idx="2">
                  <c:v>1.4</c:v>
                </c:pt>
              </c:numCache>
            </c:numRef>
          </c:val>
          <c:extLst>
            <c:ext xmlns:c16="http://schemas.microsoft.com/office/drawing/2014/chart" uri="{C3380CC4-5D6E-409C-BE32-E72D297353CC}">
              <c16:uniqueId val="{00000006-0D0D-4C4E-8B66-3F4C17C1D116}"/>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accent6"/>
              </a:solidFill>
            </a:ln>
          </c:spPr>
          <c:dPt>
            <c:idx val="0"/>
            <c:bubble3D val="0"/>
            <c:spPr>
              <a:solidFill>
                <a:schemeClr val="accent1"/>
              </a:solidFill>
              <a:ln w="19050">
                <a:solidFill>
                  <a:schemeClr val="accent6"/>
                </a:solidFill>
              </a:ln>
              <a:effectLst/>
            </c:spPr>
            <c:extLst>
              <c:ext xmlns:c16="http://schemas.microsoft.com/office/drawing/2014/chart" uri="{C3380CC4-5D6E-409C-BE32-E72D297353CC}">
                <c16:uniqueId val="{00000001-E885-4C2C-89BB-879113145852}"/>
              </c:ext>
            </c:extLst>
          </c:dPt>
          <c:dPt>
            <c:idx val="1"/>
            <c:bubble3D val="0"/>
            <c:spPr>
              <a:solidFill>
                <a:schemeClr val="accent2"/>
              </a:solidFill>
              <a:ln w="19050">
                <a:solidFill>
                  <a:schemeClr val="accent6"/>
                </a:solidFill>
              </a:ln>
              <a:effectLst/>
            </c:spPr>
            <c:extLst>
              <c:ext xmlns:c16="http://schemas.microsoft.com/office/drawing/2014/chart" uri="{C3380CC4-5D6E-409C-BE32-E72D297353CC}">
                <c16:uniqueId val="{00000003-E885-4C2C-89BB-879113145852}"/>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E885-4C2C-89BB-879113145852}"/>
              </c:ext>
            </c:extLst>
          </c:dPt>
          <c:cat>
            <c:strRef>
              <c:f>Sheet1!$A$2:$A$5</c:f>
              <c:strCache>
                <c:ptCount val="3"/>
                <c:pt idx="0">
                  <c:v>1st Qtr</c:v>
                </c:pt>
                <c:pt idx="1">
                  <c:v>2nd Qtr</c:v>
                </c:pt>
                <c:pt idx="2">
                  <c:v>3rd Qtr</c:v>
                </c:pt>
              </c:strCache>
            </c:strRef>
          </c:cat>
          <c:val>
            <c:numRef>
              <c:f>Sheet1!$B$2:$B$5</c:f>
              <c:numCache>
                <c:formatCode>General</c:formatCode>
                <c:ptCount val="3"/>
                <c:pt idx="0">
                  <c:v>8.1999999999999993</c:v>
                </c:pt>
                <c:pt idx="1">
                  <c:v>1.4</c:v>
                </c:pt>
                <c:pt idx="2">
                  <c:v>1.4</c:v>
                </c:pt>
              </c:numCache>
            </c:numRef>
          </c:val>
          <c:extLst>
            <c:ext xmlns:c16="http://schemas.microsoft.com/office/drawing/2014/chart" uri="{C3380CC4-5D6E-409C-BE32-E72D297353CC}">
              <c16:uniqueId val="{00000006-E885-4C2C-89BB-879113145852}"/>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Sales Chart</a:t>
            </a:r>
            <a:endParaRPr lang="en-US" dirty="0"/>
          </a:p>
        </c:rich>
      </c:tx>
      <c:layout>
        <c:manualLayout>
          <c:xMode val="edge"/>
          <c:yMode val="edge"/>
          <c:x val="0.66905602821224075"/>
          <c:y val="2.208655455592018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spPr>
            <a:ln>
              <a:solidFill>
                <a:schemeClr val="accent6"/>
              </a:solidFill>
            </a:ln>
          </c:spPr>
          <c:dPt>
            <c:idx val="0"/>
            <c:bubble3D val="0"/>
            <c:spPr>
              <a:solidFill>
                <a:schemeClr val="accent2"/>
              </a:solidFill>
              <a:ln w="19050">
                <a:solidFill>
                  <a:schemeClr val="accent6"/>
                </a:solidFill>
              </a:ln>
              <a:effectLst/>
            </c:spPr>
            <c:extLst>
              <c:ext xmlns:c16="http://schemas.microsoft.com/office/drawing/2014/chart" uri="{C3380CC4-5D6E-409C-BE32-E72D297353CC}">
                <c16:uniqueId val="{00000002-9815-4CD6-89FC-44568BFF1E96}"/>
              </c:ext>
            </c:extLst>
          </c:dPt>
          <c:dPt>
            <c:idx val="1"/>
            <c:bubble3D val="0"/>
            <c:spPr>
              <a:solidFill>
                <a:schemeClr val="accent1"/>
              </a:solidFill>
              <a:ln w="19050">
                <a:solidFill>
                  <a:schemeClr val="accent6"/>
                </a:solidFill>
              </a:ln>
              <a:effectLst/>
            </c:spPr>
            <c:extLst>
              <c:ext xmlns:c16="http://schemas.microsoft.com/office/drawing/2014/chart" uri="{C3380CC4-5D6E-409C-BE32-E72D297353CC}">
                <c16:uniqueId val="{00000003-9815-4CD6-89FC-44568BFF1E96}"/>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C200-46F8-BEBD-0C6BC63BC7D9}"/>
              </c:ext>
            </c:extLst>
          </c:dPt>
          <c:dPt>
            <c:idx val="3"/>
            <c:bubble3D val="0"/>
            <c:explosion val="33"/>
            <c:spPr>
              <a:solidFill>
                <a:schemeClr val="accent4"/>
              </a:solidFill>
              <a:ln w="19050">
                <a:solidFill>
                  <a:schemeClr val="accent6"/>
                </a:solidFill>
              </a:ln>
              <a:effectLst/>
            </c:spPr>
            <c:extLst>
              <c:ext xmlns:c16="http://schemas.microsoft.com/office/drawing/2014/chart" uri="{C3380CC4-5D6E-409C-BE32-E72D297353CC}">
                <c16:uniqueId val="{00000001-9815-4CD6-89FC-44568BFF1E9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815-4CD6-89FC-44568BFF1E9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424809446918512"/>
          <c:y val="0.255963874458427"/>
          <c:w val="0.25004057714862482"/>
          <c:h val="0.6295885669394589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solidFill>
                <a:schemeClr val="accent6"/>
              </a:solidFill>
            </a:ln>
          </c:spPr>
          <c:dPt>
            <c:idx val="0"/>
            <c:bubble3D val="0"/>
            <c:spPr>
              <a:solidFill>
                <a:schemeClr val="accent2"/>
              </a:solidFill>
              <a:ln w="19050">
                <a:solidFill>
                  <a:schemeClr val="accent6"/>
                </a:solidFill>
              </a:ln>
              <a:effectLst/>
            </c:spPr>
            <c:extLst>
              <c:ext xmlns:c16="http://schemas.microsoft.com/office/drawing/2014/chart" uri="{C3380CC4-5D6E-409C-BE32-E72D297353CC}">
                <c16:uniqueId val="{00000001-FC09-48F0-99CB-C2F55AA1DCE6}"/>
              </c:ext>
            </c:extLst>
          </c:dPt>
          <c:dPt>
            <c:idx val="1"/>
            <c:bubble3D val="0"/>
            <c:spPr>
              <a:solidFill>
                <a:schemeClr val="accent1"/>
              </a:solidFill>
              <a:ln w="19050">
                <a:solidFill>
                  <a:schemeClr val="accent6"/>
                </a:solidFill>
              </a:ln>
              <a:effectLst/>
            </c:spPr>
            <c:extLst>
              <c:ext xmlns:c16="http://schemas.microsoft.com/office/drawing/2014/chart" uri="{C3380CC4-5D6E-409C-BE32-E72D297353CC}">
                <c16:uniqueId val="{00000003-FC09-48F0-99CB-C2F55AA1DCE6}"/>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FC09-48F0-99CB-C2F55AA1DCE6}"/>
              </c:ext>
            </c:extLst>
          </c:dPt>
          <c:dPt>
            <c:idx val="3"/>
            <c:bubble3D val="0"/>
            <c:explosion val="33"/>
            <c:spPr>
              <a:solidFill>
                <a:schemeClr val="accent4"/>
              </a:solidFill>
              <a:ln w="19050">
                <a:solidFill>
                  <a:schemeClr val="accent6"/>
                </a:solidFill>
              </a:ln>
              <a:effectLst/>
            </c:spPr>
            <c:extLst>
              <c:ext xmlns:c16="http://schemas.microsoft.com/office/drawing/2014/chart" uri="{C3380CC4-5D6E-409C-BE32-E72D297353CC}">
                <c16:uniqueId val="{00000007-FC09-48F0-99CB-C2F55AA1DCE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FC09-48F0-99CB-C2F55AA1DCE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solidFill>
                <a:schemeClr val="accent6"/>
              </a:solidFill>
            </a:ln>
          </c:spPr>
          <c:dPt>
            <c:idx val="0"/>
            <c:bubble3D val="0"/>
            <c:spPr>
              <a:solidFill>
                <a:schemeClr val="accent2"/>
              </a:solidFill>
              <a:ln w="19050">
                <a:solidFill>
                  <a:schemeClr val="accent6"/>
                </a:solidFill>
              </a:ln>
              <a:effectLst/>
            </c:spPr>
            <c:extLst>
              <c:ext xmlns:c16="http://schemas.microsoft.com/office/drawing/2014/chart" uri="{C3380CC4-5D6E-409C-BE32-E72D297353CC}">
                <c16:uniqueId val="{00000001-1694-43A5-8B56-1A2421C86781}"/>
              </c:ext>
            </c:extLst>
          </c:dPt>
          <c:dPt>
            <c:idx val="1"/>
            <c:bubble3D val="0"/>
            <c:spPr>
              <a:solidFill>
                <a:schemeClr val="accent1"/>
              </a:solidFill>
              <a:ln w="19050">
                <a:solidFill>
                  <a:schemeClr val="accent6"/>
                </a:solidFill>
              </a:ln>
              <a:effectLst/>
            </c:spPr>
            <c:extLst>
              <c:ext xmlns:c16="http://schemas.microsoft.com/office/drawing/2014/chart" uri="{C3380CC4-5D6E-409C-BE32-E72D297353CC}">
                <c16:uniqueId val="{00000003-1694-43A5-8B56-1A2421C86781}"/>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1694-43A5-8B56-1A2421C86781}"/>
              </c:ext>
            </c:extLst>
          </c:dPt>
          <c:dPt>
            <c:idx val="3"/>
            <c:bubble3D val="0"/>
            <c:explosion val="33"/>
            <c:spPr>
              <a:solidFill>
                <a:schemeClr val="accent4"/>
              </a:solidFill>
              <a:ln w="19050">
                <a:solidFill>
                  <a:schemeClr val="accent6"/>
                </a:solidFill>
              </a:ln>
              <a:effectLst/>
            </c:spPr>
            <c:extLst>
              <c:ext xmlns:c16="http://schemas.microsoft.com/office/drawing/2014/chart" uri="{C3380CC4-5D6E-409C-BE32-E72D297353CC}">
                <c16:uniqueId val="{00000007-1694-43A5-8B56-1A2421C8678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1694-43A5-8B56-1A2421C8678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4">
                <a:alpha val="90000"/>
              </a:schemeClr>
            </a:solidFill>
            <a:ln>
              <a:noFill/>
            </a:ln>
            <a:effectLst/>
          </c:spPr>
          <c:invertIfNegative val="0"/>
          <c:cat>
            <c:strRef>
              <c:f>Sheet1!$A$2:$A$5</c:f>
              <c:strCache>
                <c:ptCount val="3"/>
                <c:pt idx="0">
                  <c:v>Category 1</c:v>
                </c:pt>
                <c:pt idx="1">
                  <c:v>Category 2</c:v>
                </c:pt>
                <c:pt idx="2">
                  <c:v>Category 3</c:v>
                </c:pt>
              </c:strCache>
            </c:strRef>
          </c:cat>
          <c:val>
            <c:numRef>
              <c:f>Sheet1!$B$2:$B$5</c:f>
              <c:numCache>
                <c:formatCode>General</c:formatCode>
                <c:ptCount val="4"/>
                <c:pt idx="0">
                  <c:v>4.3</c:v>
                </c:pt>
                <c:pt idx="1">
                  <c:v>2.5</c:v>
                </c:pt>
                <c:pt idx="2">
                  <c:v>3.5</c:v>
                </c:pt>
              </c:numCache>
            </c:numRef>
          </c:val>
          <c:extLst>
            <c:ext xmlns:c16="http://schemas.microsoft.com/office/drawing/2014/chart" uri="{C3380CC4-5D6E-409C-BE32-E72D297353CC}">
              <c16:uniqueId val="{00000000-5E16-4094-B0E3-FDD0EDF9A5EB}"/>
            </c:ext>
          </c:extLst>
        </c:ser>
        <c:ser>
          <c:idx val="1"/>
          <c:order val="1"/>
          <c:tx>
            <c:strRef>
              <c:f>Sheet1!$C$1</c:f>
              <c:strCache>
                <c:ptCount val="1"/>
                <c:pt idx="0">
                  <c:v>Series 2</c:v>
                </c:pt>
              </c:strCache>
            </c:strRef>
          </c:tx>
          <c:spPr>
            <a:solidFill>
              <a:schemeClr val="accent2">
                <a:alpha val="90000"/>
              </a:schemeClr>
            </a:solidFill>
            <a:ln>
              <a:noFill/>
            </a:ln>
            <a:effectLst/>
          </c:spPr>
          <c:invertIfNegative val="0"/>
          <c:cat>
            <c:strRef>
              <c:f>Sheet1!$A$2:$A$5</c:f>
              <c:strCache>
                <c:ptCount val="3"/>
                <c:pt idx="0">
                  <c:v>Category 1</c:v>
                </c:pt>
                <c:pt idx="1">
                  <c:v>Category 2</c:v>
                </c:pt>
                <c:pt idx="2">
                  <c:v>Category 3</c:v>
                </c:pt>
              </c:strCache>
            </c:strRef>
          </c:cat>
          <c:val>
            <c:numRef>
              <c:f>Sheet1!$C$2:$C$5</c:f>
              <c:numCache>
                <c:formatCode>General</c:formatCode>
                <c:ptCount val="4"/>
                <c:pt idx="0">
                  <c:v>2.4</c:v>
                </c:pt>
                <c:pt idx="1">
                  <c:v>4.4000000000000004</c:v>
                </c:pt>
                <c:pt idx="2">
                  <c:v>1.8</c:v>
                </c:pt>
              </c:numCache>
            </c:numRef>
          </c:val>
          <c:extLst>
            <c:ext xmlns:c16="http://schemas.microsoft.com/office/drawing/2014/chart" uri="{C3380CC4-5D6E-409C-BE32-E72D297353CC}">
              <c16:uniqueId val="{00000001-5E16-4094-B0E3-FDD0EDF9A5EB}"/>
            </c:ext>
          </c:extLst>
        </c:ser>
        <c:ser>
          <c:idx val="2"/>
          <c:order val="2"/>
          <c:tx>
            <c:strRef>
              <c:f>Sheet1!$D$1</c:f>
              <c:strCache>
                <c:ptCount val="1"/>
                <c:pt idx="0">
                  <c:v>Series 3</c:v>
                </c:pt>
              </c:strCache>
            </c:strRef>
          </c:tx>
          <c:spPr>
            <a:solidFill>
              <a:schemeClr val="accent3">
                <a:alpha val="90000"/>
              </a:schemeClr>
            </a:solidFill>
            <a:ln>
              <a:noFill/>
            </a:ln>
            <a:effectLst/>
          </c:spPr>
          <c:invertIfNegative val="0"/>
          <c:cat>
            <c:strRef>
              <c:f>Sheet1!$A$2:$A$5</c:f>
              <c:strCache>
                <c:ptCount val="3"/>
                <c:pt idx="0">
                  <c:v>Category 1</c:v>
                </c:pt>
                <c:pt idx="1">
                  <c:v>Category 2</c:v>
                </c:pt>
                <c:pt idx="2">
                  <c:v>Category 3</c:v>
                </c:pt>
              </c:strCache>
            </c:strRef>
          </c:cat>
          <c:val>
            <c:numRef>
              <c:f>Sheet1!$D$2:$D$5</c:f>
              <c:numCache>
                <c:formatCode>General</c:formatCode>
                <c:ptCount val="4"/>
                <c:pt idx="0">
                  <c:v>2</c:v>
                </c:pt>
                <c:pt idx="1">
                  <c:v>2</c:v>
                </c:pt>
                <c:pt idx="2">
                  <c:v>3</c:v>
                </c:pt>
              </c:numCache>
            </c:numRef>
          </c:val>
          <c:extLst>
            <c:ext xmlns:c16="http://schemas.microsoft.com/office/drawing/2014/chart" uri="{C3380CC4-5D6E-409C-BE32-E72D297353CC}">
              <c16:uniqueId val="{00000002-5E16-4094-B0E3-FDD0EDF9A5EB}"/>
            </c:ext>
          </c:extLst>
        </c:ser>
        <c:dLbls>
          <c:showLegendKey val="0"/>
          <c:showVal val="0"/>
          <c:showCatName val="0"/>
          <c:showSerName val="0"/>
          <c:showPercent val="0"/>
          <c:showBubbleSize val="0"/>
        </c:dLbls>
        <c:gapWidth val="42"/>
        <c:overlap val="100"/>
        <c:axId val="1369610672"/>
        <c:axId val="1369611088"/>
      </c:barChart>
      <c:catAx>
        <c:axId val="1369610672"/>
        <c:scaling>
          <c:orientation val="minMax"/>
        </c:scaling>
        <c:delete val="1"/>
        <c:axPos val="l"/>
        <c:numFmt formatCode="General" sourceLinked="1"/>
        <c:majorTickMark val="none"/>
        <c:minorTickMark val="none"/>
        <c:tickLblPos val="nextTo"/>
        <c:crossAx val="1369611088"/>
        <c:crosses val="autoZero"/>
        <c:auto val="1"/>
        <c:lblAlgn val="ctr"/>
        <c:lblOffset val="100"/>
        <c:noMultiLvlLbl val="0"/>
      </c:catAx>
      <c:valAx>
        <c:axId val="1369611088"/>
        <c:scaling>
          <c:orientation val="minMax"/>
        </c:scaling>
        <c:delete val="1"/>
        <c:axPos val="b"/>
        <c:numFmt formatCode="General" sourceLinked="1"/>
        <c:majorTickMark val="none"/>
        <c:minorTickMark val="none"/>
        <c:tickLblPos val="nextTo"/>
        <c:crossAx val="136961067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bg1">
                    <a:lumMod val="8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bg1">
                    <a:lumMod val="8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bg1">
                    <a:lumMod val="85000"/>
                  </a:schemeClr>
                </a:solidFill>
                <a:latin typeface="+mn-lt"/>
                <a:ea typeface="+mn-ea"/>
                <a:cs typeface="+mn-cs"/>
              </a:defRPr>
            </a:pPr>
            <a:endParaRPr lang="en-US"/>
          </a:p>
        </c:txPr>
      </c:legendEntry>
      <c:layout>
        <c:manualLayout>
          <c:xMode val="edge"/>
          <c:yMode val="edge"/>
          <c:x val="3.0747352660495279E-2"/>
          <c:y val="0.73948149902291538"/>
          <c:w val="0.69409827575765803"/>
          <c:h val="0.1305239390645571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1">
                  <a:lumMod val="8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5/j/aa</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dirty="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smtClean="0"/>
              <a:t>Click to edit Master title style</a:t>
            </a:r>
            <a:endParaRPr lang="en-US"/>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D6DB-6798-42D2-B9AD-FC6F1C72FC30}" type="datetimeFigureOut">
              <a:rPr lang="en-US" smtClean="0"/>
              <a:pPr/>
              <a:t>5/j/aa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dirty="0"/>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1" y="6245267"/>
            <a:ext cx="12192000" cy="611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6" name="TextBox 5"/>
          <p:cNvSpPr txBox="1"/>
          <p:nvPr userDrawn="1"/>
        </p:nvSpPr>
        <p:spPr>
          <a:xfrm>
            <a:off x="9440654" y="6420416"/>
            <a:ext cx="1723549" cy="261542"/>
          </a:xfrm>
          <a:prstGeom prst="rect">
            <a:avLst/>
          </a:prstGeom>
          <a:noFill/>
        </p:spPr>
        <p:txBody>
          <a:bodyPr wrap="none" rtlCol="0">
            <a:spAutoFit/>
          </a:bodyPr>
          <a:lstStyle/>
          <a:p>
            <a:r>
              <a:rPr lang="en-US" sz="1100" b="1" dirty="0">
                <a:solidFill>
                  <a:schemeClr val="bg1"/>
                </a:solidFill>
                <a:ea typeface="Open Sans" panose="020B0606030504020204" pitchFamily="34" charset="0"/>
                <a:cs typeface="Open Sans" panose="020B0606030504020204" pitchFamily="34" charset="0"/>
              </a:rPr>
              <a:t>This is a Presentation Title</a:t>
            </a:r>
          </a:p>
        </p:txBody>
      </p:sp>
      <p:grpSp>
        <p:nvGrpSpPr>
          <p:cNvPr id="7" name="Group 6"/>
          <p:cNvGrpSpPr/>
          <p:nvPr userDrawn="1"/>
        </p:nvGrpSpPr>
        <p:grpSpPr>
          <a:xfrm>
            <a:off x="11154869" y="6440638"/>
            <a:ext cx="224082" cy="221098"/>
            <a:chOff x="4328868" y="5502988"/>
            <a:chExt cx="500307" cy="493774"/>
          </a:xfrm>
          <a:solidFill>
            <a:schemeClr val="bg1"/>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grpSp>
        <p:nvGrpSpPr>
          <p:cNvPr id="10" name="Group 9"/>
          <p:cNvGrpSpPr/>
          <p:nvPr userDrawn="1"/>
        </p:nvGrpSpPr>
        <p:grpSpPr>
          <a:xfrm flipH="1">
            <a:off x="11646174" y="6440638"/>
            <a:ext cx="224082" cy="221098"/>
            <a:chOff x="4328868" y="5502988"/>
            <a:chExt cx="500307" cy="493774"/>
          </a:xfrm>
          <a:solidFill>
            <a:schemeClr val="bg1"/>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id-ID" sz="2399"/>
            </a:p>
          </p:txBody>
        </p:sp>
      </p:grpSp>
      <p:sp>
        <p:nvSpPr>
          <p:cNvPr id="17" name="Slide Number Placeholder 16"/>
          <p:cNvSpPr>
            <a:spLocks noGrp="1"/>
          </p:cNvSpPr>
          <p:nvPr>
            <p:ph type="sldNum" sz="quarter" idx="12"/>
          </p:nvPr>
        </p:nvSpPr>
        <p:spPr>
          <a:xfrm>
            <a:off x="11202730" y="6323774"/>
            <a:ext cx="491305" cy="420448"/>
          </a:xfrm>
        </p:spPr>
        <p:txBody>
          <a:bodyPr/>
          <a:lstStyle>
            <a:lvl1pPr>
              <a:defRPr sz="11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5/j/aa</a:t>
            </a:fld>
            <a:endParaRPr lang="en-US" dirty="0"/>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87" name="Freeform 586"/>
          <p:cNvSpPr/>
          <p:nvPr/>
        </p:nvSpPr>
        <p:spPr>
          <a:xfrm>
            <a:off x="3619500" y="745156"/>
            <a:ext cx="4927588" cy="4927588"/>
          </a:xfrm>
          <a:custGeom>
            <a:avLst/>
            <a:gdLst>
              <a:gd name="connsiteX0" fmla="*/ 2445309 w 4927588"/>
              <a:gd name="connsiteY0" fmla="*/ 284359 h 4927588"/>
              <a:gd name="connsiteX1" fmla="*/ 265874 w 4927588"/>
              <a:gd name="connsiteY1" fmla="*/ 2463794 h 4927588"/>
              <a:gd name="connsiteX2" fmla="*/ 2445309 w 4927588"/>
              <a:gd name="connsiteY2" fmla="*/ 4643229 h 4927588"/>
              <a:gd name="connsiteX3" fmla="*/ 4624744 w 4927588"/>
              <a:gd name="connsiteY3" fmla="*/ 2463794 h 4927588"/>
              <a:gd name="connsiteX4" fmla="*/ 2445309 w 4927588"/>
              <a:gd name="connsiteY4" fmla="*/ 284359 h 4927588"/>
              <a:gd name="connsiteX5" fmla="*/ 2463794 w 4927588"/>
              <a:gd name="connsiteY5" fmla="*/ 0 h 4927588"/>
              <a:gd name="connsiteX6" fmla="*/ 4927588 w 4927588"/>
              <a:gd name="connsiteY6" fmla="*/ 2463794 h 4927588"/>
              <a:gd name="connsiteX7" fmla="*/ 2463794 w 4927588"/>
              <a:gd name="connsiteY7" fmla="*/ 4927588 h 4927588"/>
              <a:gd name="connsiteX8" fmla="*/ 0 w 4927588"/>
              <a:gd name="connsiteY8" fmla="*/ 2463794 h 4927588"/>
              <a:gd name="connsiteX9" fmla="*/ 2463794 w 4927588"/>
              <a:gd name="connsiteY9" fmla="*/ 0 h 49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7588" h="4927588">
                <a:moveTo>
                  <a:pt x="2445309" y="284359"/>
                </a:moveTo>
                <a:cubicBezTo>
                  <a:pt x="1241640" y="284359"/>
                  <a:pt x="265874" y="1260125"/>
                  <a:pt x="265874" y="2463794"/>
                </a:cubicBezTo>
                <a:cubicBezTo>
                  <a:pt x="265874" y="3667463"/>
                  <a:pt x="1241640" y="4643229"/>
                  <a:pt x="2445309" y="4643229"/>
                </a:cubicBezTo>
                <a:cubicBezTo>
                  <a:pt x="3648978" y="4643229"/>
                  <a:pt x="4624744" y="3667463"/>
                  <a:pt x="4624744" y="2463794"/>
                </a:cubicBezTo>
                <a:cubicBezTo>
                  <a:pt x="4624744" y="1260125"/>
                  <a:pt x="3648978" y="284359"/>
                  <a:pt x="2445309" y="284359"/>
                </a:cubicBezTo>
                <a:close/>
                <a:moveTo>
                  <a:pt x="2463794" y="0"/>
                </a:moveTo>
                <a:cubicBezTo>
                  <a:pt x="3824510" y="0"/>
                  <a:pt x="4927588" y="1103078"/>
                  <a:pt x="4927588" y="2463794"/>
                </a:cubicBezTo>
                <a:cubicBezTo>
                  <a:pt x="4927588" y="3824510"/>
                  <a:pt x="3824510" y="4927588"/>
                  <a:pt x="2463794" y="4927588"/>
                </a:cubicBezTo>
                <a:cubicBezTo>
                  <a:pt x="1103078" y="4927588"/>
                  <a:pt x="0" y="3824510"/>
                  <a:pt x="0" y="2463794"/>
                </a:cubicBezTo>
                <a:cubicBezTo>
                  <a:pt x="0" y="1103078"/>
                  <a:pt x="1103078" y="0"/>
                  <a:pt x="2463794" y="0"/>
                </a:cubicBezTo>
                <a:close/>
              </a:path>
            </a:pathLst>
          </a:cu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p:nvPr/>
        </p:nvGrpSpPr>
        <p:grpSpPr>
          <a:xfrm>
            <a:off x="3908612" y="988937"/>
            <a:ext cx="4374776" cy="4431310"/>
            <a:chOff x="3510756" y="810348"/>
            <a:chExt cx="5170488" cy="5237304"/>
          </a:xfrm>
        </p:grpSpPr>
        <p:sp>
          <p:nvSpPr>
            <p:cNvPr id="6" name="Freeform 5"/>
            <p:cNvSpPr>
              <a:spLocks noEditPoints="1"/>
            </p:cNvSpPr>
            <p:nvPr/>
          </p:nvSpPr>
          <p:spPr bwMode="auto">
            <a:xfrm>
              <a:off x="3510756" y="810348"/>
              <a:ext cx="5170488" cy="5237304"/>
            </a:xfrm>
            <a:custGeom>
              <a:avLst/>
              <a:gdLst>
                <a:gd name="T0" fmla="*/ 808 w 808"/>
                <a:gd name="T1" fmla="*/ 428 h 808"/>
                <a:gd name="T2" fmla="*/ 277 w 808"/>
                <a:gd name="T3" fmla="*/ 788 h 808"/>
                <a:gd name="T4" fmla="*/ 379 w 808"/>
                <a:gd name="T5" fmla="*/ 0 h 808"/>
                <a:gd name="T6" fmla="*/ 31 w 808"/>
                <a:gd name="T7" fmla="*/ 417 h 808"/>
                <a:gd name="T8" fmla="*/ 85 w 808"/>
                <a:gd name="T9" fmla="*/ 464 h 808"/>
                <a:gd name="T10" fmla="*/ 169 w 808"/>
                <a:gd name="T11" fmla="*/ 555 h 808"/>
                <a:gd name="T12" fmla="*/ 258 w 808"/>
                <a:gd name="T13" fmla="*/ 712 h 808"/>
                <a:gd name="T14" fmla="*/ 299 w 808"/>
                <a:gd name="T15" fmla="*/ 748 h 808"/>
                <a:gd name="T16" fmla="*/ 312 w 808"/>
                <a:gd name="T17" fmla="*/ 676 h 808"/>
                <a:gd name="T18" fmla="*/ 348 w 808"/>
                <a:gd name="T19" fmla="*/ 571 h 808"/>
                <a:gd name="T20" fmla="*/ 236 w 808"/>
                <a:gd name="T21" fmla="*/ 483 h 808"/>
                <a:gd name="T22" fmla="*/ 123 w 808"/>
                <a:gd name="T23" fmla="*/ 454 h 808"/>
                <a:gd name="T24" fmla="*/ 120 w 808"/>
                <a:gd name="T25" fmla="*/ 398 h 808"/>
                <a:gd name="T26" fmla="*/ 180 w 808"/>
                <a:gd name="T27" fmla="*/ 362 h 808"/>
                <a:gd name="T28" fmla="*/ 251 w 808"/>
                <a:gd name="T29" fmla="*/ 306 h 808"/>
                <a:gd name="T30" fmla="*/ 273 w 808"/>
                <a:gd name="T31" fmla="*/ 275 h 808"/>
                <a:gd name="T32" fmla="*/ 275 w 808"/>
                <a:gd name="T33" fmla="*/ 267 h 808"/>
                <a:gd name="T34" fmla="*/ 245 w 808"/>
                <a:gd name="T35" fmla="*/ 203 h 808"/>
                <a:gd name="T36" fmla="*/ 194 w 808"/>
                <a:gd name="T37" fmla="*/ 263 h 808"/>
                <a:gd name="T38" fmla="*/ 194 w 808"/>
                <a:gd name="T39" fmla="*/ 182 h 808"/>
                <a:gd name="T40" fmla="*/ 230 w 808"/>
                <a:gd name="T41" fmla="*/ 168 h 808"/>
                <a:gd name="T42" fmla="*/ 240 w 808"/>
                <a:gd name="T43" fmla="*/ 174 h 808"/>
                <a:gd name="T44" fmla="*/ 284 w 808"/>
                <a:gd name="T45" fmla="*/ 180 h 808"/>
                <a:gd name="T46" fmla="*/ 272 w 808"/>
                <a:gd name="T47" fmla="*/ 97 h 808"/>
                <a:gd name="T48" fmla="*/ 224 w 808"/>
                <a:gd name="T49" fmla="*/ 132 h 808"/>
                <a:gd name="T50" fmla="*/ 208 w 808"/>
                <a:gd name="T51" fmla="*/ 128 h 808"/>
                <a:gd name="T52" fmla="*/ 202 w 808"/>
                <a:gd name="T53" fmla="*/ 92 h 808"/>
                <a:gd name="T54" fmla="*/ 157 w 808"/>
                <a:gd name="T55" fmla="*/ 122 h 808"/>
                <a:gd name="T56" fmla="*/ 709 w 808"/>
                <a:gd name="T57" fmla="*/ 394 h 808"/>
                <a:gd name="T58" fmla="*/ 779 w 808"/>
                <a:gd name="T59" fmla="*/ 291 h 808"/>
                <a:gd name="T60" fmla="*/ 615 w 808"/>
                <a:gd name="T61" fmla="*/ 101 h 808"/>
                <a:gd name="T62" fmla="*/ 608 w 808"/>
                <a:gd name="T63" fmla="*/ 147 h 808"/>
                <a:gd name="T64" fmla="*/ 558 w 808"/>
                <a:gd name="T65" fmla="*/ 135 h 808"/>
                <a:gd name="T66" fmla="*/ 497 w 808"/>
                <a:gd name="T67" fmla="*/ 225 h 808"/>
                <a:gd name="T68" fmla="*/ 536 w 808"/>
                <a:gd name="T69" fmla="*/ 205 h 808"/>
                <a:gd name="T70" fmla="*/ 578 w 808"/>
                <a:gd name="T71" fmla="*/ 217 h 808"/>
                <a:gd name="T72" fmla="*/ 512 w 808"/>
                <a:gd name="T73" fmla="*/ 236 h 808"/>
                <a:gd name="T74" fmla="*/ 468 w 808"/>
                <a:gd name="T75" fmla="*/ 317 h 808"/>
                <a:gd name="T76" fmla="*/ 431 w 808"/>
                <a:gd name="T77" fmla="*/ 399 h 808"/>
                <a:gd name="T78" fmla="*/ 489 w 808"/>
                <a:gd name="T79" fmla="*/ 501 h 808"/>
                <a:gd name="T80" fmla="*/ 536 w 808"/>
                <a:gd name="T81" fmla="*/ 584 h 808"/>
                <a:gd name="T82" fmla="*/ 619 w 808"/>
                <a:gd name="T83" fmla="*/ 616 h 808"/>
                <a:gd name="T84" fmla="*/ 690 w 808"/>
                <a:gd name="T85" fmla="*/ 468 h 808"/>
                <a:gd name="T86" fmla="*/ 714 w 808"/>
                <a:gd name="T87" fmla="*/ 409 h 808"/>
                <a:gd name="T88" fmla="*/ 333 w 808"/>
                <a:gd name="T89" fmla="*/ 126 h 808"/>
                <a:gd name="T90" fmla="*/ 366 w 808"/>
                <a:gd name="T91" fmla="*/ 179 h 808"/>
                <a:gd name="T92" fmla="*/ 430 w 808"/>
                <a:gd name="T93" fmla="*/ 112 h 808"/>
                <a:gd name="T94" fmla="*/ 446 w 808"/>
                <a:gd name="T95" fmla="*/ 20 h 808"/>
                <a:gd name="T96" fmla="*/ 377 w 808"/>
                <a:gd name="T97" fmla="*/ 14 h 808"/>
                <a:gd name="T98" fmla="*/ 295 w 808"/>
                <a:gd name="T99" fmla="*/ 77 h 808"/>
                <a:gd name="T100" fmla="*/ 325 w 808"/>
                <a:gd name="T101" fmla="*/ 69 h 808"/>
                <a:gd name="T102" fmla="*/ 460 w 808"/>
                <a:gd name="T103" fmla="*/ 235 h 808"/>
                <a:gd name="T104" fmla="*/ 650 w 808"/>
                <a:gd name="T105" fmla="*/ 615 h 808"/>
                <a:gd name="T106" fmla="*/ 256 w 808"/>
                <a:gd name="T107" fmla="*/ 82 h 808"/>
                <a:gd name="T108" fmla="*/ 220 w 808"/>
                <a:gd name="T109" fmla="*/ 72 h 808"/>
                <a:gd name="T110" fmla="*/ 534 w 808"/>
                <a:gd name="T111" fmla="*/ 49 h 808"/>
                <a:gd name="T112" fmla="*/ 533 w 808"/>
                <a:gd name="T113" fmla="*/ 81 h 808"/>
                <a:gd name="T114" fmla="*/ 277 w 808"/>
                <a:gd name="T115" fmla="*/ 66 h 808"/>
                <a:gd name="T116" fmla="*/ 139 w 808"/>
                <a:gd name="T117" fmla="*/ 432 h 808"/>
                <a:gd name="T118" fmla="*/ 445 w 808"/>
                <a:gd name="T119" fmla="*/ 273 h 808"/>
                <a:gd name="T120" fmla="*/ 282 w 808"/>
                <a:gd name="T121" fmla="*/ 41 h 808"/>
                <a:gd name="T122" fmla="*/ 178 w 808"/>
                <a:gd name="T123" fmla="*/ 454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08">
                  <a:moveTo>
                    <a:pt x="379" y="0"/>
                  </a:moveTo>
                  <a:cubicBezTo>
                    <a:pt x="395" y="0"/>
                    <a:pt x="412" y="0"/>
                    <a:pt x="429" y="0"/>
                  </a:cubicBezTo>
                  <a:cubicBezTo>
                    <a:pt x="431" y="1"/>
                    <a:pt x="434" y="2"/>
                    <a:pt x="436" y="2"/>
                  </a:cubicBezTo>
                  <a:cubicBezTo>
                    <a:pt x="475" y="5"/>
                    <a:pt x="513" y="12"/>
                    <a:pt x="549" y="27"/>
                  </a:cubicBezTo>
                  <a:cubicBezTo>
                    <a:pt x="688" y="85"/>
                    <a:pt x="772" y="187"/>
                    <a:pt x="802" y="335"/>
                  </a:cubicBezTo>
                  <a:cubicBezTo>
                    <a:pt x="804" y="349"/>
                    <a:pt x="806" y="364"/>
                    <a:pt x="808" y="379"/>
                  </a:cubicBezTo>
                  <a:cubicBezTo>
                    <a:pt x="808" y="395"/>
                    <a:pt x="808" y="412"/>
                    <a:pt x="808" y="428"/>
                  </a:cubicBezTo>
                  <a:cubicBezTo>
                    <a:pt x="807" y="430"/>
                    <a:pt x="807" y="433"/>
                    <a:pt x="806" y="435"/>
                  </a:cubicBezTo>
                  <a:cubicBezTo>
                    <a:pt x="800" y="521"/>
                    <a:pt x="769" y="597"/>
                    <a:pt x="714" y="662"/>
                  </a:cubicBezTo>
                  <a:cubicBezTo>
                    <a:pt x="651" y="738"/>
                    <a:pt x="570" y="785"/>
                    <a:pt x="473" y="802"/>
                  </a:cubicBezTo>
                  <a:cubicBezTo>
                    <a:pt x="458" y="805"/>
                    <a:pt x="443" y="806"/>
                    <a:pt x="428" y="808"/>
                  </a:cubicBezTo>
                  <a:cubicBezTo>
                    <a:pt x="411" y="808"/>
                    <a:pt x="395" y="808"/>
                    <a:pt x="379" y="808"/>
                  </a:cubicBezTo>
                  <a:cubicBezTo>
                    <a:pt x="376" y="808"/>
                    <a:pt x="374" y="807"/>
                    <a:pt x="372" y="807"/>
                  </a:cubicBezTo>
                  <a:cubicBezTo>
                    <a:pt x="339" y="804"/>
                    <a:pt x="308" y="799"/>
                    <a:pt x="277" y="788"/>
                  </a:cubicBezTo>
                  <a:cubicBezTo>
                    <a:pt x="128" y="734"/>
                    <a:pt x="37" y="629"/>
                    <a:pt x="6" y="474"/>
                  </a:cubicBezTo>
                  <a:cubicBezTo>
                    <a:pt x="3" y="459"/>
                    <a:pt x="2" y="444"/>
                    <a:pt x="0" y="429"/>
                  </a:cubicBezTo>
                  <a:cubicBezTo>
                    <a:pt x="0" y="413"/>
                    <a:pt x="0" y="396"/>
                    <a:pt x="0" y="379"/>
                  </a:cubicBezTo>
                  <a:cubicBezTo>
                    <a:pt x="0" y="377"/>
                    <a:pt x="1" y="375"/>
                    <a:pt x="1" y="373"/>
                  </a:cubicBezTo>
                  <a:cubicBezTo>
                    <a:pt x="5" y="324"/>
                    <a:pt x="16" y="277"/>
                    <a:pt x="38" y="233"/>
                  </a:cubicBezTo>
                  <a:cubicBezTo>
                    <a:pt x="99" y="109"/>
                    <a:pt x="198" y="33"/>
                    <a:pt x="334" y="7"/>
                  </a:cubicBezTo>
                  <a:cubicBezTo>
                    <a:pt x="348" y="4"/>
                    <a:pt x="364" y="2"/>
                    <a:pt x="379" y="0"/>
                  </a:cubicBezTo>
                  <a:close/>
                  <a:moveTo>
                    <a:pt x="120" y="136"/>
                  </a:moveTo>
                  <a:cubicBezTo>
                    <a:pt x="118" y="138"/>
                    <a:pt x="116" y="139"/>
                    <a:pt x="114" y="141"/>
                  </a:cubicBezTo>
                  <a:cubicBezTo>
                    <a:pt x="81" y="178"/>
                    <a:pt x="54" y="219"/>
                    <a:pt x="38" y="266"/>
                  </a:cubicBezTo>
                  <a:cubicBezTo>
                    <a:pt x="23" y="310"/>
                    <a:pt x="6" y="354"/>
                    <a:pt x="18" y="403"/>
                  </a:cubicBezTo>
                  <a:cubicBezTo>
                    <a:pt x="21" y="413"/>
                    <a:pt x="26" y="421"/>
                    <a:pt x="32" y="429"/>
                  </a:cubicBezTo>
                  <a:cubicBezTo>
                    <a:pt x="33" y="430"/>
                    <a:pt x="35" y="429"/>
                    <a:pt x="36" y="430"/>
                  </a:cubicBezTo>
                  <a:cubicBezTo>
                    <a:pt x="34" y="425"/>
                    <a:pt x="33" y="421"/>
                    <a:pt x="31" y="417"/>
                  </a:cubicBezTo>
                  <a:cubicBezTo>
                    <a:pt x="30" y="413"/>
                    <a:pt x="27" y="409"/>
                    <a:pt x="26" y="405"/>
                  </a:cubicBezTo>
                  <a:cubicBezTo>
                    <a:pt x="25" y="402"/>
                    <a:pt x="24" y="398"/>
                    <a:pt x="23" y="394"/>
                  </a:cubicBezTo>
                  <a:cubicBezTo>
                    <a:pt x="24" y="394"/>
                    <a:pt x="24" y="394"/>
                    <a:pt x="25" y="393"/>
                  </a:cubicBezTo>
                  <a:cubicBezTo>
                    <a:pt x="34" y="408"/>
                    <a:pt x="43" y="422"/>
                    <a:pt x="52" y="437"/>
                  </a:cubicBezTo>
                  <a:cubicBezTo>
                    <a:pt x="52" y="438"/>
                    <a:pt x="53" y="439"/>
                    <a:pt x="52" y="441"/>
                  </a:cubicBezTo>
                  <a:cubicBezTo>
                    <a:pt x="52" y="449"/>
                    <a:pt x="58" y="453"/>
                    <a:pt x="64" y="456"/>
                  </a:cubicBezTo>
                  <a:cubicBezTo>
                    <a:pt x="71" y="459"/>
                    <a:pt x="78" y="462"/>
                    <a:pt x="85" y="464"/>
                  </a:cubicBezTo>
                  <a:cubicBezTo>
                    <a:pt x="96" y="468"/>
                    <a:pt x="108" y="471"/>
                    <a:pt x="119" y="475"/>
                  </a:cubicBezTo>
                  <a:cubicBezTo>
                    <a:pt x="123" y="477"/>
                    <a:pt x="127" y="479"/>
                    <a:pt x="129" y="483"/>
                  </a:cubicBezTo>
                  <a:cubicBezTo>
                    <a:pt x="136" y="495"/>
                    <a:pt x="149" y="499"/>
                    <a:pt x="160" y="505"/>
                  </a:cubicBezTo>
                  <a:cubicBezTo>
                    <a:pt x="161" y="502"/>
                    <a:pt x="162" y="501"/>
                    <a:pt x="163" y="499"/>
                  </a:cubicBezTo>
                  <a:cubicBezTo>
                    <a:pt x="174" y="507"/>
                    <a:pt x="178" y="517"/>
                    <a:pt x="171" y="526"/>
                  </a:cubicBezTo>
                  <a:cubicBezTo>
                    <a:pt x="166" y="534"/>
                    <a:pt x="164" y="542"/>
                    <a:pt x="168" y="551"/>
                  </a:cubicBezTo>
                  <a:cubicBezTo>
                    <a:pt x="169" y="552"/>
                    <a:pt x="169" y="554"/>
                    <a:pt x="169" y="555"/>
                  </a:cubicBezTo>
                  <a:cubicBezTo>
                    <a:pt x="164" y="564"/>
                    <a:pt x="170" y="569"/>
                    <a:pt x="176" y="574"/>
                  </a:cubicBezTo>
                  <a:cubicBezTo>
                    <a:pt x="178" y="575"/>
                    <a:pt x="179" y="577"/>
                    <a:pt x="180" y="579"/>
                  </a:cubicBezTo>
                  <a:cubicBezTo>
                    <a:pt x="187" y="591"/>
                    <a:pt x="195" y="599"/>
                    <a:pt x="207" y="605"/>
                  </a:cubicBezTo>
                  <a:cubicBezTo>
                    <a:pt x="225" y="613"/>
                    <a:pt x="232" y="628"/>
                    <a:pt x="237" y="646"/>
                  </a:cubicBezTo>
                  <a:cubicBezTo>
                    <a:pt x="240" y="659"/>
                    <a:pt x="246" y="671"/>
                    <a:pt x="250" y="684"/>
                  </a:cubicBezTo>
                  <a:cubicBezTo>
                    <a:pt x="251" y="687"/>
                    <a:pt x="253" y="690"/>
                    <a:pt x="252" y="694"/>
                  </a:cubicBezTo>
                  <a:cubicBezTo>
                    <a:pt x="252" y="701"/>
                    <a:pt x="254" y="706"/>
                    <a:pt x="258" y="712"/>
                  </a:cubicBezTo>
                  <a:cubicBezTo>
                    <a:pt x="261" y="715"/>
                    <a:pt x="261" y="720"/>
                    <a:pt x="262" y="724"/>
                  </a:cubicBezTo>
                  <a:cubicBezTo>
                    <a:pt x="263" y="726"/>
                    <a:pt x="263" y="730"/>
                    <a:pt x="265" y="731"/>
                  </a:cubicBezTo>
                  <a:cubicBezTo>
                    <a:pt x="270" y="736"/>
                    <a:pt x="273" y="742"/>
                    <a:pt x="276" y="749"/>
                  </a:cubicBezTo>
                  <a:cubicBezTo>
                    <a:pt x="280" y="759"/>
                    <a:pt x="288" y="768"/>
                    <a:pt x="297" y="776"/>
                  </a:cubicBezTo>
                  <a:cubicBezTo>
                    <a:pt x="302" y="781"/>
                    <a:pt x="310" y="783"/>
                    <a:pt x="316" y="786"/>
                  </a:cubicBezTo>
                  <a:cubicBezTo>
                    <a:pt x="312" y="776"/>
                    <a:pt x="308" y="768"/>
                    <a:pt x="306" y="759"/>
                  </a:cubicBezTo>
                  <a:cubicBezTo>
                    <a:pt x="304" y="755"/>
                    <a:pt x="304" y="750"/>
                    <a:pt x="299" y="748"/>
                  </a:cubicBezTo>
                  <a:cubicBezTo>
                    <a:pt x="297" y="747"/>
                    <a:pt x="296" y="745"/>
                    <a:pt x="296" y="743"/>
                  </a:cubicBezTo>
                  <a:cubicBezTo>
                    <a:pt x="297" y="738"/>
                    <a:pt x="298" y="732"/>
                    <a:pt x="299" y="726"/>
                  </a:cubicBezTo>
                  <a:cubicBezTo>
                    <a:pt x="297" y="725"/>
                    <a:pt x="295" y="725"/>
                    <a:pt x="294" y="723"/>
                  </a:cubicBezTo>
                  <a:cubicBezTo>
                    <a:pt x="293" y="722"/>
                    <a:pt x="293" y="720"/>
                    <a:pt x="293" y="718"/>
                  </a:cubicBezTo>
                  <a:cubicBezTo>
                    <a:pt x="300" y="719"/>
                    <a:pt x="295" y="713"/>
                    <a:pt x="297" y="711"/>
                  </a:cubicBezTo>
                  <a:cubicBezTo>
                    <a:pt x="306" y="709"/>
                    <a:pt x="307" y="706"/>
                    <a:pt x="304" y="691"/>
                  </a:cubicBezTo>
                  <a:cubicBezTo>
                    <a:pt x="309" y="687"/>
                    <a:pt x="316" y="685"/>
                    <a:pt x="312" y="676"/>
                  </a:cubicBezTo>
                  <a:cubicBezTo>
                    <a:pt x="311" y="676"/>
                    <a:pt x="313" y="675"/>
                    <a:pt x="313" y="674"/>
                  </a:cubicBezTo>
                  <a:cubicBezTo>
                    <a:pt x="316" y="666"/>
                    <a:pt x="320" y="659"/>
                    <a:pt x="316" y="650"/>
                  </a:cubicBezTo>
                  <a:cubicBezTo>
                    <a:pt x="315" y="648"/>
                    <a:pt x="316" y="644"/>
                    <a:pt x="317" y="642"/>
                  </a:cubicBezTo>
                  <a:cubicBezTo>
                    <a:pt x="322" y="639"/>
                    <a:pt x="328" y="635"/>
                    <a:pt x="334" y="633"/>
                  </a:cubicBezTo>
                  <a:cubicBezTo>
                    <a:pt x="339" y="631"/>
                    <a:pt x="341" y="630"/>
                    <a:pt x="341" y="625"/>
                  </a:cubicBezTo>
                  <a:cubicBezTo>
                    <a:pt x="341" y="615"/>
                    <a:pt x="342" y="605"/>
                    <a:pt x="343" y="595"/>
                  </a:cubicBezTo>
                  <a:cubicBezTo>
                    <a:pt x="344" y="587"/>
                    <a:pt x="345" y="578"/>
                    <a:pt x="348" y="571"/>
                  </a:cubicBezTo>
                  <a:cubicBezTo>
                    <a:pt x="351" y="565"/>
                    <a:pt x="350" y="560"/>
                    <a:pt x="345" y="556"/>
                  </a:cubicBezTo>
                  <a:cubicBezTo>
                    <a:pt x="338" y="549"/>
                    <a:pt x="329" y="544"/>
                    <a:pt x="319" y="545"/>
                  </a:cubicBezTo>
                  <a:cubicBezTo>
                    <a:pt x="316" y="545"/>
                    <a:pt x="312" y="544"/>
                    <a:pt x="309" y="542"/>
                  </a:cubicBezTo>
                  <a:cubicBezTo>
                    <a:pt x="303" y="540"/>
                    <a:pt x="298" y="536"/>
                    <a:pt x="292" y="534"/>
                  </a:cubicBezTo>
                  <a:cubicBezTo>
                    <a:pt x="288" y="533"/>
                    <a:pt x="286" y="531"/>
                    <a:pt x="284" y="526"/>
                  </a:cubicBezTo>
                  <a:cubicBezTo>
                    <a:pt x="282" y="517"/>
                    <a:pt x="275" y="510"/>
                    <a:pt x="267" y="509"/>
                  </a:cubicBezTo>
                  <a:cubicBezTo>
                    <a:pt x="251" y="506"/>
                    <a:pt x="241" y="498"/>
                    <a:pt x="236" y="483"/>
                  </a:cubicBezTo>
                  <a:cubicBezTo>
                    <a:pt x="232" y="488"/>
                    <a:pt x="213" y="493"/>
                    <a:pt x="211" y="489"/>
                  </a:cubicBezTo>
                  <a:cubicBezTo>
                    <a:pt x="205" y="480"/>
                    <a:pt x="196" y="484"/>
                    <a:pt x="190" y="478"/>
                  </a:cubicBezTo>
                  <a:cubicBezTo>
                    <a:pt x="183" y="489"/>
                    <a:pt x="176" y="498"/>
                    <a:pt x="163" y="492"/>
                  </a:cubicBezTo>
                  <a:cubicBezTo>
                    <a:pt x="162" y="492"/>
                    <a:pt x="160" y="492"/>
                    <a:pt x="159" y="493"/>
                  </a:cubicBezTo>
                  <a:cubicBezTo>
                    <a:pt x="148" y="494"/>
                    <a:pt x="144" y="491"/>
                    <a:pt x="144" y="479"/>
                  </a:cubicBezTo>
                  <a:cubicBezTo>
                    <a:pt x="143" y="465"/>
                    <a:pt x="143" y="465"/>
                    <a:pt x="129" y="464"/>
                  </a:cubicBezTo>
                  <a:cubicBezTo>
                    <a:pt x="122" y="464"/>
                    <a:pt x="120" y="460"/>
                    <a:pt x="123" y="454"/>
                  </a:cubicBezTo>
                  <a:cubicBezTo>
                    <a:pt x="126" y="449"/>
                    <a:pt x="127" y="443"/>
                    <a:pt x="130" y="436"/>
                  </a:cubicBezTo>
                  <a:cubicBezTo>
                    <a:pt x="122" y="438"/>
                    <a:pt x="115" y="437"/>
                    <a:pt x="113" y="444"/>
                  </a:cubicBezTo>
                  <a:cubicBezTo>
                    <a:pt x="112" y="449"/>
                    <a:pt x="110" y="453"/>
                    <a:pt x="104" y="453"/>
                  </a:cubicBezTo>
                  <a:cubicBezTo>
                    <a:pt x="97" y="452"/>
                    <a:pt x="90" y="452"/>
                    <a:pt x="87" y="445"/>
                  </a:cubicBezTo>
                  <a:cubicBezTo>
                    <a:pt x="79" y="430"/>
                    <a:pt x="83" y="416"/>
                    <a:pt x="90" y="403"/>
                  </a:cubicBezTo>
                  <a:cubicBezTo>
                    <a:pt x="92" y="399"/>
                    <a:pt x="98" y="397"/>
                    <a:pt x="102" y="396"/>
                  </a:cubicBezTo>
                  <a:cubicBezTo>
                    <a:pt x="108" y="396"/>
                    <a:pt x="114" y="397"/>
                    <a:pt x="120" y="398"/>
                  </a:cubicBezTo>
                  <a:cubicBezTo>
                    <a:pt x="124" y="390"/>
                    <a:pt x="130" y="387"/>
                    <a:pt x="135" y="390"/>
                  </a:cubicBezTo>
                  <a:cubicBezTo>
                    <a:pt x="140" y="394"/>
                    <a:pt x="146" y="397"/>
                    <a:pt x="147" y="405"/>
                  </a:cubicBezTo>
                  <a:cubicBezTo>
                    <a:pt x="148" y="411"/>
                    <a:pt x="152" y="416"/>
                    <a:pt x="159" y="418"/>
                  </a:cubicBezTo>
                  <a:cubicBezTo>
                    <a:pt x="159" y="411"/>
                    <a:pt x="157" y="404"/>
                    <a:pt x="155" y="398"/>
                  </a:cubicBezTo>
                  <a:cubicBezTo>
                    <a:pt x="152" y="393"/>
                    <a:pt x="152" y="388"/>
                    <a:pt x="156" y="384"/>
                  </a:cubicBezTo>
                  <a:cubicBezTo>
                    <a:pt x="162" y="379"/>
                    <a:pt x="168" y="375"/>
                    <a:pt x="173" y="370"/>
                  </a:cubicBezTo>
                  <a:cubicBezTo>
                    <a:pt x="176" y="368"/>
                    <a:pt x="178" y="365"/>
                    <a:pt x="180" y="362"/>
                  </a:cubicBezTo>
                  <a:cubicBezTo>
                    <a:pt x="184" y="353"/>
                    <a:pt x="188" y="344"/>
                    <a:pt x="193" y="335"/>
                  </a:cubicBezTo>
                  <a:cubicBezTo>
                    <a:pt x="194" y="333"/>
                    <a:pt x="197" y="332"/>
                    <a:pt x="199" y="332"/>
                  </a:cubicBezTo>
                  <a:cubicBezTo>
                    <a:pt x="205" y="333"/>
                    <a:pt x="207" y="329"/>
                    <a:pt x="208" y="324"/>
                  </a:cubicBezTo>
                  <a:cubicBezTo>
                    <a:pt x="212" y="313"/>
                    <a:pt x="216" y="312"/>
                    <a:pt x="227" y="316"/>
                  </a:cubicBezTo>
                  <a:cubicBezTo>
                    <a:pt x="228" y="317"/>
                    <a:pt x="231" y="317"/>
                    <a:pt x="232" y="316"/>
                  </a:cubicBezTo>
                  <a:cubicBezTo>
                    <a:pt x="237" y="315"/>
                    <a:pt x="242" y="312"/>
                    <a:pt x="247" y="310"/>
                  </a:cubicBezTo>
                  <a:cubicBezTo>
                    <a:pt x="248" y="309"/>
                    <a:pt x="251" y="307"/>
                    <a:pt x="251" y="306"/>
                  </a:cubicBezTo>
                  <a:cubicBezTo>
                    <a:pt x="251" y="304"/>
                    <a:pt x="249" y="301"/>
                    <a:pt x="247" y="300"/>
                  </a:cubicBezTo>
                  <a:cubicBezTo>
                    <a:pt x="244" y="297"/>
                    <a:pt x="241" y="296"/>
                    <a:pt x="237" y="293"/>
                  </a:cubicBezTo>
                  <a:cubicBezTo>
                    <a:pt x="246" y="285"/>
                    <a:pt x="232" y="286"/>
                    <a:pt x="233" y="280"/>
                  </a:cubicBezTo>
                  <a:cubicBezTo>
                    <a:pt x="237" y="280"/>
                    <a:pt x="240" y="281"/>
                    <a:pt x="244" y="281"/>
                  </a:cubicBezTo>
                  <a:cubicBezTo>
                    <a:pt x="248" y="281"/>
                    <a:pt x="252" y="281"/>
                    <a:pt x="256" y="280"/>
                  </a:cubicBezTo>
                  <a:cubicBezTo>
                    <a:pt x="261" y="278"/>
                    <a:pt x="266" y="275"/>
                    <a:pt x="271" y="272"/>
                  </a:cubicBezTo>
                  <a:cubicBezTo>
                    <a:pt x="272" y="273"/>
                    <a:pt x="273" y="274"/>
                    <a:pt x="273" y="275"/>
                  </a:cubicBezTo>
                  <a:cubicBezTo>
                    <a:pt x="268" y="281"/>
                    <a:pt x="263" y="288"/>
                    <a:pt x="257" y="294"/>
                  </a:cubicBezTo>
                  <a:cubicBezTo>
                    <a:pt x="262" y="296"/>
                    <a:pt x="266" y="297"/>
                    <a:pt x="269" y="298"/>
                  </a:cubicBezTo>
                  <a:cubicBezTo>
                    <a:pt x="272" y="299"/>
                    <a:pt x="276" y="302"/>
                    <a:pt x="278" y="301"/>
                  </a:cubicBezTo>
                  <a:cubicBezTo>
                    <a:pt x="280" y="301"/>
                    <a:pt x="281" y="296"/>
                    <a:pt x="282" y="293"/>
                  </a:cubicBezTo>
                  <a:cubicBezTo>
                    <a:pt x="283" y="291"/>
                    <a:pt x="282" y="289"/>
                    <a:pt x="282" y="286"/>
                  </a:cubicBezTo>
                  <a:cubicBezTo>
                    <a:pt x="276" y="286"/>
                    <a:pt x="274" y="283"/>
                    <a:pt x="274" y="278"/>
                  </a:cubicBezTo>
                  <a:cubicBezTo>
                    <a:pt x="275" y="274"/>
                    <a:pt x="276" y="270"/>
                    <a:pt x="275" y="267"/>
                  </a:cubicBezTo>
                  <a:cubicBezTo>
                    <a:pt x="275" y="261"/>
                    <a:pt x="276" y="252"/>
                    <a:pt x="272" y="249"/>
                  </a:cubicBezTo>
                  <a:cubicBezTo>
                    <a:pt x="265" y="243"/>
                    <a:pt x="265" y="236"/>
                    <a:pt x="265" y="228"/>
                  </a:cubicBezTo>
                  <a:cubicBezTo>
                    <a:pt x="265" y="222"/>
                    <a:pt x="265" y="217"/>
                    <a:pt x="265" y="210"/>
                  </a:cubicBezTo>
                  <a:cubicBezTo>
                    <a:pt x="262" y="215"/>
                    <a:pt x="260" y="219"/>
                    <a:pt x="257" y="222"/>
                  </a:cubicBezTo>
                  <a:cubicBezTo>
                    <a:pt x="254" y="224"/>
                    <a:pt x="250" y="223"/>
                    <a:pt x="247" y="224"/>
                  </a:cubicBezTo>
                  <a:cubicBezTo>
                    <a:pt x="247" y="221"/>
                    <a:pt x="247" y="218"/>
                    <a:pt x="248" y="215"/>
                  </a:cubicBezTo>
                  <a:cubicBezTo>
                    <a:pt x="249" y="210"/>
                    <a:pt x="257" y="205"/>
                    <a:pt x="245" y="203"/>
                  </a:cubicBezTo>
                  <a:cubicBezTo>
                    <a:pt x="245" y="203"/>
                    <a:pt x="244" y="201"/>
                    <a:pt x="243" y="200"/>
                  </a:cubicBezTo>
                  <a:cubicBezTo>
                    <a:pt x="242" y="193"/>
                    <a:pt x="235" y="194"/>
                    <a:pt x="231" y="193"/>
                  </a:cubicBezTo>
                  <a:cubicBezTo>
                    <a:pt x="229" y="193"/>
                    <a:pt x="226" y="198"/>
                    <a:pt x="225" y="201"/>
                  </a:cubicBezTo>
                  <a:cubicBezTo>
                    <a:pt x="223" y="207"/>
                    <a:pt x="223" y="215"/>
                    <a:pt x="215" y="218"/>
                  </a:cubicBezTo>
                  <a:cubicBezTo>
                    <a:pt x="214" y="219"/>
                    <a:pt x="215" y="224"/>
                    <a:pt x="215" y="226"/>
                  </a:cubicBezTo>
                  <a:cubicBezTo>
                    <a:pt x="215" y="230"/>
                    <a:pt x="216" y="234"/>
                    <a:pt x="214" y="236"/>
                  </a:cubicBezTo>
                  <a:cubicBezTo>
                    <a:pt x="205" y="243"/>
                    <a:pt x="196" y="251"/>
                    <a:pt x="194" y="263"/>
                  </a:cubicBezTo>
                  <a:cubicBezTo>
                    <a:pt x="194" y="265"/>
                    <a:pt x="191" y="266"/>
                    <a:pt x="190" y="267"/>
                  </a:cubicBezTo>
                  <a:cubicBezTo>
                    <a:pt x="189" y="265"/>
                    <a:pt x="187" y="264"/>
                    <a:pt x="187" y="262"/>
                  </a:cubicBezTo>
                  <a:cubicBezTo>
                    <a:pt x="187" y="260"/>
                    <a:pt x="188" y="257"/>
                    <a:pt x="188" y="255"/>
                  </a:cubicBezTo>
                  <a:cubicBezTo>
                    <a:pt x="187" y="251"/>
                    <a:pt x="188" y="246"/>
                    <a:pt x="186" y="243"/>
                  </a:cubicBezTo>
                  <a:cubicBezTo>
                    <a:pt x="180" y="236"/>
                    <a:pt x="173" y="230"/>
                    <a:pt x="166" y="222"/>
                  </a:cubicBezTo>
                  <a:cubicBezTo>
                    <a:pt x="166" y="206"/>
                    <a:pt x="175" y="195"/>
                    <a:pt x="189" y="187"/>
                  </a:cubicBezTo>
                  <a:cubicBezTo>
                    <a:pt x="191" y="185"/>
                    <a:pt x="193" y="183"/>
                    <a:pt x="194" y="182"/>
                  </a:cubicBezTo>
                  <a:cubicBezTo>
                    <a:pt x="202" y="176"/>
                    <a:pt x="209" y="170"/>
                    <a:pt x="216" y="164"/>
                  </a:cubicBezTo>
                  <a:cubicBezTo>
                    <a:pt x="216" y="165"/>
                    <a:pt x="217" y="165"/>
                    <a:pt x="217" y="166"/>
                  </a:cubicBezTo>
                  <a:cubicBezTo>
                    <a:pt x="215" y="172"/>
                    <a:pt x="212" y="179"/>
                    <a:pt x="209" y="187"/>
                  </a:cubicBezTo>
                  <a:cubicBezTo>
                    <a:pt x="214" y="185"/>
                    <a:pt x="218" y="184"/>
                    <a:pt x="222" y="183"/>
                  </a:cubicBezTo>
                  <a:cubicBezTo>
                    <a:pt x="224" y="183"/>
                    <a:pt x="227" y="182"/>
                    <a:pt x="230" y="181"/>
                  </a:cubicBezTo>
                  <a:cubicBezTo>
                    <a:pt x="227" y="176"/>
                    <a:pt x="224" y="172"/>
                    <a:pt x="221" y="168"/>
                  </a:cubicBezTo>
                  <a:cubicBezTo>
                    <a:pt x="225" y="168"/>
                    <a:pt x="228" y="167"/>
                    <a:pt x="230" y="168"/>
                  </a:cubicBezTo>
                  <a:cubicBezTo>
                    <a:pt x="236" y="169"/>
                    <a:pt x="238" y="165"/>
                    <a:pt x="240" y="160"/>
                  </a:cubicBezTo>
                  <a:cubicBezTo>
                    <a:pt x="243" y="152"/>
                    <a:pt x="246" y="144"/>
                    <a:pt x="249" y="135"/>
                  </a:cubicBezTo>
                  <a:cubicBezTo>
                    <a:pt x="251" y="132"/>
                    <a:pt x="253" y="131"/>
                    <a:pt x="257" y="133"/>
                  </a:cubicBezTo>
                  <a:cubicBezTo>
                    <a:pt x="263" y="136"/>
                    <a:pt x="264" y="141"/>
                    <a:pt x="265" y="146"/>
                  </a:cubicBezTo>
                  <a:cubicBezTo>
                    <a:pt x="266" y="150"/>
                    <a:pt x="265" y="155"/>
                    <a:pt x="263" y="159"/>
                  </a:cubicBezTo>
                  <a:cubicBezTo>
                    <a:pt x="260" y="164"/>
                    <a:pt x="254" y="169"/>
                    <a:pt x="251" y="172"/>
                  </a:cubicBezTo>
                  <a:cubicBezTo>
                    <a:pt x="246" y="173"/>
                    <a:pt x="243" y="173"/>
                    <a:pt x="240" y="174"/>
                  </a:cubicBezTo>
                  <a:cubicBezTo>
                    <a:pt x="239" y="174"/>
                    <a:pt x="239" y="180"/>
                    <a:pt x="240" y="180"/>
                  </a:cubicBezTo>
                  <a:cubicBezTo>
                    <a:pt x="242" y="181"/>
                    <a:pt x="245" y="181"/>
                    <a:pt x="248" y="182"/>
                  </a:cubicBezTo>
                  <a:cubicBezTo>
                    <a:pt x="253" y="187"/>
                    <a:pt x="258" y="193"/>
                    <a:pt x="263" y="200"/>
                  </a:cubicBezTo>
                  <a:cubicBezTo>
                    <a:pt x="276" y="194"/>
                    <a:pt x="278" y="191"/>
                    <a:pt x="276" y="182"/>
                  </a:cubicBezTo>
                  <a:cubicBezTo>
                    <a:pt x="275" y="179"/>
                    <a:pt x="276" y="176"/>
                    <a:pt x="276" y="173"/>
                  </a:cubicBezTo>
                  <a:cubicBezTo>
                    <a:pt x="278" y="175"/>
                    <a:pt x="280" y="177"/>
                    <a:pt x="282" y="179"/>
                  </a:cubicBezTo>
                  <a:cubicBezTo>
                    <a:pt x="283" y="180"/>
                    <a:pt x="283" y="180"/>
                    <a:pt x="284" y="180"/>
                  </a:cubicBezTo>
                  <a:cubicBezTo>
                    <a:pt x="288" y="177"/>
                    <a:pt x="291" y="173"/>
                    <a:pt x="293" y="170"/>
                  </a:cubicBezTo>
                  <a:cubicBezTo>
                    <a:pt x="292" y="166"/>
                    <a:pt x="291" y="163"/>
                    <a:pt x="291" y="160"/>
                  </a:cubicBezTo>
                  <a:cubicBezTo>
                    <a:pt x="290" y="159"/>
                    <a:pt x="291" y="156"/>
                    <a:pt x="290" y="155"/>
                  </a:cubicBezTo>
                  <a:cubicBezTo>
                    <a:pt x="286" y="152"/>
                    <a:pt x="288" y="150"/>
                    <a:pt x="290" y="145"/>
                  </a:cubicBezTo>
                  <a:cubicBezTo>
                    <a:pt x="292" y="141"/>
                    <a:pt x="293" y="134"/>
                    <a:pt x="291" y="130"/>
                  </a:cubicBezTo>
                  <a:cubicBezTo>
                    <a:pt x="287" y="124"/>
                    <a:pt x="281" y="120"/>
                    <a:pt x="283" y="111"/>
                  </a:cubicBezTo>
                  <a:cubicBezTo>
                    <a:pt x="286" y="101"/>
                    <a:pt x="283" y="98"/>
                    <a:pt x="272" y="97"/>
                  </a:cubicBezTo>
                  <a:cubicBezTo>
                    <a:pt x="271" y="97"/>
                    <a:pt x="270" y="98"/>
                    <a:pt x="269" y="97"/>
                  </a:cubicBezTo>
                  <a:cubicBezTo>
                    <a:pt x="265" y="88"/>
                    <a:pt x="260" y="96"/>
                    <a:pt x="256" y="98"/>
                  </a:cubicBezTo>
                  <a:cubicBezTo>
                    <a:pt x="245" y="103"/>
                    <a:pt x="241" y="114"/>
                    <a:pt x="238" y="124"/>
                  </a:cubicBezTo>
                  <a:cubicBezTo>
                    <a:pt x="240" y="127"/>
                    <a:pt x="243" y="130"/>
                    <a:pt x="243" y="131"/>
                  </a:cubicBezTo>
                  <a:cubicBezTo>
                    <a:pt x="238" y="137"/>
                    <a:pt x="233" y="142"/>
                    <a:pt x="228" y="147"/>
                  </a:cubicBezTo>
                  <a:cubicBezTo>
                    <a:pt x="227" y="147"/>
                    <a:pt x="227" y="146"/>
                    <a:pt x="226" y="146"/>
                  </a:cubicBezTo>
                  <a:cubicBezTo>
                    <a:pt x="229" y="140"/>
                    <a:pt x="230" y="135"/>
                    <a:pt x="224" y="132"/>
                  </a:cubicBezTo>
                  <a:cubicBezTo>
                    <a:pt x="228" y="125"/>
                    <a:pt x="231" y="118"/>
                    <a:pt x="234" y="111"/>
                  </a:cubicBezTo>
                  <a:cubicBezTo>
                    <a:pt x="237" y="104"/>
                    <a:pt x="240" y="99"/>
                    <a:pt x="248" y="98"/>
                  </a:cubicBezTo>
                  <a:cubicBezTo>
                    <a:pt x="251" y="97"/>
                    <a:pt x="254" y="94"/>
                    <a:pt x="258" y="91"/>
                  </a:cubicBezTo>
                  <a:cubicBezTo>
                    <a:pt x="252" y="89"/>
                    <a:pt x="247" y="88"/>
                    <a:pt x="242" y="87"/>
                  </a:cubicBezTo>
                  <a:cubicBezTo>
                    <a:pt x="240" y="86"/>
                    <a:pt x="238" y="86"/>
                    <a:pt x="237" y="86"/>
                  </a:cubicBezTo>
                  <a:cubicBezTo>
                    <a:pt x="231" y="95"/>
                    <a:pt x="224" y="103"/>
                    <a:pt x="219" y="112"/>
                  </a:cubicBezTo>
                  <a:cubicBezTo>
                    <a:pt x="216" y="118"/>
                    <a:pt x="213" y="124"/>
                    <a:pt x="208" y="128"/>
                  </a:cubicBezTo>
                  <a:cubicBezTo>
                    <a:pt x="204" y="130"/>
                    <a:pt x="201" y="134"/>
                    <a:pt x="198" y="137"/>
                  </a:cubicBezTo>
                  <a:cubicBezTo>
                    <a:pt x="191" y="145"/>
                    <a:pt x="183" y="144"/>
                    <a:pt x="178" y="132"/>
                  </a:cubicBezTo>
                  <a:cubicBezTo>
                    <a:pt x="181" y="131"/>
                    <a:pt x="183" y="129"/>
                    <a:pt x="185" y="129"/>
                  </a:cubicBezTo>
                  <a:cubicBezTo>
                    <a:pt x="190" y="129"/>
                    <a:pt x="195" y="130"/>
                    <a:pt x="201" y="131"/>
                  </a:cubicBezTo>
                  <a:cubicBezTo>
                    <a:pt x="198" y="109"/>
                    <a:pt x="216" y="99"/>
                    <a:pt x="220" y="82"/>
                  </a:cubicBezTo>
                  <a:cubicBezTo>
                    <a:pt x="217" y="83"/>
                    <a:pt x="215" y="84"/>
                    <a:pt x="212" y="85"/>
                  </a:cubicBezTo>
                  <a:cubicBezTo>
                    <a:pt x="209" y="87"/>
                    <a:pt x="205" y="90"/>
                    <a:pt x="202" y="92"/>
                  </a:cubicBezTo>
                  <a:cubicBezTo>
                    <a:pt x="198" y="94"/>
                    <a:pt x="199" y="92"/>
                    <a:pt x="197" y="89"/>
                  </a:cubicBezTo>
                  <a:cubicBezTo>
                    <a:pt x="194" y="82"/>
                    <a:pt x="201" y="80"/>
                    <a:pt x="202" y="74"/>
                  </a:cubicBezTo>
                  <a:cubicBezTo>
                    <a:pt x="188" y="74"/>
                    <a:pt x="180" y="85"/>
                    <a:pt x="170" y="91"/>
                  </a:cubicBezTo>
                  <a:cubicBezTo>
                    <a:pt x="172" y="97"/>
                    <a:pt x="172" y="104"/>
                    <a:pt x="167" y="108"/>
                  </a:cubicBezTo>
                  <a:cubicBezTo>
                    <a:pt x="163" y="111"/>
                    <a:pt x="162" y="113"/>
                    <a:pt x="163" y="118"/>
                  </a:cubicBezTo>
                  <a:cubicBezTo>
                    <a:pt x="163" y="119"/>
                    <a:pt x="163" y="122"/>
                    <a:pt x="162" y="123"/>
                  </a:cubicBezTo>
                  <a:cubicBezTo>
                    <a:pt x="160" y="123"/>
                    <a:pt x="158" y="123"/>
                    <a:pt x="157" y="122"/>
                  </a:cubicBezTo>
                  <a:cubicBezTo>
                    <a:pt x="153" y="118"/>
                    <a:pt x="150" y="114"/>
                    <a:pt x="146" y="108"/>
                  </a:cubicBezTo>
                  <a:cubicBezTo>
                    <a:pt x="137" y="117"/>
                    <a:pt x="129" y="127"/>
                    <a:pt x="120" y="136"/>
                  </a:cubicBezTo>
                  <a:close/>
                  <a:moveTo>
                    <a:pt x="673" y="383"/>
                  </a:moveTo>
                  <a:cubicBezTo>
                    <a:pt x="676" y="382"/>
                    <a:pt x="677" y="382"/>
                    <a:pt x="677" y="382"/>
                  </a:cubicBezTo>
                  <a:cubicBezTo>
                    <a:pt x="678" y="382"/>
                    <a:pt x="679" y="383"/>
                    <a:pt x="680" y="384"/>
                  </a:cubicBezTo>
                  <a:cubicBezTo>
                    <a:pt x="686" y="392"/>
                    <a:pt x="695" y="394"/>
                    <a:pt x="705" y="394"/>
                  </a:cubicBezTo>
                  <a:cubicBezTo>
                    <a:pt x="706" y="394"/>
                    <a:pt x="709" y="393"/>
                    <a:pt x="709" y="394"/>
                  </a:cubicBezTo>
                  <a:cubicBezTo>
                    <a:pt x="716" y="401"/>
                    <a:pt x="724" y="397"/>
                    <a:pt x="731" y="397"/>
                  </a:cubicBezTo>
                  <a:cubicBezTo>
                    <a:pt x="744" y="396"/>
                    <a:pt x="758" y="404"/>
                    <a:pt x="764" y="417"/>
                  </a:cubicBezTo>
                  <a:cubicBezTo>
                    <a:pt x="764" y="418"/>
                    <a:pt x="766" y="420"/>
                    <a:pt x="767" y="420"/>
                  </a:cubicBezTo>
                  <a:cubicBezTo>
                    <a:pt x="776" y="420"/>
                    <a:pt x="778" y="427"/>
                    <a:pt x="780" y="434"/>
                  </a:cubicBezTo>
                  <a:cubicBezTo>
                    <a:pt x="784" y="443"/>
                    <a:pt x="787" y="453"/>
                    <a:pt x="790" y="464"/>
                  </a:cubicBezTo>
                  <a:cubicBezTo>
                    <a:pt x="791" y="460"/>
                    <a:pt x="791" y="458"/>
                    <a:pt x="792" y="455"/>
                  </a:cubicBezTo>
                  <a:cubicBezTo>
                    <a:pt x="799" y="400"/>
                    <a:pt x="795" y="345"/>
                    <a:pt x="779" y="291"/>
                  </a:cubicBezTo>
                  <a:cubicBezTo>
                    <a:pt x="761" y="234"/>
                    <a:pt x="732" y="183"/>
                    <a:pt x="691" y="139"/>
                  </a:cubicBezTo>
                  <a:cubicBezTo>
                    <a:pt x="690" y="138"/>
                    <a:pt x="688" y="138"/>
                    <a:pt x="686" y="137"/>
                  </a:cubicBezTo>
                  <a:cubicBezTo>
                    <a:pt x="682" y="128"/>
                    <a:pt x="667" y="113"/>
                    <a:pt x="655" y="108"/>
                  </a:cubicBezTo>
                  <a:cubicBezTo>
                    <a:pt x="658" y="116"/>
                    <a:pt x="661" y="123"/>
                    <a:pt x="665" y="131"/>
                  </a:cubicBezTo>
                  <a:cubicBezTo>
                    <a:pt x="632" y="130"/>
                    <a:pt x="615" y="117"/>
                    <a:pt x="628" y="84"/>
                  </a:cubicBezTo>
                  <a:cubicBezTo>
                    <a:pt x="625" y="82"/>
                    <a:pt x="623" y="80"/>
                    <a:pt x="618" y="77"/>
                  </a:cubicBezTo>
                  <a:cubicBezTo>
                    <a:pt x="617" y="86"/>
                    <a:pt x="616" y="94"/>
                    <a:pt x="615" y="101"/>
                  </a:cubicBezTo>
                  <a:cubicBezTo>
                    <a:pt x="615" y="106"/>
                    <a:pt x="615" y="112"/>
                    <a:pt x="616" y="117"/>
                  </a:cubicBezTo>
                  <a:cubicBezTo>
                    <a:pt x="616" y="121"/>
                    <a:pt x="617" y="128"/>
                    <a:pt x="619" y="129"/>
                  </a:cubicBezTo>
                  <a:cubicBezTo>
                    <a:pt x="625" y="132"/>
                    <a:pt x="633" y="132"/>
                    <a:pt x="639" y="133"/>
                  </a:cubicBezTo>
                  <a:cubicBezTo>
                    <a:pt x="642" y="134"/>
                    <a:pt x="645" y="134"/>
                    <a:pt x="648" y="134"/>
                  </a:cubicBezTo>
                  <a:cubicBezTo>
                    <a:pt x="648" y="142"/>
                    <a:pt x="639" y="147"/>
                    <a:pt x="631" y="143"/>
                  </a:cubicBezTo>
                  <a:cubicBezTo>
                    <a:pt x="627" y="147"/>
                    <a:pt x="622" y="152"/>
                    <a:pt x="618" y="155"/>
                  </a:cubicBezTo>
                  <a:cubicBezTo>
                    <a:pt x="614" y="152"/>
                    <a:pt x="611" y="149"/>
                    <a:pt x="608" y="147"/>
                  </a:cubicBezTo>
                  <a:cubicBezTo>
                    <a:pt x="608" y="151"/>
                    <a:pt x="607" y="155"/>
                    <a:pt x="608" y="159"/>
                  </a:cubicBezTo>
                  <a:cubicBezTo>
                    <a:pt x="608" y="162"/>
                    <a:pt x="609" y="164"/>
                    <a:pt x="609" y="167"/>
                  </a:cubicBezTo>
                  <a:cubicBezTo>
                    <a:pt x="609" y="167"/>
                    <a:pt x="608" y="168"/>
                    <a:pt x="607" y="168"/>
                  </a:cubicBezTo>
                  <a:cubicBezTo>
                    <a:pt x="605" y="166"/>
                    <a:pt x="603" y="165"/>
                    <a:pt x="602" y="162"/>
                  </a:cubicBezTo>
                  <a:cubicBezTo>
                    <a:pt x="598" y="151"/>
                    <a:pt x="589" y="146"/>
                    <a:pt x="577" y="145"/>
                  </a:cubicBezTo>
                  <a:cubicBezTo>
                    <a:pt x="574" y="145"/>
                    <a:pt x="568" y="143"/>
                    <a:pt x="567" y="140"/>
                  </a:cubicBezTo>
                  <a:cubicBezTo>
                    <a:pt x="565" y="135"/>
                    <a:pt x="562" y="135"/>
                    <a:pt x="558" y="135"/>
                  </a:cubicBezTo>
                  <a:cubicBezTo>
                    <a:pt x="551" y="134"/>
                    <a:pt x="544" y="135"/>
                    <a:pt x="539" y="141"/>
                  </a:cubicBezTo>
                  <a:cubicBezTo>
                    <a:pt x="537" y="144"/>
                    <a:pt x="534" y="146"/>
                    <a:pt x="531" y="147"/>
                  </a:cubicBezTo>
                  <a:cubicBezTo>
                    <a:pt x="525" y="150"/>
                    <a:pt x="523" y="155"/>
                    <a:pt x="522" y="161"/>
                  </a:cubicBezTo>
                  <a:cubicBezTo>
                    <a:pt x="520" y="169"/>
                    <a:pt x="518" y="177"/>
                    <a:pt x="516" y="185"/>
                  </a:cubicBezTo>
                  <a:cubicBezTo>
                    <a:pt x="513" y="193"/>
                    <a:pt x="508" y="199"/>
                    <a:pt x="500" y="202"/>
                  </a:cubicBezTo>
                  <a:cubicBezTo>
                    <a:pt x="497" y="203"/>
                    <a:pt x="494" y="207"/>
                    <a:pt x="494" y="209"/>
                  </a:cubicBezTo>
                  <a:cubicBezTo>
                    <a:pt x="494" y="214"/>
                    <a:pt x="495" y="220"/>
                    <a:pt x="497" y="225"/>
                  </a:cubicBezTo>
                  <a:cubicBezTo>
                    <a:pt x="500" y="233"/>
                    <a:pt x="502" y="234"/>
                    <a:pt x="509" y="228"/>
                  </a:cubicBezTo>
                  <a:cubicBezTo>
                    <a:pt x="511" y="227"/>
                    <a:pt x="513" y="225"/>
                    <a:pt x="515" y="223"/>
                  </a:cubicBezTo>
                  <a:cubicBezTo>
                    <a:pt x="518" y="231"/>
                    <a:pt x="521" y="238"/>
                    <a:pt x="524" y="245"/>
                  </a:cubicBezTo>
                  <a:cubicBezTo>
                    <a:pt x="528" y="246"/>
                    <a:pt x="532" y="243"/>
                    <a:pt x="534" y="237"/>
                  </a:cubicBezTo>
                  <a:cubicBezTo>
                    <a:pt x="534" y="233"/>
                    <a:pt x="536" y="230"/>
                    <a:pt x="538" y="227"/>
                  </a:cubicBezTo>
                  <a:cubicBezTo>
                    <a:pt x="542" y="223"/>
                    <a:pt x="542" y="220"/>
                    <a:pt x="539" y="215"/>
                  </a:cubicBezTo>
                  <a:cubicBezTo>
                    <a:pt x="537" y="212"/>
                    <a:pt x="535" y="208"/>
                    <a:pt x="536" y="205"/>
                  </a:cubicBezTo>
                  <a:cubicBezTo>
                    <a:pt x="538" y="196"/>
                    <a:pt x="542" y="187"/>
                    <a:pt x="546" y="179"/>
                  </a:cubicBezTo>
                  <a:cubicBezTo>
                    <a:pt x="547" y="177"/>
                    <a:pt x="550" y="177"/>
                    <a:pt x="551" y="176"/>
                  </a:cubicBezTo>
                  <a:cubicBezTo>
                    <a:pt x="552" y="178"/>
                    <a:pt x="554" y="180"/>
                    <a:pt x="554" y="181"/>
                  </a:cubicBezTo>
                  <a:cubicBezTo>
                    <a:pt x="553" y="185"/>
                    <a:pt x="551" y="189"/>
                    <a:pt x="549" y="194"/>
                  </a:cubicBezTo>
                  <a:cubicBezTo>
                    <a:pt x="545" y="204"/>
                    <a:pt x="549" y="211"/>
                    <a:pt x="560" y="212"/>
                  </a:cubicBezTo>
                  <a:cubicBezTo>
                    <a:pt x="566" y="212"/>
                    <a:pt x="571" y="213"/>
                    <a:pt x="577" y="214"/>
                  </a:cubicBezTo>
                  <a:cubicBezTo>
                    <a:pt x="577" y="215"/>
                    <a:pt x="577" y="216"/>
                    <a:pt x="578" y="217"/>
                  </a:cubicBezTo>
                  <a:cubicBezTo>
                    <a:pt x="575" y="218"/>
                    <a:pt x="572" y="220"/>
                    <a:pt x="569" y="220"/>
                  </a:cubicBezTo>
                  <a:cubicBezTo>
                    <a:pt x="566" y="221"/>
                    <a:pt x="562" y="220"/>
                    <a:pt x="558" y="220"/>
                  </a:cubicBezTo>
                  <a:cubicBezTo>
                    <a:pt x="559" y="225"/>
                    <a:pt x="560" y="229"/>
                    <a:pt x="562" y="233"/>
                  </a:cubicBezTo>
                  <a:cubicBezTo>
                    <a:pt x="558" y="234"/>
                    <a:pt x="556" y="234"/>
                    <a:pt x="553" y="234"/>
                  </a:cubicBezTo>
                  <a:cubicBezTo>
                    <a:pt x="552" y="238"/>
                    <a:pt x="552" y="241"/>
                    <a:pt x="551" y="245"/>
                  </a:cubicBezTo>
                  <a:cubicBezTo>
                    <a:pt x="549" y="253"/>
                    <a:pt x="541" y="252"/>
                    <a:pt x="535" y="253"/>
                  </a:cubicBezTo>
                  <a:cubicBezTo>
                    <a:pt x="515" y="257"/>
                    <a:pt x="514" y="257"/>
                    <a:pt x="512" y="236"/>
                  </a:cubicBezTo>
                  <a:cubicBezTo>
                    <a:pt x="509" y="244"/>
                    <a:pt x="508" y="252"/>
                    <a:pt x="504" y="258"/>
                  </a:cubicBezTo>
                  <a:cubicBezTo>
                    <a:pt x="500" y="264"/>
                    <a:pt x="493" y="269"/>
                    <a:pt x="487" y="274"/>
                  </a:cubicBezTo>
                  <a:cubicBezTo>
                    <a:pt x="489" y="281"/>
                    <a:pt x="485" y="285"/>
                    <a:pt x="479" y="288"/>
                  </a:cubicBezTo>
                  <a:cubicBezTo>
                    <a:pt x="474" y="291"/>
                    <a:pt x="468" y="293"/>
                    <a:pt x="463" y="296"/>
                  </a:cubicBezTo>
                  <a:cubicBezTo>
                    <a:pt x="465" y="298"/>
                    <a:pt x="469" y="300"/>
                    <a:pt x="471" y="302"/>
                  </a:cubicBezTo>
                  <a:cubicBezTo>
                    <a:pt x="473" y="304"/>
                    <a:pt x="475" y="308"/>
                    <a:pt x="474" y="310"/>
                  </a:cubicBezTo>
                  <a:cubicBezTo>
                    <a:pt x="474" y="313"/>
                    <a:pt x="471" y="316"/>
                    <a:pt x="468" y="317"/>
                  </a:cubicBezTo>
                  <a:cubicBezTo>
                    <a:pt x="464" y="319"/>
                    <a:pt x="460" y="318"/>
                    <a:pt x="455" y="319"/>
                  </a:cubicBezTo>
                  <a:cubicBezTo>
                    <a:pt x="452" y="320"/>
                    <a:pt x="448" y="321"/>
                    <a:pt x="447" y="323"/>
                  </a:cubicBezTo>
                  <a:cubicBezTo>
                    <a:pt x="444" y="330"/>
                    <a:pt x="442" y="336"/>
                    <a:pt x="442" y="343"/>
                  </a:cubicBezTo>
                  <a:cubicBezTo>
                    <a:pt x="441" y="346"/>
                    <a:pt x="444" y="350"/>
                    <a:pt x="446" y="351"/>
                  </a:cubicBezTo>
                  <a:cubicBezTo>
                    <a:pt x="457" y="356"/>
                    <a:pt x="457" y="362"/>
                    <a:pt x="449" y="373"/>
                  </a:cubicBezTo>
                  <a:cubicBezTo>
                    <a:pt x="446" y="377"/>
                    <a:pt x="442" y="381"/>
                    <a:pt x="440" y="386"/>
                  </a:cubicBezTo>
                  <a:cubicBezTo>
                    <a:pt x="439" y="392"/>
                    <a:pt x="436" y="395"/>
                    <a:pt x="431" y="399"/>
                  </a:cubicBezTo>
                  <a:cubicBezTo>
                    <a:pt x="421" y="407"/>
                    <a:pt x="415" y="418"/>
                    <a:pt x="413" y="431"/>
                  </a:cubicBezTo>
                  <a:cubicBezTo>
                    <a:pt x="412" y="441"/>
                    <a:pt x="413" y="451"/>
                    <a:pt x="414" y="461"/>
                  </a:cubicBezTo>
                  <a:cubicBezTo>
                    <a:pt x="415" y="466"/>
                    <a:pt x="415" y="474"/>
                    <a:pt x="419" y="475"/>
                  </a:cubicBezTo>
                  <a:cubicBezTo>
                    <a:pt x="429" y="480"/>
                    <a:pt x="428" y="496"/>
                    <a:pt x="441" y="497"/>
                  </a:cubicBezTo>
                  <a:cubicBezTo>
                    <a:pt x="447" y="507"/>
                    <a:pt x="455" y="506"/>
                    <a:pt x="464" y="504"/>
                  </a:cubicBezTo>
                  <a:cubicBezTo>
                    <a:pt x="466" y="503"/>
                    <a:pt x="470" y="503"/>
                    <a:pt x="472" y="504"/>
                  </a:cubicBezTo>
                  <a:cubicBezTo>
                    <a:pt x="479" y="506"/>
                    <a:pt x="484" y="505"/>
                    <a:pt x="489" y="501"/>
                  </a:cubicBezTo>
                  <a:cubicBezTo>
                    <a:pt x="493" y="497"/>
                    <a:pt x="497" y="497"/>
                    <a:pt x="501" y="500"/>
                  </a:cubicBezTo>
                  <a:cubicBezTo>
                    <a:pt x="505" y="503"/>
                    <a:pt x="509" y="505"/>
                    <a:pt x="513" y="505"/>
                  </a:cubicBezTo>
                  <a:cubicBezTo>
                    <a:pt x="522" y="507"/>
                    <a:pt x="525" y="509"/>
                    <a:pt x="522" y="517"/>
                  </a:cubicBezTo>
                  <a:cubicBezTo>
                    <a:pt x="517" y="529"/>
                    <a:pt x="522" y="538"/>
                    <a:pt x="529" y="546"/>
                  </a:cubicBezTo>
                  <a:cubicBezTo>
                    <a:pt x="534" y="552"/>
                    <a:pt x="541" y="558"/>
                    <a:pt x="536" y="568"/>
                  </a:cubicBezTo>
                  <a:cubicBezTo>
                    <a:pt x="536" y="569"/>
                    <a:pt x="537" y="571"/>
                    <a:pt x="537" y="572"/>
                  </a:cubicBezTo>
                  <a:cubicBezTo>
                    <a:pt x="540" y="576"/>
                    <a:pt x="539" y="580"/>
                    <a:pt x="536" y="584"/>
                  </a:cubicBezTo>
                  <a:cubicBezTo>
                    <a:pt x="530" y="591"/>
                    <a:pt x="530" y="599"/>
                    <a:pt x="533" y="607"/>
                  </a:cubicBezTo>
                  <a:cubicBezTo>
                    <a:pt x="539" y="625"/>
                    <a:pt x="545" y="643"/>
                    <a:pt x="551" y="661"/>
                  </a:cubicBezTo>
                  <a:cubicBezTo>
                    <a:pt x="552" y="662"/>
                    <a:pt x="552" y="664"/>
                    <a:pt x="552" y="665"/>
                  </a:cubicBezTo>
                  <a:cubicBezTo>
                    <a:pt x="553" y="675"/>
                    <a:pt x="557" y="677"/>
                    <a:pt x="566" y="676"/>
                  </a:cubicBezTo>
                  <a:cubicBezTo>
                    <a:pt x="587" y="673"/>
                    <a:pt x="598" y="659"/>
                    <a:pt x="607" y="643"/>
                  </a:cubicBezTo>
                  <a:cubicBezTo>
                    <a:pt x="609" y="637"/>
                    <a:pt x="612" y="632"/>
                    <a:pt x="616" y="628"/>
                  </a:cubicBezTo>
                  <a:cubicBezTo>
                    <a:pt x="621" y="625"/>
                    <a:pt x="621" y="621"/>
                    <a:pt x="619" y="616"/>
                  </a:cubicBezTo>
                  <a:cubicBezTo>
                    <a:pt x="618" y="613"/>
                    <a:pt x="619" y="608"/>
                    <a:pt x="621" y="605"/>
                  </a:cubicBezTo>
                  <a:cubicBezTo>
                    <a:pt x="623" y="602"/>
                    <a:pt x="626" y="600"/>
                    <a:pt x="629" y="598"/>
                  </a:cubicBezTo>
                  <a:cubicBezTo>
                    <a:pt x="642" y="589"/>
                    <a:pt x="645" y="576"/>
                    <a:pt x="641" y="561"/>
                  </a:cubicBezTo>
                  <a:cubicBezTo>
                    <a:pt x="637" y="548"/>
                    <a:pt x="639" y="538"/>
                    <a:pt x="649" y="529"/>
                  </a:cubicBezTo>
                  <a:cubicBezTo>
                    <a:pt x="653" y="526"/>
                    <a:pt x="656" y="523"/>
                    <a:pt x="659" y="519"/>
                  </a:cubicBezTo>
                  <a:cubicBezTo>
                    <a:pt x="669" y="506"/>
                    <a:pt x="679" y="493"/>
                    <a:pt x="688" y="479"/>
                  </a:cubicBezTo>
                  <a:cubicBezTo>
                    <a:pt x="690" y="476"/>
                    <a:pt x="689" y="471"/>
                    <a:pt x="690" y="468"/>
                  </a:cubicBezTo>
                  <a:cubicBezTo>
                    <a:pt x="679" y="470"/>
                    <a:pt x="671" y="472"/>
                    <a:pt x="663" y="473"/>
                  </a:cubicBezTo>
                  <a:cubicBezTo>
                    <a:pt x="661" y="473"/>
                    <a:pt x="659" y="470"/>
                    <a:pt x="657" y="468"/>
                  </a:cubicBezTo>
                  <a:cubicBezTo>
                    <a:pt x="657" y="467"/>
                    <a:pt x="660" y="464"/>
                    <a:pt x="661" y="463"/>
                  </a:cubicBezTo>
                  <a:cubicBezTo>
                    <a:pt x="678" y="461"/>
                    <a:pt x="691" y="451"/>
                    <a:pt x="705" y="442"/>
                  </a:cubicBezTo>
                  <a:cubicBezTo>
                    <a:pt x="710" y="438"/>
                    <a:pt x="715" y="433"/>
                    <a:pt x="719" y="428"/>
                  </a:cubicBezTo>
                  <a:cubicBezTo>
                    <a:pt x="725" y="420"/>
                    <a:pt x="724" y="417"/>
                    <a:pt x="716" y="411"/>
                  </a:cubicBezTo>
                  <a:cubicBezTo>
                    <a:pt x="715" y="411"/>
                    <a:pt x="714" y="410"/>
                    <a:pt x="714" y="409"/>
                  </a:cubicBezTo>
                  <a:cubicBezTo>
                    <a:pt x="711" y="399"/>
                    <a:pt x="705" y="401"/>
                    <a:pt x="698" y="404"/>
                  </a:cubicBezTo>
                  <a:cubicBezTo>
                    <a:pt x="696" y="405"/>
                    <a:pt x="692" y="405"/>
                    <a:pt x="690" y="403"/>
                  </a:cubicBezTo>
                  <a:cubicBezTo>
                    <a:pt x="686" y="401"/>
                    <a:pt x="684" y="398"/>
                    <a:pt x="682" y="395"/>
                  </a:cubicBezTo>
                  <a:cubicBezTo>
                    <a:pt x="679" y="391"/>
                    <a:pt x="676" y="388"/>
                    <a:pt x="673" y="383"/>
                  </a:cubicBezTo>
                  <a:close/>
                  <a:moveTo>
                    <a:pt x="321" y="85"/>
                  </a:moveTo>
                  <a:cubicBezTo>
                    <a:pt x="337" y="83"/>
                    <a:pt x="340" y="86"/>
                    <a:pt x="340" y="101"/>
                  </a:cubicBezTo>
                  <a:cubicBezTo>
                    <a:pt x="339" y="110"/>
                    <a:pt x="336" y="118"/>
                    <a:pt x="333" y="126"/>
                  </a:cubicBezTo>
                  <a:cubicBezTo>
                    <a:pt x="330" y="134"/>
                    <a:pt x="327" y="141"/>
                    <a:pt x="334" y="148"/>
                  </a:cubicBezTo>
                  <a:cubicBezTo>
                    <a:pt x="330" y="154"/>
                    <a:pt x="325" y="158"/>
                    <a:pt x="322" y="164"/>
                  </a:cubicBezTo>
                  <a:cubicBezTo>
                    <a:pt x="315" y="176"/>
                    <a:pt x="318" y="189"/>
                    <a:pt x="319" y="201"/>
                  </a:cubicBezTo>
                  <a:cubicBezTo>
                    <a:pt x="320" y="205"/>
                    <a:pt x="321" y="208"/>
                    <a:pt x="323" y="211"/>
                  </a:cubicBezTo>
                  <a:cubicBezTo>
                    <a:pt x="326" y="215"/>
                    <a:pt x="329" y="217"/>
                    <a:pt x="333" y="220"/>
                  </a:cubicBezTo>
                  <a:cubicBezTo>
                    <a:pt x="338" y="211"/>
                    <a:pt x="345" y="205"/>
                    <a:pt x="348" y="197"/>
                  </a:cubicBezTo>
                  <a:cubicBezTo>
                    <a:pt x="351" y="187"/>
                    <a:pt x="358" y="183"/>
                    <a:pt x="366" y="179"/>
                  </a:cubicBezTo>
                  <a:cubicBezTo>
                    <a:pt x="372" y="176"/>
                    <a:pt x="378" y="172"/>
                    <a:pt x="383" y="169"/>
                  </a:cubicBezTo>
                  <a:cubicBezTo>
                    <a:pt x="384" y="168"/>
                    <a:pt x="386" y="168"/>
                    <a:pt x="387" y="168"/>
                  </a:cubicBezTo>
                  <a:cubicBezTo>
                    <a:pt x="403" y="168"/>
                    <a:pt x="411" y="157"/>
                    <a:pt x="420" y="147"/>
                  </a:cubicBezTo>
                  <a:cubicBezTo>
                    <a:pt x="422" y="144"/>
                    <a:pt x="421" y="140"/>
                    <a:pt x="420" y="136"/>
                  </a:cubicBezTo>
                  <a:cubicBezTo>
                    <a:pt x="420" y="131"/>
                    <a:pt x="418" y="126"/>
                    <a:pt x="417" y="121"/>
                  </a:cubicBezTo>
                  <a:cubicBezTo>
                    <a:pt x="418" y="121"/>
                    <a:pt x="419" y="122"/>
                    <a:pt x="420" y="122"/>
                  </a:cubicBezTo>
                  <a:cubicBezTo>
                    <a:pt x="423" y="119"/>
                    <a:pt x="429" y="116"/>
                    <a:pt x="430" y="112"/>
                  </a:cubicBezTo>
                  <a:cubicBezTo>
                    <a:pt x="433" y="102"/>
                    <a:pt x="435" y="92"/>
                    <a:pt x="437" y="81"/>
                  </a:cubicBezTo>
                  <a:cubicBezTo>
                    <a:pt x="440" y="68"/>
                    <a:pt x="443" y="56"/>
                    <a:pt x="455" y="48"/>
                  </a:cubicBezTo>
                  <a:cubicBezTo>
                    <a:pt x="457" y="46"/>
                    <a:pt x="458" y="42"/>
                    <a:pt x="459" y="39"/>
                  </a:cubicBezTo>
                  <a:cubicBezTo>
                    <a:pt x="456" y="38"/>
                    <a:pt x="453" y="38"/>
                    <a:pt x="450" y="37"/>
                  </a:cubicBezTo>
                  <a:cubicBezTo>
                    <a:pt x="448" y="37"/>
                    <a:pt x="445" y="37"/>
                    <a:pt x="443" y="37"/>
                  </a:cubicBezTo>
                  <a:cubicBezTo>
                    <a:pt x="444" y="35"/>
                    <a:pt x="444" y="31"/>
                    <a:pt x="445" y="30"/>
                  </a:cubicBezTo>
                  <a:cubicBezTo>
                    <a:pt x="450" y="27"/>
                    <a:pt x="449" y="24"/>
                    <a:pt x="446" y="20"/>
                  </a:cubicBezTo>
                  <a:cubicBezTo>
                    <a:pt x="438" y="12"/>
                    <a:pt x="419" y="11"/>
                    <a:pt x="408" y="18"/>
                  </a:cubicBezTo>
                  <a:cubicBezTo>
                    <a:pt x="405" y="20"/>
                    <a:pt x="400" y="21"/>
                    <a:pt x="394" y="23"/>
                  </a:cubicBezTo>
                  <a:cubicBezTo>
                    <a:pt x="394" y="23"/>
                    <a:pt x="393" y="25"/>
                    <a:pt x="391" y="29"/>
                  </a:cubicBezTo>
                  <a:cubicBezTo>
                    <a:pt x="390" y="26"/>
                    <a:pt x="390" y="24"/>
                    <a:pt x="389" y="22"/>
                  </a:cubicBezTo>
                  <a:cubicBezTo>
                    <a:pt x="385" y="22"/>
                    <a:pt x="382" y="22"/>
                    <a:pt x="378" y="22"/>
                  </a:cubicBezTo>
                  <a:cubicBezTo>
                    <a:pt x="379" y="20"/>
                    <a:pt x="379" y="17"/>
                    <a:pt x="380" y="15"/>
                  </a:cubicBezTo>
                  <a:cubicBezTo>
                    <a:pt x="378" y="15"/>
                    <a:pt x="378" y="14"/>
                    <a:pt x="377" y="14"/>
                  </a:cubicBezTo>
                  <a:cubicBezTo>
                    <a:pt x="353" y="18"/>
                    <a:pt x="328" y="22"/>
                    <a:pt x="304" y="26"/>
                  </a:cubicBezTo>
                  <a:cubicBezTo>
                    <a:pt x="303" y="26"/>
                    <a:pt x="301" y="28"/>
                    <a:pt x="300" y="29"/>
                  </a:cubicBezTo>
                  <a:cubicBezTo>
                    <a:pt x="296" y="36"/>
                    <a:pt x="292" y="44"/>
                    <a:pt x="288" y="52"/>
                  </a:cubicBezTo>
                  <a:cubicBezTo>
                    <a:pt x="292" y="52"/>
                    <a:pt x="295" y="51"/>
                    <a:pt x="298" y="51"/>
                  </a:cubicBezTo>
                  <a:cubicBezTo>
                    <a:pt x="295" y="55"/>
                    <a:pt x="292" y="57"/>
                    <a:pt x="289" y="60"/>
                  </a:cubicBezTo>
                  <a:cubicBezTo>
                    <a:pt x="286" y="62"/>
                    <a:pt x="284" y="65"/>
                    <a:pt x="280" y="69"/>
                  </a:cubicBezTo>
                  <a:cubicBezTo>
                    <a:pt x="286" y="72"/>
                    <a:pt x="291" y="74"/>
                    <a:pt x="295" y="77"/>
                  </a:cubicBezTo>
                  <a:cubicBezTo>
                    <a:pt x="299" y="80"/>
                    <a:pt x="301" y="79"/>
                    <a:pt x="304" y="75"/>
                  </a:cubicBezTo>
                  <a:cubicBezTo>
                    <a:pt x="313" y="65"/>
                    <a:pt x="322" y="56"/>
                    <a:pt x="331" y="46"/>
                  </a:cubicBezTo>
                  <a:cubicBezTo>
                    <a:pt x="332" y="46"/>
                    <a:pt x="333" y="45"/>
                    <a:pt x="333" y="45"/>
                  </a:cubicBezTo>
                  <a:cubicBezTo>
                    <a:pt x="340" y="42"/>
                    <a:pt x="347" y="39"/>
                    <a:pt x="354" y="36"/>
                  </a:cubicBezTo>
                  <a:cubicBezTo>
                    <a:pt x="352" y="46"/>
                    <a:pt x="348" y="53"/>
                    <a:pt x="336" y="54"/>
                  </a:cubicBezTo>
                  <a:cubicBezTo>
                    <a:pt x="330" y="54"/>
                    <a:pt x="327" y="58"/>
                    <a:pt x="327" y="64"/>
                  </a:cubicBezTo>
                  <a:cubicBezTo>
                    <a:pt x="327" y="66"/>
                    <a:pt x="326" y="68"/>
                    <a:pt x="325" y="69"/>
                  </a:cubicBezTo>
                  <a:cubicBezTo>
                    <a:pt x="319" y="74"/>
                    <a:pt x="320" y="79"/>
                    <a:pt x="321" y="85"/>
                  </a:cubicBezTo>
                  <a:close/>
                  <a:moveTo>
                    <a:pt x="483" y="273"/>
                  </a:moveTo>
                  <a:cubicBezTo>
                    <a:pt x="483" y="271"/>
                    <a:pt x="483" y="267"/>
                    <a:pt x="481" y="264"/>
                  </a:cubicBezTo>
                  <a:cubicBezTo>
                    <a:pt x="479" y="258"/>
                    <a:pt x="474" y="254"/>
                    <a:pt x="471" y="248"/>
                  </a:cubicBezTo>
                  <a:cubicBezTo>
                    <a:pt x="470" y="246"/>
                    <a:pt x="471" y="243"/>
                    <a:pt x="471" y="240"/>
                  </a:cubicBezTo>
                  <a:cubicBezTo>
                    <a:pt x="470" y="237"/>
                    <a:pt x="468" y="234"/>
                    <a:pt x="467" y="231"/>
                  </a:cubicBezTo>
                  <a:cubicBezTo>
                    <a:pt x="465" y="232"/>
                    <a:pt x="462" y="233"/>
                    <a:pt x="460" y="235"/>
                  </a:cubicBezTo>
                  <a:cubicBezTo>
                    <a:pt x="455" y="241"/>
                    <a:pt x="456" y="247"/>
                    <a:pt x="463" y="253"/>
                  </a:cubicBezTo>
                  <a:cubicBezTo>
                    <a:pt x="467" y="256"/>
                    <a:pt x="468" y="258"/>
                    <a:pt x="465" y="262"/>
                  </a:cubicBezTo>
                  <a:cubicBezTo>
                    <a:pt x="458" y="269"/>
                    <a:pt x="460" y="278"/>
                    <a:pt x="458" y="289"/>
                  </a:cubicBezTo>
                  <a:cubicBezTo>
                    <a:pt x="467" y="283"/>
                    <a:pt x="475" y="278"/>
                    <a:pt x="483" y="273"/>
                  </a:cubicBezTo>
                  <a:close/>
                  <a:moveTo>
                    <a:pt x="679" y="575"/>
                  </a:moveTo>
                  <a:cubicBezTo>
                    <a:pt x="678" y="575"/>
                    <a:pt x="677" y="575"/>
                    <a:pt x="676" y="574"/>
                  </a:cubicBezTo>
                  <a:cubicBezTo>
                    <a:pt x="671" y="590"/>
                    <a:pt x="653" y="597"/>
                    <a:pt x="650" y="615"/>
                  </a:cubicBezTo>
                  <a:cubicBezTo>
                    <a:pt x="650" y="616"/>
                    <a:pt x="648" y="616"/>
                    <a:pt x="648" y="617"/>
                  </a:cubicBezTo>
                  <a:cubicBezTo>
                    <a:pt x="645" y="622"/>
                    <a:pt x="647" y="629"/>
                    <a:pt x="652" y="631"/>
                  </a:cubicBezTo>
                  <a:cubicBezTo>
                    <a:pt x="657" y="633"/>
                    <a:pt x="661" y="631"/>
                    <a:pt x="663" y="626"/>
                  </a:cubicBezTo>
                  <a:cubicBezTo>
                    <a:pt x="667" y="616"/>
                    <a:pt x="671" y="606"/>
                    <a:pt x="675" y="596"/>
                  </a:cubicBezTo>
                  <a:cubicBezTo>
                    <a:pt x="677" y="589"/>
                    <a:pt x="678" y="582"/>
                    <a:pt x="679" y="575"/>
                  </a:cubicBezTo>
                  <a:close/>
                  <a:moveTo>
                    <a:pt x="254" y="82"/>
                  </a:moveTo>
                  <a:cubicBezTo>
                    <a:pt x="255" y="82"/>
                    <a:pt x="256" y="82"/>
                    <a:pt x="256" y="82"/>
                  </a:cubicBezTo>
                  <a:cubicBezTo>
                    <a:pt x="259" y="74"/>
                    <a:pt x="261" y="66"/>
                    <a:pt x="264" y="56"/>
                  </a:cubicBezTo>
                  <a:cubicBezTo>
                    <a:pt x="257" y="57"/>
                    <a:pt x="249" y="57"/>
                    <a:pt x="242" y="58"/>
                  </a:cubicBezTo>
                  <a:cubicBezTo>
                    <a:pt x="242" y="56"/>
                    <a:pt x="243" y="53"/>
                    <a:pt x="244" y="51"/>
                  </a:cubicBezTo>
                  <a:cubicBezTo>
                    <a:pt x="238" y="50"/>
                    <a:pt x="235" y="59"/>
                    <a:pt x="228" y="55"/>
                  </a:cubicBezTo>
                  <a:cubicBezTo>
                    <a:pt x="226" y="54"/>
                    <a:pt x="220" y="59"/>
                    <a:pt x="216" y="61"/>
                  </a:cubicBezTo>
                  <a:cubicBezTo>
                    <a:pt x="214" y="63"/>
                    <a:pt x="213" y="66"/>
                    <a:pt x="211" y="68"/>
                  </a:cubicBezTo>
                  <a:cubicBezTo>
                    <a:pt x="214" y="70"/>
                    <a:pt x="217" y="72"/>
                    <a:pt x="220" y="72"/>
                  </a:cubicBezTo>
                  <a:cubicBezTo>
                    <a:pt x="229" y="71"/>
                    <a:pt x="240" y="72"/>
                    <a:pt x="244" y="61"/>
                  </a:cubicBezTo>
                  <a:cubicBezTo>
                    <a:pt x="248" y="68"/>
                    <a:pt x="251" y="75"/>
                    <a:pt x="254" y="82"/>
                  </a:cubicBezTo>
                  <a:close/>
                  <a:moveTo>
                    <a:pt x="533" y="81"/>
                  </a:moveTo>
                  <a:cubicBezTo>
                    <a:pt x="534" y="80"/>
                    <a:pt x="534" y="79"/>
                    <a:pt x="534" y="78"/>
                  </a:cubicBezTo>
                  <a:cubicBezTo>
                    <a:pt x="532" y="75"/>
                    <a:pt x="528" y="71"/>
                    <a:pt x="528" y="67"/>
                  </a:cubicBezTo>
                  <a:cubicBezTo>
                    <a:pt x="529" y="64"/>
                    <a:pt x="533" y="61"/>
                    <a:pt x="536" y="58"/>
                  </a:cubicBezTo>
                  <a:cubicBezTo>
                    <a:pt x="540" y="53"/>
                    <a:pt x="537" y="51"/>
                    <a:pt x="534" y="49"/>
                  </a:cubicBezTo>
                  <a:cubicBezTo>
                    <a:pt x="527" y="47"/>
                    <a:pt x="522" y="51"/>
                    <a:pt x="518" y="55"/>
                  </a:cubicBezTo>
                  <a:cubicBezTo>
                    <a:pt x="517" y="57"/>
                    <a:pt x="514" y="60"/>
                    <a:pt x="512" y="60"/>
                  </a:cubicBezTo>
                  <a:cubicBezTo>
                    <a:pt x="505" y="60"/>
                    <a:pt x="504" y="64"/>
                    <a:pt x="506" y="70"/>
                  </a:cubicBezTo>
                  <a:cubicBezTo>
                    <a:pt x="508" y="73"/>
                    <a:pt x="508" y="80"/>
                    <a:pt x="514" y="80"/>
                  </a:cubicBezTo>
                  <a:cubicBezTo>
                    <a:pt x="514" y="84"/>
                    <a:pt x="514" y="87"/>
                    <a:pt x="520" y="87"/>
                  </a:cubicBezTo>
                  <a:cubicBezTo>
                    <a:pt x="521" y="84"/>
                    <a:pt x="523" y="80"/>
                    <a:pt x="524" y="77"/>
                  </a:cubicBezTo>
                  <a:cubicBezTo>
                    <a:pt x="527" y="79"/>
                    <a:pt x="530" y="80"/>
                    <a:pt x="533" y="81"/>
                  </a:cubicBezTo>
                  <a:close/>
                  <a:moveTo>
                    <a:pt x="407" y="177"/>
                  </a:moveTo>
                  <a:cubicBezTo>
                    <a:pt x="406" y="182"/>
                    <a:pt x="407" y="193"/>
                    <a:pt x="410" y="196"/>
                  </a:cubicBezTo>
                  <a:cubicBezTo>
                    <a:pt x="420" y="202"/>
                    <a:pt x="432" y="198"/>
                    <a:pt x="436" y="187"/>
                  </a:cubicBezTo>
                  <a:cubicBezTo>
                    <a:pt x="439" y="180"/>
                    <a:pt x="437" y="177"/>
                    <a:pt x="429" y="177"/>
                  </a:cubicBezTo>
                  <a:cubicBezTo>
                    <a:pt x="422" y="177"/>
                    <a:pt x="415" y="177"/>
                    <a:pt x="407" y="177"/>
                  </a:cubicBezTo>
                  <a:close/>
                  <a:moveTo>
                    <a:pt x="276" y="75"/>
                  </a:moveTo>
                  <a:cubicBezTo>
                    <a:pt x="277" y="71"/>
                    <a:pt x="277" y="69"/>
                    <a:pt x="277" y="66"/>
                  </a:cubicBezTo>
                  <a:cubicBezTo>
                    <a:pt x="270" y="66"/>
                    <a:pt x="264" y="71"/>
                    <a:pt x="264" y="79"/>
                  </a:cubicBezTo>
                  <a:cubicBezTo>
                    <a:pt x="264" y="82"/>
                    <a:pt x="268" y="87"/>
                    <a:pt x="271" y="89"/>
                  </a:cubicBezTo>
                  <a:cubicBezTo>
                    <a:pt x="276" y="93"/>
                    <a:pt x="283" y="94"/>
                    <a:pt x="288" y="89"/>
                  </a:cubicBezTo>
                  <a:cubicBezTo>
                    <a:pt x="290" y="86"/>
                    <a:pt x="290" y="82"/>
                    <a:pt x="291" y="79"/>
                  </a:cubicBezTo>
                  <a:cubicBezTo>
                    <a:pt x="289" y="78"/>
                    <a:pt x="286" y="77"/>
                    <a:pt x="283" y="76"/>
                  </a:cubicBezTo>
                  <a:cubicBezTo>
                    <a:pt x="281" y="76"/>
                    <a:pt x="279" y="75"/>
                    <a:pt x="276" y="75"/>
                  </a:cubicBezTo>
                  <a:close/>
                  <a:moveTo>
                    <a:pt x="139" y="432"/>
                  </a:moveTo>
                  <a:cubicBezTo>
                    <a:pt x="146" y="434"/>
                    <a:pt x="155" y="435"/>
                    <a:pt x="160" y="440"/>
                  </a:cubicBezTo>
                  <a:cubicBezTo>
                    <a:pt x="166" y="446"/>
                    <a:pt x="173" y="446"/>
                    <a:pt x="182" y="445"/>
                  </a:cubicBezTo>
                  <a:cubicBezTo>
                    <a:pt x="180" y="442"/>
                    <a:pt x="179" y="441"/>
                    <a:pt x="178" y="440"/>
                  </a:cubicBezTo>
                  <a:cubicBezTo>
                    <a:pt x="171" y="436"/>
                    <a:pt x="163" y="433"/>
                    <a:pt x="155" y="429"/>
                  </a:cubicBezTo>
                  <a:cubicBezTo>
                    <a:pt x="149" y="427"/>
                    <a:pt x="143" y="429"/>
                    <a:pt x="139" y="432"/>
                  </a:cubicBezTo>
                  <a:close/>
                  <a:moveTo>
                    <a:pt x="442" y="269"/>
                  </a:moveTo>
                  <a:cubicBezTo>
                    <a:pt x="442" y="269"/>
                    <a:pt x="443" y="273"/>
                    <a:pt x="445" y="273"/>
                  </a:cubicBezTo>
                  <a:cubicBezTo>
                    <a:pt x="447" y="274"/>
                    <a:pt x="452" y="273"/>
                    <a:pt x="452" y="271"/>
                  </a:cubicBezTo>
                  <a:cubicBezTo>
                    <a:pt x="454" y="266"/>
                    <a:pt x="455" y="260"/>
                    <a:pt x="456" y="254"/>
                  </a:cubicBezTo>
                  <a:cubicBezTo>
                    <a:pt x="456" y="254"/>
                    <a:pt x="453" y="252"/>
                    <a:pt x="452" y="252"/>
                  </a:cubicBezTo>
                  <a:cubicBezTo>
                    <a:pt x="443" y="253"/>
                    <a:pt x="442" y="260"/>
                    <a:pt x="442" y="269"/>
                  </a:cubicBezTo>
                  <a:close/>
                  <a:moveTo>
                    <a:pt x="282" y="33"/>
                  </a:moveTo>
                  <a:cubicBezTo>
                    <a:pt x="268" y="37"/>
                    <a:pt x="274" y="33"/>
                    <a:pt x="269" y="52"/>
                  </a:cubicBezTo>
                  <a:cubicBezTo>
                    <a:pt x="274" y="48"/>
                    <a:pt x="278" y="45"/>
                    <a:pt x="282" y="41"/>
                  </a:cubicBezTo>
                  <a:cubicBezTo>
                    <a:pt x="282" y="42"/>
                    <a:pt x="282" y="42"/>
                    <a:pt x="283" y="43"/>
                  </a:cubicBezTo>
                  <a:cubicBezTo>
                    <a:pt x="281" y="45"/>
                    <a:pt x="279" y="48"/>
                    <a:pt x="277" y="51"/>
                  </a:cubicBezTo>
                  <a:cubicBezTo>
                    <a:pt x="277" y="52"/>
                    <a:pt x="278" y="52"/>
                    <a:pt x="278" y="53"/>
                  </a:cubicBezTo>
                  <a:cubicBezTo>
                    <a:pt x="282" y="51"/>
                    <a:pt x="285" y="49"/>
                    <a:pt x="288" y="47"/>
                  </a:cubicBezTo>
                  <a:cubicBezTo>
                    <a:pt x="289" y="46"/>
                    <a:pt x="288" y="44"/>
                    <a:pt x="288" y="43"/>
                  </a:cubicBezTo>
                  <a:cubicBezTo>
                    <a:pt x="286" y="39"/>
                    <a:pt x="284" y="36"/>
                    <a:pt x="282" y="33"/>
                  </a:cubicBezTo>
                  <a:close/>
                  <a:moveTo>
                    <a:pt x="178" y="454"/>
                  </a:moveTo>
                  <a:cubicBezTo>
                    <a:pt x="187" y="454"/>
                    <a:pt x="195" y="453"/>
                    <a:pt x="205" y="453"/>
                  </a:cubicBezTo>
                  <a:cubicBezTo>
                    <a:pt x="203" y="446"/>
                    <a:pt x="198" y="445"/>
                    <a:pt x="193" y="445"/>
                  </a:cubicBezTo>
                  <a:cubicBezTo>
                    <a:pt x="187" y="445"/>
                    <a:pt x="181" y="445"/>
                    <a:pt x="178" y="45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401671" y="3578546"/>
              <a:ext cx="273638" cy="120910"/>
            </a:xfrm>
            <a:custGeom>
              <a:avLst/>
              <a:gdLst>
                <a:gd name="T0" fmla="*/ 0 w 43"/>
                <a:gd name="T1" fmla="*/ 5 h 19"/>
                <a:gd name="T2" fmla="*/ 16 w 43"/>
                <a:gd name="T3" fmla="*/ 2 h 19"/>
                <a:gd name="T4" fmla="*/ 39 w 43"/>
                <a:gd name="T5" fmla="*/ 13 h 19"/>
                <a:gd name="T6" fmla="*/ 43 w 43"/>
                <a:gd name="T7" fmla="*/ 18 h 19"/>
                <a:gd name="T8" fmla="*/ 21 w 43"/>
                <a:gd name="T9" fmla="*/ 13 h 19"/>
                <a:gd name="T10" fmla="*/ 0 w 43"/>
                <a:gd name="T11" fmla="*/ 5 h 19"/>
              </a:gdLst>
              <a:ahLst/>
              <a:cxnLst>
                <a:cxn ang="0">
                  <a:pos x="T0" y="T1"/>
                </a:cxn>
                <a:cxn ang="0">
                  <a:pos x="T2" y="T3"/>
                </a:cxn>
                <a:cxn ang="0">
                  <a:pos x="T4" y="T5"/>
                </a:cxn>
                <a:cxn ang="0">
                  <a:pos x="T6" y="T7"/>
                </a:cxn>
                <a:cxn ang="0">
                  <a:pos x="T8" y="T9"/>
                </a:cxn>
                <a:cxn ang="0">
                  <a:pos x="T10" y="T11"/>
                </a:cxn>
              </a:cxnLst>
              <a:rect l="0" t="0" r="r" b="b"/>
              <a:pathLst>
                <a:path w="43" h="19">
                  <a:moveTo>
                    <a:pt x="0" y="5"/>
                  </a:moveTo>
                  <a:cubicBezTo>
                    <a:pt x="4" y="2"/>
                    <a:pt x="10" y="0"/>
                    <a:pt x="16" y="2"/>
                  </a:cubicBezTo>
                  <a:cubicBezTo>
                    <a:pt x="24" y="6"/>
                    <a:pt x="32" y="9"/>
                    <a:pt x="39" y="13"/>
                  </a:cubicBezTo>
                  <a:cubicBezTo>
                    <a:pt x="40" y="14"/>
                    <a:pt x="41" y="15"/>
                    <a:pt x="43" y="18"/>
                  </a:cubicBezTo>
                  <a:cubicBezTo>
                    <a:pt x="34" y="19"/>
                    <a:pt x="27" y="19"/>
                    <a:pt x="21" y="13"/>
                  </a:cubicBezTo>
                  <a:cubicBezTo>
                    <a:pt x="16" y="8"/>
                    <a:pt x="7" y="7"/>
                    <a:pt x="0"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6466685" y="2903997"/>
              <a:ext cx="1018188" cy="388184"/>
            </a:xfrm>
            <a:custGeom>
              <a:avLst/>
              <a:gdLst>
                <a:gd name="T0" fmla="*/ 50 w 159"/>
                <a:gd name="T1" fmla="*/ 2 h 60"/>
                <a:gd name="T2" fmla="*/ 57 w 159"/>
                <a:gd name="T3" fmla="*/ 1 h 60"/>
                <a:gd name="T4" fmla="*/ 67 w 159"/>
                <a:gd name="T5" fmla="*/ 7 h 60"/>
                <a:gd name="T6" fmla="*/ 73 w 159"/>
                <a:gd name="T7" fmla="*/ 19 h 60"/>
                <a:gd name="T8" fmla="*/ 70 w 159"/>
                <a:gd name="T9" fmla="*/ 20 h 60"/>
                <a:gd name="T10" fmla="*/ 65 w 159"/>
                <a:gd name="T11" fmla="*/ 24 h 60"/>
                <a:gd name="T12" fmla="*/ 69 w 159"/>
                <a:gd name="T13" fmla="*/ 30 h 60"/>
                <a:gd name="T14" fmla="*/ 76 w 159"/>
                <a:gd name="T15" fmla="*/ 29 h 60"/>
                <a:gd name="T16" fmla="*/ 87 w 159"/>
                <a:gd name="T17" fmla="*/ 13 h 60"/>
                <a:gd name="T18" fmla="*/ 97 w 159"/>
                <a:gd name="T19" fmla="*/ 24 h 60"/>
                <a:gd name="T20" fmla="*/ 110 w 159"/>
                <a:gd name="T21" fmla="*/ 27 h 60"/>
                <a:gd name="T22" fmla="*/ 109 w 159"/>
                <a:gd name="T23" fmla="*/ 17 h 60"/>
                <a:gd name="T24" fmla="*/ 104 w 159"/>
                <a:gd name="T25" fmla="*/ 10 h 60"/>
                <a:gd name="T26" fmla="*/ 112 w 159"/>
                <a:gd name="T27" fmla="*/ 6 h 60"/>
                <a:gd name="T28" fmla="*/ 128 w 159"/>
                <a:gd name="T29" fmla="*/ 30 h 60"/>
                <a:gd name="T30" fmla="*/ 156 w 159"/>
                <a:gd name="T31" fmla="*/ 29 h 60"/>
                <a:gd name="T32" fmla="*/ 133 w 159"/>
                <a:gd name="T33" fmla="*/ 53 h 60"/>
                <a:gd name="T34" fmla="*/ 108 w 159"/>
                <a:gd name="T35" fmla="*/ 47 h 60"/>
                <a:gd name="T36" fmla="*/ 93 w 159"/>
                <a:gd name="T37" fmla="*/ 60 h 60"/>
                <a:gd name="T38" fmla="*/ 80 w 159"/>
                <a:gd name="T39" fmla="*/ 53 h 60"/>
                <a:gd name="T40" fmla="*/ 66 w 159"/>
                <a:gd name="T41" fmla="*/ 46 h 60"/>
                <a:gd name="T42" fmla="*/ 62 w 159"/>
                <a:gd name="T43" fmla="*/ 41 h 60"/>
                <a:gd name="T44" fmla="*/ 63 w 159"/>
                <a:gd name="T45" fmla="*/ 33 h 60"/>
                <a:gd name="T46" fmla="*/ 57 w 159"/>
                <a:gd name="T47" fmla="*/ 26 h 60"/>
                <a:gd name="T48" fmla="*/ 32 w 159"/>
                <a:gd name="T49" fmla="*/ 26 h 60"/>
                <a:gd name="T50" fmla="*/ 14 w 159"/>
                <a:gd name="T51" fmla="*/ 32 h 60"/>
                <a:gd name="T52" fmla="*/ 0 w 159"/>
                <a:gd name="T53" fmla="*/ 38 h 60"/>
                <a:gd name="T54" fmla="*/ 0 w 159"/>
                <a:gd name="T55" fmla="*/ 36 h 60"/>
                <a:gd name="T56" fmla="*/ 5 w 159"/>
                <a:gd name="T57" fmla="*/ 33 h 60"/>
                <a:gd name="T58" fmla="*/ 18 w 159"/>
                <a:gd name="T59" fmla="*/ 20 h 60"/>
                <a:gd name="T60" fmla="*/ 24 w 159"/>
                <a:gd name="T61" fmla="*/ 10 h 60"/>
                <a:gd name="T62" fmla="*/ 42 w 159"/>
                <a:gd name="T63" fmla="*/ 2 h 60"/>
                <a:gd name="T64" fmla="*/ 50 w 159"/>
                <a:gd name="T65" fmla="*/ 2 h 60"/>
                <a:gd name="T66" fmla="*/ 47 w 159"/>
                <a:gd name="T67" fmla="*/ 14 h 60"/>
                <a:gd name="T68" fmla="*/ 52 w 159"/>
                <a:gd name="T69" fmla="*/ 17 h 60"/>
                <a:gd name="T70" fmla="*/ 54 w 159"/>
                <a:gd name="T71" fmla="*/ 13 h 60"/>
                <a:gd name="T72" fmla="*/ 50 w 159"/>
                <a:gd name="T73"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60">
                  <a:moveTo>
                    <a:pt x="50" y="2"/>
                  </a:moveTo>
                  <a:cubicBezTo>
                    <a:pt x="52" y="1"/>
                    <a:pt x="55" y="0"/>
                    <a:pt x="57" y="1"/>
                  </a:cubicBezTo>
                  <a:cubicBezTo>
                    <a:pt x="60" y="2"/>
                    <a:pt x="63" y="5"/>
                    <a:pt x="67" y="7"/>
                  </a:cubicBezTo>
                  <a:cubicBezTo>
                    <a:pt x="72" y="9"/>
                    <a:pt x="75" y="13"/>
                    <a:pt x="73" y="19"/>
                  </a:cubicBezTo>
                  <a:cubicBezTo>
                    <a:pt x="72" y="19"/>
                    <a:pt x="71" y="20"/>
                    <a:pt x="70" y="20"/>
                  </a:cubicBezTo>
                  <a:cubicBezTo>
                    <a:pt x="69" y="22"/>
                    <a:pt x="66" y="23"/>
                    <a:pt x="65" y="24"/>
                  </a:cubicBezTo>
                  <a:cubicBezTo>
                    <a:pt x="65" y="26"/>
                    <a:pt x="67" y="29"/>
                    <a:pt x="69" y="30"/>
                  </a:cubicBezTo>
                  <a:cubicBezTo>
                    <a:pt x="71" y="31"/>
                    <a:pt x="75" y="30"/>
                    <a:pt x="76" y="29"/>
                  </a:cubicBezTo>
                  <a:cubicBezTo>
                    <a:pt x="80" y="25"/>
                    <a:pt x="83" y="19"/>
                    <a:pt x="87" y="13"/>
                  </a:cubicBezTo>
                  <a:cubicBezTo>
                    <a:pt x="90" y="16"/>
                    <a:pt x="94" y="19"/>
                    <a:pt x="97" y="24"/>
                  </a:cubicBezTo>
                  <a:cubicBezTo>
                    <a:pt x="100" y="30"/>
                    <a:pt x="106" y="28"/>
                    <a:pt x="110" y="27"/>
                  </a:cubicBezTo>
                  <a:cubicBezTo>
                    <a:pt x="114" y="26"/>
                    <a:pt x="113" y="20"/>
                    <a:pt x="109" y="17"/>
                  </a:cubicBezTo>
                  <a:cubicBezTo>
                    <a:pt x="107" y="15"/>
                    <a:pt x="106" y="13"/>
                    <a:pt x="104" y="10"/>
                  </a:cubicBezTo>
                  <a:cubicBezTo>
                    <a:pt x="106" y="9"/>
                    <a:pt x="109" y="8"/>
                    <a:pt x="112" y="6"/>
                  </a:cubicBezTo>
                  <a:cubicBezTo>
                    <a:pt x="112" y="18"/>
                    <a:pt x="119" y="27"/>
                    <a:pt x="128" y="30"/>
                  </a:cubicBezTo>
                  <a:cubicBezTo>
                    <a:pt x="136" y="32"/>
                    <a:pt x="146" y="29"/>
                    <a:pt x="156" y="29"/>
                  </a:cubicBezTo>
                  <a:cubicBezTo>
                    <a:pt x="159" y="41"/>
                    <a:pt x="149" y="53"/>
                    <a:pt x="133" y="53"/>
                  </a:cubicBezTo>
                  <a:cubicBezTo>
                    <a:pt x="125" y="52"/>
                    <a:pt x="116" y="50"/>
                    <a:pt x="108" y="47"/>
                  </a:cubicBezTo>
                  <a:cubicBezTo>
                    <a:pt x="93" y="44"/>
                    <a:pt x="93" y="44"/>
                    <a:pt x="93" y="60"/>
                  </a:cubicBezTo>
                  <a:cubicBezTo>
                    <a:pt x="88" y="58"/>
                    <a:pt x="84" y="55"/>
                    <a:pt x="80" y="53"/>
                  </a:cubicBezTo>
                  <a:cubicBezTo>
                    <a:pt x="76" y="51"/>
                    <a:pt x="71" y="49"/>
                    <a:pt x="66" y="46"/>
                  </a:cubicBezTo>
                  <a:cubicBezTo>
                    <a:pt x="64" y="45"/>
                    <a:pt x="62" y="43"/>
                    <a:pt x="62" y="41"/>
                  </a:cubicBezTo>
                  <a:cubicBezTo>
                    <a:pt x="61" y="39"/>
                    <a:pt x="62" y="36"/>
                    <a:pt x="63" y="33"/>
                  </a:cubicBezTo>
                  <a:cubicBezTo>
                    <a:pt x="63" y="29"/>
                    <a:pt x="62" y="25"/>
                    <a:pt x="57" y="26"/>
                  </a:cubicBezTo>
                  <a:cubicBezTo>
                    <a:pt x="48" y="26"/>
                    <a:pt x="40" y="25"/>
                    <a:pt x="32" y="26"/>
                  </a:cubicBezTo>
                  <a:cubicBezTo>
                    <a:pt x="25" y="27"/>
                    <a:pt x="20" y="30"/>
                    <a:pt x="14" y="32"/>
                  </a:cubicBezTo>
                  <a:cubicBezTo>
                    <a:pt x="9" y="34"/>
                    <a:pt x="5" y="36"/>
                    <a:pt x="0" y="38"/>
                  </a:cubicBezTo>
                  <a:cubicBezTo>
                    <a:pt x="0" y="37"/>
                    <a:pt x="0" y="37"/>
                    <a:pt x="0" y="36"/>
                  </a:cubicBezTo>
                  <a:cubicBezTo>
                    <a:pt x="1" y="35"/>
                    <a:pt x="3" y="34"/>
                    <a:pt x="5" y="33"/>
                  </a:cubicBezTo>
                  <a:cubicBezTo>
                    <a:pt x="12" y="31"/>
                    <a:pt x="15" y="26"/>
                    <a:pt x="18" y="20"/>
                  </a:cubicBezTo>
                  <a:cubicBezTo>
                    <a:pt x="19" y="16"/>
                    <a:pt x="21" y="13"/>
                    <a:pt x="24" y="10"/>
                  </a:cubicBezTo>
                  <a:cubicBezTo>
                    <a:pt x="28" y="4"/>
                    <a:pt x="34" y="0"/>
                    <a:pt x="42" y="2"/>
                  </a:cubicBezTo>
                  <a:cubicBezTo>
                    <a:pt x="45" y="3"/>
                    <a:pt x="47" y="2"/>
                    <a:pt x="50" y="2"/>
                  </a:cubicBezTo>
                  <a:cubicBezTo>
                    <a:pt x="49" y="6"/>
                    <a:pt x="48" y="10"/>
                    <a:pt x="47" y="14"/>
                  </a:cubicBezTo>
                  <a:cubicBezTo>
                    <a:pt x="47" y="15"/>
                    <a:pt x="50" y="16"/>
                    <a:pt x="52" y="17"/>
                  </a:cubicBezTo>
                  <a:cubicBezTo>
                    <a:pt x="53" y="16"/>
                    <a:pt x="54" y="14"/>
                    <a:pt x="54" y="13"/>
                  </a:cubicBezTo>
                  <a:cubicBezTo>
                    <a:pt x="53" y="9"/>
                    <a:pt x="51" y="5"/>
                    <a:pt x="50" y="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7446691" y="3336727"/>
              <a:ext cx="248183" cy="448640"/>
            </a:xfrm>
            <a:custGeom>
              <a:avLst/>
              <a:gdLst>
                <a:gd name="T0" fmla="*/ 36 w 39"/>
                <a:gd name="T1" fmla="*/ 69 h 69"/>
                <a:gd name="T2" fmla="*/ 23 w 39"/>
                <a:gd name="T3" fmla="*/ 53 h 69"/>
                <a:gd name="T4" fmla="*/ 4 w 39"/>
                <a:gd name="T5" fmla="*/ 16 h 69"/>
                <a:gd name="T6" fmla="*/ 0 w 39"/>
                <a:gd name="T7" fmla="*/ 0 h 69"/>
                <a:gd name="T8" fmla="*/ 36 w 39"/>
                <a:gd name="T9" fmla="*/ 69 h 69"/>
              </a:gdLst>
              <a:ahLst/>
              <a:cxnLst>
                <a:cxn ang="0">
                  <a:pos x="T0" y="T1"/>
                </a:cxn>
                <a:cxn ang="0">
                  <a:pos x="T2" y="T3"/>
                </a:cxn>
                <a:cxn ang="0">
                  <a:pos x="T4" y="T5"/>
                </a:cxn>
                <a:cxn ang="0">
                  <a:pos x="T6" y="T7"/>
                </a:cxn>
                <a:cxn ang="0">
                  <a:pos x="T8" y="T9"/>
                </a:cxn>
              </a:cxnLst>
              <a:rect l="0" t="0" r="r" b="b"/>
              <a:pathLst>
                <a:path w="39" h="69">
                  <a:moveTo>
                    <a:pt x="36" y="69"/>
                  </a:moveTo>
                  <a:cubicBezTo>
                    <a:pt x="31" y="63"/>
                    <a:pt x="25" y="58"/>
                    <a:pt x="23" y="53"/>
                  </a:cubicBezTo>
                  <a:cubicBezTo>
                    <a:pt x="17" y="40"/>
                    <a:pt x="12" y="27"/>
                    <a:pt x="4" y="16"/>
                  </a:cubicBezTo>
                  <a:cubicBezTo>
                    <a:pt x="1" y="12"/>
                    <a:pt x="1" y="6"/>
                    <a:pt x="0" y="0"/>
                  </a:cubicBezTo>
                  <a:cubicBezTo>
                    <a:pt x="12" y="4"/>
                    <a:pt x="39" y="56"/>
                    <a:pt x="36" y="69"/>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7262144" y="2716269"/>
              <a:ext cx="318184" cy="200457"/>
            </a:xfrm>
            <a:custGeom>
              <a:avLst/>
              <a:gdLst>
                <a:gd name="T0" fmla="*/ 38 w 50"/>
                <a:gd name="T1" fmla="*/ 30 h 31"/>
                <a:gd name="T2" fmla="*/ 33 w 50"/>
                <a:gd name="T3" fmla="*/ 29 h 31"/>
                <a:gd name="T4" fmla="*/ 7 w 50"/>
                <a:gd name="T5" fmla="*/ 28 h 31"/>
                <a:gd name="T6" fmla="*/ 1 w 50"/>
                <a:gd name="T7" fmla="*/ 27 h 31"/>
                <a:gd name="T8" fmla="*/ 1 w 50"/>
                <a:gd name="T9" fmla="*/ 20 h 31"/>
                <a:gd name="T10" fmla="*/ 14 w 50"/>
                <a:gd name="T11" fmla="*/ 16 h 31"/>
                <a:gd name="T12" fmla="*/ 25 w 50"/>
                <a:gd name="T13" fmla="*/ 14 h 31"/>
                <a:gd name="T14" fmla="*/ 26 w 50"/>
                <a:gd name="T15" fmla="*/ 6 h 31"/>
                <a:gd name="T16" fmla="*/ 24 w 50"/>
                <a:gd name="T17" fmla="*/ 1 h 31"/>
                <a:gd name="T18" fmla="*/ 27 w 50"/>
                <a:gd name="T19" fmla="*/ 0 h 31"/>
                <a:gd name="T20" fmla="*/ 30 w 50"/>
                <a:gd name="T21" fmla="*/ 4 h 31"/>
                <a:gd name="T22" fmla="*/ 42 w 50"/>
                <a:gd name="T23" fmla="*/ 16 h 31"/>
                <a:gd name="T24" fmla="*/ 48 w 50"/>
                <a:gd name="T25" fmla="*/ 24 h 31"/>
                <a:gd name="T26" fmla="*/ 39 w 50"/>
                <a:gd name="T27" fmla="*/ 31 h 31"/>
                <a:gd name="T28" fmla="*/ 38 w 50"/>
                <a:gd name="T2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38" y="30"/>
                  </a:moveTo>
                  <a:cubicBezTo>
                    <a:pt x="36" y="30"/>
                    <a:pt x="34" y="30"/>
                    <a:pt x="33" y="29"/>
                  </a:cubicBezTo>
                  <a:cubicBezTo>
                    <a:pt x="24" y="25"/>
                    <a:pt x="16" y="22"/>
                    <a:pt x="7" y="28"/>
                  </a:cubicBezTo>
                  <a:cubicBezTo>
                    <a:pt x="6" y="29"/>
                    <a:pt x="2" y="28"/>
                    <a:pt x="1" y="27"/>
                  </a:cubicBezTo>
                  <a:cubicBezTo>
                    <a:pt x="0" y="25"/>
                    <a:pt x="0" y="21"/>
                    <a:pt x="1" y="20"/>
                  </a:cubicBezTo>
                  <a:cubicBezTo>
                    <a:pt x="5" y="17"/>
                    <a:pt x="6" y="7"/>
                    <a:pt x="14" y="16"/>
                  </a:cubicBezTo>
                  <a:cubicBezTo>
                    <a:pt x="15" y="18"/>
                    <a:pt x="22" y="16"/>
                    <a:pt x="25" y="14"/>
                  </a:cubicBezTo>
                  <a:cubicBezTo>
                    <a:pt x="29" y="12"/>
                    <a:pt x="29" y="9"/>
                    <a:pt x="26" y="6"/>
                  </a:cubicBezTo>
                  <a:cubicBezTo>
                    <a:pt x="25" y="5"/>
                    <a:pt x="24" y="3"/>
                    <a:pt x="24" y="1"/>
                  </a:cubicBezTo>
                  <a:cubicBezTo>
                    <a:pt x="24" y="1"/>
                    <a:pt x="26" y="0"/>
                    <a:pt x="27" y="0"/>
                  </a:cubicBezTo>
                  <a:cubicBezTo>
                    <a:pt x="28" y="1"/>
                    <a:pt x="29" y="2"/>
                    <a:pt x="30" y="4"/>
                  </a:cubicBezTo>
                  <a:cubicBezTo>
                    <a:pt x="31" y="11"/>
                    <a:pt x="36" y="14"/>
                    <a:pt x="42" y="16"/>
                  </a:cubicBezTo>
                  <a:cubicBezTo>
                    <a:pt x="45" y="18"/>
                    <a:pt x="50" y="19"/>
                    <a:pt x="48" y="24"/>
                  </a:cubicBezTo>
                  <a:cubicBezTo>
                    <a:pt x="46" y="27"/>
                    <a:pt x="42" y="29"/>
                    <a:pt x="39" y="31"/>
                  </a:cubicBezTo>
                  <a:cubicBezTo>
                    <a:pt x="39" y="31"/>
                    <a:pt x="39" y="31"/>
                    <a:pt x="38" y="3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7243053" y="1892173"/>
              <a:ext cx="120910" cy="130456"/>
            </a:xfrm>
            <a:custGeom>
              <a:avLst/>
              <a:gdLst>
                <a:gd name="T0" fmla="*/ 19 w 19"/>
                <a:gd name="T1" fmla="*/ 1 h 20"/>
                <a:gd name="T2" fmla="*/ 14 w 19"/>
                <a:gd name="T3" fmla="*/ 10 h 20"/>
                <a:gd name="T4" fmla="*/ 10 w 19"/>
                <a:gd name="T5" fmla="*/ 20 h 20"/>
                <a:gd name="T6" fmla="*/ 1 w 19"/>
                <a:gd name="T7" fmla="*/ 6 h 20"/>
                <a:gd name="T8" fmla="*/ 19 w 19"/>
                <a:gd name="T9" fmla="*/ 1 h 20"/>
              </a:gdLst>
              <a:ahLst/>
              <a:cxnLst>
                <a:cxn ang="0">
                  <a:pos x="T0" y="T1"/>
                </a:cxn>
                <a:cxn ang="0">
                  <a:pos x="T2" y="T3"/>
                </a:cxn>
                <a:cxn ang="0">
                  <a:pos x="T4" y="T5"/>
                </a:cxn>
                <a:cxn ang="0">
                  <a:pos x="T6" y="T7"/>
                </a:cxn>
                <a:cxn ang="0">
                  <a:pos x="T8" y="T9"/>
                </a:cxn>
              </a:cxnLst>
              <a:rect l="0" t="0" r="r" b="b"/>
              <a:pathLst>
                <a:path w="19" h="20">
                  <a:moveTo>
                    <a:pt x="19" y="1"/>
                  </a:moveTo>
                  <a:cubicBezTo>
                    <a:pt x="17" y="4"/>
                    <a:pt x="16" y="7"/>
                    <a:pt x="14" y="10"/>
                  </a:cubicBezTo>
                  <a:cubicBezTo>
                    <a:pt x="7" y="9"/>
                    <a:pt x="7" y="9"/>
                    <a:pt x="10" y="20"/>
                  </a:cubicBezTo>
                  <a:cubicBezTo>
                    <a:pt x="3" y="18"/>
                    <a:pt x="0" y="12"/>
                    <a:pt x="1" y="6"/>
                  </a:cubicBezTo>
                  <a:cubicBezTo>
                    <a:pt x="3" y="2"/>
                    <a:pt x="8" y="0"/>
                    <a:pt x="19" y="1"/>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6883504" y="2811725"/>
              <a:ext cx="133637" cy="111365"/>
            </a:xfrm>
            <a:custGeom>
              <a:avLst/>
              <a:gdLst>
                <a:gd name="T0" fmla="*/ 2 w 21"/>
                <a:gd name="T1" fmla="*/ 0 h 17"/>
                <a:gd name="T2" fmla="*/ 21 w 21"/>
                <a:gd name="T3" fmla="*/ 13 h 17"/>
                <a:gd name="T4" fmla="*/ 19 w 21"/>
                <a:gd name="T5" fmla="*/ 17 h 17"/>
                <a:gd name="T6" fmla="*/ 0 w 21"/>
                <a:gd name="T7" fmla="*/ 4 h 17"/>
                <a:gd name="T8" fmla="*/ 2 w 21"/>
                <a:gd name="T9" fmla="*/ 0 h 17"/>
              </a:gdLst>
              <a:ahLst/>
              <a:cxnLst>
                <a:cxn ang="0">
                  <a:pos x="T0" y="T1"/>
                </a:cxn>
                <a:cxn ang="0">
                  <a:pos x="T2" y="T3"/>
                </a:cxn>
                <a:cxn ang="0">
                  <a:pos x="T4" y="T5"/>
                </a:cxn>
                <a:cxn ang="0">
                  <a:pos x="T6" y="T7"/>
                </a:cxn>
                <a:cxn ang="0">
                  <a:pos x="T8" y="T9"/>
                </a:cxn>
              </a:cxnLst>
              <a:rect l="0" t="0" r="r" b="b"/>
              <a:pathLst>
                <a:path w="21" h="17">
                  <a:moveTo>
                    <a:pt x="2" y="0"/>
                  </a:moveTo>
                  <a:cubicBezTo>
                    <a:pt x="8" y="5"/>
                    <a:pt x="15" y="9"/>
                    <a:pt x="21" y="13"/>
                  </a:cubicBezTo>
                  <a:cubicBezTo>
                    <a:pt x="21" y="14"/>
                    <a:pt x="20" y="15"/>
                    <a:pt x="19" y="17"/>
                  </a:cubicBezTo>
                  <a:cubicBezTo>
                    <a:pt x="13" y="12"/>
                    <a:pt x="6" y="8"/>
                    <a:pt x="0" y="4"/>
                  </a:cubicBezTo>
                  <a:cubicBezTo>
                    <a:pt x="0" y="3"/>
                    <a:pt x="1" y="2"/>
                    <a:pt x="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4541672" y="2760815"/>
              <a:ext cx="63637" cy="98638"/>
            </a:xfrm>
            <a:custGeom>
              <a:avLst/>
              <a:gdLst>
                <a:gd name="T0" fmla="*/ 2 w 10"/>
                <a:gd name="T1" fmla="*/ 14 h 15"/>
                <a:gd name="T2" fmla="*/ 0 w 10"/>
                <a:gd name="T3" fmla="*/ 0 h 15"/>
                <a:gd name="T4" fmla="*/ 10 w 10"/>
                <a:gd name="T5" fmla="*/ 2 h 15"/>
                <a:gd name="T6" fmla="*/ 5 w 10"/>
                <a:gd name="T7" fmla="*/ 15 h 15"/>
                <a:gd name="T8" fmla="*/ 2 w 10"/>
                <a:gd name="T9" fmla="*/ 14 h 15"/>
              </a:gdLst>
              <a:ahLst/>
              <a:cxnLst>
                <a:cxn ang="0">
                  <a:pos x="T0" y="T1"/>
                </a:cxn>
                <a:cxn ang="0">
                  <a:pos x="T2" y="T3"/>
                </a:cxn>
                <a:cxn ang="0">
                  <a:pos x="T4" y="T5"/>
                </a:cxn>
                <a:cxn ang="0">
                  <a:pos x="T6" y="T7"/>
                </a:cxn>
                <a:cxn ang="0">
                  <a:pos x="T8" y="T9"/>
                </a:cxn>
              </a:cxnLst>
              <a:rect l="0" t="0" r="r" b="b"/>
              <a:pathLst>
                <a:path w="10" h="15">
                  <a:moveTo>
                    <a:pt x="2" y="14"/>
                  </a:moveTo>
                  <a:cubicBezTo>
                    <a:pt x="2" y="10"/>
                    <a:pt x="1" y="6"/>
                    <a:pt x="0" y="0"/>
                  </a:cubicBezTo>
                  <a:cubicBezTo>
                    <a:pt x="4" y="1"/>
                    <a:pt x="7" y="2"/>
                    <a:pt x="10" y="2"/>
                  </a:cubicBezTo>
                  <a:cubicBezTo>
                    <a:pt x="8" y="7"/>
                    <a:pt x="6" y="11"/>
                    <a:pt x="5" y="15"/>
                  </a:cubicBezTo>
                  <a:cubicBezTo>
                    <a:pt x="4" y="15"/>
                    <a:pt x="3" y="15"/>
                    <a:pt x="2" y="1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4277580" y="1691718"/>
              <a:ext cx="60456" cy="57273"/>
            </a:xfrm>
            <a:custGeom>
              <a:avLst/>
              <a:gdLst>
                <a:gd name="T0" fmla="*/ 0 w 9"/>
                <a:gd name="T1" fmla="*/ 0 h 9"/>
                <a:gd name="T2" fmla="*/ 9 w 9"/>
                <a:gd name="T3" fmla="*/ 6 h 9"/>
                <a:gd name="T4" fmla="*/ 8 w 9"/>
                <a:gd name="T5" fmla="*/ 8 h 9"/>
                <a:gd name="T6" fmla="*/ 0 w 9"/>
                <a:gd name="T7" fmla="*/ 9 h 9"/>
                <a:gd name="T8" fmla="*/ 0 w 9"/>
                <a:gd name="T9" fmla="*/ 0 h 9"/>
                <a:gd name="T10" fmla="*/ 0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0" y="0"/>
                  </a:moveTo>
                  <a:cubicBezTo>
                    <a:pt x="3" y="2"/>
                    <a:pt x="6" y="4"/>
                    <a:pt x="9" y="6"/>
                  </a:cubicBezTo>
                  <a:cubicBezTo>
                    <a:pt x="9" y="7"/>
                    <a:pt x="9" y="8"/>
                    <a:pt x="8" y="8"/>
                  </a:cubicBezTo>
                  <a:cubicBezTo>
                    <a:pt x="6" y="9"/>
                    <a:pt x="3" y="9"/>
                    <a:pt x="0" y="9"/>
                  </a:cubicBezTo>
                  <a:cubicBezTo>
                    <a:pt x="0" y="6"/>
                    <a:pt x="0" y="3"/>
                    <a:pt x="0" y="0"/>
                  </a:cubicBezTo>
                  <a:cubicBezTo>
                    <a:pt x="0" y="0"/>
                    <a:pt x="0" y="0"/>
                    <a:pt x="0"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2667000" y="5777226"/>
            <a:ext cx="6858000" cy="523220"/>
          </a:xfrm>
          <a:prstGeom prst="rect">
            <a:avLst/>
          </a:prstGeom>
        </p:spPr>
        <p:txBody>
          <a:bodyPr wrap="square">
            <a:spAutoFit/>
          </a:bodyPr>
          <a:lstStyle/>
          <a:p>
            <a:pPr algn="ctr"/>
            <a:r>
              <a:rPr lang="en-US" sz="2800" b="1" dirty="0">
                <a:solidFill>
                  <a:schemeClr val="accent3"/>
                </a:solidFill>
                <a:latin typeface="Arial" panose="020B0604020202020204" pitchFamily="34" charset="0"/>
                <a:cs typeface="Arial" panose="020B0604020202020204" pitchFamily="34" charset="0"/>
              </a:rPr>
              <a:t>Transportation</a:t>
            </a:r>
            <a:r>
              <a:rPr lang="en-US" sz="2800" b="1" dirty="0">
                <a:latin typeface="Arial" panose="020B0604020202020204" pitchFamily="34" charset="0"/>
                <a:cs typeface="Arial" panose="020B0604020202020204" pitchFamily="34" charset="0"/>
              </a:rPr>
              <a:t> </a:t>
            </a:r>
            <a:r>
              <a:rPr lang="en-US" sz="2800" b="1" dirty="0">
                <a:solidFill>
                  <a:schemeClr val="accent2"/>
                </a:solidFill>
                <a:latin typeface="Arial" panose="020B0604020202020204" pitchFamily="34" charset="0"/>
                <a:cs typeface="Arial" panose="020B0604020202020204" pitchFamily="34" charset="0"/>
              </a:rPr>
              <a:t>Infographic</a:t>
            </a:r>
            <a:r>
              <a:rPr lang="en-US" sz="2800" b="1" dirty="0">
                <a:latin typeface="Arial" panose="020B0604020202020204" pitchFamily="34" charset="0"/>
                <a:cs typeface="Arial" panose="020B0604020202020204" pitchFamily="34" charset="0"/>
              </a:rPr>
              <a:t> </a:t>
            </a:r>
            <a:r>
              <a:rPr lang="en-US" sz="2800" b="1" dirty="0">
                <a:solidFill>
                  <a:schemeClr val="accent4"/>
                </a:solidFill>
                <a:latin typeface="Arial" panose="020B0604020202020204" pitchFamily="34" charset="0"/>
                <a:cs typeface="Arial" panose="020B0604020202020204" pitchFamily="34" charset="0"/>
              </a:rPr>
              <a:t>Elements</a:t>
            </a:r>
          </a:p>
        </p:txBody>
      </p:sp>
      <p:sp>
        <p:nvSpPr>
          <p:cNvPr id="3" name="TextBox 2"/>
          <p:cNvSpPr txBox="1"/>
          <p:nvPr/>
        </p:nvSpPr>
        <p:spPr>
          <a:xfrm>
            <a:off x="4777858" y="6180048"/>
            <a:ext cx="2636284" cy="400110"/>
          </a:xfrm>
          <a:prstGeom prst="rect">
            <a:avLst/>
          </a:prstGeom>
          <a:noFill/>
        </p:spPr>
        <p:txBody>
          <a:bodyPr wrap="square" rtlCol="0">
            <a:spAutoFit/>
          </a:bodyPr>
          <a:lstStyle/>
          <a:p>
            <a:pPr algn="ctr"/>
            <a:r>
              <a:rPr lang="en-US" sz="2000" dirty="0" smtClean="0">
                <a:solidFill>
                  <a:schemeClr val="tx1">
                    <a:lumMod val="50000"/>
                    <a:lumOff val="50000"/>
                  </a:schemeClr>
                </a:solidFill>
                <a:latin typeface="Calibri Light" panose="020F0302020204030204" pitchFamily="34" charset="0"/>
              </a:rPr>
              <a:t>PowerPoint Template</a:t>
            </a:r>
            <a:endParaRPr lang="en-US" sz="2000" dirty="0">
              <a:solidFill>
                <a:schemeClr val="tx1">
                  <a:lumMod val="50000"/>
                  <a:lumOff val="50000"/>
                </a:schemeClr>
              </a:solidFill>
              <a:latin typeface="Calibri Light" panose="020F0302020204030204" pitchFamily="34" charset="0"/>
            </a:endParaRPr>
          </a:p>
        </p:txBody>
      </p:sp>
      <p:grpSp>
        <p:nvGrpSpPr>
          <p:cNvPr id="1221" name="Group 1220"/>
          <p:cNvGrpSpPr/>
          <p:nvPr/>
        </p:nvGrpSpPr>
        <p:grpSpPr>
          <a:xfrm>
            <a:off x="7164881" y="2371291"/>
            <a:ext cx="1969048" cy="1152076"/>
            <a:chOff x="8723136" y="2278548"/>
            <a:chExt cx="1969048" cy="1152076"/>
          </a:xfrm>
        </p:grpSpPr>
        <p:sp>
          <p:nvSpPr>
            <p:cNvPr id="1044" name="Line 36"/>
            <p:cNvSpPr>
              <a:spLocks noChangeShapeType="1"/>
            </p:cNvSpPr>
            <p:nvPr/>
          </p:nvSpPr>
          <p:spPr bwMode="auto">
            <a:xfrm>
              <a:off x="10371756" y="290106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Line 37"/>
            <p:cNvSpPr>
              <a:spLocks noChangeShapeType="1"/>
            </p:cNvSpPr>
            <p:nvPr/>
          </p:nvSpPr>
          <p:spPr bwMode="auto">
            <a:xfrm>
              <a:off x="10371756" y="290106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38"/>
            <p:cNvSpPr>
              <a:spLocks/>
            </p:cNvSpPr>
            <p:nvPr/>
          </p:nvSpPr>
          <p:spPr bwMode="auto">
            <a:xfrm>
              <a:off x="9581690" y="2902283"/>
              <a:ext cx="280070" cy="141869"/>
            </a:xfrm>
            <a:custGeom>
              <a:avLst/>
              <a:gdLst>
                <a:gd name="T0" fmla="*/ 3 w 132"/>
                <a:gd name="T1" fmla="*/ 54 h 66"/>
                <a:gd name="T2" fmla="*/ 22 w 132"/>
                <a:gd name="T3" fmla="*/ 60 h 66"/>
                <a:gd name="T4" fmla="*/ 43 w 132"/>
                <a:gd name="T5" fmla="*/ 61 h 66"/>
                <a:gd name="T6" fmla="*/ 40 w 132"/>
                <a:gd name="T7" fmla="*/ 49 h 66"/>
                <a:gd name="T8" fmla="*/ 43 w 132"/>
                <a:gd name="T9" fmla="*/ 37 h 66"/>
                <a:gd name="T10" fmla="*/ 69 w 132"/>
                <a:gd name="T11" fmla="*/ 24 h 66"/>
                <a:gd name="T12" fmla="*/ 107 w 132"/>
                <a:gd name="T13" fmla="*/ 24 h 66"/>
                <a:gd name="T14" fmla="*/ 129 w 132"/>
                <a:gd name="T15" fmla="*/ 9 h 66"/>
                <a:gd name="T16" fmla="*/ 115 w 132"/>
                <a:gd name="T17" fmla="*/ 6 h 66"/>
                <a:gd name="T18" fmla="*/ 90 w 132"/>
                <a:gd name="T19" fmla="*/ 9 h 66"/>
                <a:gd name="T20" fmla="*/ 50 w 132"/>
                <a:gd name="T21" fmla="*/ 15 h 66"/>
                <a:gd name="T22" fmla="*/ 33 w 132"/>
                <a:gd name="T23" fmla="*/ 28 h 66"/>
                <a:gd name="T24" fmla="*/ 8 w 132"/>
                <a:gd name="T25" fmla="*/ 41 h 66"/>
                <a:gd name="T26" fmla="*/ 3 w 132"/>
                <a:gd name="T27"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66">
                  <a:moveTo>
                    <a:pt x="3" y="54"/>
                  </a:moveTo>
                  <a:cubicBezTo>
                    <a:pt x="7" y="55"/>
                    <a:pt x="15" y="56"/>
                    <a:pt x="22" y="60"/>
                  </a:cubicBezTo>
                  <a:cubicBezTo>
                    <a:pt x="29" y="65"/>
                    <a:pt x="38" y="66"/>
                    <a:pt x="43" y="61"/>
                  </a:cubicBezTo>
                  <a:cubicBezTo>
                    <a:pt x="46" y="57"/>
                    <a:pt x="43" y="49"/>
                    <a:pt x="40" y="49"/>
                  </a:cubicBezTo>
                  <a:cubicBezTo>
                    <a:pt x="37" y="48"/>
                    <a:pt x="35" y="42"/>
                    <a:pt x="43" y="37"/>
                  </a:cubicBezTo>
                  <a:cubicBezTo>
                    <a:pt x="51" y="32"/>
                    <a:pt x="60" y="25"/>
                    <a:pt x="69" y="24"/>
                  </a:cubicBezTo>
                  <a:cubicBezTo>
                    <a:pt x="79" y="22"/>
                    <a:pt x="100" y="22"/>
                    <a:pt x="107" y="24"/>
                  </a:cubicBezTo>
                  <a:cubicBezTo>
                    <a:pt x="114" y="26"/>
                    <a:pt x="126" y="14"/>
                    <a:pt x="129" y="9"/>
                  </a:cubicBezTo>
                  <a:cubicBezTo>
                    <a:pt x="132" y="4"/>
                    <a:pt x="119" y="0"/>
                    <a:pt x="115" y="6"/>
                  </a:cubicBezTo>
                  <a:cubicBezTo>
                    <a:pt x="111" y="12"/>
                    <a:pt x="93" y="11"/>
                    <a:pt x="90" y="9"/>
                  </a:cubicBezTo>
                  <a:cubicBezTo>
                    <a:pt x="86" y="8"/>
                    <a:pt x="56" y="15"/>
                    <a:pt x="50" y="15"/>
                  </a:cubicBezTo>
                  <a:cubicBezTo>
                    <a:pt x="44" y="15"/>
                    <a:pt x="41" y="24"/>
                    <a:pt x="33" y="28"/>
                  </a:cubicBezTo>
                  <a:cubicBezTo>
                    <a:pt x="24" y="33"/>
                    <a:pt x="12" y="39"/>
                    <a:pt x="8" y="41"/>
                  </a:cubicBezTo>
                  <a:cubicBezTo>
                    <a:pt x="4" y="44"/>
                    <a:pt x="0" y="52"/>
                    <a:pt x="3" y="5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33" name="Freeform 125"/>
            <p:cNvSpPr>
              <a:spLocks/>
            </p:cNvSpPr>
            <p:nvPr/>
          </p:nvSpPr>
          <p:spPr bwMode="auto">
            <a:xfrm>
              <a:off x="8723136" y="2278548"/>
              <a:ext cx="1969048" cy="1152076"/>
            </a:xfrm>
            <a:custGeom>
              <a:avLst/>
              <a:gdLst>
                <a:gd name="T0" fmla="*/ 27 w 928"/>
                <a:gd name="T1" fmla="*/ 273 h 537"/>
                <a:gd name="T2" fmla="*/ 99 w 928"/>
                <a:gd name="T3" fmla="*/ 290 h 537"/>
                <a:gd name="T4" fmla="*/ 387 w 928"/>
                <a:gd name="T5" fmla="*/ 349 h 537"/>
                <a:gd name="T6" fmla="*/ 145 w 928"/>
                <a:gd name="T7" fmla="*/ 247 h 537"/>
                <a:gd name="T8" fmla="*/ 137 w 928"/>
                <a:gd name="T9" fmla="*/ 242 h 537"/>
                <a:gd name="T10" fmla="*/ 131 w 928"/>
                <a:gd name="T11" fmla="*/ 241 h 537"/>
                <a:gd name="T12" fmla="*/ 105 w 928"/>
                <a:gd name="T13" fmla="*/ 221 h 537"/>
                <a:gd name="T14" fmla="*/ 195 w 928"/>
                <a:gd name="T15" fmla="*/ 212 h 537"/>
                <a:gd name="T16" fmla="*/ 280 w 928"/>
                <a:gd name="T17" fmla="*/ 217 h 537"/>
                <a:gd name="T18" fmla="*/ 307 w 928"/>
                <a:gd name="T19" fmla="*/ 207 h 537"/>
                <a:gd name="T20" fmla="*/ 283 w 928"/>
                <a:gd name="T21" fmla="*/ 5 h 537"/>
                <a:gd name="T22" fmla="*/ 321 w 928"/>
                <a:gd name="T23" fmla="*/ 8 h 537"/>
                <a:gd name="T24" fmla="*/ 340 w 928"/>
                <a:gd name="T25" fmla="*/ 21 h 537"/>
                <a:gd name="T26" fmla="*/ 344 w 928"/>
                <a:gd name="T27" fmla="*/ 26 h 537"/>
                <a:gd name="T28" fmla="*/ 427 w 928"/>
                <a:gd name="T29" fmla="*/ 226 h 537"/>
                <a:gd name="T30" fmla="*/ 441 w 928"/>
                <a:gd name="T31" fmla="*/ 234 h 537"/>
                <a:gd name="T32" fmla="*/ 636 w 928"/>
                <a:gd name="T33" fmla="*/ 303 h 537"/>
                <a:gd name="T34" fmla="*/ 768 w 928"/>
                <a:gd name="T35" fmla="*/ 289 h 537"/>
                <a:gd name="T36" fmla="*/ 774 w 928"/>
                <a:gd name="T37" fmla="*/ 276 h 537"/>
                <a:gd name="T38" fmla="*/ 892 w 928"/>
                <a:gd name="T39" fmla="*/ 221 h 537"/>
                <a:gd name="T40" fmla="*/ 917 w 928"/>
                <a:gd name="T41" fmla="*/ 252 h 537"/>
                <a:gd name="T42" fmla="*/ 875 w 928"/>
                <a:gd name="T43" fmla="*/ 319 h 537"/>
                <a:gd name="T44" fmla="*/ 913 w 928"/>
                <a:gd name="T45" fmla="*/ 341 h 537"/>
                <a:gd name="T46" fmla="*/ 919 w 928"/>
                <a:gd name="T47" fmla="*/ 388 h 537"/>
                <a:gd name="T48" fmla="*/ 826 w 928"/>
                <a:gd name="T49" fmla="*/ 378 h 537"/>
                <a:gd name="T50" fmla="*/ 843 w 928"/>
                <a:gd name="T51" fmla="*/ 397 h 537"/>
                <a:gd name="T52" fmla="*/ 889 w 928"/>
                <a:gd name="T53" fmla="*/ 458 h 537"/>
                <a:gd name="T54" fmla="*/ 895 w 928"/>
                <a:gd name="T55" fmla="*/ 476 h 537"/>
                <a:gd name="T56" fmla="*/ 897 w 928"/>
                <a:gd name="T57" fmla="*/ 507 h 537"/>
                <a:gd name="T58" fmla="*/ 798 w 928"/>
                <a:gd name="T59" fmla="*/ 531 h 537"/>
                <a:gd name="T60" fmla="*/ 676 w 928"/>
                <a:gd name="T61" fmla="*/ 504 h 537"/>
                <a:gd name="T62" fmla="*/ 550 w 928"/>
                <a:gd name="T63" fmla="*/ 450 h 537"/>
                <a:gd name="T64" fmla="*/ 549 w 928"/>
                <a:gd name="T65" fmla="*/ 468 h 537"/>
                <a:gd name="T66" fmla="*/ 503 w 928"/>
                <a:gd name="T67" fmla="*/ 498 h 537"/>
                <a:gd name="T68" fmla="*/ 442 w 928"/>
                <a:gd name="T69" fmla="*/ 460 h 537"/>
                <a:gd name="T70" fmla="*/ 438 w 928"/>
                <a:gd name="T71" fmla="*/ 432 h 537"/>
                <a:gd name="T72" fmla="*/ 417 w 928"/>
                <a:gd name="T73" fmla="*/ 418 h 537"/>
                <a:gd name="T74" fmla="*/ 366 w 928"/>
                <a:gd name="T75" fmla="*/ 410 h 537"/>
                <a:gd name="T76" fmla="*/ 322 w 928"/>
                <a:gd name="T77" fmla="*/ 458 h 537"/>
                <a:gd name="T78" fmla="*/ 254 w 928"/>
                <a:gd name="T79" fmla="*/ 415 h 537"/>
                <a:gd name="T80" fmla="*/ 230 w 928"/>
                <a:gd name="T81" fmla="*/ 374 h 537"/>
                <a:gd name="T82" fmla="*/ 63 w 928"/>
                <a:gd name="T83" fmla="*/ 327 h 537"/>
                <a:gd name="T84" fmla="*/ 54 w 928"/>
                <a:gd name="T85" fmla="*/ 319 h 537"/>
                <a:gd name="T86" fmla="*/ 17 w 928"/>
                <a:gd name="T87" fmla="*/ 303 h 537"/>
                <a:gd name="T88" fmla="*/ 2 w 928"/>
                <a:gd name="T89" fmla="*/ 286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8" h="537">
                  <a:moveTo>
                    <a:pt x="9" y="269"/>
                  </a:moveTo>
                  <a:cubicBezTo>
                    <a:pt x="16" y="266"/>
                    <a:pt x="23" y="267"/>
                    <a:pt x="27" y="273"/>
                  </a:cubicBezTo>
                  <a:cubicBezTo>
                    <a:pt x="27" y="273"/>
                    <a:pt x="29" y="275"/>
                    <a:pt x="31" y="275"/>
                  </a:cubicBezTo>
                  <a:cubicBezTo>
                    <a:pt x="33" y="276"/>
                    <a:pt x="54" y="280"/>
                    <a:pt x="99" y="290"/>
                  </a:cubicBezTo>
                  <a:cubicBezTo>
                    <a:pt x="175" y="306"/>
                    <a:pt x="308" y="335"/>
                    <a:pt x="391" y="353"/>
                  </a:cubicBezTo>
                  <a:cubicBezTo>
                    <a:pt x="390" y="352"/>
                    <a:pt x="389" y="350"/>
                    <a:pt x="387" y="349"/>
                  </a:cubicBezTo>
                  <a:cubicBezTo>
                    <a:pt x="362" y="329"/>
                    <a:pt x="328" y="296"/>
                    <a:pt x="315" y="283"/>
                  </a:cubicBezTo>
                  <a:cubicBezTo>
                    <a:pt x="150" y="248"/>
                    <a:pt x="146" y="247"/>
                    <a:pt x="145" y="247"/>
                  </a:cubicBezTo>
                  <a:cubicBezTo>
                    <a:pt x="142" y="246"/>
                    <a:pt x="140" y="244"/>
                    <a:pt x="138" y="243"/>
                  </a:cubicBezTo>
                  <a:cubicBezTo>
                    <a:pt x="137" y="243"/>
                    <a:pt x="137" y="242"/>
                    <a:pt x="137" y="242"/>
                  </a:cubicBezTo>
                  <a:cubicBezTo>
                    <a:pt x="136" y="242"/>
                    <a:pt x="136" y="242"/>
                    <a:pt x="136" y="242"/>
                  </a:cubicBezTo>
                  <a:cubicBezTo>
                    <a:pt x="134" y="242"/>
                    <a:pt x="132" y="241"/>
                    <a:pt x="131" y="241"/>
                  </a:cubicBezTo>
                  <a:cubicBezTo>
                    <a:pt x="119" y="237"/>
                    <a:pt x="114" y="235"/>
                    <a:pt x="111" y="232"/>
                  </a:cubicBezTo>
                  <a:cubicBezTo>
                    <a:pt x="107" y="230"/>
                    <a:pt x="105" y="225"/>
                    <a:pt x="105" y="221"/>
                  </a:cubicBezTo>
                  <a:cubicBezTo>
                    <a:pt x="105" y="217"/>
                    <a:pt x="107" y="213"/>
                    <a:pt x="110" y="209"/>
                  </a:cubicBezTo>
                  <a:cubicBezTo>
                    <a:pt x="116" y="203"/>
                    <a:pt x="116" y="203"/>
                    <a:pt x="195" y="212"/>
                  </a:cubicBezTo>
                  <a:cubicBezTo>
                    <a:pt x="227" y="216"/>
                    <a:pt x="259" y="219"/>
                    <a:pt x="280" y="222"/>
                  </a:cubicBezTo>
                  <a:cubicBezTo>
                    <a:pt x="280" y="220"/>
                    <a:pt x="280" y="218"/>
                    <a:pt x="280" y="217"/>
                  </a:cubicBezTo>
                  <a:cubicBezTo>
                    <a:pt x="282" y="210"/>
                    <a:pt x="289" y="205"/>
                    <a:pt x="296" y="206"/>
                  </a:cubicBezTo>
                  <a:cubicBezTo>
                    <a:pt x="307" y="207"/>
                    <a:pt x="307" y="207"/>
                    <a:pt x="307" y="207"/>
                  </a:cubicBezTo>
                  <a:cubicBezTo>
                    <a:pt x="279" y="17"/>
                    <a:pt x="279" y="17"/>
                    <a:pt x="279" y="17"/>
                  </a:cubicBezTo>
                  <a:cubicBezTo>
                    <a:pt x="278" y="13"/>
                    <a:pt x="280" y="8"/>
                    <a:pt x="283" y="5"/>
                  </a:cubicBezTo>
                  <a:cubicBezTo>
                    <a:pt x="287" y="2"/>
                    <a:pt x="291" y="0"/>
                    <a:pt x="296" y="1"/>
                  </a:cubicBezTo>
                  <a:cubicBezTo>
                    <a:pt x="296" y="1"/>
                    <a:pt x="310" y="5"/>
                    <a:pt x="321" y="8"/>
                  </a:cubicBezTo>
                  <a:cubicBezTo>
                    <a:pt x="327" y="9"/>
                    <a:pt x="331" y="11"/>
                    <a:pt x="335" y="14"/>
                  </a:cubicBezTo>
                  <a:cubicBezTo>
                    <a:pt x="337" y="16"/>
                    <a:pt x="339" y="19"/>
                    <a:pt x="340" y="21"/>
                  </a:cubicBezTo>
                  <a:cubicBezTo>
                    <a:pt x="341" y="21"/>
                    <a:pt x="341" y="21"/>
                    <a:pt x="341" y="21"/>
                  </a:cubicBezTo>
                  <a:cubicBezTo>
                    <a:pt x="342" y="23"/>
                    <a:pt x="343" y="24"/>
                    <a:pt x="344" y="26"/>
                  </a:cubicBezTo>
                  <a:cubicBezTo>
                    <a:pt x="347" y="33"/>
                    <a:pt x="357" y="55"/>
                    <a:pt x="392" y="142"/>
                  </a:cubicBezTo>
                  <a:cubicBezTo>
                    <a:pt x="407" y="179"/>
                    <a:pt x="425" y="220"/>
                    <a:pt x="427" y="226"/>
                  </a:cubicBezTo>
                  <a:cubicBezTo>
                    <a:pt x="428" y="228"/>
                    <a:pt x="429" y="229"/>
                    <a:pt x="430" y="230"/>
                  </a:cubicBezTo>
                  <a:cubicBezTo>
                    <a:pt x="431" y="230"/>
                    <a:pt x="434" y="232"/>
                    <a:pt x="441" y="234"/>
                  </a:cubicBezTo>
                  <a:cubicBezTo>
                    <a:pt x="455" y="237"/>
                    <a:pt x="542" y="269"/>
                    <a:pt x="623" y="299"/>
                  </a:cubicBezTo>
                  <a:cubicBezTo>
                    <a:pt x="636" y="303"/>
                    <a:pt x="636" y="303"/>
                    <a:pt x="636" y="303"/>
                  </a:cubicBezTo>
                  <a:cubicBezTo>
                    <a:pt x="653" y="310"/>
                    <a:pt x="676" y="319"/>
                    <a:pt x="701" y="329"/>
                  </a:cubicBezTo>
                  <a:cubicBezTo>
                    <a:pt x="768" y="289"/>
                    <a:pt x="768" y="289"/>
                    <a:pt x="768" y="289"/>
                  </a:cubicBezTo>
                  <a:cubicBezTo>
                    <a:pt x="768" y="288"/>
                    <a:pt x="768" y="288"/>
                    <a:pt x="768" y="287"/>
                  </a:cubicBezTo>
                  <a:cubicBezTo>
                    <a:pt x="768" y="283"/>
                    <a:pt x="770" y="279"/>
                    <a:pt x="774" y="276"/>
                  </a:cubicBezTo>
                  <a:cubicBezTo>
                    <a:pt x="836" y="237"/>
                    <a:pt x="857" y="225"/>
                    <a:pt x="864" y="221"/>
                  </a:cubicBezTo>
                  <a:cubicBezTo>
                    <a:pt x="873" y="211"/>
                    <a:pt x="887" y="219"/>
                    <a:pt x="892" y="221"/>
                  </a:cubicBezTo>
                  <a:cubicBezTo>
                    <a:pt x="905" y="230"/>
                    <a:pt x="913" y="237"/>
                    <a:pt x="913" y="237"/>
                  </a:cubicBezTo>
                  <a:cubicBezTo>
                    <a:pt x="917" y="241"/>
                    <a:pt x="918" y="247"/>
                    <a:pt x="917" y="252"/>
                  </a:cubicBezTo>
                  <a:cubicBezTo>
                    <a:pt x="920" y="257"/>
                    <a:pt x="919" y="263"/>
                    <a:pt x="916" y="268"/>
                  </a:cubicBezTo>
                  <a:cubicBezTo>
                    <a:pt x="875" y="319"/>
                    <a:pt x="875" y="319"/>
                    <a:pt x="875" y="319"/>
                  </a:cubicBezTo>
                  <a:cubicBezTo>
                    <a:pt x="880" y="322"/>
                    <a:pt x="884" y="325"/>
                    <a:pt x="886" y="327"/>
                  </a:cubicBezTo>
                  <a:cubicBezTo>
                    <a:pt x="899" y="332"/>
                    <a:pt x="907" y="336"/>
                    <a:pt x="913" y="341"/>
                  </a:cubicBezTo>
                  <a:cubicBezTo>
                    <a:pt x="915" y="343"/>
                    <a:pt x="917" y="345"/>
                    <a:pt x="919" y="347"/>
                  </a:cubicBezTo>
                  <a:cubicBezTo>
                    <a:pt x="928" y="359"/>
                    <a:pt x="928" y="374"/>
                    <a:pt x="919" y="388"/>
                  </a:cubicBezTo>
                  <a:cubicBezTo>
                    <a:pt x="906" y="408"/>
                    <a:pt x="887" y="415"/>
                    <a:pt x="869" y="406"/>
                  </a:cubicBezTo>
                  <a:cubicBezTo>
                    <a:pt x="855" y="399"/>
                    <a:pt x="835" y="387"/>
                    <a:pt x="826" y="378"/>
                  </a:cubicBezTo>
                  <a:cubicBezTo>
                    <a:pt x="822" y="382"/>
                    <a:pt x="822" y="382"/>
                    <a:pt x="822" y="382"/>
                  </a:cubicBezTo>
                  <a:cubicBezTo>
                    <a:pt x="830" y="387"/>
                    <a:pt x="837" y="391"/>
                    <a:pt x="843" y="397"/>
                  </a:cubicBezTo>
                  <a:cubicBezTo>
                    <a:pt x="861" y="412"/>
                    <a:pt x="875" y="430"/>
                    <a:pt x="886" y="452"/>
                  </a:cubicBezTo>
                  <a:cubicBezTo>
                    <a:pt x="889" y="458"/>
                    <a:pt x="889" y="458"/>
                    <a:pt x="889" y="458"/>
                  </a:cubicBezTo>
                  <a:cubicBezTo>
                    <a:pt x="890" y="460"/>
                    <a:pt x="890" y="462"/>
                    <a:pt x="891" y="463"/>
                  </a:cubicBezTo>
                  <a:cubicBezTo>
                    <a:pt x="892" y="468"/>
                    <a:pt x="894" y="472"/>
                    <a:pt x="895" y="476"/>
                  </a:cubicBezTo>
                  <a:cubicBezTo>
                    <a:pt x="896" y="478"/>
                    <a:pt x="897" y="480"/>
                    <a:pt x="897" y="481"/>
                  </a:cubicBezTo>
                  <a:cubicBezTo>
                    <a:pt x="901" y="490"/>
                    <a:pt x="901" y="499"/>
                    <a:pt x="897" y="507"/>
                  </a:cubicBezTo>
                  <a:cubicBezTo>
                    <a:pt x="892" y="517"/>
                    <a:pt x="878" y="537"/>
                    <a:pt x="835" y="530"/>
                  </a:cubicBezTo>
                  <a:cubicBezTo>
                    <a:pt x="826" y="529"/>
                    <a:pt x="813" y="530"/>
                    <a:pt x="798" y="531"/>
                  </a:cubicBezTo>
                  <a:cubicBezTo>
                    <a:pt x="769" y="532"/>
                    <a:pt x="737" y="534"/>
                    <a:pt x="710" y="523"/>
                  </a:cubicBezTo>
                  <a:cubicBezTo>
                    <a:pt x="699" y="519"/>
                    <a:pt x="688" y="512"/>
                    <a:pt x="676" y="504"/>
                  </a:cubicBezTo>
                  <a:cubicBezTo>
                    <a:pt x="651" y="489"/>
                    <a:pt x="621" y="469"/>
                    <a:pt x="577" y="458"/>
                  </a:cubicBezTo>
                  <a:cubicBezTo>
                    <a:pt x="567" y="455"/>
                    <a:pt x="559" y="453"/>
                    <a:pt x="550" y="450"/>
                  </a:cubicBezTo>
                  <a:cubicBezTo>
                    <a:pt x="551" y="452"/>
                    <a:pt x="551" y="453"/>
                    <a:pt x="551" y="455"/>
                  </a:cubicBezTo>
                  <a:cubicBezTo>
                    <a:pt x="551" y="459"/>
                    <a:pt x="551" y="464"/>
                    <a:pt x="549" y="468"/>
                  </a:cubicBezTo>
                  <a:cubicBezTo>
                    <a:pt x="548" y="470"/>
                    <a:pt x="541" y="490"/>
                    <a:pt x="520" y="496"/>
                  </a:cubicBezTo>
                  <a:cubicBezTo>
                    <a:pt x="515" y="497"/>
                    <a:pt x="509" y="498"/>
                    <a:pt x="503" y="498"/>
                  </a:cubicBezTo>
                  <a:cubicBezTo>
                    <a:pt x="490" y="497"/>
                    <a:pt x="474" y="488"/>
                    <a:pt x="457" y="475"/>
                  </a:cubicBezTo>
                  <a:cubicBezTo>
                    <a:pt x="452" y="470"/>
                    <a:pt x="447" y="465"/>
                    <a:pt x="442" y="460"/>
                  </a:cubicBezTo>
                  <a:cubicBezTo>
                    <a:pt x="440" y="459"/>
                    <a:pt x="439" y="457"/>
                    <a:pt x="439" y="456"/>
                  </a:cubicBezTo>
                  <a:cubicBezTo>
                    <a:pt x="436" y="448"/>
                    <a:pt x="436" y="440"/>
                    <a:pt x="438" y="432"/>
                  </a:cubicBezTo>
                  <a:cubicBezTo>
                    <a:pt x="419" y="418"/>
                    <a:pt x="419" y="418"/>
                    <a:pt x="419" y="418"/>
                  </a:cubicBezTo>
                  <a:cubicBezTo>
                    <a:pt x="418" y="418"/>
                    <a:pt x="418" y="418"/>
                    <a:pt x="417" y="418"/>
                  </a:cubicBezTo>
                  <a:cubicBezTo>
                    <a:pt x="365" y="405"/>
                    <a:pt x="365" y="405"/>
                    <a:pt x="365" y="405"/>
                  </a:cubicBezTo>
                  <a:cubicBezTo>
                    <a:pt x="366" y="407"/>
                    <a:pt x="366" y="409"/>
                    <a:pt x="366" y="410"/>
                  </a:cubicBezTo>
                  <a:cubicBezTo>
                    <a:pt x="368" y="418"/>
                    <a:pt x="369" y="429"/>
                    <a:pt x="361" y="440"/>
                  </a:cubicBezTo>
                  <a:cubicBezTo>
                    <a:pt x="356" y="449"/>
                    <a:pt x="343" y="462"/>
                    <a:pt x="322" y="458"/>
                  </a:cubicBezTo>
                  <a:cubicBezTo>
                    <a:pt x="313" y="458"/>
                    <a:pt x="298" y="453"/>
                    <a:pt x="259" y="423"/>
                  </a:cubicBezTo>
                  <a:cubicBezTo>
                    <a:pt x="257" y="421"/>
                    <a:pt x="255" y="418"/>
                    <a:pt x="254" y="415"/>
                  </a:cubicBezTo>
                  <a:cubicBezTo>
                    <a:pt x="253" y="408"/>
                    <a:pt x="253" y="401"/>
                    <a:pt x="254" y="395"/>
                  </a:cubicBezTo>
                  <a:cubicBezTo>
                    <a:pt x="230" y="374"/>
                    <a:pt x="230" y="374"/>
                    <a:pt x="230" y="374"/>
                  </a:cubicBezTo>
                  <a:cubicBezTo>
                    <a:pt x="193" y="364"/>
                    <a:pt x="129" y="348"/>
                    <a:pt x="94" y="338"/>
                  </a:cubicBezTo>
                  <a:cubicBezTo>
                    <a:pt x="66" y="330"/>
                    <a:pt x="66" y="329"/>
                    <a:pt x="63" y="327"/>
                  </a:cubicBezTo>
                  <a:cubicBezTo>
                    <a:pt x="62" y="326"/>
                    <a:pt x="61" y="325"/>
                    <a:pt x="59" y="323"/>
                  </a:cubicBezTo>
                  <a:cubicBezTo>
                    <a:pt x="57" y="322"/>
                    <a:pt x="55" y="320"/>
                    <a:pt x="54" y="319"/>
                  </a:cubicBezTo>
                  <a:cubicBezTo>
                    <a:pt x="51" y="317"/>
                    <a:pt x="46" y="315"/>
                    <a:pt x="42" y="314"/>
                  </a:cubicBezTo>
                  <a:cubicBezTo>
                    <a:pt x="30" y="310"/>
                    <a:pt x="22" y="307"/>
                    <a:pt x="17" y="303"/>
                  </a:cubicBezTo>
                  <a:cubicBezTo>
                    <a:pt x="16" y="303"/>
                    <a:pt x="14" y="301"/>
                    <a:pt x="13" y="300"/>
                  </a:cubicBezTo>
                  <a:cubicBezTo>
                    <a:pt x="5" y="294"/>
                    <a:pt x="3" y="287"/>
                    <a:pt x="2" y="286"/>
                  </a:cubicBezTo>
                  <a:cubicBezTo>
                    <a:pt x="0" y="279"/>
                    <a:pt x="3" y="272"/>
                    <a:pt x="9" y="2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26"/>
            <p:cNvSpPr>
              <a:spLocks/>
            </p:cNvSpPr>
            <p:nvPr/>
          </p:nvSpPr>
          <p:spPr bwMode="auto">
            <a:xfrm>
              <a:off x="10475711" y="2953650"/>
              <a:ext cx="188344" cy="181006"/>
            </a:xfrm>
            <a:custGeom>
              <a:avLst/>
              <a:gdLst>
                <a:gd name="T0" fmla="*/ 18 w 89"/>
                <a:gd name="T1" fmla="*/ 0 h 84"/>
                <a:gd name="T2" fmla="*/ 54 w 89"/>
                <a:gd name="T3" fmla="*/ 24 h 84"/>
                <a:gd name="T4" fmla="*/ 78 w 89"/>
                <a:gd name="T5" fmla="*/ 38 h 84"/>
                <a:gd name="T6" fmla="*/ 81 w 89"/>
                <a:gd name="T7" fmla="*/ 66 h 84"/>
                <a:gd name="T8" fmla="*/ 49 w 89"/>
                <a:gd name="T9" fmla="*/ 78 h 84"/>
                <a:gd name="T10" fmla="*/ 6 w 89"/>
                <a:gd name="T11" fmla="*/ 50 h 84"/>
                <a:gd name="T12" fmla="*/ 2 w 89"/>
                <a:gd name="T13" fmla="*/ 38 h 84"/>
                <a:gd name="T14" fmla="*/ 0 w 89"/>
                <a:gd name="T15" fmla="*/ 30 h 84"/>
                <a:gd name="T16" fmla="*/ 15 w 89"/>
                <a:gd name="T17" fmla="*/ 7 h 84"/>
                <a:gd name="T18" fmla="*/ 18 w 89"/>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4">
                  <a:moveTo>
                    <a:pt x="18" y="0"/>
                  </a:moveTo>
                  <a:cubicBezTo>
                    <a:pt x="19" y="1"/>
                    <a:pt x="54" y="24"/>
                    <a:pt x="54" y="24"/>
                  </a:cubicBezTo>
                  <a:cubicBezTo>
                    <a:pt x="54" y="24"/>
                    <a:pt x="73" y="33"/>
                    <a:pt x="78" y="38"/>
                  </a:cubicBezTo>
                  <a:cubicBezTo>
                    <a:pt x="86" y="44"/>
                    <a:pt x="89" y="54"/>
                    <a:pt x="81" y="66"/>
                  </a:cubicBezTo>
                  <a:cubicBezTo>
                    <a:pt x="73" y="78"/>
                    <a:pt x="62" y="84"/>
                    <a:pt x="49" y="78"/>
                  </a:cubicBezTo>
                  <a:cubicBezTo>
                    <a:pt x="34" y="71"/>
                    <a:pt x="13" y="58"/>
                    <a:pt x="6" y="50"/>
                  </a:cubicBezTo>
                  <a:cubicBezTo>
                    <a:pt x="0" y="43"/>
                    <a:pt x="2" y="38"/>
                    <a:pt x="2" y="38"/>
                  </a:cubicBezTo>
                  <a:cubicBezTo>
                    <a:pt x="0" y="30"/>
                    <a:pt x="0" y="30"/>
                    <a:pt x="0" y="30"/>
                  </a:cubicBezTo>
                  <a:cubicBezTo>
                    <a:pt x="15" y="7"/>
                    <a:pt x="15" y="7"/>
                    <a:pt x="15" y="7"/>
                  </a:cubicBezTo>
                  <a:lnTo>
                    <a:pt x="18"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5" name="Freeform 127"/>
            <p:cNvSpPr>
              <a:spLocks/>
            </p:cNvSpPr>
            <p:nvPr/>
          </p:nvSpPr>
          <p:spPr bwMode="auto">
            <a:xfrm rot="1492368">
              <a:off x="10566677" y="3032180"/>
              <a:ext cx="81759" cy="91726"/>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29"/>
            <p:cNvSpPr>
              <a:spLocks/>
            </p:cNvSpPr>
            <p:nvPr/>
          </p:nvSpPr>
          <p:spPr bwMode="auto">
            <a:xfrm>
              <a:off x="10213987" y="2762860"/>
              <a:ext cx="429277" cy="335105"/>
            </a:xfrm>
            <a:custGeom>
              <a:avLst/>
              <a:gdLst>
                <a:gd name="T0" fmla="*/ 0 w 202"/>
                <a:gd name="T1" fmla="*/ 118 h 156"/>
                <a:gd name="T2" fmla="*/ 84 w 202"/>
                <a:gd name="T3" fmla="*/ 67 h 156"/>
                <a:gd name="T4" fmla="*/ 79 w 202"/>
                <a:gd name="T5" fmla="*/ 62 h 156"/>
                <a:gd name="T6" fmla="*/ 169 w 202"/>
                <a:gd name="T7" fmla="*/ 7 h 156"/>
                <a:gd name="T8" fmla="*/ 181 w 202"/>
                <a:gd name="T9" fmla="*/ 8 h 156"/>
                <a:gd name="T10" fmla="*/ 200 w 202"/>
                <a:gd name="T11" fmla="*/ 21 h 156"/>
                <a:gd name="T12" fmla="*/ 196 w 202"/>
                <a:gd name="T13" fmla="*/ 27 h 156"/>
                <a:gd name="T14" fmla="*/ 202 w 202"/>
                <a:gd name="T15" fmla="*/ 33 h 156"/>
                <a:gd name="T16" fmla="*/ 150 w 202"/>
                <a:gd name="T17" fmla="*/ 98 h 156"/>
                <a:gd name="T18" fmla="*/ 145 w 202"/>
                <a:gd name="T19" fmla="*/ 95 h 156"/>
                <a:gd name="T20" fmla="*/ 141 w 202"/>
                <a:gd name="T21" fmla="*/ 99 h 156"/>
                <a:gd name="T22" fmla="*/ 146 w 202"/>
                <a:gd name="T23" fmla="*/ 102 h 156"/>
                <a:gd name="T24" fmla="*/ 142 w 202"/>
                <a:gd name="T25" fmla="*/ 108 h 156"/>
                <a:gd name="T26" fmla="*/ 104 w 202"/>
                <a:gd name="T27" fmla="*/ 152 h 156"/>
                <a:gd name="T28" fmla="*/ 99 w 202"/>
                <a:gd name="T29" fmla="*/ 150 h 156"/>
                <a:gd name="T30" fmla="*/ 86 w 202"/>
                <a:gd name="T31" fmla="*/ 156 h 156"/>
                <a:gd name="T32" fmla="*/ 0 w 202"/>
                <a:gd name="T33" fmla="*/ 1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2" h="156">
                  <a:moveTo>
                    <a:pt x="0" y="118"/>
                  </a:moveTo>
                  <a:cubicBezTo>
                    <a:pt x="84" y="67"/>
                    <a:pt x="84" y="67"/>
                    <a:pt x="84" y="67"/>
                  </a:cubicBezTo>
                  <a:cubicBezTo>
                    <a:pt x="79" y="62"/>
                    <a:pt x="79" y="62"/>
                    <a:pt x="79" y="62"/>
                  </a:cubicBezTo>
                  <a:cubicBezTo>
                    <a:pt x="79" y="62"/>
                    <a:pt x="165" y="8"/>
                    <a:pt x="169" y="7"/>
                  </a:cubicBezTo>
                  <a:cubicBezTo>
                    <a:pt x="173" y="6"/>
                    <a:pt x="169" y="0"/>
                    <a:pt x="181" y="8"/>
                  </a:cubicBezTo>
                  <a:cubicBezTo>
                    <a:pt x="194" y="15"/>
                    <a:pt x="200" y="21"/>
                    <a:pt x="200" y="21"/>
                  </a:cubicBezTo>
                  <a:cubicBezTo>
                    <a:pt x="196" y="27"/>
                    <a:pt x="196" y="27"/>
                    <a:pt x="196" y="27"/>
                  </a:cubicBezTo>
                  <a:cubicBezTo>
                    <a:pt x="202" y="33"/>
                    <a:pt x="202" y="33"/>
                    <a:pt x="202" y="33"/>
                  </a:cubicBezTo>
                  <a:cubicBezTo>
                    <a:pt x="150" y="98"/>
                    <a:pt x="150" y="98"/>
                    <a:pt x="150" y="98"/>
                  </a:cubicBezTo>
                  <a:cubicBezTo>
                    <a:pt x="145" y="95"/>
                    <a:pt x="145" y="95"/>
                    <a:pt x="145" y="95"/>
                  </a:cubicBezTo>
                  <a:cubicBezTo>
                    <a:pt x="141" y="99"/>
                    <a:pt x="141" y="99"/>
                    <a:pt x="141" y="99"/>
                  </a:cubicBezTo>
                  <a:cubicBezTo>
                    <a:pt x="146" y="102"/>
                    <a:pt x="146" y="102"/>
                    <a:pt x="146" y="102"/>
                  </a:cubicBezTo>
                  <a:cubicBezTo>
                    <a:pt x="142" y="108"/>
                    <a:pt x="142" y="108"/>
                    <a:pt x="142" y="108"/>
                  </a:cubicBezTo>
                  <a:cubicBezTo>
                    <a:pt x="104" y="152"/>
                    <a:pt x="104" y="152"/>
                    <a:pt x="104" y="152"/>
                  </a:cubicBezTo>
                  <a:cubicBezTo>
                    <a:pt x="99" y="150"/>
                    <a:pt x="99" y="150"/>
                    <a:pt x="99" y="150"/>
                  </a:cubicBezTo>
                  <a:cubicBezTo>
                    <a:pt x="86" y="156"/>
                    <a:pt x="86" y="156"/>
                    <a:pt x="86" y="156"/>
                  </a:cubicBezTo>
                  <a:lnTo>
                    <a:pt x="0" y="11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7" name="Freeform 130"/>
            <p:cNvSpPr>
              <a:spLocks/>
            </p:cNvSpPr>
            <p:nvPr/>
          </p:nvSpPr>
          <p:spPr bwMode="auto">
            <a:xfrm>
              <a:off x="10242117" y="2804443"/>
              <a:ext cx="385249" cy="282516"/>
            </a:xfrm>
            <a:custGeom>
              <a:avLst/>
              <a:gdLst>
                <a:gd name="T0" fmla="*/ 182 w 182"/>
                <a:gd name="T1" fmla="*/ 5 h 132"/>
                <a:gd name="T2" fmla="*/ 60 w 182"/>
                <a:gd name="T3" fmla="*/ 131 h 132"/>
                <a:gd name="T4" fmla="*/ 0 w 182"/>
                <a:gd name="T5" fmla="*/ 105 h 132"/>
                <a:gd name="T6" fmla="*/ 157 w 182"/>
                <a:gd name="T7" fmla="*/ 1 h 132"/>
                <a:gd name="T8" fmla="*/ 182 w 182"/>
                <a:gd name="T9" fmla="*/ 5 h 132"/>
              </a:gdLst>
              <a:ahLst/>
              <a:cxnLst>
                <a:cxn ang="0">
                  <a:pos x="T0" y="T1"/>
                </a:cxn>
                <a:cxn ang="0">
                  <a:pos x="T2" y="T3"/>
                </a:cxn>
                <a:cxn ang="0">
                  <a:pos x="T4" y="T5"/>
                </a:cxn>
                <a:cxn ang="0">
                  <a:pos x="T6" y="T7"/>
                </a:cxn>
                <a:cxn ang="0">
                  <a:pos x="T8" y="T9"/>
                </a:cxn>
              </a:cxnLst>
              <a:rect l="0" t="0" r="r" b="b"/>
              <a:pathLst>
                <a:path w="182" h="132">
                  <a:moveTo>
                    <a:pt x="182" y="5"/>
                  </a:moveTo>
                  <a:cubicBezTo>
                    <a:pt x="182" y="5"/>
                    <a:pt x="62" y="132"/>
                    <a:pt x="60" y="131"/>
                  </a:cubicBezTo>
                  <a:cubicBezTo>
                    <a:pt x="57" y="130"/>
                    <a:pt x="0" y="105"/>
                    <a:pt x="0" y="105"/>
                  </a:cubicBezTo>
                  <a:cubicBezTo>
                    <a:pt x="0" y="105"/>
                    <a:pt x="155" y="2"/>
                    <a:pt x="157" y="1"/>
                  </a:cubicBezTo>
                  <a:cubicBezTo>
                    <a:pt x="160" y="0"/>
                    <a:pt x="182" y="5"/>
                    <a:pt x="182" y="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Freeform 131"/>
            <p:cNvSpPr>
              <a:spLocks/>
            </p:cNvSpPr>
            <p:nvPr/>
          </p:nvSpPr>
          <p:spPr bwMode="auto">
            <a:xfrm>
              <a:off x="8756158" y="2310346"/>
              <a:ext cx="1858977" cy="1092149"/>
            </a:xfrm>
            <a:custGeom>
              <a:avLst/>
              <a:gdLst>
                <a:gd name="T0" fmla="*/ 852 w 876"/>
                <a:gd name="T1" fmla="*/ 499 h 509"/>
                <a:gd name="T2" fmla="*/ 868 w 876"/>
                <a:gd name="T3" fmla="*/ 471 h 509"/>
                <a:gd name="T4" fmla="*/ 789 w 876"/>
                <a:gd name="T5" fmla="*/ 374 h 509"/>
                <a:gd name="T6" fmla="*/ 615 w 876"/>
                <a:gd name="T7" fmla="*/ 302 h 509"/>
                <a:gd name="T8" fmla="*/ 421 w 876"/>
                <a:gd name="T9" fmla="*/ 232 h 509"/>
                <a:gd name="T10" fmla="*/ 399 w 876"/>
                <a:gd name="T11" fmla="*/ 218 h 509"/>
                <a:gd name="T12" fmla="*/ 315 w 876"/>
                <a:gd name="T13" fmla="*/ 17 h 509"/>
                <a:gd name="T14" fmla="*/ 301 w 876"/>
                <a:gd name="T15" fmla="*/ 6 h 509"/>
                <a:gd name="T16" fmla="*/ 277 w 876"/>
                <a:gd name="T17" fmla="*/ 0 h 509"/>
                <a:gd name="T18" fmla="*/ 308 w 876"/>
                <a:gd name="T19" fmla="*/ 209 h 509"/>
                <a:gd name="T20" fmla="*/ 278 w 876"/>
                <a:gd name="T21" fmla="*/ 205 h 509"/>
                <a:gd name="T22" fmla="*/ 278 w 876"/>
                <a:gd name="T23" fmla="*/ 223 h 509"/>
                <a:gd name="T24" fmla="*/ 104 w 876"/>
                <a:gd name="T25" fmla="*/ 204 h 509"/>
                <a:gd name="T26" fmla="*/ 119 w 876"/>
                <a:gd name="T27" fmla="*/ 212 h 509"/>
                <a:gd name="T28" fmla="*/ 303 w 876"/>
                <a:gd name="T29" fmla="*/ 253 h 509"/>
                <a:gd name="T30" fmla="*/ 401 w 876"/>
                <a:gd name="T31" fmla="*/ 339 h 509"/>
                <a:gd name="T32" fmla="*/ 447 w 876"/>
                <a:gd name="T33" fmla="*/ 367 h 509"/>
                <a:gd name="T34" fmla="*/ 12 w 876"/>
                <a:gd name="T35" fmla="*/ 274 h 509"/>
                <a:gd name="T36" fmla="*/ 0 w 876"/>
                <a:gd name="T37" fmla="*/ 267 h 509"/>
                <a:gd name="T38" fmla="*/ 9 w 876"/>
                <a:gd name="T39" fmla="*/ 277 h 509"/>
                <a:gd name="T40" fmla="*/ 47 w 876"/>
                <a:gd name="T41" fmla="*/ 293 h 509"/>
                <a:gd name="T42" fmla="*/ 56 w 876"/>
                <a:gd name="T43" fmla="*/ 301 h 509"/>
                <a:gd name="T44" fmla="*/ 226 w 876"/>
                <a:gd name="T45" fmla="*/ 347 h 509"/>
                <a:gd name="T46" fmla="*/ 250 w 876"/>
                <a:gd name="T47" fmla="*/ 355 h 509"/>
                <a:gd name="T48" fmla="*/ 251 w 876"/>
                <a:gd name="T49" fmla="*/ 344 h 509"/>
                <a:gd name="T50" fmla="*/ 261 w 876"/>
                <a:gd name="T51" fmla="*/ 347 h 509"/>
                <a:gd name="T52" fmla="*/ 288 w 876"/>
                <a:gd name="T53" fmla="*/ 370 h 509"/>
                <a:gd name="T54" fmla="*/ 263 w 876"/>
                <a:gd name="T55" fmla="*/ 367 h 509"/>
                <a:gd name="T56" fmla="*/ 252 w 876"/>
                <a:gd name="T57" fmla="*/ 397 h 509"/>
                <a:gd name="T58" fmla="*/ 307 w 876"/>
                <a:gd name="T59" fmla="*/ 429 h 509"/>
                <a:gd name="T60" fmla="*/ 302 w 876"/>
                <a:gd name="T61" fmla="*/ 411 h 509"/>
                <a:gd name="T62" fmla="*/ 329 w 876"/>
                <a:gd name="T63" fmla="*/ 391 h 509"/>
                <a:gd name="T64" fmla="*/ 324 w 876"/>
                <a:gd name="T65" fmla="*/ 383 h 509"/>
                <a:gd name="T66" fmla="*/ 306 w 876"/>
                <a:gd name="T67" fmla="*/ 374 h 509"/>
                <a:gd name="T68" fmla="*/ 296 w 876"/>
                <a:gd name="T69" fmla="*/ 363 h 509"/>
                <a:gd name="T70" fmla="*/ 405 w 876"/>
                <a:gd name="T71" fmla="*/ 389 h 509"/>
                <a:gd name="T72" fmla="*/ 424 w 876"/>
                <a:gd name="T73" fmla="*/ 390 h 509"/>
                <a:gd name="T74" fmla="*/ 443 w 876"/>
                <a:gd name="T75" fmla="*/ 396 h 509"/>
                <a:gd name="T76" fmla="*/ 444 w 876"/>
                <a:gd name="T77" fmla="*/ 392 h 509"/>
                <a:gd name="T78" fmla="*/ 455 w 876"/>
                <a:gd name="T79" fmla="*/ 392 h 509"/>
                <a:gd name="T80" fmla="*/ 470 w 876"/>
                <a:gd name="T81" fmla="*/ 406 h 509"/>
                <a:gd name="T82" fmla="*/ 449 w 876"/>
                <a:gd name="T83" fmla="*/ 405 h 509"/>
                <a:gd name="T84" fmla="*/ 437 w 876"/>
                <a:gd name="T85" fmla="*/ 435 h 509"/>
                <a:gd name="T86" fmla="*/ 489 w 876"/>
                <a:gd name="T87" fmla="*/ 468 h 509"/>
                <a:gd name="T88" fmla="*/ 508 w 876"/>
                <a:gd name="T89" fmla="*/ 463 h 509"/>
                <a:gd name="T90" fmla="*/ 486 w 876"/>
                <a:gd name="T91" fmla="*/ 451 h 509"/>
                <a:gd name="T92" fmla="*/ 514 w 876"/>
                <a:gd name="T93" fmla="*/ 429 h 509"/>
                <a:gd name="T94" fmla="*/ 518 w 876"/>
                <a:gd name="T95" fmla="*/ 449 h 509"/>
                <a:gd name="T96" fmla="*/ 506 w 876"/>
                <a:gd name="T97" fmla="*/ 421 h 509"/>
                <a:gd name="T98" fmla="*/ 475 w 876"/>
                <a:gd name="T99" fmla="*/ 400 h 509"/>
                <a:gd name="T100" fmla="*/ 494 w 876"/>
                <a:gd name="T101" fmla="*/ 402 h 509"/>
                <a:gd name="T102" fmla="*/ 573 w 876"/>
                <a:gd name="T103" fmla="*/ 431 h 509"/>
                <a:gd name="T104" fmla="*/ 698 w 876"/>
                <a:gd name="T105" fmla="*/ 459 h 509"/>
                <a:gd name="T106" fmla="*/ 852 w 876"/>
                <a:gd name="T107" fmla="*/ 499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76" h="509">
                  <a:moveTo>
                    <a:pt x="852" y="499"/>
                  </a:moveTo>
                  <a:cubicBezTo>
                    <a:pt x="852" y="499"/>
                    <a:pt x="876" y="491"/>
                    <a:pt x="868" y="471"/>
                  </a:cubicBezTo>
                  <a:cubicBezTo>
                    <a:pt x="861" y="452"/>
                    <a:pt x="848" y="403"/>
                    <a:pt x="789" y="374"/>
                  </a:cubicBezTo>
                  <a:cubicBezTo>
                    <a:pt x="771" y="364"/>
                    <a:pt x="670" y="322"/>
                    <a:pt x="615" y="302"/>
                  </a:cubicBezTo>
                  <a:cubicBezTo>
                    <a:pt x="559" y="281"/>
                    <a:pt x="437" y="236"/>
                    <a:pt x="421" y="232"/>
                  </a:cubicBezTo>
                  <a:cubicBezTo>
                    <a:pt x="406" y="228"/>
                    <a:pt x="404" y="225"/>
                    <a:pt x="399" y="218"/>
                  </a:cubicBezTo>
                  <a:cubicBezTo>
                    <a:pt x="395" y="210"/>
                    <a:pt x="320" y="23"/>
                    <a:pt x="315" y="17"/>
                  </a:cubicBezTo>
                  <a:cubicBezTo>
                    <a:pt x="310" y="11"/>
                    <a:pt x="312" y="9"/>
                    <a:pt x="301" y="6"/>
                  </a:cubicBezTo>
                  <a:cubicBezTo>
                    <a:pt x="291" y="3"/>
                    <a:pt x="277" y="0"/>
                    <a:pt x="277" y="0"/>
                  </a:cubicBezTo>
                  <a:cubicBezTo>
                    <a:pt x="308" y="209"/>
                    <a:pt x="308" y="209"/>
                    <a:pt x="308" y="209"/>
                  </a:cubicBezTo>
                  <a:cubicBezTo>
                    <a:pt x="278" y="205"/>
                    <a:pt x="278" y="205"/>
                    <a:pt x="278" y="205"/>
                  </a:cubicBezTo>
                  <a:cubicBezTo>
                    <a:pt x="278" y="205"/>
                    <a:pt x="276" y="216"/>
                    <a:pt x="278" y="223"/>
                  </a:cubicBezTo>
                  <a:cubicBezTo>
                    <a:pt x="240" y="218"/>
                    <a:pt x="106" y="203"/>
                    <a:pt x="104" y="204"/>
                  </a:cubicBezTo>
                  <a:cubicBezTo>
                    <a:pt x="102" y="206"/>
                    <a:pt x="101" y="207"/>
                    <a:pt x="119" y="212"/>
                  </a:cubicBezTo>
                  <a:cubicBezTo>
                    <a:pt x="137" y="217"/>
                    <a:pt x="303" y="253"/>
                    <a:pt x="303" y="253"/>
                  </a:cubicBezTo>
                  <a:cubicBezTo>
                    <a:pt x="303" y="253"/>
                    <a:pt x="378" y="326"/>
                    <a:pt x="401" y="339"/>
                  </a:cubicBezTo>
                  <a:cubicBezTo>
                    <a:pt x="425" y="352"/>
                    <a:pt x="444" y="365"/>
                    <a:pt x="447" y="367"/>
                  </a:cubicBezTo>
                  <a:cubicBezTo>
                    <a:pt x="449" y="368"/>
                    <a:pt x="20" y="276"/>
                    <a:pt x="12" y="274"/>
                  </a:cubicBezTo>
                  <a:cubicBezTo>
                    <a:pt x="4" y="272"/>
                    <a:pt x="0" y="267"/>
                    <a:pt x="0" y="267"/>
                  </a:cubicBezTo>
                  <a:cubicBezTo>
                    <a:pt x="0" y="267"/>
                    <a:pt x="1" y="272"/>
                    <a:pt x="9" y="277"/>
                  </a:cubicBezTo>
                  <a:cubicBezTo>
                    <a:pt x="17" y="282"/>
                    <a:pt x="45" y="290"/>
                    <a:pt x="47" y="293"/>
                  </a:cubicBezTo>
                  <a:cubicBezTo>
                    <a:pt x="49" y="296"/>
                    <a:pt x="55" y="299"/>
                    <a:pt x="56" y="301"/>
                  </a:cubicBezTo>
                  <a:cubicBezTo>
                    <a:pt x="58" y="304"/>
                    <a:pt x="226" y="347"/>
                    <a:pt x="226" y="347"/>
                  </a:cubicBezTo>
                  <a:cubicBezTo>
                    <a:pt x="250" y="355"/>
                    <a:pt x="250" y="355"/>
                    <a:pt x="250" y="355"/>
                  </a:cubicBezTo>
                  <a:cubicBezTo>
                    <a:pt x="252" y="349"/>
                    <a:pt x="251" y="344"/>
                    <a:pt x="251" y="344"/>
                  </a:cubicBezTo>
                  <a:cubicBezTo>
                    <a:pt x="261" y="347"/>
                    <a:pt x="261" y="347"/>
                    <a:pt x="261" y="347"/>
                  </a:cubicBezTo>
                  <a:cubicBezTo>
                    <a:pt x="288" y="370"/>
                    <a:pt x="288" y="370"/>
                    <a:pt x="288" y="370"/>
                  </a:cubicBezTo>
                  <a:cubicBezTo>
                    <a:pt x="288" y="370"/>
                    <a:pt x="265" y="365"/>
                    <a:pt x="263" y="367"/>
                  </a:cubicBezTo>
                  <a:cubicBezTo>
                    <a:pt x="257" y="369"/>
                    <a:pt x="248" y="381"/>
                    <a:pt x="252" y="397"/>
                  </a:cubicBezTo>
                  <a:cubicBezTo>
                    <a:pt x="281" y="419"/>
                    <a:pt x="299" y="429"/>
                    <a:pt x="307" y="429"/>
                  </a:cubicBezTo>
                  <a:cubicBezTo>
                    <a:pt x="315" y="429"/>
                    <a:pt x="302" y="428"/>
                    <a:pt x="302" y="411"/>
                  </a:cubicBezTo>
                  <a:cubicBezTo>
                    <a:pt x="301" y="393"/>
                    <a:pt x="319" y="385"/>
                    <a:pt x="329" y="391"/>
                  </a:cubicBezTo>
                  <a:cubicBezTo>
                    <a:pt x="336" y="400"/>
                    <a:pt x="340" y="398"/>
                    <a:pt x="324" y="383"/>
                  </a:cubicBezTo>
                  <a:cubicBezTo>
                    <a:pt x="318" y="378"/>
                    <a:pt x="314" y="376"/>
                    <a:pt x="306" y="374"/>
                  </a:cubicBezTo>
                  <a:cubicBezTo>
                    <a:pt x="296" y="363"/>
                    <a:pt x="296" y="363"/>
                    <a:pt x="296" y="363"/>
                  </a:cubicBezTo>
                  <a:cubicBezTo>
                    <a:pt x="405" y="389"/>
                    <a:pt x="405" y="389"/>
                    <a:pt x="405" y="389"/>
                  </a:cubicBezTo>
                  <a:cubicBezTo>
                    <a:pt x="405" y="389"/>
                    <a:pt x="417" y="387"/>
                    <a:pt x="424" y="390"/>
                  </a:cubicBezTo>
                  <a:cubicBezTo>
                    <a:pt x="431" y="393"/>
                    <a:pt x="441" y="399"/>
                    <a:pt x="443" y="396"/>
                  </a:cubicBezTo>
                  <a:cubicBezTo>
                    <a:pt x="444" y="392"/>
                    <a:pt x="444" y="392"/>
                    <a:pt x="444" y="392"/>
                  </a:cubicBezTo>
                  <a:cubicBezTo>
                    <a:pt x="444" y="392"/>
                    <a:pt x="449" y="385"/>
                    <a:pt x="455" y="392"/>
                  </a:cubicBezTo>
                  <a:cubicBezTo>
                    <a:pt x="461" y="399"/>
                    <a:pt x="470" y="406"/>
                    <a:pt x="470" y="406"/>
                  </a:cubicBezTo>
                  <a:cubicBezTo>
                    <a:pt x="449" y="405"/>
                    <a:pt x="449" y="405"/>
                    <a:pt x="449" y="405"/>
                  </a:cubicBezTo>
                  <a:cubicBezTo>
                    <a:pt x="449" y="405"/>
                    <a:pt x="430" y="417"/>
                    <a:pt x="437" y="435"/>
                  </a:cubicBezTo>
                  <a:cubicBezTo>
                    <a:pt x="454" y="454"/>
                    <a:pt x="476" y="467"/>
                    <a:pt x="489" y="468"/>
                  </a:cubicBezTo>
                  <a:cubicBezTo>
                    <a:pt x="502" y="469"/>
                    <a:pt x="508" y="463"/>
                    <a:pt x="508" y="463"/>
                  </a:cubicBezTo>
                  <a:cubicBezTo>
                    <a:pt x="508" y="463"/>
                    <a:pt x="486" y="472"/>
                    <a:pt x="486" y="451"/>
                  </a:cubicBezTo>
                  <a:cubicBezTo>
                    <a:pt x="485" y="430"/>
                    <a:pt x="506" y="421"/>
                    <a:pt x="514" y="429"/>
                  </a:cubicBezTo>
                  <a:cubicBezTo>
                    <a:pt x="522" y="437"/>
                    <a:pt x="518" y="449"/>
                    <a:pt x="518" y="449"/>
                  </a:cubicBezTo>
                  <a:cubicBezTo>
                    <a:pt x="518" y="449"/>
                    <a:pt x="529" y="435"/>
                    <a:pt x="506" y="421"/>
                  </a:cubicBezTo>
                  <a:cubicBezTo>
                    <a:pt x="487" y="410"/>
                    <a:pt x="475" y="400"/>
                    <a:pt x="475" y="400"/>
                  </a:cubicBezTo>
                  <a:cubicBezTo>
                    <a:pt x="475" y="400"/>
                    <a:pt x="485" y="398"/>
                    <a:pt x="494" y="402"/>
                  </a:cubicBezTo>
                  <a:cubicBezTo>
                    <a:pt x="504" y="406"/>
                    <a:pt x="520" y="417"/>
                    <a:pt x="573" y="431"/>
                  </a:cubicBezTo>
                  <a:cubicBezTo>
                    <a:pt x="626" y="445"/>
                    <a:pt x="676" y="452"/>
                    <a:pt x="698" y="459"/>
                  </a:cubicBezTo>
                  <a:cubicBezTo>
                    <a:pt x="723" y="471"/>
                    <a:pt x="820" y="509"/>
                    <a:pt x="852" y="499"/>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Freeform 132"/>
            <p:cNvSpPr>
              <a:spLocks/>
            </p:cNvSpPr>
            <p:nvPr/>
          </p:nvSpPr>
          <p:spPr bwMode="auto">
            <a:xfrm>
              <a:off x="9359102" y="2784874"/>
              <a:ext cx="1247471" cy="622513"/>
            </a:xfrm>
            <a:custGeom>
              <a:avLst/>
              <a:gdLst>
                <a:gd name="T0" fmla="*/ 585 w 588"/>
                <a:gd name="T1" fmla="*/ 253 h 290"/>
                <a:gd name="T2" fmla="*/ 565 w 588"/>
                <a:gd name="T3" fmla="*/ 260 h 290"/>
                <a:gd name="T4" fmla="*/ 496 w 588"/>
                <a:gd name="T5" fmla="*/ 229 h 290"/>
                <a:gd name="T6" fmla="*/ 375 w 588"/>
                <a:gd name="T7" fmla="*/ 187 h 290"/>
                <a:gd name="T8" fmla="*/ 256 w 588"/>
                <a:gd name="T9" fmla="*/ 143 h 290"/>
                <a:gd name="T10" fmla="*/ 14 w 588"/>
                <a:gd name="T11" fmla="*/ 10 h 290"/>
                <a:gd name="T12" fmla="*/ 3 w 588"/>
                <a:gd name="T13" fmla="*/ 8 h 290"/>
                <a:gd name="T14" fmla="*/ 114 w 588"/>
                <a:gd name="T15" fmla="*/ 114 h 290"/>
                <a:gd name="T16" fmla="*/ 186 w 588"/>
                <a:gd name="T17" fmla="*/ 163 h 290"/>
                <a:gd name="T18" fmla="*/ 280 w 588"/>
                <a:gd name="T19" fmla="*/ 208 h 290"/>
                <a:gd name="T20" fmla="*/ 415 w 588"/>
                <a:gd name="T21" fmla="*/ 274 h 290"/>
                <a:gd name="T22" fmla="*/ 537 w 588"/>
                <a:gd name="T23" fmla="*/ 280 h 290"/>
                <a:gd name="T24" fmla="*/ 585 w 588"/>
                <a:gd name="T25" fmla="*/ 25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290">
                  <a:moveTo>
                    <a:pt x="585" y="253"/>
                  </a:moveTo>
                  <a:cubicBezTo>
                    <a:pt x="585" y="253"/>
                    <a:pt x="586" y="260"/>
                    <a:pt x="565" y="260"/>
                  </a:cubicBezTo>
                  <a:cubicBezTo>
                    <a:pt x="538" y="261"/>
                    <a:pt x="526" y="249"/>
                    <a:pt x="496" y="229"/>
                  </a:cubicBezTo>
                  <a:cubicBezTo>
                    <a:pt x="465" y="209"/>
                    <a:pt x="415" y="193"/>
                    <a:pt x="375" y="187"/>
                  </a:cubicBezTo>
                  <a:cubicBezTo>
                    <a:pt x="335" y="181"/>
                    <a:pt x="324" y="173"/>
                    <a:pt x="256" y="143"/>
                  </a:cubicBezTo>
                  <a:cubicBezTo>
                    <a:pt x="187" y="113"/>
                    <a:pt x="49" y="39"/>
                    <a:pt x="14" y="10"/>
                  </a:cubicBezTo>
                  <a:cubicBezTo>
                    <a:pt x="4" y="4"/>
                    <a:pt x="0" y="0"/>
                    <a:pt x="3" y="8"/>
                  </a:cubicBezTo>
                  <a:cubicBezTo>
                    <a:pt x="7" y="16"/>
                    <a:pt x="79" y="90"/>
                    <a:pt x="114" y="114"/>
                  </a:cubicBezTo>
                  <a:cubicBezTo>
                    <a:pt x="151" y="138"/>
                    <a:pt x="186" y="163"/>
                    <a:pt x="186" y="163"/>
                  </a:cubicBezTo>
                  <a:cubicBezTo>
                    <a:pt x="186" y="163"/>
                    <a:pt x="211" y="190"/>
                    <a:pt x="280" y="208"/>
                  </a:cubicBezTo>
                  <a:cubicBezTo>
                    <a:pt x="349" y="226"/>
                    <a:pt x="387" y="263"/>
                    <a:pt x="415" y="274"/>
                  </a:cubicBezTo>
                  <a:cubicBezTo>
                    <a:pt x="453" y="290"/>
                    <a:pt x="509" y="276"/>
                    <a:pt x="537" y="280"/>
                  </a:cubicBezTo>
                  <a:cubicBezTo>
                    <a:pt x="576" y="286"/>
                    <a:pt x="588" y="268"/>
                    <a:pt x="585" y="25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33"/>
            <p:cNvSpPr>
              <a:spLocks/>
            </p:cNvSpPr>
            <p:nvPr/>
          </p:nvSpPr>
          <p:spPr bwMode="auto">
            <a:xfrm>
              <a:off x="9622050" y="3132209"/>
              <a:ext cx="248272" cy="188344"/>
            </a:xfrm>
            <a:custGeom>
              <a:avLst/>
              <a:gdLst>
                <a:gd name="T0" fmla="*/ 112 w 117"/>
                <a:gd name="T1" fmla="*/ 65 h 88"/>
                <a:gd name="T2" fmla="*/ 81 w 117"/>
                <a:gd name="T3" fmla="*/ 85 h 88"/>
                <a:gd name="T4" fmla="*/ 48 w 117"/>
                <a:gd name="T5" fmla="*/ 63 h 88"/>
                <a:gd name="T6" fmla="*/ 49 w 117"/>
                <a:gd name="T7" fmla="*/ 44 h 88"/>
                <a:gd name="T8" fmla="*/ 0 w 117"/>
                <a:gd name="T9" fmla="*/ 6 h 88"/>
                <a:gd name="T10" fmla="*/ 23 w 117"/>
                <a:gd name="T11" fmla="*/ 0 h 88"/>
                <a:gd name="T12" fmla="*/ 47 w 117"/>
                <a:gd name="T13" fmla="*/ 9 h 88"/>
                <a:gd name="T14" fmla="*/ 65 w 117"/>
                <a:gd name="T15" fmla="*/ 23 h 88"/>
                <a:gd name="T16" fmla="*/ 102 w 117"/>
                <a:gd name="T17" fmla="*/ 45 h 88"/>
                <a:gd name="T18" fmla="*/ 112 w 117"/>
                <a:gd name="T19" fmla="*/ 6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8">
                  <a:moveTo>
                    <a:pt x="112" y="65"/>
                  </a:moveTo>
                  <a:cubicBezTo>
                    <a:pt x="112" y="65"/>
                    <a:pt x="104" y="88"/>
                    <a:pt x="81" y="85"/>
                  </a:cubicBezTo>
                  <a:cubicBezTo>
                    <a:pt x="56" y="82"/>
                    <a:pt x="48" y="63"/>
                    <a:pt x="48" y="63"/>
                  </a:cubicBezTo>
                  <a:cubicBezTo>
                    <a:pt x="49" y="44"/>
                    <a:pt x="49" y="44"/>
                    <a:pt x="49" y="44"/>
                  </a:cubicBezTo>
                  <a:cubicBezTo>
                    <a:pt x="0" y="6"/>
                    <a:pt x="0" y="6"/>
                    <a:pt x="0" y="6"/>
                  </a:cubicBezTo>
                  <a:cubicBezTo>
                    <a:pt x="23" y="0"/>
                    <a:pt x="23" y="0"/>
                    <a:pt x="23" y="0"/>
                  </a:cubicBezTo>
                  <a:cubicBezTo>
                    <a:pt x="47" y="9"/>
                    <a:pt x="47" y="9"/>
                    <a:pt x="47" y="9"/>
                  </a:cubicBezTo>
                  <a:cubicBezTo>
                    <a:pt x="47" y="9"/>
                    <a:pt x="64" y="21"/>
                    <a:pt x="65" y="23"/>
                  </a:cubicBezTo>
                  <a:cubicBezTo>
                    <a:pt x="67" y="25"/>
                    <a:pt x="102" y="45"/>
                    <a:pt x="102" y="45"/>
                  </a:cubicBezTo>
                  <a:cubicBezTo>
                    <a:pt x="102" y="45"/>
                    <a:pt x="117" y="50"/>
                    <a:pt x="112" y="6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34"/>
            <p:cNvSpPr>
              <a:spLocks/>
            </p:cNvSpPr>
            <p:nvPr/>
          </p:nvSpPr>
          <p:spPr bwMode="auto">
            <a:xfrm>
              <a:off x="9220902" y="3035592"/>
              <a:ext cx="259278" cy="212804"/>
            </a:xfrm>
            <a:custGeom>
              <a:avLst/>
              <a:gdLst>
                <a:gd name="T0" fmla="*/ 114 w 122"/>
                <a:gd name="T1" fmla="*/ 79 h 99"/>
                <a:gd name="T2" fmla="*/ 80 w 122"/>
                <a:gd name="T3" fmla="*/ 88 h 99"/>
                <a:gd name="T4" fmla="*/ 36 w 122"/>
                <a:gd name="T5" fmla="*/ 49 h 99"/>
                <a:gd name="T6" fmla="*/ 34 w 122"/>
                <a:gd name="T7" fmla="*/ 36 h 99"/>
                <a:gd name="T8" fmla="*/ 0 w 122"/>
                <a:gd name="T9" fmla="*/ 7 h 99"/>
                <a:gd name="T10" fmla="*/ 13 w 122"/>
                <a:gd name="T11" fmla="*/ 0 h 99"/>
                <a:gd name="T12" fmla="*/ 38 w 122"/>
                <a:gd name="T13" fmla="*/ 3 h 99"/>
                <a:gd name="T14" fmla="*/ 56 w 122"/>
                <a:gd name="T15" fmla="*/ 12 h 99"/>
                <a:gd name="T16" fmla="*/ 72 w 122"/>
                <a:gd name="T17" fmla="*/ 35 h 99"/>
                <a:gd name="T18" fmla="*/ 105 w 122"/>
                <a:gd name="T19" fmla="*/ 46 h 99"/>
                <a:gd name="T20" fmla="*/ 117 w 122"/>
                <a:gd name="T21" fmla="*/ 59 h 99"/>
                <a:gd name="T22" fmla="*/ 114 w 122"/>
                <a:gd name="T23" fmla="*/ 7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99">
                  <a:moveTo>
                    <a:pt x="114" y="79"/>
                  </a:moveTo>
                  <a:cubicBezTo>
                    <a:pt x="114" y="79"/>
                    <a:pt x="105" y="99"/>
                    <a:pt x="80" y="88"/>
                  </a:cubicBezTo>
                  <a:cubicBezTo>
                    <a:pt x="55" y="78"/>
                    <a:pt x="38" y="54"/>
                    <a:pt x="36" y="49"/>
                  </a:cubicBezTo>
                  <a:cubicBezTo>
                    <a:pt x="33" y="44"/>
                    <a:pt x="34" y="36"/>
                    <a:pt x="34" y="36"/>
                  </a:cubicBezTo>
                  <a:cubicBezTo>
                    <a:pt x="0" y="7"/>
                    <a:pt x="0" y="7"/>
                    <a:pt x="0" y="7"/>
                  </a:cubicBezTo>
                  <a:cubicBezTo>
                    <a:pt x="13" y="0"/>
                    <a:pt x="13" y="0"/>
                    <a:pt x="13" y="0"/>
                  </a:cubicBezTo>
                  <a:cubicBezTo>
                    <a:pt x="13" y="0"/>
                    <a:pt x="35" y="2"/>
                    <a:pt x="38" y="3"/>
                  </a:cubicBezTo>
                  <a:cubicBezTo>
                    <a:pt x="41" y="4"/>
                    <a:pt x="56" y="8"/>
                    <a:pt x="56" y="12"/>
                  </a:cubicBezTo>
                  <a:cubicBezTo>
                    <a:pt x="56" y="15"/>
                    <a:pt x="72" y="35"/>
                    <a:pt x="72" y="35"/>
                  </a:cubicBezTo>
                  <a:cubicBezTo>
                    <a:pt x="72" y="35"/>
                    <a:pt x="103" y="45"/>
                    <a:pt x="105" y="46"/>
                  </a:cubicBezTo>
                  <a:cubicBezTo>
                    <a:pt x="107" y="47"/>
                    <a:pt x="117" y="59"/>
                    <a:pt x="117" y="59"/>
                  </a:cubicBezTo>
                  <a:cubicBezTo>
                    <a:pt x="117" y="59"/>
                    <a:pt x="122" y="70"/>
                    <a:pt x="114" y="7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35"/>
            <p:cNvSpPr>
              <a:spLocks/>
            </p:cNvSpPr>
            <p:nvPr/>
          </p:nvSpPr>
          <p:spPr bwMode="auto">
            <a:xfrm>
              <a:off x="9344426" y="2765306"/>
              <a:ext cx="611506" cy="161437"/>
            </a:xfrm>
            <a:custGeom>
              <a:avLst/>
              <a:gdLst>
                <a:gd name="T0" fmla="*/ 7 w 288"/>
                <a:gd name="T1" fmla="*/ 12 h 75"/>
                <a:gd name="T2" fmla="*/ 18 w 288"/>
                <a:gd name="T3" fmla="*/ 0 h 75"/>
                <a:gd name="T4" fmla="*/ 113 w 288"/>
                <a:gd name="T5" fmla="*/ 15 h 75"/>
                <a:gd name="T6" fmla="*/ 288 w 288"/>
                <a:gd name="T7" fmla="*/ 75 h 75"/>
                <a:gd name="T8" fmla="*/ 35 w 288"/>
                <a:gd name="T9" fmla="*/ 26 h 75"/>
                <a:gd name="T10" fmla="*/ 7 w 288"/>
                <a:gd name="T11" fmla="*/ 12 h 75"/>
              </a:gdLst>
              <a:ahLst/>
              <a:cxnLst>
                <a:cxn ang="0">
                  <a:pos x="T0" y="T1"/>
                </a:cxn>
                <a:cxn ang="0">
                  <a:pos x="T2" y="T3"/>
                </a:cxn>
                <a:cxn ang="0">
                  <a:pos x="T4" y="T5"/>
                </a:cxn>
                <a:cxn ang="0">
                  <a:pos x="T6" y="T7"/>
                </a:cxn>
                <a:cxn ang="0">
                  <a:pos x="T8" y="T9"/>
                </a:cxn>
                <a:cxn ang="0">
                  <a:pos x="T10" y="T11"/>
                </a:cxn>
              </a:cxnLst>
              <a:rect l="0" t="0" r="r" b="b"/>
              <a:pathLst>
                <a:path w="288" h="75">
                  <a:moveTo>
                    <a:pt x="7" y="12"/>
                  </a:moveTo>
                  <a:cubicBezTo>
                    <a:pt x="7" y="12"/>
                    <a:pt x="0" y="0"/>
                    <a:pt x="18" y="0"/>
                  </a:cubicBezTo>
                  <a:cubicBezTo>
                    <a:pt x="36" y="0"/>
                    <a:pt x="113" y="15"/>
                    <a:pt x="113" y="15"/>
                  </a:cubicBezTo>
                  <a:cubicBezTo>
                    <a:pt x="113" y="15"/>
                    <a:pt x="208" y="43"/>
                    <a:pt x="288" y="75"/>
                  </a:cubicBezTo>
                  <a:cubicBezTo>
                    <a:pt x="199" y="45"/>
                    <a:pt x="76" y="23"/>
                    <a:pt x="35" y="26"/>
                  </a:cubicBezTo>
                  <a:cubicBezTo>
                    <a:pt x="11" y="19"/>
                    <a:pt x="7" y="12"/>
                    <a:pt x="7"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36"/>
            <p:cNvSpPr>
              <a:spLocks/>
            </p:cNvSpPr>
            <p:nvPr/>
          </p:nvSpPr>
          <p:spPr bwMode="auto">
            <a:xfrm>
              <a:off x="9379893" y="2326246"/>
              <a:ext cx="238488" cy="473305"/>
            </a:xfrm>
            <a:custGeom>
              <a:avLst/>
              <a:gdLst>
                <a:gd name="T0" fmla="*/ 98 w 112"/>
                <a:gd name="T1" fmla="*/ 214 h 221"/>
                <a:gd name="T2" fmla="*/ 20 w 112"/>
                <a:gd name="T3" fmla="*/ 19 h 221"/>
                <a:gd name="T4" fmla="*/ 9 w 112"/>
                <a:gd name="T5" fmla="*/ 4 h 221"/>
                <a:gd name="T6" fmla="*/ 0 w 112"/>
                <a:gd name="T7" fmla="*/ 0 h 221"/>
                <a:gd name="T8" fmla="*/ 21 w 112"/>
                <a:gd name="T9" fmla="*/ 10 h 221"/>
                <a:gd name="T10" fmla="*/ 101 w 112"/>
                <a:gd name="T11" fmla="*/ 209 h 221"/>
                <a:gd name="T12" fmla="*/ 108 w 112"/>
                <a:gd name="T13" fmla="*/ 220 h 221"/>
                <a:gd name="T14" fmla="*/ 98 w 112"/>
                <a:gd name="T15" fmla="*/ 214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221">
                  <a:moveTo>
                    <a:pt x="98" y="214"/>
                  </a:moveTo>
                  <a:cubicBezTo>
                    <a:pt x="97" y="211"/>
                    <a:pt x="24" y="30"/>
                    <a:pt x="20" y="19"/>
                  </a:cubicBezTo>
                  <a:cubicBezTo>
                    <a:pt x="15" y="8"/>
                    <a:pt x="15" y="8"/>
                    <a:pt x="9" y="4"/>
                  </a:cubicBezTo>
                  <a:cubicBezTo>
                    <a:pt x="3" y="1"/>
                    <a:pt x="0" y="0"/>
                    <a:pt x="0" y="0"/>
                  </a:cubicBezTo>
                  <a:cubicBezTo>
                    <a:pt x="0" y="0"/>
                    <a:pt x="18" y="3"/>
                    <a:pt x="21" y="10"/>
                  </a:cubicBezTo>
                  <a:cubicBezTo>
                    <a:pt x="24" y="17"/>
                    <a:pt x="101" y="209"/>
                    <a:pt x="101" y="209"/>
                  </a:cubicBezTo>
                  <a:cubicBezTo>
                    <a:pt x="101" y="209"/>
                    <a:pt x="103" y="218"/>
                    <a:pt x="108" y="220"/>
                  </a:cubicBezTo>
                  <a:cubicBezTo>
                    <a:pt x="112" y="221"/>
                    <a:pt x="100" y="218"/>
                    <a:pt x="98" y="21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44" name="Freeform 137"/>
            <p:cNvSpPr>
              <a:spLocks/>
            </p:cNvSpPr>
            <p:nvPr/>
          </p:nvSpPr>
          <p:spPr bwMode="auto">
            <a:xfrm>
              <a:off x="10267800" y="3143217"/>
              <a:ext cx="7338" cy="11007"/>
            </a:xfrm>
            <a:custGeom>
              <a:avLst/>
              <a:gdLst>
                <a:gd name="T0" fmla="*/ 1 w 4"/>
                <a:gd name="T1" fmla="*/ 2 h 5"/>
                <a:gd name="T2" fmla="*/ 0 w 4"/>
                <a:gd name="T3" fmla="*/ 4 h 5"/>
                <a:gd name="T4" fmla="*/ 3 w 4"/>
                <a:gd name="T5" fmla="*/ 4 h 5"/>
                <a:gd name="T6" fmla="*/ 3 w 4"/>
                <a:gd name="T7" fmla="*/ 1 h 5"/>
                <a:gd name="T8" fmla="*/ 1 w 4"/>
                <a:gd name="T9" fmla="*/ 2 h 5"/>
              </a:gdLst>
              <a:ahLst/>
              <a:cxnLst>
                <a:cxn ang="0">
                  <a:pos x="T0" y="T1"/>
                </a:cxn>
                <a:cxn ang="0">
                  <a:pos x="T2" y="T3"/>
                </a:cxn>
                <a:cxn ang="0">
                  <a:pos x="T4" y="T5"/>
                </a:cxn>
                <a:cxn ang="0">
                  <a:pos x="T6" y="T7"/>
                </a:cxn>
                <a:cxn ang="0">
                  <a:pos x="T8" y="T9"/>
                </a:cxn>
              </a:cxnLst>
              <a:rect l="0" t="0" r="r" b="b"/>
              <a:pathLst>
                <a:path w="4" h="5">
                  <a:moveTo>
                    <a:pt x="1" y="2"/>
                  </a:moveTo>
                  <a:cubicBezTo>
                    <a:pt x="0" y="3"/>
                    <a:pt x="0" y="4"/>
                    <a:pt x="0" y="4"/>
                  </a:cubicBezTo>
                  <a:cubicBezTo>
                    <a:pt x="1" y="5"/>
                    <a:pt x="2" y="5"/>
                    <a:pt x="3" y="4"/>
                  </a:cubicBezTo>
                  <a:cubicBezTo>
                    <a:pt x="4" y="3"/>
                    <a:pt x="4" y="2"/>
                    <a:pt x="3" y="1"/>
                  </a:cubicBezTo>
                  <a:cubicBezTo>
                    <a:pt x="2" y="0"/>
                    <a:pt x="1" y="1"/>
                    <a:pt x="1"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45" name="Freeform 138"/>
            <p:cNvSpPr>
              <a:spLocks/>
            </p:cNvSpPr>
            <p:nvPr/>
          </p:nvSpPr>
          <p:spPr bwMode="auto">
            <a:xfrm>
              <a:off x="10254347" y="3138325"/>
              <a:ext cx="6115" cy="11007"/>
            </a:xfrm>
            <a:custGeom>
              <a:avLst/>
              <a:gdLst>
                <a:gd name="T0" fmla="*/ 0 w 3"/>
                <a:gd name="T1" fmla="*/ 1 h 5"/>
                <a:gd name="T2" fmla="*/ 0 w 3"/>
                <a:gd name="T3" fmla="*/ 4 h 5"/>
                <a:gd name="T4" fmla="*/ 3 w 3"/>
                <a:gd name="T5" fmla="*/ 3 h 5"/>
                <a:gd name="T6" fmla="*/ 3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0" y="3"/>
                    <a:pt x="0" y="4"/>
                  </a:cubicBezTo>
                  <a:cubicBezTo>
                    <a:pt x="1" y="5"/>
                    <a:pt x="2" y="4"/>
                    <a:pt x="3" y="3"/>
                  </a:cubicBezTo>
                  <a:cubicBezTo>
                    <a:pt x="3" y="3"/>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46" name="Freeform 139"/>
            <p:cNvSpPr>
              <a:spLocks/>
            </p:cNvSpPr>
            <p:nvPr/>
          </p:nvSpPr>
          <p:spPr bwMode="auto">
            <a:xfrm>
              <a:off x="10242117" y="3132209"/>
              <a:ext cx="6115" cy="11007"/>
            </a:xfrm>
            <a:custGeom>
              <a:avLst/>
              <a:gdLst>
                <a:gd name="T0" fmla="*/ 0 w 3"/>
                <a:gd name="T1" fmla="*/ 2 h 5"/>
                <a:gd name="T2" fmla="*/ 0 w 3"/>
                <a:gd name="T3" fmla="*/ 4 h 5"/>
                <a:gd name="T4" fmla="*/ 3 w 3"/>
                <a:gd name="T5" fmla="*/ 4 h 5"/>
                <a:gd name="T6" fmla="*/ 3 w 3"/>
                <a:gd name="T7" fmla="*/ 1 h 5"/>
                <a:gd name="T8" fmla="*/ 0 w 3"/>
                <a:gd name="T9" fmla="*/ 2 h 5"/>
              </a:gdLst>
              <a:ahLst/>
              <a:cxnLst>
                <a:cxn ang="0">
                  <a:pos x="T0" y="T1"/>
                </a:cxn>
                <a:cxn ang="0">
                  <a:pos x="T2" y="T3"/>
                </a:cxn>
                <a:cxn ang="0">
                  <a:pos x="T4" y="T5"/>
                </a:cxn>
                <a:cxn ang="0">
                  <a:pos x="T6" y="T7"/>
                </a:cxn>
                <a:cxn ang="0">
                  <a:pos x="T8" y="T9"/>
                </a:cxn>
              </a:cxnLst>
              <a:rect l="0" t="0" r="r" b="b"/>
              <a:pathLst>
                <a:path w="3" h="5">
                  <a:moveTo>
                    <a:pt x="0" y="2"/>
                  </a:moveTo>
                  <a:cubicBezTo>
                    <a:pt x="0" y="2"/>
                    <a:pt x="0" y="4"/>
                    <a:pt x="0" y="4"/>
                  </a:cubicBezTo>
                  <a:cubicBezTo>
                    <a:pt x="1" y="5"/>
                    <a:pt x="2" y="5"/>
                    <a:pt x="3" y="4"/>
                  </a:cubicBezTo>
                  <a:cubicBezTo>
                    <a:pt x="3" y="3"/>
                    <a:pt x="3" y="2"/>
                    <a:pt x="3" y="1"/>
                  </a:cubicBezTo>
                  <a:cubicBezTo>
                    <a:pt x="2" y="0"/>
                    <a:pt x="1" y="1"/>
                    <a:pt x="0"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47" name="Freeform 140"/>
            <p:cNvSpPr>
              <a:spLocks/>
            </p:cNvSpPr>
            <p:nvPr/>
          </p:nvSpPr>
          <p:spPr bwMode="auto">
            <a:xfrm>
              <a:off x="10228663" y="3127317"/>
              <a:ext cx="7338" cy="11007"/>
            </a:xfrm>
            <a:custGeom>
              <a:avLst/>
              <a:gdLst>
                <a:gd name="T0" fmla="*/ 0 w 3"/>
                <a:gd name="T1" fmla="*/ 1 h 5"/>
                <a:gd name="T2" fmla="*/ 0 w 3"/>
                <a:gd name="T3" fmla="*/ 4 h 5"/>
                <a:gd name="T4" fmla="*/ 3 w 3"/>
                <a:gd name="T5" fmla="*/ 3 h 5"/>
                <a:gd name="T6" fmla="*/ 3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0" y="3"/>
                    <a:pt x="0" y="4"/>
                  </a:cubicBezTo>
                  <a:cubicBezTo>
                    <a:pt x="1" y="5"/>
                    <a:pt x="2" y="4"/>
                    <a:pt x="3" y="3"/>
                  </a:cubicBezTo>
                  <a:cubicBezTo>
                    <a:pt x="3" y="3"/>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48" name="Freeform 141"/>
            <p:cNvSpPr>
              <a:spLocks/>
            </p:cNvSpPr>
            <p:nvPr/>
          </p:nvSpPr>
          <p:spPr bwMode="auto">
            <a:xfrm>
              <a:off x="10210318" y="3121203"/>
              <a:ext cx="8561" cy="8561"/>
            </a:xfrm>
            <a:custGeom>
              <a:avLst/>
              <a:gdLst>
                <a:gd name="T0" fmla="*/ 1 w 4"/>
                <a:gd name="T1" fmla="*/ 1 h 4"/>
                <a:gd name="T2" fmla="*/ 0 w 4"/>
                <a:gd name="T3" fmla="*/ 3 h 4"/>
                <a:gd name="T4" fmla="*/ 3 w 4"/>
                <a:gd name="T5" fmla="*/ 3 h 4"/>
                <a:gd name="T6" fmla="*/ 3 w 4"/>
                <a:gd name="T7" fmla="*/ 0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0" y="3"/>
                  </a:cubicBezTo>
                  <a:cubicBezTo>
                    <a:pt x="1" y="4"/>
                    <a:pt x="2" y="4"/>
                    <a:pt x="3" y="3"/>
                  </a:cubicBezTo>
                  <a:cubicBezTo>
                    <a:pt x="4" y="2"/>
                    <a:pt x="4" y="1"/>
                    <a:pt x="3" y="0"/>
                  </a:cubicBezTo>
                  <a:cubicBezTo>
                    <a:pt x="2" y="0"/>
                    <a:pt x="1"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49" name="Freeform 142"/>
            <p:cNvSpPr>
              <a:spLocks/>
            </p:cNvSpPr>
            <p:nvPr/>
          </p:nvSpPr>
          <p:spPr bwMode="auto">
            <a:xfrm>
              <a:off x="10196865" y="3115087"/>
              <a:ext cx="6115" cy="11007"/>
            </a:xfrm>
            <a:custGeom>
              <a:avLst/>
              <a:gdLst>
                <a:gd name="T0" fmla="*/ 0 w 3"/>
                <a:gd name="T1" fmla="*/ 1 h 5"/>
                <a:gd name="T2" fmla="*/ 0 w 3"/>
                <a:gd name="T3" fmla="*/ 4 h 5"/>
                <a:gd name="T4" fmla="*/ 3 w 3"/>
                <a:gd name="T5" fmla="*/ 4 h 5"/>
                <a:gd name="T6" fmla="*/ 3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0" y="4"/>
                    <a:pt x="0" y="4"/>
                  </a:cubicBezTo>
                  <a:cubicBezTo>
                    <a:pt x="1" y="5"/>
                    <a:pt x="2" y="4"/>
                    <a:pt x="3" y="4"/>
                  </a:cubicBezTo>
                  <a:cubicBezTo>
                    <a:pt x="3" y="3"/>
                    <a:pt x="3" y="2"/>
                    <a:pt x="3" y="1"/>
                  </a:cubicBezTo>
                  <a:cubicBezTo>
                    <a:pt x="2" y="0"/>
                    <a:pt x="1" y="1"/>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0" name="Freeform 143"/>
            <p:cNvSpPr>
              <a:spLocks/>
            </p:cNvSpPr>
            <p:nvPr/>
          </p:nvSpPr>
          <p:spPr bwMode="auto">
            <a:xfrm>
              <a:off x="10184635" y="3110195"/>
              <a:ext cx="6115" cy="8561"/>
            </a:xfrm>
            <a:custGeom>
              <a:avLst/>
              <a:gdLst>
                <a:gd name="T0" fmla="*/ 0 w 3"/>
                <a:gd name="T1" fmla="*/ 1 h 4"/>
                <a:gd name="T2" fmla="*/ 0 w 3"/>
                <a:gd name="T3" fmla="*/ 3 h 4"/>
                <a:gd name="T4" fmla="*/ 3 w 3"/>
                <a:gd name="T5" fmla="*/ 3 h 4"/>
                <a:gd name="T6" fmla="*/ 3 w 3"/>
                <a:gd name="T7" fmla="*/ 0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3"/>
                  </a:cubicBezTo>
                  <a:cubicBezTo>
                    <a:pt x="1" y="4"/>
                    <a:pt x="2" y="4"/>
                    <a:pt x="3" y="3"/>
                  </a:cubicBezTo>
                  <a:cubicBezTo>
                    <a:pt x="3" y="2"/>
                    <a:pt x="3" y="1"/>
                    <a:pt x="3" y="0"/>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1" name="Freeform 144"/>
            <p:cNvSpPr>
              <a:spLocks/>
            </p:cNvSpPr>
            <p:nvPr/>
          </p:nvSpPr>
          <p:spPr bwMode="auto">
            <a:xfrm>
              <a:off x="10169959" y="3104081"/>
              <a:ext cx="8561" cy="11007"/>
            </a:xfrm>
            <a:custGeom>
              <a:avLst/>
              <a:gdLst>
                <a:gd name="T0" fmla="*/ 1 w 4"/>
                <a:gd name="T1" fmla="*/ 1 h 5"/>
                <a:gd name="T2" fmla="*/ 1 w 4"/>
                <a:gd name="T3" fmla="*/ 4 h 5"/>
                <a:gd name="T4" fmla="*/ 4 w 4"/>
                <a:gd name="T5" fmla="*/ 4 h 5"/>
                <a:gd name="T6" fmla="*/ 4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1" y="2"/>
                    <a:pt x="0" y="4"/>
                    <a:pt x="1" y="4"/>
                  </a:cubicBezTo>
                  <a:cubicBezTo>
                    <a:pt x="2" y="5"/>
                    <a:pt x="3" y="4"/>
                    <a:pt x="4" y="4"/>
                  </a:cubicBezTo>
                  <a:cubicBezTo>
                    <a:pt x="4" y="3"/>
                    <a:pt x="4" y="2"/>
                    <a:pt x="4" y="1"/>
                  </a:cubicBezTo>
                  <a:cubicBezTo>
                    <a:pt x="3" y="0"/>
                    <a:pt x="2" y="1"/>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3" name="Freeform 145"/>
            <p:cNvSpPr>
              <a:spLocks/>
            </p:cNvSpPr>
            <p:nvPr/>
          </p:nvSpPr>
          <p:spPr bwMode="auto">
            <a:xfrm>
              <a:off x="10152836" y="3097965"/>
              <a:ext cx="6115" cy="11007"/>
            </a:xfrm>
            <a:custGeom>
              <a:avLst/>
              <a:gdLst>
                <a:gd name="T0" fmla="*/ 0 w 3"/>
                <a:gd name="T1" fmla="*/ 1 h 5"/>
                <a:gd name="T2" fmla="*/ 0 w 3"/>
                <a:gd name="T3" fmla="*/ 4 h 5"/>
                <a:gd name="T4" fmla="*/ 3 w 3"/>
                <a:gd name="T5" fmla="*/ 3 h 5"/>
                <a:gd name="T6" fmla="*/ 3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0" y="3"/>
                    <a:pt x="0" y="4"/>
                  </a:cubicBezTo>
                  <a:cubicBezTo>
                    <a:pt x="1" y="5"/>
                    <a:pt x="2" y="4"/>
                    <a:pt x="3" y="3"/>
                  </a:cubicBezTo>
                  <a:cubicBezTo>
                    <a:pt x="3" y="3"/>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4" name="Freeform 146"/>
            <p:cNvSpPr>
              <a:spLocks/>
            </p:cNvSpPr>
            <p:nvPr/>
          </p:nvSpPr>
          <p:spPr bwMode="auto">
            <a:xfrm>
              <a:off x="10139384" y="3093073"/>
              <a:ext cx="7338" cy="8561"/>
            </a:xfrm>
            <a:custGeom>
              <a:avLst/>
              <a:gdLst>
                <a:gd name="T0" fmla="*/ 0 w 3"/>
                <a:gd name="T1" fmla="*/ 1 h 4"/>
                <a:gd name="T2" fmla="*/ 0 w 3"/>
                <a:gd name="T3" fmla="*/ 4 h 4"/>
                <a:gd name="T4" fmla="*/ 3 w 3"/>
                <a:gd name="T5" fmla="*/ 3 h 4"/>
                <a:gd name="T6" fmla="*/ 3 w 3"/>
                <a:gd name="T7" fmla="*/ 0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4"/>
                  </a:cubicBezTo>
                  <a:cubicBezTo>
                    <a:pt x="1" y="4"/>
                    <a:pt x="2" y="4"/>
                    <a:pt x="3" y="3"/>
                  </a:cubicBezTo>
                  <a:cubicBezTo>
                    <a:pt x="3" y="2"/>
                    <a:pt x="3" y="1"/>
                    <a:pt x="3" y="0"/>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5" name="Freeform 147"/>
            <p:cNvSpPr>
              <a:spLocks/>
            </p:cNvSpPr>
            <p:nvPr/>
          </p:nvSpPr>
          <p:spPr bwMode="auto">
            <a:xfrm>
              <a:off x="10124708" y="3086958"/>
              <a:ext cx="8561" cy="11007"/>
            </a:xfrm>
            <a:custGeom>
              <a:avLst/>
              <a:gdLst>
                <a:gd name="T0" fmla="*/ 1 w 4"/>
                <a:gd name="T1" fmla="*/ 1 h 5"/>
                <a:gd name="T2" fmla="*/ 1 w 4"/>
                <a:gd name="T3" fmla="*/ 4 h 5"/>
                <a:gd name="T4" fmla="*/ 4 w 4"/>
                <a:gd name="T5" fmla="*/ 3 h 5"/>
                <a:gd name="T6" fmla="*/ 4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1" y="2"/>
                    <a:pt x="0" y="3"/>
                    <a:pt x="1" y="4"/>
                  </a:cubicBezTo>
                  <a:cubicBezTo>
                    <a:pt x="2" y="5"/>
                    <a:pt x="3" y="4"/>
                    <a:pt x="4" y="3"/>
                  </a:cubicBezTo>
                  <a:cubicBezTo>
                    <a:pt x="4" y="3"/>
                    <a:pt x="4" y="1"/>
                    <a:pt x="4" y="1"/>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6" name="Freeform 148"/>
            <p:cNvSpPr>
              <a:spLocks/>
            </p:cNvSpPr>
            <p:nvPr/>
          </p:nvSpPr>
          <p:spPr bwMode="auto">
            <a:xfrm>
              <a:off x="10112477" y="3083289"/>
              <a:ext cx="8561" cy="8561"/>
            </a:xfrm>
            <a:custGeom>
              <a:avLst/>
              <a:gdLst>
                <a:gd name="T0" fmla="*/ 1 w 4"/>
                <a:gd name="T1" fmla="*/ 1 h 4"/>
                <a:gd name="T2" fmla="*/ 1 w 4"/>
                <a:gd name="T3" fmla="*/ 4 h 4"/>
                <a:gd name="T4" fmla="*/ 3 w 4"/>
                <a:gd name="T5" fmla="*/ 3 h 4"/>
                <a:gd name="T6" fmla="*/ 4 w 4"/>
                <a:gd name="T7" fmla="*/ 0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1" y="4"/>
                  </a:cubicBezTo>
                  <a:cubicBezTo>
                    <a:pt x="2" y="4"/>
                    <a:pt x="3" y="4"/>
                    <a:pt x="3" y="3"/>
                  </a:cubicBezTo>
                  <a:cubicBezTo>
                    <a:pt x="4" y="2"/>
                    <a:pt x="4" y="1"/>
                    <a:pt x="4" y="0"/>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7" name="Freeform 149"/>
            <p:cNvSpPr>
              <a:spLocks/>
            </p:cNvSpPr>
            <p:nvPr/>
          </p:nvSpPr>
          <p:spPr bwMode="auto">
            <a:xfrm>
              <a:off x="10095355" y="3074728"/>
              <a:ext cx="8561" cy="9784"/>
            </a:xfrm>
            <a:custGeom>
              <a:avLst/>
              <a:gdLst>
                <a:gd name="T0" fmla="*/ 1 w 4"/>
                <a:gd name="T1" fmla="*/ 1 h 5"/>
                <a:gd name="T2" fmla="*/ 1 w 4"/>
                <a:gd name="T3" fmla="*/ 4 h 5"/>
                <a:gd name="T4" fmla="*/ 3 w 4"/>
                <a:gd name="T5" fmla="*/ 4 h 5"/>
                <a:gd name="T6" fmla="*/ 3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2"/>
                    <a:pt x="0" y="4"/>
                    <a:pt x="1" y="4"/>
                  </a:cubicBezTo>
                  <a:cubicBezTo>
                    <a:pt x="1" y="5"/>
                    <a:pt x="2" y="4"/>
                    <a:pt x="3" y="4"/>
                  </a:cubicBezTo>
                  <a:cubicBezTo>
                    <a:pt x="4" y="3"/>
                    <a:pt x="4" y="2"/>
                    <a:pt x="3" y="1"/>
                  </a:cubicBezTo>
                  <a:cubicBezTo>
                    <a:pt x="2" y="0"/>
                    <a:pt x="1" y="1"/>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8" name="Freeform 150"/>
            <p:cNvSpPr>
              <a:spLocks/>
            </p:cNvSpPr>
            <p:nvPr/>
          </p:nvSpPr>
          <p:spPr bwMode="auto">
            <a:xfrm>
              <a:off x="10083125" y="3069836"/>
              <a:ext cx="8561" cy="8561"/>
            </a:xfrm>
            <a:custGeom>
              <a:avLst/>
              <a:gdLst>
                <a:gd name="T0" fmla="*/ 1 w 4"/>
                <a:gd name="T1" fmla="*/ 1 h 4"/>
                <a:gd name="T2" fmla="*/ 0 w 4"/>
                <a:gd name="T3" fmla="*/ 4 h 4"/>
                <a:gd name="T4" fmla="*/ 3 w 4"/>
                <a:gd name="T5" fmla="*/ 3 h 4"/>
                <a:gd name="T6" fmla="*/ 3 w 4"/>
                <a:gd name="T7" fmla="*/ 1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0" y="4"/>
                  </a:cubicBezTo>
                  <a:cubicBezTo>
                    <a:pt x="1" y="4"/>
                    <a:pt x="2" y="4"/>
                    <a:pt x="3" y="3"/>
                  </a:cubicBezTo>
                  <a:cubicBezTo>
                    <a:pt x="4" y="2"/>
                    <a:pt x="4" y="1"/>
                    <a:pt x="3" y="1"/>
                  </a:cubicBezTo>
                  <a:cubicBezTo>
                    <a:pt x="2" y="0"/>
                    <a:pt x="1"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59" name="Freeform 151"/>
            <p:cNvSpPr>
              <a:spLocks/>
            </p:cNvSpPr>
            <p:nvPr/>
          </p:nvSpPr>
          <p:spPr bwMode="auto">
            <a:xfrm>
              <a:off x="10069672" y="3063721"/>
              <a:ext cx="8561" cy="11007"/>
            </a:xfrm>
            <a:custGeom>
              <a:avLst/>
              <a:gdLst>
                <a:gd name="T0" fmla="*/ 1 w 4"/>
                <a:gd name="T1" fmla="*/ 1 h 5"/>
                <a:gd name="T2" fmla="*/ 0 w 4"/>
                <a:gd name="T3" fmla="*/ 4 h 5"/>
                <a:gd name="T4" fmla="*/ 3 w 4"/>
                <a:gd name="T5" fmla="*/ 4 h 5"/>
                <a:gd name="T6" fmla="*/ 3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2"/>
                    <a:pt x="0" y="4"/>
                    <a:pt x="0" y="4"/>
                  </a:cubicBezTo>
                  <a:cubicBezTo>
                    <a:pt x="1" y="5"/>
                    <a:pt x="2" y="4"/>
                    <a:pt x="3" y="4"/>
                  </a:cubicBezTo>
                  <a:cubicBezTo>
                    <a:pt x="4" y="3"/>
                    <a:pt x="4" y="1"/>
                    <a:pt x="3" y="1"/>
                  </a:cubicBezTo>
                  <a:cubicBezTo>
                    <a:pt x="2" y="0"/>
                    <a:pt x="1" y="1"/>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0" name="Freeform 152"/>
            <p:cNvSpPr>
              <a:spLocks/>
            </p:cNvSpPr>
            <p:nvPr/>
          </p:nvSpPr>
          <p:spPr bwMode="auto">
            <a:xfrm>
              <a:off x="10057442" y="3058829"/>
              <a:ext cx="6115" cy="8561"/>
            </a:xfrm>
            <a:custGeom>
              <a:avLst/>
              <a:gdLst>
                <a:gd name="T0" fmla="*/ 0 w 3"/>
                <a:gd name="T1" fmla="*/ 1 h 4"/>
                <a:gd name="T2" fmla="*/ 0 w 3"/>
                <a:gd name="T3" fmla="*/ 4 h 4"/>
                <a:gd name="T4" fmla="*/ 3 w 3"/>
                <a:gd name="T5" fmla="*/ 3 h 4"/>
                <a:gd name="T6" fmla="*/ 3 w 3"/>
                <a:gd name="T7" fmla="*/ 1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4"/>
                  </a:cubicBezTo>
                  <a:cubicBezTo>
                    <a:pt x="1" y="4"/>
                    <a:pt x="2" y="4"/>
                    <a:pt x="3" y="3"/>
                  </a:cubicBezTo>
                  <a:cubicBezTo>
                    <a:pt x="3" y="2"/>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1" name="Freeform 153"/>
            <p:cNvSpPr>
              <a:spLocks/>
            </p:cNvSpPr>
            <p:nvPr/>
          </p:nvSpPr>
          <p:spPr bwMode="auto">
            <a:xfrm>
              <a:off x="10037873" y="3050268"/>
              <a:ext cx="8561" cy="11007"/>
            </a:xfrm>
            <a:custGeom>
              <a:avLst/>
              <a:gdLst>
                <a:gd name="T0" fmla="*/ 1 w 4"/>
                <a:gd name="T1" fmla="*/ 2 h 5"/>
                <a:gd name="T2" fmla="*/ 1 w 4"/>
                <a:gd name="T3" fmla="*/ 4 h 5"/>
                <a:gd name="T4" fmla="*/ 3 w 4"/>
                <a:gd name="T5" fmla="*/ 4 h 5"/>
                <a:gd name="T6" fmla="*/ 3 w 4"/>
                <a:gd name="T7" fmla="*/ 1 h 5"/>
                <a:gd name="T8" fmla="*/ 1 w 4"/>
                <a:gd name="T9" fmla="*/ 2 h 5"/>
              </a:gdLst>
              <a:ahLst/>
              <a:cxnLst>
                <a:cxn ang="0">
                  <a:pos x="T0" y="T1"/>
                </a:cxn>
                <a:cxn ang="0">
                  <a:pos x="T2" y="T3"/>
                </a:cxn>
                <a:cxn ang="0">
                  <a:pos x="T4" y="T5"/>
                </a:cxn>
                <a:cxn ang="0">
                  <a:pos x="T6" y="T7"/>
                </a:cxn>
                <a:cxn ang="0">
                  <a:pos x="T8" y="T9"/>
                </a:cxn>
              </a:cxnLst>
              <a:rect l="0" t="0" r="r" b="b"/>
              <a:pathLst>
                <a:path w="4" h="5">
                  <a:moveTo>
                    <a:pt x="1" y="2"/>
                  </a:moveTo>
                  <a:cubicBezTo>
                    <a:pt x="0" y="2"/>
                    <a:pt x="0" y="4"/>
                    <a:pt x="1" y="4"/>
                  </a:cubicBezTo>
                  <a:cubicBezTo>
                    <a:pt x="1" y="5"/>
                    <a:pt x="2" y="5"/>
                    <a:pt x="3" y="4"/>
                  </a:cubicBezTo>
                  <a:cubicBezTo>
                    <a:pt x="4" y="3"/>
                    <a:pt x="4" y="2"/>
                    <a:pt x="3" y="1"/>
                  </a:cubicBezTo>
                  <a:cubicBezTo>
                    <a:pt x="2" y="0"/>
                    <a:pt x="1" y="1"/>
                    <a:pt x="1"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2" name="Freeform 154"/>
            <p:cNvSpPr>
              <a:spLocks/>
            </p:cNvSpPr>
            <p:nvPr/>
          </p:nvSpPr>
          <p:spPr bwMode="auto">
            <a:xfrm>
              <a:off x="10025643" y="3046599"/>
              <a:ext cx="8561" cy="11007"/>
            </a:xfrm>
            <a:custGeom>
              <a:avLst/>
              <a:gdLst>
                <a:gd name="T0" fmla="*/ 1 w 4"/>
                <a:gd name="T1" fmla="*/ 1 h 5"/>
                <a:gd name="T2" fmla="*/ 0 w 4"/>
                <a:gd name="T3" fmla="*/ 4 h 5"/>
                <a:gd name="T4" fmla="*/ 3 w 4"/>
                <a:gd name="T5" fmla="*/ 3 h 5"/>
                <a:gd name="T6" fmla="*/ 3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2"/>
                    <a:pt x="0" y="3"/>
                    <a:pt x="0" y="4"/>
                  </a:cubicBezTo>
                  <a:cubicBezTo>
                    <a:pt x="1" y="5"/>
                    <a:pt x="2" y="4"/>
                    <a:pt x="3" y="3"/>
                  </a:cubicBezTo>
                  <a:cubicBezTo>
                    <a:pt x="3" y="3"/>
                    <a:pt x="4" y="1"/>
                    <a:pt x="3" y="1"/>
                  </a:cubicBezTo>
                  <a:cubicBezTo>
                    <a:pt x="2" y="0"/>
                    <a:pt x="1"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3" name="Freeform 155"/>
            <p:cNvSpPr>
              <a:spLocks/>
            </p:cNvSpPr>
            <p:nvPr/>
          </p:nvSpPr>
          <p:spPr bwMode="auto">
            <a:xfrm>
              <a:off x="10012191" y="3040484"/>
              <a:ext cx="8561" cy="9784"/>
            </a:xfrm>
            <a:custGeom>
              <a:avLst/>
              <a:gdLst>
                <a:gd name="T0" fmla="*/ 0 w 4"/>
                <a:gd name="T1" fmla="*/ 2 h 5"/>
                <a:gd name="T2" fmla="*/ 0 w 4"/>
                <a:gd name="T3" fmla="*/ 4 h 5"/>
                <a:gd name="T4" fmla="*/ 3 w 4"/>
                <a:gd name="T5" fmla="*/ 4 h 5"/>
                <a:gd name="T6" fmla="*/ 3 w 4"/>
                <a:gd name="T7" fmla="*/ 1 h 5"/>
                <a:gd name="T8" fmla="*/ 0 w 4"/>
                <a:gd name="T9" fmla="*/ 2 h 5"/>
              </a:gdLst>
              <a:ahLst/>
              <a:cxnLst>
                <a:cxn ang="0">
                  <a:pos x="T0" y="T1"/>
                </a:cxn>
                <a:cxn ang="0">
                  <a:pos x="T2" y="T3"/>
                </a:cxn>
                <a:cxn ang="0">
                  <a:pos x="T4" y="T5"/>
                </a:cxn>
                <a:cxn ang="0">
                  <a:pos x="T6" y="T7"/>
                </a:cxn>
                <a:cxn ang="0">
                  <a:pos x="T8" y="T9"/>
                </a:cxn>
              </a:cxnLst>
              <a:rect l="0" t="0" r="r" b="b"/>
              <a:pathLst>
                <a:path w="4" h="5">
                  <a:moveTo>
                    <a:pt x="0" y="2"/>
                  </a:moveTo>
                  <a:cubicBezTo>
                    <a:pt x="0" y="2"/>
                    <a:pt x="0" y="4"/>
                    <a:pt x="0" y="4"/>
                  </a:cubicBezTo>
                  <a:cubicBezTo>
                    <a:pt x="1" y="5"/>
                    <a:pt x="2" y="5"/>
                    <a:pt x="3" y="4"/>
                  </a:cubicBezTo>
                  <a:cubicBezTo>
                    <a:pt x="3" y="3"/>
                    <a:pt x="4" y="2"/>
                    <a:pt x="3" y="1"/>
                  </a:cubicBezTo>
                  <a:cubicBezTo>
                    <a:pt x="2" y="0"/>
                    <a:pt x="1" y="1"/>
                    <a:pt x="0"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4" name="Freeform 156"/>
            <p:cNvSpPr>
              <a:spLocks/>
            </p:cNvSpPr>
            <p:nvPr/>
          </p:nvSpPr>
          <p:spPr bwMode="auto">
            <a:xfrm>
              <a:off x="9999960" y="3035592"/>
              <a:ext cx="6115" cy="11007"/>
            </a:xfrm>
            <a:custGeom>
              <a:avLst/>
              <a:gdLst>
                <a:gd name="T0" fmla="*/ 0 w 3"/>
                <a:gd name="T1" fmla="*/ 1 h 5"/>
                <a:gd name="T2" fmla="*/ 0 w 3"/>
                <a:gd name="T3" fmla="*/ 4 h 5"/>
                <a:gd name="T4" fmla="*/ 3 w 3"/>
                <a:gd name="T5" fmla="*/ 3 h 5"/>
                <a:gd name="T6" fmla="*/ 3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0" y="3"/>
                    <a:pt x="0" y="4"/>
                  </a:cubicBezTo>
                  <a:cubicBezTo>
                    <a:pt x="1" y="5"/>
                    <a:pt x="2" y="4"/>
                    <a:pt x="3" y="3"/>
                  </a:cubicBezTo>
                  <a:cubicBezTo>
                    <a:pt x="3" y="3"/>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5" name="Freeform 157"/>
            <p:cNvSpPr>
              <a:spLocks/>
            </p:cNvSpPr>
            <p:nvPr/>
          </p:nvSpPr>
          <p:spPr bwMode="auto">
            <a:xfrm>
              <a:off x="9980392" y="3029477"/>
              <a:ext cx="8561" cy="8561"/>
            </a:xfrm>
            <a:custGeom>
              <a:avLst/>
              <a:gdLst>
                <a:gd name="T0" fmla="*/ 1 w 4"/>
                <a:gd name="T1" fmla="*/ 1 h 4"/>
                <a:gd name="T2" fmla="*/ 0 w 4"/>
                <a:gd name="T3" fmla="*/ 4 h 4"/>
                <a:gd name="T4" fmla="*/ 3 w 4"/>
                <a:gd name="T5" fmla="*/ 3 h 4"/>
                <a:gd name="T6" fmla="*/ 3 w 4"/>
                <a:gd name="T7" fmla="*/ 1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0" y="4"/>
                  </a:cubicBezTo>
                  <a:cubicBezTo>
                    <a:pt x="1" y="4"/>
                    <a:pt x="2" y="4"/>
                    <a:pt x="3" y="3"/>
                  </a:cubicBezTo>
                  <a:cubicBezTo>
                    <a:pt x="4" y="2"/>
                    <a:pt x="4" y="1"/>
                    <a:pt x="3" y="1"/>
                  </a:cubicBezTo>
                  <a:cubicBezTo>
                    <a:pt x="2" y="0"/>
                    <a:pt x="1"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6" name="Freeform 158"/>
            <p:cNvSpPr>
              <a:spLocks/>
            </p:cNvSpPr>
            <p:nvPr/>
          </p:nvSpPr>
          <p:spPr bwMode="auto">
            <a:xfrm>
              <a:off x="9968162" y="3024584"/>
              <a:ext cx="6115" cy="8561"/>
            </a:xfrm>
            <a:custGeom>
              <a:avLst/>
              <a:gdLst>
                <a:gd name="T0" fmla="*/ 0 w 3"/>
                <a:gd name="T1" fmla="*/ 1 h 4"/>
                <a:gd name="T2" fmla="*/ 0 w 3"/>
                <a:gd name="T3" fmla="*/ 4 h 4"/>
                <a:gd name="T4" fmla="*/ 3 w 3"/>
                <a:gd name="T5" fmla="*/ 3 h 4"/>
                <a:gd name="T6" fmla="*/ 3 w 3"/>
                <a:gd name="T7" fmla="*/ 0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4"/>
                  </a:cubicBezTo>
                  <a:cubicBezTo>
                    <a:pt x="1" y="4"/>
                    <a:pt x="2" y="4"/>
                    <a:pt x="3" y="3"/>
                  </a:cubicBezTo>
                  <a:cubicBezTo>
                    <a:pt x="3" y="2"/>
                    <a:pt x="3" y="1"/>
                    <a:pt x="3" y="0"/>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7" name="Freeform 159"/>
            <p:cNvSpPr>
              <a:spLocks/>
            </p:cNvSpPr>
            <p:nvPr/>
          </p:nvSpPr>
          <p:spPr bwMode="auto">
            <a:xfrm>
              <a:off x="9955932" y="3018470"/>
              <a:ext cx="6115" cy="8561"/>
            </a:xfrm>
            <a:custGeom>
              <a:avLst/>
              <a:gdLst>
                <a:gd name="T0" fmla="*/ 0 w 3"/>
                <a:gd name="T1" fmla="*/ 1 h 4"/>
                <a:gd name="T2" fmla="*/ 0 w 3"/>
                <a:gd name="T3" fmla="*/ 4 h 4"/>
                <a:gd name="T4" fmla="*/ 3 w 3"/>
                <a:gd name="T5" fmla="*/ 3 h 4"/>
                <a:gd name="T6" fmla="*/ 3 w 3"/>
                <a:gd name="T7" fmla="*/ 1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4"/>
                  </a:cubicBezTo>
                  <a:cubicBezTo>
                    <a:pt x="1" y="4"/>
                    <a:pt x="2" y="4"/>
                    <a:pt x="3" y="3"/>
                  </a:cubicBezTo>
                  <a:cubicBezTo>
                    <a:pt x="3" y="2"/>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8" name="Freeform 160"/>
            <p:cNvSpPr>
              <a:spLocks/>
            </p:cNvSpPr>
            <p:nvPr/>
          </p:nvSpPr>
          <p:spPr bwMode="auto">
            <a:xfrm>
              <a:off x="9940033" y="3014800"/>
              <a:ext cx="8561" cy="8561"/>
            </a:xfrm>
            <a:custGeom>
              <a:avLst/>
              <a:gdLst>
                <a:gd name="T0" fmla="*/ 1 w 4"/>
                <a:gd name="T1" fmla="*/ 1 h 4"/>
                <a:gd name="T2" fmla="*/ 1 w 4"/>
                <a:gd name="T3" fmla="*/ 4 h 4"/>
                <a:gd name="T4" fmla="*/ 4 w 4"/>
                <a:gd name="T5" fmla="*/ 3 h 4"/>
                <a:gd name="T6" fmla="*/ 4 w 4"/>
                <a:gd name="T7" fmla="*/ 0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1" y="2"/>
                    <a:pt x="0" y="3"/>
                    <a:pt x="1" y="4"/>
                  </a:cubicBezTo>
                  <a:cubicBezTo>
                    <a:pt x="2" y="4"/>
                    <a:pt x="3" y="4"/>
                    <a:pt x="4" y="3"/>
                  </a:cubicBezTo>
                  <a:cubicBezTo>
                    <a:pt x="4" y="2"/>
                    <a:pt x="4" y="1"/>
                    <a:pt x="4" y="0"/>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69" name="Freeform 161"/>
            <p:cNvSpPr>
              <a:spLocks/>
            </p:cNvSpPr>
            <p:nvPr/>
          </p:nvSpPr>
          <p:spPr bwMode="auto">
            <a:xfrm>
              <a:off x="9925356" y="3007462"/>
              <a:ext cx="6115" cy="8561"/>
            </a:xfrm>
            <a:custGeom>
              <a:avLst/>
              <a:gdLst>
                <a:gd name="T0" fmla="*/ 0 w 3"/>
                <a:gd name="T1" fmla="*/ 1 h 4"/>
                <a:gd name="T2" fmla="*/ 0 w 3"/>
                <a:gd name="T3" fmla="*/ 3 h 4"/>
                <a:gd name="T4" fmla="*/ 3 w 3"/>
                <a:gd name="T5" fmla="*/ 3 h 4"/>
                <a:gd name="T6" fmla="*/ 3 w 3"/>
                <a:gd name="T7" fmla="*/ 0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3"/>
                  </a:cubicBezTo>
                  <a:cubicBezTo>
                    <a:pt x="1" y="4"/>
                    <a:pt x="2" y="4"/>
                    <a:pt x="3" y="3"/>
                  </a:cubicBezTo>
                  <a:cubicBezTo>
                    <a:pt x="3" y="2"/>
                    <a:pt x="3" y="1"/>
                    <a:pt x="3" y="0"/>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0" name="Freeform 162"/>
            <p:cNvSpPr>
              <a:spLocks/>
            </p:cNvSpPr>
            <p:nvPr/>
          </p:nvSpPr>
          <p:spPr bwMode="auto">
            <a:xfrm>
              <a:off x="9910680" y="3001348"/>
              <a:ext cx="8561" cy="11007"/>
            </a:xfrm>
            <a:custGeom>
              <a:avLst/>
              <a:gdLst>
                <a:gd name="T0" fmla="*/ 1 w 4"/>
                <a:gd name="T1" fmla="*/ 1 h 5"/>
                <a:gd name="T2" fmla="*/ 1 w 4"/>
                <a:gd name="T3" fmla="*/ 4 h 5"/>
                <a:gd name="T4" fmla="*/ 3 w 4"/>
                <a:gd name="T5" fmla="*/ 4 h 5"/>
                <a:gd name="T6" fmla="*/ 4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1" y="2"/>
                    <a:pt x="0" y="4"/>
                    <a:pt x="1" y="4"/>
                  </a:cubicBezTo>
                  <a:cubicBezTo>
                    <a:pt x="2" y="5"/>
                    <a:pt x="3" y="4"/>
                    <a:pt x="3" y="4"/>
                  </a:cubicBezTo>
                  <a:cubicBezTo>
                    <a:pt x="4" y="3"/>
                    <a:pt x="4" y="1"/>
                    <a:pt x="4" y="1"/>
                  </a:cubicBezTo>
                  <a:cubicBezTo>
                    <a:pt x="3" y="0"/>
                    <a:pt x="2" y="1"/>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1" name="Freeform 163"/>
            <p:cNvSpPr>
              <a:spLocks/>
            </p:cNvSpPr>
            <p:nvPr/>
          </p:nvSpPr>
          <p:spPr bwMode="auto">
            <a:xfrm>
              <a:off x="9898450" y="2997678"/>
              <a:ext cx="8561" cy="8561"/>
            </a:xfrm>
            <a:custGeom>
              <a:avLst/>
              <a:gdLst>
                <a:gd name="T0" fmla="*/ 1 w 4"/>
                <a:gd name="T1" fmla="*/ 1 h 4"/>
                <a:gd name="T2" fmla="*/ 1 w 4"/>
                <a:gd name="T3" fmla="*/ 3 h 4"/>
                <a:gd name="T4" fmla="*/ 3 w 4"/>
                <a:gd name="T5" fmla="*/ 3 h 4"/>
                <a:gd name="T6" fmla="*/ 4 w 4"/>
                <a:gd name="T7" fmla="*/ 0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1" y="3"/>
                  </a:cubicBezTo>
                  <a:cubicBezTo>
                    <a:pt x="2" y="4"/>
                    <a:pt x="3" y="4"/>
                    <a:pt x="3" y="3"/>
                  </a:cubicBezTo>
                  <a:cubicBezTo>
                    <a:pt x="4" y="2"/>
                    <a:pt x="4" y="1"/>
                    <a:pt x="4" y="0"/>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2" name="Freeform 164"/>
            <p:cNvSpPr>
              <a:spLocks/>
            </p:cNvSpPr>
            <p:nvPr/>
          </p:nvSpPr>
          <p:spPr bwMode="auto">
            <a:xfrm>
              <a:off x="9884997" y="2990340"/>
              <a:ext cx="8561" cy="11007"/>
            </a:xfrm>
            <a:custGeom>
              <a:avLst/>
              <a:gdLst>
                <a:gd name="T0" fmla="*/ 1 w 4"/>
                <a:gd name="T1" fmla="*/ 1 h 5"/>
                <a:gd name="T2" fmla="*/ 1 w 4"/>
                <a:gd name="T3" fmla="*/ 4 h 5"/>
                <a:gd name="T4" fmla="*/ 3 w 4"/>
                <a:gd name="T5" fmla="*/ 4 h 5"/>
                <a:gd name="T6" fmla="*/ 3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2"/>
                    <a:pt x="0" y="3"/>
                    <a:pt x="1" y="4"/>
                  </a:cubicBezTo>
                  <a:cubicBezTo>
                    <a:pt x="2" y="5"/>
                    <a:pt x="3" y="4"/>
                    <a:pt x="3" y="4"/>
                  </a:cubicBezTo>
                  <a:cubicBezTo>
                    <a:pt x="4" y="3"/>
                    <a:pt x="4" y="1"/>
                    <a:pt x="3" y="1"/>
                  </a:cubicBezTo>
                  <a:cubicBezTo>
                    <a:pt x="3" y="0"/>
                    <a:pt x="2" y="1"/>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3" name="Freeform 165"/>
            <p:cNvSpPr>
              <a:spLocks/>
            </p:cNvSpPr>
            <p:nvPr/>
          </p:nvSpPr>
          <p:spPr bwMode="auto">
            <a:xfrm>
              <a:off x="9867875" y="2984226"/>
              <a:ext cx="7338" cy="8561"/>
            </a:xfrm>
            <a:custGeom>
              <a:avLst/>
              <a:gdLst>
                <a:gd name="T0" fmla="*/ 0 w 3"/>
                <a:gd name="T1" fmla="*/ 1 h 4"/>
                <a:gd name="T2" fmla="*/ 0 w 3"/>
                <a:gd name="T3" fmla="*/ 3 h 4"/>
                <a:gd name="T4" fmla="*/ 3 w 3"/>
                <a:gd name="T5" fmla="*/ 3 h 4"/>
                <a:gd name="T6" fmla="*/ 3 w 3"/>
                <a:gd name="T7" fmla="*/ 0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3"/>
                  </a:cubicBezTo>
                  <a:cubicBezTo>
                    <a:pt x="1" y="4"/>
                    <a:pt x="2" y="4"/>
                    <a:pt x="3" y="3"/>
                  </a:cubicBezTo>
                  <a:cubicBezTo>
                    <a:pt x="3" y="2"/>
                    <a:pt x="3" y="1"/>
                    <a:pt x="3" y="0"/>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4" name="Freeform 166"/>
            <p:cNvSpPr>
              <a:spLocks/>
            </p:cNvSpPr>
            <p:nvPr/>
          </p:nvSpPr>
          <p:spPr bwMode="auto">
            <a:xfrm>
              <a:off x="9853199" y="2978110"/>
              <a:ext cx="8561" cy="9784"/>
            </a:xfrm>
            <a:custGeom>
              <a:avLst/>
              <a:gdLst>
                <a:gd name="T0" fmla="*/ 1 w 4"/>
                <a:gd name="T1" fmla="*/ 2 h 5"/>
                <a:gd name="T2" fmla="*/ 1 w 4"/>
                <a:gd name="T3" fmla="*/ 4 h 5"/>
                <a:gd name="T4" fmla="*/ 3 w 4"/>
                <a:gd name="T5" fmla="*/ 4 h 5"/>
                <a:gd name="T6" fmla="*/ 4 w 4"/>
                <a:gd name="T7" fmla="*/ 1 h 5"/>
                <a:gd name="T8" fmla="*/ 1 w 4"/>
                <a:gd name="T9" fmla="*/ 2 h 5"/>
              </a:gdLst>
              <a:ahLst/>
              <a:cxnLst>
                <a:cxn ang="0">
                  <a:pos x="T0" y="T1"/>
                </a:cxn>
                <a:cxn ang="0">
                  <a:pos x="T2" y="T3"/>
                </a:cxn>
                <a:cxn ang="0">
                  <a:pos x="T4" y="T5"/>
                </a:cxn>
                <a:cxn ang="0">
                  <a:pos x="T6" y="T7"/>
                </a:cxn>
                <a:cxn ang="0">
                  <a:pos x="T8" y="T9"/>
                </a:cxn>
              </a:cxnLst>
              <a:rect l="0" t="0" r="r" b="b"/>
              <a:pathLst>
                <a:path w="4" h="5">
                  <a:moveTo>
                    <a:pt x="1" y="2"/>
                  </a:moveTo>
                  <a:cubicBezTo>
                    <a:pt x="0" y="2"/>
                    <a:pt x="0" y="4"/>
                    <a:pt x="1" y="4"/>
                  </a:cubicBezTo>
                  <a:cubicBezTo>
                    <a:pt x="2" y="5"/>
                    <a:pt x="3" y="5"/>
                    <a:pt x="3" y="4"/>
                  </a:cubicBezTo>
                  <a:cubicBezTo>
                    <a:pt x="4" y="3"/>
                    <a:pt x="4" y="2"/>
                    <a:pt x="4" y="1"/>
                  </a:cubicBezTo>
                  <a:cubicBezTo>
                    <a:pt x="3" y="0"/>
                    <a:pt x="2" y="1"/>
                    <a:pt x="1"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5" name="Freeform 167"/>
            <p:cNvSpPr>
              <a:spLocks/>
            </p:cNvSpPr>
            <p:nvPr/>
          </p:nvSpPr>
          <p:spPr bwMode="auto">
            <a:xfrm>
              <a:off x="9840969" y="2973218"/>
              <a:ext cx="8561" cy="8561"/>
            </a:xfrm>
            <a:custGeom>
              <a:avLst/>
              <a:gdLst>
                <a:gd name="T0" fmla="*/ 1 w 4"/>
                <a:gd name="T1" fmla="*/ 1 h 4"/>
                <a:gd name="T2" fmla="*/ 1 w 4"/>
                <a:gd name="T3" fmla="*/ 3 h 4"/>
                <a:gd name="T4" fmla="*/ 3 w 4"/>
                <a:gd name="T5" fmla="*/ 3 h 4"/>
                <a:gd name="T6" fmla="*/ 4 w 4"/>
                <a:gd name="T7" fmla="*/ 0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1" y="3"/>
                  </a:cubicBezTo>
                  <a:cubicBezTo>
                    <a:pt x="2" y="4"/>
                    <a:pt x="3" y="4"/>
                    <a:pt x="3" y="3"/>
                  </a:cubicBezTo>
                  <a:cubicBezTo>
                    <a:pt x="4" y="2"/>
                    <a:pt x="4" y="1"/>
                    <a:pt x="4" y="0"/>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6" name="Freeform 168"/>
            <p:cNvSpPr>
              <a:spLocks/>
            </p:cNvSpPr>
            <p:nvPr/>
          </p:nvSpPr>
          <p:spPr bwMode="auto">
            <a:xfrm>
              <a:off x="9827515" y="2967103"/>
              <a:ext cx="8561" cy="11007"/>
            </a:xfrm>
            <a:custGeom>
              <a:avLst/>
              <a:gdLst>
                <a:gd name="T0" fmla="*/ 1 w 4"/>
                <a:gd name="T1" fmla="*/ 2 h 5"/>
                <a:gd name="T2" fmla="*/ 1 w 4"/>
                <a:gd name="T3" fmla="*/ 4 h 5"/>
                <a:gd name="T4" fmla="*/ 3 w 4"/>
                <a:gd name="T5" fmla="*/ 4 h 5"/>
                <a:gd name="T6" fmla="*/ 3 w 4"/>
                <a:gd name="T7" fmla="*/ 1 h 5"/>
                <a:gd name="T8" fmla="*/ 1 w 4"/>
                <a:gd name="T9" fmla="*/ 2 h 5"/>
              </a:gdLst>
              <a:ahLst/>
              <a:cxnLst>
                <a:cxn ang="0">
                  <a:pos x="T0" y="T1"/>
                </a:cxn>
                <a:cxn ang="0">
                  <a:pos x="T2" y="T3"/>
                </a:cxn>
                <a:cxn ang="0">
                  <a:pos x="T4" y="T5"/>
                </a:cxn>
                <a:cxn ang="0">
                  <a:pos x="T6" y="T7"/>
                </a:cxn>
                <a:cxn ang="0">
                  <a:pos x="T8" y="T9"/>
                </a:cxn>
              </a:cxnLst>
              <a:rect l="0" t="0" r="r" b="b"/>
              <a:pathLst>
                <a:path w="4" h="5">
                  <a:moveTo>
                    <a:pt x="1" y="2"/>
                  </a:moveTo>
                  <a:cubicBezTo>
                    <a:pt x="0" y="2"/>
                    <a:pt x="0" y="4"/>
                    <a:pt x="1" y="4"/>
                  </a:cubicBezTo>
                  <a:cubicBezTo>
                    <a:pt x="1" y="5"/>
                    <a:pt x="3" y="5"/>
                    <a:pt x="3" y="4"/>
                  </a:cubicBezTo>
                  <a:cubicBezTo>
                    <a:pt x="4" y="3"/>
                    <a:pt x="4" y="2"/>
                    <a:pt x="3" y="1"/>
                  </a:cubicBezTo>
                  <a:cubicBezTo>
                    <a:pt x="3" y="0"/>
                    <a:pt x="2" y="1"/>
                    <a:pt x="1"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7" name="Freeform 169"/>
            <p:cNvSpPr>
              <a:spLocks/>
            </p:cNvSpPr>
            <p:nvPr/>
          </p:nvSpPr>
          <p:spPr bwMode="auto">
            <a:xfrm>
              <a:off x="9754135" y="2936528"/>
              <a:ext cx="8561" cy="11007"/>
            </a:xfrm>
            <a:custGeom>
              <a:avLst/>
              <a:gdLst>
                <a:gd name="T0" fmla="*/ 0 w 4"/>
                <a:gd name="T1" fmla="*/ 2 h 5"/>
                <a:gd name="T2" fmla="*/ 0 w 4"/>
                <a:gd name="T3" fmla="*/ 4 h 5"/>
                <a:gd name="T4" fmla="*/ 3 w 4"/>
                <a:gd name="T5" fmla="*/ 4 h 5"/>
                <a:gd name="T6" fmla="*/ 3 w 4"/>
                <a:gd name="T7" fmla="*/ 1 h 5"/>
                <a:gd name="T8" fmla="*/ 0 w 4"/>
                <a:gd name="T9" fmla="*/ 2 h 5"/>
              </a:gdLst>
              <a:ahLst/>
              <a:cxnLst>
                <a:cxn ang="0">
                  <a:pos x="T0" y="T1"/>
                </a:cxn>
                <a:cxn ang="0">
                  <a:pos x="T2" y="T3"/>
                </a:cxn>
                <a:cxn ang="0">
                  <a:pos x="T4" y="T5"/>
                </a:cxn>
                <a:cxn ang="0">
                  <a:pos x="T6" y="T7"/>
                </a:cxn>
                <a:cxn ang="0">
                  <a:pos x="T8" y="T9"/>
                </a:cxn>
              </a:cxnLst>
              <a:rect l="0" t="0" r="r" b="b"/>
              <a:pathLst>
                <a:path w="4" h="5">
                  <a:moveTo>
                    <a:pt x="0" y="2"/>
                  </a:moveTo>
                  <a:cubicBezTo>
                    <a:pt x="0" y="2"/>
                    <a:pt x="0" y="4"/>
                    <a:pt x="0" y="4"/>
                  </a:cubicBezTo>
                  <a:cubicBezTo>
                    <a:pt x="1" y="5"/>
                    <a:pt x="2" y="5"/>
                    <a:pt x="3" y="4"/>
                  </a:cubicBezTo>
                  <a:cubicBezTo>
                    <a:pt x="3" y="3"/>
                    <a:pt x="4" y="2"/>
                    <a:pt x="3" y="1"/>
                  </a:cubicBezTo>
                  <a:cubicBezTo>
                    <a:pt x="2" y="0"/>
                    <a:pt x="1" y="1"/>
                    <a:pt x="0"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8" name="Freeform 170"/>
            <p:cNvSpPr>
              <a:spLocks/>
            </p:cNvSpPr>
            <p:nvPr/>
          </p:nvSpPr>
          <p:spPr bwMode="auto">
            <a:xfrm>
              <a:off x="9740681" y="2932859"/>
              <a:ext cx="6115" cy="11007"/>
            </a:xfrm>
            <a:custGeom>
              <a:avLst/>
              <a:gdLst>
                <a:gd name="T0" fmla="*/ 0 w 3"/>
                <a:gd name="T1" fmla="*/ 1 h 5"/>
                <a:gd name="T2" fmla="*/ 0 w 3"/>
                <a:gd name="T3" fmla="*/ 4 h 5"/>
                <a:gd name="T4" fmla="*/ 3 w 3"/>
                <a:gd name="T5" fmla="*/ 3 h 5"/>
                <a:gd name="T6" fmla="*/ 3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0" y="3"/>
                    <a:pt x="0" y="4"/>
                  </a:cubicBezTo>
                  <a:cubicBezTo>
                    <a:pt x="1" y="5"/>
                    <a:pt x="2" y="4"/>
                    <a:pt x="3" y="3"/>
                  </a:cubicBezTo>
                  <a:cubicBezTo>
                    <a:pt x="3" y="3"/>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79" name="Freeform 171"/>
            <p:cNvSpPr>
              <a:spLocks/>
            </p:cNvSpPr>
            <p:nvPr/>
          </p:nvSpPr>
          <p:spPr bwMode="auto">
            <a:xfrm>
              <a:off x="9728451" y="2926744"/>
              <a:ext cx="6115" cy="9784"/>
            </a:xfrm>
            <a:custGeom>
              <a:avLst/>
              <a:gdLst>
                <a:gd name="T0" fmla="*/ 0 w 3"/>
                <a:gd name="T1" fmla="*/ 2 h 5"/>
                <a:gd name="T2" fmla="*/ 0 w 3"/>
                <a:gd name="T3" fmla="*/ 4 h 5"/>
                <a:gd name="T4" fmla="*/ 3 w 3"/>
                <a:gd name="T5" fmla="*/ 4 h 5"/>
                <a:gd name="T6" fmla="*/ 3 w 3"/>
                <a:gd name="T7" fmla="*/ 1 h 5"/>
                <a:gd name="T8" fmla="*/ 0 w 3"/>
                <a:gd name="T9" fmla="*/ 2 h 5"/>
              </a:gdLst>
              <a:ahLst/>
              <a:cxnLst>
                <a:cxn ang="0">
                  <a:pos x="T0" y="T1"/>
                </a:cxn>
                <a:cxn ang="0">
                  <a:pos x="T2" y="T3"/>
                </a:cxn>
                <a:cxn ang="0">
                  <a:pos x="T4" y="T5"/>
                </a:cxn>
                <a:cxn ang="0">
                  <a:pos x="T6" y="T7"/>
                </a:cxn>
                <a:cxn ang="0">
                  <a:pos x="T8" y="T9"/>
                </a:cxn>
              </a:cxnLst>
              <a:rect l="0" t="0" r="r" b="b"/>
              <a:pathLst>
                <a:path w="3" h="5">
                  <a:moveTo>
                    <a:pt x="0" y="2"/>
                  </a:moveTo>
                  <a:cubicBezTo>
                    <a:pt x="0" y="2"/>
                    <a:pt x="0" y="4"/>
                    <a:pt x="0" y="4"/>
                  </a:cubicBezTo>
                  <a:cubicBezTo>
                    <a:pt x="1" y="5"/>
                    <a:pt x="2" y="5"/>
                    <a:pt x="3" y="4"/>
                  </a:cubicBezTo>
                  <a:cubicBezTo>
                    <a:pt x="3" y="3"/>
                    <a:pt x="3" y="2"/>
                    <a:pt x="3" y="1"/>
                  </a:cubicBezTo>
                  <a:cubicBezTo>
                    <a:pt x="2" y="0"/>
                    <a:pt x="1" y="1"/>
                    <a:pt x="0"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0" name="Freeform 172"/>
            <p:cNvSpPr>
              <a:spLocks/>
            </p:cNvSpPr>
            <p:nvPr/>
          </p:nvSpPr>
          <p:spPr bwMode="auto">
            <a:xfrm>
              <a:off x="9713775" y="2921852"/>
              <a:ext cx="8561" cy="11007"/>
            </a:xfrm>
            <a:custGeom>
              <a:avLst/>
              <a:gdLst>
                <a:gd name="T0" fmla="*/ 1 w 4"/>
                <a:gd name="T1" fmla="*/ 1 h 5"/>
                <a:gd name="T2" fmla="*/ 1 w 4"/>
                <a:gd name="T3" fmla="*/ 4 h 5"/>
                <a:gd name="T4" fmla="*/ 3 w 4"/>
                <a:gd name="T5" fmla="*/ 3 h 5"/>
                <a:gd name="T6" fmla="*/ 4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2"/>
                    <a:pt x="0" y="3"/>
                    <a:pt x="1" y="4"/>
                  </a:cubicBezTo>
                  <a:cubicBezTo>
                    <a:pt x="2" y="5"/>
                    <a:pt x="3" y="4"/>
                    <a:pt x="3" y="3"/>
                  </a:cubicBezTo>
                  <a:cubicBezTo>
                    <a:pt x="4" y="3"/>
                    <a:pt x="4" y="1"/>
                    <a:pt x="4" y="1"/>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1" name="Freeform 173"/>
            <p:cNvSpPr>
              <a:spLocks/>
            </p:cNvSpPr>
            <p:nvPr/>
          </p:nvSpPr>
          <p:spPr bwMode="auto">
            <a:xfrm>
              <a:off x="9696653" y="2915737"/>
              <a:ext cx="6115" cy="8561"/>
            </a:xfrm>
            <a:custGeom>
              <a:avLst/>
              <a:gdLst>
                <a:gd name="T0" fmla="*/ 0 w 3"/>
                <a:gd name="T1" fmla="*/ 1 h 4"/>
                <a:gd name="T2" fmla="*/ 0 w 3"/>
                <a:gd name="T3" fmla="*/ 3 h 4"/>
                <a:gd name="T4" fmla="*/ 3 w 3"/>
                <a:gd name="T5" fmla="*/ 3 h 4"/>
                <a:gd name="T6" fmla="*/ 3 w 3"/>
                <a:gd name="T7" fmla="*/ 0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3"/>
                  </a:cubicBezTo>
                  <a:cubicBezTo>
                    <a:pt x="1" y="4"/>
                    <a:pt x="2" y="4"/>
                    <a:pt x="3" y="3"/>
                  </a:cubicBezTo>
                  <a:cubicBezTo>
                    <a:pt x="3" y="2"/>
                    <a:pt x="3" y="1"/>
                    <a:pt x="3" y="0"/>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2" name="Freeform 174"/>
            <p:cNvSpPr>
              <a:spLocks/>
            </p:cNvSpPr>
            <p:nvPr/>
          </p:nvSpPr>
          <p:spPr bwMode="auto">
            <a:xfrm>
              <a:off x="9683200" y="2909621"/>
              <a:ext cx="7338" cy="9784"/>
            </a:xfrm>
            <a:custGeom>
              <a:avLst/>
              <a:gdLst>
                <a:gd name="T0" fmla="*/ 0 w 3"/>
                <a:gd name="T1" fmla="*/ 1 h 5"/>
                <a:gd name="T2" fmla="*/ 0 w 3"/>
                <a:gd name="T3" fmla="*/ 4 h 5"/>
                <a:gd name="T4" fmla="*/ 3 w 3"/>
                <a:gd name="T5" fmla="*/ 4 h 5"/>
                <a:gd name="T6" fmla="*/ 3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0" y="3"/>
                    <a:pt x="0" y="4"/>
                  </a:cubicBezTo>
                  <a:cubicBezTo>
                    <a:pt x="1" y="5"/>
                    <a:pt x="2" y="4"/>
                    <a:pt x="3" y="4"/>
                  </a:cubicBezTo>
                  <a:cubicBezTo>
                    <a:pt x="3" y="3"/>
                    <a:pt x="3" y="1"/>
                    <a:pt x="3" y="1"/>
                  </a:cubicBezTo>
                  <a:cubicBezTo>
                    <a:pt x="2" y="0"/>
                    <a:pt x="1" y="1"/>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3" name="Freeform 175"/>
            <p:cNvSpPr>
              <a:spLocks/>
            </p:cNvSpPr>
            <p:nvPr/>
          </p:nvSpPr>
          <p:spPr bwMode="auto">
            <a:xfrm>
              <a:off x="9670970" y="2904729"/>
              <a:ext cx="6115" cy="8561"/>
            </a:xfrm>
            <a:custGeom>
              <a:avLst/>
              <a:gdLst>
                <a:gd name="T0" fmla="*/ 0 w 3"/>
                <a:gd name="T1" fmla="*/ 1 h 4"/>
                <a:gd name="T2" fmla="*/ 0 w 3"/>
                <a:gd name="T3" fmla="*/ 3 h 4"/>
                <a:gd name="T4" fmla="*/ 3 w 3"/>
                <a:gd name="T5" fmla="*/ 3 h 4"/>
                <a:gd name="T6" fmla="*/ 3 w 3"/>
                <a:gd name="T7" fmla="*/ 0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3"/>
                  </a:cubicBezTo>
                  <a:cubicBezTo>
                    <a:pt x="1" y="4"/>
                    <a:pt x="2" y="4"/>
                    <a:pt x="3" y="3"/>
                  </a:cubicBezTo>
                  <a:cubicBezTo>
                    <a:pt x="3" y="2"/>
                    <a:pt x="3" y="1"/>
                    <a:pt x="3" y="0"/>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4" name="Freeform 176"/>
            <p:cNvSpPr>
              <a:spLocks/>
            </p:cNvSpPr>
            <p:nvPr/>
          </p:nvSpPr>
          <p:spPr bwMode="auto">
            <a:xfrm>
              <a:off x="9656294" y="2898615"/>
              <a:ext cx="8561" cy="11007"/>
            </a:xfrm>
            <a:custGeom>
              <a:avLst/>
              <a:gdLst>
                <a:gd name="T0" fmla="*/ 1 w 4"/>
                <a:gd name="T1" fmla="*/ 1 h 5"/>
                <a:gd name="T2" fmla="*/ 1 w 4"/>
                <a:gd name="T3" fmla="*/ 4 h 5"/>
                <a:gd name="T4" fmla="*/ 3 w 4"/>
                <a:gd name="T5" fmla="*/ 4 h 5"/>
                <a:gd name="T6" fmla="*/ 4 w 4"/>
                <a:gd name="T7" fmla="*/ 1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2"/>
                    <a:pt x="0" y="3"/>
                    <a:pt x="1" y="4"/>
                  </a:cubicBezTo>
                  <a:cubicBezTo>
                    <a:pt x="2" y="5"/>
                    <a:pt x="3" y="4"/>
                    <a:pt x="3" y="4"/>
                  </a:cubicBezTo>
                  <a:cubicBezTo>
                    <a:pt x="4" y="3"/>
                    <a:pt x="4" y="1"/>
                    <a:pt x="4" y="1"/>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5" name="Freeform 177"/>
            <p:cNvSpPr>
              <a:spLocks/>
            </p:cNvSpPr>
            <p:nvPr/>
          </p:nvSpPr>
          <p:spPr bwMode="auto">
            <a:xfrm>
              <a:off x="9639172" y="2892499"/>
              <a:ext cx="6115" cy="8561"/>
            </a:xfrm>
            <a:custGeom>
              <a:avLst/>
              <a:gdLst>
                <a:gd name="T0" fmla="*/ 0 w 3"/>
                <a:gd name="T1" fmla="*/ 1 h 4"/>
                <a:gd name="T2" fmla="*/ 0 w 3"/>
                <a:gd name="T3" fmla="*/ 4 h 4"/>
                <a:gd name="T4" fmla="*/ 3 w 3"/>
                <a:gd name="T5" fmla="*/ 3 h 4"/>
                <a:gd name="T6" fmla="*/ 3 w 3"/>
                <a:gd name="T7" fmla="*/ 1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0" y="2"/>
                    <a:pt x="0" y="3"/>
                    <a:pt x="0" y="4"/>
                  </a:cubicBezTo>
                  <a:cubicBezTo>
                    <a:pt x="1" y="4"/>
                    <a:pt x="2" y="4"/>
                    <a:pt x="3" y="3"/>
                  </a:cubicBezTo>
                  <a:cubicBezTo>
                    <a:pt x="3" y="2"/>
                    <a:pt x="3" y="1"/>
                    <a:pt x="3" y="1"/>
                  </a:cubicBezTo>
                  <a:cubicBezTo>
                    <a:pt x="2" y="0"/>
                    <a:pt x="1" y="0"/>
                    <a:pt x="0"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6" name="Freeform 178"/>
            <p:cNvSpPr>
              <a:spLocks/>
            </p:cNvSpPr>
            <p:nvPr/>
          </p:nvSpPr>
          <p:spPr bwMode="auto">
            <a:xfrm>
              <a:off x="9624496" y="2887607"/>
              <a:ext cx="8561" cy="8561"/>
            </a:xfrm>
            <a:custGeom>
              <a:avLst/>
              <a:gdLst>
                <a:gd name="T0" fmla="*/ 1 w 4"/>
                <a:gd name="T1" fmla="*/ 1 h 4"/>
                <a:gd name="T2" fmla="*/ 1 w 4"/>
                <a:gd name="T3" fmla="*/ 4 h 4"/>
                <a:gd name="T4" fmla="*/ 3 w 4"/>
                <a:gd name="T5" fmla="*/ 3 h 4"/>
                <a:gd name="T6" fmla="*/ 4 w 4"/>
                <a:gd name="T7" fmla="*/ 0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1" y="4"/>
                  </a:cubicBezTo>
                  <a:cubicBezTo>
                    <a:pt x="2" y="4"/>
                    <a:pt x="3" y="4"/>
                    <a:pt x="3" y="3"/>
                  </a:cubicBezTo>
                  <a:cubicBezTo>
                    <a:pt x="4" y="2"/>
                    <a:pt x="4" y="1"/>
                    <a:pt x="4" y="0"/>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7" name="Freeform 179"/>
            <p:cNvSpPr>
              <a:spLocks/>
            </p:cNvSpPr>
            <p:nvPr/>
          </p:nvSpPr>
          <p:spPr bwMode="auto">
            <a:xfrm>
              <a:off x="9611042" y="2881493"/>
              <a:ext cx="8561" cy="8561"/>
            </a:xfrm>
            <a:custGeom>
              <a:avLst/>
              <a:gdLst>
                <a:gd name="T0" fmla="*/ 1 w 4"/>
                <a:gd name="T1" fmla="*/ 1 h 4"/>
                <a:gd name="T2" fmla="*/ 1 w 4"/>
                <a:gd name="T3" fmla="*/ 4 h 4"/>
                <a:gd name="T4" fmla="*/ 3 w 4"/>
                <a:gd name="T5" fmla="*/ 3 h 4"/>
                <a:gd name="T6" fmla="*/ 4 w 4"/>
                <a:gd name="T7" fmla="*/ 1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1" y="4"/>
                  </a:cubicBezTo>
                  <a:cubicBezTo>
                    <a:pt x="2" y="4"/>
                    <a:pt x="3" y="4"/>
                    <a:pt x="3" y="3"/>
                  </a:cubicBezTo>
                  <a:cubicBezTo>
                    <a:pt x="4" y="2"/>
                    <a:pt x="4" y="1"/>
                    <a:pt x="4" y="1"/>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8" name="Freeform 180"/>
            <p:cNvSpPr>
              <a:spLocks/>
            </p:cNvSpPr>
            <p:nvPr/>
          </p:nvSpPr>
          <p:spPr bwMode="auto">
            <a:xfrm>
              <a:off x="9598812" y="2876601"/>
              <a:ext cx="8561" cy="8561"/>
            </a:xfrm>
            <a:custGeom>
              <a:avLst/>
              <a:gdLst>
                <a:gd name="T0" fmla="*/ 1 w 4"/>
                <a:gd name="T1" fmla="*/ 1 h 4"/>
                <a:gd name="T2" fmla="*/ 1 w 4"/>
                <a:gd name="T3" fmla="*/ 4 h 4"/>
                <a:gd name="T4" fmla="*/ 3 w 4"/>
                <a:gd name="T5" fmla="*/ 3 h 4"/>
                <a:gd name="T6" fmla="*/ 3 w 4"/>
                <a:gd name="T7" fmla="*/ 0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0" y="2"/>
                    <a:pt x="0" y="3"/>
                    <a:pt x="1" y="4"/>
                  </a:cubicBezTo>
                  <a:cubicBezTo>
                    <a:pt x="2" y="4"/>
                    <a:pt x="3" y="4"/>
                    <a:pt x="3" y="3"/>
                  </a:cubicBezTo>
                  <a:cubicBezTo>
                    <a:pt x="4" y="2"/>
                    <a:pt x="4" y="1"/>
                    <a:pt x="3" y="0"/>
                  </a:cubicBezTo>
                  <a:cubicBezTo>
                    <a:pt x="3" y="0"/>
                    <a:pt x="2" y="0"/>
                    <a:pt x="1" y="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89" name="Freeform 181"/>
            <p:cNvSpPr>
              <a:spLocks/>
            </p:cNvSpPr>
            <p:nvPr/>
          </p:nvSpPr>
          <p:spPr bwMode="auto">
            <a:xfrm>
              <a:off x="10483049" y="3254510"/>
              <a:ext cx="100287" cy="39136"/>
            </a:xfrm>
            <a:custGeom>
              <a:avLst/>
              <a:gdLst>
                <a:gd name="T0" fmla="*/ 0 w 47"/>
                <a:gd name="T1" fmla="*/ 5 h 18"/>
                <a:gd name="T2" fmla="*/ 5 w 47"/>
                <a:gd name="T3" fmla="*/ 1 h 18"/>
                <a:gd name="T4" fmla="*/ 41 w 47"/>
                <a:gd name="T5" fmla="*/ 0 h 18"/>
                <a:gd name="T6" fmla="*/ 47 w 47"/>
                <a:gd name="T7" fmla="*/ 10 h 18"/>
                <a:gd name="T8" fmla="*/ 0 w 47"/>
                <a:gd name="T9" fmla="*/ 5 h 18"/>
              </a:gdLst>
              <a:ahLst/>
              <a:cxnLst>
                <a:cxn ang="0">
                  <a:pos x="T0" y="T1"/>
                </a:cxn>
                <a:cxn ang="0">
                  <a:pos x="T2" y="T3"/>
                </a:cxn>
                <a:cxn ang="0">
                  <a:pos x="T4" y="T5"/>
                </a:cxn>
                <a:cxn ang="0">
                  <a:pos x="T6" y="T7"/>
                </a:cxn>
                <a:cxn ang="0">
                  <a:pos x="T8" y="T9"/>
                </a:cxn>
              </a:cxnLst>
              <a:rect l="0" t="0" r="r" b="b"/>
              <a:pathLst>
                <a:path w="47" h="18">
                  <a:moveTo>
                    <a:pt x="0" y="5"/>
                  </a:moveTo>
                  <a:cubicBezTo>
                    <a:pt x="5" y="1"/>
                    <a:pt x="5" y="1"/>
                    <a:pt x="5" y="1"/>
                  </a:cubicBezTo>
                  <a:cubicBezTo>
                    <a:pt x="5" y="1"/>
                    <a:pt x="31" y="5"/>
                    <a:pt x="41" y="0"/>
                  </a:cubicBezTo>
                  <a:cubicBezTo>
                    <a:pt x="47" y="10"/>
                    <a:pt x="47" y="10"/>
                    <a:pt x="47" y="10"/>
                  </a:cubicBezTo>
                  <a:cubicBezTo>
                    <a:pt x="47" y="10"/>
                    <a:pt x="21" y="18"/>
                    <a:pt x="0" y="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0" name="Freeform 182"/>
            <p:cNvSpPr>
              <a:spLocks/>
            </p:cNvSpPr>
            <p:nvPr/>
          </p:nvSpPr>
          <p:spPr bwMode="auto">
            <a:xfrm>
              <a:off x="9023997" y="2761638"/>
              <a:ext cx="481866" cy="117409"/>
            </a:xfrm>
            <a:custGeom>
              <a:avLst/>
              <a:gdLst>
                <a:gd name="T0" fmla="*/ 227 w 227"/>
                <a:gd name="T1" fmla="*/ 55 h 55"/>
                <a:gd name="T2" fmla="*/ 8 w 227"/>
                <a:gd name="T3" fmla="*/ 8 h 55"/>
                <a:gd name="T4" fmla="*/ 0 w 227"/>
                <a:gd name="T5" fmla="*/ 0 h 55"/>
                <a:gd name="T6" fmla="*/ 173 w 227"/>
                <a:gd name="T7" fmla="*/ 19 h 55"/>
                <a:gd name="T8" fmla="*/ 227 w 227"/>
                <a:gd name="T9" fmla="*/ 55 h 55"/>
              </a:gdLst>
              <a:ahLst/>
              <a:cxnLst>
                <a:cxn ang="0">
                  <a:pos x="T0" y="T1"/>
                </a:cxn>
                <a:cxn ang="0">
                  <a:pos x="T2" y="T3"/>
                </a:cxn>
                <a:cxn ang="0">
                  <a:pos x="T4" y="T5"/>
                </a:cxn>
                <a:cxn ang="0">
                  <a:pos x="T6" y="T7"/>
                </a:cxn>
                <a:cxn ang="0">
                  <a:pos x="T8" y="T9"/>
                </a:cxn>
              </a:cxnLst>
              <a:rect l="0" t="0" r="r" b="b"/>
              <a:pathLst>
                <a:path w="227" h="55">
                  <a:moveTo>
                    <a:pt x="227" y="55"/>
                  </a:moveTo>
                  <a:cubicBezTo>
                    <a:pt x="227" y="55"/>
                    <a:pt x="13" y="10"/>
                    <a:pt x="8" y="8"/>
                  </a:cubicBezTo>
                  <a:cubicBezTo>
                    <a:pt x="3" y="7"/>
                    <a:pt x="0" y="0"/>
                    <a:pt x="0" y="0"/>
                  </a:cubicBezTo>
                  <a:cubicBezTo>
                    <a:pt x="173" y="19"/>
                    <a:pt x="173" y="19"/>
                    <a:pt x="173" y="19"/>
                  </a:cubicBezTo>
                  <a:lnTo>
                    <a:pt x="227" y="5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2" name="Freeform 184"/>
            <p:cNvSpPr>
              <a:spLocks/>
            </p:cNvSpPr>
            <p:nvPr/>
          </p:nvSpPr>
          <p:spPr bwMode="auto">
            <a:xfrm>
              <a:off x="9723559" y="3074728"/>
              <a:ext cx="291077" cy="97841"/>
            </a:xfrm>
            <a:custGeom>
              <a:avLst/>
              <a:gdLst>
                <a:gd name="T0" fmla="*/ 137 w 137"/>
                <a:gd name="T1" fmla="*/ 46 h 46"/>
                <a:gd name="T2" fmla="*/ 43 w 137"/>
                <a:gd name="T3" fmla="*/ 5 h 46"/>
                <a:gd name="T4" fmla="*/ 6 w 137"/>
                <a:gd name="T5" fmla="*/ 10 h 46"/>
                <a:gd name="T6" fmla="*/ 12 w 137"/>
                <a:gd name="T7" fmla="*/ 17 h 46"/>
                <a:gd name="T8" fmla="*/ 99 w 137"/>
                <a:gd name="T9" fmla="*/ 44 h 46"/>
                <a:gd name="T10" fmla="*/ 137 w 137"/>
                <a:gd name="T11" fmla="*/ 46 h 46"/>
              </a:gdLst>
              <a:ahLst/>
              <a:cxnLst>
                <a:cxn ang="0">
                  <a:pos x="T0" y="T1"/>
                </a:cxn>
                <a:cxn ang="0">
                  <a:pos x="T2" y="T3"/>
                </a:cxn>
                <a:cxn ang="0">
                  <a:pos x="T4" y="T5"/>
                </a:cxn>
                <a:cxn ang="0">
                  <a:pos x="T6" y="T7"/>
                </a:cxn>
                <a:cxn ang="0">
                  <a:pos x="T8" y="T9"/>
                </a:cxn>
                <a:cxn ang="0">
                  <a:pos x="T10" y="T11"/>
                </a:cxn>
              </a:cxnLst>
              <a:rect l="0" t="0" r="r" b="b"/>
              <a:pathLst>
                <a:path w="137" h="46">
                  <a:moveTo>
                    <a:pt x="137" y="46"/>
                  </a:moveTo>
                  <a:cubicBezTo>
                    <a:pt x="137" y="46"/>
                    <a:pt x="75" y="10"/>
                    <a:pt x="43" y="5"/>
                  </a:cubicBezTo>
                  <a:cubicBezTo>
                    <a:pt x="11" y="0"/>
                    <a:pt x="0" y="4"/>
                    <a:pt x="6" y="10"/>
                  </a:cubicBezTo>
                  <a:cubicBezTo>
                    <a:pt x="12" y="17"/>
                    <a:pt x="3" y="12"/>
                    <a:pt x="12" y="17"/>
                  </a:cubicBezTo>
                  <a:cubicBezTo>
                    <a:pt x="20" y="22"/>
                    <a:pt x="79" y="44"/>
                    <a:pt x="99" y="44"/>
                  </a:cubicBezTo>
                  <a:cubicBezTo>
                    <a:pt x="119" y="44"/>
                    <a:pt x="137" y="46"/>
                    <a:pt x="137" y="46"/>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3" name="Freeform 185"/>
            <p:cNvSpPr>
              <a:spLocks/>
            </p:cNvSpPr>
            <p:nvPr/>
          </p:nvSpPr>
          <p:spPr bwMode="auto">
            <a:xfrm>
              <a:off x="8839322" y="2915737"/>
              <a:ext cx="1313514" cy="316760"/>
            </a:xfrm>
            <a:custGeom>
              <a:avLst/>
              <a:gdLst>
                <a:gd name="T0" fmla="*/ 616 w 619"/>
                <a:gd name="T1" fmla="*/ 148 h 148"/>
                <a:gd name="T2" fmla="*/ 434 w 619"/>
                <a:gd name="T3" fmla="*/ 113 h 148"/>
                <a:gd name="T4" fmla="*/ 424 w 619"/>
                <a:gd name="T5" fmla="*/ 108 h 148"/>
                <a:gd name="T6" fmla="*/ 398 w 619"/>
                <a:gd name="T7" fmla="*/ 102 h 148"/>
                <a:gd name="T8" fmla="*/ 405 w 619"/>
                <a:gd name="T9" fmla="*/ 110 h 148"/>
                <a:gd name="T10" fmla="*/ 385 w 619"/>
                <a:gd name="T11" fmla="*/ 108 h 148"/>
                <a:gd name="T12" fmla="*/ 371 w 619"/>
                <a:gd name="T13" fmla="*/ 103 h 148"/>
                <a:gd name="T14" fmla="*/ 244 w 619"/>
                <a:gd name="T15" fmla="*/ 76 h 148"/>
                <a:gd name="T16" fmla="*/ 232 w 619"/>
                <a:gd name="T17" fmla="*/ 73 h 148"/>
                <a:gd name="T18" fmla="*/ 213 w 619"/>
                <a:gd name="T19" fmla="*/ 69 h 148"/>
                <a:gd name="T20" fmla="*/ 205 w 619"/>
                <a:gd name="T21" fmla="*/ 71 h 148"/>
                <a:gd name="T22" fmla="*/ 17 w 619"/>
                <a:gd name="T23" fmla="*/ 19 h 148"/>
                <a:gd name="T24" fmla="*/ 0 w 619"/>
                <a:gd name="T25" fmla="*/ 0 h 148"/>
                <a:gd name="T26" fmla="*/ 589 w 619"/>
                <a:gd name="T27" fmla="*/ 129 h 148"/>
                <a:gd name="T28" fmla="*/ 605 w 619"/>
                <a:gd name="T29" fmla="*/ 134 h 148"/>
                <a:gd name="T30" fmla="*/ 616 w 619"/>
                <a:gd name="T31"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148">
                  <a:moveTo>
                    <a:pt x="616" y="148"/>
                  </a:moveTo>
                  <a:cubicBezTo>
                    <a:pt x="434" y="113"/>
                    <a:pt x="434" y="113"/>
                    <a:pt x="434" y="113"/>
                  </a:cubicBezTo>
                  <a:cubicBezTo>
                    <a:pt x="434" y="113"/>
                    <a:pt x="429" y="109"/>
                    <a:pt x="424" y="108"/>
                  </a:cubicBezTo>
                  <a:cubicBezTo>
                    <a:pt x="418" y="107"/>
                    <a:pt x="391" y="98"/>
                    <a:pt x="398" y="102"/>
                  </a:cubicBezTo>
                  <a:cubicBezTo>
                    <a:pt x="405" y="107"/>
                    <a:pt x="407" y="110"/>
                    <a:pt x="405" y="110"/>
                  </a:cubicBezTo>
                  <a:cubicBezTo>
                    <a:pt x="402" y="110"/>
                    <a:pt x="388" y="113"/>
                    <a:pt x="385" y="108"/>
                  </a:cubicBezTo>
                  <a:cubicBezTo>
                    <a:pt x="382" y="103"/>
                    <a:pt x="374" y="101"/>
                    <a:pt x="371" y="103"/>
                  </a:cubicBezTo>
                  <a:cubicBezTo>
                    <a:pt x="367" y="104"/>
                    <a:pt x="244" y="76"/>
                    <a:pt x="244" y="76"/>
                  </a:cubicBezTo>
                  <a:cubicBezTo>
                    <a:pt x="244" y="76"/>
                    <a:pt x="240" y="77"/>
                    <a:pt x="232" y="73"/>
                  </a:cubicBezTo>
                  <a:cubicBezTo>
                    <a:pt x="224" y="69"/>
                    <a:pt x="210" y="62"/>
                    <a:pt x="213" y="69"/>
                  </a:cubicBezTo>
                  <a:cubicBezTo>
                    <a:pt x="216" y="76"/>
                    <a:pt x="205" y="71"/>
                    <a:pt x="205" y="71"/>
                  </a:cubicBezTo>
                  <a:cubicBezTo>
                    <a:pt x="205" y="71"/>
                    <a:pt x="22" y="22"/>
                    <a:pt x="17" y="19"/>
                  </a:cubicBezTo>
                  <a:cubicBezTo>
                    <a:pt x="13" y="16"/>
                    <a:pt x="0" y="0"/>
                    <a:pt x="0" y="0"/>
                  </a:cubicBezTo>
                  <a:cubicBezTo>
                    <a:pt x="589" y="129"/>
                    <a:pt x="589" y="129"/>
                    <a:pt x="589" y="129"/>
                  </a:cubicBezTo>
                  <a:cubicBezTo>
                    <a:pt x="589" y="129"/>
                    <a:pt x="601" y="130"/>
                    <a:pt x="605" y="134"/>
                  </a:cubicBezTo>
                  <a:cubicBezTo>
                    <a:pt x="609" y="138"/>
                    <a:pt x="619" y="145"/>
                    <a:pt x="616" y="14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4" name="Freeform 186"/>
            <p:cNvSpPr>
              <a:spLocks/>
            </p:cNvSpPr>
            <p:nvPr/>
          </p:nvSpPr>
          <p:spPr bwMode="auto">
            <a:xfrm>
              <a:off x="9356656" y="2413079"/>
              <a:ext cx="198128" cy="369349"/>
            </a:xfrm>
            <a:custGeom>
              <a:avLst/>
              <a:gdLst>
                <a:gd name="T0" fmla="*/ 93 w 93"/>
                <a:gd name="T1" fmla="*/ 172 h 172"/>
                <a:gd name="T2" fmla="*/ 61 w 93"/>
                <a:gd name="T3" fmla="*/ 121 h 172"/>
                <a:gd name="T4" fmla="*/ 24 w 93"/>
                <a:gd name="T5" fmla="*/ 19 h 172"/>
                <a:gd name="T6" fmla="*/ 6 w 93"/>
                <a:gd name="T7" fmla="*/ 9 h 172"/>
                <a:gd name="T8" fmla="*/ 29 w 93"/>
                <a:gd name="T9" fmla="*/ 158 h 172"/>
                <a:gd name="T10" fmla="*/ 93 w 93"/>
                <a:gd name="T11" fmla="*/ 172 h 172"/>
              </a:gdLst>
              <a:ahLst/>
              <a:cxnLst>
                <a:cxn ang="0">
                  <a:pos x="T0" y="T1"/>
                </a:cxn>
                <a:cxn ang="0">
                  <a:pos x="T2" y="T3"/>
                </a:cxn>
                <a:cxn ang="0">
                  <a:pos x="T4" y="T5"/>
                </a:cxn>
                <a:cxn ang="0">
                  <a:pos x="T6" y="T7"/>
                </a:cxn>
                <a:cxn ang="0">
                  <a:pos x="T8" y="T9"/>
                </a:cxn>
                <a:cxn ang="0">
                  <a:pos x="T10" y="T11"/>
                </a:cxn>
              </a:cxnLst>
              <a:rect l="0" t="0" r="r" b="b"/>
              <a:pathLst>
                <a:path w="93" h="172">
                  <a:moveTo>
                    <a:pt x="93" y="172"/>
                  </a:moveTo>
                  <a:cubicBezTo>
                    <a:pt x="93" y="172"/>
                    <a:pt x="57" y="149"/>
                    <a:pt x="61" y="121"/>
                  </a:cubicBezTo>
                  <a:cubicBezTo>
                    <a:pt x="66" y="94"/>
                    <a:pt x="47" y="37"/>
                    <a:pt x="24" y="19"/>
                  </a:cubicBezTo>
                  <a:cubicBezTo>
                    <a:pt x="0" y="0"/>
                    <a:pt x="6" y="9"/>
                    <a:pt x="6" y="9"/>
                  </a:cubicBezTo>
                  <a:cubicBezTo>
                    <a:pt x="29" y="158"/>
                    <a:pt x="29" y="158"/>
                    <a:pt x="29" y="158"/>
                  </a:cubicBezTo>
                  <a:lnTo>
                    <a:pt x="93" y="17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5" name="Freeform 187"/>
            <p:cNvSpPr>
              <a:spLocks/>
            </p:cNvSpPr>
            <p:nvPr/>
          </p:nvSpPr>
          <p:spPr bwMode="auto">
            <a:xfrm>
              <a:off x="9284499" y="3093073"/>
              <a:ext cx="195682" cy="138201"/>
            </a:xfrm>
            <a:custGeom>
              <a:avLst/>
              <a:gdLst>
                <a:gd name="T0" fmla="*/ 37 w 92"/>
                <a:gd name="T1" fmla="*/ 3 h 64"/>
                <a:gd name="T2" fmla="*/ 45 w 92"/>
                <a:gd name="T3" fmla="*/ 5 h 64"/>
                <a:gd name="T4" fmla="*/ 55 w 92"/>
                <a:gd name="T5" fmla="*/ 8 h 64"/>
                <a:gd name="T6" fmla="*/ 57 w 92"/>
                <a:gd name="T7" fmla="*/ 8 h 64"/>
                <a:gd name="T8" fmla="*/ 76 w 92"/>
                <a:gd name="T9" fmla="*/ 17 h 64"/>
                <a:gd name="T10" fmla="*/ 80 w 92"/>
                <a:gd name="T11" fmla="*/ 25 h 64"/>
                <a:gd name="T12" fmla="*/ 53 w 92"/>
                <a:gd name="T13" fmla="*/ 45 h 64"/>
                <a:gd name="T14" fmla="*/ 59 w 92"/>
                <a:gd name="T15" fmla="*/ 64 h 64"/>
                <a:gd name="T16" fmla="*/ 4 w 92"/>
                <a:gd name="T17" fmla="*/ 31 h 64"/>
                <a:gd name="T18" fmla="*/ 14 w 92"/>
                <a:gd name="T19" fmla="*/ 2 h 64"/>
                <a:gd name="T20" fmla="*/ 40 w 92"/>
                <a:gd name="T21"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64">
                  <a:moveTo>
                    <a:pt x="37" y="3"/>
                  </a:moveTo>
                  <a:cubicBezTo>
                    <a:pt x="45" y="5"/>
                    <a:pt x="45" y="5"/>
                    <a:pt x="45" y="5"/>
                  </a:cubicBezTo>
                  <a:cubicBezTo>
                    <a:pt x="55" y="8"/>
                    <a:pt x="55" y="8"/>
                    <a:pt x="55" y="8"/>
                  </a:cubicBezTo>
                  <a:cubicBezTo>
                    <a:pt x="55" y="8"/>
                    <a:pt x="56" y="8"/>
                    <a:pt x="57" y="8"/>
                  </a:cubicBezTo>
                  <a:cubicBezTo>
                    <a:pt x="66" y="10"/>
                    <a:pt x="70" y="13"/>
                    <a:pt x="76" y="17"/>
                  </a:cubicBezTo>
                  <a:cubicBezTo>
                    <a:pt x="92" y="33"/>
                    <a:pt x="88" y="34"/>
                    <a:pt x="80" y="25"/>
                  </a:cubicBezTo>
                  <a:cubicBezTo>
                    <a:pt x="70" y="20"/>
                    <a:pt x="53" y="28"/>
                    <a:pt x="53" y="45"/>
                  </a:cubicBezTo>
                  <a:cubicBezTo>
                    <a:pt x="54" y="62"/>
                    <a:pt x="67" y="63"/>
                    <a:pt x="59" y="64"/>
                  </a:cubicBezTo>
                  <a:cubicBezTo>
                    <a:pt x="51" y="64"/>
                    <a:pt x="33" y="54"/>
                    <a:pt x="4" y="31"/>
                  </a:cubicBezTo>
                  <a:cubicBezTo>
                    <a:pt x="0" y="16"/>
                    <a:pt x="9" y="4"/>
                    <a:pt x="14" y="2"/>
                  </a:cubicBezTo>
                  <a:cubicBezTo>
                    <a:pt x="17" y="0"/>
                    <a:pt x="40" y="4"/>
                    <a:pt x="40" y="4"/>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6" name="Freeform 188"/>
            <p:cNvSpPr>
              <a:spLocks/>
            </p:cNvSpPr>
            <p:nvPr/>
          </p:nvSpPr>
          <p:spPr bwMode="auto">
            <a:xfrm>
              <a:off x="9667301" y="3166454"/>
              <a:ext cx="209135" cy="156545"/>
            </a:xfrm>
            <a:custGeom>
              <a:avLst/>
              <a:gdLst>
                <a:gd name="T0" fmla="*/ 26 w 99"/>
                <a:gd name="T1" fmla="*/ 0 h 73"/>
                <a:gd name="T2" fmla="*/ 40 w 99"/>
                <a:gd name="T3" fmla="*/ 7 h 73"/>
                <a:gd name="T4" fmla="*/ 19 w 99"/>
                <a:gd name="T5" fmla="*/ 6 h 73"/>
                <a:gd name="T6" fmla="*/ 7 w 99"/>
                <a:gd name="T7" fmla="*/ 36 h 73"/>
                <a:gd name="T8" fmla="*/ 59 w 99"/>
                <a:gd name="T9" fmla="*/ 70 h 73"/>
                <a:gd name="T10" fmla="*/ 78 w 99"/>
                <a:gd name="T11" fmla="*/ 64 h 73"/>
                <a:gd name="T12" fmla="*/ 55 w 99"/>
                <a:gd name="T13" fmla="*/ 52 h 73"/>
                <a:gd name="T14" fmla="*/ 84 w 99"/>
                <a:gd name="T15" fmla="*/ 31 h 73"/>
                <a:gd name="T16" fmla="*/ 88 w 99"/>
                <a:gd name="T17" fmla="*/ 51 h 73"/>
                <a:gd name="T18" fmla="*/ 76 w 99"/>
                <a:gd name="T19" fmla="*/ 23 h 73"/>
                <a:gd name="T20" fmla="*/ 48 w 99"/>
                <a:gd name="T21" fmla="*/ 5 h 73"/>
                <a:gd name="T22" fmla="*/ 50 w 99"/>
                <a:gd name="T23" fmla="*/ 1 h 73"/>
                <a:gd name="T24" fmla="*/ 26 w 99"/>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73">
                  <a:moveTo>
                    <a:pt x="26" y="0"/>
                  </a:moveTo>
                  <a:cubicBezTo>
                    <a:pt x="32" y="7"/>
                    <a:pt x="40" y="7"/>
                    <a:pt x="40" y="7"/>
                  </a:cubicBezTo>
                  <a:cubicBezTo>
                    <a:pt x="19" y="6"/>
                    <a:pt x="19" y="6"/>
                    <a:pt x="19" y="6"/>
                  </a:cubicBezTo>
                  <a:cubicBezTo>
                    <a:pt x="19" y="6"/>
                    <a:pt x="0" y="19"/>
                    <a:pt x="7" y="36"/>
                  </a:cubicBezTo>
                  <a:cubicBezTo>
                    <a:pt x="24" y="55"/>
                    <a:pt x="46" y="69"/>
                    <a:pt x="59" y="70"/>
                  </a:cubicBezTo>
                  <a:cubicBezTo>
                    <a:pt x="72" y="71"/>
                    <a:pt x="78" y="64"/>
                    <a:pt x="78" y="64"/>
                  </a:cubicBezTo>
                  <a:cubicBezTo>
                    <a:pt x="78" y="64"/>
                    <a:pt x="56" y="73"/>
                    <a:pt x="55" y="52"/>
                  </a:cubicBezTo>
                  <a:cubicBezTo>
                    <a:pt x="55" y="31"/>
                    <a:pt x="76" y="23"/>
                    <a:pt x="84" y="31"/>
                  </a:cubicBezTo>
                  <a:cubicBezTo>
                    <a:pt x="92" y="38"/>
                    <a:pt x="88" y="51"/>
                    <a:pt x="88" y="51"/>
                  </a:cubicBezTo>
                  <a:cubicBezTo>
                    <a:pt x="88" y="51"/>
                    <a:pt x="99" y="37"/>
                    <a:pt x="76" y="23"/>
                  </a:cubicBezTo>
                  <a:cubicBezTo>
                    <a:pt x="57" y="11"/>
                    <a:pt x="48" y="5"/>
                    <a:pt x="48" y="5"/>
                  </a:cubicBezTo>
                  <a:cubicBezTo>
                    <a:pt x="48" y="5"/>
                    <a:pt x="47" y="1"/>
                    <a:pt x="50" y="1"/>
                  </a:cubicBezTo>
                  <a:lnTo>
                    <a:pt x="26"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25" name="Group 1224"/>
          <p:cNvGrpSpPr/>
          <p:nvPr/>
        </p:nvGrpSpPr>
        <p:grpSpPr>
          <a:xfrm>
            <a:off x="3354531" y="3326456"/>
            <a:ext cx="1454032" cy="862390"/>
            <a:chOff x="612914" y="3570609"/>
            <a:chExt cx="1611313" cy="955675"/>
          </a:xfrm>
        </p:grpSpPr>
        <p:sp>
          <p:nvSpPr>
            <p:cNvPr id="1197" name="Freeform 189"/>
            <p:cNvSpPr>
              <a:spLocks noEditPoints="1"/>
            </p:cNvSpPr>
            <p:nvPr/>
          </p:nvSpPr>
          <p:spPr bwMode="auto">
            <a:xfrm>
              <a:off x="612914" y="3570609"/>
              <a:ext cx="1611313" cy="955675"/>
            </a:xfrm>
            <a:custGeom>
              <a:avLst/>
              <a:gdLst>
                <a:gd name="T0" fmla="*/ 23 w 585"/>
                <a:gd name="T1" fmla="*/ 299 h 343"/>
                <a:gd name="T2" fmla="*/ 89 w 585"/>
                <a:gd name="T3" fmla="*/ 315 h 343"/>
                <a:gd name="T4" fmla="*/ 275 w 585"/>
                <a:gd name="T5" fmla="*/ 325 h 343"/>
                <a:gd name="T6" fmla="*/ 294 w 585"/>
                <a:gd name="T7" fmla="*/ 321 h 343"/>
                <a:gd name="T8" fmla="*/ 297 w 585"/>
                <a:gd name="T9" fmla="*/ 320 h 343"/>
                <a:gd name="T10" fmla="*/ 309 w 585"/>
                <a:gd name="T11" fmla="*/ 336 h 343"/>
                <a:gd name="T12" fmla="*/ 371 w 585"/>
                <a:gd name="T13" fmla="*/ 328 h 343"/>
                <a:gd name="T14" fmla="*/ 493 w 585"/>
                <a:gd name="T15" fmla="*/ 226 h 343"/>
                <a:gd name="T16" fmla="*/ 521 w 585"/>
                <a:gd name="T17" fmla="*/ 236 h 343"/>
                <a:gd name="T18" fmla="*/ 541 w 585"/>
                <a:gd name="T19" fmla="*/ 232 h 343"/>
                <a:gd name="T20" fmla="*/ 560 w 585"/>
                <a:gd name="T21" fmla="*/ 171 h 343"/>
                <a:gd name="T22" fmla="*/ 585 w 585"/>
                <a:gd name="T23" fmla="*/ 130 h 343"/>
                <a:gd name="T24" fmla="*/ 573 w 585"/>
                <a:gd name="T25" fmla="*/ 67 h 343"/>
                <a:gd name="T26" fmla="*/ 546 w 585"/>
                <a:gd name="T27" fmla="*/ 55 h 343"/>
                <a:gd name="T28" fmla="*/ 524 w 585"/>
                <a:gd name="T29" fmla="*/ 43 h 343"/>
                <a:gd name="T30" fmla="*/ 484 w 585"/>
                <a:gd name="T31" fmla="*/ 9 h 343"/>
                <a:gd name="T32" fmla="*/ 244 w 585"/>
                <a:gd name="T33" fmla="*/ 32 h 343"/>
                <a:gd name="T34" fmla="*/ 167 w 585"/>
                <a:gd name="T35" fmla="*/ 110 h 343"/>
                <a:gd name="T36" fmla="*/ 166 w 585"/>
                <a:gd name="T37" fmla="*/ 111 h 343"/>
                <a:gd name="T38" fmla="*/ 24 w 585"/>
                <a:gd name="T39" fmla="*/ 186 h 343"/>
                <a:gd name="T40" fmla="*/ 10 w 585"/>
                <a:gd name="T41" fmla="*/ 221 h 343"/>
                <a:gd name="T42" fmla="*/ 31 w 585"/>
                <a:gd name="T43" fmla="*/ 234 h 343"/>
                <a:gd name="T44" fmla="*/ 45 w 585"/>
                <a:gd name="T45" fmla="*/ 201 h 343"/>
                <a:gd name="T46" fmla="*/ 175 w 585"/>
                <a:gd name="T47" fmla="*/ 135 h 343"/>
                <a:gd name="T48" fmla="*/ 179 w 585"/>
                <a:gd name="T49" fmla="*/ 133 h 343"/>
                <a:gd name="T50" fmla="*/ 184 w 585"/>
                <a:gd name="T51" fmla="*/ 129 h 343"/>
                <a:gd name="T52" fmla="*/ 185 w 585"/>
                <a:gd name="T53" fmla="*/ 128 h 343"/>
                <a:gd name="T54" fmla="*/ 257 w 585"/>
                <a:gd name="T55" fmla="*/ 54 h 343"/>
                <a:gd name="T56" fmla="*/ 480 w 585"/>
                <a:gd name="T57" fmla="*/ 33 h 343"/>
                <a:gd name="T58" fmla="*/ 519 w 585"/>
                <a:gd name="T59" fmla="*/ 71 h 343"/>
                <a:gd name="T60" fmla="*/ 543 w 585"/>
                <a:gd name="T61" fmla="*/ 79 h 343"/>
                <a:gd name="T62" fmla="*/ 561 w 585"/>
                <a:gd name="T63" fmla="*/ 126 h 343"/>
                <a:gd name="T64" fmla="*/ 556 w 585"/>
                <a:gd name="T65" fmla="*/ 132 h 343"/>
                <a:gd name="T66" fmla="*/ 534 w 585"/>
                <a:gd name="T67" fmla="*/ 139 h 343"/>
                <a:gd name="T68" fmla="*/ 535 w 585"/>
                <a:gd name="T69" fmla="*/ 152 h 343"/>
                <a:gd name="T70" fmla="*/ 526 w 585"/>
                <a:gd name="T71" fmla="*/ 211 h 343"/>
                <a:gd name="T72" fmla="*/ 512 w 585"/>
                <a:gd name="T73" fmla="*/ 211 h 343"/>
                <a:gd name="T74" fmla="*/ 502 w 585"/>
                <a:gd name="T75" fmla="*/ 195 h 343"/>
                <a:gd name="T76" fmla="*/ 393 w 585"/>
                <a:gd name="T77" fmla="*/ 254 h 343"/>
                <a:gd name="T78" fmla="*/ 378 w 585"/>
                <a:gd name="T79" fmla="*/ 259 h 343"/>
                <a:gd name="T80" fmla="*/ 373 w 585"/>
                <a:gd name="T81" fmla="*/ 271 h 343"/>
                <a:gd name="T82" fmla="*/ 353 w 585"/>
                <a:gd name="T83" fmla="*/ 311 h 343"/>
                <a:gd name="T84" fmla="*/ 320 w 585"/>
                <a:gd name="T85" fmla="*/ 315 h 343"/>
                <a:gd name="T86" fmla="*/ 310 w 585"/>
                <a:gd name="T87" fmla="*/ 292 h 343"/>
                <a:gd name="T88" fmla="*/ 299 w 585"/>
                <a:gd name="T89" fmla="*/ 291 h 343"/>
                <a:gd name="T90" fmla="*/ 294 w 585"/>
                <a:gd name="T91" fmla="*/ 294 h 343"/>
                <a:gd name="T92" fmla="*/ 287 w 585"/>
                <a:gd name="T93" fmla="*/ 297 h 343"/>
                <a:gd name="T94" fmla="*/ 286 w 585"/>
                <a:gd name="T95" fmla="*/ 297 h 343"/>
                <a:gd name="T96" fmla="*/ 89 w 585"/>
                <a:gd name="T97" fmla="*/ 290 h 343"/>
                <a:gd name="T98" fmla="*/ 38 w 585"/>
                <a:gd name="T99" fmla="*/ 282 h 343"/>
                <a:gd name="T100" fmla="*/ 36 w 585"/>
                <a:gd name="T101" fmla="*/ 27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5" h="343">
                  <a:moveTo>
                    <a:pt x="16" y="290"/>
                  </a:moveTo>
                  <a:cubicBezTo>
                    <a:pt x="18" y="293"/>
                    <a:pt x="20" y="296"/>
                    <a:pt x="23" y="299"/>
                  </a:cubicBezTo>
                  <a:cubicBezTo>
                    <a:pt x="23" y="300"/>
                    <a:pt x="24" y="300"/>
                    <a:pt x="24" y="301"/>
                  </a:cubicBezTo>
                  <a:cubicBezTo>
                    <a:pt x="29" y="305"/>
                    <a:pt x="39" y="310"/>
                    <a:pt x="89" y="315"/>
                  </a:cubicBezTo>
                  <a:cubicBezTo>
                    <a:pt x="89" y="315"/>
                    <a:pt x="89" y="315"/>
                    <a:pt x="89" y="315"/>
                  </a:cubicBezTo>
                  <a:cubicBezTo>
                    <a:pt x="158" y="322"/>
                    <a:pt x="265" y="326"/>
                    <a:pt x="275" y="325"/>
                  </a:cubicBezTo>
                  <a:cubicBezTo>
                    <a:pt x="276" y="325"/>
                    <a:pt x="276" y="325"/>
                    <a:pt x="276" y="325"/>
                  </a:cubicBezTo>
                  <a:cubicBezTo>
                    <a:pt x="282" y="325"/>
                    <a:pt x="288" y="323"/>
                    <a:pt x="294" y="321"/>
                  </a:cubicBezTo>
                  <a:cubicBezTo>
                    <a:pt x="294" y="321"/>
                    <a:pt x="295" y="321"/>
                    <a:pt x="295" y="321"/>
                  </a:cubicBezTo>
                  <a:cubicBezTo>
                    <a:pt x="296" y="321"/>
                    <a:pt x="296" y="320"/>
                    <a:pt x="297" y="320"/>
                  </a:cubicBezTo>
                  <a:cubicBezTo>
                    <a:pt x="297" y="320"/>
                    <a:pt x="297" y="320"/>
                    <a:pt x="297" y="320"/>
                  </a:cubicBezTo>
                  <a:cubicBezTo>
                    <a:pt x="300" y="328"/>
                    <a:pt x="304" y="334"/>
                    <a:pt x="309" y="336"/>
                  </a:cubicBezTo>
                  <a:cubicBezTo>
                    <a:pt x="314" y="339"/>
                    <a:pt x="321" y="340"/>
                    <a:pt x="326" y="341"/>
                  </a:cubicBezTo>
                  <a:cubicBezTo>
                    <a:pt x="333" y="341"/>
                    <a:pt x="358" y="343"/>
                    <a:pt x="371" y="328"/>
                  </a:cubicBezTo>
                  <a:cubicBezTo>
                    <a:pt x="382" y="320"/>
                    <a:pt x="391" y="303"/>
                    <a:pt x="395" y="281"/>
                  </a:cubicBezTo>
                  <a:cubicBezTo>
                    <a:pt x="411" y="275"/>
                    <a:pt x="463" y="245"/>
                    <a:pt x="493" y="226"/>
                  </a:cubicBezTo>
                  <a:cubicBezTo>
                    <a:pt x="496" y="231"/>
                    <a:pt x="501" y="235"/>
                    <a:pt x="510" y="236"/>
                  </a:cubicBezTo>
                  <a:cubicBezTo>
                    <a:pt x="513" y="236"/>
                    <a:pt x="517" y="236"/>
                    <a:pt x="521" y="236"/>
                  </a:cubicBezTo>
                  <a:cubicBezTo>
                    <a:pt x="533" y="236"/>
                    <a:pt x="533" y="236"/>
                    <a:pt x="533" y="236"/>
                  </a:cubicBezTo>
                  <a:cubicBezTo>
                    <a:pt x="536" y="236"/>
                    <a:pt x="539" y="234"/>
                    <a:pt x="541" y="232"/>
                  </a:cubicBezTo>
                  <a:cubicBezTo>
                    <a:pt x="548" y="225"/>
                    <a:pt x="556" y="213"/>
                    <a:pt x="558" y="172"/>
                  </a:cubicBezTo>
                  <a:cubicBezTo>
                    <a:pt x="559" y="172"/>
                    <a:pt x="560" y="172"/>
                    <a:pt x="560" y="171"/>
                  </a:cubicBezTo>
                  <a:cubicBezTo>
                    <a:pt x="561" y="169"/>
                    <a:pt x="561" y="169"/>
                    <a:pt x="561" y="169"/>
                  </a:cubicBezTo>
                  <a:cubicBezTo>
                    <a:pt x="571" y="158"/>
                    <a:pt x="584" y="145"/>
                    <a:pt x="585" y="130"/>
                  </a:cubicBezTo>
                  <a:cubicBezTo>
                    <a:pt x="585" y="129"/>
                    <a:pt x="585" y="128"/>
                    <a:pt x="585" y="127"/>
                  </a:cubicBezTo>
                  <a:cubicBezTo>
                    <a:pt x="583" y="116"/>
                    <a:pt x="579" y="80"/>
                    <a:pt x="573" y="67"/>
                  </a:cubicBezTo>
                  <a:cubicBezTo>
                    <a:pt x="571" y="63"/>
                    <a:pt x="568" y="60"/>
                    <a:pt x="564" y="60"/>
                  </a:cubicBezTo>
                  <a:cubicBezTo>
                    <a:pt x="558" y="58"/>
                    <a:pt x="552" y="57"/>
                    <a:pt x="546" y="55"/>
                  </a:cubicBezTo>
                  <a:cubicBezTo>
                    <a:pt x="542" y="54"/>
                    <a:pt x="537" y="53"/>
                    <a:pt x="532" y="52"/>
                  </a:cubicBezTo>
                  <a:cubicBezTo>
                    <a:pt x="529" y="49"/>
                    <a:pt x="527" y="46"/>
                    <a:pt x="524" y="43"/>
                  </a:cubicBezTo>
                  <a:cubicBezTo>
                    <a:pt x="512" y="29"/>
                    <a:pt x="499" y="14"/>
                    <a:pt x="484" y="9"/>
                  </a:cubicBezTo>
                  <a:cubicBezTo>
                    <a:pt x="484" y="9"/>
                    <a:pt x="484" y="9"/>
                    <a:pt x="484" y="9"/>
                  </a:cubicBezTo>
                  <a:cubicBezTo>
                    <a:pt x="478" y="8"/>
                    <a:pt x="470" y="6"/>
                    <a:pt x="461" y="5"/>
                  </a:cubicBezTo>
                  <a:cubicBezTo>
                    <a:pt x="410" y="0"/>
                    <a:pt x="294" y="2"/>
                    <a:pt x="244" y="32"/>
                  </a:cubicBezTo>
                  <a:cubicBezTo>
                    <a:pt x="222" y="44"/>
                    <a:pt x="203" y="68"/>
                    <a:pt x="180" y="94"/>
                  </a:cubicBezTo>
                  <a:cubicBezTo>
                    <a:pt x="176" y="99"/>
                    <a:pt x="171" y="105"/>
                    <a:pt x="167" y="110"/>
                  </a:cubicBezTo>
                  <a:cubicBezTo>
                    <a:pt x="167" y="110"/>
                    <a:pt x="167" y="110"/>
                    <a:pt x="167" y="110"/>
                  </a:cubicBezTo>
                  <a:cubicBezTo>
                    <a:pt x="166" y="111"/>
                    <a:pt x="166" y="111"/>
                    <a:pt x="166" y="111"/>
                  </a:cubicBezTo>
                  <a:cubicBezTo>
                    <a:pt x="144" y="118"/>
                    <a:pt x="63" y="156"/>
                    <a:pt x="29" y="180"/>
                  </a:cubicBezTo>
                  <a:cubicBezTo>
                    <a:pt x="27" y="181"/>
                    <a:pt x="25" y="184"/>
                    <a:pt x="24" y="186"/>
                  </a:cubicBezTo>
                  <a:cubicBezTo>
                    <a:pt x="24" y="187"/>
                    <a:pt x="24" y="187"/>
                    <a:pt x="24" y="187"/>
                  </a:cubicBezTo>
                  <a:cubicBezTo>
                    <a:pt x="10" y="221"/>
                    <a:pt x="10" y="221"/>
                    <a:pt x="10" y="221"/>
                  </a:cubicBezTo>
                  <a:cubicBezTo>
                    <a:pt x="0" y="241"/>
                    <a:pt x="7" y="274"/>
                    <a:pt x="16" y="290"/>
                  </a:cubicBezTo>
                  <a:close/>
                  <a:moveTo>
                    <a:pt x="31" y="234"/>
                  </a:moveTo>
                  <a:cubicBezTo>
                    <a:pt x="32" y="233"/>
                    <a:pt x="32" y="233"/>
                    <a:pt x="32" y="233"/>
                  </a:cubicBezTo>
                  <a:cubicBezTo>
                    <a:pt x="45" y="201"/>
                    <a:pt x="45" y="201"/>
                    <a:pt x="45" y="201"/>
                  </a:cubicBezTo>
                  <a:cubicBezTo>
                    <a:pt x="46" y="200"/>
                    <a:pt x="47" y="199"/>
                    <a:pt x="47" y="198"/>
                  </a:cubicBezTo>
                  <a:cubicBezTo>
                    <a:pt x="86" y="173"/>
                    <a:pt x="164" y="137"/>
                    <a:pt x="175" y="135"/>
                  </a:cubicBezTo>
                  <a:cubicBezTo>
                    <a:pt x="176" y="135"/>
                    <a:pt x="177" y="134"/>
                    <a:pt x="179" y="134"/>
                  </a:cubicBezTo>
                  <a:cubicBezTo>
                    <a:pt x="179" y="133"/>
                    <a:pt x="179" y="133"/>
                    <a:pt x="179" y="133"/>
                  </a:cubicBezTo>
                  <a:cubicBezTo>
                    <a:pt x="180" y="133"/>
                    <a:pt x="181" y="132"/>
                    <a:pt x="182" y="131"/>
                  </a:cubicBezTo>
                  <a:cubicBezTo>
                    <a:pt x="184" y="129"/>
                    <a:pt x="184" y="129"/>
                    <a:pt x="184" y="129"/>
                  </a:cubicBezTo>
                  <a:cubicBezTo>
                    <a:pt x="184" y="128"/>
                    <a:pt x="184" y="128"/>
                    <a:pt x="184" y="128"/>
                  </a:cubicBezTo>
                  <a:cubicBezTo>
                    <a:pt x="185" y="128"/>
                    <a:pt x="185" y="128"/>
                    <a:pt x="185" y="128"/>
                  </a:cubicBezTo>
                  <a:cubicBezTo>
                    <a:pt x="189" y="122"/>
                    <a:pt x="194" y="117"/>
                    <a:pt x="199" y="112"/>
                  </a:cubicBezTo>
                  <a:cubicBezTo>
                    <a:pt x="220" y="86"/>
                    <a:pt x="238" y="65"/>
                    <a:pt x="257" y="54"/>
                  </a:cubicBezTo>
                  <a:cubicBezTo>
                    <a:pt x="298" y="29"/>
                    <a:pt x="404" y="24"/>
                    <a:pt x="461" y="30"/>
                  </a:cubicBezTo>
                  <a:cubicBezTo>
                    <a:pt x="469" y="31"/>
                    <a:pt x="475" y="32"/>
                    <a:pt x="480" y="33"/>
                  </a:cubicBezTo>
                  <a:cubicBezTo>
                    <a:pt x="488" y="36"/>
                    <a:pt x="498" y="48"/>
                    <a:pt x="508" y="58"/>
                  </a:cubicBezTo>
                  <a:cubicBezTo>
                    <a:pt x="511" y="63"/>
                    <a:pt x="515" y="67"/>
                    <a:pt x="519" y="71"/>
                  </a:cubicBezTo>
                  <a:cubicBezTo>
                    <a:pt x="521" y="73"/>
                    <a:pt x="523" y="74"/>
                    <a:pt x="526" y="75"/>
                  </a:cubicBezTo>
                  <a:cubicBezTo>
                    <a:pt x="531" y="76"/>
                    <a:pt x="537" y="78"/>
                    <a:pt x="543" y="79"/>
                  </a:cubicBezTo>
                  <a:cubicBezTo>
                    <a:pt x="546" y="80"/>
                    <a:pt x="550" y="81"/>
                    <a:pt x="554" y="82"/>
                  </a:cubicBezTo>
                  <a:cubicBezTo>
                    <a:pt x="556" y="91"/>
                    <a:pt x="559" y="108"/>
                    <a:pt x="561" y="126"/>
                  </a:cubicBezTo>
                  <a:cubicBezTo>
                    <a:pt x="561" y="129"/>
                    <a:pt x="559" y="132"/>
                    <a:pt x="557" y="135"/>
                  </a:cubicBezTo>
                  <a:cubicBezTo>
                    <a:pt x="557" y="134"/>
                    <a:pt x="557" y="133"/>
                    <a:pt x="556" y="132"/>
                  </a:cubicBezTo>
                  <a:cubicBezTo>
                    <a:pt x="554" y="126"/>
                    <a:pt x="547" y="123"/>
                    <a:pt x="542" y="125"/>
                  </a:cubicBezTo>
                  <a:cubicBezTo>
                    <a:pt x="536" y="126"/>
                    <a:pt x="533" y="132"/>
                    <a:pt x="534" y="139"/>
                  </a:cubicBezTo>
                  <a:cubicBezTo>
                    <a:pt x="535" y="140"/>
                    <a:pt x="535" y="140"/>
                    <a:pt x="535" y="140"/>
                  </a:cubicBezTo>
                  <a:cubicBezTo>
                    <a:pt x="535" y="144"/>
                    <a:pt x="535" y="148"/>
                    <a:pt x="535" y="152"/>
                  </a:cubicBezTo>
                  <a:cubicBezTo>
                    <a:pt x="535" y="157"/>
                    <a:pt x="535" y="162"/>
                    <a:pt x="535" y="168"/>
                  </a:cubicBezTo>
                  <a:cubicBezTo>
                    <a:pt x="534" y="184"/>
                    <a:pt x="532" y="205"/>
                    <a:pt x="526" y="211"/>
                  </a:cubicBezTo>
                  <a:cubicBezTo>
                    <a:pt x="518" y="211"/>
                    <a:pt x="518" y="211"/>
                    <a:pt x="518" y="211"/>
                  </a:cubicBezTo>
                  <a:cubicBezTo>
                    <a:pt x="516" y="212"/>
                    <a:pt x="514" y="212"/>
                    <a:pt x="512" y="211"/>
                  </a:cubicBezTo>
                  <a:cubicBezTo>
                    <a:pt x="511" y="209"/>
                    <a:pt x="511" y="207"/>
                    <a:pt x="510" y="204"/>
                  </a:cubicBezTo>
                  <a:cubicBezTo>
                    <a:pt x="508" y="200"/>
                    <a:pt x="506" y="197"/>
                    <a:pt x="502" y="195"/>
                  </a:cubicBezTo>
                  <a:cubicBezTo>
                    <a:pt x="498" y="194"/>
                    <a:pt x="495" y="194"/>
                    <a:pt x="492" y="196"/>
                  </a:cubicBezTo>
                  <a:cubicBezTo>
                    <a:pt x="469" y="211"/>
                    <a:pt x="415" y="243"/>
                    <a:pt x="393" y="254"/>
                  </a:cubicBezTo>
                  <a:cubicBezTo>
                    <a:pt x="393" y="254"/>
                    <a:pt x="392" y="253"/>
                    <a:pt x="391" y="253"/>
                  </a:cubicBezTo>
                  <a:cubicBezTo>
                    <a:pt x="386" y="252"/>
                    <a:pt x="381" y="254"/>
                    <a:pt x="378" y="259"/>
                  </a:cubicBezTo>
                  <a:cubicBezTo>
                    <a:pt x="374" y="268"/>
                    <a:pt x="374" y="268"/>
                    <a:pt x="374" y="268"/>
                  </a:cubicBezTo>
                  <a:cubicBezTo>
                    <a:pt x="373" y="269"/>
                    <a:pt x="373" y="270"/>
                    <a:pt x="373" y="271"/>
                  </a:cubicBezTo>
                  <a:cubicBezTo>
                    <a:pt x="369" y="291"/>
                    <a:pt x="362" y="304"/>
                    <a:pt x="356" y="307"/>
                  </a:cubicBezTo>
                  <a:cubicBezTo>
                    <a:pt x="355" y="308"/>
                    <a:pt x="354" y="309"/>
                    <a:pt x="353" y="311"/>
                  </a:cubicBezTo>
                  <a:cubicBezTo>
                    <a:pt x="349" y="315"/>
                    <a:pt x="338" y="317"/>
                    <a:pt x="326" y="316"/>
                  </a:cubicBezTo>
                  <a:cubicBezTo>
                    <a:pt x="323" y="316"/>
                    <a:pt x="321" y="315"/>
                    <a:pt x="320" y="315"/>
                  </a:cubicBezTo>
                  <a:cubicBezTo>
                    <a:pt x="319" y="313"/>
                    <a:pt x="318" y="308"/>
                    <a:pt x="316" y="301"/>
                  </a:cubicBezTo>
                  <a:cubicBezTo>
                    <a:pt x="316" y="297"/>
                    <a:pt x="313" y="294"/>
                    <a:pt x="310" y="292"/>
                  </a:cubicBezTo>
                  <a:cubicBezTo>
                    <a:pt x="306" y="290"/>
                    <a:pt x="302" y="290"/>
                    <a:pt x="299" y="291"/>
                  </a:cubicBezTo>
                  <a:cubicBezTo>
                    <a:pt x="299" y="291"/>
                    <a:pt x="299" y="291"/>
                    <a:pt x="299" y="291"/>
                  </a:cubicBezTo>
                  <a:cubicBezTo>
                    <a:pt x="297" y="292"/>
                    <a:pt x="296" y="293"/>
                    <a:pt x="295" y="294"/>
                  </a:cubicBezTo>
                  <a:cubicBezTo>
                    <a:pt x="294" y="294"/>
                    <a:pt x="294" y="294"/>
                    <a:pt x="294" y="294"/>
                  </a:cubicBezTo>
                  <a:cubicBezTo>
                    <a:pt x="292" y="295"/>
                    <a:pt x="291" y="295"/>
                    <a:pt x="289" y="296"/>
                  </a:cubicBezTo>
                  <a:cubicBezTo>
                    <a:pt x="287" y="297"/>
                    <a:pt x="287" y="297"/>
                    <a:pt x="287" y="297"/>
                  </a:cubicBezTo>
                  <a:cubicBezTo>
                    <a:pt x="287" y="297"/>
                    <a:pt x="287" y="297"/>
                    <a:pt x="287" y="297"/>
                  </a:cubicBezTo>
                  <a:cubicBezTo>
                    <a:pt x="286" y="297"/>
                    <a:pt x="286" y="297"/>
                    <a:pt x="286" y="297"/>
                  </a:cubicBezTo>
                  <a:cubicBezTo>
                    <a:pt x="281" y="299"/>
                    <a:pt x="276" y="300"/>
                    <a:pt x="271" y="301"/>
                  </a:cubicBezTo>
                  <a:cubicBezTo>
                    <a:pt x="262" y="301"/>
                    <a:pt x="158" y="298"/>
                    <a:pt x="89" y="290"/>
                  </a:cubicBezTo>
                  <a:cubicBezTo>
                    <a:pt x="89" y="290"/>
                    <a:pt x="89" y="290"/>
                    <a:pt x="89" y="290"/>
                  </a:cubicBezTo>
                  <a:cubicBezTo>
                    <a:pt x="52" y="287"/>
                    <a:pt x="41" y="283"/>
                    <a:pt x="38" y="282"/>
                  </a:cubicBezTo>
                  <a:cubicBezTo>
                    <a:pt x="37" y="281"/>
                    <a:pt x="36" y="280"/>
                    <a:pt x="36" y="279"/>
                  </a:cubicBezTo>
                  <a:cubicBezTo>
                    <a:pt x="36" y="279"/>
                    <a:pt x="36" y="279"/>
                    <a:pt x="36" y="279"/>
                  </a:cubicBezTo>
                  <a:cubicBezTo>
                    <a:pt x="30" y="269"/>
                    <a:pt x="26" y="245"/>
                    <a:pt x="31" y="234"/>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8" name="Freeform 190"/>
            <p:cNvSpPr>
              <a:spLocks/>
            </p:cNvSpPr>
            <p:nvPr/>
          </p:nvSpPr>
          <p:spPr bwMode="auto">
            <a:xfrm>
              <a:off x="1970226" y="3873821"/>
              <a:ext cx="149225" cy="323850"/>
            </a:xfrm>
            <a:custGeom>
              <a:avLst/>
              <a:gdLst>
                <a:gd name="T0" fmla="*/ 53 w 54"/>
                <a:gd name="T1" fmla="*/ 30 h 116"/>
                <a:gd name="T2" fmla="*/ 46 w 54"/>
                <a:gd name="T3" fmla="*/ 0 h 116"/>
                <a:gd name="T4" fmla="*/ 20 w 54"/>
                <a:gd name="T5" fmla="*/ 17 h 116"/>
                <a:gd name="T6" fmla="*/ 5 w 54"/>
                <a:gd name="T7" fmla="*/ 97 h 116"/>
                <a:gd name="T8" fmla="*/ 27 w 54"/>
                <a:gd name="T9" fmla="*/ 115 h 116"/>
                <a:gd name="T10" fmla="*/ 38 w 54"/>
                <a:gd name="T11" fmla="*/ 114 h 116"/>
                <a:gd name="T12" fmla="*/ 54 w 54"/>
                <a:gd name="T13" fmla="*/ 60 h 116"/>
                <a:gd name="T14" fmla="*/ 53 w 54"/>
                <a:gd name="T15" fmla="*/ 3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6">
                  <a:moveTo>
                    <a:pt x="53" y="30"/>
                  </a:moveTo>
                  <a:cubicBezTo>
                    <a:pt x="46" y="0"/>
                    <a:pt x="46" y="0"/>
                    <a:pt x="46" y="0"/>
                  </a:cubicBezTo>
                  <a:cubicBezTo>
                    <a:pt x="20" y="17"/>
                    <a:pt x="20" y="17"/>
                    <a:pt x="20" y="17"/>
                  </a:cubicBezTo>
                  <a:cubicBezTo>
                    <a:pt x="9" y="27"/>
                    <a:pt x="0" y="81"/>
                    <a:pt x="5" y="97"/>
                  </a:cubicBezTo>
                  <a:cubicBezTo>
                    <a:pt x="11" y="111"/>
                    <a:pt x="5" y="116"/>
                    <a:pt x="27" y="115"/>
                  </a:cubicBezTo>
                  <a:cubicBezTo>
                    <a:pt x="31" y="115"/>
                    <a:pt x="34" y="115"/>
                    <a:pt x="38" y="114"/>
                  </a:cubicBezTo>
                  <a:cubicBezTo>
                    <a:pt x="39" y="111"/>
                    <a:pt x="51" y="112"/>
                    <a:pt x="54" y="60"/>
                  </a:cubicBezTo>
                  <a:cubicBezTo>
                    <a:pt x="54" y="49"/>
                    <a:pt x="53" y="39"/>
                    <a:pt x="53" y="3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9" name="Freeform 191"/>
            <p:cNvSpPr>
              <a:spLocks/>
            </p:cNvSpPr>
            <p:nvPr/>
          </p:nvSpPr>
          <p:spPr bwMode="auto">
            <a:xfrm>
              <a:off x="1414601" y="4077021"/>
              <a:ext cx="293688" cy="417513"/>
            </a:xfrm>
            <a:custGeom>
              <a:avLst/>
              <a:gdLst>
                <a:gd name="T0" fmla="*/ 86 w 107"/>
                <a:gd name="T1" fmla="*/ 0 h 150"/>
                <a:gd name="T2" fmla="*/ 30 w 107"/>
                <a:gd name="T3" fmla="*/ 26 h 150"/>
                <a:gd name="T4" fmla="*/ 11 w 107"/>
                <a:gd name="T5" fmla="*/ 97 h 150"/>
                <a:gd name="T6" fmla="*/ 23 w 107"/>
                <a:gd name="T7" fmla="*/ 143 h 150"/>
                <a:gd name="T8" fmla="*/ 72 w 107"/>
                <a:gd name="T9" fmla="*/ 137 h 150"/>
                <a:gd name="T10" fmla="*/ 107 w 107"/>
                <a:gd name="T11" fmla="*/ 64 h 150"/>
                <a:gd name="T12" fmla="*/ 86 w 107"/>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07" h="150">
                  <a:moveTo>
                    <a:pt x="86" y="0"/>
                  </a:moveTo>
                  <a:cubicBezTo>
                    <a:pt x="30" y="26"/>
                    <a:pt x="30" y="26"/>
                    <a:pt x="30" y="26"/>
                  </a:cubicBezTo>
                  <a:cubicBezTo>
                    <a:pt x="0" y="63"/>
                    <a:pt x="15" y="54"/>
                    <a:pt x="11" y="97"/>
                  </a:cubicBezTo>
                  <a:cubicBezTo>
                    <a:pt x="11" y="105"/>
                    <a:pt x="16" y="140"/>
                    <a:pt x="23" y="143"/>
                  </a:cubicBezTo>
                  <a:cubicBezTo>
                    <a:pt x="30" y="147"/>
                    <a:pt x="60" y="150"/>
                    <a:pt x="72" y="137"/>
                  </a:cubicBezTo>
                  <a:cubicBezTo>
                    <a:pt x="107" y="64"/>
                    <a:pt x="107" y="64"/>
                    <a:pt x="107" y="64"/>
                  </a:cubicBezTo>
                  <a:lnTo>
                    <a:pt x="86"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0" name="Freeform 192"/>
            <p:cNvSpPr>
              <a:spLocks/>
            </p:cNvSpPr>
            <p:nvPr/>
          </p:nvSpPr>
          <p:spPr bwMode="auto">
            <a:xfrm>
              <a:off x="646251" y="3600772"/>
              <a:ext cx="1544638" cy="841375"/>
            </a:xfrm>
            <a:custGeom>
              <a:avLst/>
              <a:gdLst>
                <a:gd name="T0" fmla="*/ 9 w 561"/>
                <a:gd name="T1" fmla="*/ 216 h 302"/>
                <a:gd name="T2" fmla="*/ 19 w 561"/>
                <a:gd name="T3" fmla="*/ 280 h 302"/>
                <a:gd name="T4" fmla="*/ 260 w 561"/>
                <a:gd name="T5" fmla="*/ 300 h 302"/>
                <a:gd name="T6" fmla="*/ 309 w 561"/>
                <a:gd name="T7" fmla="*/ 276 h 302"/>
                <a:gd name="T8" fmla="*/ 327 w 561"/>
                <a:gd name="T9" fmla="*/ 207 h 302"/>
                <a:gd name="T10" fmla="*/ 369 w 561"/>
                <a:gd name="T11" fmla="*/ 197 h 302"/>
                <a:gd name="T12" fmla="*/ 377 w 561"/>
                <a:gd name="T13" fmla="*/ 258 h 302"/>
                <a:gd name="T14" fmla="*/ 495 w 561"/>
                <a:gd name="T15" fmla="*/ 189 h 302"/>
                <a:gd name="T16" fmla="*/ 517 w 561"/>
                <a:gd name="T17" fmla="*/ 114 h 302"/>
                <a:gd name="T18" fmla="*/ 539 w 561"/>
                <a:gd name="T19" fmla="*/ 151 h 302"/>
                <a:gd name="T20" fmla="*/ 561 w 561"/>
                <a:gd name="T21" fmla="*/ 116 h 302"/>
                <a:gd name="T22" fmla="*/ 550 w 561"/>
                <a:gd name="T23" fmla="*/ 61 h 302"/>
                <a:gd name="T24" fmla="*/ 515 w 561"/>
                <a:gd name="T25" fmla="*/ 52 h 302"/>
                <a:gd name="T26" fmla="*/ 470 w 561"/>
                <a:gd name="T27" fmla="*/ 10 h 302"/>
                <a:gd name="T28" fmla="*/ 238 w 561"/>
                <a:gd name="T29" fmla="*/ 32 h 302"/>
                <a:gd name="T30" fmla="*/ 161 w 561"/>
                <a:gd name="T31" fmla="*/ 111 h 302"/>
                <a:gd name="T32" fmla="*/ 23 w 561"/>
                <a:gd name="T33" fmla="*/ 18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302">
                  <a:moveTo>
                    <a:pt x="9" y="216"/>
                  </a:moveTo>
                  <a:cubicBezTo>
                    <a:pt x="0" y="235"/>
                    <a:pt x="9" y="274"/>
                    <a:pt x="19" y="280"/>
                  </a:cubicBezTo>
                  <a:cubicBezTo>
                    <a:pt x="46" y="295"/>
                    <a:pt x="249" y="302"/>
                    <a:pt x="260" y="300"/>
                  </a:cubicBezTo>
                  <a:cubicBezTo>
                    <a:pt x="275" y="300"/>
                    <a:pt x="305" y="283"/>
                    <a:pt x="309" y="276"/>
                  </a:cubicBezTo>
                  <a:cubicBezTo>
                    <a:pt x="311" y="267"/>
                    <a:pt x="315" y="233"/>
                    <a:pt x="327" y="207"/>
                  </a:cubicBezTo>
                  <a:cubicBezTo>
                    <a:pt x="337" y="184"/>
                    <a:pt x="356" y="169"/>
                    <a:pt x="369" y="197"/>
                  </a:cubicBezTo>
                  <a:cubicBezTo>
                    <a:pt x="376" y="215"/>
                    <a:pt x="375" y="231"/>
                    <a:pt x="377" y="258"/>
                  </a:cubicBezTo>
                  <a:cubicBezTo>
                    <a:pt x="392" y="254"/>
                    <a:pt x="489" y="197"/>
                    <a:pt x="495" y="189"/>
                  </a:cubicBezTo>
                  <a:cubicBezTo>
                    <a:pt x="496" y="163"/>
                    <a:pt x="507" y="116"/>
                    <a:pt x="517" y="114"/>
                  </a:cubicBezTo>
                  <a:cubicBezTo>
                    <a:pt x="533" y="112"/>
                    <a:pt x="538" y="134"/>
                    <a:pt x="539" y="151"/>
                  </a:cubicBezTo>
                  <a:cubicBezTo>
                    <a:pt x="547" y="142"/>
                    <a:pt x="560" y="128"/>
                    <a:pt x="561" y="116"/>
                  </a:cubicBezTo>
                  <a:cubicBezTo>
                    <a:pt x="559" y="100"/>
                    <a:pt x="555" y="70"/>
                    <a:pt x="550" y="61"/>
                  </a:cubicBezTo>
                  <a:cubicBezTo>
                    <a:pt x="538" y="58"/>
                    <a:pt x="527" y="54"/>
                    <a:pt x="515" y="52"/>
                  </a:cubicBezTo>
                  <a:cubicBezTo>
                    <a:pt x="500" y="36"/>
                    <a:pt x="485" y="15"/>
                    <a:pt x="470" y="10"/>
                  </a:cubicBezTo>
                  <a:cubicBezTo>
                    <a:pt x="429" y="0"/>
                    <a:pt x="290" y="1"/>
                    <a:pt x="238" y="32"/>
                  </a:cubicBezTo>
                  <a:cubicBezTo>
                    <a:pt x="213" y="46"/>
                    <a:pt x="190" y="78"/>
                    <a:pt x="161" y="111"/>
                  </a:cubicBezTo>
                  <a:cubicBezTo>
                    <a:pt x="115" y="138"/>
                    <a:pt x="69" y="155"/>
                    <a:pt x="23" y="1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2" name="Freeform 194"/>
            <p:cNvSpPr>
              <a:spLocks/>
            </p:cNvSpPr>
            <p:nvPr/>
          </p:nvSpPr>
          <p:spPr bwMode="auto">
            <a:xfrm>
              <a:off x="1874976" y="3645221"/>
              <a:ext cx="184150" cy="201613"/>
            </a:xfrm>
            <a:custGeom>
              <a:avLst/>
              <a:gdLst>
                <a:gd name="T0" fmla="*/ 67 w 67"/>
                <a:gd name="T1" fmla="*/ 52 h 72"/>
                <a:gd name="T2" fmla="*/ 26 w 67"/>
                <a:gd name="T3" fmla="*/ 72 h 72"/>
                <a:gd name="T4" fmla="*/ 0 w 67"/>
                <a:gd name="T5" fmla="*/ 3 h 72"/>
                <a:gd name="T6" fmla="*/ 31 w 67"/>
                <a:gd name="T7" fmla="*/ 5 h 72"/>
                <a:gd name="T8" fmla="*/ 67 w 67"/>
                <a:gd name="T9" fmla="*/ 52 h 72"/>
              </a:gdLst>
              <a:ahLst/>
              <a:cxnLst>
                <a:cxn ang="0">
                  <a:pos x="T0" y="T1"/>
                </a:cxn>
                <a:cxn ang="0">
                  <a:pos x="T2" y="T3"/>
                </a:cxn>
                <a:cxn ang="0">
                  <a:pos x="T4" y="T5"/>
                </a:cxn>
                <a:cxn ang="0">
                  <a:pos x="T6" y="T7"/>
                </a:cxn>
                <a:cxn ang="0">
                  <a:pos x="T8" y="T9"/>
                </a:cxn>
              </a:cxnLst>
              <a:rect l="0" t="0" r="r" b="b"/>
              <a:pathLst>
                <a:path w="67" h="72">
                  <a:moveTo>
                    <a:pt x="67" y="52"/>
                  </a:moveTo>
                  <a:cubicBezTo>
                    <a:pt x="53" y="59"/>
                    <a:pt x="40" y="65"/>
                    <a:pt x="26" y="72"/>
                  </a:cubicBezTo>
                  <a:cubicBezTo>
                    <a:pt x="17" y="49"/>
                    <a:pt x="9" y="26"/>
                    <a:pt x="0" y="3"/>
                  </a:cubicBezTo>
                  <a:cubicBezTo>
                    <a:pt x="11" y="1"/>
                    <a:pt x="24" y="0"/>
                    <a:pt x="31" y="5"/>
                  </a:cubicBezTo>
                  <a:cubicBezTo>
                    <a:pt x="41" y="12"/>
                    <a:pt x="54" y="28"/>
                    <a:pt x="67" y="5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3" name="Freeform 195"/>
            <p:cNvSpPr>
              <a:spLocks/>
            </p:cNvSpPr>
            <p:nvPr/>
          </p:nvSpPr>
          <p:spPr bwMode="auto">
            <a:xfrm>
              <a:off x="1095514" y="3673796"/>
              <a:ext cx="668338" cy="252413"/>
            </a:xfrm>
            <a:custGeom>
              <a:avLst/>
              <a:gdLst>
                <a:gd name="T0" fmla="*/ 243 w 243"/>
                <a:gd name="T1" fmla="*/ 5 h 91"/>
                <a:gd name="T2" fmla="*/ 78 w 243"/>
                <a:gd name="T3" fmla="*/ 5 h 91"/>
                <a:gd name="T4" fmla="*/ 0 w 243"/>
                <a:gd name="T5" fmla="*/ 83 h 91"/>
                <a:gd name="T6" fmla="*/ 229 w 243"/>
                <a:gd name="T7" fmla="*/ 91 h 91"/>
              </a:gdLst>
              <a:ahLst/>
              <a:cxnLst>
                <a:cxn ang="0">
                  <a:pos x="T0" y="T1"/>
                </a:cxn>
                <a:cxn ang="0">
                  <a:pos x="T2" y="T3"/>
                </a:cxn>
                <a:cxn ang="0">
                  <a:pos x="T4" y="T5"/>
                </a:cxn>
                <a:cxn ang="0">
                  <a:pos x="T6" y="T7"/>
                </a:cxn>
              </a:cxnLst>
              <a:rect l="0" t="0" r="r" b="b"/>
              <a:pathLst>
                <a:path w="243" h="91">
                  <a:moveTo>
                    <a:pt x="243" y="5"/>
                  </a:moveTo>
                  <a:cubicBezTo>
                    <a:pt x="211" y="1"/>
                    <a:pt x="120" y="0"/>
                    <a:pt x="78" y="5"/>
                  </a:cubicBezTo>
                  <a:cubicBezTo>
                    <a:pt x="49" y="25"/>
                    <a:pt x="26" y="57"/>
                    <a:pt x="0" y="83"/>
                  </a:cubicBezTo>
                  <a:cubicBezTo>
                    <a:pt x="229" y="91"/>
                    <a:pt x="229" y="91"/>
                    <a:pt x="229" y="91"/>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4" name="Freeform 196"/>
            <p:cNvSpPr>
              <a:spLocks/>
            </p:cNvSpPr>
            <p:nvPr/>
          </p:nvSpPr>
          <p:spPr bwMode="auto">
            <a:xfrm>
              <a:off x="1741626" y="3659509"/>
              <a:ext cx="184150" cy="266700"/>
            </a:xfrm>
            <a:custGeom>
              <a:avLst/>
              <a:gdLst>
                <a:gd name="T0" fmla="*/ 9 w 67"/>
                <a:gd name="T1" fmla="*/ 96 h 96"/>
                <a:gd name="T2" fmla="*/ 67 w 67"/>
                <a:gd name="T3" fmla="*/ 70 h 96"/>
                <a:gd name="T4" fmla="*/ 42 w 67"/>
                <a:gd name="T5" fmla="*/ 0 h 96"/>
                <a:gd name="T6" fmla="*/ 20 w 67"/>
                <a:gd name="T7" fmla="*/ 9 h 96"/>
                <a:gd name="T8" fmla="*/ 9 w 67"/>
                <a:gd name="T9" fmla="*/ 96 h 96"/>
              </a:gdLst>
              <a:ahLst/>
              <a:cxnLst>
                <a:cxn ang="0">
                  <a:pos x="T0" y="T1"/>
                </a:cxn>
                <a:cxn ang="0">
                  <a:pos x="T2" y="T3"/>
                </a:cxn>
                <a:cxn ang="0">
                  <a:pos x="T4" y="T5"/>
                </a:cxn>
                <a:cxn ang="0">
                  <a:pos x="T6" y="T7"/>
                </a:cxn>
                <a:cxn ang="0">
                  <a:pos x="T8" y="T9"/>
                </a:cxn>
              </a:cxnLst>
              <a:rect l="0" t="0" r="r" b="b"/>
              <a:pathLst>
                <a:path w="67" h="96">
                  <a:moveTo>
                    <a:pt x="9" y="96"/>
                  </a:moveTo>
                  <a:cubicBezTo>
                    <a:pt x="29" y="87"/>
                    <a:pt x="47" y="79"/>
                    <a:pt x="67" y="70"/>
                  </a:cubicBezTo>
                  <a:cubicBezTo>
                    <a:pt x="59" y="46"/>
                    <a:pt x="51" y="24"/>
                    <a:pt x="42" y="0"/>
                  </a:cubicBezTo>
                  <a:cubicBezTo>
                    <a:pt x="35" y="0"/>
                    <a:pt x="24" y="3"/>
                    <a:pt x="20" y="9"/>
                  </a:cubicBezTo>
                  <a:cubicBezTo>
                    <a:pt x="18" y="12"/>
                    <a:pt x="0" y="96"/>
                    <a:pt x="9" y="96"/>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06"/>
            <p:cNvSpPr>
              <a:spLocks/>
            </p:cNvSpPr>
            <p:nvPr/>
          </p:nvSpPr>
          <p:spPr bwMode="auto">
            <a:xfrm>
              <a:off x="1527314" y="4110362"/>
              <a:ext cx="153988" cy="354013"/>
            </a:xfrm>
            <a:custGeom>
              <a:avLst/>
              <a:gdLst>
                <a:gd name="T0" fmla="*/ 24 w 56"/>
                <a:gd name="T1" fmla="*/ 127 h 127"/>
                <a:gd name="T2" fmla="*/ 54 w 56"/>
                <a:gd name="T3" fmla="*/ 63 h 127"/>
                <a:gd name="T4" fmla="*/ 31 w 56"/>
                <a:gd name="T5" fmla="*/ 1 h 127"/>
                <a:gd name="T6" fmla="*/ 1 w 56"/>
                <a:gd name="T7" fmla="*/ 65 h 127"/>
                <a:gd name="T8" fmla="*/ 24 w 56"/>
                <a:gd name="T9" fmla="*/ 127 h 127"/>
              </a:gdLst>
              <a:ahLst/>
              <a:cxnLst>
                <a:cxn ang="0">
                  <a:pos x="T0" y="T1"/>
                </a:cxn>
                <a:cxn ang="0">
                  <a:pos x="T2" y="T3"/>
                </a:cxn>
                <a:cxn ang="0">
                  <a:pos x="T4" y="T5"/>
                </a:cxn>
                <a:cxn ang="0">
                  <a:pos x="T6" y="T7"/>
                </a:cxn>
                <a:cxn ang="0">
                  <a:pos x="T8" y="T9"/>
                </a:cxn>
              </a:cxnLst>
              <a:rect l="0" t="0" r="r" b="b"/>
              <a:pathLst>
                <a:path w="56" h="127">
                  <a:moveTo>
                    <a:pt x="24" y="127"/>
                  </a:moveTo>
                  <a:cubicBezTo>
                    <a:pt x="39" y="126"/>
                    <a:pt x="53" y="98"/>
                    <a:pt x="54" y="63"/>
                  </a:cubicBezTo>
                  <a:cubicBezTo>
                    <a:pt x="56" y="28"/>
                    <a:pt x="45" y="0"/>
                    <a:pt x="31" y="1"/>
                  </a:cubicBezTo>
                  <a:cubicBezTo>
                    <a:pt x="16" y="1"/>
                    <a:pt x="3" y="30"/>
                    <a:pt x="1" y="65"/>
                  </a:cubicBezTo>
                  <a:cubicBezTo>
                    <a:pt x="0" y="100"/>
                    <a:pt x="10" y="127"/>
                    <a:pt x="24" y="12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7"/>
            <p:cNvSpPr>
              <a:spLocks/>
            </p:cNvSpPr>
            <p:nvPr/>
          </p:nvSpPr>
          <p:spPr bwMode="auto">
            <a:xfrm>
              <a:off x="1560651" y="4177034"/>
              <a:ext cx="95250" cy="225425"/>
            </a:xfrm>
            <a:custGeom>
              <a:avLst/>
              <a:gdLst>
                <a:gd name="T0" fmla="*/ 16 w 35"/>
                <a:gd name="T1" fmla="*/ 80 h 81"/>
                <a:gd name="T2" fmla="*/ 34 w 35"/>
                <a:gd name="T3" fmla="*/ 40 h 81"/>
                <a:gd name="T4" fmla="*/ 19 w 35"/>
                <a:gd name="T5" fmla="*/ 0 h 81"/>
                <a:gd name="T6" fmla="*/ 1 w 35"/>
                <a:gd name="T7" fmla="*/ 41 h 81"/>
                <a:gd name="T8" fmla="*/ 16 w 35"/>
                <a:gd name="T9" fmla="*/ 80 h 81"/>
              </a:gdLst>
              <a:ahLst/>
              <a:cxnLst>
                <a:cxn ang="0">
                  <a:pos x="T0" y="T1"/>
                </a:cxn>
                <a:cxn ang="0">
                  <a:pos x="T2" y="T3"/>
                </a:cxn>
                <a:cxn ang="0">
                  <a:pos x="T4" y="T5"/>
                </a:cxn>
                <a:cxn ang="0">
                  <a:pos x="T6" y="T7"/>
                </a:cxn>
                <a:cxn ang="0">
                  <a:pos x="T8" y="T9"/>
                </a:cxn>
              </a:cxnLst>
              <a:rect l="0" t="0" r="r" b="b"/>
              <a:pathLst>
                <a:path w="35" h="81">
                  <a:moveTo>
                    <a:pt x="16" y="80"/>
                  </a:moveTo>
                  <a:cubicBezTo>
                    <a:pt x="25" y="80"/>
                    <a:pt x="33" y="62"/>
                    <a:pt x="34" y="40"/>
                  </a:cubicBezTo>
                  <a:cubicBezTo>
                    <a:pt x="35" y="18"/>
                    <a:pt x="28" y="0"/>
                    <a:pt x="19" y="0"/>
                  </a:cubicBezTo>
                  <a:cubicBezTo>
                    <a:pt x="10" y="1"/>
                    <a:pt x="2" y="19"/>
                    <a:pt x="1" y="41"/>
                  </a:cubicBezTo>
                  <a:cubicBezTo>
                    <a:pt x="0" y="63"/>
                    <a:pt x="6" y="81"/>
                    <a:pt x="16" y="8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08"/>
            <p:cNvSpPr>
              <a:spLocks/>
            </p:cNvSpPr>
            <p:nvPr/>
          </p:nvSpPr>
          <p:spPr bwMode="auto">
            <a:xfrm>
              <a:off x="2033726" y="3924621"/>
              <a:ext cx="85725" cy="263525"/>
            </a:xfrm>
            <a:custGeom>
              <a:avLst/>
              <a:gdLst>
                <a:gd name="T0" fmla="*/ 13 w 31"/>
                <a:gd name="T1" fmla="*/ 95 h 95"/>
                <a:gd name="T2" fmla="*/ 30 w 31"/>
                <a:gd name="T3" fmla="*/ 47 h 95"/>
                <a:gd name="T4" fmla="*/ 18 w 31"/>
                <a:gd name="T5" fmla="*/ 0 h 95"/>
                <a:gd name="T6" fmla="*/ 1 w 31"/>
                <a:gd name="T7" fmla="*/ 48 h 95"/>
                <a:gd name="T8" fmla="*/ 13 w 31"/>
                <a:gd name="T9" fmla="*/ 95 h 95"/>
              </a:gdLst>
              <a:ahLst/>
              <a:cxnLst>
                <a:cxn ang="0">
                  <a:pos x="T0" y="T1"/>
                </a:cxn>
                <a:cxn ang="0">
                  <a:pos x="T2" y="T3"/>
                </a:cxn>
                <a:cxn ang="0">
                  <a:pos x="T4" y="T5"/>
                </a:cxn>
                <a:cxn ang="0">
                  <a:pos x="T6" y="T7"/>
                </a:cxn>
                <a:cxn ang="0">
                  <a:pos x="T8" y="T9"/>
                </a:cxn>
              </a:cxnLst>
              <a:rect l="0" t="0" r="r" b="b"/>
              <a:pathLst>
                <a:path w="31" h="95">
                  <a:moveTo>
                    <a:pt x="13" y="95"/>
                  </a:moveTo>
                  <a:cubicBezTo>
                    <a:pt x="21" y="95"/>
                    <a:pt x="29" y="73"/>
                    <a:pt x="30" y="47"/>
                  </a:cubicBezTo>
                  <a:cubicBezTo>
                    <a:pt x="31" y="21"/>
                    <a:pt x="26" y="0"/>
                    <a:pt x="18" y="0"/>
                  </a:cubicBezTo>
                  <a:cubicBezTo>
                    <a:pt x="10" y="1"/>
                    <a:pt x="2" y="22"/>
                    <a:pt x="1" y="48"/>
                  </a:cubicBezTo>
                  <a:cubicBezTo>
                    <a:pt x="0" y="74"/>
                    <a:pt x="5" y="95"/>
                    <a:pt x="13" y="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09"/>
            <p:cNvSpPr>
              <a:spLocks/>
            </p:cNvSpPr>
            <p:nvPr/>
          </p:nvSpPr>
          <p:spPr bwMode="auto">
            <a:xfrm>
              <a:off x="2044839" y="3973834"/>
              <a:ext cx="60325" cy="166688"/>
            </a:xfrm>
            <a:custGeom>
              <a:avLst/>
              <a:gdLst>
                <a:gd name="T0" fmla="*/ 10 w 22"/>
                <a:gd name="T1" fmla="*/ 60 h 60"/>
                <a:gd name="T2" fmla="*/ 22 w 22"/>
                <a:gd name="T3" fmla="*/ 30 h 60"/>
                <a:gd name="T4" fmla="*/ 13 w 22"/>
                <a:gd name="T5" fmla="*/ 0 h 60"/>
                <a:gd name="T6" fmla="*/ 1 w 22"/>
                <a:gd name="T7" fmla="*/ 30 h 60"/>
                <a:gd name="T8" fmla="*/ 10 w 22"/>
                <a:gd name="T9" fmla="*/ 60 h 60"/>
              </a:gdLst>
              <a:ahLst/>
              <a:cxnLst>
                <a:cxn ang="0">
                  <a:pos x="T0" y="T1"/>
                </a:cxn>
                <a:cxn ang="0">
                  <a:pos x="T2" y="T3"/>
                </a:cxn>
                <a:cxn ang="0">
                  <a:pos x="T4" y="T5"/>
                </a:cxn>
                <a:cxn ang="0">
                  <a:pos x="T6" y="T7"/>
                </a:cxn>
                <a:cxn ang="0">
                  <a:pos x="T8" y="T9"/>
                </a:cxn>
              </a:cxnLst>
              <a:rect l="0" t="0" r="r" b="b"/>
              <a:pathLst>
                <a:path w="22" h="60">
                  <a:moveTo>
                    <a:pt x="10" y="60"/>
                  </a:moveTo>
                  <a:cubicBezTo>
                    <a:pt x="16" y="60"/>
                    <a:pt x="21" y="46"/>
                    <a:pt x="22" y="30"/>
                  </a:cubicBezTo>
                  <a:cubicBezTo>
                    <a:pt x="22" y="13"/>
                    <a:pt x="18" y="0"/>
                    <a:pt x="13" y="0"/>
                  </a:cubicBezTo>
                  <a:cubicBezTo>
                    <a:pt x="7" y="0"/>
                    <a:pt x="1" y="14"/>
                    <a:pt x="1" y="30"/>
                  </a:cubicBezTo>
                  <a:cubicBezTo>
                    <a:pt x="0" y="47"/>
                    <a:pt x="4" y="60"/>
                    <a:pt x="10" y="6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11"/>
            <p:cNvSpPr>
              <a:spLocks/>
            </p:cNvSpPr>
            <p:nvPr/>
          </p:nvSpPr>
          <p:spPr bwMode="auto">
            <a:xfrm>
              <a:off x="662126" y="4202434"/>
              <a:ext cx="868363" cy="153988"/>
            </a:xfrm>
            <a:custGeom>
              <a:avLst/>
              <a:gdLst>
                <a:gd name="T0" fmla="*/ 1 w 315"/>
                <a:gd name="T1" fmla="*/ 26 h 55"/>
                <a:gd name="T2" fmla="*/ 7 w 315"/>
                <a:gd name="T3" fmla="*/ 0 h 55"/>
                <a:gd name="T4" fmla="*/ 254 w 315"/>
                <a:gd name="T5" fmla="*/ 17 h 55"/>
                <a:gd name="T6" fmla="*/ 315 w 315"/>
                <a:gd name="T7" fmla="*/ 1 h 55"/>
                <a:gd name="T8" fmla="*/ 311 w 315"/>
                <a:gd name="T9" fmla="*/ 22 h 55"/>
                <a:gd name="T10" fmla="*/ 249 w 315"/>
                <a:gd name="T11" fmla="*/ 47 h 55"/>
                <a:gd name="T12" fmla="*/ 1 w 315"/>
                <a:gd name="T13" fmla="*/ 26 h 55"/>
              </a:gdLst>
              <a:ahLst/>
              <a:cxnLst>
                <a:cxn ang="0">
                  <a:pos x="T0" y="T1"/>
                </a:cxn>
                <a:cxn ang="0">
                  <a:pos x="T2" y="T3"/>
                </a:cxn>
                <a:cxn ang="0">
                  <a:pos x="T4" y="T5"/>
                </a:cxn>
                <a:cxn ang="0">
                  <a:pos x="T6" y="T7"/>
                </a:cxn>
                <a:cxn ang="0">
                  <a:pos x="T8" y="T9"/>
                </a:cxn>
                <a:cxn ang="0">
                  <a:pos x="T10" y="T11"/>
                </a:cxn>
                <a:cxn ang="0">
                  <a:pos x="T12" y="T13"/>
                </a:cxn>
              </a:cxnLst>
              <a:rect l="0" t="0" r="r" b="b"/>
              <a:pathLst>
                <a:path w="315" h="55">
                  <a:moveTo>
                    <a:pt x="1" y="26"/>
                  </a:moveTo>
                  <a:cubicBezTo>
                    <a:pt x="0" y="20"/>
                    <a:pt x="0" y="5"/>
                    <a:pt x="7" y="0"/>
                  </a:cubicBezTo>
                  <a:cubicBezTo>
                    <a:pt x="99" y="19"/>
                    <a:pt x="207" y="26"/>
                    <a:pt x="254" y="17"/>
                  </a:cubicBezTo>
                  <a:cubicBezTo>
                    <a:pt x="274" y="12"/>
                    <a:pt x="295" y="6"/>
                    <a:pt x="315" y="1"/>
                  </a:cubicBezTo>
                  <a:cubicBezTo>
                    <a:pt x="314" y="8"/>
                    <a:pt x="312" y="15"/>
                    <a:pt x="311" y="22"/>
                  </a:cubicBezTo>
                  <a:cubicBezTo>
                    <a:pt x="290" y="30"/>
                    <a:pt x="277" y="40"/>
                    <a:pt x="249" y="47"/>
                  </a:cubicBezTo>
                  <a:cubicBezTo>
                    <a:pt x="210" y="55"/>
                    <a:pt x="31" y="38"/>
                    <a:pt x="1" y="26"/>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12"/>
            <p:cNvSpPr>
              <a:spLocks/>
            </p:cNvSpPr>
            <p:nvPr/>
          </p:nvSpPr>
          <p:spPr bwMode="auto">
            <a:xfrm>
              <a:off x="863739" y="4334196"/>
              <a:ext cx="225425" cy="88900"/>
            </a:xfrm>
            <a:custGeom>
              <a:avLst/>
              <a:gdLst>
                <a:gd name="T0" fmla="*/ 0 w 142"/>
                <a:gd name="T1" fmla="*/ 43 h 56"/>
                <a:gd name="T2" fmla="*/ 3 w 142"/>
                <a:gd name="T3" fmla="*/ 0 h 56"/>
                <a:gd name="T4" fmla="*/ 142 w 142"/>
                <a:gd name="T5" fmla="*/ 10 h 56"/>
                <a:gd name="T6" fmla="*/ 137 w 142"/>
                <a:gd name="T7" fmla="*/ 56 h 56"/>
                <a:gd name="T8" fmla="*/ 0 w 142"/>
                <a:gd name="T9" fmla="*/ 43 h 56"/>
              </a:gdLst>
              <a:ahLst/>
              <a:cxnLst>
                <a:cxn ang="0">
                  <a:pos x="T0" y="T1"/>
                </a:cxn>
                <a:cxn ang="0">
                  <a:pos x="T2" y="T3"/>
                </a:cxn>
                <a:cxn ang="0">
                  <a:pos x="T4" y="T5"/>
                </a:cxn>
                <a:cxn ang="0">
                  <a:pos x="T6" y="T7"/>
                </a:cxn>
                <a:cxn ang="0">
                  <a:pos x="T8" y="T9"/>
                </a:cxn>
              </a:cxnLst>
              <a:rect l="0" t="0" r="r" b="b"/>
              <a:pathLst>
                <a:path w="142" h="56">
                  <a:moveTo>
                    <a:pt x="0" y="43"/>
                  </a:moveTo>
                  <a:lnTo>
                    <a:pt x="3" y="0"/>
                  </a:lnTo>
                  <a:lnTo>
                    <a:pt x="142" y="10"/>
                  </a:lnTo>
                  <a:lnTo>
                    <a:pt x="137" y="56"/>
                  </a:lnTo>
                  <a:lnTo>
                    <a:pt x="0" y="43"/>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4"/>
            <p:cNvSpPr>
              <a:spLocks/>
            </p:cNvSpPr>
            <p:nvPr/>
          </p:nvSpPr>
          <p:spPr bwMode="auto">
            <a:xfrm>
              <a:off x="1843226" y="3891284"/>
              <a:ext cx="80963" cy="57150"/>
            </a:xfrm>
            <a:custGeom>
              <a:avLst/>
              <a:gdLst>
                <a:gd name="T0" fmla="*/ 27 w 29"/>
                <a:gd name="T1" fmla="*/ 10 h 21"/>
                <a:gd name="T2" fmla="*/ 12 w 29"/>
                <a:gd name="T3" fmla="*/ 21 h 21"/>
                <a:gd name="T4" fmla="*/ 27 w 29"/>
                <a:gd name="T5" fmla="*/ 10 h 21"/>
              </a:gdLst>
              <a:ahLst/>
              <a:cxnLst>
                <a:cxn ang="0">
                  <a:pos x="T0" y="T1"/>
                </a:cxn>
                <a:cxn ang="0">
                  <a:pos x="T2" y="T3"/>
                </a:cxn>
                <a:cxn ang="0">
                  <a:pos x="T4" y="T5"/>
                </a:cxn>
              </a:cxnLst>
              <a:rect l="0" t="0" r="r" b="b"/>
              <a:pathLst>
                <a:path w="29" h="21">
                  <a:moveTo>
                    <a:pt x="27" y="10"/>
                  </a:moveTo>
                  <a:cubicBezTo>
                    <a:pt x="29" y="15"/>
                    <a:pt x="17" y="21"/>
                    <a:pt x="12" y="21"/>
                  </a:cubicBezTo>
                  <a:cubicBezTo>
                    <a:pt x="0" y="21"/>
                    <a:pt x="24" y="0"/>
                    <a:pt x="2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5"/>
            <p:cNvSpPr>
              <a:spLocks/>
            </p:cNvSpPr>
            <p:nvPr/>
          </p:nvSpPr>
          <p:spPr bwMode="auto">
            <a:xfrm>
              <a:off x="1868626" y="3935734"/>
              <a:ext cx="52388" cy="34925"/>
            </a:xfrm>
            <a:custGeom>
              <a:avLst/>
              <a:gdLst>
                <a:gd name="T0" fmla="*/ 18 w 19"/>
                <a:gd name="T1" fmla="*/ 6 h 13"/>
                <a:gd name="T2" fmla="*/ 8 w 19"/>
                <a:gd name="T3" fmla="*/ 13 h 13"/>
                <a:gd name="T4" fmla="*/ 18 w 19"/>
                <a:gd name="T5" fmla="*/ 6 h 13"/>
              </a:gdLst>
              <a:ahLst/>
              <a:cxnLst>
                <a:cxn ang="0">
                  <a:pos x="T0" y="T1"/>
                </a:cxn>
                <a:cxn ang="0">
                  <a:pos x="T2" y="T3"/>
                </a:cxn>
                <a:cxn ang="0">
                  <a:pos x="T4" y="T5"/>
                </a:cxn>
              </a:cxnLst>
              <a:rect l="0" t="0" r="r" b="b"/>
              <a:pathLst>
                <a:path w="19" h="13">
                  <a:moveTo>
                    <a:pt x="18" y="6"/>
                  </a:moveTo>
                  <a:cubicBezTo>
                    <a:pt x="19" y="10"/>
                    <a:pt x="11" y="13"/>
                    <a:pt x="8" y="13"/>
                  </a:cubicBezTo>
                  <a:cubicBezTo>
                    <a:pt x="0" y="13"/>
                    <a:pt x="15" y="0"/>
                    <a:pt x="1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8"/>
            <p:cNvSpPr>
              <a:spLocks/>
            </p:cNvSpPr>
            <p:nvPr/>
          </p:nvSpPr>
          <p:spPr bwMode="auto">
            <a:xfrm>
              <a:off x="687526" y="4118296"/>
              <a:ext cx="127000" cy="92075"/>
            </a:xfrm>
            <a:custGeom>
              <a:avLst/>
              <a:gdLst>
                <a:gd name="T0" fmla="*/ 36 w 46"/>
                <a:gd name="T1" fmla="*/ 4 h 33"/>
                <a:gd name="T2" fmla="*/ 10 w 46"/>
                <a:gd name="T3" fmla="*/ 0 h 33"/>
                <a:gd name="T4" fmla="*/ 0 w 46"/>
                <a:gd name="T5" fmla="*/ 25 h 33"/>
                <a:gd name="T6" fmla="*/ 42 w 46"/>
                <a:gd name="T7" fmla="*/ 33 h 33"/>
                <a:gd name="T8" fmla="*/ 43 w 46"/>
                <a:gd name="T9" fmla="*/ 20 h 33"/>
                <a:gd name="T10" fmla="*/ 36 w 46"/>
                <a:gd name="T11" fmla="*/ 4 h 33"/>
              </a:gdLst>
              <a:ahLst/>
              <a:cxnLst>
                <a:cxn ang="0">
                  <a:pos x="T0" y="T1"/>
                </a:cxn>
                <a:cxn ang="0">
                  <a:pos x="T2" y="T3"/>
                </a:cxn>
                <a:cxn ang="0">
                  <a:pos x="T4" y="T5"/>
                </a:cxn>
                <a:cxn ang="0">
                  <a:pos x="T6" y="T7"/>
                </a:cxn>
                <a:cxn ang="0">
                  <a:pos x="T8" y="T9"/>
                </a:cxn>
                <a:cxn ang="0">
                  <a:pos x="T10" y="T11"/>
                </a:cxn>
              </a:cxnLst>
              <a:rect l="0" t="0" r="r" b="b"/>
              <a:pathLst>
                <a:path w="46" h="33">
                  <a:moveTo>
                    <a:pt x="36" y="4"/>
                  </a:moveTo>
                  <a:cubicBezTo>
                    <a:pt x="28" y="3"/>
                    <a:pt x="17" y="2"/>
                    <a:pt x="10" y="0"/>
                  </a:cubicBezTo>
                  <a:cubicBezTo>
                    <a:pt x="6" y="9"/>
                    <a:pt x="4" y="18"/>
                    <a:pt x="0" y="25"/>
                  </a:cubicBezTo>
                  <a:cubicBezTo>
                    <a:pt x="10" y="27"/>
                    <a:pt x="32" y="32"/>
                    <a:pt x="42" y="33"/>
                  </a:cubicBezTo>
                  <a:cubicBezTo>
                    <a:pt x="42" y="27"/>
                    <a:pt x="42" y="26"/>
                    <a:pt x="43" y="20"/>
                  </a:cubicBezTo>
                  <a:cubicBezTo>
                    <a:pt x="43" y="8"/>
                    <a:pt x="46" y="6"/>
                    <a:pt x="36" y="4"/>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9"/>
            <p:cNvSpPr>
              <a:spLocks/>
            </p:cNvSpPr>
            <p:nvPr/>
          </p:nvSpPr>
          <p:spPr bwMode="auto">
            <a:xfrm>
              <a:off x="805816" y="4131791"/>
              <a:ext cx="412750" cy="163513"/>
            </a:xfrm>
            <a:custGeom>
              <a:avLst/>
              <a:gdLst>
                <a:gd name="T0" fmla="*/ 0 w 150"/>
                <a:gd name="T1" fmla="*/ 44 h 59"/>
                <a:gd name="T2" fmla="*/ 3 w 150"/>
                <a:gd name="T3" fmla="*/ 9 h 59"/>
                <a:gd name="T4" fmla="*/ 71 w 150"/>
                <a:gd name="T5" fmla="*/ 1 h 59"/>
                <a:gd name="T6" fmla="*/ 125 w 150"/>
                <a:gd name="T7" fmla="*/ 8 h 59"/>
                <a:gd name="T8" fmla="*/ 150 w 150"/>
                <a:gd name="T9" fmla="*/ 18 h 59"/>
                <a:gd name="T10" fmla="*/ 126 w 150"/>
                <a:gd name="T11" fmla="*/ 57 h 59"/>
                <a:gd name="T12" fmla="*/ 0 w 150"/>
                <a:gd name="T13" fmla="*/ 44 h 59"/>
              </a:gdLst>
              <a:ahLst/>
              <a:cxnLst>
                <a:cxn ang="0">
                  <a:pos x="T0" y="T1"/>
                </a:cxn>
                <a:cxn ang="0">
                  <a:pos x="T2" y="T3"/>
                </a:cxn>
                <a:cxn ang="0">
                  <a:pos x="T4" y="T5"/>
                </a:cxn>
                <a:cxn ang="0">
                  <a:pos x="T6" y="T7"/>
                </a:cxn>
                <a:cxn ang="0">
                  <a:pos x="T8" y="T9"/>
                </a:cxn>
                <a:cxn ang="0">
                  <a:pos x="T10" y="T11"/>
                </a:cxn>
                <a:cxn ang="0">
                  <a:pos x="T12" y="T13"/>
                </a:cxn>
              </a:cxnLst>
              <a:rect l="0" t="0" r="r" b="b"/>
              <a:pathLst>
                <a:path w="150" h="59">
                  <a:moveTo>
                    <a:pt x="0" y="44"/>
                  </a:moveTo>
                  <a:cubicBezTo>
                    <a:pt x="3" y="9"/>
                    <a:pt x="3" y="9"/>
                    <a:pt x="3" y="9"/>
                  </a:cubicBezTo>
                  <a:cubicBezTo>
                    <a:pt x="30" y="0"/>
                    <a:pt x="42" y="0"/>
                    <a:pt x="71" y="1"/>
                  </a:cubicBezTo>
                  <a:cubicBezTo>
                    <a:pt x="90" y="2"/>
                    <a:pt x="108" y="3"/>
                    <a:pt x="125" y="8"/>
                  </a:cubicBezTo>
                  <a:cubicBezTo>
                    <a:pt x="137" y="12"/>
                    <a:pt x="135" y="9"/>
                    <a:pt x="150" y="18"/>
                  </a:cubicBezTo>
                  <a:cubicBezTo>
                    <a:pt x="126" y="57"/>
                    <a:pt x="126" y="57"/>
                    <a:pt x="126" y="57"/>
                  </a:cubicBezTo>
                  <a:cubicBezTo>
                    <a:pt x="86" y="59"/>
                    <a:pt x="38" y="50"/>
                    <a:pt x="0"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20"/>
            <p:cNvSpPr>
              <a:spLocks/>
            </p:cNvSpPr>
            <p:nvPr/>
          </p:nvSpPr>
          <p:spPr bwMode="auto">
            <a:xfrm>
              <a:off x="1190764" y="4113534"/>
              <a:ext cx="322263" cy="133350"/>
            </a:xfrm>
            <a:custGeom>
              <a:avLst/>
              <a:gdLst>
                <a:gd name="T0" fmla="*/ 116 w 117"/>
                <a:gd name="T1" fmla="*/ 25 h 48"/>
                <a:gd name="T2" fmla="*/ 0 w 117"/>
                <a:gd name="T3" fmla="*/ 46 h 48"/>
                <a:gd name="T4" fmla="*/ 25 w 117"/>
                <a:gd name="T5" fmla="*/ 17 h 48"/>
                <a:gd name="T6" fmla="*/ 66 w 117"/>
                <a:gd name="T7" fmla="*/ 14 h 48"/>
                <a:gd name="T8" fmla="*/ 106 w 117"/>
                <a:gd name="T9" fmla="*/ 3 h 48"/>
                <a:gd name="T10" fmla="*/ 116 w 117"/>
                <a:gd name="T11" fmla="*/ 25 h 48"/>
              </a:gdLst>
              <a:ahLst/>
              <a:cxnLst>
                <a:cxn ang="0">
                  <a:pos x="T0" y="T1"/>
                </a:cxn>
                <a:cxn ang="0">
                  <a:pos x="T2" y="T3"/>
                </a:cxn>
                <a:cxn ang="0">
                  <a:pos x="T4" y="T5"/>
                </a:cxn>
                <a:cxn ang="0">
                  <a:pos x="T6" y="T7"/>
                </a:cxn>
                <a:cxn ang="0">
                  <a:pos x="T8" y="T9"/>
                </a:cxn>
                <a:cxn ang="0">
                  <a:pos x="T10" y="T11"/>
                </a:cxn>
              </a:cxnLst>
              <a:rect l="0" t="0" r="r" b="b"/>
              <a:pathLst>
                <a:path w="117" h="48">
                  <a:moveTo>
                    <a:pt x="116" y="25"/>
                  </a:moveTo>
                  <a:cubicBezTo>
                    <a:pt x="96" y="37"/>
                    <a:pt x="44" y="48"/>
                    <a:pt x="0" y="46"/>
                  </a:cubicBezTo>
                  <a:cubicBezTo>
                    <a:pt x="7" y="33"/>
                    <a:pt x="17" y="20"/>
                    <a:pt x="25" y="17"/>
                  </a:cubicBezTo>
                  <a:cubicBezTo>
                    <a:pt x="29" y="14"/>
                    <a:pt x="48" y="17"/>
                    <a:pt x="66" y="14"/>
                  </a:cubicBezTo>
                  <a:cubicBezTo>
                    <a:pt x="81" y="10"/>
                    <a:pt x="98" y="5"/>
                    <a:pt x="106" y="3"/>
                  </a:cubicBezTo>
                  <a:cubicBezTo>
                    <a:pt x="117" y="0"/>
                    <a:pt x="113" y="13"/>
                    <a:pt x="116" y="2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21"/>
            <p:cNvSpPr>
              <a:spLocks/>
            </p:cNvSpPr>
            <p:nvPr/>
          </p:nvSpPr>
          <p:spPr bwMode="auto">
            <a:xfrm>
              <a:off x="825639" y="4183384"/>
              <a:ext cx="331788" cy="47625"/>
            </a:xfrm>
            <a:custGeom>
              <a:avLst/>
              <a:gdLst>
                <a:gd name="T0" fmla="*/ 2 w 121"/>
                <a:gd name="T1" fmla="*/ 7 h 17"/>
                <a:gd name="T2" fmla="*/ 0 w 121"/>
                <a:gd name="T3" fmla="*/ 3 h 17"/>
                <a:gd name="T4" fmla="*/ 4 w 121"/>
                <a:gd name="T5" fmla="*/ 0 h 17"/>
                <a:gd name="T6" fmla="*/ 60 w 121"/>
                <a:gd name="T7" fmla="*/ 8 h 17"/>
                <a:gd name="T8" fmla="*/ 118 w 121"/>
                <a:gd name="T9" fmla="*/ 11 h 17"/>
                <a:gd name="T10" fmla="*/ 121 w 121"/>
                <a:gd name="T11" fmla="*/ 14 h 17"/>
                <a:gd name="T12" fmla="*/ 118 w 121"/>
                <a:gd name="T13" fmla="*/ 17 h 17"/>
                <a:gd name="T14" fmla="*/ 58 w 121"/>
                <a:gd name="T15" fmla="*/ 15 h 17"/>
                <a:gd name="T16" fmla="*/ 2 w 121"/>
                <a:gd name="T1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7">
                  <a:moveTo>
                    <a:pt x="2" y="7"/>
                  </a:moveTo>
                  <a:cubicBezTo>
                    <a:pt x="1" y="6"/>
                    <a:pt x="0" y="4"/>
                    <a:pt x="0" y="3"/>
                  </a:cubicBezTo>
                  <a:cubicBezTo>
                    <a:pt x="0" y="1"/>
                    <a:pt x="2" y="0"/>
                    <a:pt x="4" y="0"/>
                  </a:cubicBezTo>
                  <a:cubicBezTo>
                    <a:pt x="22" y="3"/>
                    <a:pt x="41" y="6"/>
                    <a:pt x="60" y="8"/>
                  </a:cubicBezTo>
                  <a:cubicBezTo>
                    <a:pt x="79" y="10"/>
                    <a:pt x="99" y="11"/>
                    <a:pt x="118" y="11"/>
                  </a:cubicBezTo>
                  <a:cubicBezTo>
                    <a:pt x="120" y="11"/>
                    <a:pt x="121" y="12"/>
                    <a:pt x="121" y="14"/>
                  </a:cubicBezTo>
                  <a:cubicBezTo>
                    <a:pt x="121" y="16"/>
                    <a:pt x="120" y="17"/>
                    <a:pt x="118" y="17"/>
                  </a:cubicBezTo>
                  <a:cubicBezTo>
                    <a:pt x="98" y="17"/>
                    <a:pt x="78" y="16"/>
                    <a:pt x="58" y="15"/>
                  </a:cubicBezTo>
                  <a:cubicBezTo>
                    <a:pt x="39" y="13"/>
                    <a:pt x="20" y="10"/>
                    <a:pt x="2" y="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2"/>
            <p:cNvSpPr>
              <a:spLocks/>
            </p:cNvSpPr>
            <p:nvPr/>
          </p:nvSpPr>
          <p:spPr bwMode="auto">
            <a:xfrm>
              <a:off x="825639" y="4154809"/>
              <a:ext cx="334963" cy="47625"/>
            </a:xfrm>
            <a:custGeom>
              <a:avLst/>
              <a:gdLst>
                <a:gd name="T0" fmla="*/ 3 w 122"/>
                <a:gd name="T1" fmla="*/ 7 h 17"/>
                <a:gd name="T2" fmla="*/ 1 w 122"/>
                <a:gd name="T3" fmla="*/ 3 h 17"/>
                <a:gd name="T4" fmla="*/ 5 w 122"/>
                <a:gd name="T5" fmla="*/ 0 h 17"/>
                <a:gd name="T6" fmla="*/ 60 w 122"/>
                <a:gd name="T7" fmla="*/ 8 h 17"/>
                <a:gd name="T8" fmla="*/ 119 w 122"/>
                <a:gd name="T9" fmla="*/ 10 h 17"/>
                <a:gd name="T10" fmla="*/ 122 w 122"/>
                <a:gd name="T11" fmla="*/ 13 h 17"/>
                <a:gd name="T12" fmla="*/ 119 w 122"/>
                <a:gd name="T13" fmla="*/ 16 h 17"/>
                <a:gd name="T14" fmla="*/ 59 w 122"/>
                <a:gd name="T15" fmla="*/ 14 h 17"/>
                <a:gd name="T16" fmla="*/ 3 w 122"/>
                <a:gd name="T1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7">
                  <a:moveTo>
                    <a:pt x="3" y="7"/>
                  </a:moveTo>
                  <a:cubicBezTo>
                    <a:pt x="1" y="7"/>
                    <a:pt x="0" y="5"/>
                    <a:pt x="1" y="3"/>
                  </a:cubicBezTo>
                  <a:cubicBezTo>
                    <a:pt x="1" y="1"/>
                    <a:pt x="3" y="0"/>
                    <a:pt x="5" y="0"/>
                  </a:cubicBezTo>
                  <a:cubicBezTo>
                    <a:pt x="22" y="4"/>
                    <a:pt x="41" y="6"/>
                    <a:pt x="60" y="8"/>
                  </a:cubicBezTo>
                  <a:cubicBezTo>
                    <a:pt x="80" y="9"/>
                    <a:pt x="100" y="10"/>
                    <a:pt x="119" y="10"/>
                  </a:cubicBezTo>
                  <a:cubicBezTo>
                    <a:pt x="121" y="10"/>
                    <a:pt x="122" y="11"/>
                    <a:pt x="122" y="13"/>
                  </a:cubicBezTo>
                  <a:cubicBezTo>
                    <a:pt x="122" y="15"/>
                    <a:pt x="120" y="16"/>
                    <a:pt x="119" y="16"/>
                  </a:cubicBezTo>
                  <a:cubicBezTo>
                    <a:pt x="99" y="17"/>
                    <a:pt x="79" y="16"/>
                    <a:pt x="59" y="14"/>
                  </a:cubicBezTo>
                  <a:cubicBezTo>
                    <a:pt x="40" y="13"/>
                    <a:pt x="21" y="10"/>
                    <a:pt x="3" y="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3"/>
            <p:cNvSpPr>
              <a:spLocks/>
            </p:cNvSpPr>
            <p:nvPr/>
          </p:nvSpPr>
          <p:spPr bwMode="auto">
            <a:xfrm>
              <a:off x="830401" y="4127821"/>
              <a:ext cx="336550" cy="38100"/>
            </a:xfrm>
            <a:custGeom>
              <a:avLst/>
              <a:gdLst>
                <a:gd name="T0" fmla="*/ 3 w 122"/>
                <a:gd name="T1" fmla="*/ 7 h 14"/>
                <a:gd name="T2" fmla="*/ 1 w 122"/>
                <a:gd name="T3" fmla="*/ 4 h 14"/>
                <a:gd name="T4" fmla="*/ 4 w 122"/>
                <a:gd name="T5" fmla="*/ 1 h 14"/>
                <a:gd name="T6" fmla="*/ 60 w 122"/>
                <a:gd name="T7" fmla="*/ 5 h 14"/>
                <a:gd name="T8" fmla="*/ 119 w 122"/>
                <a:gd name="T9" fmla="*/ 7 h 14"/>
                <a:gd name="T10" fmla="*/ 122 w 122"/>
                <a:gd name="T11" fmla="*/ 10 h 14"/>
                <a:gd name="T12" fmla="*/ 119 w 122"/>
                <a:gd name="T13" fmla="*/ 14 h 14"/>
                <a:gd name="T14" fmla="*/ 59 w 122"/>
                <a:gd name="T15" fmla="*/ 12 h 14"/>
                <a:gd name="T16" fmla="*/ 3 w 122"/>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4">
                  <a:moveTo>
                    <a:pt x="3" y="7"/>
                  </a:moveTo>
                  <a:cubicBezTo>
                    <a:pt x="1" y="7"/>
                    <a:pt x="0" y="5"/>
                    <a:pt x="1" y="4"/>
                  </a:cubicBezTo>
                  <a:cubicBezTo>
                    <a:pt x="1" y="2"/>
                    <a:pt x="2" y="0"/>
                    <a:pt x="4" y="1"/>
                  </a:cubicBezTo>
                  <a:cubicBezTo>
                    <a:pt x="22" y="3"/>
                    <a:pt x="41" y="4"/>
                    <a:pt x="60" y="5"/>
                  </a:cubicBezTo>
                  <a:cubicBezTo>
                    <a:pt x="80" y="7"/>
                    <a:pt x="100" y="7"/>
                    <a:pt x="119" y="7"/>
                  </a:cubicBezTo>
                  <a:cubicBezTo>
                    <a:pt x="121" y="7"/>
                    <a:pt x="122" y="8"/>
                    <a:pt x="122" y="10"/>
                  </a:cubicBezTo>
                  <a:cubicBezTo>
                    <a:pt x="122" y="12"/>
                    <a:pt x="120" y="14"/>
                    <a:pt x="119" y="14"/>
                  </a:cubicBezTo>
                  <a:cubicBezTo>
                    <a:pt x="99" y="14"/>
                    <a:pt x="79" y="13"/>
                    <a:pt x="59" y="12"/>
                  </a:cubicBezTo>
                  <a:cubicBezTo>
                    <a:pt x="40" y="11"/>
                    <a:pt x="21" y="10"/>
                    <a:pt x="3" y="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17" name="Freeform 224"/>
          <p:cNvSpPr>
            <a:spLocks noEditPoints="1"/>
          </p:cNvSpPr>
          <p:nvPr/>
        </p:nvSpPr>
        <p:spPr bwMode="auto">
          <a:xfrm rot="1170468">
            <a:off x="6808501" y="486740"/>
            <a:ext cx="881398" cy="964280"/>
          </a:xfrm>
          <a:custGeom>
            <a:avLst/>
            <a:gdLst>
              <a:gd name="T0" fmla="*/ 228 w 319"/>
              <a:gd name="T1" fmla="*/ 224 h 345"/>
              <a:gd name="T2" fmla="*/ 268 w 319"/>
              <a:gd name="T3" fmla="*/ 172 h 345"/>
              <a:gd name="T4" fmla="*/ 218 w 319"/>
              <a:gd name="T5" fmla="*/ 159 h 345"/>
              <a:gd name="T6" fmla="*/ 236 w 319"/>
              <a:gd name="T7" fmla="*/ 175 h 345"/>
              <a:gd name="T8" fmla="*/ 193 w 319"/>
              <a:gd name="T9" fmla="*/ 182 h 345"/>
              <a:gd name="T10" fmla="*/ 198 w 319"/>
              <a:gd name="T11" fmla="*/ 90 h 345"/>
              <a:gd name="T12" fmla="*/ 142 w 319"/>
              <a:gd name="T13" fmla="*/ 42 h 345"/>
              <a:gd name="T14" fmla="*/ 97 w 319"/>
              <a:gd name="T15" fmla="*/ 17 h 345"/>
              <a:gd name="T16" fmla="*/ 61 w 319"/>
              <a:gd name="T17" fmla="*/ 47 h 345"/>
              <a:gd name="T18" fmla="*/ 74 w 319"/>
              <a:gd name="T19" fmla="*/ 60 h 345"/>
              <a:gd name="T20" fmla="*/ 90 w 319"/>
              <a:gd name="T21" fmla="*/ 63 h 345"/>
              <a:gd name="T22" fmla="*/ 106 w 319"/>
              <a:gd name="T23" fmla="*/ 78 h 345"/>
              <a:gd name="T24" fmla="*/ 123 w 319"/>
              <a:gd name="T25" fmla="*/ 122 h 345"/>
              <a:gd name="T26" fmla="*/ 112 w 319"/>
              <a:gd name="T27" fmla="*/ 153 h 345"/>
              <a:gd name="T28" fmla="*/ 129 w 319"/>
              <a:gd name="T29" fmla="*/ 158 h 345"/>
              <a:gd name="T30" fmla="*/ 100 w 319"/>
              <a:gd name="T31" fmla="*/ 198 h 345"/>
              <a:gd name="T32" fmla="*/ 63 w 319"/>
              <a:gd name="T33" fmla="*/ 197 h 345"/>
              <a:gd name="T34" fmla="*/ 129 w 319"/>
              <a:gd name="T35" fmla="*/ 260 h 345"/>
              <a:gd name="T36" fmla="*/ 122 w 319"/>
              <a:gd name="T37" fmla="*/ 184 h 345"/>
              <a:gd name="T38" fmla="*/ 144 w 319"/>
              <a:gd name="T39" fmla="*/ 212 h 345"/>
              <a:gd name="T40" fmla="*/ 149 w 319"/>
              <a:gd name="T41" fmla="*/ 276 h 345"/>
              <a:gd name="T42" fmla="*/ 191 w 319"/>
              <a:gd name="T43" fmla="*/ 283 h 345"/>
              <a:gd name="T44" fmla="*/ 260 w 319"/>
              <a:gd name="T45" fmla="*/ 344 h 345"/>
              <a:gd name="T46" fmla="*/ 117 w 319"/>
              <a:gd name="T47" fmla="*/ 260 h 345"/>
              <a:gd name="T48" fmla="*/ 64 w 319"/>
              <a:gd name="T49" fmla="*/ 209 h 345"/>
              <a:gd name="T50" fmla="*/ 80 w 319"/>
              <a:gd name="T51" fmla="*/ 214 h 345"/>
              <a:gd name="T52" fmla="*/ 65 w 319"/>
              <a:gd name="T53" fmla="*/ 241 h 345"/>
              <a:gd name="T54" fmla="*/ 80 w 319"/>
              <a:gd name="T55" fmla="*/ 268 h 345"/>
              <a:gd name="T56" fmla="*/ 84 w 319"/>
              <a:gd name="T57" fmla="*/ 248 h 345"/>
              <a:gd name="T58" fmla="*/ 97 w 319"/>
              <a:gd name="T59" fmla="*/ 220 h 345"/>
              <a:gd name="T60" fmla="*/ 75 w 319"/>
              <a:gd name="T61" fmla="*/ 256 h 345"/>
              <a:gd name="T62" fmla="*/ 66 w 319"/>
              <a:gd name="T63" fmla="*/ 273 h 345"/>
              <a:gd name="T64" fmla="*/ 72 w 319"/>
              <a:gd name="T65" fmla="*/ 246 h 345"/>
              <a:gd name="T66" fmla="*/ 70 w 319"/>
              <a:gd name="T67" fmla="*/ 266 h 345"/>
              <a:gd name="T68" fmla="*/ 228 w 319"/>
              <a:gd name="T69" fmla="*/ 248 h 345"/>
              <a:gd name="T70" fmla="*/ 237 w 319"/>
              <a:gd name="T71" fmla="*/ 253 h 345"/>
              <a:gd name="T72" fmla="*/ 247 w 319"/>
              <a:gd name="T73" fmla="*/ 272 h 345"/>
              <a:gd name="T74" fmla="*/ 225 w 319"/>
              <a:gd name="T75" fmla="*/ 279 h 345"/>
              <a:gd name="T76" fmla="*/ 249 w 319"/>
              <a:gd name="T77" fmla="*/ 275 h 345"/>
              <a:gd name="T78" fmla="*/ 247 w 319"/>
              <a:gd name="T79" fmla="*/ 284 h 345"/>
              <a:gd name="T80" fmla="*/ 258 w 319"/>
              <a:gd name="T81" fmla="*/ 272 h 345"/>
              <a:gd name="T82" fmla="*/ 273 w 319"/>
              <a:gd name="T83" fmla="*/ 282 h 345"/>
              <a:gd name="T84" fmla="*/ 269 w 319"/>
              <a:gd name="T85" fmla="*/ 286 h 345"/>
              <a:gd name="T86" fmla="*/ 252 w 319"/>
              <a:gd name="T87" fmla="*/ 272 h 345"/>
              <a:gd name="T88" fmla="*/ 251 w 319"/>
              <a:gd name="T89" fmla="*/ 269 h 345"/>
              <a:gd name="T90" fmla="*/ 251 w 319"/>
              <a:gd name="T91" fmla="*/ 269 h 345"/>
              <a:gd name="T92" fmla="*/ 224 w 319"/>
              <a:gd name="T93" fmla="*/ 237 h 345"/>
              <a:gd name="T94" fmla="*/ 218 w 319"/>
              <a:gd name="T95" fmla="*/ 220 h 345"/>
              <a:gd name="T96" fmla="*/ 165 w 319"/>
              <a:gd name="T97" fmla="*/ 181 h 345"/>
              <a:gd name="T98" fmla="*/ 135 w 319"/>
              <a:gd name="T99" fmla="*/ 146 h 345"/>
              <a:gd name="T100" fmla="*/ 151 w 319"/>
              <a:gd name="T101" fmla="*/ 120 h 345"/>
              <a:gd name="T102" fmla="*/ 169 w 319"/>
              <a:gd name="T103" fmla="*/ 120 h 345"/>
              <a:gd name="T104" fmla="*/ 136 w 319"/>
              <a:gd name="T105" fmla="*/ 161 h 345"/>
              <a:gd name="T106" fmla="*/ 173 w 319"/>
              <a:gd name="T107" fmla="*/ 243 h 345"/>
              <a:gd name="T108" fmla="*/ 173 w 319"/>
              <a:gd name="T109" fmla="*/ 196 h 345"/>
              <a:gd name="T110" fmla="*/ 183 w 319"/>
              <a:gd name="T111" fmla="*/ 270 h 345"/>
              <a:gd name="T112" fmla="*/ 213 w 319"/>
              <a:gd name="T113" fmla="*/ 247 h 345"/>
              <a:gd name="T114" fmla="*/ 260 w 319"/>
              <a:gd name="T115" fmla="*/ 333 h 345"/>
              <a:gd name="T116" fmla="*/ 245 w 319"/>
              <a:gd name="T117" fmla="*/ 290 h 345"/>
              <a:gd name="T118" fmla="*/ 260 w 319"/>
              <a:gd name="T119" fmla="*/ 266 h 345"/>
              <a:gd name="T120" fmla="*/ 258 w 319"/>
              <a:gd name="T121" fmla="*/ 23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9" h="345">
                <a:moveTo>
                  <a:pt x="258" y="225"/>
                </a:moveTo>
                <a:cubicBezTo>
                  <a:pt x="249" y="225"/>
                  <a:pt x="240" y="228"/>
                  <a:pt x="233" y="231"/>
                </a:cubicBezTo>
                <a:cubicBezTo>
                  <a:pt x="228" y="224"/>
                  <a:pt x="228" y="224"/>
                  <a:pt x="228" y="224"/>
                </a:cubicBezTo>
                <a:cubicBezTo>
                  <a:pt x="222" y="212"/>
                  <a:pt x="222" y="212"/>
                  <a:pt x="222" y="212"/>
                </a:cubicBezTo>
                <a:cubicBezTo>
                  <a:pt x="242" y="176"/>
                  <a:pt x="242" y="176"/>
                  <a:pt x="242" y="176"/>
                </a:cubicBezTo>
                <a:cubicBezTo>
                  <a:pt x="242" y="176"/>
                  <a:pt x="265" y="176"/>
                  <a:pt x="268" y="172"/>
                </a:cubicBezTo>
                <a:cubicBezTo>
                  <a:pt x="267" y="167"/>
                  <a:pt x="267" y="167"/>
                  <a:pt x="267" y="167"/>
                </a:cubicBezTo>
                <a:cubicBezTo>
                  <a:pt x="267" y="167"/>
                  <a:pt x="247" y="164"/>
                  <a:pt x="242" y="161"/>
                </a:cubicBezTo>
                <a:cubicBezTo>
                  <a:pt x="242" y="161"/>
                  <a:pt x="220" y="150"/>
                  <a:pt x="218" y="159"/>
                </a:cubicBezTo>
                <a:cubicBezTo>
                  <a:pt x="218" y="159"/>
                  <a:pt x="217" y="161"/>
                  <a:pt x="225" y="162"/>
                </a:cubicBezTo>
                <a:cubicBezTo>
                  <a:pt x="225" y="162"/>
                  <a:pt x="237" y="165"/>
                  <a:pt x="237" y="172"/>
                </a:cubicBezTo>
                <a:cubicBezTo>
                  <a:pt x="236" y="175"/>
                  <a:pt x="236" y="175"/>
                  <a:pt x="236" y="175"/>
                </a:cubicBezTo>
                <a:cubicBezTo>
                  <a:pt x="214" y="215"/>
                  <a:pt x="214" y="215"/>
                  <a:pt x="214" y="215"/>
                </a:cubicBezTo>
                <a:cubicBezTo>
                  <a:pt x="206" y="202"/>
                  <a:pt x="196" y="191"/>
                  <a:pt x="196" y="191"/>
                </a:cubicBezTo>
                <a:cubicBezTo>
                  <a:pt x="189" y="185"/>
                  <a:pt x="193" y="182"/>
                  <a:pt x="193" y="182"/>
                </a:cubicBezTo>
                <a:cubicBezTo>
                  <a:pt x="201" y="169"/>
                  <a:pt x="207" y="135"/>
                  <a:pt x="207" y="135"/>
                </a:cubicBezTo>
                <a:cubicBezTo>
                  <a:pt x="221" y="112"/>
                  <a:pt x="209" y="103"/>
                  <a:pt x="207" y="98"/>
                </a:cubicBezTo>
                <a:cubicBezTo>
                  <a:pt x="204" y="93"/>
                  <a:pt x="208" y="91"/>
                  <a:pt x="198" y="90"/>
                </a:cubicBezTo>
                <a:cubicBezTo>
                  <a:pt x="189" y="89"/>
                  <a:pt x="195" y="86"/>
                  <a:pt x="187" y="79"/>
                </a:cubicBezTo>
                <a:cubicBezTo>
                  <a:pt x="180" y="72"/>
                  <a:pt x="182" y="73"/>
                  <a:pt x="171" y="66"/>
                </a:cubicBezTo>
                <a:cubicBezTo>
                  <a:pt x="160" y="58"/>
                  <a:pt x="162" y="50"/>
                  <a:pt x="142" y="42"/>
                </a:cubicBezTo>
                <a:cubicBezTo>
                  <a:pt x="121" y="33"/>
                  <a:pt x="108" y="42"/>
                  <a:pt x="108" y="42"/>
                </a:cubicBezTo>
                <a:cubicBezTo>
                  <a:pt x="94" y="42"/>
                  <a:pt x="97" y="29"/>
                  <a:pt x="97" y="29"/>
                </a:cubicBezTo>
                <a:cubicBezTo>
                  <a:pt x="103" y="21"/>
                  <a:pt x="97" y="17"/>
                  <a:pt x="97" y="17"/>
                </a:cubicBezTo>
                <a:cubicBezTo>
                  <a:pt x="92" y="0"/>
                  <a:pt x="68" y="14"/>
                  <a:pt x="68" y="14"/>
                </a:cubicBezTo>
                <a:cubicBezTo>
                  <a:pt x="49" y="23"/>
                  <a:pt x="48" y="47"/>
                  <a:pt x="48" y="47"/>
                </a:cubicBezTo>
                <a:cubicBezTo>
                  <a:pt x="47" y="54"/>
                  <a:pt x="61" y="47"/>
                  <a:pt x="61" y="47"/>
                </a:cubicBezTo>
                <a:cubicBezTo>
                  <a:pt x="59" y="50"/>
                  <a:pt x="65" y="52"/>
                  <a:pt x="65" y="52"/>
                </a:cubicBezTo>
                <a:cubicBezTo>
                  <a:pt x="61" y="63"/>
                  <a:pt x="69" y="58"/>
                  <a:pt x="69" y="58"/>
                </a:cubicBezTo>
                <a:cubicBezTo>
                  <a:pt x="71" y="57"/>
                  <a:pt x="74" y="60"/>
                  <a:pt x="74" y="60"/>
                </a:cubicBezTo>
                <a:cubicBezTo>
                  <a:pt x="73" y="63"/>
                  <a:pt x="77" y="64"/>
                  <a:pt x="77" y="64"/>
                </a:cubicBezTo>
                <a:cubicBezTo>
                  <a:pt x="76" y="66"/>
                  <a:pt x="83" y="66"/>
                  <a:pt x="83" y="66"/>
                </a:cubicBezTo>
                <a:cubicBezTo>
                  <a:pt x="88" y="69"/>
                  <a:pt x="90" y="63"/>
                  <a:pt x="90" y="63"/>
                </a:cubicBezTo>
                <a:cubicBezTo>
                  <a:pt x="93" y="61"/>
                  <a:pt x="91" y="66"/>
                  <a:pt x="99" y="65"/>
                </a:cubicBezTo>
                <a:cubicBezTo>
                  <a:pt x="100" y="65"/>
                  <a:pt x="100" y="65"/>
                  <a:pt x="100" y="65"/>
                </a:cubicBezTo>
                <a:cubicBezTo>
                  <a:pt x="107" y="65"/>
                  <a:pt x="106" y="78"/>
                  <a:pt x="106" y="78"/>
                </a:cubicBezTo>
                <a:cubicBezTo>
                  <a:pt x="109" y="91"/>
                  <a:pt x="130" y="102"/>
                  <a:pt x="133" y="104"/>
                </a:cubicBezTo>
                <a:cubicBezTo>
                  <a:pt x="136" y="107"/>
                  <a:pt x="136" y="112"/>
                  <a:pt x="133" y="117"/>
                </a:cubicBezTo>
                <a:cubicBezTo>
                  <a:pt x="131" y="122"/>
                  <a:pt x="129" y="120"/>
                  <a:pt x="123" y="122"/>
                </a:cubicBezTo>
                <a:cubicBezTo>
                  <a:pt x="118" y="125"/>
                  <a:pt x="123" y="126"/>
                  <a:pt x="117" y="134"/>
                </a:cubicBezTo>
                <a:cubicBezTo>
                  <a:pt x="110" y="143"/>
                  <a:pt x="114" y="145"/>
                  <a:pt x="114" y="145"/>
                </a:cubicBezTo>
                <a:cubicBezTo>
                  <a:pt x="112" y="149"/>
                  <a:pt x="112" y="153"/>
                  <a:pt x="112" y="153"/>
                </a:cubicBezTo>
                <a:cubicBezTo>
                  <a:pt x="114" y="165"/>
                  <a:pt x="119" y="149"/>
                  <a:pt x="119" y="149"/>
                </a:cubicBezTo>
                <a:cubicBezTo>
                  <a:pt x="121" y="153"/>
                  <a:pt x="126" y="153"/>
                  <a:pt x="130" y="152"/>
                </a:cubicBezTo>
                <a:cubicBezTo>
                  <a:pt x="130" y="153"/>
                  <a:pt x="130" y="155"/>
                  <a:pt x="129" y="158"/>
                </a:cubicBezTo>
                <a:cubicBezTo>
                  <a:pt x="114" y="183"/>
                  <a:pt x="114" y="183"/>
                  <a:pt x="114" y="183"/>
                </a:cubicBezTo>
                <a:cubicBezTo>
                  <a:pt x="114" y="183"/>
                  <a:pt x="111" y="181"/>
                  <a:pt x="108" y="184"/>
                </a:cubicBezTo>
                <a:cubicBezTo>
                  <a:pt x="100" y="198"/>
                  <a:pt x="100" y="198"/>
                  <a:pt x="100" y="198"/>
                </a:cubicBezTo>
                <a:cubicBezTo>
                  <a:pt x="100" y="198"/>
                  <a:pt x="98" y="192"/>
                  <a:pt x="94" y="199"/>
                </a:cubicBezTo>
                <a:cubicBezTo>
                  <a:pt x="92" y="203"/>
                  <a:pt x="92" y="203"/>
                  <a:pt x="92" y="203"/>
                </a:cubicBezTo>
                <a:cubicBezTo>
                  <a:pt x="84" y="199"/>
                  <a:pt x="74" y="197"/>
                  <a:pt x="63" y="197"/>
                </a:cubicBezTo>
                <a:cubicBezTo>
                  <a:pt x="28" y="197"/>
                  <a:pt x="0" y="227"/>
                  <a:pt x="1" y="262"/>
                </a:cubicBezTo>
                <a:cubicBezTo>
                  <a:pt x="1" y="298"/>
                  <a:pt x="31" y="326"/>
                  <a:pt x="66" y="325"/>
                </a:cubicBezTo>
                <a:cubicBezTo>
                  <a:pt x="101" y="324"/>
                  <a:pt x="130" y="295"/>
                  <a:pt x="129" y="260"/>
                </a:cubicBezTo>
                <a:cubicBezTo>
                  <a:pt x="128" y="239"/>
                  <a:pt x="118" y="221"/>
                  <a:pt x="103" y="210"/>
                </a:cubicBezTo>
                <a:cubicBezTo>
                  <a:pt x="114" y="192"/>
                  <a:pt x="114" y="192"/>
                  <a:pt x="114" y="192"/>
                </a:cubicBezTo>
                <a:cubicBezTo>
                  <a:pt x="114" y="192"/>
                  <a:pt x="119" y="193"/>
                  <a:pt x="122" y="184"/>
                </a:cubicBezTo>
                <a:cubicBezTo>
                  <a:pt x="122" y="184"/>
                  <a:pt x="124" y="177"/>
                  <a:pt x="128" y="183"/>
                </a:cubicBezTo>
                <a:cubicBezTo>
                  <a:pt x="141" y="203"/>
                  <a:pt x="141" y="203"/>
                  <a:pt x="141" y="203"/>
                </a:cubicBezTo>
                <a:cubicBezTo>
                  <a:pt x="142" y="207"/>
                  <a:pt x="143" y="210"/>
                  <a:pt x="144" y="212"/>
                </a:cubicBezTo>
                <a:cubicBezTo>
                  <a:pt x="146" y="218"/>
                  <a:pt x="157" y="239"/>
                  <a:pt x="159" y="251"/>
                </a:cubicBezTo>
                <a:cubicBezTo>
                  <a:pt x="161" y="263"/>
                  <a:pt x="145" y="262"/>
                  <a:pt x="145" y="262"/>
                </a:cubicBezTo>
                <a:cubicBezTo>
                  <a:pt x="124" y="265"/>
                  <a:pt x="149" y="276"/>
                  <a:pt x="149" y="276"/>
                </a:cubicBezTo>
                <a:cubicBezTo>
                  <a:pt x="166" y="276"/>
                  <a:pt x="174" y="282"/>
                  <a:pt x="177" y="280"/>
                </a:cubicBezTo>
                <a:cubicBezTo>
                  <a:pt x="178" y="280"/>
                  <a:pt x="178" y="280"/>
                  <a:pt x="178" y="280"/>
                </a:cubicBezTo>
                <a:cubicBezTo>
                  <a:pt x="181" y="282"/>
                  <a:pt x="185" y="286"/>
                  <a:pt x="191" y="283"/>
                </a:cubicBezTo>
                <a:cubicBezTo>
                  <a:pt x="191" y="283"/>
                  <a:pt x="195" y="283"/>
                  <a:pt x="200" y="284"/>
                </a:cubicBezTo>
                <a:cubicBezTo>
                  <a:pt x="200" y="285"/>
                  <a:pt x="200" y="285"/>
                  <a:pt x="200" y="286"/>
                </a:cubicBezTo>
                <a:cubicBezTo>
                  <a:pt x="200" y="319"/>
                  <a:pt x="228" y="345"/>
                  <a:pt x="260" y="344"/>
                </a:cubicBezTo>
                <a:cubicBezTo>
                  <a:pt x="293" y="343"/>
                  <a:pt x="319" y="316"/>
                  <a:pt x="319" y="283"/>
                </a:cubicBezTo>
                <a:cubicBezTo>
                  <a:pt x="318" y="251"/>
                  <a:pt x="291" y="225"/>
                  <a:pt x="258" y="225"/>
                </a:cubicBezTo>
                <a:close/>
                <a:moveTo>
                  <a:pt x="117" y="260"/>
                </a:moveTo>
                <a:cubicBezTo>
                  <a:pt x="118" y="289"/>
                  <a:pt x="95" y="313"/>
                  <a:pt x="66" y="313"/>
                </a:cubicBezTo>
                <a:cubicBezTo>
                  <a:pt x="37" y="314"/>
                  <a:pt x="13" y="291"/>
                  <a:pt x="12" y="262"/>
                </a:cubicBezTo>
                <a:cubicBezTo>
                  <a:pt x="12" y="233"/>
                  <a:pt x="35" y="209"/>
                  <a:pt x="64" y="209"/>
                </a:cubicBezTo>
                <a:cubicBezTo>
                  <a:pt x="73" y="208"/>
                  <a:pt x="81" y="211"/>
                  <a:pt x="89" y="214"/>
                </a:cubicBezTo>
                <a:cubicBezTo>
                  <a:pt x="89" y="215"/>
                  <a:pt x="88" y="216"/>
                  <a:pt x="88" y="216"/>
                </a:cubicBezTo>
                <a:cubicBezTo>
                  <a:pt x="88" y="216"/>
                  <a:pt x="79" y="212"/>
                  <a:pt x="80" y="214"/>
                </a:cubicBezTo>
                <a:cubicBezTo>
                  <a:pt x="80" y="214"/>
                  <a:pt x="85" y="218"/>
                  <a:pt x="85" y="220"/>
                </a:cubicBezTo>
                <a:cubicBezTo>
                  <a:pt x="73" y="243"/>
                  <a:pt x="73" y="243"/>
                  <a:pt x="73" y="243"/>
                </a:cubicBezTo>
                <a:cubicBezTo>
                  <a:pt x="71" y="241"/>
                  <a:pt x="68" y="241"/>
                  <a:pt x="65" y="241"/>
                </a:cubicBezTo>
                <a:cubicBezTo>
                  <a:pt x="55" y="241"/>
                  <a:pt x="48" y="249"/>
                  <a:pt x="48" y="259"/>
                </a:cubicBezTo>
                <a:cubicBezTo>
                  <a:pt x="48" y="269"/>
                  <a:pt x="56" y="276"/>
                  <a:pt x="66" y="276"/>
                </a:cubicBezTo>
                <a:cubicBezTo>
                  <a:pt x="72" y="276"/>
                  <a:pt x="77" y="273"/>
                  <a:pt x="80" y="268"/>
                </a:cubicBezTo>
                <a:cubicBezTo>
                  <a:pt x="81" y="273"/>
                  <a:pt x="84" y="270"/>
                  <a:pt x="84" y="270"/>
                </a:cubicBezTo>
                <a:cubicBezTo>
                  <a:pt x="87" y="251"/>
                  <a:pt x="87" y="251"/>
                  <a:pt x="87" y="251"/>
                </a:cubicBezTo>
                <a:cubicBezTo>
                  <a:pt x="88" y="243"/>
                  <a:pt x="84" y="248"/>
                  <a:pt x="84" y="248"/>
                </a:cubicBezTo>
                <a:cubicBezTo>
                  <a:pt x="83" y="250"/>
                  <a:pt x="82" y="251"/>
                  <a:pt x="82" y="252"/>
                </a:cubicBezTo>
                <a:cubicBezTo>
                  <a:pt x="81" y="250"/>
                  <a:pt x="80" y="249"/>
                  <a:pt x="80" y="248"/>
                </a:cubicBezTo>
                <a:cubicBezTo>
                  <a:pt x="97" y="220"/>
                  <a:pt x="97" y="220"/>
                  <a:pt x="97" y="220"/>
                </a:cubicBezTo>
                <a:cubicBezTo>
                  <a:pt x="109" y="229"/>
                  <a:pt x="117" y="243"/>
                  <a:pt x="117" y="260"/>
                </a:cubicBezTo>
                <a:close/>
                <a:moveTo>
                  <a:pt x="70" y="266"/>
                </a:moveTo>
                <a:cubicBezTo>
                  <a:pt x="75" y="261"/>
                  <a:pt x="75" y="256"/>
                  <a:pt x="75" y="256"/>
                </a:cubicBezTo>
                <a:cubicBezTo>
                  <a:pt x="78" y="251"/>
                  <a:pt x="78" y="251"/>
                  <a:pt x="78" y="251"/>
                </a:cubicBezTo>
                <a:cubicBezTo>
                  <a:pt x="79" y="253"/>
                  <a:pt x="80" y="256"/>
                  <a:pt x="80" y="258"/>
                </a:cubicBezTo>
                <a:cubicBezTo>
                  <a:pt x="80" y="266"/>
                  <a:pt x="74" y="273"/>
                  <a:pt x="66" y="273"/>
                </a:cubicBezTo>
                <a:cubicBezTo>
                  <a:pt x="58" y="273"/>
                  <a:pt x="51" y="267"/>
                  <a:pt x="51" y="259"/>
                </a:cubicBezTo>
                <a:cubicBezTo>
                  <a:pt x="51" y="251"/>
                  <a:pt x="57" y="244"/>
                  <a:pt x="65" y="244"/>
                </a:cubicBezTo>
                <a:cubicBezTo>
                  <a:pt x="68" y="244"/>
                  <a:pt x="70" y="245"/>
                  <a:pt x="72" y="246"/>
                </a:cubicBezTo>
                <a:cubicBezTo>
                  <a:pt x="68" y="253"/>
                  <a:pt x="68" y="253"/>
                  <a:pt x="68" y="253"/>
                </a:cubicBezTo>
                <a:cubicBezTo>
                  <a:pt x="68" y="253"/>
                  <a:pt x="58" y="252"/>
                  <a:pt x="58" y="259"/>
                </a:cubicBezTo>
                <a:cubicBezTo>
                  <a:pt x="58" y="259"/>
                  <a:pt x="65" y="270"/>
                  <a:pt x="70" y="266"/>
                </a:cubicBezTo>
                <a:close/>
                <a:moveTo>
                  <a:pt x="237" y="253"/>
                </a:moveTo>
                <a:cubicBezTo>
                  <a:pt x="236" y="253"/>
                  <a:pt x="236" y="253"/>
                  <a:pt x="235" y="253"/>
                </a:cubicBezTo>
                <a:cubicBezTo>
                  <a:pt x="232" y="252"/>
                  <a:pt x="232" y="254"/>
                  <a:pt x="228" y="248"/>
                </a:cubicBezTo>
                <a:cubicBezTo>
                  <a:pt x="228" y="248"/>
                  <a:pt x="228" y="248"/>
                  <a:pt x="228" y="248"/>
                </a:cubicBezTo>
                <a:cubicBezTo>
                  <a:pt x="229" y="247"/>
                  <a:pt x="230" y="245"/>
                  <a:pt x="232" y="244"/>
                </a:cubicBezTo>
                <a:lnTo>
                  <a:pt x="237" y="253"/>
                </a:lnTo>
                <a:close/>
                <a:moveTo>
                  <a:pt x="234" y="274"/>
                </a:moveTo>
                <a:cubicBezTo>
                  <a:pt x="238" y="271"/>
                  <a:pt x="242" y="269"/>
                  <a:pt x="243" y="265"/>
                </a:cubicBezTo>
                <a:cubicBezTo>
                  <a:pt x="247" y="272"/>
                  <a:pt x="247" y="272"/>
                  <a:pt x="247" y="272"/>
                </a:cubicBezTo>
                <a:cubicBezTo>
                  <a:pt x="245" y="275"/>
                  <a:pt x="243" y="279"/>
                  <a:pt x="243" y="283"/>
                </a:cubicBezTo>
                <a:cubicBezTo>
                  <a:pt x="244" y="283"/>
                  <a:pt x="244" y="283"/>
                  <a:pt x="244" y="283"/>
                </a:cubicBezTo>
                <a:cubicBezTo>
                  <a:pt x="239" y="282"/>
                  <a:pt x="233" y="281"/>
                  <a:pt x="225" y="279"/>
                </a:cubicBezTo>
                <a:cubicBezTo>
                  <a:pt x="226" y="276"/>
                  <a:pt x="229" y="276"/>
                  <a:pt x="234" y="274"/>
                </a:cubicBezTo>
                <a:close/>
                <a:moveTo>
                  <a:pt x="246" y="283"/>
                </a:moveTo>
                <a:cubicBezTo>
                  <a:pt x="246" y="280"/>
                  <a:pt x="247" y="277"/>
                  <a:pt x="249" y="275"/>
                </a:cubicBezTo>
                <a:cubicBezTo>
                  <a:pt x="251" y="279"/>
                  <a:pt x="251" y="279"/>
                  <a:pt x="251" y="279"/>
                </a:cubicBezTo>
                <a:cubicBezTo>
                  <a:pt x="251" y="279"/>
                  <a:pt x="247" y="283"/>
                  <a:pt x="248" y="285"/>
                </a:cubicBezTo>
                <a:cubicBezTo>
                  <a:pt x="248" y="285"/>
                  <a:pt x="247" y="284"/>
                  <a:pt x="247" y="284"/>
                </a:cubicBezTo>
                <a:cubicBezTo>
                  <a:pt x="247" y="284"/>
                  <a:pt x="246" y="283"/>
                  <a:pt x="246" y="283"/>
                </a:cubicBezTo>
                <a:close/>
                <a:moveTo>
                  <a:pt x="269" y="286"/>
                </a:moveTo>
                <a:cubicBezTo>
                  <a:pt x="269" y="286"/>
                  <a:pt x="271" y="274"/>
                  <a:pt x="258" y="272"/>
                </a:cubicBezTo>
                <a:cubicBezTo>
                  <a:pt x="256" y="269"/>
                  <a:pt x="256" y="269"/>
                  <a:pt x="256" y="269"/>
                </a:cubicBezTo>
                <a:cubicBezTo>
                  <a:pt x="257" y="269"/>
                  <a:pt x="258" y="269"/>
                  <a:pt x="260" y="269"/>
                </a:cubicBezTo>
                <a:cubicBezTo>
                  <a:pt x="267" y="269"/>
                  <a:pt x="273" y="275"/>
                  <a:pt x="273" y="282"/>
                </a:cubicBezTo>
                <a:cubicBezTo>
                  <a:pt x="273" y="289"/>
                  <a:pt x="268" y="296"/>
                  <a:pt x="260" y="296"/>
                </a:cubicBezTo>
                <a:cubicBezTo>
                  <a:pt x="257" y="296"/>
                  <a:pt x="254" y="295"/>
                  <a:pt x="251" y="293"/>
                </a:cubicBezTo>
                <a:cubicBezTo>
                  <a:pt x="258" y="295"/>
                  <a:pt x="268" y="298"/>
                  <a:pt x="269" y="286"/>
                </a:cubicBezTo>
                <a:close/>
                <a:moveTo>
                  <a:pt x="257" y="276"/>
                </a:moveTo>
                <a:cubicBezTo>
                  <a:pt x="255" y="278"/>
                  <a:pt x="255" y="278"/>
                  <a:pt x="255" y="278"/>
                </a:cubicBezTo>
                <a:cubicBezTo>
                  <a:pt x="252" y="272"/>
                  <a:pt x="252" y="272"/>
                  <a:pt x="252" y="272"/>
                </a:cubicBezTo>
                <a:cubicBezTo>
                  <a:pt x="253" y="271"/>
                  <a:pt x="253" y="271"/>
                  <a:pt x="254" y="271"/>
                </a:cubicBezTo>
                <a:lnTo>
                  <a:pt x="257" y="276"/>
                </a:lnTo>
                <a:close/>
                <a:moveTo>
                  <a:pt x="251" y="269"/>
                </a:moveTo>
                <a:cubicBezTo>
                  <a:pt x="244" y="256"/>
                  <a:pt x="244" y="256"/>
                  <a:pt x="244" y="256"/>
                </a:cubicBezTo>
                <a:cubicBezTo>
                  <a:pt x="252" y="268"/>
                  <a:pt x="252" y="268"/>
                  <a:pt x="252" y="268"/>
                </a:cubicBezTo>
                <a:cubicBezTo>
                  <a:pt x="251" y="268"/>
                  <a:pt x="251" y="269"/>
                  <a:pt x="251" y="269"/>
                </a:cubicBezTo>
                <a:close/>
                <a:moveTo>
                  <a:pt x="218" y="220"/>
                </a:moveTo>
                <a:cubicBezTo>
                  <a:pt x="227" y="235"/>
                  <a:pt x="227" y="235"/>
                  <a:pt x="227" y="235"/>
                </a:cubicBezTo>
                <a:cubicBezTo>
                  <a:pt x="226" y="236"/>
                  <a:pt x="224" y="236"/>
                  <a:pt x="224" y="237"/>
                </a:cubicBezTo>
                <a:cubicBezTo>
                  <a:pt x="223" y="236"/>
                  <a:pt x="223" y="235"/>
                  <a:pt x="223" y="235"/>
                </a:cubicBezTo>
                <a:cubicBezTo>
                  <a:pt x="222" y="230"/>
                  <a:pt x="220" y="226"/>
                  <a:pt x="218" y="221"/>
                </a:cubicBezTo>
                <a:lnTo>
                  <a:pt x="218" y="220"/>
                </a:lnTo>
                <a:close/>
                <a:moveTo>
                  <a:pt x="170" y="180"/>
                </a:moveTo>
                <a:cubicBezTo>
                  <a:pt x="170" y="182"/>
                  <a:pt x="170" y="183"/>
                  <a:pt x="170" y="185"/>
                </a:cubicBezTo>
                <a:cubicBezTo>
                  <a:pt x="165" y="181"/>
                  <a:pt x="165" y="181"/>
                  <a:pt x="165" y="181"/>
                </a:cubicBezTo>
                <a:cubicBezTo>
                  <a:pt x="166" y="179"/>
                  <a:pt x="166" y="177"/>
                  <a:pt x="166" y="177"/>
                </a:cubicBezTo>
                <a:cubicBezTo>
                  <a:pt x="173" y="168"/>
                  <a:pt x="170" y="180"/>
                  <a:pt x="170" y="180"/>
                </a:cubicBezTo>
                <a:close/>
                <a:moveTo>
                  <a:pt x="135" y="146"/>
                </a:moveTo>
                <a:cubicBezTo>
                  <a:pt x="136" y="144"/>
                  <a:pt x="137" y="143"/>
                  <a:pt x="137" y="143"/>
                </a:cubicBezTo>
                <a:cubicBezTo>
                  <a:pt x="141" y="139"/>
                  <a:pt x="138" y="138"/>
                  <a:pt x="140" y="135"/>
                </a:cubicBezTo>
                <a:cubicBezTo>
                  <a:pt x="142" y="132"/>
                  <a:pt x="151" y="120"/>
                  <a:pt x="151" y="120"/>
                </a:cubicBezTo>
                <a:cubicBezTo>
                  <a:pt x="152" y="116"/>
                  <a:pt x="153" y="115"/>
                  <a:pt x="154" y="114"/>
                </a:cubicBezTo>
                <a:cubicBezTo>
                  <a:pt x="154" y="123"/>
                  <a:pt x="164" y="119"/>
                  <a:pt x="164" y="119"/>
                </a:cubicBezTo>
                <a:cubicBezTo>
                  <a:pt x="169" y="113"/>
                  <a:pt x="169" y="120"/>
                  <a:pt x="169" y="120"/>
                </a:cubicBezTo>
                <a:cubicBezTo>
                  <a:pt x="163" y="124"/>
                  <a:pt x="154" y="132"/>
                  <a:pt x="145" y="161"/>
                </a:cubicBezTo>
                <a:cubicBezTo>
                  <a:pt x="145" y="163"/>
                  <a:pt x="144" y="165"/>
                  <a:pt x="144" y="167"/>
                </a:cubicBezTo>
                <a:cubicBezTo>
                  <a:pt x="136" y="161"/>
                  <a:pt x="136" y="161"/>
                  <a:pt x="136" y="161"/>
                </a:cubicBezTo>
                <a:cubicBezTo>
                  <a:pt x="136" y="161"/>
                  <a:pt x="147" y="149"/>
                  <a:pt x="135" y="146"/>
                </a:cubicBezTo>
                <a:close/>
                <a:moveTo>
                  <a:pt x="183" y="270"/>
                </a:moveTo>
                <a:cubicBezTo>
                  <a:pt x="173" y="243"/>
                  <a:pt x="173" y="243"/>
                  <a:pt x="173" y="243"/>
                </a:cubicBezTo>
                <a:cubicBezTo>
                  <a:pt x="171" y="233"/>
                  <a:pt x="171" y="225"/>
                  <a:pt x="169" y="213"/>
                </a:cubicBezTo>
                <a:cubicBezTo>
                  <a:pt x="166" y="200"/>
                  <a:pt x="161" y="189"/>
                  <a:pt x="160" y="187"/>
                </a:cubicBezTo>
                <a:cubicBezTo>
                  <a:pt x="173" y="196"/>
                  <a:pt x="173" y="196"/>
                  <a:pt x="173" y="196"/>
                </a:cubicBezTo>
                <a:cubicBezTo>
                  <a:pt x="181" y="211"/>
                  <a:pt x="196" y="225"/>
                  <a:pt x="196" y="225"/>
                </a:cubicBezTo>
                <a:cubicBezTo>
                  <a:pt x="199" y="228"/>
                  <a:pt x="202" y="230"/>
                  <a:pt x="204" y="233"/>
                </a:cubicBezTo>
                <a:lnTo>
                  <a:pt x="183" y="270"/>
                </a:lnTo>
                <a:close/>
                <a:moveTo>
                  <a:pt x="188" y="275"/>
                </a:moveTo>
                <a:cubicBezTo>
                  <a:pt x="209" y="238"/>
                  <a:pt x="209" y="238"/>
                  <a:pt x="209" y="238"/>
                </a:cubicBezTo>
                <a:cubicBezTo>
                  <a:pt x="211" y="242"/>
                  <a:pt x="213" y="245"/>
                  <a:pt x="213" y="247"/>
                </a:cubicBezTo>
                <a:cubicBezTo>
                  <a:pt x="207" y="255"/>
                  <a:pt x="202" y="265"/>
                  <a:pt x="200" y="276"/>
                </a:cubicBezTo>
                <a:cubicBezTo>
                  <a:pt x="196" y="275"/>
                  <a:pt x="192" y="275"/>
                  <a:pt x="188" y="275"/>
                </a:cubicBezTo>
                <a:close/>
                <a:moveTo>
                  <a:pt x="260" y="333"/>
                </a:moveTo>
                <a:cubicBezTo>
                  <a:pt x="235" y="334"/>
                  <a:pt x="213" y="314"/>
                  <a:pt x="211" y="289"/>
                </a:cubicBezTo>
                <a:cubicBezTo>
                  <a:pt x="214" y="290"/>
                  <a:pt x="217" y="288"/>
                  <a:pt x="220" y="286"/>
                </a:cubicBezTo>
                <a:cubicBezTo>
                  <a:pt x="231" y="287"/>
                  <a:pt x="241" y="288"/>
                  <a:pt x="245" y="290"/>
                </a:cubicBezTo>
                <a:cubicBezTo>
                  <a:pt x="248" y="295"/>
                  <a:pt x="254" y="299"/>
                  <a:pt x="260" y="299"/>
                </a:cubicBezTo>
                <a:cubicBezTo>
                  <a:pt x="269" y="299"/>
                  <a:pt x="276" y="291"/>
                  <a:pt x="276" y="282"/>
                </a:cubicBezTo>
                <a:cubicBezTo>
                  <a:pt x="276" y="273"/>
                  <a:pt x="269" y="266"/>
                  <a:pt x="260" y="266"/>
                </a:cubicBezTo>
                <a:cubicBezTo>
                  <a:pt x="258" y="266"/>
                  <a:pt x="256" y="266"/>
                  <a:pt x="255" y="267"/>
                </a:cubicBezTo>
                <a:cubicBezTo>
                  <a:pt x="239" y="241"/>
                  <a:pt x="239" y="241"/>
                  <a:pt x="239" y="241"/>
                </a:cubicBezTo>
                <a:cubicBezTo>
                  <a:pt x="245" y="238"/>
                  <a:pt x="251" y="236"/>
                  <a:pt x="258" y="236"/>
                </a:cubicBezTo>
                <a:cubicBezTo>
                  <a:pt x="285" y="236"/>
                  <a:pt x="307" y="257"/>
                  <a:pt x="308" y="284"/>
                </a:cubicBezTo>
                <a:cubicBezTo>
                  <a:pt x="308" y="310"/>
                  <a:pt x="287" y="332"/>
                  <a:pt x="260" y="333"/>
                </a:cubicBezTo>
                <a:close/>
              </a:path>
            </a:pathLst>
          </a:custGeom>
          <a:solidFill>
            <a:schemeClr val="accent6"/>
          </a:solidFill>
          <a:ln w="76200">
            <a:solidFill>
              <a:schemeClr val="accent6"/>
            </a:solid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24"/>
          <p:cNvSpPr>
            <a:spLocks noEditPoints="1"/>
          </p:cNvSpPr>
          <p:nvPr/>
        </p:nvSpPr>
        <p:spPr bwMode="auto">
          <a:xfrm rot="1170468">
            <a:off x="6804535" y="486739"/>
            <a:ext cx="881398" cy="964280"/>
          </a:xfrm>
          <a:custGeom>
            <a:avLst/>
            <a:gdLst>
              <a:gd name="T0" fmla="*/ 228 w 319"/>
              <a:gd name="T1" fmla="*/ 224 h 345"/>
              <a:gd name="T2" fmla="*/ 268 w 319"/>
              <a:gd name="T3" fmla="*/ 172 h 345"/>
              <a:gd name="T4" fmla="*/ 218 w 319"/>
              <a:gd name="T5" fmla="*/ 159 h 345"/>
              <a:gd name="T6" fmla="*/ 236 w 319"/>
              <a:gd name="T7" fmla="*/ 175 h 345"/>
              <a:gd name="T8" fmla="*/ 193 w 319"/>
              <a:gd name="T9" fmla="*/ 182 h 345"/>
              <a:gd name="T10" fmla="*/ 198 w 319"/>
              <a:gd name="T11" fmla="*/ 90 h 345"/>
              <a:gd name="T12" fmla="*/ 142 w 319"/>
              <a:gd name="T13" fmla="*/ 42 h 345"/>
              <a:gd name="T14" fmla="*/ 97 w 319"/>
              <a:gd name="T15" fmla="*/ 17 h 345"/>
              <a:gd name="T16" fmla="*/ 61 w 319"/>
              <a:gd name="T17" fmla="*/ 47 h 345"/>
              <a:gd name="T18" fmla="*/ 74 w 319"/>
              <a:gd name="T19" fmla="*/ 60 h 345"/>
              <a:gd name="T20" fmla="*/ 90 w 319"/>
              <a:gd name="T21" fmla="*/ 63 h 345"/>
              <a:gd name="T22" fmla="*/ 106 w 319"/>
              <a:gd name="T23" fmla="*/ 78 h 345"/>
              <a:gd name="T24" fmla="*/ 123 w 319"/>
              <a:gd name="T25" fmla="*/ 122 h 345"/>
              <a:gd name="T26" fmla="*/ 112 w 319"/>
              <a:gd name="T27" fmla="*/ 153 h 345"/>
              <a:gd name="T28" fmla="*/ 129 w 319"/>
              <a:gd name="T29" fmla="*/ 158 h 345"/>
              <a:gd name="T30" fmla="*/ 100 w 319"/>
              <a:gd name="T31" fmla="*/ 198 h 345"/>
              <a:gd name="T32" fmla="*/ 63 w 319"/>
              <a:gd name="T33" fmla="*/ 197 h 345"/>
              <a:gd name="T34" fmla="*/ 129 w 319"/>
              <a:gd name="T35" fmla="*/ 260 h 345"/>
              <a:gd name="T36" fmla="*/ 122 w 319"/>
              <a:gd name="T37" fmla="*/ 184 h 345"/>
              <a:gd name="T38" fmla="*/ 144 w 319"/>
              <a:gd name="T39" fmla="*/ 212 h 345"/>
              <a:gd name="T40" fmla="*/ 149 w 319"/>
              <a:gd name="T41" fmla="*/ 276 h 345"/>
              <a:gd name="T42" fmla="*/ 191 w 319"/>
              <a:gd name="T43" fmla="*/ 283 h 345"/>
              <a:gd name="T44" fmla="*/ 260 w 319"/>
              <a:gd name="T45" fmla="*/ 344 h 345"/>
              <a:gd name="T46" fmla="*/ 117 w 319"/>
              <a:gd name="T47" fmla="*/ 260 h 345"/>
              <a:gd name="T48" fmla="*/ 64 w 319"/>
              <a:gd name="T49" fmla="*/ 209 h 345"/>
              <a:gd name="T50" fmla="*/ 80 w 319"/>
              <a:gd name="T51" fmla="*/ 214 h 345"/>
              <a:gd name="T52" fmla="*/ 65 w 319"/>
              <a:gd name="T53" fmla="*/ 241 h 345"/>
              <a:gd name="T54" fmla="*/ 80 w 319"/>
              <a:gd name="T55" fmla="*/ 268 h 345"/>
              <a:gd name="T56" fmla="*/ 84 w 319"/>
              <a:gd name="T57" fmla="*/ 248 h 345"/>
              <a:gd name="T58" fmla="*/ 97 w 319"/>
              <a:gd name="T59" fmla="*/ 220 h 345"/>
              <a:gd name="T60" fmla="*/ 75 w 319"/>
              <a:gd name="T61" fmla="*/ 256 h 345"/>
              <a:gd name="T62" fmla="*/ 66 w 319"/>
              <a:gd name="T63" fmla="*/ 273 h 345"/>
              <a:gd name="T64" fmla="*/ 72 w 319"/>
              <a:gd name="T65" fmla="*/ 246 h 345"/>
              <a:gd name="T66" fmla="*/ 70 w 319"/>
              <a:gd name="T67" fmla="*/ 266 h 345"/>
              <a:gd name="T68" fmla="*/ 228 w 319"/>
              <a:gd name="T69" fmla="*/ 248 h 345"/>
              <a:gd name="T70" fmla="*/ 237 w 319"/>
              <a:gd name="T71" fmla="*/ 253 h 345"/>
              <a:gd name="T72" fmla="*/ 247 w 319"/>
              <a:gd name="T73" fmla="*/ 272 h 345"/>
              <a:gd name="T74" fmla="*/ 225 w 319"/>
              <a:gd name="T75" fmla="*/ 279 h 345"/>
              <a:gd name="T76" fmla="*/ 249 w 319"/>
              <a:gd name="T77" fmla="*/ 275 h 345"/>
              <a:gd name="T78" fmla="*/ 247 w 319"/>
              <a:gd name="T79" fmla="*/ 284 h 345"/>
              <a:gd name="T80" fmla="*/ 258 w 319"/>
              <a:gd name="T81" fmla="*/ 272 h 345"/>
              <a:gd name="T82" fmla="*/ 273 w 319"/>
              <a:gd name="T83" fmla="*/ 282 h 345"/>
              <a:gd name="T84" fmla="*/ 269 w 319"/>
              <a:gd name="T85" fmla="*/ 286 h 345"/>
              <a:gd name="T86" fmla="*/ 252 w 319"/>
              <a:gd name="T87" fmla="*/ 272 h 345"/>
              <a:gd name="T88" fmla="*/ 251 w 319"/>
              <a:gd name="T89" fmla="*/ 269 h 345"/>
              <a:gd name="T90" fmla="*/ 251 w 319"/>
              <a:gd name="T91" fmla="*/ 269 h 345"/>
              <a:gd name="T92" fmla="*/ 224 w 319"/>
              <a:gd name="T93" fmla="*/ 237 h 345"/>
              <a:gd name="T94" fmla="*/ 218 w 319"/>
              <a:gd name="T95" fmla="*/ 220 h 345"/>
              <a:gd name="T96" fmla="*/ 165 w 319"/>
              <a:gd name="T97" fmla="*/ 181 h 345"/>
              <a:gd name="T98" fmla="*/ 135 w 319"/>
              <a:gd name="T99" fmla="*/ 146 h 345"/>
              <a:gd name="T100" fmla="*/ 151 w 319"/>
              <a:gd name="T101" fmla="*/ 120 h 345"/>
              <a:gd name="T102" fmla="*/ 169 w 319"/>
              <a:gd name="T103" fmla="*/ 120 h 345"/>
              <a:gd name="T104" fmla="*/ 136 w 319"/>
              <a:gd name="T105" fmla="*/ 161 h 345"/>
              <a:gd name="T106" fmla="*/ 173 w 319"/>
              <a:gd name="T107" fmla="*/ 243 h 345"/>
              <a:gd name="T108" fmla="*/ 173 w 319"/>
              <a:gd name="T109" fmla="*/ 196 h 345"/>
              <a:gd name="T110" fmla="*/ 183 w 319"/>
              <a:gd name="T111" fmla="*/ 270 h 345"/>
              <a:gd name="T112" fmla="*/ 213 w 319"/>
              <a:gd name="T113" fmla="*/ 247 h 345"/>
              <a:gd name="T114" fmla="*/ 260 w 319"/>
              <a:gd name="T115" fmla="*/ 333 h 345"/>
              <a:gd name="T116" fmla="*/ 245 w 319"/>
              <a:gd name="T117" fmla="*/ 290 h 345"/>
              <a:gd name="T118" fmla="*/ 260 w 319"/>
              <a:gd name="T119" fmla="*/ 266 h 345"/>
              <a:gd name="T120" fmla="*/ 258 w 319"/>
              <a:gd name="T121" fmla="*/ 23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9" h="345">
                <a:moveTo>
                  <a:pt x="258" y="225"/>
                </a:moveTo>
                <a:cubicBezTo>
                  <a:pt x="249" y="225"/>
                  <a:pt x="240" y="228"/>
                  <a:pt x="233" y="231"/>
                </a:cubicBezTo>
                <a:cubicBezTo>
                  <a:pt x="228" y="224"/>
                  <a:pt x="228" y="224"/>
                  <a:pt x="228" y="224"/>
                </a:cubicBezTo>
                <a:cubicBezTo>
                  <a:pt x="222" y="212"/>
                  <a:pt x="222" y="212"/>
                  <a:pt x="222" y="212"/>
                </a:cubicBezTo>
                <a:cubicBezTo>
                  <a:pt x="242" y="176"/>
                  <a:pt x="242" y="176"/>
                  <a:pt x="242" y="176"/>
                </a:cubicBezTo>
                <a:cubicBezTo>
                  <a:pt x="242" y="176"/>
                  <a:pt x="265" y="176"/>
                  <a:pt x="268" y="172"/>
                </a:cubicBezTo>
                <a:cubicBezTo>
                  <a:pt x="267" y="167"/>
                  <a:pt x="267" y="167"/>
                  <a:pt x="267" y="167"/>
                </a:cubicBezTo>
                <a:cubicBezTo>
                  <a:pt x="267" y="167"/>
                  <a:pt x="247" y="164"/>
                  <a:pt x="242" y="161"/>
                </a:cubicBezTo>
                <a:cubicBezTo>
                  <a:pt x="242" y="161"/>
                  <a:pt x="220" y="150"/>
                  <a:pt x="218" y="159"/>
                </a:cubicBezTo>
                <a:cubicBezTo>
                  <a:pt x="218" y="159"/>
                  <a:pt x="217" y="161"/>
                  <a:pt x="225" y="162"/>
                </a:cubicBezTo>
                <a:cubicBezTo>
                  <a:pt x="225" y="162"/>
                  <a:pt x="237" y="165"/>
                  <a:pt x="237" y="172"/>
                </a:cubicBezTo>
                <a:cubicBezTo>
                  <a:pt x="236" y="175"/>
                  <a:pt x="236" y="175"/>
                  <a:pt x="236" y="175"/>
                </a:cubicBezTo>
                <a:cubicBezTo>
                  <a:pt x="214" y="215"/>
                  <a:pt x="214" y="215"/>
                  <a:pt x="214" y="215"/>
                </a:cubicBezTo>
                <a:cubicBezTo>
                  <a:pt x="206" y="202"/>
                  <a:pt x="196" y="191"/>
                  <a:pt x="196" y="191"/>
                </a:cubicBezTo>
                <a:cubicBezTo>
                  <a:pt x="189" y="185"/>
                  <a:pt x="193" y="182"/>
                  <a:pt x="193" y="182"/>
                </a:cubicBezTo>
                <a:cubicBezTo>
                  <a:pt x="201" y="169"/>
                  <a:pt x="207" y="135"/>
                  <a:pt x="207" y="135"/>
                </a:cubicBezTo>
                <a:cubicBezTo>
                  <a:pt x="221" y="112"/>
                  <a:pt x="209" y="103"/>
                  <a:pt x="207" y="98"/>
                </a:cubicBezTo>
                <a:cubicBezTo>
                  <a:pt x="204" y="93"/>
                  <a:pt x="208" y="91"/>
                  <a:pt x="198" y="90"/>
                </a:cubicBezTo>
                <a:cubicBezTo>
                  <a:pt x="189" y="89"/>
                  <a:pt x="195" y="86"/>
                  <a:pt x="187" y="79"/>
                </a:cubicBezTo>
                <a:cubicBezTo>
                  <a:pt x="180" y="72"/>
                  <a:pt x="182" y="73"/>
                  <a:pt x="171" y="66"/>
                </a:cubicBezTo>
                <a:cubicBezTo>
                  <a:pt x="160" y="58"/>
                  <a:pt x="162" y="50"/>
                  <a:pt x="142" y="42"/>
                </a:cubicBezTo>
                <a:cubicBezTo>
                  <a:pt x="121" y="33"/>
                  <a:pt x="108" y="42"/>
                  <a:pt x="108" y="42"/>
                </a:cubicBezTo>
                <a:cubicBezTo>
                  <a:pt x="94" y="42"/>
                  <a:pt x="97" y="29"/>
                  <a:pt x="97" y="29"/>
                </a:cubicBezTo>
                <a:cubicBezTo>
                  <a:pt x="103" y="21"/>
                  <a:pt x="97" y="17"/>
                  <a:pt x="97" y="17"/>
                </a:cubicBezTo>
                <a:cubicBezTo>
                  <a:pt x="92" y="0"/>
                  <a:pt x="68" y="14"/>
                  <a:pt x="68" y="14"/>
                </a:cubicBezTo>
                <a:cubicBezTo>
                  <a:pt x="49" y="23"/>
                  <a:pt x="48" y="47"/>
                  <a:pt x="48" y="47"/>
                </a:cubicBezTo>
                <a:cubicBezTo>
                  <a:pt x="47" y="54"/>
                  <a:pt x="61" y="47"/>
                  <a:pt x="61" y="47"/>
                </a:cubicBezTo>
                <a:cubicBezTo>
                  <a:pt x="59" y="50"/>
                  <a:pt x="65" y="52"/>
                  <a:pt x="65" y="52"/>
                </a:cubicBezTo>
                <a:cubicBezTo>
                  <a:pt x="61" y="63"/>
                  <a:pt x="69" y="58"/>
                  <a:pt x="69" y="58"/>
                </a:cubicBezTo>
                <a:cubicBezTo>
                  <a:pt x="71" y="57"/>
                  <a:pt x="74" y="60"/>
                  <a:pt x="74" y="60"/>
                </a:cubicBezTo>
                <a:cubicBezTo>
                  <a:pt x="73" y="63"/>
                  <a:pt x="77" y="64"/>
                  <a:pt x="77" y="64"/>
                </a:cubicBezTo>
                <a:cubicBezTo>
                  <a:pt x="76" y="66"/>
                  <a:pt x="83" y="66"/>
                  <a:pt x="83" y="66"/>
                </a:cubicBezTo>
                <a:cubicBezTo>
                  <a:pt x="88" y="69"/>
                  <a:pt x="90" y="63"/>
                  <a:pt x="90" y="63"/>
                </a:cubicBezTo>
                <a:cubicBezTo>
                  <a:pt x="93" y="61"/>
                  <a:pt x="91" y="66"/>
                  <a:pt x="99" y="65"/>
                </a:cubicBezTo>
                <a:cubicBezTo>
                  <a:pt x="100" y="65"/>
                  <a:pt x="100" y="65"/>
                  <a:pt x="100" y="65"/>
                </a:cubicBezTo>
                <a:cubicBezTo>
                  <a:pt x="107" y="65"/>
                  <a:pt x="106" y="78"/>
                  <a:pt x="106" y="78"/>
                </a:cubicBezTo>
                <a:cubicBezTo>
                  <a:pt x="109" y="91"/>
                  <a:pt x="130" y="102"/>
                  <a:pt x="133" y="104"/>
                </a:cubicBezTo>
                <a:cubicBezTo>
                  <a:pt x="136" y="107"/>
                  <a:pt x="136" y="112"/>
                  <a:pt x="133" y="117"/>
                </a:cubicBezTo>
                <a:cubicBezTo>
                  <a:pt x="131" y="122"/>
                  <a:pt x="129" y="120"/>
                  <a:pt x="123" y="122"/>
                </a:cubicBezTo>
                <a:cubicBezTo>
                  <a:pt x="118" y="125"/>
                  <a:pt x="123" y="126"/>
                  <a:pt x="117" y="134"/>
                </a:cubicBezTo>
                <a:cubicBezTo>
                  <a:pt x="110" y="143"/>
                  <a:pt x="114" y="145"/>
                  <a:pt x="114" y="145"/>
                </a:cubicBezTo>
                <a:cubicBezTo>
                  <a:pt x="112" y="149"/>
                  <a:pt x="112" y="153"/>
                  <a:pt x="112" y="153"/>
                </a:cubicBezTo>
                <a:cubicBezTo>
                  <a:pt x="114" y="165"/>
                  <a:pt x="119" y="149"/>
                  <a:pt x="119" y="149"/>
                </a:cubicBezTo>
                <a:cubicBezTo>
                  <a:pt x="121" y="153"/>
                  <a:pt x="126" y="153"/>
                  <a:pt x="130" y="152"/>
                </a:cubicBezTo>
                <a:cubicBezTo>
                  <a:pt x="130" y="153"/>
                  <a:pt x="130" y="155"/>
                  <a:pt x="129" y="158"/>
                </a:cubicBezTo>
                <a:cubicBezTo>
                  <a:pt x="114" y="183"/>
                  <a:pt x="114" y="183"/>
                  <a:pt x="114" y="183"/>
                </a:cubicBezTo>
                <a:cubicBezTo>
                  <a:pt x="114" y="183"/>
                  <a:pt x="111" y="181"/>
                  <a:pt x="108" y="184"/>
                </a:cubicBezTo>
                <a:cubicBezTo>
                  <a:pt x="100" y="198"/>
                  <a:pt x="100" y="198"/>
                  <a:pt x="100" y="198"/>
                </a:cubicBezTo>
                <a:cubicBezTo>
                  <a:pt x="100" y="198"/>
                  <a:pt x="98" y="192"/>
                  <a:pt x="94" y="199"/>
                </a:cubicBezTo>
                <a:cubicBezTo>
                  <a:pt x="92" y="203"/>
                  <a:pt x="92" y="203"/>
                  <a:pt x="92" y="203"/>
                </a:cubicBezTo>
                <a:cubicBezTo>
                  <a:pt x="84" y="199"/>
                  <a:pt x="74" y="197"/>
                  <a:pt x="63" y="197"/>
                </a:cubicBezTo>
                <a:cubicBezTo>
                  <a:pt x="28" y="197"/>
                  <a:pt x="0" y="227"/>
                  <a:pt x="1" y="262"/>
                </a:cubicBezTo>
                <a:cubicBezTo>
                  <a:pt x="1" y="298"/>
                  <a:pt x="31" y="326"/>
                  <a:pt x="66" y="325"/>
                </a:cubicBezTo>
                <a:cubicBezTo>
                  <a:pt x="101" y="324"/>
                  <a:pt x="130" y="295"/>
                  <a:pt x="129" y="260"/>
                </a:cubicBezTo>
                <a:cubicBezTo>
                  <a:pt x="128" y="239"/>
                  <a:pt x="118" y="221"/>
                  <a:pt x="103" y="210"/>
                </a:cubicBezTo>
                <a:cubicBezTo>
                  <a:pt x="114" y="192"/>
                  <a:pt x="114" y="192"/>
                  <a:pt x="114" y="192"/>
                </a:cubicBezTo>
                <a:cubicBezTo>
                  <a:pt x="114" y="192"/>
                  <a:pt x="119" y="193"/>
                  <a:pt x="122" y="184"/>
                </a:cubicBezTo>
                <a:cubicBezTo>
                  <a:pt x="122" y="184"/>
                  <a:pt x="124" y="177"/>
                  <a:pt x="128" y="183"/>
                </a:cubicBezTo>
                <a:cubicBezTo>
                  <a:pt x="141" y="203"/>
                  <a:pt x="141" y="203"/>
                  <a:pt x="141" y="203"/>
                </a:cubicBezTo>
                <a:cubicBezTo>
                  <a:pt x="142" y="207"/>
                  <a:pt x="143" y="210"/>
                  <a:pt x="144" y="212"/>
                </a:cubicBezTo>
                <a:cubicBezTo>
                  <a:pt x="146" y="218"/>
                  <a:pt x="157" y="239"/>
                  <a:pt x="159" y="251"/>
                </a:cubicBezTo>
                <a:cubicBezTo>
                  <a:pt x="161" y="263"/>
                  <a:pt x="145" y="262"/>
                  <a:pt x="145" y="262"/>
                </a:cubicBezTo>
                <a:cubicBezTo>
                  <a:pt x="124" y="265"/>
                  <a:pt x="149" y="276"/>
                  <a:pt x="149" y="276"/>
                </a:cubicBezTo>
                <a:cubicBezTo>
                  <a:pt x="166" y="276"/>
                  <a:pt x="174" y="282"/>
                  <a:pt x="177" y="280"/>
                </a:cubicBezTo>
                <a:cubicBezTo>
                  <a:pt x="178" y="280"/>
                  <a:pt x="178" y="280"/>
                  <a:pt x="178" y="280"/>
                </a:cubicBezTo>
                <a:cubicBezTo>
                  <a:pt x="181" y="282"/>
                  <a:pt x="185" y="286"/>
                  <a:pt x="191" y="283"/>
                </a:cubicBezTo>
                <a:cubicBezTo>
                  <a:pt x="191" y="283"/>
                  <a:pt x="195" y="283"/>
                  <a:pt x="200" y="284"/>
                </a:cubicBezTo>
                <a:cubicBezTo>
                  <a:pt x="200" y="285"/>
                  <a:pt x="200" y="285"/>
                  <a:pt x="200" y="286"/>
                </a:cubicBezTo>
                <a:cubicBezTo>
                  <a:pt x="200" y="319"/>
                  <a:pt x="228" y="345"/>
                  <a:pt x="260" y="344"/>
                </a:cubicBezTo>
                <a:cubicBezTo>
                  <a:pt x="293" y="343"/>
                  <a:pt x="319" y="316"/>
                  <a:pt x="319" y="283"/>
                </a:cubicBezTo>
                <a:cubicBezTo>
                  <a:pt x="318" y="251"/>
                  <a:pt x="291" y="225"/>
                  <a:pt x="258" y="225"/>
                </a:cubicBezTo>
                <a:close/>
                <a:moveTo>
                  <a:pt x="117" y="260"/>
                </a:moveTo>
                <a:cubicBezTo>
                  <a:pt x="118" y="289"/>
                  <a:pt x="95" y="313"/>
                  <a:pt x="66" y="313"/>
                </a:cubicBezTo>
                <a:cubicBezTo>
                  <a:pt x="37" y="314"/>
                  <a:pt x="13" y="291"/>
                  <a:pt x="12" y="262"/>
                </a:cubicBezTo>
                <a:cubicBezTo>
                  <a:pt x="12" y="233"/>
                  <a:pt x="35" y="209"/>
                  <a:pt x="64" y="209"/>
                </a:cubicBezTo>
                <a:cubicBezTo>
                  <a:pt x="73" y="208"/>
                  <a:pt x="81" y="211"/>
                  <a:pt x="89" y="214"/>
                </a:cubicBezTo>
                <a:cubicBezTo>
                  <a:pt x="89" y="215"/>
                  <a:pt x="88" y="216"/>
                  <a:pt x="88" y="216"/>
                </a:cubicBezTo>
                <a:cubicBezTo>
                  <a:pt x="88" y="216"/>
                  <a:pt x="79" y="212"/>
                  <a:pt x="80" y="214"/>
                </a:cubicBezTo>
                <a:cubicBezTo>
                  <a:pt x="80" y="214"/>
                  <a:pt x="85" y="218"/>
                  <a:pt x="85" y="220"/>
                </a:cubicBezTo>
                <a:cubicBezTo>
                  <a:pt x="73" y="243"/>
                  <a:pt x="73" y="243"/>
                  <a:pt x="73" y="243"/>
                </a:cubicBezTo>
                <a:cubicBezTo>
                  <a:pt x="71" y="241"/>
                  <a:pt x="68" y="241"/>
                  <a:pt x="65" y="241"/>
                </a:cubicBezTo>
                <a:cubicBezTo>
                  <a:pt x="55" y="241"/>
                  <a:pt x="48" y="249"/>
                  <a:pt x="48" y="259"/>
                </a:cubicBezTo>
                <a:cubicBezTo>
                  <a:pt x="48" y="269"/>
                  <a:pt x="56" y="276"/>
                  <a:pt x="66" y="276"/>
                </a:cubicBezTo>
                <a:cubicBezTo>
                  <a:pt x="72" y="276"/>
                  <a:pt x="77" y="273"/>
                  <a:pt x="80" y="268"/>
                </a:cubicBezTo>
                <a:cubicBezTo>
                  <a:pt x="81" y="273"/>
                  <a:pt x="84" y="270"/>
                  <a:pt x="84" y="270"/>
                </a:cubicBezTo>
                <a:cubicBezTo>
                  <a:pt x="87" y="251"/>
                  <a:pt x="87" y="251"/>
                  <a:pt x="87" y="251"/>
                </a:cubicBezTo>
                <a:cubicBezTo>
                  <a:pt x="88" y="243"/>
                  <a:pt x="84" y="248"/>
                  <a:pt x="84" y="248"/>
                </a:cubicBezTo>
                <a:cubicBezTo>
                  <a:pt x="83" y="250"/>
                  <a:pt x="82" y="251"/>
                  <a:pt x="82" y="252"/>
                </a:cubicBezTo>
                <a:cubicBezTo>
                  <a:pt x="81" y="250"/>
                  <a:pt x="80" y="249"/>
                  <a:pt x="80" y="248"/>
                </a:cubicBezTo>
                <a:cubicBezTo>
                  <a:pt x="97" y="220"/>
                  <a:pt x="97" y="220"/>
                  <a:pt x="97" y="220"/>
                </a:cubicBezTo>
                <a:cubicBezTo>
                  <a:pt x="109" y="229"/>
                  <a:pt x="117" y="243"/>
                  <a:pt x="117" y="260"/>
                </a:cubicBezTo>
                <a:close/>
                <a:moveTo>
                  <a:pt x="70" y="266"/>
                </a:moveTo>
                <a:cubicBezTo>
                  <a:pt x="75" y="261"/>
                  <a:pt x="75" y="256"/>
                  <a:pt x="75" y="256"/>
                </a:cubicBezTo>
                <a:cubicBezTo>
                  <a:pt x="78" y="251"/>
                  <a:pt x="78" y="251"/>
                  <a:pt x="78" y="251"/>
                </a:cubicBezTo>
                <a:cubicBezTo>
                  <a:pt x="79" y="253"/>
                  <a:pt x="80" y="256"/>
                  <a:pt x="80" y="258"/>
                </a:cubicBezTo>
                <a:cubicBezTo>
                  <a:pt x="80" y="266"/>
                  <a:pt x="74" y="273"/>
                  <a:pt x="66" y="273"/>
                </a:cubicBezTo>
                <a:cubicBezTo>
                  <a:pt x="58" y="273"/>
                  <a:pt x="51" y="267"/>
                  <a:pt x="51" y="259"/>
                </a:cubicBezTo>
                <a:cubicBezTo>
                  <a:pt x="51" y="251"/>
                  <a:pt x="57" y="244"/>
                  <a:pt x="65" y="244"/>
                </a:cubicBezTo>
                <a:cubicBezTo>
                  <a:pt x="68" y="244"/>
                  <a:pt x="70" y="245"/>
                  <a:pt x="72" y="246"/>
                </a:cubicBezTo>
                <a:cubicBezTo>
                  <a:pt x="68" y="253"/>
                  <a:pt x="68" y="253"/>
                  <a:pt x="68" y="253"/>
                </a:cubicBezTo>
                <a:cubicBezTo>
                  <a:pt x="68" y="253"/>
                  <a:pt x="58" y="252"/>
                  <a:pt x="58" y="259"/>
                </a:cubicBezTo>
                <a:cubicBezTo>
                  <a:pt x="58" y="259"/>
                  <a:pt x="65" y="270"/>
                  <a:pt x="70" y="266"/>
                </a:cubicBezTo>
                <a:close/>
                <a:moveTo>
                  <a:pt x="237" y="253"/>
                </a:moveTo>
                <a:cubicBezTo>
                  <a:pt x="236" y="253"/>
                  <a:pt x="236" y="253"/>
                  <a:pt x="235" y="253"/>
                </a:cubicBezTo>
                <a:cubicBezTo>
                  <a:pt x="232" y="252"/>
                  <a:pt x="232" y="254"/>
                  <a:pt x="228" y="248"/>
                </a:cubicBezTo>
                <a:cubicBezTo>
                  <a:pt x="228" y="248"/>
                  <a:pt x="228" y="248"/>
                  <a:pt x="228" y="248"/>
                </a:cubicBezTo>
                <a:cubicBezTo>
                  <a:pt x="229" y="247"/>
                  <a:pt x="230" y="245"/>
                  <a:pt x="232" y="244"/>
                </a:cubicBezTo>
                <a:lnTo>
                  <a:pt x="237" y="253"/>
                </a:lnTo>
                <a:close/>
                <a:moveTo>
                  <a:pt x="234" y="274"/>
                </a:moveTo>
                <a:cubicBezTo>
                  <a:pt x="238" y="271"/>
                  <a:pt x="242" y="269"/>
                  <a:pt x="243" y="265"/>
                </a:cubicBezTo>
                <a:cubicBezTo>
                  <a:pt x="247" y="272"/>
                  <a:pt x="247" y="272"/>
                  <a:pt x="247" y="272"/>
                </a:cubicBezTo>
                <a:cubicBezTo>
                  <a:pt x="245" y="275"/>
                  <a:pt x="243" y="279"/>
                  <a:pt x="243" y="283"/>
                </a:cubicBezTo>
                <a:cubicBezTo>
                  <a:pt x="244" y="283"/>
                  <a:pt x="244" y="283"/>
                  <a:pt x="244" y="283"/>
                </a:cubicBezTo>
                <a:cubicBezTo>
                  <a:pt x="239" y="282"/>
                  <a:pt x="233" y="281"/>
                  <a:pt x="225" y="279"/>
                </a:cubicBezTo>
                <a:cubicBezTo>
                  <a:pt x="226" y="276"/>
                  <a:pt x="229" y="276"/>
                  <a:pt x="234" y="274"/>
                </a:cubicBezTo>
                <a:close/>
                <a:moveTo>
                  <a:pt x="246" y="283"/>
                </a:moveTo>
                <a:cubicBezTo>
                  <a:pt x="246" y="280"/>
                  <a:pt x="247" y="277"/>
                  <a:pt x="249" y="275"/>
                </a:cubicBezTo>
                <a:cubicBezTo>
                  <a:pt x="251" y="279"/>
                  <a:pt x="251" y="279"/>
                  <a:pt x="251" y="279"/>
                </a:cubicBezTo>
                <a:cubicBezTo>
                  <a:pt x="251" y="279"/>
                  <a:pt x="247" y="283"/>
                  <a:pt x="248" y="285"/>
                </a:cubicBezTo>
                <a:cubicBezTo>
                  <a:pt x="248" y="285"/>
                  <a:pt x="247" y="284"/>
                  <a:pt x="247" y="284"/>
                </a:cubicBezTo>
                <a:cubicBezTo>
                  <a:pt x="247" y="284"/>
                  <a:pt x="246" y="283"/>
                  <a:pt x="246" y="283"/>
                </a:cubicBezTo>
                <a:close/>
                <a:moveTo>
                  <a:pt x="269" y="286"/>
                </a:moveTo>
                <a:cubicBezTo>
                  <a:pt x="269" y="286"/>
                  <a:pt x="271" y="274"/>
                  <a:pt x="258" y="272"/>
                </a:cubicBezTo>
                <a:cubicBezTo>
                  <a:pt x="256" y="269"/>
                  <a:pt x="256" y="269"/>
                  <a:pt x="256" y="269"/>
                </a:cubicBezTo>
                <a:cubicBezTo>
                  <a:pt x="257" y="269"/>
                  <a:pt x="258" y="269"/>
                  <a:pt x="260" y="269"/>
                </a:cubicBezTo>
                <a:cubicBezTo>
                  <a:pt x="267" y="269"/>
                  <a:pt x="273" y="275"/>
                  <a:pt x="273" y="282"/>
                </a:cubicBezTo>
                <a:cubicBezTo>
                  <a:pt x="273" y="289"/>
                  <a:pt x="268" y="296"/>
                  <a:pt x="260" y="296"/>
                </a:cubicBezTo>
                <a:cubicBezTo>
                  <a:pt x="257" y="296"/>
                  <a:pt x="254" y="295"/>
                  <a:pt x="251" y="293"/>
                </a:cubicBezTo>
                <a:cubicBezTo>
                  <a:pt x="258" y="295"/>
                  <a:pt x="268" y="298"/>
                  <a:pt x="269" y="286"/>
                </a:cubicBezTo>
                <a:close/>
                <a:moveTo>
                  <a:pt x="257" y="276"/>
                </a:moveTo>
                <a:cubicBezTo>
                  <a:pt x="255" y="278"/>
                  <a:pt x="255" y="278"/>
                  <a:pt x="255" y="278"/>
                </a:cubicBezTo>
                <a:cubicBezTo>
                  <a:pt x="252" y="272"/>
                  <a:pt x="252" y="272"/>
                  <a:pt x="252" y="272"/>
                </a:cubicBezTo>
                <a:cubicBezTo>
                  <a:pt x="253" y="271"/>
                  <a:pt x="253" y="271"/>
                  <a:pt x="254" y="271"/>
                </a:cubicBezTo>
                <a:lnTo>
                  <a:pt x="257" y="276"/>
                </a:lnTo>
                <a:close/>
                <a:moveTo>
                  <a:pt x="251" y="269"/>
                </a:moveTo>
                <a:cubicBezTo>
                  <a:pt x="244" y="256"/>
                  <a:pt x="244" y="256"/>
                  <a:pt x="244" y="256"/>
                </a:cubicBezTo>
                <a:cubicBezTo>
                  <a:pt x="252" y="268"/>
                  <a:pt x="252" y="268"/>
                  <a:pt x="252" y="268"/>
                </a:cubicBezTo>
                <a:cubicBezTo>
                  <a:pt x="251" y="268"/>
                  <a:pt x="251" y="269"/>
                  <a:pt x="251" y="269"/>
                </a:cubicBezTo>
                <a:close/>
                <a:moveTo>
                  <a:pt x="218" y="220"/>
                </a:moveTo>
                <a:cubicBezTo>
                  <a:pt x="227" y="235"/>
                  <a:pt x="227" y="235"/>
                  <a:pt x="227" y="235"/>
                </a:cubicBezTo>
                <a:cubicBezTo>
                  <a:pt x="226" y="236"/>
                  <a:pt x="224" y="236"/>
                  <a:pt x="224" y="237"/>
                </a:cubicBezTo>
                <a:cubicBezTo>
                  <a:pt x="223" y="236"/>
                  <a:pt x="223" y="235"/>
                  <a:pt x="223" y="235"/>
                </a:cubicBezTo>
                <a:cubicBezTo>
                  <a:pt x="222" y="230"/>
                  <a:pt x="220" y="226"/>
                  <a:pt x="218" y="221"/>
                </a:cubicBezTo>
                <a:lnTo>
                  <a:pt x="218" y="220"/>
                </a:lnTo>
                <a:close/>
                <a:moveTo>
                  <a:pt x="170" y="180"/>
                </a:moveTo>
                <a:cubicBezTo>
                  <a:pt x="170" y="182"/>
                  <a:pt x="170" y="183"/>
                  <a:pt x="170" y="185"/>
                </a:cubicBezTo>
                <a:cubicBezTo>
                  <a:pt x="165" y="181"/>
                  <a:pt x="165" y="181"/>
                  <a:pt x="165" y="181"/>
                </a:cubicBezTo>
                <a:cubicBezTo>
                  <a:pt x="166" y="179"/>
                  <a:pt x="166" y="177"/>
                  <a:pt x="166" y="177"/>
                </a:cubicBezTo>
                <a:cubicBezTo>
                  <a:pt x="173" y="168"/>
                  <a:pt x="170" y="180"/>
                  <a:pt x="170" y="180"/>
                </a:cubicBezTo>
                <a:close/>
                <a:moveTo>
                  <a:pt x="135" y="146"/>
                </a:moveTo>
                <a:cubicBezTo>
                  <a:pt x="136" y="144"/>
                  <a:pt x="137" y="143"/>
                  <a:pt x="137" y="143"/>
                </a:cubicBezTo>
                <a:cubicBezTo>
                  <a:pt x="141" y="139"/>
                  <a:pt x="138" y="138"/>
                  <a:pt x="140" y="135"/>
                </a:cubicBezTo>
                <a:cubicBezTo>
                  <a:pt x="142" y="132"/>
                  <a:pt x="151" y="120"/>
                  <a:pt x="151" y="120"/>
                </a:cubicBezTo>
                <a:cubicBezTo>
                  <a:pt x="152" y="116"/>
                  <a:pt x="153" y="115"/>
                  <a:pt x="154" y="114"/>
                </a:cubicBezTo>
                <a:cubicBezTo>
                  <a:pt x="154" y="123"/>
                  <a:pt x="164" y="119"/>
                  <a:pt x="164" y="119"/>
                </a:cubicBezTo>
                <a:cubicBezTo>
                  <a:pt x="169" y="113"/>
                  <a:pt x="169" y="120"/>
                  <a:pt x="169" y="120"/>
                </a:cubicBezTo>
                <a:cubicBezTo>
                  <a:pt x="163" y="124"/>
                  <a:pt x="154" y="132"/>
                  <a:pt x="145" y="161"/>
                </a:cubicBezTo>
                <a:cubicBezTo>
                  <a:pt x="145" y="163"/>
                  <a:pt x="144" y="165"/>
                  <a:pt x="144" y="167"/>
                </a:cubicBezTo>
                <a:cubicBezTo>
                  <a:pt x="136" y="161"/>
                  <a:pt x="136" y="161"/>
                  <a:pt x="136" y="161"/>
                </a:cubicBezTo>
                <a:cubicBezTo>
                  <a:pt x="136" y="161"/>
                  <a:pt x="147" y="149"/>
                  <a:pt x="135" y="146"/>
                </a:cubicBezTo>
                <a:close/>
                <a:moveTo>
                  <a:pt x="183" y="270"/>
                </a:moveTo>
                <a:cubicBezTo>
                  <a:pt x="173" y="243"/>
                  <a:pt x="173" y="243"/>
                  <a:pt x="173" y="243"/>
                </a:cubicBezTo>
                <a:cubicBezTo>
                  <a:pt x="171" y="233"/>
                  <a:pt x="171" y="225"/>
                  <a:pt x="169" y="213"/>
                </a:cubicBezTo>
                <a:cubicBezTo>
                  <a:pt x="166" y="200"/>
                  <a:pt x="161" y="189"/>
                  <a:pt x="160" y="187"/>
                </a:cubicBezTo>
                <a:cubicBezTo>
                  <a:pt x="173" y="196"/>
                  <a:pt x="173" y="196"/>
                  <a:pt x="173" y="196"/>
                </a:cubicBezTo>
                <a:cubicBezTo>
                  <a:pt x="181" y="211"/>
                  <a:pt x="196" y="225"/>
                  <a:pt x="196" y="225"/>
                </a:cubicBezTo>
                <a:cubicBezTo>
                  <a:pt x="199" y="228"/>
                  <a:pt x="202" y="230"/>
                  <a:pt x="204" y="233"/>
                </a:cubicBezTo>
                <a:lnTo>
                  <a:pt x="183" y="270"/>
                </a:lnTo>
                <a:close/>
                <a:moveTo>
                  <a:pt x="188" y="275"/>
                </a:moveTo>
                <a:cubicBezTo>
                  <a:pt x="209" y="238"/>
                  <a:pt x="209" y="238"/>
                  <a:pt x="209" y="238"/>
                </a:cubicBezTo>
                <a:cubicBezTo>
                  <a:pt x="211" y="242"/>
                  <a:pt x="213" y="245"/>
                  <a:pt x="213" y="247"/>
                </a:cubicBezTo>
                <a:cubicBezTo>
                  <a:pt x="207" y="255"/>
                  <a:pt x="202" y="265"/>
                  <a:pt x="200" y="276"/>
                </a:cubicBezTo>
                <a:cubicBezTo>
                  <a:pt x="196" y="275"/>
                  <a:pt x="192" y="275"/>
                  <a:pt x="188" y="275"/>
                </a:cubicBezTo>
                <a:close/>
                <a:moveTo>
                  <a:pt x="260" y="333"/>
                </a:moveTo>
                <a:cubicBezTo>
                  <a:pt x="235" y="334"/>
                  <a:pt x="213" y="314"/>
                  <a:pt x="211" y="289"/>
                </a:cubicBezTo>
                <a:cubicBezTo>
                  <a:pt x="214" y="290"/>
                  <a:pt x="217" y="288"/>
                  <a:pt x="220" y="286"/>
                </a:cubicBezTo>
                <a:cubicBezTo>
                  <a:pt x="231" y="287"/>
                  <a:pt x="241" y="288"/>
                  <a:pt x="245" y="290"/>
                </a:cubicBezTo>
                <a:cubicBezTo>
                  <a:pt x="248" y="295"/>
                  <a:pt x="254" y="299"/>
                  <a:pt x="260" y="299"/>
                </a:cubicBezTo>
                <a:cubicBezTo>
                  <a:pt x="269" y="299"/>
                  <a:pt x="276" y="291"/>
                  <a:pt x="276" y="282"/>
                </a:cubicBezTo>
                <a:cubicBezTo>
                  <a:pt x="276" y="273"/>
                  <a:pt x="269" y="266"/>
                  <a:pt x="260" y="266"/>
                </a:cubicBezTo>
                <a:cubicBezTo>
                  <a:pt x="258" y="266"/>
                  <a:pt x="256" y="266"/>
                  <a:pt x="255" y="267"/>
                </a:cubicBezTo>
                <a:cubicBezTo>
                  <a:pt x="239" y="241"/>
                  <a:pt x="239" y="241"/>
                  <a:pt x="239" y="241"/>
                </a:cubicBezTo>
                <a:cubicBezTo>
                  <a:pt x="245" y="238"/>
                  <a:pt x="251" y="236"/>
                  <a:pt x="258" y="236"/>
                </a:cubicBezTo>
                <a:cubicBezTo>
                  <a:pt x="285" y="236"/>
                  <a:pt x="307" y="257"/>
                  <a:pt x="308" y="284"/>
                </a:cubicBezTo>
                <a:cubicBezTo>
                  <a:pt x="308" y="310"/>
                  <a:pt x="287" y="332"/>
                  <a:pt x="260" y="3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20" name="Group 1219"/>
          <p:cNvGrpSpPr/>
          <p:nvPr/>
        </p:nvGrpSpPr>
        <p:grpSpPr>
          <a:xfrm>
            <a:off x="4528140" y="4521807"/>
            <a:ext cx="3162406" cy="1104862"/>
            <a:chOff x="4639981" y="4607618"/>
            <a:chExt cx="2821745" cy="985844"/>
          </a:xfrm>
        </p:grpSpPr>
        <p:sp>
          <p:nvSpPr>
            <p:cNvPr id="1077" name="Freeform 69"/>
            <p:cNvSpPr>
              <a:spLocks noEditPoints="1"/>
            </p:cNvSpPr>
            <p:nvPr/>
          </p:nvSpPr>
          <p:spPr bwMode="auto">
            <a:xfrm>
              <a:off x="5524261" y="4607618"/>
              <a:ext cx="1937465" cy="985844"/>
            </a:xfrm>
            <a:custGeom>
              <a:avLst/>
              <a:gdLst>
                <a:gd name="T0" fmla="*/ 940 w 1012"/>
                <a:gd name="T1" fmla="*/ 114 h 509"/>
                <a:gd name="T2" fmla="*/ 745 w 1012"/>
                <a:gd name="T3" fmla="*/ 127 h 509"/>
                <a:gd name="T4" fmla="*/ 662 w 1012"/>
                <a:gd name="T5" fmla="*/ 86 h 509"/>
                <a:gd name="T6" fmla="*/ 471 w 1012"/>
                <a:gd name="T7" fmla="*/ 2 h 509"/>
                <a:gd name="T8" fmla="*/ 418 w 1012"/>
                <a:gd name="T9" fmla="*/ 25 h 509"/>
                <a:gd name="T10" fmla="*/ 295 w 1012"/>
                <a:gd name="T11" fmla="*/ 82 h 509"/>
                <a:gd name="T12" fmla="*/ 249 w 1012"/>
                <a:gd name="T13" fmla="*/ 147 h 509"/>
                <a:gd name="T14" fmla="*/ 230 w 1012"/>
                <a:gd name="T15" fmla="*/ 186 h 509"/>
                <a:gd name="T16" fmla="*/ 167 w 1012"/>
                <a:gd name="T17" fmla="*/ 271 h 509"/>
                <a:gd name="T18" fmla="*/ 152 w 1012"/>
                <a:gd name="T19" fmla="*/ 309 h 509"/>
                <a:gd name="T20" fmla="*/ 145 w 1012"/>
                <a:gd name="T21" fmla="*/ 378 h 509"/>
                <a:gd name="T22" fmla="*/ 147 w 1012"/>
                <a:gd name="T23" fmla="*/ 474 h 509"/>
                <a:gd name="T24" fmla="*/ 54 w 1012"/>
                <a:gd name="T25" fmla="*/ 472 h 509"/>
                <a:gd name="T26" fmla="*/ 141 w 1012"/>
                <a:gd name="T27" fmla="*/ 487 h 509"/>
                <a:gd name="T28" fmla="*/ 216 w 1012"/>
                <a:gd name="T29" fmla="*/ 493 h 509"/>
                <a:gd name="T30" fmla="*/ 300 w 1012"/>
                <a:gd name="T31" fmla="*/ 493 h 509"/>
                <a:gd name="T32" fmla="*/ 381 w 1012"/>
                <a:gd name="T33" fmla="*/ 494 h 509"/>
                <a:gd name="T34" fmla="*/ 493 w 1012"/>
                <a:gd name="T35" fmla="*/ 494 h 509"/>
                <a:gd name="T36" fmla="*/ 582 w 1012"/>
                <a:gd name="T37" fmla="*/ 505 h 509"/>
                <a:gd name="T38" fmla="*/ 672 w 1012"/>
                <a:gd name="T39" fmla="*/ 499 h 509"/>
                <a:gd name="T40" fmla="*/ 769 w 1012"/>
                <a:gd name="T41" fmla="*/ 483 h 509"/>
                <a:gd name="T42" fmla="*/ 848 w 1012"/>
                <a:gd name="T43" fmla="*/ 470 h 509"/>
                <a:gd name="T44" fmla="*/ 897 w 1012"/>
                <a:gd name="T45" fmla="*/ 417 h 509"/>
                <a:gd name="T46" fmla="*/ 979 w 1012"/>
                <a:gd name="T47" fmla="*/ 204 h 509"/>
                <a:gd name="T48" fmla="*/ 762 w 1012"/>
                <a:gd name="T49" fmla="*/ 394 h 509"/>
                <a:gd name="T50" fmla="*/ 787 w 1012"/>
                <a:gd name="T51" fmla="*/ 424 h 509"/>
                <a:gd name="T52" fmla="*/ 741 w 1012"/>
                <a:gd name="T53" fmla="*/ 454 h 509"/>
                <a:gd name="T54" fmla="*/ 683 w 1012"/>
                <a:gd name="T55" fmla="*/ 460 h 509"/>
                <a:gd name="T56" fmla="*/ 571 w 1012"/>
                <a:gd name="T57" fmla="*/ 461 h 509"/>
                <a:gd name="T58" fmla="*/ 493 w 1012"/>
                <a:gd name="T59" fmla="*/ 454 h 509"/>
                <a:gd name="T60" fmla="*/ 383 w 1012"/>
                <a:gd name="T61" fmla="*/ 454 h 509"/>
                <a:gd name="T62" fmla="*/ 321 w 1012"/>
                <a:gd name="T63" fmla="*/ 450 h 509"/>
                <a:gd name="T64" fmla="*/ 245 w 1012"/>
                <a:gd name="T65" fmla="*/ 458 h 509"/>
                <a:gd name="T66" fmla="*/ 175 w 1012"/>
                <a:gd name="T67" fmla="*/ 447 h 509"/>
                <a:gd name="T68" fmla="*/ 180 w 1012"/>
                <a:gd name="T69" fmla="*/ 398 h 509"/>
                <a:gd name="T70" fmla="*/ 187 w 1012"/>
                <a:gd name="T71" fmla="*/ 373 h 509"/>
                <a:gd name="T72" fmla="*/ 204 w 1012"/>
                <a:gd name="T73" fmla="*/ 294 h 509"/>
                <a:gd name="T74" fmla="*/ 233 w 1012"/>
                <a:gd name="T75" fmla="*/ 229 h 509"/>
                <a:gd name="T76" fmla="*/ 282 w 1012"/>
                <a:gd name="T77" fmla="*/ 184 h 509"/>
                <a:gd name="T78" fmla="*/ 302 w 1012"/>
                <a:gd name="T79" fmla="*/ 168 h 509"/>
                <a:gd name="T80" fmla="*/ 320 w 1012"/>
                <a:gd name="T81" fmla="*/ 162 h 509"/>
                <a:gd name="T82" fmla="*/ 331 w 1012"/>
                <a:gd name="T83" fmla="*/ 102 h 509"/>
                <a:gd name="T84" fmla="*/ 442 w 1012"/>
                <a:gd name="T85" fmla="*/ 59 h 509"/>
                <a:gd name="T86" fmla="*/ 469 w 1012"/>
                <a:gd name="T87" fmla="*/ 43 h 509"/>
                <a:gd name="T88" fmla="*/ 619 w 1012"/>
                <a:gd name="T89" fmla="*/ 94 h 509"/>
                <a:gd name="T90" fmla="*/ 652 w 1012"/>
                <a:gd name="T91" fmla="*/ 127 h 509"/>
                <a:gd name="T92" fmla="*/ 691 w 1012"/>
                <a:gd name="T93" fmla="*/ 150 h 509"/>
                <a:gd name="T94" fmla="*/ 692 w 1012"/>
                <a:gd name="T95" fmla="*/ 181 h 509"/>
                <a:gd name="T96" fmla="*/ 719 w 1012"/>
                <a:gd name="T97" fmla="*/ 197 h 509"/>
                <a:gd name="T98" fmla="*/ 731 w 1012"/>
                <a:gd name="T99" fmla="*/ 198 h 509"/>
                <a:gd name="T100" fmla="*/ 756 w 1012"/>
                <a:gd name="T101" fmla="*/ 193 h 509"/>
                <a:gd name="T102" fmla="*/ 803 w 1012"/>
                <a:gd name="T103" fmla="*/ 184 h 509"/>
                <a:gd name="T104" fmla="*/ 848 w 1012"/>
                <a:gd name="T105" fmla="*/ 176 h 509"/>
                <a:gd name="T106" fmla="*/ 878 w 1012"/>
                <a:gd name="T107" fmla="*/ 171 h 509"/>
                <a:gd name="T108" fmla="*/ 963 w 1012"/>
                <a:gd name="T109" fmla="*/ 163 h 509"/>
                <a:gd name="T110" fmla="*/ 170 w 1012"/>
                <a:gd name="T111" fmla="*/ 40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12" h="509">
                  <a:moveTo>
                    <a:pt x="1006" y="148"/>
                  </a:moveTo>
                  <a:cubicBezTo>
                    <a:pt x="1003" y="140"/>
                    <a:pt x="998" y="135"/>
                    <a:pt x="991" y="130"/>
                  </a:cubicBezTo>
                  <a:cubicBezTo>
                    <a:pt x="981" y="116"/>
                    <a:pt x="958" y="114"/>
                    <a:pt x="940" y="114"/>
                  </a:cubicBezTo>
                  <a:cubicBezTo>
                    <a:pt x="934" y="114"/>
                    <a:pt x="928" y="115"/>
                    <a:pt x="920" y="115"/>
                  </a:cubicBezTo>
                  <a:cubicBezTo>
                    <a:pt x="887" y="118"/>
                    <a:pt x="818" y="129"/>
                    <a:pt x="766" y="138"/>
                  </a:cubicBezTo>
                  <a:cubicBezTo>
                    <a:pt x="762" y="133"/>
                    <a:pt x="755" y="129"/>
                    <a:pt x="745" y="127"/>
                  </a:cubicBezTo>
                  <a:cubicBezTo>
                    <a:pt x="737" y="126"/>
                    <a:pt x="730" y="124"/>
                    <a:pt x="726" y="123"/>
                  </a:cubicBezTo>
                  <a:cubicBezTo>
                    <a:pt x="719" y="116"/>
                    <a:pt x="705" y="105"/>
                    <a:pt x="681" y="99"/>
                  </a:cubicBezTo>
                  <a:cubicBezTo>
                    <a:pt x="675" y="93"/>
                    <a:pt x="668" y="88"/>
                    <a:pt x="662" y="86"/>
                  </a:cubicBezTo>
                  <a:cubicBezTo>
                    <a:pt x="660" y="77"/>
                    <a:pt x="653" y="63"/>
                    <a:pt x="632" y="55"/>
                  </a:cubicBezTo>
                  <a:cubicBezTo>
                    <a:pt x="617" y="50"/>
                    <a:pt x="569" y="38"/>
                    <a:pt x="516" y="31"/>
                  </a:cubicBezTo>
                  <a:cubicBezTo>
                    <a:pt x="506" y="18"/>
                    <a:pt x="491" y="3"/>
                    <a:pt x="471" y="2"/>
                  </a:cubicBezTo>
                  <a:cubicBezTo>
                    <a:pt x="451" y="1"/>
                    <a:pt x="451" y="1"/>
                    <a:pt x="451" y="1"/>
                  </a:cubicBezTo>
                  <a:cubicBezTo>
                    <a:pt x="441" y="0"/>
                    <a:pt x="433" y="7"/>
                    <a:pt x="421" y="21"/>
                  </a:cubicBezTo>
                  <a:cubicBezTo>
                    <a:pt x="420" y="23"/>
                    <a:pt x="419" y="24"/>
                    <a:pt x="418" y="25"/>
                  </a:cubicBezTo>
                  <a:cubicBezTo>
                    <a:pt x="402" y="26"/>
                    <a:pt x="387" y="28"/>
                    <a:pt x="374" y="31"/>
                  </a:cubicBezTo>
                  <a:cubicBezTo>
                    <a:pt x="373" y="31"/>
                    <a:pt x="373" y="31"/>
                    <a:pt x="373" y="31"/>
                  </a:cubicBezTo>
                  <a:cubicBezTo>
                    <a:pt x="371" y="31"/>
                    <a:pt x="318" y="44"/>
                    <a:pt x="295" y="82"/>
                  </a:cubicBezTo>
                  <a:cubicBezTo>
                    <a:pt x="295" y="83"/>
                    <a:pt x="295" y="83"/>
                    <a:pt x="295" y="83"/>
                  </a:cubicBezTo>
                  <a:cubicBezTo>
                    <a:pt x="286" y="99"/>
                    <a:pt x="288" y="116"/>
                    <a:pt x="292" y="128"/>
                  </a:cubicBezTo>
                  <a:cubicBezTo>
                    <a:pt x="271" y="129"/>
                    <a:pt x="256" y="136"/>
                    <a:pt x="249" y="147"/>
                  </a:cubicBezTo>
                  <a:cubicBezTo>
                    <a:pt x="247" y="150"/>
                    <a:pt x="246" y="153"/>
                    <a:pt x="246" y="157"/>
                  </a:cubicBezTo>
                  <a:cubicBezTo>
                    <a:pt x="245" y="165"/>
                    <a:pt x="245" y="165"/>
                    <a:pt x="245" y="165"/>
                  </a:cubicBezTo>
                  <a:cubicBezTo>
                    <a:pt x="230" y="186"/>
                    <a:pt x="230" y="186"/>
                    <a:pt x="230" y="186"/>
                  </a:cubicBezTo>
                  <a:cubicBezTo>
                    <a:pt x="211" y="192"/>
                    <a:pt x="199" y="202"/>
                    <a:pt x="194" y="215"/>
                  </a:cubicBezTo>
                  <a:cubicBezTo>
                    <a:pt x="191" y="223"/>
                    <a:pt x="191" y="231"/>
                    <a:pt x="192" y="237"/>
                  </a:cubicBezTo>
                  <a:cubicBezTo>
                    <a:pt x="167" y="271"/>
                    <a:pt x="167" y="271"/>
                    <a:pt x="167" y="271"/>
                  </a:cubicBezTo>
                  <a:cubicBezTo>
                    <a:pt x="165" y="275"/>
                    <a:pt x="163" y="279"/>
                    <a:pt x="163" y="283"/>
                  </a:cubicBezTo>
                  <a:cubicBezTo>
                    <a:pt x="163" y="289"/>
                    <a:pt x="163" y="289"/>
                    <a:pt x="163" y="289"/>
                  </a:cubicBezTo>
                  <a:cubicBezTo>
                    <a:pt x="152" y="309"/>
                    <a:pt x="152" y="309"/>
                    <a:pt x="152" y="309"/>
                  </a:cubicBezTo>
                  <a:cubicBezTo>
                    <a:pt x="150" y="312"/>
                    <a:pt x="149" y="315"/>
                    <a:pt x="149" y="319"/>
                  </a:cubicBezTo>
                  <a:cubicBezTo>
                    <a:pt x="149" y="337"/>
                    <a:pt x="148" y="360"/>
                    <a:pt x="147" y="365"/>
                  </a:cubicBezTo>
                  <a:cubicBezTo>
                    <a:pt x="146" y="371"/>
                    <a:pt x="145" y="375"/>
                    <a:pt x="145" y="378"/>
                  </a:cubicBezTo>
                  <a:cubicBezTo>
                    <a:pt x="140" y="387"/>
                    <a:pt x="139" y="396"/>
                    <a:pt x="140" y="401"/>
                  </a:cubicBezTo>
                  <a:cubicBezTo>
                    <a:pt x="139" y="416"/>
                    <a:pt x="139" y="416"/>
                    <a:pt x="139" y="416"/>
                  </a:cubicBezTo>
                  <a:cubicBezTo>
                    <a:pt x="125" y="417"/>
                    <a:pt x="163" y="474"/>
                    <a:pt x="147" y="474"/>
                  </a:cubicBezTo>
                  <a:cubicBezTo>
                    <a:pt x="131" y="475"/>
                    <a:pt x="102" y="467"/>
                    <a:pt x="87" y="468"/>
                  </a:cubicBezTo>
                  <a:cubicBezTo>
                    <a:pt x="74" y="468"/>
                    <a:pt x="1" y="455"/>
                    <a:pt x="1" y="476"/>
                  </a:cubicBezTo>
                  <a:cubicBezTo>
                    <a:pt x="0" y="497"/>
                    <a:pt x="29" y="467"/>
                    <a:pt x="54" y="472"/>
                  </a:cubicBezTo>
                  <a:cubicBezTo>
                    <a:pt x="69" y="475"/>
                    <a:pt x="88" y="477"/>
                    <a:pt x="98" y="478"/>
                  </a:cubicBezTo>
                  <a:cubicBezTo>
                    <a:pt x="105" y="479"/>
                    <a:pt x="109" y="480"/>
                    <a:pt x="112" y="481"/>
                  </a:cubicBezTo>
                  <a:cubicBezTo>
                    <a:pt x="119" y="484"/>
                    <a:pt x="126" y="487"/>
                    <a:pt x="141" y="487"/>
                  </a:cubicBezTo>
                  <a:cubicBezTo>
                    <a:pt x="152" y="487"/>
                    <a:pt x="158" y="487"/>
                    <a:pt x="164" y="487"/>
                  </a:cubicBezTo>
                  <a:cubicBezTo>
                    <a:pt x="169" y="488"/>
                    <a:pt x="175" y="488"/>
                    <a:pt x="185" y="488"/>
                  </a:cubicBezTo>
                  <a:cubicBezTo>
                    <a:pt x="202" y="488"/>
                    <a:pt x="205" y="488"/>
                    <a:pt x="216" y="493"/>
                  </a:cubicBezTo>
                  <a:cubicBezTo>
                    <a:pt x="225" y="497"/>
                    <a:pt x="234" y="499"/>
                    <a:pt x="245" y="499"/>
                  </a:cubicBezTo>
                  <a:cubicBezTo>
                    <a:pt x="257" y="499"/>
                    <a:pt x="270" y="497"/>
                    <a:pt x="289" y="495"/>
                  </a:cubicBezTo>
                  <a:cubicBezTo>
                    <a:pt x="300" y="493"/>
                    <a:pt x="300" y="493"/>
                    <a:pt x="300" y="493"/>
                  </a:cubicBezTo>
                  <a:cubicBezTo>
                    <a:pt x="304" y="493"/>
                    <a:pt x="315" y="491"/>
                    <a:pt x="320" y="491"/>
                  </a:cubicBezTo>
                  <a:cubicBezTo>
                    <a:pt x="325" y="493"/>
                    <a:pt x="330" y="493"/>
                    <a:pt x="343" y="493"/>
                  </a:cubicBezTo>
                  <a:cubicBezTo>
                    <a:pt x="352" y="493"/>
                    <a:pt x="366" y="494"/>
                    <a:pt x="381" y="494"/>
                  </a:cubicBezTo>
                  <a:cubicBezTo>
                    <a:pt x="401" y="495"/>
                    <a:pt x="423" y="496"/>
                    <a:pt x="444" y="496"/>
                  </a:cubicBezTo>
                  <a:cubicBezTo>
                    <a:pt x="458" y="496"/>
                    <a:pt x="470" y="496"/>
                    <a:pt x="480" y="495"/>
                  </a:cubicBezTo>
                  <a:cubicBezTo>
                    <a:pt x="484" y="494"/>
                    <a:pt x="489" y="494"/>
                    <a:pt x="493" y="494"/>
                  </a:cubicBezTo>
                  <a:cubicBezTo>
                    <a:pt x="508" y="494"/>
                    <a:pt x="519" y="496"/>
                    <a:pt x="532" y="499"/>
                  </a:cubicBezTo>
                  <a:cubicBezTo>
                    <a:pt x="543" y="501"/>
                    <a:pt x="556" y="504"/>
                    <a:pt x="571" y="505"/>
                  </a:cubicBezTo>
                  <a:cubicBezTo>
                    <a:pt x="575" y="505"/>
                    <a:pt x="579" y="505"/>
                    <a:pt x="582" y="505"/>
                  </a:cubicBezTo>
                  <a:cubicBezTo>
                    <a:pt x="586" y="505"/>
                    <a:pt x="601" y="505"/>
                    <a:pt x="609" y="494"/>
                  </a:cubicBezTo>
                  <a:cubicBezTo>
                    <a:pt x="610" y="492"/>
                    <a:pt x="611" y="489"/>
                    <a:pt x="612" y="485"/>
                  </a:cubicBezTo>
                  <a:cubicBezTo>
                    <a:pt x="628" y="487"/>
                    <a:pt x="650" y="493"/>
                    <a:pt x="672" y="499"/>
                  </a:cubicBezTo>
                  <a:cubicBezTo>
                    <a:pt x="679" y="501"/>
                    <a:pt x="679" y="501"/>
                    <a:pt x="679" y="501"/>
                  </a:cubicBezTo>
                  <a:cubicBezTo>
                    <a:pt x="693" y="505"/>
                    <a:pt x="705" y="509"/>
                    <a:pt x="717" y="509"/>
                  </a:cubicBezTo>
                  <a:cubicBezTo>
                    <a:pt x="735" y="509"/>
                    <a:pt x="751" y="501"/>
                    <a:pt x="769" y="483"/>
                  </a:cubicBezTo>
                  <a:cubicBezTo>
                    <a:pt x="775" y="477"/>
                    <a:pt x="794" y="469"/>
                    <a:pt x="825" y="469"/>
                  </a:cubicBezTo>
                  <a:cubicBezTo>
                    <a:pt x="831" y="469"/>
                    <a:pt x="837" y="470"/>
                    <a:pt x="843" y="470"/>
                  </a:cubicBezTo>
                  <a:cubicBezTo>
                    <a:pt x="845" y="470"/>
                    <a:pt x="847" y="470"/>
                    <a:pt x="848" y="470"/>
                  </a:cubicBezTo>
                  <a:cubicBezTo>
                    <a:pt x="861" y="469"/>
                    <a:pt x="868" y="459"/>
                    <a:pt x="868" y="449"/>
                  </a:cubicBezTo>
                  <a:cubicBezTo>
                    <a:pt x="868" y="448"/>
                    <a:pt x="868" y="447"/>
                    <a:pt x="867" y="446"/>
                  </a:cubicBezTo>
                  <a:cubicBezTo>
                    <a:pt x="886" y="439"/>
                    <a:pt x="896" y="429"/>
                    <a:pt x="897" y="417"/>
                  </a:cubicBezTo>
                  <a:cubicBezTo>
                    <a:pt x="899" y="391"/>
                    <a:pt x="866" y="383"/>
                    <a:pt x="853" y="380"/>
                  </a:cubicBezTo>
                  <a:cubicBezTo>
                    <a:pt x="843" y="377"/>
                    <a:pt x="833" y="376"/>
                    <a:pt x="823" y="376"/>
                  </a:cubicBezTo>
                  <a:cubicBezTo>
                    <a:pt x="880" y="300"/>
                    <a:pt x="975" y="208"/>
                    <a:pt x="979" y="204"/>
                  </a:cubicBezTo>
                  <a:cubicBezTo>
                    <a:pt x="1003" y="184"/>
                    <a:pt x="1012" y="165"/>
                    <a:pt x="1006" y="148"/>
                  </a:cubicBezTo>
                  <a:close/>
                  <a:moveTo>
                    <a:pt x="763" y="392"/>
                  </a:moveTo>
                  <a:cubicBezTo>
                    <a:pt x="762" y="394"/>
                    <a:pt x="762" y="394"/>
                    <a:pt x="762" y="394"/>
                  </a:cubicBezTo>
                  <a:cubicBezTo>
                    <a:pt x="757" y="402"/>
                    <a:pt x="758" y="412"/>
                    <a:pt x="764" y="418"/>
                  </a:cubicBezTo>
                  <a:cubicBezTo>
                    <a:pt x="767" y="423"/>
                    <a:pt x="773" y="425"/>
                    <a:pt x="779" y="425"/>
                  </a:cubicBezTo>
                  <a:cubicBezTo>
                    <a:pt x="782" y="425"/>
                    <a:pt x="784" y="425"/>
                    <a:pt x="787" y="424"/>
                  </a:cubicBezTo>
                  <a:cubicBezTo>
                    <a:pt x="791" y="422"/>
                    <a:pt x="796" y="420"/>
                    <a:pt x="800" y="419"/>
                  </a:cubicBezTo>
                  <a:cubicBezTo>
                    <a:pt x="795" y="422"/>
                    <a:pt x="790" y="426"/>
                    <a:pt x="788" y="432"/>
                  </a:cubicBezTo>
                  <a:cubicBezTo>
                    <a:pt x="767" y="436"/>
                    <a:pt x="751" y="443"/>
                    <a:pt x="741" y="454"/>
                  </a:cubicBezTo>
                  <a:cubicBezTo>
                    <a:pt x="727" y="467"/>
                    <a:pt x="721" y="468"/>
                    <a:pt x="717" y="468"/>
                  </a:cubicBezTo>
                  <a:cubicBezTo>
                    <a:pt x="710" y="468"/>
                    <a:pt x="702" y="466"/>
                    <a:pt x="691" y="462"/>
                  </a:cubicBezTo>
                  <a:cubicBezTo>
                    <a:pt x="683" y="460"/>
                    <a:pt x="683" y="460"/>
                    <a:pt x="683" y="460"/>
                  </a:cubicBezTo>
                  <a:cubicBezTo>
                    <a:pt x="655" y="452"/>
                    <a:pt x="627" y="444"/>
                    <a:pt x="607" y="444"/>
                  </a:cubicBezTo>
                  <a:cubicBezTo>
                    <a:pt x="600" y="444"/>
                    <a:pt x="594" y="445"/>
                    <a:pt x="589" y="447"/>
                  </a:cubicBezTo>
                  <a:cubicBezTo>
                    <a:pt x="578" y="450"/>
                    <a:pt x="574" y="456"/>
                    <a:pt x="571" y="461"/>
                  </a:cubicBezTo>
                  <a:cubicBezTo>
                    <a:pt x="571" y="462"/>
                    <a:pt x="571" y="463"/>
                    <a:pt x="570" y="464"/>
                  </a:cubicBezTo>
                  <a:cubicBezTo>
                    <a:pt x="559" y="463"/>
                    <a:pt x="549" y="461"/>
                    <a:pt x="540" y="459"/>
                  </a:cubicBezTo>
                  <a:cubicBezTo>
                    <a:pt x="526" y="456"/>
                    <a:pt x="512" y="454"/>
                    <a:pt x="493" y="454"/>
                  </a:cubicBezTo>
                  <a:cubicBezTo>
                    <a:pt x="488" y="454"/>
                    <a:pt x="482" y="454"/>
                    <a:pt x="476" y="454"/>
                  </a:cubicBezTo>
                  <a:cubicBezTo>
                    <a:pt x="468" y="455"/>
                    <a:pt x="457" y="455"/>
                    <a:pt x="444" y="455"/>
                  </a:cubicBezTo>
                  <a:cubicBezTo>
                    <a:pt x="424" y="455"/>
                    <a:pt x="402" y="455"/>
                    <a:pt x="383" y="454"/>
                  </a:cubicBezTo>
                  <a:cubicBezTo>
                    <a:pt x="367" y="453"/>
                    <a:pt x="353" y="453"/>
                    <a:pt x="343" y="453"/>
                  </a:cubicBezTo>
                  <a:cubicBezTo>
                    <a:pt x="337" y="453"/>
                    <a:pt x="333" y="452"/>
                    <a:pt x="331" y="452"/>
                  </a:cubicBezTo>
                  <a:cubicBezTo>
                    <a:pt x="329" y="451"/>
                    <a:pt x="326" y="450"/>
                    <a:pt x="321" y="450"/>
                  </a:cubicBezTo>
                  <a:cubicBezTo>
                    <a:pt x="316" y="450"/>
                    <a:pt x="309" y="451"/>
                    <a:pt x="295" y="453"/>
                  </a:cubicBezTo>
                  <a:cubicBezTo>
                    <a:pt x="283" y="454"/>
                    <a:pt x="283" y="454"/>
                    <a:pt x="283" y="454"/>
                  </a:cubicBezTo>
                  <a:cubicBezTo>
                    <a:pt x="267" y="456"/>
                    <a:pt x="254" y="458"/>
                    <a:pt x="245" y="458"/>
                  </a:cubicBezTo>
                  <a:cubicBezTo>
                    <a:pt x="240" y="458"/>
                    <a:pt x="236" y="457"/>
                    <a:pt x="233" y="456"/>
                  </a:cubicBezTo>
                  <a:cubicBezTo>
                    <a:pt x="214" y="448"/>
                    <a:pt x="204" y="448"/>
                    <a:pt x="185" y="448"/>
                  </a:cubicBezTo>
                  <a:cubicBezTo>
                    <a:pt x="181" y="448"/>
                    <a:pt x="178" y="448"/>
                    <a:pt x="175" y="447"/>
                  </a:cubicBezTo>
                  <a:cubicBezTo>
                    <a:pt x="177" y="444"/>
                    <a:pt x="179" y="441"/>
                    <a:pt x="179" y="437"/>
                  </a:cubicBezTo>
                  <a:cubicBezTo>
                    <a:pt x="180" y="401"/>
                    <a:pt x="180" y="401"/>
                    <a:pt x="180" y="401"/>
                  </a:cubicBezTo>
                  <a:cubicBezTo>
                    <a:pt x="181" y="400"/>
                    <a:pt x="181" y="399"/>
                    <a:pt x="180" y="398"/>
                  </a:cubicBezTo>
                  <a:cubicBezTo>
                    <a:pt x="180" y="397"/>
                    <a:pt x="180" y="397"/>
                    <a:pt x="181" y="396"/>
                  </a:cubicBezTo>
                  <a:cubicBezTo>
                    <a:pt x="183" y="393"/>
                    <a:pt x="184" y="390"/>
                    <a:pt x="184" y="387"/>
                  </a:cubicBezTo>
                  <a:cubicBezTo>
                    <a:pt x="184" y="387"/>
                    <a:pt x="185" y="382"/>
                    <a:pt x="187" y="373"/>
                  </a:cubicBezTo>
                  <a:cubicBezTo>
                    <a:pt x="188" y="364"/>
                    <a:pt x="189" y="340"/>
                    <a:pt x="189" y="325"/>
                  </a:cubicBezTo>
                  <a:cubicBezTo>
                    <a:pt x="201" y="304"/>
                    <a:pt x="201" y="304"/>
                    <a:pt x="201" y="304"/>
                  </a:cubicBezTo>
                  <a:cubicBezTo>
                    <a:pt x="203" y="301"/>
                    <a:pt x="204" y="298"/>
                    <a:pt x="204" y="294"/>
                  </a:cubicBezTo>
                  <a:cubicBezTo>
                    <a:pt x="204" y="290"/>
                    <a:pt x="204" y="290"/>
                    <a:pt x="204" y="290"/>
                  </a:cubicBezTo>
                  <a:cubicBezTo>
                    <a:pt x="232" y="252"/>
                    <a:pt x="232" y="252"/>
                    <a:pt x="232" y="252"/>
                  </a:cubicBezTo>
                  <a:cubicBezTo>
                    <a:pt x="237" y="245"/>
                    <a:pt x="237" y="236"/>
                    <a:pt x="233" y="229"/>
                  </a:cubicBezTo>
                  <a:cubicBezTo>
                    <a:pt x="235" y="227"/>
                    <a:pt x="239" y="225"/>
                    <a:pt x="247" y="223"/>
                  </a:cubicBezTo>
                  <a:cubicBezTo>
                    <a:pt x="252" y="222"/>
                    <a:pt x="256" y="220"/>
                    <a:pt x="259" y="216"/>
                  </a:cubicBezTo>
                  <a:cubicBezTo>
                    <a:pt x="282" y="184"/>
                    <a:pt x="282" y="184"/>
                    <a:pt x="282" y="184"/>
                  </a:cubicBezTo>
                  <a:cubicBezTo>
                    <a:pt x="284" y="181"/>
                    <a:pt x="285" y="177"/>
                    <a:pt x="286" y="173"/>
                  </a:cubicBezTo>
                  <a:cubicBezTo>
                    <a:pt x="286" y="170"/>
                    <a:pt x="286" y="170"/>
                    <a:pt x="286" y="170"/>
                  </a:cubicBezTo>
                  <a:cubicBezTo>
                    <a:pt x="289" y="169"/>
                    <a:pt x="295" y="168"/>
                    <a:pt x="302" y="168"/>
                  </a:cubicBezTo>
                  <a:cubicBezTo>
                    <a:pt x="303" y="168"/>
                    <a:pt x="304" y="168"/>
                    <a:pt x="304" y="168"/>
                  </a:cubicBezTo>
                  <a:cubicBezTo>
                    <a:pt x="305" y="168"/>
                    <a:pt x="305" y="168"/>
                    <a:pt x="305" y="168"/>
                  </a:cubicBezTo>
                  <a:cubicBezTo>
                    <a:pt x="310" y="168"/>
                    <a:pt x="316" y="166"/>
                    <a:pt x="320" y="162"/>
                  </a:cubicBezTo>
                  <a:cubicBezTo>
                    <a:pt x="332" y="148"/>
                    <a:pt x="332" y="148"/>
                    <a:pt x="332" y="148"/>
                  </a:cubicBezTo>
                  <a:cubicBezTo>
                    <a:pt x="339" y="141"/>
                    <a:pt x="339" y="130"/>
                    <a:pt x="334" y="122"/>
                  </a:cubicBezTo>
                  <a:cubicBezTo>
                    <a:pt x="334" y="122"/>
                    <a:pt x="326" y="111"/>
                    <a:pt x="331" y="102"/>
                  </a:cubicBezTo>
                  <a:cubicBezTo>
                    <a:pt x="341" y="85"/>
                    <a:pt x="369" y="74"/>
                    <a:pt x="382" y="70"/>
                  </a:cubicBezTo>
                  <a:cubicBezTo>
                    <a:pt x="396" y="68"/>
                    <a:pt x="411" y="66"/>
                    <a:pt x="428" y="66"/>
                  </a:cubicBezTo>
                  <a:cubicBezTo>
                    <a:pt x="433" y="66"/>
                    <a:pt x="438" y="63"/>
                    <a:pt x="442" y="59"/>
                  </a:cubicBezTo>
                  <a:cubicBezTo>
                    <a:pt x="445" y="56"/>
                    <a:pt x="449" y="52"/>
                    <a:pt x="453" y="47"/>
                  </a:cubicBezTo>
                  <a:cubicBezTo>
                    <a:pt x="455" y="45"/>
                    <a:pt x="456" y="43"/>
                    <a:pt x="457" y="42"/>
                  </a:cubicBezTo>
                  <a:cubicBezTo>
                    <a:pt x="469" y="43"/>
                    <a:pt x="469" y="43"/>
                    <a:pt x="469" y="43"/>
                  </a:cubicBezTo>
                  <a:cubicBezTo>
                    <a:pt x="472" y="43"/>
                    <a:pt x="480" y="49"/>
                    <a:pt x="488" y="61"/>
                  </a:cubicBezTo>
                  <a:cubicBezTo>
                    <a:pt x="491" y="66"/>
                    <a:pt x="496" y="69"/>
                    <a:pt x="502" y="70"/>
                  </a:cubicBezTo>
                  <a:cubicBezTo>
                    <a:pt x="561" y="77"/>
                    <a:pt x="609" y="91"/>
                    <a:pt x="619" y="94"/>
                  </a:cubicBezTo>
                  <a:cubicBezTo>
                    <a:pt x="623" y="95"/>
                    <a:pt x="623" y="95"/>
                    <a:pt x="624" y="100"/>
                  </a:cubicBezTo>
                  <a:cubicBezTo>
                    <a:pt x="625" y="104"/>
                    <a:pt x="628" y="116"/>
                    <a:pt x="641" y="120"/>
                  </a:cubicBezTo>
                  <a:cubicBezTo>
                    <a:pt x="644" y="121"/>
                    <a:pt x="651" y="126"/>
                    <a:pt x="652" y="127"/>
                  </a:cubicBezTo>
                  <a:cubicBezTo>
                    <a:pt x="655" y="133"/>
                    <a:pt x="660" y="137"/>
                    <a:pt x="666" y="138"/>
                  </a:cubicBezTo>
                  <a:cubicBezTo>
                    <a:pt x="678" y="140"/>
                    <a:pt x="686" y="144"/>
                    <a:pt x="691" y="147"/>
                  </a:cubicBezTo>
                  <a:cubicBezTo>
                    <a:pt x="691" y="148"/>
                    <a:pt x="691" y="149"/>
                    <a:pt x="691" y="150"/>
                  </a:cubicBezTo>
                  <a:cubicBezTo>
                    <a:pt x="687" y="153"/>
                    <a:pt x="685" y="157"/>
                    <a:pt x="685" y="161"/>
                  </a:cubicBezTo>
                  <a:cubicBezTo>
                    <a:pt x="685" y="162"/>
                    <a:pt x="685" y="162"/>
                    <a:pt x="685" y="162"/>
                  </a:cubicBezTo>
                  <a:cubicBezTo>
                    <a:pt x="683" y="170"/>
                    <a:pt x="686" y="177"/>
                    <a:pt x="692" y="181"/>
                  </a:cubicBezTo>
                  <a:cubicBezTo>
                    <a:pt x="694" y="187"/>
                    <a:pt x="699" y="191"/>
                    <a:pt x="706" y="193"/>
                  </a:cubicBezTo>
                  <a:cubicBezTo>
                    <a:pt x="710" y="194"/>
                    <a:pt x="714" y="195"/>
                    <a:pt x="718" y="196"/>
                  </a:cubicBezTo>
                  <a:cubicBezTo>
                    <a:pt x="719" y="197"/>
                    <a:pt x="719" y="197"/>
                    <a:pt x="719" y="197"/>
                  </a:cubicBezTo>
                  <a:cubicBezTo>
                    <a:pt x="719" y="197"/>
                    <a:pt x="719" y="197"/>
                    <a:pt x="719" y="197"/>
                  </a:cubicBezTo>
                  <a:cubicBezTo>
                    <a:pt x="722" y="197"/>
                    <a:pt x="722" y="197"/>
                    <a:pt x="722" y="197"/>
                  </a:cubicBezTo>
                  <a:cubicBezTo>
                    <a:pt x="724" y="198"/>
                    <a:pt x="728" y="198"/>
                    <a:pt x="731" y="198"/>
                  </a:cubicBezTo>
                  <a:cubicBezTo>
                    <a:pt x="743" y="196"/>
                    <a:pt x="743" y="196"/>
                    <a:pt x="743" y="196"/>
                  </a:cubicBezTo>
                  <a:cubicBezTo>
                    <a:pt x="745" y="195"/>
                    <a:pt x="747" y="195"/>
                    <a:pt x="749" y="194"/>
                  </a:cubicBezTo>
                  <a:cubicBezTo>
                    <a:pt x="751" y="194"/>
                    <a:pt x="754" y="194"/>
                    <a:pt x="756" y="193"/>
                  </a:cubicBezTo>
                  <a:cubicBezTo>
                    <a:pt x="756" y="193"/>
                    <a:pt x="757" y="193"/>
                    <a:pt x="757" y="193"/>
                  </a:cubicBezTo>
                  <a:cubicBezTo>
                    <a:pt x="773" y="190"/>
                    <a:pt x="788" y="187"/>
                    <a:pt x="802" y="185"/>
                  </a:cubicBezTo>
                  <a:cubicBezTo>
                    <a:pt x="802" y="185"/>
                    <a:pt x="803" y="185"/>
                    <a:pt x="803" y="184"/>
                  </a:cubicBezTo>
                  <a:cubicBezTo>
                    <a:pt x="804" y="184"/>
                    <a:pt x="804" y="184"/>
                    <a:pt x="804" y="184"/>
                  </a:cubicBezTo>
                  <a:cubicBezTo>
                    <a:pt x="821" y="181"/>
                    <a:pt x="835" y="179"/>
                    <a:pt x="847" y="177"/>
                  </a:cubicBezTo>
                  <a:cubicBezTo>
                    <a:pt x="848" y="176"/>
                    <a:pt x="848" y="176"/>
                    <a:pt x="848" y="176"/>
                  </a:cubicBezTo>
                  <a:cubicBezTo>
                    <a:pt x="849" y="176"/>
                    <a:pt x="849" y="176"/>
                    <a:pt x="849" y="176"/>
                  </a:cubicBezTo>
                  <a:cubicBezTo>
                    <a:pt x="859" y="175"/>
                    <a:pt x="869" y="173"/>
                    <a:pt x="877" y="172"/>
                  </a:cubicBezTo>
                  <a:cubicBezTo>
                    <a:pt x="878" y="172"/>
                    <a:pt x="878" y="172"/>
                    <a:pt x="878" y="171"/>
                  </a:cubicBezTo>
                  <a:cubicBezTo>
                    <a:pt x="879" y="171"/>
                    <a:pt x="879" y="171"/>
                    <a:pt x="880" y="171"/>
                  </a:cubicBezTo>
                  <a:cubicBezTo>
                    <a:pt x="913" y="166"/>
                    <a:pt x="934" y="164"/>
                    <a:pt x="953" y="163"/>
                  </a:cubicBezTo>
                  <a:cubicBezTo>
                    <a:pt x="957" y="163"/>
                    <a:pt x="960" y="163"/>
                    <a:pt x="963" y="163"/>
                  </a:cubicBezTo>
                  <a:cubicBezTo>
                    <a:pt x="961" y="166"/>
                    <a:pt x="957" y="169"/>
                    <a:pt x="953" y="173"/>
                  </a:cubicBezTo>
                  <a:cubicBezTo>
                    <a:pt x="952" y="174"/>
                    <a:pt x="812" y="309"/>
                    <a:pt x="763" y="392"/>
                  </a:cubicBezTo>
                  <a:close/>
                  <a:moveTo>
                    <a:pt x="170" y="401"/>
                  </a:moveTo>
                  <a:cubicBezTo>
                    <a:pt x="170" y="401"/>
                    <a:pt x="170" y="401"/>
                    <a:pt x="170" y="40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1" name="Freeform 73"/>
            <p:cNvSpPr>
              <a:spLocks/>
            </p:cNvSpPr>
            <p:nvPr/>
          </p:nvSpPr>
          <p:spPr bwMode="auto">
            <a:xfrm>
              <a:off x="5819021" y="5352796"/>
              <a:ext cx="1446199" cy="215274"/>
            </a:xfrm>
            <a:custGeom>
              <a:avLst/>
              <a:gdLst>
                <a:gd name="T0" fmla="*/ 669 w 755"/>
                <a:gd name="T1" fmla="*/ 50 h 111"/>
                <a:gd name="T2" fmla="*/ 694 w 755"/>
                <a:gd name="T3" fmla="*/ 15 h 111"/>
                <a:gd name="T4" fmla="*/ 592 w 755"/>
                <a:gd name="T5" fmla="*/ 40 h 111"/>
                <a:gd name="T6" fmla="*/ 519 w 755"/>
                <a:gd name="T7" fmla="*/ 13 h 111"/>
                <a:gd name="T8" fmla="*/ 60 w 755"/>
                <a:gd name="T9" fmla="*/ 84 h 111"/>
                <a:gd name="T10" fmla="*/ 0 w 755"/>
                <a:gd name="T11" fmla="*/ 75 h 111"/>
                <a:gd name="T12" fmla="*/ 0 w 755"/>
                <a:gd name="T13" fmla="*/ 82 h 111"/>
                <a:gd name="T14" fmla="*/ 31 w 755"/>
                <a:gd name="T15" fmla="*/ 83 h 111"/>
                <a:gd name="T16" fmla="*/ 71 w 755"/>
                <a:gd name="T17" fmla="*/ 90 h 111"/>
                <a:gd name="T18" fmla="*/ 144 w 755"/>
                <a:gd name="T19" fmla="*/ 88 h 111"/>
                <a:gd name="T20" fmla="*/ 189 w 755"/>
                <a:gd name="T21" fmla="*/ 88 h 111"/>
                <a:gd name="T22" fmla="*/ 324 w 755"/>
                <a:gd name="T23" fmla="*/ 90 h 111"/>
                <a:gd name="T24" fmla="*/ 419 w 755"/>
                <a:gd name="T25" fmla="*/ 100 h 111"/>
                <a:gd name="T26" fmla="*/ 441 w 755"/>
                <a:gd name="T27" fmla="*/ 81 h 111"/>
                <a:gd name="T28" fmla="*/ 524 w 755"/>
                <a:gd name="T29" fmla="*/ 95 h 111"/>
                <a:gd name="T30" fmla="*/ 601 w 755"/>
                <a:gd name="T31" fmla="*/ 83 h 111"/>
                <a:gd name="T32" fmla="*/ 673 w 755"/>
                <a:gd name="T33" fmla="*/ 63 h 111"/>
                <a:gd name="T34" fmla="*/ 669 w 755"/>
                <a:gd name="T35" fmla="*/ 5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5" h="111">
                  <a:moveTo>
                    <a:pt x="669" y="50"/>
                  </a:moveTo>
                  <a:cubicBezTo>
                    <a:pt x="704" y="46"/>
                    <a:pt x="755" y="30"/>
                    <a:pt x="694" y="15"/>
                  </a:cubicBezTo>
                  <a:cubicBezTo>
                    <a:pt x="632" y="0"/>
                    <a:pt x="597" y="40"/>
                    <a:pt x="592" y="40"/>
                  </a:cubicBezTo>
                  <a:cubicBezTo>
                    <a:pt x="530" y="41"/>
                    <a:pt x="556" y="12"/>
                    <a:pt x="519" y="13"/>
                  </a:cubicBezTo>
                  <a:cubicBezTo>
                    <a:pt x="367" y="17"/>
                    <a:pt x="68" y="86"/>
                    <a:pt x="60" y="84"/>
                  </a:cubicBezTo>
                  <a:cubicBezTo>
                    <a:pt x="55" y="84"/>
                    <a:pt x="31" y="79"/>
                    <a:pt x="0" y="75"/>
                  </a:cubicBezTo>
                  <a:cubicBezTo>
                    <a:pt x="0" y="82"/>
                    <a:pt x="0" y="82"/>
                    <a:pt x="0" y="82"/>
                  </a:cubicBezTo>
                  <a:cubicBezTo>
                    <a:pt x="12" y="82"/>
                    <a:pt x="17" y="83"/>
                    <a:pt x="31" y="83"/>
                  </a:cubicBezTo>
                  <a:cubicBezTo>
                    <a:pt x="49" y="83"/>
                    <a:pt x="56" y="83"/>
                    <a:pt x="71" y="90"/>
                  </a:cubicBezTo>
                  <a:cubicBezTo>
                    <a:pt x="86" y="96"/>
                    <a:pt x="104" y="93"/>
                    <a:pt x="144" y="88"/>
                  </a:cubicBezTo>
                  <a:cubicBezTo>
                    <a:pt x="184" y="83"/>
                    <a:pt x="159" y="88"/>
                    <a:pt x="189" y="88"/>
                  </a:cubicBezTo>
                  <a:cubicBezTo>
                    <a:pt x="219" y="88"/>
                    <a:pt x="284" y="93"/>
                    <a:pt x="324" y="90"/>
                  </a:cubicBezTo>
                  <a:cubicBezTo>
                    <a:pt x="364" y="86"/>
                    <a:pt x="381" y="96"/>
                    <a:pt x="419" y="100"/>
                  </a:cubicBezTo>
                  <a:cubicBezTo>
                    <a:pt x="457" y="103"/>
                    <a:pt x="424" y="86"/>
                    <a:pt x="441" y="81"/>
                  </a:cubicBezTo>
                  <a:cubicBezTo>
                    <a:pt x="457" y="76"/>
                    <a:pt x="489" y="85"/>
                    <a:pt x="524" y="95"/>
                  </a:cubicBezTo>
                  <a:cubicBezTo>
                    <a:pt x="559" y="105"/>
                    <a:pt x="572" y="111"/>
                    <a:pt x="601" y="83"/>
                  </a:cubicBezTo>
                  <a:cubicBezTo>
                    <a:pt x="617" y="68"/>
                    <a:pt x="651" y="64"/>
                    <a:pt x="673" y="63"/>
                  </a:cubicBezTo>
                  <a:cubicBezTo>
                    <a:pt x="654" y="60"/>
                    <a:pt x="641" y="52"/>
                    <a:pt x="669" y="5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74"/>
            <p:cNvSpPr>
              <a:spLocks/>
            </p:cNvSpPr>
            <p:nvPr/>
          </p:nvSpPr>
          <p:spPr bwMode="auto">
            <a:xfrm>
              <a:off x="5837788" y="4669440"/>
              <a:ext cx="1135984" cy="736347"/>
            </a:xfrm>
            <a:custGeom>
              <a:avLst/>
              <a:gdLst>
                <a:gd name="T0" fmla="*/ 546 w 593"/>
                <a:gd name="T1" fmla="*/ 147 h 380"/>
                <a:gd name="T2" fmla="*/ 541 w 593"/>
                <a:gd name="T3" fmla="*/ 133 h 380"/>
                <a:gd name="T4" fmla="*/ 542 w 593"/>
                <a:gd name="T5" fmla="*/ 121 h 380"/>
                <a:gd name="T6" fmla="*/ 547 w 593"/>
                <a:gd name="T7" fmla="*/ 118 h 380"/>
                <a:gd name="T8" fmla="*/ 587 w 593"/>
                <a:gd name="T9" fmla="*/ 126 h 380"/>
                <a:gd name="T10" fmla="*/ 577 w 593"/>
                <a:gd name="T11" fmla="*/ 115 h 380"/>
                <a:gd name="T12" fmla="*/ 551 w 593"/>
                <a:gd name="T13" fmla="*/ 109 h 380"/>
                <a:gd name="T14" fmla="*/ 506 w 593"/>
                <a:gd name="T15" fmla="*/ 86 h 380"/>
                <a:gd name="T16" fmla="*/ 483 w 593"/>
                <a:gd name="T17" fmla="*/ 69 h 380"/>
                <a:gd name="T18" fmla="*/ 461 w 593"/>
                <a:gd name="T19" fmla="*/ 43 h 380"/>
                <a:gd name="T20" fmla="*/ 214 w 593"/>
                <a:gd name="T21" fmla="*/ 18 h 380"/>
                <a:gd name="T22" fmla="*/ 149 w 593"/>
                <a:gd name="T23" fmla="*/ 60 h 380"/>
                <a:gd name="T24" fmla="*/ 153 w 593"/>
                <a:gd name="T25" fmla="*/ 102 h 380"/>
                <a:gd name="T26" fmla="*/ 141 w 593"/>
                <a:gd name="T27" fmla="*/ 116 h 380"/>
                <a:gd name="T28" fmla="*/ 102 w 593"/>
                <a:gd name="T29" fmla="*/ 126 h 380"/>
                <a:gd name="T30" fmla="*/ 101 w 593"/>
                <a:gd name="T31" fmla="*/ 140 h 380"/>
                <a:gd name="T32" fmla="*/ 20 w 593"/>
                <a:gd name="T33" fmla="*/ 251 h 380"/>
                <a:gd name="T34" fmla="*/ 20 w 593"/>
                <a:gd name="T35" fmla="*/ 262 h 380"/>
                <a:gd name="T36" fmla="*/ 5 w 593"/>
                <a:gd name="T37" fmla="*/ 287 h 380"/>
                <a:gd name="T38" fmla="*/ 3 w 593"/>
                <a:gd name="T39" fmla="*/ 337 h 380"/>
                <a:gd name="T40" fmla="*/ 0 w 593"/>
                <a:gd name="T41" fmla="*/ 353 h 380"/>
                <a:gd name="T42" fmla="*/ 8 w 593"/>
                <a:gd name="T43" fmla="*/ 380 h 380"/>
                <a:gd name="T44" fmla="*/ 159 w 593"/>
                <a:gd name="T45" fmla="*/ 323 h 380"/>
                <a:gd name="T46" fmla="*/ 264 w 593"/>
                <a:gd name="T47" fmla="*/ 243 h 380"/>
                <a:gd name="T48" fmla="*/ 547 w 593"/>
                <a:gd name="T49" fmla="*/ 153 h 380"/>
                <a:gd name="T50" fmla="*/ 546 w 593"/>
                <a:gd name="T51" fmla="*/ 147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3" h="380">
                  <a:moveTo>
                    <a:pt x="546" y="147"/>
                  </a:moveTo>
                  <a:cubicBezTo>
                    <a:pt x="546" y="147"/>
                    <a:pt x="549" y="137"/>
                    <a:pt x="541" y="133"/>
                  </a:cubicBezTo>
                  <a:cubicBezTo>
                    <a:pt x="542" y="121"/>
                    <a:pt x="542" y="121"/>
                    <a:pt x="542" y="121"/>
                  </a:cubicBezTo>
                  <a:cubicBezTo>
                    <a:pt x="547" y="118"/>
                    <a:pt x="547" y="118"/>
                    <a:pt x="547" y="118"/>
                  </a:cubicBezTo>
                  <a:cubicBezTo>
                    <a:pt x="587" y="126"/>
                    <a:pt x="587" y="126"/>
                    <a:pt x="587" y="126"/>
                  </a:cubicBezTo>
                  <a:cubicBezTo>
                    <a:pt x="587" y="126"/>
                    <a:pt x="593" y="118"/>
                    <a:pt x="577" y="115"/>
                  </a:cubicBezTo>
                  <a:cubicBezTo>
                    <a:pt x="561" y="112"/>
                    <a:pt x="551" y="109"/>
                    <a:pt x="551" y="109"/>
                  </a:cubicBezTo>
                  <a:cubicBezTo>
                    <a:pt x="551" y="109"/>
                    <a:pt x="539" y="91"/>
                    <a:pt x="506" y="86"/>
                  </a:cubicBezTo>
                  <a:cubicBezTo>
                    <a:pt x="501" y="78"/>
                    <a:pt x="489" y="71"/>
                    <a:pt x="483" y="69"/>
                  </a:cubicBezTo>
                  <a:cubicBezTo>
                    <a:pt x="477" y="67"/>
                    <a:pt x="484" y="50"/>
                    <a:pt x="461" y="43"/>
                  </a:cubicBezTo>
                  <a:cubicBezTo>
                    <a:pt x="439" y="35"/>
                    <a:pt x="305" y="0"/>
                    <a:pt x="214" y="18"/>
                  </a:cubicBezTo>
                  <a:cubicBezTo>
                    <a:pt x="214" y="18"/>
                    <a:pt x="167" y="30"/>
                    <a:pt x="149" y="60"/>
                  </a:cubicBezTo>
                  <a:cubicBezTo>
                    <a:pt x="138" y="81"/>
                    <a:pt x="153" y="102"/>
                    <a:pt x="153" y="102"/>
                  </a:cubicBezTo>
                  <a:cubicBezTo>
                    <a:pt x="141" y="116"/>
                    <a:pt x="141" y="116"/>
                    <a:pt x="141" y="116"/>
                  </a:cubicBezTo>
                  <a:cubicBezTo>
                    <a:pt x="141" y="116"/>
                    <a:pt x="109" y="115"/>
                    <a:pt x="102" y="126"/>
                  </a:cubicBezTo>
                  <a:cubicBezTo>
                    <a:pt x="101" y="140"/>
                    <a:pt x="101" y="140"/>
                    <a:pt x="101" y="140"/>
                  </a:cubicBezTo>
                  <a:cubicBezTo>
                    <a:pt x="20" y="251"/>
                    <a:pt x="20" y="251"/>
                    <a:pt x="20" y="251"/>
                  </a:cubicBezTo>
                  <a:cubicBezTo>
                    <a:pt x="20" y="262"/>
                    <a:pt x="20" y="262"/>
                    <a:pt x="20" y="262"/>
                  </a:cubicBezTo>
                  <a:cubicBezTo>
                    <a:pt x="5" y="287"/>
                    <a:pt x="5" y="287"/>
                    <a:pt x="5" y="287"/>
                  </a:cubicBezTo>
                  <a:cubicBezTo>
                    <a:pt x="5" y="287"/>
                    <a:pt x="5" y="327"/>
                    <a:pt x="3" y="337"/>
                  </a:cubicBezTo>
                  <a:cubicBezTo>
                    <a:pt x="1" y="347"/>
                    <a:pt x="0" y="353"/>
                    <a:pt x="0" y="353"/>
                  </a:cubicBezTo>
                  <a:cubicBezTo>
                    <a:pt x="0" y="353"/>
                    <a:pt x="6" y="379"/>
                    <a:pt x="8" y="380"/>
                  </a:cubicBezTo>
                  <a:cubicBezTo>
                    <a:pt x="11" y="380"/>
                    <a:pt x="159" y="323"/>
                    <a:pt x="159" y="323"/>
                  </a:cubicBezTo>
                  <a:cubicBezTo>
                    <a:pt x="264" y="243"/>
                    <a:pt x="264" y="243"/>
                    <a:pt x="264" y="243"/>
                  </a:cubicBezTo>
                  <a:cubicBezTo>
                    <a:pt x="547" y="153"/>
                    <a:pt x="547" y="153"/>
                    <a:pt x="547" y="153"/>
                  </a:cubicBezTo>
                  <a:lnTo>
                    <a:pt x="546" y="147"/>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75"/>
            <p:cNvSpPr>
              <a:spLocks/>
            </p:cNvSpPr>
            <p:nvPr/>
          </p:nvSpPr>
          <p:spPr bwMode="auto">
            <a:xfrm>
              <a:off x="6351134" y="4956472"/>
              <a:ext cx="395221" cy="51887"/>
            </a:xfrm>
            <a:custGeom>
              <a:avLst/>
              <a:gdLst>
                <a:gd name="T0" fmla="*/ 202 w 206"/>
                <a:gd name="T1" fmla="*/ 14 h 27"/>
                <a:gd name="T2" fmla="*/ 17 w 206"/>
                <a:gd name="T3" fmla="*/ 13 h 27"/>
                <a:gd name="T4" fmla="*/ 24 w 206"/>
                <a:gd name="T5" fmla="*/ 25 h 27"/>
                <a:gd name="T6" fmla="*/ 161 w 206"/>
                <a:gd name="T7" fmla="*/ 23 h 27"/>
                <a:gd name="T8" fmla="*/ 179 w 206"/>
                <a:gd name="T9" fmla="*/ 27 h 27"/>
                <a:gd name="T10" fmla="*/ 206 w 206"/>
                <a:gd name="T11" fmla="*/ 18 h 27"/>
                <a:gd name="T12" fmla="*/ 202 w 206"/>
                <a:gd name="T13" fmla="*/ 14 h 27"/>
              </a:gdLst>
              <a:ahLst/>
              <a:cxnLst>
                <a:cxn ang="0">
                  <a:pos x="T0" y="T1"/>
                </a:cxn>
                <a:cxn ang="0">
                  <a:pos x="T2" y="T3"/>
                </a:cxn>
                <a:cxn ang="0">
                  <a:pos x="T4" y="T5"/>
                </a:cxn>
                <a:cxn ang="0">
                  <a:pos x="T6" y="T7"/>
                </a:cxn>
                <a:cxn ang="0">
                  <a:pos x="T8" y="T9"/>
                </a:cxn>
                <a:cxn ang="0">
                  <a:pos x="T10" y="T11"/>
                </a:cxn>
                <a:cxn ang="0">
                  <a:pos x="T12" y="T13"/>
                </a:cxn>
              </a:cxnLst>
              <a:rect l="0" t="0" r="r" b="b"/>
              <a:pathLst>
                <a:path w="206" h="27">
                  <a:moveTo>
                    <a:pt x="202" y="14"/>
                  </a:moveTo>
                  <a:cubicBezTo>
                    <a:pt x="200" y="14"/>
                    <a:pt x="115" y="0"/>
                    <a:pt x="17" y="13"/>
                  </a:cubicBezTo>
                  <a:cubicBezTo>
                    <a:pt x="3" y="16"/>
                    <a:pt x="0" y="25"/>
                    <a:pt x="24" y="25"/>
                  </a:cubicBezTo>
                  <a:cubicBezTo>
                    <a:pt x="48" y="24"/>
                    <a:pt x="114" y="20"/>
                    <a:pt x="161" y="23"/>
                  </a:cubicBezTo>
                  <a:cubicBezTo>
                    <a:pt x="176" y="27"/>
                    <a:pt x="179" y="27"/>
                    <a:pt x="179" y="27"/>
                  </a:cubicBezTo>
                  <a:cubicBezTo>
                    <a:pt x="206" y="18"/>
                    <a:pt x="206" y="18"/>
                    <a:pt x="206" y="18"/>
                  </a:cubicBezTo>
                  <a:lnTo>
                    <a:pt x="202" y="1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76"/>
            <p:cNvSpPr>
              <a:spLocks/>
            </p:cNvSpPr>
            <p:nvPr/>
          </p:nvSpPr>
          <p:spPr bwMode="auto">
            <a:xfrm>
              <a:off x="6309183" y="4862634"/>
              <a:ext cx="630366" cy="110397"/>
            </a:xfrm>
            <a:custGeom>
              <a:avLst/>
              <a:gdLst>
                <a:gd name="T0" fmla="*/ 315 w 329"/>
                <a:gd name="T1" fmla="*/ 52 h 57"/>
                <a:gd name="T2" fmla="*/ 16 w 329"/>
                <a:gd name="T3" fmla="*/ 32 h 57"/>
                <a:gd name="T4" fmla="*/ 11 w 329"/>
                <a:gd name="T5" fmla="*/ 21 h 57"/>
                <a:gd name="T6" fmla="*/ 321 w 329"/>
                <a:gd name="T7" fmla="*/ 47 h 57"/>
                <a:gd name="T8" fmla="*/ 315 w 329"/>
                <a:gd name="T9" fmla="*/ 52 h 57"/>
              </a:gdLst>
              <a:ahLst/>
              <a:cxnLst>
                <a:cxn ang="0">
                  <a:pos x="T0" y="T1"/>
                </a:cxn>
                <a:cxn ang="0">
                  <a:pos x="T2" y="T3"/>
                </a:cxn>
                <a:cxn ang="0">
                  <a:pos x="T4" y="T5"/>
                </a:cxn>
                <a:cxn ang="0">
                  <a:pos x="T6" y="T7"/>
                </a:cxn>
                <a:cxn ang="0">
                  <a:pos x="T8" y="T9"/>
                </a:cxn>
              </a:cxnLst>
              <a:rect l="0" t="0" r="r" b="b"/>
              <a:pathLst>
                <a:path w="329" h="57">
                  <a:moveTo>
                    <a:pt x="315" y="52"/>
                  </a:moveTo>
                  <a:cubicBezTo>
                    <a:pt x="313" y="52"/>
                    <a:pt x="139" y="15"/>
                    <a:pt x="16" y="32"/>
                  </a:cubicBezTo>
                  <a:cubicBezTo>
                    <a:pt x="7" y="35"/>
                    <a:pt x="0" y="24"/>
                    <a:pt x="11" y="21"/>
                  </a:cubicBezTo>
                  <a:cubicBezTo>
                    <a:pt x="22" y="18"/>
                    <a:pt x="158" y="0"/>
                    <a:pt x="321" y="47"/>
                  </a:cubicBezTo>
                  <a:cubicBezTo>
                    <a:pt x="329" y="57"/>
                    <a:pt x="315" y="52"/>
                    <a:pt x="315" y="5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77"/>
            <p:cNvSpPr>
              <a:spLocks/>
            </p:cNvSpPr>
            <p:nvPr/>
          </p:nvSpPr>
          <p:spPr bwMode="auto">
            <a:xfrm>
              <a:off x="6215345" y="4795293"/>
              <a:ext cx="747387" cy="166700"/>
            </a:xfrm>
            <a:custGeom>
              <a:avLst/>
              <a:gdLst>
                <a:gd name="T0" fmla="*/ 383 w 390"/>
                <a:gd name="T1" fmla="*/ 80 h 86"/>
                <a:gd name="T2" fmla="*/ 159 w 390"/>
                <a:gd name="T3" fmla="*/ 38 h 86"/>
                <a:gd name="T4" fmla="*/ 51 w 390"/>
                <a:gd name="T5" fmla="*/ 44 h 86"/>
                <a:gd name="T6" fmla="*/ 7 w 390"/>
                <a:gd name="T7" fmla="*/ 39 h 86"/>
                <a:gd name="T8" fmla="*/ 0 w 390"/>
                <a:gd name="T9" fmla="*/ 13 h 86"/>
                <a:gd name="T10" fmla="*/ 61 w 390"/>
                <a:gd name="T11" fmla="*/ 18 h 86"/>
                <a:gd name="T12" fmla="*/ 232 w 390"/>
                <a:gd name="T13" fmla="*/ 13 h 86"/>
                <a:gd name="T14" fmla="*/ 350 w 390"/>
                <a:gd name="T15" fmla="*/ 46 h 86"/>
                <a:gd name="T16" fmla="*/ 350 w 390"/>
                <a:gd name="T17" fmla="*/ 56 h 86"/>
                <a:gd name="T18" fmla="*/ 390 w 390"/>
                <a:gd name="T19" fmla="*/ 61 h 86"/>
                <a:gd name="T20" fmla="*/ 390 w 390"/>
                <a:gd name="T21" fmla="*/ 86 h 86"/>
                <a:gd name="T22" fmla="*/ 383 w 390"/>
                <a:gd name="T23"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86">
                  <a:moveTo>
                    <a:pt x="383" y="80"/>
                  </a:moveTo>
                  <a:cubicBezTo>
                    <a:pt x="381" y="80"/>
                    <a:pt x="280" y="39"/>
                    <a:pt x="159" y="38"/>
                  </a:cubicBezTo>
                  <a:cubicBezTo>
                    <a:pt x="97" y="38"/>
                    <a:pt x="51" y="44"/>
                    <a:pt x="51" y="44"/>
                  </a:cubicBezTo>
                  <a:cubicBezTo>
                    <a:pt x="7" y="39"/>
                    <a:pt x="7" y="39"/>
                    <a:pt x="7" y="39"/>
                  </a:cubicBezTo>
                  <a:cubicBezTo>
                    <a:pt x="0" y="13"/>
                    <a:pt x="0" y="13"/>
                    <a:pt x="0" y="13"/>
                  </a:cubicBezTo>
                  <a:cubicBezTo>
                    <a:pt x="61" y="18"/>
                    <a:pt x="61" y="18"/>
                    <a:pt x="61" y="18"/>
                  </a:cubicBezTo>
                  <a:cubicBezTo>
                    <a:pt x="61" y="18"/>
                    <a:pt x="116" y="0"/>
                    <a:pt x="232" y="13"/>
                  </a:cubicBezTo>
                  <a:cubicBezTo>
                    <a:pt x="347" y="26"/>
                    <a:pt x="350" y="46"/>
                    <a:pt x="350" y="46"/>
                  </a:cubicBezTo>
                  <a:cubicBezTo>
                    <a:pt x="350" y="56"/>
                    <a:pt x="350" y="56"/>
                    <a:pt x="350" y="56"/>
                  </a:cubicBezTo>
                  <a:cubicBezTo>
                    <a:pt x="390" y="61"/>
                    <a:pt x="390" y="61"/>
                    <a:pt x="390" y="61"/>
                  </a:cubicBezTo>
                  <a:cubicBezTo>
                    <a:pt x="390" y="86"/>
                    <a:pt x="390" y="86"/>
                    <a:pt x="390" y="86"/>
                  </a:cubicBezTo>
                  <a:lnTo>
                    <a:pt x="383" y="8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78"/>
            <p:cNvSpPr>
              <a:spLocks/>
            </p:cNvSpPr>
            <p:nvPr/>
          </p:nvSpPr>
          <p:spPr bwMode="auto">
            <a:xfrm>
              <a:off x="6113780" y="4697039"/>
              <a:ext cx="643614" cy="175531"/>
            </a:xfrm>
            <a:custGeom>
              <a:avLst/>
              <a:gdLst>
                <a:gd name="T0" fmla="*/ 336 w 336"/>
                <a:gd name="T1" fmla="*/ 53 h 91"/>
                <a:gd name="T2" fmla="*/ 110 w 336"/>
                <a:gd name="T3" fmla="*/ 30 h 91"/>
                <a:gd name="T4" fmla="*/ 57 w 336"/>
                <a:gd name="T5" fmla="*/ 49 h 91"/>
                <a:gd name="T6" fmla="*/ 52 w 336"/>
                <a:gd name="T7" fmla="*/ 49 h 91"/>
                <a:gd name="T8" fmla="*/ 16 w 336"/>
                <a:gd name="T9" fmla="*/ 91 h 91"/>
                <a:gd name="T10" fmla="*/ 6 w 336"/>
                <a:gd name="T11" fmla="*/ 54 h 91"/>
                <a:gd name="T12" fmla="*/ 72 w 336"/>
                <a:gd name="T13" fmla="*/ 8 h 91"/>
                <a:gd name="T14" fmla="*/ 185 w 336"/>
                <a:gd name="T15" fmla="*/ 5 h 91"/>
                <a:gd name="T16" fmla="*/ 330 w 336"/>
                <a:gd name="T17" fmla="*/ 37 h 91"/>
                <a:gd name="T18" fmla="*/ 336 w 336"/>
                <a:gd name="T19" fmla="*/ 5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91">
                  <a:moveTo>
                    <a:pt x="336" y="53"/>
                  </a:moveTo>
                  <a:cubicBezTo>
                    <a:pt x="333" y="53"/>
                    <a:pt x="219" y="13"/>
                    <a:pt x="110" y="30"/>
                  </a:cubicBezTo>
                  <a:cubicBezTo>
                    <a:pt x="70" y="36"/>
                    <a:pt x="63" y="49"/>
                    <a:pt x="57" y="49"/>
                  </a:cubicBezTo>
                  <a:cubicBezTo>
                    <a:pt x="52" y="49"/>
                    <a:pt x="52" y="49"/>
                    <a:pt x="52" y="49"/>
                  </a:cubicBezTo>
                  <a:cubicBezTo>
                    <a:pt x="16" y="91"/>
                    <a:pt x="16" y="91"/>
                    <a:pt x="16" y="91"/>
                  </a:cubicBezTo>
                  <a:cubicBezTo>
                    <a:pt x="16" y="91"/>
                    <a:pt x="0" y="72"/>
                    <a:pt x="6" y="54"/>
                  </a:cubicBezTo>
                  <a:cubicBezTo>
                    <a:pt x="12" y="36"/>
                    <a:pt x="44" y="15"/>
                    <a:pt x="72" y="8"/>
                  </a:cubicBezTo>
                  <a:cubicBezTo>
                    <a:pt x="100" y="0"/>
                    <a:pt x="155" y="1"/>
                    <a:pt x="185" y="5"/>
                  </a:cubicBezTo>
                  <a:cubicBezTo>
                    <a:pt x="215" y="9"/>
                    <a:pt x="300" y="22"/>
                    <a:pt x="330" y="37"/>
                  </a:cubicBezTo>
                  <a:cubicBezTo>
                    <a:pt x="333" y="45"/>
                    <a:pt x="336" y="53"/>
                    <a:pt x="336" y="53"/>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79"/>
            <p:cNvSpPr>
              <a:spLocks/>
            </p:cNvSpPr>
            <p:nvPr/>
          </p:nvSpPr>
          <p:spPr bwMode="auto">
            <a:xfrm>
              <a:off x="6305871" y="4774317"/>
              <a:ext cx="248393" cy="34223"/>
            </a:xfrm>
            <a:custGeom>
              <a:avLst/>
              <a:gdLst>
                <a:gd name="T0" fmla="*/ 130 w 130"/>
                <a:gd name="T1" fmla="*/ 14 h 18"/>
                <a:gd name="T2" fmla="*/ 6 w 130"/>
                <a:gd name="T3" fmla="*/ 11 h 18"/>
                <a:gd name="T4" fmla="*/ 0 w 130"/>
                <a:gd name="T5" fmla="*/ 13 h 18"/>
                <a:gd name="T6" fmla="*/ 37 w 130"/>
                <a:gd name="T7" fmla="*/ 18 h 18"/>
                <a:gd name="T8" fmla="*/ 130 w 130"/>
                <a:gd name="T9" fmla="*/ 14 h 18"/>
              </a:gdLst>
              <a:ahLst/>
              <a:cxnLst>
                <a:cxn ang="0">
                  <a:pos x="T0" y="T1"/>
                </a:cxn>
                <a:cxn ang="0">
                  <a:pos x="T2" y="T3"/>
                </a:cxn>
                <a:cxn ang="0">
                  <a:pos x="T4" y="T5"/>
                </a:cxn>
                <a:cxn ang="0">
                  <a:pos x="T6" y="T7"/>
                </a:cxn>
                <a:cxn ang="0">
                  <a:pos x="T8" y="T9"/>
                </a:cxn>
              </a:cxnLst>
              <a:rect l="0" t="0" r="r" b="b"/>
              <a:pathLst>
                <a:path w="130" h="18">
                  <a:moveTo>
                    <a:pt x="130" y="14"/>
                  </a:moveTo>
                  <a:cubicBezTo>
                    <a:pt x="130" y="14"/>
                    <a:pt x="57" y="0"/>
                    <a:pt x="6" y="11"/>
                  </a:cubicBezTo>
                  <a:cubicBezTo>
                    <a:pt x="0" y="13"/>
                    <a:pt x="0" y="13"/>
                    <a:pt x="0" y="13"/>
                  </a:cubicBezTo>
                  <a:cubicBezTo>
                    <a:pt x="0" y="13"/>
                    <a:pt x="28" y="16"/>
                    <a:pt x="37" y="18"/>
                  </a:cubicBezTo>
                  <a:cubicBezTo>
                    <a:pt x="39" y="18"/>
                    <a:pt x="82" y="12"/>
                    <a:pt x="130" y="14"/>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80"/>
            <p:cNvSpPr>
              <a:spLocks/>
            </p:cNvSpPr>
            <p:nvPr/>
          </p:nvSpPr>
          <p:spPr bwMode="auto">
            <a:xfrm>
              <a:off x="5863180" y="4854907"/>
              <a:ext cx="336711" cy="353270"/>
            </a:xfrm>
            <a:custGeom>
              <a:avLst/>
              <a:gdLst>
                <a:gd name="T0" fmla="*/ 172 w 176"/>
                <a:gd name="T1" fmla="*/ 0 h 182"/>
                <a:gd name="T2" fmla="*/ 176 w 176"/>
                <a:gd name="T3" fmla="*/ 12 h 182"/>
                <a:gd name="T4" fmla="*/ 109 w 176"/>
                <a:gd name="T5" fmla="*/ 82 h 182"/>
                <a:gd name="T6" fmla="*/ 86 w 176"/>
                <a:gd name="T7" fmla="*/ 84 h 182"/>
                <a:gd name="T8" fmla="*/ 0 w 176"/>
                <a:gd name="T9" fmla="*/ 182 h 182"/>
                <a:gd name="T10" fmla="*/ 7 w 176"/>
                <a:gd name="T11" fmla="*/ 166 h 182"/>
                <a:gd name="T12" fmla="*/ 8 w 176"/>
                <a:gd name="T13" fmla="*/ 162 h 182"/>
                <a:gd name="T14" fmla="*/ 85 w 176"/>
                <a:gd name="T15" fmla="*/ 67 h 182"/>
                <a:gd name="T16" fmla="*/ 112 w 176"/>
                <a:gd name="T17" fmla="*/ 66 h 182"/>
                <a:gd name="T18" fmla="*/ 172 w 176"/>
                <a:gd name="T1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82">
                  <a:moveTo>
                    <a:pt x="172" y="0"/>
                  </a:moveTo>
                  <a:cubicBezTo>
                    <a:pt x="176" y="12"/>
                    <a:pt x="176" y="12"/>
                    <a:pt x="176" y="12"/>
                  </a:cubicBezTo>
                  <a:cubicBezTo>
                    <a:pt x="109" y="82"/>
                    <a:pt x="109" y="82"/>
                    <a:pt x="109" y="82"/>
                  </a:cubicBezTo>
                  <a:cubicBezTo>
                    <a:pt x="86" y="84"/>
                    <a:pt x="86" y="84"/>
                    <a:pt x="86" y="84"/>
                  </a:cubicBezTo>
                  <a:cubicBezTo>
                    <a:pt x="0" y="182"/>
                    <a:pt x="0" y="182"/>
                    <a:pt x="0" y="182"/>
                  </a:cubicBezTo>
                  <a:cubicBezTo>
                    <a:pt x="7" y="166"/>
                    <a:pt x="7" y="166"/>
                    <a:pt x="7" y="166"/>
                  </a:cubicBezTo>
                  <a:cubicBezTo>
                    <a:pt x="8" y="162"/>
                    <a:pt x="8" y="162"/>
                    <a:pt x="8" y="162"/>
                  </a:cubicBezTo>
                  <a:cubicBezTo>
                    <a:pt x="85" y="67"/>
                    <a:pt x="85" y="67"/>
                    <a:pt x="85" y="67"/>
                  </a:cubicBezTo>
                  <a:cubicBezTo>
                    <a:pt x="85" y="67"/>
                    <a:pt x="114" y="65"/>
                    <a:pt x="112" y="66"/>
                  </a:cubicBezTo>
                  <a:cubicBezTo>
                    <a:pt x="110" y="67"/>
                    <a:pt x="172" y="0"/>
                    <a:pt x="17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81"/>
            <p:cNvSpPr>
              <a:spLocks/>
            </p:cNvSpPr>
            <p:nvPr/>
          </p:nvSpPr>
          <p:spPr bwMode="auto">
            <a:xfrm>
              <a:off x="6069621" y="4907897"/>
              <a:ext cx="157868" cy="154556"/>
            </a:xfrm>
            <a:custGeom>
              <a:avLst/>
              <a:gdLst>
                <a:gd name="T0" fmla="*/ 68 w 82"/>
                <a:gd name="T1" fmla="*/ 0 h 80"/>
                <a:gd name="T2" fmla="*/ 78 w 82"/>
                <a:gd name="T3" fmla="*/ 5 h 80"/>
                <a:gd name="T4" fmla="*/ 78 w 82"/>
                <a:gd name="T5" fmla="*/ 10 h 80"/>
                <a:gd name="T6" fmla="*/ 0 w 82"/>
                <a:gd name="T7" fmla="*/ 80 h 80"/>
                <a:gd name="T8" fmla="*/ 1 w 82"/>
                <a:gd name="T9" fmla="*/ 65 h 80"/>
                <a:gd name="T10" fmla="*/ 68 w 82"/>
                <a:gd name="T11" fmla="*/ 0 h 80"/>
              </a:gdLst>
              <a:ahLst/>
              <a:cxnLst>
                <a:cxn ang="0">
                  <a:pos x="T0" y="T1"/>
                </a:cxn>
                <a:cxn ang="0">
                  <a:pos x="T2" y="T3"/>
                </a:cxn>
                <a:cxn ang="0">
                  <a:pos x="T4" y="T5"/>
                </a:cxn>
                <a:cxn ang="0">
                  <a:pos x="T6" y="T7"/>
                </a:cxn>
                <a:cxn ang="0">
                  <a:pos x="T8" y="T9"/>
                </a:cxn>
                <a:cxn ang="0">
                  <a:pos x="T10" y="T11"/>
                </a:cxn>
              </a:cxnLst>
              <a:rect l="0" t="0" r="r" b="b"/>
              <a:pathLst>
                <a:path w="82" h="80">
                  <a:moveTo>
                    <a:pt x="68" y="0"/>
                  </a:moveTo>
                  <a:cubicBezTo>
                    <a:pt x="70" y="1"/>
                    <a:pt x="78" y="5"/>
                    <a:pt x="78" y="5"/>
                  </a:cubicBezTo>
                  <a:cubicBezTo>
                    <a:pt x="82" y="5"/>
                    <a:pt x="78" y="10"/>
                    <a:pt x="78" y="10"/>
                  </a:cubicBezTo>
                  <a:cubicBezTo>
                    <a:pt x="0" y="80"/>
                    <a:pt x="0" y="80"/>
                    <a:pt x="0" y="80"/>
                  </a:cubicBezTo>
                  <a:cubicBezTo>
                    <a:pt x="1" y="65"/>
                    <a:pt x="1" y="65"/>
                    <a:pt x="1" y="65"/>
                  </a:cubicBezTo>
                  <a:lnTo>
                    <a:pt x="68"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82"/>
            <p:cNvSpPr>
              <a:spLocks/>
            </p:cNvSpPr>
            <p:nvPr/>
          </p:nvSpPr>
          <p:spPr bwMode="auto">
            <a:xfrm>
              <a:off x="5889675" y="5046997"/>
              <a:ext cx="132476" cy="154556"/>
            </a:xfrm>
            <a:custGeom>
              <a:avLst/>
              <a:gdLst>
                <a:gd name="T0" fmla="*/ 69 w 69"/>
                <a:gd name="T1" fmla="*/ 0 h 80"/>
                <a:gd name="T2" fmla="*/ 69 w 69"/>
                <a:gd name="T3" fmla="*/ 15 h 80"/>
                <a:gd name="T4" fmla="*/ 1 w 69"/>
                <a:gd name="T5" fmla="*/ 80 h 80"/>
                <a:gd name="T6" fmla="*/ 0 w 69"/>
                <a:gd name="T7" fmla="*/ 73 h 80"/>
                <a:gd name="T8" fmla="*/ 69 w 69"/>
                <a:gd name="T9" fmla="*/ 0 h 80"/>
              </a:gdLst>
              <a:ahLst/>
              <a:cxnLst>
                <a:cxn ang="0">
                  <a:pos x="T0" y="T1"/>
                </a:cxn>
                <a:cxn ang="0">
                  <a:pos x="T2" y="T3"/>
                </a:cxn>
                <a:cxn ang="0">
                  <a:pos x="T4" y="T5"/>
                </a:cxn>
                <a:cxn ang="0">
                  <a:pos x="T6" y="T7"/>
                </a:cxn>
                <a:cxn ang="0">
                  <a:pos x="T8" y="T9"/>
                </a:cxn>
              </a:cxnLst>
              <a:rect l="0" t="0" r="r" b="b"/>
              <a:pathLst>
                <a:path w="69" h="80">
                  <a:moveTo>
                    <a:pt x="69" y="0"/>
                  </a:moveTo>
                  <a:cubicBezTo>
                    <a:pt x="69" y="1"/>
                    <a:pt x="69" y="15"/>
                    <a:pt x="69" y="15"/>
                  </a:cubicBezTo>
                  <a:cubicBezTo>
                    <a:pt x="1" y="80"/>
                    <a:pt x="1" y="80"/>
                    <a:pt x="1" y="80"/>
                  </a:cubicBezTo>
                  <a:cubicBezTo>
                    <a:pt x="0" y="73"/>
                    <a:pt x="0" y="73"/>
                    <a:pt x="0" y="73"/>
                  </a:cubicBezTo>
                  <a:lnTo>
                    <a:pt x="69"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83"/>
            <p:cNvSpPr>
              <a:spLocks/>
            </p:cNvSpPr>
            <p:nvPr/>
          </p:nvSpPr>
          <p:spPr bwMode="auto">
            <a:xfrm>
              <a:off x="6069621" y="4934393"/>
              <a:ext cx="163387" cy="176635"/>
            </a:xfrm>
            <a:custGeom>
              <a:avLst/>
              <a:gdLst>
                <a:gd name="T0" fmla="*/ 0 w 148"/>
                <a:gd name="T1" fmla="*/ 130 h 160"/>
                <a:gd name="T2" fmla="*/ 0 w 148"/>
                <a:gd name="T3" fmla="*/ 160 h 160"/>
                <a:gd name="T4" fmla="*/ 148 w 148"/>
                <a:gd name="T5" fmla="*/ 39 h 160"/>
                <a:gd name="T6" fmla="*/ 144 w 148"/>
                <a:gd name="T7" fmla="*/ 0 h 160"/>
                <a:gd name="T8" fmla="*/ 0 w 148"/>
                <a:gd name="T9" fmla="*/ 130 h 160"/>
              </a:gdLst>
              <a:ahLst/>
              <a:cxnLst>
                <a:cxn ang="0">
                  <a:pos x="T0" y="T1"/>
                </a:cxn>
                <a:cxn ang="0">
                  <a:pos x="T2" y="T3"/>
                </a:cxn>
                <a:cxn ang="0">
                  <a:pos x="T4" y="T5"/>
                </a:cxn>
                <a:cxn ang="0">
                  <a:pos x="T6" y="T7"/>
                </a:cxn>
                <a:cxn ang="0">
                  <a:pos x="T8" y="T9"/>
                </a:cxn>
              </a:cxnLst>
              <a:rect l="0" t="0" r="r" b="b"/>
              <a:pathLst>
                <a:path w="148" h="160">
                  <a:moveTo>
                    <a:pt x="0" y="130"/>
                  </a:moveTo>
                  <a:lnTo>
                    <a:pt x="0" y="160"/>
                  </a:lnTo>
                  <a:lnTo>
                    <a:pt x="148" y="39"/>
                  </a:lnTo>
                  <a:lnTo>
                    <a:pt x="144" y="0"/>
                  </a:lnTo>
                  <a:lnTo>
                    <a:pt x="0" y="13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84"/>
            <p:cNvSpPr>
              <a:spLocks/>
            </p:cNvSpPr>
            <p:nvPr/>
          </p:nvSpPr>
          <p:spPr bwMode="auto">
            <a:xfrm>
              <a:off x="6069621" y="4988487"/>
              <a:ext cx="174427" cy="171115"/>
            </a:xfrm>
            <a:custGeom>
              <a:avLst/>
              <a:gdLst>
                <a:gd name="T0" fmla="*/ 89 w 91"/>
                <a:gd name="T1" fmla="*/ 0 h 88"/>
                <a:gd name="T2" fmla="*/ 88 w 91"/>
                <a:gd name="T3" fmla="*/ 22 h 88"/>
                <a:gd name="T4" fmla="*/ 0 w 91"/>
                <a:gd name="T5" fmla="*/ 88 h 88"/>
                <a:gd name="T6" fmla="*/ 0 w 91"/>
                <a:gd name="T7" fmla="*/ 70 h 88"/>
                <a:gd name="T8" fmla="*/ 89 w 91"/>
                <a:gd name="T9" fmla="*/ 0 h 88"/>
              </a:gdLst>
              <a:ahLst/>
              <a:cxnLst>
                <a:cxn ang="0">
                  <a:pos x="T0" y="T1"/>
                </a:cxn>
                <a:cxn ang="0">
                  <a:pos x="T2" y="T3"/>
                </a:cxn>
                <a:cxn ang="0">
                  <a:pos x="T4" y="T5"/>
                </a:cxn>
                <a:cxn ang="0">
                  <a:pos x="T6" y="T7"/>
                </a:cxn>
                <a:cxn ang="0">
                  <a:pos x="T8" y="T9"/>
                </a:cxn>
              </a:cxnLst>
              <a:rect l="0" t="0" r="r" b="b"/>
              <a:pathLst>
                <a:path w="91" h="88">
                  <a:moveTo>
                    <a:pt x="89" y="0"/>
                  </a:moveTo>
                  <a:cubicBezTo>
                    <a:pt x="89" y="0"/>
                    <a:pt x="91" y="20"/>
                    <a:pt x="88" y="22"/>
                  </a:cubicBezTo>
                  <a:cubicBezTo>
                    <a:pt x="86" y="25"/>
                    <a:pt x="0" y="88"/>
                    <a:pt x="0" y="88"/>
                  </a:cubicBezTo>
                  <a:cubicBezTo>
                    <a:pt x="0" y="70"/>
                    <a:pt x="0" y="70"/>
                    <a:pt x="0" y="70"/>
                  </a:cubicBezTo>
                  <a:lnTo>
                    <a:pt x="89"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85"/>
            <p:cNvSpPr>
              <a:spLocks/>
            </p:cNvSpPr>
            <p:nvPr/>
          </p:nvSpPr>
          <p:spPr bwMode="auto">
            <a:xfrm>
              <a:off x="5839996" y="5046997"/>
              <a:ext cx="401845" cy="294760"/>
            </a:xfrm>
            <a:custGeom>
              <a:avLst/>
              <a:gdLst>
                <a:gd name="T0" fmla="*/ 210 w 210"/>
                <a:gd name="T1" fmla="*/ 0 h 152"/>
                <a:gd name="T2" fmla="*/ 210 w 210"/>
                <a:gd name="T3" fmla="*/ 25 h 152"/>
                <a:gd name="T4" fmla="*/ 0 w 210"/>
                <a:gd name="T5" fmla="*/ 152 h 152"/>
                <a:gd name="T6" fmla="*/ 2 w 210"/>
                <a:gd name="T7" fmla="*/ 142 h 152"/>
                <a:gd name="T8" fmla="*/ 210 w 210"/>
                <a:gd name="T9" fmla="*/ 0 h 152"/>
              </a:gdLst>
              <a:ahLst/>
              <a:cxnLst>
                <a:cxn ang="0">
                  <a:pos x="T0" y="T1"/>
                </a:cxn>
                <a:cxn ang="0">
                  <a:pos x="T2" y="T3"/>
                </a:cxn>
                <a:cxn ang="0">
                  <a:pos x="T4" y="T5"/>
                </a:cxn>
                <a:cxn ang="0">
                  <a:pos x="T6" y="T7"/>
                </a:cxn>
                <a:cxn ang="0">
                  <a:pos x="T8" y="T9"/>
                </a:cxn>
              </a:cxnLst>
              <a:rect l="0" t="0" r="r" b="b"/>
              <a:pathLst>
                <a:path w="210" h="152">
                  <a:moveTo>
                    <a:pt x="210" y="0"/>
                  </a:moveTo>
                  <a:cubicBezTo>
                    <a:pt x="210" y="2"/>
                    <a:pt x="210" y="25"/>
                    <a:pt x="210" y="25"/>
                  </a:cubicBezTo>
                  <a:cubicBezTo>
                    <a:pt x="0" y="152"/>
                    <a:pt x="0" y="152"/>
                    <a:pt x="0" y="152"/>
                  </a:cubicBezTo>
                  <a:cubicBezTo>
                    <a:pt x="2" y="142"/>
                    <a:pt x="2" y="142"/>
                    <a:pt x="2" y="142"/>
                  </a:cubicBezTo>
                  <a:lnTo>
                    <a:pt x="21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86"/>
            <p:cNvSpPr>
              <a:spLocks/>
            </p:cNvSpPr>
            <p:nvPr/>
          </p:nvSpPr>
          <p:spPr bwMode="auto">
            <a:xfrm>
              <a:off x="6142483" y="5116547"/>
              <a:ext cx="105981" cy="89422"/>
            </a:xfrm>
            <a:custGeom>
              <a:avLst/>
              <a:gdLst>
                <a:gd name="T0" fmla="*/ 96 w 96"/>
                <a:gd name="T1" fmla="*/ 27 h 81"/>
                <a:gd name="T2" fmla="*/ 94 w 96"/>
                <a:gd name="T3" fmla="*/ 0 h 81"/>
                <a:gd name="T4" fmla="*/ 0 w 96"/>
                <a:gd name="T5" fmla="*/ 56 h 81"/>
                <a:gd name="T6" fmla="*/ 4 w 96"/>
                <a:gd name="T7" fmla="*/ 81 h 81"/>
                <a:gd name="T8" fmla="*/ 96 w 96"/>
                <a:gd name="T9" fmla="*/ 27 h 81"/>
              </a:gdLst>
              <a:ahLst/>
              <a:cxnLst>
                <a:cxn ang="0">
                  <a:pos x="T0" y="T1"/>
                </a:cxn>
                <a:cxn ang="0">
                  <a:pos x="T2" y="T3"/>
                </a:cxn>
                <a:cxn ang="0">
                  <a:pos x="T4" y="T5"/>
                </a:cxn>
                <a:cxn ang="0">
                  <a:pos x="T6" y="T7"/>
                </a:cxn>
                <a:cxn ang="0">
                  <a:pos x="T8" y="T9"/>
                </a:cxn>
              </a:cxnLst>
              <a:rect l="0" t="0" r="r" b="b"/>
              <a:pathLst>
                <a:path w="96" h="81">
                  <a:moveTo>
                    <a:pt x="96" y="27"/>
                  </a:moveTo>
                  <a:lnTo>
                    <a:pt x="94" y="0"/>
                  </a:lnTo>
                  <a:lnTo>
                    <a:pt x="0" y="56"/>
                  </a:lnTo>
                  <a:lnTo>
                    <a:pt x="4" y="81"/>
                  </a:lnTo>
                  <a:lnTo>
                    <a:pt x="96" y="27"/>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87"/>
            <p:cNvSpPr>
              <a:spLocks/>
            </p:cNvSpPr>
            <p:nvPr/>
          </p:nvSpPr>
          <p:spPr bwMode="auto">
            <a:xfrm>
              <a:off x="5899610" y="5000631"/>
              <a:ext cx="96046" cy="71758"/>
            </a:xfrm>
            <a:custGeom>
              <a:avLst/>
              <a:gdLst>
                <a:gd name="T0" fmla="*/ 19 w 50"/>
                <a:gd name="T1" fmla="*/ 37 h 37"/>
                <a:gd name="T2" fmla="*/ 50 w 50"/>
                <a:gd name="T3" fmla="*/ 0 h 37"/>
                <a:gd name="T4" fmla="*/ 19 w 50"/>
                <a:gd name="T5" fmla="*/ 37 h 37"/>
              </a:gdLst>
              <a:ahLst/>
              <a:cxnLst>
                <a:cxn ang="0">
                  <a:pos x="T0" y="T1"/>
                </a:cxn>
                <a:cxn ang="0">
                  <a:pos x="T2" y="T3"/>
                </a:cxn>
                <a:cxn ang="0">
                  <a:pos x="T4" y="T5"/>
                </a:cxn>
              </a:cxnLst>
              <a:rect l="0" t="0" r="r" b="b"/>
              <a:pathLst>
                <a:path w="50" h="37">
                  <a:moveTo>
                    <a:pt x="19" y="37"/>
                  </a:moveTo>
                  <a:cubicBezTo>
                    <a:pt x="19" y="37"/>
                    <a:pt x="0" y="10"/>
                    <a:pt x="50" y="0"/>
                  </a:cubicBezTo>
                  <a:cubicBezTo>
                    <a:pt x="34" y="26"/>
                    <a:pt x="19" y="37"/>
                    <a:pt x="19" y="3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88"/>
            <p:cNvSpPr>
              <a:spLocks/>
            </p:cNvSpPr>
            <p:nvPr/>
          </p:nvSpPr>
          <p:spPr bwMode="auto">
            <a:xfrm>
              <a:off x="5876427" y="4869258"/>
              <a:ext cx="268265" cy="285928"/>
            </a:xfrm>
            <a:custGeom>
              <a:avLst/>
              <a:gdLst>
                <a:gd name="T0" fmla="*/ 140 w 140"/>
                <a:gd name="T1" fmla="*/ 2 h 148"/>
                <a:gd name="T2" fmla="*/ 104 w 140"/>
                <a:gd name="T3" fmla="*/ 49 h 148"/>
                <a:gd name="T4" fmla="*/ 71 w 140"/>
                <a:gd name="T5" fmla="*/ 60 h 148"/>
                <a:gd name="T6" fmla="*/ 0 w 140"/>
                <a:gd name="T7" fmla="*/ 148 h 148"/>
                <a:gd name="T8" fmla="*/ 81 w 140"/>
                <a:gd name="T9" fmla="*/ 41 h 148"/>
                <a:gd name="T10" fmla="*/ 105 w 140"/>
                <a:gd name="T11" fmla="*/ 40 h 148"/>
                <a:gd name="T12" fmla="*/ 138 w 140"/>
                <a:gd name="T13" fmla="*/ 0 h 148"/>
                <a:gd name="T14" fmla="*/ 140 w 140"/>
                <a:gd name="T15" fmla="*/ 2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48">
                  <a:moveTo>
                    <a:pt x="140" y="2"/>
                  </a:moveTo>
                  <a:cubicBezTo>
                    <a:pt x="104" y="49"/>
                    <a:pt x="104" y="49"/>
                    <a:pt x="104" y="49"/>
                  </a:cubicBezTo>
                  <a:cubicBezTo>
                    <a:pt x="104" y="49"/>
                    <a:pt x="84" y="42"/>
                    <a:pt x="71" y="60"/>
                  </a:cubicBezTo>
                  <a:cubicBezTo>
                    <a:pt x="58" y="78"/>
                    <a:pt x="0" y="148"/>
                    <a:pt x="0" y="148"/>
                  </a:cubicBezTo>
                  <a:cubicBezTo>
                    <a:pt x="81" y="41"/>
                    <a:pt x="81" y="41"/>
                    <a:pt x="81" y="41"/>
                  </a:cubicBezTo>
                  <a:cubicBezTo>
                    <a:pt x="81" y="41"/>
                    <a:pt x="89" y="33"/>
                    <a:pt x="105" y="40"/>
                  </a:cubicBezTo>
                  <a:cubicBezTo>
                    <a:pt x="121" y="18"/>
                    <a:pt x="138" y="0"/>
                    <a:pt x="138" y="0"/>
                  </a:cubicBezTo>
                  <a:lnTo>
                    <a:pt x="140" y="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89"/>
            <p:cNvSpPr>
              <a:spLocks/>
            </p:cNvSpPr>
            <p:nvPr/>
          </p:nvSpPr>
          <p:spPr bwMode="auto">
            <a:xfrm>
              <a:off x="5895194" y="5134211"/>
              <a:ext cx="137996" cy="133581"/>
            </a:xfrm>
            <a:custGeom>
              <a:avLst/>
              <a:gdLst>
                <a:gd name="T0" fmla="*/ 124 w 125"/>
                <a:gd name="T1" fmla="*/ 0 h 121"/>
                <a:gd name="T2" fmla="*/ 125 w 125"/>
                <a:gd name="T3" fmla="*/ 32 h 121"/>
                <a:gd name="T4" fmla="*/ 2 w 125"/>
                <a:gd name="T5" fmla="*/ 121 h 121"/>
                <a:gd name="T6" fmla="*/ 0 w 125"/>
                <a:gd name="T7" fmla="*/ 107 h 121"/>
                <a:gd name="T8" fmla="*/ 124 w 125"/>
                <a:gd name="T9" fmla="*/ 0 h 121"/>
              </a:gdLst>
              <a:ahLst/>
              <a:cxnLst>
                <a:cxn ang="0">
                  <a:pos x="T0" y="T1"/>
                </a:cxn>
                <a:cxn ang="0">
                  <a:pos x="T2" y="T3"/>
                </a:cxn>
                <a:cxn ang="0">
                  <a:pos x="T4" y="T5"/>
                </a:cxn>
                <a:cxn ang="0">
                  <a:pos x="T6" y="T7"/>
                </a:cxn>
                <a:cxn ang="0">
                  <a:pos x="T8" y="T9"/>
                </a:cxn>
              </a:cxnLst>
              <a:rect l="0" t="0" r="r" b="b"/>
              <a:pathLst>
                <a:path w="125" h="121">
                  <a:moveTo>
                    <a:pt x="124" y="0"/>
                  </a:moveTo>
                  <a:lnTo>
                    <a:pt x="125" y="32"/>
                  </a:lnTo>
                  <a:lnTo>
                    <a:pt x="2" y="121"/>
                  </a:lnTo>
                  <a:lnTo>
                    <a:pt x="0" y="107"/>
                  </a:lnTo>
                  <a:lnTo>
                    <a:pt x="124"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90"/>
            <p:cNvSpPr>
              <a:spLocks/>
            </p:cNvSpPr>
            <p:nvPr/>
          </p:nvSpPr>
          <p:spPr bwMode="auto">
            <a:xfrm>
              <a:off x="5894091" y="5087844"/>
              <a:ext cx="133581" cy="149036"/>
            </a:xfrm>
            <a:custGeom>
              <a:avLst/>
              <a:gdLst>
                <a:gd name="T0" fmla="*/ 121 w 121"/>
                <a:gd name="T1" fmla="*/ 28 h 135"/>
                <a:gd name="T2" fmla="*/ 1 w 121"/>
                <a:gd name="T3" fmla="*/ 135 h 135"/>
                <a:gd name="T4" fmla="*/ 0 w 121"/>
                <a:gd name="T5" fmla="*/ 117 h 135"/>
                <a:gd name="T6" fmla="*/ 119 w 121"/>
                <a:gd name="T7" fmla="*/ 0 h 135"/>
                <a:gd name="T8" fmla="*/ 121 w 121"/>
                <a:gd name="T9" fmla="*/ 28 h 135"/>
              </a:gdLst>
              <a:ahLst/>
              <a:cxnLst>
                <a:cxn ang="0">
                  <a:pos x="T0" y="T1"/>
                </a:cxn>
                <a:cxn ang="0">
                  <a:pos x="T2" y="T3"/>
                </a:cxn>
                <a:cxn ang="0">
                  <a:pos x="T4" y="T5"/>
                </a:cxn>
                <a:cxn ang="0">
                  <a:pos x="T6" y="T7"/>
                </a:cxn>
                <a:cxn ang="0">
                  <a:pos x="T8" y="T9"/>
                </a:cxn>
              </a:cxnLst>
              <a:rect l="0" t="0" r="r" b="b"/>
              <a:pathLst>
                <a:path w="121" h="135">
                  <a:moveTo>
                    <a:pt x="121" y="28"/>
                  </a:moveTo>
                  <a:lnTo>
                    <a:pt x="1" y="135"/>
                  </a:lnTo>
                  <a:lnTo>
                    <a:pt x="0" y="117"/>
                  </a:lnTo>
                  <a:lnTo>
                    <a:pt x="119" y="0"/>
                  </a:lnTo>
                  <a:lnTo>
                    <a:pt x="121" y="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91"/>
            <p:cNvSpPr>
              <a:spLocks/>
            </p:cNvSpPr>
            <p:nvPr/>
          </p:nvSpPr>
          <p:spPr bwMode="auto">
            <a:xfrm>
              <a:off x="5873115" y="5192721"/>
              <a:ext cx="252809" cy="205338"/>
            </a:xfrm>
            <a:custGeom>
              <a:avLst/>
              <a:gdLst>
                <a:gd name="T0" fmla="*/ 229 w 229"/>
                <a:gd name="T1" fmla="*/ 89 h 186"/>
                <a:gd name="T2" fmla="*/ 225 w 229"/>
                <a:gd name="T3" fmla="*/ 0 h 186"/>
                <a:gd name="T4" fmla="*/ 5 w 229"/>
                <a:gd name="T5" fmla="*/ 128 h 186"/>
                <a:gd name="T6" fmla="*/ 0 w 229"/>
                <a:gd name="T7" fmla="*/ 131 h 186"/>
                <a:gd name="T8" fmla="*/ 0 w 229"/>
                <a:gd name="T9" fmla="*/ 186 h 186"/>
                <a:gd name="T10" fmla="*/ 229 w 229"/>
                <a:gd name="T11" fmla="*/ 89 h 186"/>
              </a:gdLst>
              <a:ahLst/>
              <a:cxnLst>
                <a:cxn ang="0">
                  <a:pos x="T0" y="T1"/>
                </a:cxn>
                <a:cxn ang="0">
                  <a:pos x="T2" y="T3"/>
                </a:cxn>
                <a:cxn ang="0">
                  <a:pos x="T4" y="T5"/>
                </a:cxn>
                <a:cxn ang="0">
                  <a:pos x="T6" y="T7"/>
                </a:cxn>
                <a:cxn ang="0">
                  <a:pos x="T8" y="T9"/>
                </a:cxn>
                <a:cxn ang="0">
                  <a:pos x="T10" y="T11"/>
                </a:cxn>
              </a:cxnLst>
              <a:rect l="0" t="0" r="r" b="b"/>
              <a:pathLst>
                <a:path w="229" h="186">
                  <a:moveTo>
                    <a:pt x="229" y="89"/>
                  </a:moveTo>
                  <a:lnTo>
                    <a:pt x="225" y="0"/>
                  </a:lnTo>
                  <a:lnTo>
                    <a:pt x="5" y="128"/>
                  </a:lnTo>
                  <a:lnTo>
                    <a:pt x="0" y="131"/>
                  </a:lnTo>
                  <a:lnTo>
                    <a:pt x="0" y="186"/>
                  </a:lnTo>
                  <a:lnTo>
                    <a:pt x="229" y="8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92"/>
            <p:cNvSpPr>
              <a:spLocks/>
            </p:cNvSpPr>
            <p:nvPr/>
          </p:nvSpPr>
          <p:spPr bwMode="auto">
            <a:xfrm>
              <a:off x="5824540" y="4882506"/>
              <a:ext cx="1616210" cy="639198"/>
            </a:xfrm>
            <a:custGeom>
              <a:avLst/>
              <a:gdLst>
                <a:gd name="T0" fmla="*/ 19 w 844"/>
                <a:gd name="T1" fmla="*/ 232 h 330"/>
                <a:gd name="T2" fmla="*/ 3 w 844"/>
                <a:gd name="T3" fmla="*/ 259 h 330"/>
                <a:gd name="T4" fmla="*/ 1 w 844"/>
                <a:gd name="T5" fmla="*/ 307 h 330"/>
                <a:gd name="T6" fmla="*/ 110 w 844"/>
                <a:gd name="T7" fmla="*/ 318 h 330"/>
                <a:gd name="T8" fmla="*/ 227 w 844"/>
                <a:gd name="T9" fmla="*/ 319 h 330"/>
                <a:gd name="T10" fmla="*/ 311 w 844"/>
                <a:gd name="T11" fmla="*/ 323 h 330"/>
                <a:gd name="T12" fmla="*/ 395 w 844"/>
                <a:gd name="T13" fmla="*/ 322 h 330"/>
                <a:gd name="T14" fmla="*/ 451 w 844"/>
                <a:gd name="T15" fmla="*/ 306 h 330"/>
                <a:gd name="T16" fmla="*/ 472 w 844"/>
                <a:gd name="T17" fmla="*/ 275 h 330"/>
                <a:gd name="T18" fmla="*/ 598 w 844"/>
                <a:gd name="T19" fmla="*/ 326 h 330"/>
                <a:gd name="T20" fmla="*/ 623 w 844"/>
                <a:gd name="T21" fmla="*/ 261 h 330"/>
                <a:gd name="T22" fmla="*/ 809 w 844"/>
                <a:gd name="T23" fmla="*/ 47 h 330"/>
                <a:gd name="T24" fmla="*/ 795 w 844"/>
                <a:gd name="T25" fmla="*/ 1 h 330"/>
                <a:gd name="T26" fmla="*/ 519 w 844"/>
                <a:gd name="T27" fmla="*/ 46 h 330"/>
                <a:gd name="T28" fmla="*/ 250 w 844"/>
                <a:gd name="T29" fmla="*/ 122 h 330"/>
                <a:gd name="T30" fmla="*/ 161 w 844"/>
                <a:gd name="T31" fmla="*/ 173 h 330"/>
                <a:gd name="T32" fmla="*/ 157 w 844"/>
                <a:gd name="T33" fmla="*/ 211 h 330"/>
                <a:gd name="T34" fmla="*/ 15 w 844"/>
                <a:gd name="T35" fmla="*/ 264 h 330"/>
                <a:gd name="T36" fmla="*/ 17 w 844"/>
                <a:gd name="T37" fmla="*/ 238 h 330"/>
                <a:gd name="T38" fmla="*/ 19 w 844"/>
                <a:gd name="T39" fmla="*/ 23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4" h="330">
                  <a:moveTo>
                    <a:pt x="19" y="232"/>
                  </a:moveTo>
                  <a:cubicBezTo>
                    <a:pt x="0" y="243"/>
                    <a:pt x="3" y="259"/>
                    <a:pt x="3" y="259"/>
                  </a:cubicBezTo>
                  <a:cubicBezTo>
                    <a:pt x="1" y="307"/>
                    <a:pt x="1" y="307"/>
                    <a:pt x="1" y="307"/>
                  </a:cubicBezTo>
                  <a:cubicBezTo>
                    <a:pt x="17" y="301"/>
                    <a:pt x="89" y="316"/>
                    <a:pt x="110" y="318"/>
                  </a:cubicBezTo>
                  <a:cubicBezTo>
                    <a:pt x="130" y="321"/>
                    <a:pt x="213" y="321"/>
                    <a:pt x="227" y="319"/>
                  </a:cubicBezTo>
                  <a:cubicBezTo>
                    <a:pt x="240" y="318"/>
                    <a:pt x="279" y="330"/>
                    <a:pt x="311" y="323"/>
                  </a:cubicBezTo>
                  <a:cubicBezTo>
                    <a:pt x="344" y="316"/>
                    <a:pt x="395" y="322"/>
                    <a:pt x="395" y="322"/>
                  </a:cubicBezTo>
                  <a:cubicBezTo>
                    <a:pt x="395" y="322"/>
                    <a:pt x="373" y="290"/>
                    <a:pt x="451" y="306"/>
                  </a:cubicBezTo>
                  <a:cubicBezTo>
                    <a:pt x="529" y="322"/>
                    <a:pt x="448" y="280"/>
                    <a:pt x="472" y="275"/>
                  </a:cubicBezTo>
                  <a:cubicBezTo>
                    <a:pt x="551" y="253"/>
                    <a:pt x="598" y="326"/>
                    <a:pt x="598" y="326"/>
                  </a:cubicBezTo>
                  <a:cubicBezTo>
                    <a:pt x="596" y="311"/>
                    <a:pt x="608" y="285"/>
                    <a:pt x="623" y="261"/>
                  </a:cubicBezTo>
                  <a:cubicBezTo>
                    <a:pt x="671" y="180"/>
                    <a:pt x="806" y="49"/>
                    <a:pt x="809" y="47"/>
                  </a:cubicBezTo>
                  <a:cubicBezTo>
                    <a:pt x="844" y="17"/>
                    <a:pt x="833" y="0"/>
                    <a:pt x="795" y="1"/>
                  </a:cubicBezTo>
                  <a:cubicBezTo>
                    <a:pt x="756" y="2"/>
                    <a:pt x="706" y="10"/>
                    <a:pt x="519" y="46"/>
                  </a:cubicBezTo>
                  <a:cubicBezTo>
                    <a:pt x="332" y="81"/>
                    <a:pt x="287" y="106"/>
                    <a:pt x="250" y="122"/>
                  </a:cubicBezTo>
                  <a:cubicBezTo>
                    <a:pt x="250" y="122"/>
                    <a:pt x="162" y="168"/>
                    <a:pt x="161" y="173"/>
                  </a:cubicBezTo>
                  <a:cubicBezTo>
                    <a:pt x="161" y="177"/>
                    <a:pt x="157" y="211"/>
                    <a:pt x="157" y="211"/>
                  </a:cubicBezTo>
                  <a:cubicBezTo>
                    <a:pt x="15" y="264"/>
                    <a:pt x="15" y="264"/>
                    <a:pt x="15" y="264"/>
                  </a:cubicBezTo>
                  <a:cubicBezTo>
                    <a:pt x="17" y="238"/>
                    <a:pt x="17" y="238"/>
                    <a:pt x="17" y="238"/>
                  </a:cubicBezTo>
                  <a:lnTo>
                    <a:pt x="19" y="23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93"/>
            <p:cNvSpPr>
              <a:spLocks/>
            </p:cNvSpPr>
            <p:nvPr/>
          </p:nvSpPr>
          <p:spPr bwMode="auto">
            <a:xfrm>
              <a:off x="6464842" y="5357212"/>
              <a:ext cx="22079" cy="18768"/>
            </a:xfrm>
            <a:custGeom>
              <a:avLst/>
              <a:gdLst>
                <a:gd name="T0" fmla="*/ 2 w 12"/>
                <a:gd name="T1" fmla="*/ 5 h 10"/>
                <a:gd name="T2" fmla="*/ 4 w 12"/>
                <a:gd name="T3" fmla="*/ 0 h 10"/>
                <a:gd name="T4" fmla="*/ 10 w 12"/>
                <a:gd name="T5" fmla="*/ 5 h 10"/>
                <a:gd name="T6" fmla="*/ 8 w 12"/>
                <a:gd name="T7" fmla="*/ 10 h 10"/>
                <a:gd name="T8" fmla="*/ 2 w 12"/>
                <a:gd name="T9" fmla="*/ 5 h 10"/>
              </a:gdLst>
              <a:ahLst/>
              <a:cxnLst>
                <a:cxn ang="0">
                  <a:pos x="T0" y="T1"/>
                </a:cxn>
                <a:cxn ang="0">
                  <a:pos x="T2" y="T3"/>
                </a:cxn>
                <a:cxn ang="0">
                  <a:pos x="T4" y="T5"/>
                </a:cxn>
                <a:cxn ang="0">
                  <a:pos x="T6" y="T7"/>
                </a:cxn>
                <a:cxn ang="0">
                  <a:pos x="T8" y="T9"/>
                </a:cxn>
              </a:cxnLst>
              <a:rect l="0" t="0" r="r" b="b"/>
              <a:pathLst>
                <a:path w="12" h="10">
                  <a:moveTo>
                    <a:pt x="2" y="5"/>
                  </a:moveTo>
                  <a:cubicBezTo>
                    <a:pt x="0" y="2"/>
                    <a:pt x="1" y="0"/>
                    <a:pt x="4" y="0"/>
                  </a:cubicBezTo>
                  <a:cubicBezTo>
                    <a:pt x="6" y="0"/>
                    <a:pt x="9" y="2"/>
                    <a:pt x="10" y="5"/>
                  </a:cubicBezTo>
                  <a:cubicBezTo>
                    <a:pt x="12" y="8"/>
                    <a:pt x="11" y="10"/>
                    <a:pt x="8" y="10"/>
                  </a:cubicBezTo>
                  <a:cubicBezTo>
                    <a:pt x="6" y="10"/>
                    <a:pt x="3" y="8"/>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94"/>
            <p:cNvSpPr>
              <a:spLocks/>
            </p:cNvSpPr>
            <p:nvPr/>
          </p:nvSpPr>
          <p:spPr bwMode="auto">
            <a:xfrm>
              <a:off x="6421788" y="5360524"/>
              <a:ext cx="22079" cy="17663"/>
            </a:xfrm>
            <a:custGeom>
              <a:avLst/>
              <a:gdLst>
                <a:gd name="T0" fmla="*/ 1 w 11"/>
                <a:gd name="T1" fmla="*/ 5 h 9"/>
                <a:gd name="T2" fmla="*/ 3 w 11"/>
                <a:gd name="T3" fmla="*/ 0 h 9"/>
                <a:gd name="T4" fmla="*/ 10 w 11"/>
                <a:gd name="T5" fmla="*/ 5 h 9"/>
                <a:gd name="T6" fmla="*/ 8 w 11"/>
                <a:gd name="T7" fmla="*/ 9 h 9"/>
                <a:gd name="T8" fmla="*/ 1 w 11"/>
                <a:gd name="T9" fmla="*/ 5 h 9"/>
              </a:gdLst>
              <a:ahLst/>
              <a:cxnLst>
                <a:cxn ang="0">
                  <a:pos x="T0" y="T1"/>
                </a:cxn>
                <a:cxn ang="0">
                  <a:pos x="T2" y="T3"/>
                </a:cxn>
                <a:cxn ang="0">
                  <a:pos x="T4" y="T5"/>
                </a:cxn>
                <a:cxn ang="0">
                  <a:pos x="T6" y="T7"/>
                </a:cxn>
                <a:cxn ang="0">
                  <a:pos x="T8" y="T9"/>
                </a:cxn>
              </a:cxnLst>
              <a:rect l="0" t="0" r="r" b="b"/>
              <a:pathLst>
                <a:path w="11" h="9">
                  <a:moveTo>
                    <a:pt x="1" y="5"/>
                  </a:moveTo>
                  <a:cubicBezTo>
                    <a:pt x="0" y="2"/>
                    <a:pt x="1" y="0"/>
                    <a:pt x="3" y="0"/>
                  </a:cubicBezTo>
                  <a:cubicBezTo>
                    <a:pt x="6" y="0"/>
                    <a:pt x="9" y="2"/>
                    <a:pt x="10" y="5"/>
                  </a:cubicBezTo>
                  <a:cubicBezTo>
                    <a:pt x="11" y="7"/>
                    <a:pt x="10" y="9"/>
                    <a:pt x="8" y="9"/>
                  </a:cubicBezTo>
                  <a:cubicBezTo>
                    <a:pt x="6" y="9"/>
                    <a:pt x="3" y="7"/>
                    <a:pt x="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Freeform 95"/>
            <p:cNvSpPr>
              <a:spLocks/>
            </p:cNvSpPr>
            <p:nvPr/>
          </p:nvSpPr>
          <p:spPr bwMode="auto">
            <a:xfrm>
              <a:off x="6384253" y="5362732"/>
              <a:ext cx="20976" cy="17663"/>
            </a:xfrm>
            <a:custGeom>
              <a:avLst/>
              <a:gdLst>
                <a:gd name="T0" fmla="*/ 2 w 11"/>
                <a:gd name="T1" fmla="*/ 5 h 9"/>
                <a:gd name="T2" fmla="*/ 3 w 11"/>
                <a:gd name="T3" fmla="*/ 0 h 9"/>
                <a:gd name="T4" fmla="*/ 9 w 11"/>
                <a:gd name="T5" fmla="*/ 5 h 9"/>
                <a:gd name="T6" fmla="*/ 8 w 11"/>
                <a:gd name="T7" fmla="*/ 9 h 9"/>
                <a:gd name="T8" fmla="*/ 2 w 11"/>
                <a:gd name="T9" fmla="*/ 5 h 9"/>
              </a:gdLst>
              <a:ahLst/>
              <a:cxnLst>
                <a:cxn ang="0">
                  <a:pos x="T0" y="T1"/>
                </a:cxn>
                <a:cxn ang="0">
                  <a:pos x="T2" y="T3"/>
                </a:cxn>
                <a:cxn ang="0">
                  <a:pos x="T4" y="T5"/>
                </a:cxn>
                <a:cxn ang="0">
                  <a:pos x="T6" y="T7"/>
                </a:cxn>
                <a:cxn ang="0">
                  <a:pos x="T8" y="T9"/>
                </a:cxn>
              </a:cxnLst>
              <a:rect l="0" t="0" r="r" b="b"/>
              <a:pathLst>
                <a:path w="11" h="9">
                  <a:moveTo>
                    <a:pt x="2" y="5"/>
                  </a:moveTo>
                  <a:cubicBezTo>
                    <a:pt x="0" y="2"/>
                    <a:pt x="1" y="0"/>
                    <a:pt x="3" y="0"/>
                  </a:cubicBezTo>
                  <a:cubicBezTo>
                    <a:pt x="6" y="0"/>
                    <a:pt x="8" y="2"/>
                    <a:pt x="9" y="5"/>
                  </a:cubicBezTo>
                  <a:cubicBezTo>
                    <a:pt x="11" y="7"/>
                    <a:pt x="10" y="9"/>
                    <a:pt x="8" y="9"/>
                  </a:cubicBezTo>
                  <a:cubicBezTo>
                    <a:pt x="5" y="9"/>
                    <a:pt x="3" y="7"/>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Freeform 96"/>
            <p:cNvSpPr>
              <a:spLocks/>
            </p:cNvSpPr>
            <p:nvPr/>
          </p:nvSpPr>
          <p:spPr bwMode="auto">
            <a:xfrm>
              <a:off x="6350029" y="5366044"/>
              <a:ext cx="18768" cy="17663"/>
            </a:xfrm>
            <a:custGeom>
              <a:avLst/>
              <a:gdLst>
                <a:gd name="T0" fmla="*/ 1 w 10"/>
                <a:gd name="T1" fmla="*/ 4 h 9"/>
                <a:gd name="T2" fmla="*/ 3 w 10"/>
                <a:gd name="T3" fmla="*/ 0 h 9"/>
                <a:gd name="T4" fmla="*/ 9 w 10"/>
                <a:gd name="T5" fmla="*/ 4 h 9"/>
                <a:gd name="T6" fmla="*/ 7 w 10"/>
                <a:gd name="T7" fmla="*/ 9 h 9"/>
                <a:gd name="T8" fmla="*/ 1 w 10"/>
                <a:gd name="T9" fmla="*/ 4 h 9"/>
              </a:gdLst>
              <a:ahLst/>
              <a:cxnLst>
                <a:cxn ang="0">
                  <a:pos x="T0" y="T1"/>
                </a:cxn>
                <a:cxn ang="0">
                  <a:pos x="T2" y="T3"/>
                </a:cxn>
                <a:cxn ang="0">
                  <a:pos x="T4" y="T5"/>
                </a:cxn>
                <a:cxn ang="0">
                  <a:pos x="T6" y="T7"/>
                </a:cxn>
                <a:cxn ang="0">
                  <a:pos x="T8" y="T9"/>
                </a:cxn>
              </a:cxnLst>
              <a:rect l="0" t="0" r="r" b="b"/>
              <a:pathLst>
                <a:path w="10" h="9">
                  <a:moveTo>
                    <a:pt x="1" y="4"/>
                  </a:moveTo>
                  <a:cubicBezTo>
                    <a:pt x="0" y="2"/>
                    <a:pt x="1" y="0"/>
                    <a:pt x="3" y="0"/>
                  </a:cubicBezTo>
                  <a:cubicBezTo>
                    <a:pt x="5" y="0"/>
                    <a:pt x="8" y="2"/>
                    <a:pt x="9" y="4"/>
                  </a:cubicBezTo>
                  <a:cubicBezTo>
                    <a:pt x="10" y="7"/>
                    <a:pt x="9" y="9"/>
                    <a:pt x="7" y="9"/>
                  </a:cubicBezTo>
                  <a:cubicBezTo>
                    <a:pt x="5" y="9"/>
                    <a:pt x="2" y="7"/>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97"/>
            <p:cNvSpPr>
              <a:spLocks/>
            </p:cNvSpPr>
            <p:nvPr/>
          </p:nvSpPr>
          <p:spPr bwMode="auto">
            <a:xfrm>
              <a:off x="6313599" y="5368252"/>
              <a:ext cx="18768" cy="17663"/>
            </a:xfrm>
            <a:custGeom>
              <a:avLst/>
              <a:gdLst>
                <a:gd name="T0" fmla="*/ 1 w 10"/>
                <a:gd name="T1" fmla="*/ 4 h 9"/>
                <a:gd name="T2" fmla="*/ 3 w 10"/>
                <a:gd name="T3" fmla="*/ 0 h 9"/>
                <a:gd name="T4" fmla="*/ 9 w 10"/>
                <a:gd name="T5" fmla="*/ 4 h 9"/>
                <a:gd name="T6" fmla="*/ 7 w 10"/>
                <a:gd name="T7" fmla="*/ 9 h 9"/>
                <a:gd name="T8" fmla="*/ 1 w 10"/>
                <a:gd name="T9" fmla="*/ 4 h 9"/>
              </a:gdLst>
              <a:ahLst/>
              <a:cxnLst>
                <a:cxn ang="0">
                  <a:pos x="T0" y="T1"/>
                </a:cxn>
                <a:cxn ang="0">
                  <a:pos x="T2" y="T3"/>
                </a:cxn>
                <a:cxn ang="0">
                  <a:pos x="T4" y="T5"/>
                </a:cxn>
                <a:cxn ang="0">
                  <a:pos x="T6" y="T7"/>
                </a:cxn>
                <a:cxn ang="0">
                  <a:pos x="T8" y="T9"/>
                </a:cxn>
              </a:cxnLst>
              <a:rect l="0" t="0" r="r" b="b"/>
              <a:pathLst>
                <a:path w="10" h="9">
                  <a:moveTo>
                    <a:pt x="1" y="4"/>
                  </a:moveTo>
                  <a:cubicBezTo>
                    <a:pt x="0" y="2"/>
                    <a:pt x="1" y="0"/>
                    <a:pt x="3" y="0"/>
                  </a:cubicBezTo>
                  <a:cubicBezTo>
                    <a:pt x="5" y="0"/>
                    <a:pt x="8" y="2"/>
                    <a:pt x="9" y="4"/>
                  </a:cubicBezTo>
                  <a:cubicBezTo>
                    <a:pt x="10" y="7"/>
                    <a:pt x="10" y="9"/>
                    <a:pt x="7" y="9"/>
                  </a:cubicBezTo>
                  <a:cubicBezTo>
                    <a:pt x="5" y="9"/>
                    <a:pt x="3" y="7"/>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98"/>
            <p:cNvSpPr>
              <a:spLocks/>
            </p:cNvSpPr>
            <p:nvPr/>
          </p:nvSpPr>
          <p:spPr bwMode="auto">
            <a:xfrm>
              <a:off x="6282688" y="5370460"/>
              <a:ext cx="18768" cy="15456"/>
            </a:xfrm>
            <a:custGeom>
              <a:avLst/>
              <a:gdLst>
                <a:gd name="T0" fmla="*/ 1 w 10"/>
                <a:gd name="T1" fmla="*/ 4 h 8"/>
                <a:gd name="T2" fmla="*/ 3 w 10"/>
                <a:gd name="T3" fmla="*/ 0 h 8"/>
                <a:gd name="T4" fmla="*/ 9 w 10"/>
                <a:gd name="T5" fmla="*/ 4 h 8"/>
                <a:gd name="T6" fmla="*/ 7 w 10"/>
                <a:gd name="T7" fmla="*/ 8 h 8"/>
                <a:gd name="T8" fmla="*/ 1 w 10"/>
                <a:gd name="T9" fmla="*/ 4 h 8"/>
              </a:gdLst>
              <a:ahLst/>
              <a:cxnLst>
                <a:cxn ang="0">
                  <a:pos x="T0" y="T1"/>
                </a:cxn>
                <a:cxn ang="0">
                  <a:pos x="T2" y="T3"/>
                </a:cxn>
                <a:cxn ang="0">
                  <a:pos x="T4" y="T5"/>
                </a:cxn>
                <a:cxn ang="0">
                  <a:pos x="T6" y="T7"/>
                </a:cxn>
                <a:cxn ang="0">
                  <a:pos x="T8" y="T9"/>
                </a:cxn>
              </a:cxnLst>
              <a:rect l="0" t="0" r="r" b="b"/>
              <a:pathLst>
                <a:path w="10" h="8">
                  <a:moveTo>
                    <a:pt x="1" y="4"/>
                  </a:moveTo>
                  <a:cubicBezTo>
                    <a:pt x="0" y="2"/>
                    <a:pt x="1" y="0"/>
                    <a:pt x="3" y="0"/>
                  </a:cubicBezTo>
                  <a:cubicBezTo>
                    <a:pt x="5" y="0"/>
                    <a:pt x="8" y="2"/>
                    <a:pt x="9" y="4"/>
                  </a:cubicBezTo>
                  <a:cubicBezTo>
                    <a:pt x="10" y="7"/>
                    <a:pt x="9" y="8"/>
                    <a:pt x="7" y="8"/>
                  </a:cubicBezTo>
                  <a:cubicBezTo>
                    <a:pt x="5" y="8"/>
                    <a:pt x="2" y="7"/>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Freeform 99"/>
            <p:cNvSpPr>
              <a:spLocks/>
            </p:cNvSpPr>
            <p:nvPr/>
          </p:nvSpPr>
          <p:spPr bwMode="auto">
            <a:xfrm>
              <a:off x="6257296" y="5372668"/>
              <a:ext cx="19871" cy="17663"/>
            </a:xfrm>
            <a:custGeom>
              <a:avLst/>
              <a:gdLst>
                <a:gd name="T0" fmla="*/ 1 w 10"/>
                <a:gd name="T1" fmla="*/ 5 h 9"/>
                <a:gd name="T2" fmla="*/ 3 w 10"/>
                <a:gd name="T3" fmla="*/ 0 h 9"/>
                <a:gd name="T4" fmla="*/ 9 w 10"/>
                <a:gd name="T5" fmla="*/ 5 h 9"/>
                <a:gd name="T6" fmla="*/ 7 w 10"/>
                <a:gd name="T7" fmla="*/ 9 h 9"/>
                <a:gd name="T8" fmla="*/ 1 w 10"/>
                <a:gd name="T9" fmla="*/ 5 h 9"/>
              </a:gdLst>
              <a:ahLst/>
              <a:cxnLst>
                <a:cxn ang="0">
                  <a:pos x="T0" y="T1"/>
                </a:cxn>
                <a:cxn ang="0">
                  <a:pos x="T2" y="T3"/>
                </a:cxn>
                <a:cxn ang="0">
                  <a:pos x="T4" y="T5"/>
                </a:cxn>
                <a:cxn ang="0">
                  <a:pos x="T6" y="T7"/>
                </a:cxn>
                <a:cxn ang="0">
                  <a:pos x="T8" y="T9"/>
                </a:cxn>
              </a:cxnLst>
              <a:rect l="0" t="0" r="r" b="b"/>
              <a:pathLst>
                <a:path w="10" h="9">
                  <a:moveTo>
                    <a:pt x="1" y="5"/>
                  </a:moveTo>
                  <a:cubicBezTo>
                    <a:pt x="0" y="2"/>
                    <a:pt x="1" y="0"/>
                    <a:pt x="3" y="0"/>
                  </a:cubicBezTo>
                  <a:cubicBezTo>
                    <a:pt x="5" y="0"/>
                    <a:pt x="8" y="2"/>
                    <a:pt x="9" y="5"/>
                  </a:cubicBezTo>
                  <a:cubicBezTo>
                    <a:pt x="10" y="7"/>
                    <a:pt x="9" y="9"/>
                    <a:pt x="7" y="9"/>
                  </a:cubicBezTo>
                  <a:cubicBezTo>
                    <a:pt x="5" y="9"/>
                    <a:pt x="2" y="7"/>
                    <a:pt x="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00"/>
            <p:cNvSpPr>
              <a:spLocks/>
            </p:cNvSpPr>
            <p:nvPr/>
          </p:nvSpPr>
          <p:spPr bwMode="auto">
            <a:xfrm>
              <a:off x="6234113" y="5375980"/>
              <a:ext cx="17663" cy="14352"/>
            </a:xfrm>
            <a:custGeom>
              <a:avLst/>
              <a:gdLst>
                <a:gd name="T0" fmla="*/ 1 w 9"/>
                <a:gd name="T1" fmla="*/ 3 h 7"/>
                <a:gd name="T2" fmla="*/ 2 w 9"/>
                <a:gd name="T3" fmla="*/ 0 h 7"/>
                <a:gd name="T4" fmla="*/ 8 w 9"/>
                <a:gd name="T5" fmla="*/ 3 h 7"/>
                <a:gd name="T6" fmla="*/ 6 w 9"/>
                <a:gd name="T7" fmla="*/ 7 h 7"/>
                <a:gd name="T8" fmla="*/ 1 w 9"/>
                <a:gd name="T9" fmla="*/ 3 h 7"/>
              </a:gdLst>
              <a:ahLst/>
              <a:cxnLst>
                <a:cxn ang="0">
                  <a:pos x="T0" y="T1"/>
                </a:cxn>
                <a:cxn ang="0">
                  <a:pos x="T2" y="T3"/>
                </a:cxn>
                <a:cxn ang="0">
                  <a:pos x="T4" y="T5"/>
                </a:cxn>
                <a:cxn ang="0">
                  <a:pos x="T6" y="T7"/>
                </a:cxn>
                <a:cxn ang="0">
                  <a:pos x="T8" y="T9"/>
                </a:cxn>
              </a:cxnLst>
              <a:rect l="0" t="0" r="r" b="b"/>
              <a:pathLst>
                <a:path w="9" h="7">
                  <a:moveTo>
                    <a:pt x="1" y="3"/>
                  </a:moveTo>
                  <a:cubicBezTo>
                    <a:pt x="0" y="1"/>
                    <a:pt x="0" y="0"/>
                    <a:pt x="2" y="0"/>
                  </a:cubicBezTo>
                  <a:cubicBezTo>
                    <a:pt x="4" y="0"/>
                    <a:pt x="7" y="1"/>
                    <a:pt x="8" y="3"/>
                  </a:cubicBezTo>
                  <a:cubicBezTo>
                    <a:pt x="9" y="6"/>
                    <a:pt x="8" y="7"/>
                    <a:pt x="6" y="7"/>
                  </a:cubicBezTo>
                  <a:cubicBezTo>
                    <a:pt x="4" y="7"/>
                    <a:pt x="2" y="6"/>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01"/>
            <p:cNvSpPr>
              <a:spLocks/>
            </p:cNvSpPr>
            <p:nvPr/>
          </p:nvSpPr>
          <p:spPr bwMode="auto">
            <a:xfrm>
              <a:off x="6209826" y="5375980"/>
              <a:ext cx="17663" cy="15456"/>
            </a:xfrm>
            <a:custGeom>
              <a:avLst/>
              <a:gdLst>
                <a:gd name="T0" fmla="*/ 1 w 9"/>
                <a:gd name="T1" fmla="*/ 4 h 8"/>
                <a:gd name="T2" fmla="*/ 3 w 9"/>
                <a:gd name="T3" fmla="*/ 0 h 8"/>
                <a:gd name="T4" fmla="*/ 8 w 9"/>
                <a:gd name="T5" fmla="*/ 5 h 8"/>
                <a:gd name="T6" fmla="*/ 6 w 9"/>
                <a:gd name="T7" fmla="*/ 8 h 8"/>
                <a:gd name="T8" fmla="*/ 1 w 9"/>
                <a:gd name="T9" fmla="*/ 4 h 8"/>
              </a:gdLst>
              <a:ahLst/>
              <a:cxnLst>
                <a:cxn ang="0">
                  <a:pos x="T0" y="T1"/>
                </a:cxn>
                <a:cxn ang="0">
                  <a:pos x="T2" y="T3"/>
                </a:cxn>
                <a:cxn ang="0">
                  <a:pos x="T4" y="T5"/>
                </a:cxn>
                <a:cxn ang="0">
                  <a:pos x="T6" y="T7"/>
                </a:cxn>
                <a:cxn ang="0">
                  <a:pos x="T8" y="T9"/>
                </a:cxn>
              </a:cxnLst>
              <a:rect l="0" t="0" r="r" b="b"/>
              <a:pathLst>
                <a:path w="9" h="8">
                  <a:moveTo>
                    <a:pt x="1" y="4"/>
                  </a:moveTo>
                  <a:cubicBezTo>
                    <a:pt x="0" y="2"/>
                    <a:pt x="1" y="0"/>
                    <a:pt x="3" y="0"/>
                  </a:cubicBezTo>
                  <a:cubicBezTo>
                    <a:pt x="5" y="0"/>
                    <a:pt x="7" y="2"/>
                    <a:pt x="8" y="5"/>
                  </a:cubicBezTo>
                  <a:cubicBezTo>
                    <a:pt x="9" y="7"/>
                    <a:pt x="8" y="8"/>
                    <a:pt x="6" y="8"/>
                  </a:cubicBezTo>
                  <a:cubicBezTo>
                    <a:pt x="4" y="8"/>
                    <a:pt x="2" y="6"/>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Freeform 102"/>
            <p:cNvSpPr>
              <a:spLocks/>
            </p:cNvSpPr>
            <p:nvPr/>
          </p:nvSpPr>
          <p:spPr bwMode="auto">
            <a:xfrm>
              <a:off x="6192162" y="5380396"/>
              <a:ext cx="13248" cy="13248"/>
            </a:xfrm>
            <a:custGeom>
              <a:avLst/>
              <a:gdLst>
                <a:gd name="T0" fmla="*/ 0 w 7"/>
                <a:gd name="T1" fmla="*/ 3 h 7"/>
                <a:gd name="T2" fmla="*/ 2 w 7"/>
                <a:gd name="T3" fmla="*/ 0 h 7"/>
                <a:gd name="T4" fmla="*/ 6 w 7"/>
                <a:gd name="T5" fmla="*/ 4 h 7"/>
                <a:gd name="T6" fmla="*/ 4 w 7"/>
                <a:gd name="T7" fmla="*/ 7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cubicBezTo>
                    <a:pt x="0" y="1"/>
                    <a:pt x="1" y="0"/>
                    <a:pt x="2" y="0"/>
                  </a:cubicBezTo>
                  <a:cubicBezTo>
                    <a:pt x="4" y="0"/>
                    <a:pt x="6" y="2"/>
                    <a:pt x="6" y="4"/>
                  </a:cubicBezTo>
                  <a:cubicBezTo>
                    <a:pt x="7" y="6"/>
                    <a:pt x="6" y="7"/>
                    <a:pt x="4" y="7"/>
                  </a:cubicBezTo>
                  <a:cubicBezTo>
                    <a:pt x="3" y="6"/>
                    <a:pt x="1" y="5"/>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03"/>
            <p:cNvSpPr>
              <a:spLocks/>
            </p:cNvSpPr>
            <p:nvPr/>
          </p:nvSpPr>
          <p:spPr bwMode="auto">
            <a:xfrm>
              <a:off x="6175602" y="5382604"/>
              <a:ext cx="13248" cy="13248"/>
            </a:xfrm>
            <a:custGeom>
              <a:avLst/>
              <a:gdLst>
                <a:gd name="T0" fmla="*/ 0 w 7"/>
                <a:gd name="T1" fmla="*/ 3 h 7"/>
                <a:gd name="T2" fmla="*/ 2 w 7"/>
                <a:gd name="T3" fmla="*/ 0 h 7"/>
                <a:gd name="T4" fmla="*/ 6 w 7"/>
                <a:gd name="T5" fmla="*/ 4 h 7"/>
                <a:gd name="T6" fmla="*/ 4 w 7"/>
                <a:gd name="T7" fmla="*/ 7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cubicBezTo>
                    <a:pt x="0" y="1"/>
                    <a:pt x="0" y="0"/>
                    <a:pt x="2" y="0"/>
                  </a:cubicBezTo>
                  <a:cubicBezTo>
                    <a:pt x="4" y="0"/>
                    <a:pt x="5" y="2"/>
                    <a:pt x="6" y="4"/>
                  </a:cubicBezTo>
                  <a:cubicBezTo>
                    <a:pt x="7" y="6"/>
                    <a:pt x="6" y="7"/>
                    <a:pt x="4" y="7"/>
                  </a:cubicBezTo>
                  <a:cubicBezTo>
                    <a:pt x="3" y="6"/>
                    <a:pt x="1" y="5"/>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04"/>
            <p:cNvSpPr>
              <a:spLocks/>
            </p:cNvSpPr>
            <p:nvPr/>
          </p:nvSpPr>
          <p:spPr bwMode="auto">
            <a:xfrm>
              <a:off x="6330158" y="5247920"/>
              <a:ext cx="19871" cy="24287"/>
            </a:xfrm>
            <a:custGeom>
              <a:avLst/>
              <a:gdLst>
                <a:gd name="T0" fmla="*/ 1 w 10"/>
                <a:gd name="T1" fmla="*/ 7 h 12"/>
                <a:gd name="T2" fmla="*/ 3 w 10"/>
                <a:gd name="T3" fmla="*/ 0 h 12"/>
                <a:gd name="T4" fmla="*/ 9 w 10"/>
                <a:gd name="T5" fmla="*/ 5 h 12"/>
                <a:gd name="T6" fmla="*/ 7 w 10"/>
                <a:gd name="T7" fmla="*/ 11 h 12"/>
                <a:gd name="T8" fmla="*/ 1 w 10"/>
                <a:gd name="T9" fmla="*/ 7 h 12"/>
              </a:gdLst>
              <a:ahLst/>
              <a:cxnLst>
                <a:cxn ang="0">
                  <a:pos x="T0" y="T1"/>
                </a:cxn>
                <a:cxn ang="0">
                  <a:pos x="T2" y="T3"/>
                </a:cxn>
                <a:cxn ang="0">
                  <a:pos x="T4" y="T5"/>
                </a:cxn>
                <a:cxn ang="0">
                  <a:pos x="T6" y="T7"/>
                </a:cxn>
                <a:cxn ang="0">
                  <a:pos x="T8" y="T9"/>
                </a:cxn>
              </a:cxnLst>
              <a:rect l="0" t="0" r="r" b="b"/>
              <a:pathLst>
                <a:path w="10" h="12">
                  <a:moveTo>
                    <a:pt x="1" y="7"/>
                  </a:moveTo>
                  <a:cubicBezTo>
                    <a:pt x="0" y="4"/>
                    <a:pt x="1" y="1"/>
                    <a:pt x="3" y="0"/>
                  </a:cubicBezTo>
                  <a:cubicBezTo>
                    <a:pt x="5" y="0"/>
                    <a:pt x="8" y="2"/>
                    <a:pt x="9" y="5"/>
                  </a:cubicBezTo>
                  <a:cubicBezTo>
                    <a:pt x="10" y="8"/>
                    <a:pt x="9" y="11"/>
                    <a:pt x="7" y="11"/>
                  </a:cubicBezTo>
                  <a:cubicBezTo>
                    <a:pt x="5" y="12"/>
                    <a:pt x="2" y="10"/>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05"/>
            <p:cNvSpPr>
              <a:spLocks/>
            </p:cNvSpPr>
            <p:nvPr/>
          </p:nvSpPr>
          <p:spPr bwMode="auto">
            <a:xfrm>
              <a:off x="6303663" y="5252335"/>
              <a:ext cx="17663" cy="23184"/>
            </a:xfrm>
            <a:custGeom>
              <a:avLst/>
              <a:gdLst>
                <a:gd name="T0" fmla="*/ 1 w 9"/>
                <a:gd name="T1" fmla="*/ 7 h 12"/>
                <a:gd name="T2" fmla="*/ 3 w 9"/>
                <a:gd name="T3" fmla="*/ 1 h 12"/>
                <a:gd name="T4" fmla="*/ 8 w 9"/>
                <a:gd name="T5" fmla="*/ 6 h 12"/>
                <a:gd name="T6" fmla="*/ 6 w 9"/>
                <a:gd name="T7" fmla="*/ 12 h 12"/>
                <a:gd name="T8" fmla="*/ 1 w 9"/>
                <a:gd name="T9" fmla="*/ 7 h 12"/>
              </a:gdLst>
              <a:ahLst/>
              <a:cxnLst>
                <a:cxn ang="0">
                  <a:pos x="T0" y="T1"/>
                </a:cxn>
                <a:cxn ang="0">
                  <a:pos x="T2" y="T3"/>
                </a:cxn>
                <a:cxn ang="0">
                  <a:pos x="T4" y="T5"/>
                </a:cxn>
                <a:cxn ang="0">
                  <a:pos x="T6" y="T7"/>
                </a:cxn>
                <a:cxn ang="0">
                  <a:pos x="T8" y="T9"/>
                </a:cxn>
              </a:cxnLst>
              <a:rect l="0" t="0" r="r" b="b"/>
              <a:pathLst>
                <a:path w="9" h="12">
                  <a:moveTo>
                    <a:pt x="1" y="7"/>
                  </a:moveTo>
                  <a:cubicBezTo>
                    <a:pt x="0" y="4"/>
                    <a:pt x="1" y="1"/>
                    <a:pt x="3" y="1"/>
                  </a:cubicBezTo>
                  <a:cubicBezTo>
                    <a:pt x="5" y="0"/>
                    <a:pt x="7" y="3"/>
                    <a:pt x="8" y="6"/>
                  </a:cubicBezTo>
                  <a:cubicBezTo>
                    <a:pt x="9" y="9"/>
                    <a:pt x="8" y="12"/>
                    <a:pt x="6" y="12"/>
                  </a:cubicBezTo>
                  <a:cubicBezTo>
                    <a:pt x="4" y="12"/>
                    <a:pt x="2" y="10"/>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06"/>
            <p:cNvSpPr>
              <a:spLocks/>
            </p:cNvSpPr>
            <p:nvPr/>
          </p:nvSpPr>
          <p:spPr bwMode="auto">
            <a:xfrm>
              <a:off x="6278272" y="5260063"/>
              <a:ext cx="15456" cy="23184"/>
            </a:xfrm>
            <a:custGeom>
              <a:avLst/>
              <a:gdLst>
                <a:gd name="T0" fmla="*/ 1 w 8"/>
                <a:gd name="T1" fmla="*/ 7 h 12"/>
                <a:gd name="T2" fmla="*/ 3 w 8"/>
                <a:gd name="T3" fmla="*/ 0 h 12"/>
                <a:gd name="T4" fmla="*/ 8 w 8"/>
                <a:gd name="T5" fmla="*/ 5 h 12"/>
                <a:gd name="T6" fmla="*/ 6 w 8"/>
                <a:gd name="T7" fmla="*/ 12 h 12"/>
                <a:gd name="T8" fmla="*/ 1 w 8"/>
                <a:gd name="T9" fmla="*/ 7 h 12"/>
              </a:gdLst>
              <a:ahLst/>
              <a:cxnLst>
                <a:cxn ang="0">
                  <a:pos x="T0" y="T1"/>
                </a:cxn>
                <a:cxn ang="0">
                  <a:pos x="T2" y="T3"/>
                </a:cxn>
                <a:cxn ang="0">
                  <a:pos x="T4" y="T5"/>
                </a:cxn>
                <a:cxn ang="0">
                  <a:pos x="T6" y="T7"/>
                </a:cxn>
                <a:cxn ang="0">
                  <a:pos x="T8" y="T9"/>
                </a:cxn>
              </a:cxnLst>
              <a:rect l="0" t="0" r="r" b="b"/>
              <a:pathLst>
                <a:path w="8" h="12">
                  <a:moveTo>
                    <a:pt x="1" y="7"/>
                  </a:moveTo>
                  <a:cubicBezTo>
                    <a:pt x="0" y="4"/>
                    <a:pt x="1" y="1"/>
                    <a:pt x="3" y="0"/>
                  </a:cubicBezTo>
                  <a:cubicBezTo>
                    <a:pt x="5" y="0"/>
                    <a:pt x="7" y="2"/>
                    <a:pt x="8" y="5"/>
                  </a:cubicBezTo>
                  <a:cubicBezTo>
                    <a:pt x="8" y="8"/>
                    <a:pt x="7" y="11"/>
                    <a:pt x="6" y="12"/>
                  </a:cubicBezTo>
                  <a:cubicBezTo>
                    <a:pt x="4" y="12"/>
                    <a:pt x="2" y="10"/>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07"/>
            <p:cNvSpPr>
              <a:spLocks/>
            </p:cNvSpPr>
            <p:nvPr/>
          </p:nvSpPr>
          <p:spPr bwMode="auto">
            <a:xfrm>
              <a:off x="6257296" y="5264479"/>
              <a:ext cx="15456" cy="23184"/>
            </a:xfrm>
            <a:custGeom>
              <a:avLst/>
              <a:gdLst>
                <a:gd name="T0" fmla="*/ 0 w 8"/>
                <a:gd name="T1" fmla="*/ 7 h 12"/>
                <a:gd name="T2" fmla="*/ 2 w 8"/>
                <a:gd name="T3" fmla="*/ 1 h 12"/>
                <a:gd name="T4" fmla="*/ 7 w 8"/>
                <a:gd name="T5" fmla="*/ 6 h 12"/>
                <a:gd name="T6" fmla="*/ 5 w 8"/>
                <a:gd name="T7" fmla="*/ 12 h 12"/>
                <a:gd name="T8" fmla="*/ 0 w 8"/>
                <a:gd name="T9" fmla="*/ 7 h 12"/>
              </a:gdLst>
              <a:ahLst/>
              <a:cxnLst>
                <a:cxn ang="0">
                  <a:pos x="T0" y="T1"/>
                </a:cxn>
                <a:cxn ang="0">
                  <a:pos x="T2" y="T3"/>
                </a:cxn>
                <a:cxn ang="0">
                  <a:pos x="T4" y="T5"/>
                </a:cxn>
                <a:cxn ang="0">
                  <a:pos x="T6" y="T7"/>
                </a:cxn>
                <a:cxn ang="0">
                  <a:pos x="T8" y="T9"/>
                </a:cxn>
              </a:cxnLst>
              <a:rect l="0" t="0" r="r" b="b"/>
              <a:pathLst>
                <a:path w="8" h="12">
                  <a:moveTo>
                    <a:pt x="0" y="7"/>
                  </a:moveTo>
                  <a:cubicBezTo>
                    <a:pt x="0" y="4"/>
                    <a:pt x="1" y="1"/>
                    <a:pt x="2" y="1"/>
                  </a:cubicBezTo>
                  <a:cubicBezTo>
                    <a:pt x="4" y="0"/>
                    <a:pt x="6" y="3"/>
                    <a:pt x="7" y="6"/>
                  </a:cubicBezTo>
                  <a:cubicBezTo>
                    <a:pt x="8" y="9"/>
                    <a:pt x="7" y="12"/>
                    <a:pt x="5" y="12"/>
                  </a:cubicBezTo>
                  <a:cubicBezTo>
                    <a:pt x="3" y="12"/>
                    <a:pt x="1" y="10"/>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08"/>
            <p:cNvSpPr>
              <a:spLocks/>
            </p:cNvSpPr>
            <p:nvPr/>
          </p:nvSpPr>
          <p:spPr bwMode="auto">
            <a:xfrm>
              <a:off x="6241840" y="5269999"/>
              <a:ext cx="12144" cy="23184"/>
            </a:xfrm>
            <a:custGeom>
              <a:avLst/>
              <a:gdLst>
                <a:gd name="T0" fmla="*/ 0 w 6"/>
                <a:gd name="T1" fmla="*/ 6 h 12"/>
                <a:gd name="T2" fmla="*/ 1 w 6"/>
                <a:gd name="T3" fmla="*/ 0 h 12"/>
                <a:gd name="T4" fmla="*/ 5 w 6"/>
                <a:gd name="T5" fmla="*/ 5 h 12"/>
                <a:gd name="T6" fmla="*/ 4 w 6"/>
                <a:gd name="T7" fmla="*/ 12 h 12"/>
                <a:gd name="T8" fmla="*/ 0 w 6"/>
                <a:gd name="T9" fmla="*/ 6 h 12"/>
              </a:gdLst>
              <a:ahLst/>
              <a:cxnLst>
                <a:cxn ang="0">
                  <a:pos x="T0" y="T1"/>
                </a:cxn>
                <a:cxn ang="0">
                  <a:pos x="T2" y="T3"/>
                </a:cxn>
                <a:cxn ang="0">
                  <a:pos x="T4" y="T5"/>
                </a:cxn>
                <a:cxn ang="0">
                  <a:pos x="T6" y="T7"/>
                </a:cxn>
                <a:cxn ang="0">
                  <a:pos x="T8" y="T9"/>
                </a:cxn>
              </a:cxnLst>
              <a:rect l="0" t="0" r="r" b="b"/>
              <a:pathLst>
                <a:path w="6" h="12">
                  <a:moveTo>
                    <a:pt x="0" y="6"/>
                  </a:moveTo>
                  <a:cubicBezTo>
                    <a:pt x="0" y="3"/>
                    <a:pt x="0" y="1"/>
                    <a:pt x="1" y="0"/>
                  </a:cubicBezTo>
                  <a:cubicBezTo>
                    <a:pt x="3" y="0"/>
                    <a:pt x="5" y="2"/>
                    <a:pt x="5" y="5"/>
                  </a:cubicBezTo>
                  <a:cubicBezTo>
                    <a:pt x="6" y="9"/>
                    <a:pt x="6" y="11"/>
                    <a:pt x="4" y="12"/>
                  </a:cubicBezTo>
                  <a:cubicBezTo>
                    <a:pt x="3" y="12"/>
                    <a:pt x="1" y="9"/>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09"/>
            <p:cNvSpPr>
              <a:spLocks/>
            </p:cNvSpPr>
            <p:nvPr/>
          </p:nvSpPr>
          <p:spPr bwMode="auto">
            <a:xfrm>
              <a:off x="6225281" y="5273311"/>
              <a:ext cx="11040" cy="23184"/>
            </a:xfrm>
            <a:custGeom>
              <a:avLst/>
              <a:gdLst>
                <a:gd name="T0" fmla="*/ 0 w 6"/>
                <a:gd name="T1" fmla="*/ 6 h 12"/>
                <a:gd name="T2" fmla="*/ 2 w 6"/>
                <a:gd name="T3" fmla="*/ 1 h 12"/>
                <a:gd name="T4" fmla="*/ 5 w 6"/>
                <a:gd name="T5" fmla="*/ 6 h 12"/>
                <a:gd name="T6" fmla="*/ 4 w 6"/>
                <a:gd name="T7" fmla="*/ 12 h 12"/>
                <a:gd name="T8" fmla="*/ 0 w 6"/>
                <a:gd name="T9" fmla="*/ 6 h 12"/>
              </a:gdLst>
              <a:ahLst/>
              <a:cxnLst>
                <a:cxn ang="0">
                  <a:pos x="T0" y="T1"/>
                </a:cxn>
                <a:cxn ang="0">
                  <a:pos x="T2" y="T3"/>
                </a:cxn>
                <a:cxn ang="0">
                  <a:pos x="T4" y="T5"/>
                </a:cxn>
                <a:cxn ang="0">
                  <a:pos x="T6" y="T7"/>
                </a:cxn>
                <a:cxn ang="0">
                  <a:pos x="T8" y="T9"/>
                </a:cxn>
              </a:cxnLst>
              <a:rect l="0" t="0" r="r" b="b"/>
              <a:pathLst>
                <a:path w="6" h="12">
                  <a:moveTo>
                    <a:pt x="0" y="6"/>
                  </a:moveTo>
                  <a:cubicBezTo>
                    <a:pt x="0" y="3"/>
                    <a:pt x="1" y="1"/>
                    <a:pt x="2" y="1"/>
                  </a:cubicBezTo>
                  <a:cubicBezTo>
                    <a:pt x="3" y="0"/>
                    <a:pt x="5" y="3"/>
                    <a:pt x="5" y="6"/>
                  </a:cubicBezTo>
                  <a:cubicBezTo>
                    <a:pt x="6" y="9"/>
                    <a:pt x="5" y="12"/>
                    <a:pt x="4" y="12"/>
                  </a:cubicBezTo>
                  <a:cubicBezTo>
                    <a:pt x="2" y="12"/>
                    <a:pt x="1" y="10"/>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10"/>
            <p:cNvSpPr>
              <a:spLocks/>
            </p:cNvSpPr>
            <p:nvPr/>
          </p:nvSpPr>
          <p:spPr bwMode="auto">
            <a:xfrm>
              <a:off x="6205410" y="5279934"/>
              <a:ext cx="12144" cy="20976"/>
            </a:xfrm>
            <a:custGeom>
              <a:avLst/>
              <a:gdLst>
                <a:gd name="T0" fmla="*/ 1 w 6"/>
                <a:gd name="T1" fmla="*/ 6 h 11"/>
                <a:gd name="T2" fmla="*/ 2 w 6"/>
                <a:gd name="T3" fmla="*/ 0 h 11"/>
                <a:gd name="T4" fmla="*/ 6 w 6"/>
                <a:gd name="T5" fmla="*/ 5 h 11"/>
                <a:gd name="T6" fmla="*/ 4 w 6"/>
                <a:gd name="T7" fmla="*/ 11 h 11"/>
                <a:gd name="T8" fmla="*/ 1 w 6"/>
                <a:gd name="T9" fmla="*/ 6 h 11"/>
              </a:gdLst>
              <a:ahLst/>
              <a:cxnLst>
                <a:cxn ang="0">
                  <a:pos x="T0" y="T1"/>
                </a:cxn>
                <a:cxn ang="0">
                  <a:pos x="T2" y="T3"/>
                </a:cxn>
                <a:cxn ang="0">
                  <a:pos x="T4" y="T5"/>
                </a:cxn>
                <a:cxn ang="0">
                  <a:pos x="T6" y="T7"/>
                </a:cxn>
                <a:cxn ang="0">
                  <a:pos x="T8" y="T9"/>
                </a:cxn>
              </a:cxnLst>
              <a:rect l="0" t="0" r="r" b="b"/>
              <a:pathLst>
                <a:path w="6" h="11">
                  <a:moveTo>
                    <a:pt x="1" y="6"/>
                  </a:moveTo>
                  <a:cubicBezTo>
                    <a:pt x="0" y="3"/>
                    <a:pt x="1" y="0"/>
                    <a:pt x="2" y="0"/>
                  </a:cubicBezTo>
                  <a:cubicBezTo>
                    <a:pt x="4" y="0"/>
                    <a:pt x="5" y="2"/>
                    <a:pt x="6" y="5"/>
                  </a:cubicBezTo>
                  <a:cubicBezTo>
                    <a:pt x="6" y="8"/>
                    <a:pt x="6" y="11"/>
                    <a:pt x="4" y="11"/>
                  </a:cubicBezTo>
                  <a:cubicBezTo>
                    <a:pt x="3" y="11"/>
                    <a:pt x="1" y="9"/>
                    <a:pt x="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11"/>
            <p:cNvSpPr>
              <a:spLocks/>
            </p:cNvSpPr>
            <p:nvPr/>
          </p:nvSpPr>
          <p:spPr bwMode="auto">
            <a:xfrm>
              <a:off x="6191058" y="5283247"/>
              <a:ext cx="11040" cy="23184"/>
            </a:xfrm>
            <a:custGeom>
              <a:avLst/>
              <a:gdLst>
                <a:gd name="T0" fmla="*/ 0 w 6"/>
                <a:gd name="T1" fmla="*/ 6 h 12"/>
                <a:gd name="T2" fmla="*/ 2 w 6"/>
                <a:gd name="T3" fmla="*/ 0 h 12"/>
                <a:gd name="T4" fmla="*/ 5 w 6"/>
                <a:gd name="T5" fmla="*/ 6 h 12"/>
                <a:gd name="T6" fmla="*/ 4 w 6"/>
                <a:gd name="T7" fmla="*/ 12 h 12"/>
                <a:gd name="T8" fmla="*/ 0 w 6"/>
                <a:gd name="T9" fmla="*/ 6 h 12"/>
              </a:gdLst>
              <a:ahLst/>
              <a:cxnLst>
                <a:cxn ang="0">
                  <a:pos x="T0" y="T1"/>
                </a:cxn>
                <a:cxn ang="0">
                  <a:pos x="T2" y="T3"/>
                </a:cxn>
                <a:cxn ang="0">
                  <a:pos x="T4" y="T5"/>
                </a:cxn>
                <a:cxn ang="0">
                  <a:pos x="T6" y="T7"/>
                </a:cxn>
                <a:cxn ang="0">
                  <a:pos x="T8" y="T9"/>
                </a:cxn>
              </a:cxnLst>
              <a:rect l="0" t="0" r="r" b="b"/>
              <a:pathLst>
                <a:path w="6" h="12">
                  <a:moveTo>
                    <a:pt x="0" y="6"/>
                  </a:moveTo>
                  <a:cubicBezTo>
                    <a:pt x="0" y="3"/>
                    <a:pt x="0" y="0"/>
                    <a:pt x="2" y="0"/>
                  </a:cubicBezTo>
                  <a:cubicBezTo>
                    <a:pt x="3" y="0"/>
                    <a:pt x="5" y="3"/>
                    <a:pt x="5" y="6"/>
                  </a:cubicBezTo>
                  <a:cubicBezTo>
                    <a:pt x="6" y="9"/>
                    <a:pt x="5" y="11"/>
                    <a:pt x="4" y="12"/>
                  </a:cubicBezTo>
                  <a:cubicBezTo>
                    <a:pt x="2" y="12"/>
                    <a:pt x="1" y="9"/>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12"/>
            <p:cNvSpPr>
              <a:spLocks/>
            </p:cNvSpPr>
            <p:nvPr/>
          </p:nvSpPr>
          <p:spPr bwMode="auto">
            <a:xfrm>
              <a:off x="6173394" y="5288766"/>
              <a:ext cx="13248" cy="23184"/>
            </a:xfrm>
            <a:custGeom>
              <a:avLst/>
              <a:gdLst>
                <a:gd name="T0" fmla="*/ 1 w 7"/>
                <a:gd name="T1" fmla="*/ 6 h 12"/>
                <a:gd name="T2" fmla="*/ 3 w 7"/>
                <a:gd name="T3" fmla="*/ 0 h 12"/>
                <a:gd name="T4" fmla="*/ 6 w 7"/>
                <a:gd name="T5" fmla="*/ 5 h 12"/>
                <a:gd name="T6" fmla="*/ 4 w 7"/>
                <a:gd name="T7" fmla="*/ 11 h 12"/>
                <a:gd name="T8" fmla="*/ 1 w 7"/>
                <a:gd name="T9" fmla="*/ 6 h 12"/>
              </a:gdLst>
              <a:ahLst/>
              <a:cxnLst>
                <a:cxn ang="0">
                  <a:pos x="T0" y="T1"/>
                </a:cxn>
                <a:cxn ang="0">
                  <a:pos x="T2" y="T3"/>
                </a:cxn>
                <a:cxn ang="0">
                  <a:pos x="T4" y="T5"/>
                </a:cxn>
                <a:cxn ang="0">
                  <a:pos x="T6" y="T7"/>
                </a:cxn>
                <a:cxn ang="0">
                  <a:pos x="T8" y="T9"/>
                </a:cxn>
              </a:cxnLst>
              <a:rect l="0" t="0" r="r" b="b"/>
              <a:pathLst>
                <a:path w="7" h="12">
                  <a:moveTo>
                    <a:pt x="1" y="6"/>
                  </a:moveTo>
                  <a:cubicBezTo>
                    <a:pt x="0" y="3"/>
                    <a:pt x="1" y="0"/>
                    <a:pt x="3" y="0"/>
                  </a:cubicBezTo>
                  <a:cubicBezTo>
                    <a:pt x="4" y="0"/>
                    <a:pt x="6" y="2"/>
                    <a:pt x="6" y="5"/>
                  </a:cubicBezTo>
                  <a:cubicBezTo>
                    <a:pt x="7" y="9"/>
                    <a:pt x="6" y="11"/>
                    <a:pt x="4" y="11"/>
                  </a:cubicBezTo>
                  <a:cubicBezTo>
                    <a:pt x="3" y="12"/>
                    <a:pt x="1" y="9"/>
                    <a:pt x="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Freeform 113"/>
            <p:cNvSpPr>
              <a:spLocks/>
            </p:cNvSpPr>
            <p:nvPr/>
          </p:nvSpPr>
          <p:spPr bwMode="auto">
            <a:xfrm>
              <a:off x="6157939" y="5293182"/>
              <a:ext cx="11040" cy="23184"/>
            </a:xfrm>
            <a:custGeom>
              <a:avLst/>
              <a:gdLst>
                <a:gd name="T0" fmla="*/ 0 w 6"/>
                <a:gd name="T1" fmla="*/ 6 h 12"/>
                <a:gd name="T2" fmla="*/ 3 w 6"/>
                <a:gd name="T3" fmla="*/ 0 h 12"/>
                <a:gd name="T4" fmla="*/ 5 w 6"/>
                <a:gd name="T5" fmla="*/ 6 h 12"/>
                <a:gd name="T6" fmla="*/ 3 w 6"/>
                <a:gd name="T7" fmla="*/ 11 h 12"/>
                <a:gd name="T8" fmla="*/ 0 w 6"/>
                <a:gd name="T9" fmla="*/ 6 h 12"/>
              </a:gdLst>
              <a:ahLst/>
              <a:cxnLst>
                <a:cxn ang="0">
                  <a:pos x="T0" y="T1"/>
                </a:cxn>
                <a:cxn ang="0">
                  <a:pos x="T2" y="T3"/>
                </a:cxn>
                <a:cxn ang="0">
                  <a:pos x="T4" y="T5"/>
                </a:cxn>
                <a:cxn ang="0">
                  <a:pos x="T6" y="T7"/>
                </a:cxn>
                <a:cxn ang="0">
                  <a:pos x="T8" y="T9"/>
                </a:cxn>
              </a:cxnLst>
              <a:rect l="0" t="0" r="r" b="b"/>
              <a:pathLst>
                <a:path w="6" h="12">
                  <a:moveTo>
                    <a:pt x="0" y="6"/>
                  </a:moveTo>
                  <a:cubicBezTo>
                    <a:pt x="0" y="3"/>
                    <a:pt x="1" y="0"/>
                    <a:pt x="3" y="0"/>
                  </a:cubicBezTo>
                  <a:cubicBezTo>
                    <a:pt x="4" y="0"/>
                    <a:pt x="5" y="3"/>
                    <a:pt x="5" y="6"/>
                  </a:cubicBezTo>
                  <a:cubicBezTo>
                    <a:pt x="6" y="9"/>
                    <a:pt x="5" y="11"/>
                    <a:pt x="3" y="11"/>
                  </a:cubicBezTo>
                  <a:cubicBezTo>
                    <a:pt x="2" y="12"/>
                    <a:pt x="0" y="9"/>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114"/>
            <p:cNvSpPr>
              <a:spLocks/>
            </p:cNvSpPr>
            <p:nvPr/>
          </p:nvSpPr>
          <p:spPr bwMode="auto">
            <a:xfrm>
              <a:off x="6868895" y="4862634"/>
              <a:ext cx="522177" cy="97149"/>
            </a:xfrm>
            <a:custGeom>
              <a:avLst/>
              <a:gdLst>
                <a:gd name="T0" fmla="*/ 3 w 273"/>
                <a:gd name="T1" fmla="*/ 50 h 50"/>
                <a:gd name="T2" fmla="*/ 0 w 273"/>
                <a:gd name="T3" fmla="*/ 50 h 50"/>
                <a:gd name="T4" fmla="*/ 1 w 273"/>
                <a:gd name="T5" fmla="*/ 40 h 50"/>
                <a:gd name="T6" fmla="*/ 1 w 273"/>
                <a:gd name="T7" fmla="*/ 39 h 50"/>
                <a:gd name="T8" fmla="*/ 2 w 273"/>
                <a:gd name="T9" fmla="*/ 38 h 50"/>
                <a:gd name="T10" fmla="*/ 220 w 273"/>
                <a:gd name="T11" fmla="*/ 3 h 50"/>
                <a:gd name="T12" fmla="*/ 273 w 273"/>
                <a:gd name="T13" fmla="*/ 12 h 50"/>
                <a:gd name="T14" fmla="*/ 271 w 273"/>
                <a:gd name="T15" fmla="*/ 12 h 50"/>
                <a:gd name="T16" fmla="*/ 271 w 273"/>
                <a:gd name="T17" fmla="*/ 12 h 50"/>
                <a:gd name="T18" fmla="*/ 220 w 273"/>
                <a:gd name="T19" fmla="*/ 6 h 50"/>
                <a:gd name="T20" fmla="*/ 3 w 273"/>
                <a:gd name="T21" fmla="*/ 41 h 50"/>
                <a:gd name="T22" fmla="*/ 3 w 273"/>
                <a:gd name="T2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50">
                  <a:moveTo>
                    <a:pt x="3" y="50"/>
                  </a:moveTo>
                  <a:cubicBezTo>
                    <a:pt x="0" y="50"/>
                    <a:pt x="0" y="50"/>
                    <a:pt x="0" y="50"/>
                  </a:cubicBezTo>
                  <a:cubicBezTo>
                    <a:pt x="0" y="50"/>
                    <a:pt x="1" y="45"/>
                    <a:pt x="1" y="40"/>
                  </a:cubicBezTo>
                  <a:cubicBezTo>
                    <a:pt x="1" y="39"/>
                    <a:pt x="1" y="39"/>
                    <a:pt x="1" y="39"/>
                  </a:cubicBezTo>
                  <a:cubicBezTo>
                    <a:pt x="2" y="38"/>
                    <a:pt x="2" y="38"/>
                    <a:pt x="2" y="38"/>
                  </a:cubicBezTo>
                  <a:cubicBezTo>
                    <a:pt x="22" y="33"/>
                    <a:pt x="169" y="7"/>
                    <a:pt x="220" y="3"/>
                  </a:cubicBezTo>
                  <a:cubicBezTo>
                    <a:pt x="270" y="0"/>
                    <a:pt x="273" y="11"/>
                    <a:pt x="273" y="12"/>
                  </a:cubicBezTo>
                  <a:cubicBezTo>
                    <a:pt x="271" y="12"/>
                    <a:pt x="271" y="12"/>
                    <a:pt x="271" y="12"/>
                  </a:cubicBezTo>
                  <a:cubicBezTo>
                    <a:pt x="271" y="12"/>
                    <a:pt x="271" y="12"/>
                    <a:pt x="271" y="12"/>
                  </a:cubicBezTo>
                  <a:cubicBezTo>
                    <a:pt x="271" y="12"/>
                    <a:pt x="268" y="2"/>
                    <a:pt x="220" y="6"/>
                  </a:cubicBezTo>
                  <a:cubicBezTo>
                    <a:pt x="170" y="10"/>
                    <a:pt x="27" y="35"/>
                    <a:pt x="3" y="41"/>
                  </a:cubicBezTo>
                  <a:cubicBezTo>
                    <a:pt x="3" y="46"/>
                    <a:pt x="3" y="50"/>
                    <a:pt x="3"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15"/>
            <p:cNvSpPr>
              <a:spLocks noChangeArrowheads="1"/>
            </p:cNvSpPr>
            <p:nvPr/>
          </p:nvSpPr>
          <p:spPr bwMode="auto">
            <a:xfrm>
              <a:off x="7312691" y="4869258"/>
              <a:ext cx="4416" cy="1545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16"/>
            <p:cNvSpPr>
              <a:spLocks noChangeArrowheads="1"/>
            </p:cNvSpPr>
            <p:nvPr/>
          </p:nvSpPr>
          <p:spPr bwMode="auto">
            <a:xfrm>
              <a:off x="7253076" y="4878090"/>
              <a:ext cx="4416" cy="1435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5" name="Rectangle 117"/>
            <p:cNvSpPr>
              <a:spLocks noChangeArrowheads="1"/>
            </p:cNvSpPr>
            <p:nvPr/>
          </p:nvSpPr>
          <p:spPr bwMode="auto">
            <a:xfrm>
              <a:off x="7197878" y="4884714"/>
              <a:ext cx="4416" cy="176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Rectangle 118"/>
            <p:cNvSpPr>
              <a:spLocks noChangeArrowheads="1"/>
            </p:cNvSpPr>
            <p:nvPr/>
          </p:nvSpPr>
          <p:spPr bwMode="auto">
            <a:xfrm>
              <a:off x="7138263" y="4894650"/>
              <a:ext cx="5520" cy="1656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119"/>
            <p:cNvSpPr>
              <a:spLocks noChangeArrowheads="1"/>
            </p:cNvSpPr>
            <p:nvPr/>
          </p:nvSpPr>
          <p:spPr bwMode="auto">
            <a:xfrm>
              <a:off x="7100728" y="4900169"/>
              <a:ext cx="5520" cy="176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Rectangle 120"/>
            <p:cNvSpPr>
              <a:spLocks noChangeArrowheads="1"/>
            </p:cNvSpPr>
            <p:nvPr/>
          </p:nvSpPr>
          <p:spPr bwMode="auto">
            <a:xfrm>
              <a:off x="7052153" y="4907897"/>
              <a:ext cx="5520" cy="1876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 name="Rectangle 121"/>
            <p:cNvSpPr>
              <a:spLocks noChangeArrowheads="1"/>
            </p:cNvSpPr>
            <p:nvPr/>
          </p:nvSpPr>
          <p:spPr bwMode="auto">
            <a:xfrm>
              <a:off x="7007995" y="4915625"/>
              <a:ext cx="6624" cy="176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Rectangle 122"/>
            <p:cNvSpPr>
              <a:spLocks noChangeArrowheads="1"/>
            </p:cNvSpPr>
            <p:nvPr/>
          </p:nvSpPr>
          <p:spPr bwMode="auto">
            <a:xfrm>
              <a:off x="6962732" y="4923353"/>
              <a:ext cx="3312" cy="18768"/>
            </a:xfrm>
            <a:prstGeom prst="rect">
              <a:avLst/>
            </a:prstGeom>
            <a:solidFill>
              <a:srgbClr val="2F4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23"/>
            <p:cNvSpPr>
              <a:spLocks/>
            </p:cNvSpPr>
            <p:nvPr/>
          </p:nvSpPr>
          <p:spPr bwMode="auto">
            <a:xfrm>
              <a:off x="6910845" y="4933288"/>
              <a:ext cx="3312" cy="18768"/>
            </a:xfrm>
            <a:custGeom>
              <a:avLst/>
              <a:gdLst>
                <a:gd name="T0" fmla="*/ 3 w 3"/>
                <a:gd name="T1" fmla="*/ 17 h 17"/>
                <a:gd name="T2" fmla="*/ 0 w 3"/>
                <a:gd name="T3" fmla="*/ 15 h 17"/>
                <a:gd name="T4" fmla="*/ 0 w 3"/>
                <a:gd name="T5" fmla="*/ 0 h 17"/>
                <a:gd name="T6" fmla="*/ 3 w 3"/>
                <a:gd name="T7" fmla="*/ 1 h 17"/>
                <a:gd name="T8" fmla="*/ 3 w 3"/>
                <a:gd name="T9" fmla="*/ 17 h 17"/>
              </a:gdLst>
              <a:ahLst/>
              <a:cxnLst>
                <a:cxn ang="0">
                  <a:pos x="T0" y="T1"/>
                </a:cxn>
                <a:cxn ang="0">
                  <a:pos x="T2" y="T3"/>
                </a:cxn>
                <a:cxn ang="0">
                  <a:pos x="T4" y="T5"/>
                </a:cxn>
                <a:cxn ang="0">
                  <a:pos x="T6" y="T7"/>
                </a:cxn>
                <a:cxn ang="0">
                  <a:pos x="T8" y="T9"/>
                </a:cxn>
              </a:cxnLst>
              <a:rect l="0" t="0" r="r" b="b"/>
              <a:pathLst>
                <a:path w="3" h="17">
                  <a:moveTo>
                    <a:pt x="3" y="17"/>
                  </a:moveTo>
                  <a:lnTo>
                    <a:pt x="0" y="15"/>
                  </a:lnTo>
                  <a:lnTo>
                    <a:pt x="0" y="0"/>
                  </a:lnTo>
                  <a:lnTo>
                    <a:pt x="3" y="1"/>
                  </a:lnTo>
                  <a:lnTo>
                    <a:pt x="3" y="17"/>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2" name="Rectangle 124"/>
            <p:cNvSpPr>
              <a:spLocks noChangeArrowheads="1"/>
            </p:cNvSpPr>
            <p:nvPr/>
          </p:nvSpPr>
          <p:spPr bwMode="auto">
            <a:xfrm>
              <a:off x="7353537" y="4872570"/>
              <a:ext cx="5520" cy="993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28"/>
            <p:cNvSpPr>
              <a:spLocks/>
            </p:cNvSpPr>
            <p:nvPr/>
          </p:nvSpPr>
          <p:spPr bwMode="auto">
            <a:xfrm>
              <a:off x="4639981" y="4813508"/>
              <a:ext cx="1172415" cy="595039"/>
            </a:xfrm>
            <a:custGeom>
              <a:avLst/>
              <a:gdLst>
                <a:gd name="T0" fmla="*/ 612 w 612"/>
                <a:gd name="T1" fmla="*/ 230 h 307"/>
                <a:gd name="T2" fmla="*/ 612 w 612"/>
                <a:gd name="T3" fmla="*/ 230 h 307"/>
                <a:gd name="T4" fmla="*/ 513 w 612"/>
                <a:gd name="T5" fmla="*/ 237 h 307"/>
                <a:gd name="T6" fmla="*/ 27 w 612"/>
                <a:gd name="T7" fmla="*/ 7 h 307"/>
                <a:gd name="T8" fmla="*/ 9 w 612"/>
                <a:gd name="T9" fmla="*/ 3 h 307"/>
                <a:gd name="T10" fmla="*/ 3 w 612"/>
                <a:gd name="T11" fmla="*/ 20 h 307"/>
                <a:gd name="T12" fmla="*/ 543 w 612"/>
                <a:gd name="T13" fmla="*/ 307 h 307"/>
                <a:gd name="T14" fmla="*/ 543 w 612"/>
                <a:gd name="T15" fmla="*/ 307 h 307"/>
                <a:gd name="T16" fmla="*/ 612 w 612"/>
                <a:gd name="T17" fmla="*/ 304 h 307"/>
                <a:gd name="T18" fmla="*/ 612 w 612"/>
                <a:gd name="T19" fmla="*/ 23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2" h="307">
                  <a:moveTo>
                    <a:pt x="612" y="230"/>
                  </a:moveTo>
                  <a:cubicBezTo>
                    <a:pt x="612" y="230"/>
                    <a:pt x="612" y="230"/>
                    <a:pt x="612" y="230"/>
                  </a:cubicBezTo>
                  <a:cubicBezTo>
                    <a:pt x="611" y="230"/>
                    <a:pt x="572" y="237"/>
                    <a:pt x="513" y="237"/>
                  </a:cubicBezTo>
                  <a:cubicBezTo>
                    <a:pt x="391" y="237"/>
                    <a:pt x="165" y="207"/>
                    <a:pt x="27" y="7"/>
                  </a:cubicBezTo>
                  <a:cubicBezTo>
                    <a:pt x="23" y="1"/>
                    <a:pt x="15" y="0"/>
                    <a:pt x="9" y="3"/>
                  </a:cubicBezTo>
                  <a:cubicBezTo>
                    <a:pt x="2" y="6"/>
                    <a:pt x="0" y="14"/>
                    <a:pt x="3" y="20"/>
                  </a:cubicBezTo>
                  <a:cubicBezTo>
                    <a:pt x="97" y="205"/>
                    <a:pt x="289" y="307"/>
                    <a:pt x="543" y="307"/>
                  </a:cubicBezTo>
                  <a:cubicBezTo>
                    <a:pt x="543" y="307"/>
                    <a:pt x="543" y="307"/>
                    <a:pt x="543" y="307"/>
                  </a:cubicBezTo>
                  <a:cubicBezTo>
                    <a:pt x="566" y="307"/>
                    <a:pt x="589" y="306"/>
                    <a:pt x="612" y="304"/>
                  </a:cubicBezTo>
                  <a:lnTo>
                    <a:pt x="612" y="23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29"/>
            <p:cNvSpPr>
              <a:spLocks/>
            </p:cNvSpPr>
            <p:nvPr/>
          </p:nvSpPr>
          <p:spPr bwMode="auto">
            <a:xfrm>
              <a:off x="4669789" y="4838347"/>
              <a:ext cx="1162479" cy="578479"/>
            </a:xfrm>
            <a:custGeom>
              <a:avLst/>
              <a:gdLst>
                <a:gd name="T0" fmla="*/ 599 w 607"/>
                <a:gd name="T1" fmla="*/ 229 h 299"/>
                <a:gd name="T2" fmla="*/ 0 w 607"/>
                <a:gd name="T3" fmla="*/ 0 h 299"/>
                <a:gd name="T4" fmla="*/ 599 w 607"/>
                <a:gd name="T5" fmla="*/ 277 h 299"/>
                <a:gd name="T6" fmla="*/ 599 w 607"/>
                <a:gd name="T7" fmla="*/ 229 h 299"/>
              </a:gdLst>
              <a:ahLst/>
              <a:cxnLst>
                <a:cxn ang="0">
                  <a:pos x="T0" y="T1"/>
                </a:cxn>
                <a:cxn ang="0">
                  <a:pos x="T2" y="T3"/>
                </a:cxn>
                <a:cxn ang="0">
                  <a:pos x="T4" y="T5"/>
                </a:cxn>
                <a:cxn ang="0">
                  <a:pos x="T6" y="T7"/>
                </a:cxn>
              </a:cxnLst>
              <a:rect l="0" t="0" r="r" b="b"/>
              <a:pathLst>
                <a:path w="607" h="299">
                  <a:moveTo>
                    <a:pt x="599" y="229"/>
                  </a:moveTo>
                  <a:cubicBezTo>
                    <a:pt x="599" y="229"/>
                    <a:pt x="207" y="299"/>
                    <a:pt x="0" y="0"/>
                  </a:cubicBezTo>
                  <a:cubicBezTo>
                    <a:pt x="111" y="218"/>
                    <a:pt x="345" y="296"/>
                    <a:pt x="599" y="277"/>
                  </a:cubicBezTo>
                  <a:cubicBezTo>
                    <a:pt x="607" y="255"/>
                    <a:pt x="599" y="229"/>
                    <a:pt x="599" y="22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24" name="Group 1223"/>
          <p:cNvGrpSpPr/>
          <p:nvPr/>
        </p:nvGrpSpPr>
        <p:grpSpPr>
          <a:xfrm>
            <a:off x="3580873" y="878900"/>
            <a:ext cx="2230438" cy="1558926"/>
            <a:chOff x="716620" y="1940942"/>
            <a:chExt cx="2230438" cy="1558926"/>
          </a:xfrm>
        </p:grpSpPr>
        <p:sp>
          <p:nvSpPr>
            <p:cNvPr id="266" name="Freeform 58"/>
            <p:cNvSpPr>
              <a:spLocks/>
            </p:cNvSpPr>
            <p:nvPr/>
          </p:nvSpPr>
          <p:spPr bwMode="auto">
            <a:xfrm>
              <a:off x="716620" y="2180655"/>
              <a:ext cx="1384300" cy="1319213"/>
            </a:xfrm>
            <a:custGeom>
              <a:avLst/>
              <a:gdLst>
                <a:gd name="T0" fmla="*/ 488 w 503"/>
                <a:gd name="T1" fmla="*/ 25 h 474"/>
                <a:gd name="T2" fmla="*/ 475 w 503"/>
                <a:gd name="T3" fmla="*/ 26 h 474"/>
                <a:gd name="T4" fmla="*/ 398 w 503"/>
                <a:gd name="T5" fmla="*/ 17 h 474"/>
                <a:gd name="T6" fmla="*/ 256 w 503"/>
                <a:gd name="T7" fmla="*/ 8 h 474"/>
                <a:gd name="T8" fmla="*/ 223 w 503"/>
                <a:gd name="T9" fmla="*/ 16 h 474"/>
                <a:gd name="T10" fmla="*/ 150 w 503"/>
                <a:gd name="T11" fmla="*/ 61 h 474"/>
                <a:gd name="T12" fmla="*/ 127 w 503"/>
                <a:gd name="T13" fmla="*/ 85 h 474"/>
                <a:gd name="T14" fmla="*/ 99 w 503"/>
                <a:gd name="T15" fmla="*/ 120 h 474"/>
                <a:gd name="T16" fmla="*/ 9 w 503"/>
                <a:gd name="T17" fmla="*/ 333 h 474"/>
                <a:gd name="T18" fmla="*/ 0 w 503"/>
                <a:gd name="T19" fmla="*/ 395 h 474"/>
                <a:gd name="T20" fmla="*/ 2 w 503"/>
                <a:gd name="T21" fmla="*/ 408 h 474"/>
                <a:gd name="T22" fmla="*/ 6 w 503"/>
                <a:gd name="T23" fmla="*/ 420 h 474"/>
                <a:gd name="T24" fmla="*/ 59 w 503"/>
                <a:gd name="T25" fmla="*/ 467 h 474"/>
                <a:gd name="T26" fmla="*/ 61 w 503"/>
                <a:gd name="T27" fmla="*/ 468 h 474"/>
                <a:gd name="T28" fmla="*/ 149 w 503"/>
                <a:gd name="T29" fmla="*/ 461 h 474"/>
                <a:gd name="T30" fmla="*/ 270 w 503"/>
                <a:gd name="T31" fmla="*/ 394 h 474"/>
                <a:gd name="T32" fmla="*/ 385 w 503"/>
                <a:gd name="T33" fmla="*/ 257 h 474"/>
                <a:gd name="T34" fmla="*/ 449 w 503"/>
                <a:gd name="T35" fmla="*/ 111 h 474"/>
                <a:gd name="T36" fmla="*/ 449 w 503"/>
                <a:gd name="T37" fmla="*/ 111 h 474"/>
                <a:gd name="T38" fmla="*/ 487 w 503"/>
                <a:gd name="T39" fmla="*/ 70 h 474"/>
                <a:gd name="T40" fmla="*/ 489 w 503"/>
                <a:gd name="T41" fmla="*/ 69 h 474"/>
                <a:gd name="T42" fmla="*/ 500 w 503"/>
                <a:gd name="T43" fmla="*/ 62 h 474"/>
                <a:gd name="T44" fmla="*/ 502 w 503"/>
                <a:gd name="T45" fmla="*/ 49 h 474"/>
                <a:gd name="T46" fmla="*/ 498 w 503"/>
                <a:gd name="T47" fmla="*/ 36 h 474"/>
                <a:gd name="T48" fmla="*/ 488 w 503"/>
                <a:gd name="T49" fmla="*/ 25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3" h="474">
                  <a:moveTo>
                    <a:pt x="488" y="25"/>
                  </a:moveTo>
                  <a:cubicBezTo>
                    <a:pt x="484" y="24"/>
                    <a:pt x="479" y="24"/>
                    <a:pt x="475" y="26"/>
                  </a:cubicBezTo>
                  <a:cubicBezTo>
                    <a:pt x="466" y="28"/>
                    <a:pt x="428" y="23"/>
                    <a:pt x="398" y="17"/>
                  </a:cubicBezTo>
                  <a:cubicBezTo>
                    <a:pt x="306" y="0"/>
                    <a:pt x="263" y="7"/>
                    <a:pt x="256" y="8"/>
                  </a:cubicBezTo>
                  <a:cubicBezTo>
                    <a:pt x="245" y="10"/>
                    <a:pt x="233" y="13"/>
                    <a:pt x="223" y="16"/>
                  </a:cubicBezTo>
                  <a:cubicBezTo>
                    <a:pt x="178" y="31"/>
                    <a:pt x="154" y="56"/>
                    <a:pt x="150" y="61"/>
                  </a:cubicBezTo>
                  <a:cubicBezTo>
                    <a:pt x="141" y="69"/>
                    <a:pt x="134" y="77"/>
                    <a:pt x="127" y="85"/>
                  </a:cubicBezTo>
                  <a:cubicBezTo>
                    <a:pt x="116" y="97"/>
                    <a:pt x="107" y="108"/>
                    <a:pt x="99" y="120"/>
                  </a:cubicBezTo>
                  <a:cubicBezTo>
                    <a:pt x="35" y="212"/>
                    <a:pt x="11" y="324"/>
                    <a:pt x="9" y="333"/>
                  </a:cubicBezTo>
                  <a:cubicBezTo>
                    <a:pt x="2" y="361"/>
                    <a:pt x="0" y="381"/>
                    <a:pt x="0" y="395"/>
                  </a:cubicBezTo>
                  <a:cubicBezTo>
                    <a:pt x="0" y="400"/>
                    <a:pt x="1" y="404"/>
                    <a:pt x="2" y="408"/>
                  </a:cubicBezTo>
                  <a:cubicBezTo>
                    <a:pt x="3" y="413"/>
                    <a:pt x="4" y="417"/>
                    <a:pt x="6" y="420"/>
                  </a:cubicBezTo>
                  <a:cubicBezTo>
                    <a:pt x="14" y="447"/>
                    <a:pt x="51" y="464"/>
                    <a:pt x="59" y="467"/>
                  </a:cubicBezTo>
                  <a:cubicBezTo>
                    <a:pt x="59" y="467"/>
                    <a:pt x="60" y="467"/>
                    <a:pt x="61" y="468"/>
                  </a:cubicBezTo>
                  <a:cubicBezTo>
                    <a:pt x="86" y="474"/>
                    <a:pt x="115" y="472"/>
                    <a:pt x="149" y="461"/>
                  </a:cubicBezTo>
                  <a:cubicBezTo>
                    <a:pt x="211" y="441"/>
                    <a:pt x="266" y="398"/>
                    <a:pt x="270" y="394"/>
                  </a:cubicBezTo>
                  <a:cubicBezTo>
                    <a:pt x="353" y="331"/>
                    <a:pt x="384" y="259"/>
                    <a:pt x="385" y="257"/>
                  </a:cubicBezTo>
                  <a:cubicBezTo>
                    <a:pt x="449" y="111"/>
                    <a:pt x="449" y="111"/>
                    <a:pt x="449" y="111"/>
                  </a:cubicBezTo>
                  <a:cubicBezTo>
                    <a:pt x="449" y="111"/>
                    <a:pt x="449" y="111"/>
                    <a:pt x="449" y="111"/>
                  </a:cubicBezTo>
                  <a:cubicBezTo>
                    <a:pt x="460" y="81"/>
                    <a:pt x="479" y="72"/>
                    <a:pt x="487" y="70"/>
                  </a:cubicBezTo>
                  <a:cubicBezTo>
                    <a:pt x="488" y="69"/>
                    <a:pt x="489" y="69"/>
                    <a:pt x="489" y="69"/>
                  </a:cubicBezTo>
                  <a:cubicBezTo>
                    <a:pt x="494" y="68"/>
                    <a:pt x="498" y="66"/>
                    <a:pt x="500" y="62"/>
                  </a:cubicBezTo>
                  <a:cubicBezTo>
                    <a:pt x="502" y="58"/>
                    <a:pt x="503" y="53"/>
                    <a:pt x="502" y="49"/>
                  </a:cubicBezTo>
                  <a:cubicBezTo>
                    <a:pt x="498" y="36"/>
                    <a:pt x="498" y="36"/>
                    <a:pt x="498" y="36"/>
                  </a:cubicBezTo>
                  <a:cubicBezTo>
                    <a:pt x="496" y="31"/>
                    <a:pt x="493" y="27"/>
                    <a:pt x="488" y="2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59"/>
            <p:cNvSpPr>
              <a:spLocks/>
            </p:cNvSpPr>
            <p:nvPr/>
          </p:nvSpPr>
          <p:spPr bwMode="auto">
            <a:xfrm>
              <a:off x="740432" y="2220342"/>
              <a:ext cx="1314450" cy="1279525"/>
            </a:xfrm>
            <a:custGeom>
              <a:avLst/>
              <a:gdLst>
                <a:gd name="T0" fmla="*/ 477 w 477"/>
                <a:gd name="T1" fmla="*/ 39 h 460"/>
                <a:gd name="T2" fmla="*/ 425 w 477"/>
                <a:gd name="T3" fmla="*/ 91 h 460"/>
                <a:gd name="T4" fmla="*/ 362 w 477"/>
                <a:gd name="T5" fmla="*/ 236 h 460"/>
                <a:gd name="T6" fmla="*/ 251 w 477"/>
                <a:gd name="T7" fmla="*/ 368 h 460"/>
                <a:gd name="T8" fmla="*/ 56 w 477"/>
                <a:gd name="T9" fmla="*/ 438 h 460"/>
                <a:gd name="T10" fmla="*/ 12 w 477"/>
                <a:gd name="T11" fmla="*/ 399 h 460"/>
                <a:gd name="T12" fmla="*/ 15 w 477"/>
                <a:gd name="T13" fmla="*/ 322 h 460"/>
                <a:gd name="T14" fmla="*/ 152 w 477"/>
                <a:gd name="T15" fmla="*/ 59 h 460"/>
                <a:gd name="T16" fmla="*/ 250 w 477"/>
                <a:gd name="T17" fmla="*/ 10 h 460"/>
                <a:gd name="T18" fmla="*/ 386 w 477"/>
                <a:gd name="T19" fmla="*/ 19 h 460"/>
                <a:gd name="T20" fmla="*/ 474 w 477"/>
                <a:gd name="T21" fmla="*/ 26 h 460"/>
                <a:gd name="T22" fmla="*/ 477 w 477"/>
                <a:gd name="T23" fmla="*/ 3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7" h="460">
                  <a:moveTo>
                    <a:pt x="477" y="39"/>
                  </a:moveTo>
                  <a:cubicBezTo>
                    <a:pt x="477" y="39"/>
                    <a:pt x="443" y="45"/>
                    <a:pt x="425" y="91"/>
                  </a:cubicBezTo>
                  <a:cubicBezTo>
                    <a:pt x="362" y="236"/>
                    <a:pt x="362" y="236"/>
                    <a:pt x="362" y="236"/>
                  </a:cubicBezTo>
                  <a:cubicBezTo>
                    <a:pt x="362" y="236"/>
                    <a:pt x="332" y="306"/>
                    <a:pt x="251" y="368"/>
                  </a:cubicBezTo>
                  <a:cubicBezTo>
                    <a:pt x="251" y="368"/>
                    <a:pt x="136" y="460"/>
                    <a:pt x="56" y="438"/>
                  </a:cubicBezTo>
                  <a:cubicBezTo>
                    <a:pt x="56" y="438"/>
                    <a:pt x="16" y="422"/>
                    <a:pt x="12" y="399"/>
                  </a:cubicBezTo>
                  <a:cubicBezTo>
                    <a:pt x="12" y="399"/>
                    <a:pt x="0" y="387"/>
                    <a:pt x="15" y="322"/>
                  </a:cubicBezTo>
                  <a:cubicBezTo>
                    <a:pt x="15" y="322"/>
                    <a:pt x="51" y="151"/>
                    <a:pt x="152" y="59"/>
                  </a:cubicBezTo>
                  <a:cubicBezTo>
                    <a:pt x="152" y="59"/>
                    <a:pt x="183" y="20"/>
                    <a:pt x="250" y="10"/>
                  </a:cubicBezTo>
                  <a:cubicBezTo>
                    <a:pt x="250" y="10"/>
                    <a:pt x="290" y="0"/>
                    <a:pt x="386" y="19"/>
                  </a:cubicBezTo>
                  <a:cubicBezTo>
                    <a:pt x="386" y="19"/>
                    <a:pt x="462" y="33"/>
                    <a:pt x="474" y="26"/>
                  </a:cubicBezTo>
                  <a:lnTo>
                    <a:pt x="477"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60"/>
            <p:cNvSpPr>
              <a:spLocks/>
            </p:cNvSpPr>
            <p:nvPr/>
          </p:nvSpPr>
          <p:spPr bwMode="auto">
            <a:xfrm>
              <a:off x="957920" y="2299717"/>
              <a:ext cx="612775" cy="434975"/>
            </a:xfrm>
            <a:custGeom>
              <a:avLst/>
              <a:gdLst>
                <a:gd name="T0" fmla="*/ 197 w 222"/>
                <a:gd name="T1" fmla="*/ 82 h 156"/>
                <a:gd name="T2" fmla="*/ 48 w 222"/>
                <a:gd name="T3" fmla="*/ 155 h 156"/>
                <a:gd name="T4" fmla="*/ 2 w 222"/>
                <a:gd name="T5" fmla="*/ 135 h 156"/>
                <a:gd name="T6" fmla="*/ 91 w 222"/>
                <a:gd name="T7" fmla="*/ 21 h 156"/>
                <a:gd name="T8" fmla="*/ 208 w 222"/>
                <a:gd name="T9" fmla="*/ 24 h 156"/>
                <a:gd name="T10" fmla="*/ 197 w 222"/>
                <a:gd name="T11" fmla="*/ 82 h 156"/>
              </a:gdLst>
              <a:ahLst/>
              <a:cxnLst>
                <a:cxn ang="0">
                  <a:pos x="T0" y="T1"/>
                </a:cxn>
                <a:cxn ang="0">
                  <a:pos x="T2" y="T3"/>
                </a:cxn>
                <a:cxn ang="0">
                  <a:pos x="T4" y="T5"/>
                </a:cxn>
                <a:cxn ang="0">
                  <a:pos x="T6" y="T7"/>
                </a:cxn>
                <a:cxn ang="0">
                  <a:pos x="T8" y="T9"/>
                </a:cxn>
                <a:cxn ang="0">
                  <a:pos x="T10" y="T11"/>
                </a:cxn>
              </a:cxnLst>
              <a:rect l="0" t="0" r="r" b="b"/>
              <a:pathLst>
                <a:path w="222" h="156">
                  <a:moveTo>
                    <a:pt x="197" y="82"/>
                  </a:moveTo>
                  <a:cubicBezTo>
                    <a:pt x="197" y="82"/>
                    <a:pt x="165" y="155"/>
                    <a:pt x="48" y="155"/>
                  </a:cubicBezTo>
                  <a:cubicBezTo>
                    <a:pt x="48" y="155"/>
                    <a:pt x="0" y="156"/>
                    <a:pt x="2" y="135"/>
                  </a:cubicBezTo>
                  <a:cubicBezTo>
                    <a:pt x="2" y="135"/>
                    <a:pt x="21" y="62"/>
                    <a:pt x="91" y="21"/>
                  </a:cubicBezTo>
                  <a:cubicBezTo>
                    <a:pt x="91" y="21"/>
                    <a:pt x="152" y="0"/>
                    <a:pt x="208" y="24"/>
                  </a:cubicBezTo>
                  <a:cubicBezTo>
                    <a:pt x="208" y="24"/>
                    <a:pt x="222" y="37"/>
                    <a:pt x="197" y="8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p:cNvSpPr>
              <a:spLocks/>
            </p:cNvSpPr>
            <p:nvPr/>
          </p:nvSpPr>
          <p:spPr bwMode="auto">
            <a:xfrm>
              <a:off x="1523070" y="2406080"/>
              <a:ext cx="284163" cy="414338"/>
            </a:xfrm>
            <a:custGeom>
              <a:avLst/>
              <a:gdLst>
                <a:gd name="T0" fmla="*/ 0 w 103"/>
                <a:gd name="T1" fmla="*/ 117 h 149"/>
                <a:gd name="T2" fmla="*/ 27 w 103"/>
                <a:gd name="T3" fmla="*/ 149 h 149"/>
                <a:gd name="T4" fmla="*/ 103 w 103"/>
                <a:gd name="T5" fmla="*/ 51 h 149"/>
                <a:gd name="T6" fmla="*/ 98 w 103"/>
                <a:gd name="T7" fmla="*/ 0 h 149"/>
                <a:gd name="T8" fmla="*/ 0 w 103"/>
                <a:gd name="T9" fmla="*/ 117 h 149"/>
              </a:gdLst>
              <a:ahLst/>
              <a:cxnLst>
                <a:cxn ang="0">
                  <a:pos x="T0" y="T1"/>
                </a:cxn>
                <a:cxn ang="0">
                  <a:pos x="T2" y="T3"/>
                </a:cxn>
                <a:cxn ang="0">
                  <a:pos x="T4" y="T5"/>
                </a:cxn>
                <a:cxn ang="0">
                  <a:pos x="T6" y="T7"/>
                </a:cxn>
                <a:cxn ang="0">
                  <a:pos x="T8" y="T9"/>
                </a:cxn>
              </a:cxnLst>
              <a:rect l="0" t="0" r="r" b="b"/>
              <a:pathLst>
                <a:path w="103" h="149">
                  <a:moveTo>
                    <a:pt x="0" y="117"/>
                  </a:moveTo>
                  <a:cubicBezTo>
                    <a:pt x="0" y="117"/>
                    <a:pt x="23" y="136"/>
                    <a:pt x="27" y="149"/>
                  </a:cubicBezTo>
                  <a:cubicBezTo>
                    <a:pt x="27" y="149"/>
                    <a:pt x="61" y="108"/>
                    <a:pt x="103" y="51"/>
                  </a:cubicBezTo>
                  <a:cubicBezTo>
                    <a:pt x="103" y="51"/>
                    <a:pt x="101" y="5"/>
                    <a:pt x="98" y="0"/>
                  </a:cubicBezTo>
                  <a:cubicBezTo>
                    <a:pt x="98" y="0"/>
                    <a:pt x="74" y="2"/>
                    <a:pt x="0" y="11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p:cNvSpPr>
              <a:spLocks/>
            </p:cNvSpPr>
            <p:nvPr/>
          </p:nvSpPr>
          <p:spPr bwMode="auto">
            <a:xfrm>
              <a:off x="1831045" y="2347342"/>
              <a:ext cx="80963" cy="155575"/>
            </a:xfrm>
            <a:custGeom>
              <a:avLst/>
              <a:gdLst>
                <a:gd name="T0" fmla="*/ 0 w 29"/>
                <a:gd name="T1" fmla="*/ 14 h 56"/>
                <a:gd name="T2" fmla="*/ 0 w 29"/>
                <a:gd name="T3" fmla="*/ 56 h 56"/>
                <a:gd name="T4" fmla="*/ 29 w 29"/>
                <a:gd name="T5" fmla="*/ 19 h 56"/>
                <a:gd name="T6" fmla="*/ 26 w 29"/>
                <a:gd name="T7" fmla="*/ 0 h 56"/>
                <a:gd name="T8" fmla="*/ 0 w 29"/>
                <a:gd name="T9" fmla="*/ 14 h 56"/>
              </a:gdLst>
              <a:ahLst/>
              <a:cxnLst>
                <a:cxn ang="0">
                  <a:pos x="T0" y="T1"/>
                </a:cxn>
                <a:cxn ang="0">
                  <a:pos x="T2" y="T3"/>
                </a:cxn>
                <a:cxn ang="0">
                  <a:pos x="T4" y="T5"/>
                </a:cxn>
                <a:cxn ang="0">
                  <a:pos x="T6" y="T7"/>
                </a:cxn>
                <a:cxn ang="0">
                  <a:pos x="T8" y="T9"/>
                </a:cxn>
              </a:cxnLst>
              <a:rect l="0" t="0" r="r" b="b"/>
              <a:pathLst>
                <a:path w="29" h="56">
                  <a:moveTo>
                    <a:pt x="0" y="14"/>
                  </a:moveTo>
                  <a:cubicBezTo>
                    <a:pt x="0" y="56"/>
                    <a:pt x="0" y="56"/>
                    <a:pt x="0" y="56"/>
                  </a:cubicBezTo>
                  <a:cubicBezTo>
                    <a:pt x="0" y="56"/>
                    <a:pt x="23" y="21"/>
                    <a:pt x="29" y="19"/>
                  </a:cubicBezTo>
                  <a:cubicBezTo>
                    <a:pt x="29" y="19"/>
                    <a:pt x="25" y="5"/>
                    <a:pt x="26" y="0"/>
                  </a:cubicBezTo>
                  <a:lnTo>
                    <a:pt x="0" y="1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p:cNvSpPr>
              <a:spLocks/>
            </p:cNvSpPr>
            <p:nvPr/>
          </p:nvSpPr>
          <p:spPr bwMode="auto">
            <a:xfrm>
              <a:off x="1919945" y="2309242"/>
              <a:ext cx="128588" cy="74613"/>
            </a:xfrm>
            <a:custGeom>
              <a:avLst/>
              <a:gdLst>
                <a:gd name="T0" fmla="*/ 0 w 47"/>
                <a:gd name="T1" fmla="*/ 12 h 27"/>
                <a:gd name="T2" fmla="*/ 1 w 47"/>
                <a:gd name="T3" fmla="*/ 27 h 27"/>
                <a:gd name="T4" fmla="*/ 47 w 47"/>
                <a:gd name="T5" fmla="*/ 0 h 27"/>
                <a:gd name="T6" fmla="*/ 0 w 47"/>
                <a:gd name="T7" fmla="*/ 12 h 27"/>
              </a:gdLst>
              <a:ahLst/>
              <a:cxnLst>
                <a:cxn ang="0">
                  <a:pos x="T0" y="T1"/>
                </a:cxn>
                <a:cxn ang="0">
                  <a:pos x="T2" y="T3"/>
                </a:cxn>
                <a:cxn ang="0">
                  <a:pos x="T4" y="T5"/>
                </a:cxn>
                <a:cxn ang="0">
                  <a:pos x="T6" y="T7"/>
                </a:cxn>
              </a:cxnLst>
              <a:rect l="0" t="0" r="r" b="b"/>
              <a:pathLst>
                <a:path w="47" h="27">
                  <a:moveTo>
                    <a:pt x="0" y="12"/>
                  </a:moveTo>
                  <a:cubicBezTo>
                    <a:pt x="1" y="27"/>
                    <a:pt x="1" y="27"/>
                    <a:pt x="1" y="27"/>
                  </a:cubicBezTo>
                  <a:cubicBezTo>
                    <a:pt x="1" y="27"/>
                    <a:pt x="13" y="7"/>
                    <a:pt x="47" y="0"/>
                  </a:cubicBezTo>
                  <a:cubicBezTo>
                    <a:pt x="47" y="0"/>
                    <a:pt x="16" y="6"/>
                    <a:pt x="0" y="1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64"/>
            <p:cNvSpPr>
              <a:spLocks/>
            </p:cNvSpPr>
            <p:nvPr/>
          </p:nvSpPr>
          <p:spPr bwMode="auto">
            <a:xfrm>
              <a:off x="792820" y="2887092"/>
              <a:ext cx="93663" cy="254000"/>
            </a:xfrm>
            <a:custGeom>
              <a:avLst/>
              <a:gdLst>
                <a:gd name="T0" fmla="*/ 0 w 34"/>
                <a:gd name="T1" fmla="*/ 81 h 91"/>
                <a:gd name="T2" fmla="*/ 21 w 34"/>
                <a:gd name="T3" fmla="*/ 91 h 91"/>
                <a:gd name="T4" fmla="*/ 32 w 34"/>
                <a:gd name="T5" fmla="*/ 23 h 91"/>
                <a:gd name="T6" fmla="*/ 30 w 34"/>
                <a:gd name="T7" fmla="*/ 12 h 91"/>
                <a:gd name="T8" fmla="*/ 24 w 34"/>
                <a:gd name="T9" fmla="*/ 7 h 91"/>
                <a:gd name="T10" fmla="*/ 20 w 34"/>
                <a:gd name="T11" fmla="*/ 7 h 91"/>
                <a:gd name="T12" fmla="*/ 0 w 34"/>
                <a:gd name="T13" fmla="*/ 81 h 91"/>
              </a:gdLst>
              <a:ahLst/>
              <a:cxnLst>
                <a:cxn ang="0">
                  <a:pos x="T0" y="T1"/>
                </a:cxn>
                <a:cxn ang="0">
                  <a:pos x="T2" y="T3"/>
                </a:cxn>
                <a:cxn ang="0">
                  <a:pos x="T4" y="T5"/>
                </a:cxn>
                <a:cxn ang="0">
                  <a:pos x="T6" y="T7"/>
                </a:cxn>
                <a:cxn ang="0">
                  <a:pos x="T8" y="T9"/>
                </a:cxn>
                <a:cxn ang="0">
                  <a:pos x="T10" y="T11"/>
                </a:cxn>
                <a:cxn ang="0">
                  <a:pos x="T12" y="T13"/>
                </a:cxn>
              </a:cxnLst>
              <a:rect l="0" t="0" r="r" b="b"/>
              <a:pathLst>
                <a:path w="34" h="91">
                  <a:moveTo>
                    <a:pt x="0" y="81"/>
                  </a:moveTo>
                  <a:cubicBezTo>
                    <a:pt x="0" y="81"/>
                    <a:pt x="14" y="90"/>
                    <a:pt x="21" y="91"/>
                  </a:cubicBezTo>
                  <a:cubicBezTo>
                    <a:pt x="32" y="23"/>
                    <a:pt x="32" y="23"/>
                    <a:pt x="32" y="23"/>
                  </a:cubicBezTo>
                  <a:cubicBezTo>
                    <a:pt x="32" y="23"/>
                    <a:pt x="34" y="16"/>
                    <a:pt x="30" y="12"/>
                  </a:cubicBezTo>
                  <a:cubicBezTo>
                    <a:pt x="30" y="12"/>
                    <a:pt x="25" y="10"/>
                    <a:pt x="24" y="7"/>
                  </a:cubicBezTo>
                  <a:cubicBezTo>
                    <a:pt x="24" y="7"/>
                    <a:pt x="22" y="0"/>
                    <a:pt x="20" y="7"/>
                  </a:cubicBezTo>
                  <a:cubicBezTo>
                    <a:pt x="20" y="7"/>
                    <a:pt x="4" y="57"/>
                    <a:pt x="0" y="8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p:cNvSpPr>
              <a:spLocks/>
            </p:cNvSpPr>
            <p:nvPr/>
          </p:nvSpPr>
          <p:spPr bwMode="auto">
            <a:xfrm>
              <a:off x="1016657" y="2929955"/>
              <a:ext cx="277813" cy="241300"/>
            </a:xfrm>
            <a:custGeom>
              <a:avLst/>
              <a:gdLst>
                <a:gd name="T0" fmla="*/ 0 w 101"/>
                <a:gd name="T1" fmla="*/ 85 h 87"/>
                <a:gd name="T2" fmla="*/ 44 w 101"/>
                <a:gd name="T3" fmla="*/ 19 h 87"/>
                <a:gd name="T4" fmla="*/ 65 w 101"/>
                <a:gd name="T5" fmla="*/ 7 h 87"/>
                <a:gd name="T6" fmla="*/ 89 w 101"/>
                <a:gd name="T7" fmla="*/ 1 h 87"/>
                <a:gd name="T8" fmla="*/ 95 w 101"/>
                <a:gd name="T9" fmla="*/ 8 h 87"/>
                <a:gd name="T10" fmla="*/ 45 w 101"/>
                <a:gd name="T11" fmla="*/ 84 h 87"/>
                <a:gd name="T12" fmla="*/ 0 w 101"/>
                <a:gd name="T13" fmla="*/ 85 h 87"/>
              </a:gdLst>
              <a:ahLst/>
              <a:cxnLst>
                <a:cxn ang="0">
                  <a:pos x="T0" y="T1"/>
                </a:cxn>
                <a:cxn ang="0">
                  <a:pos x="T2" y="T3"/>
                </a:cxn>
                <a:cxn ang="0">
                  <a:pos x="T4" y="T5"/>
                </a:cxn>
                <a:cxn ang="0">
                  <a:pos x="T6" y="T7"/>
                </a:cxn>
                <a:cxn ang="0">
                  <a:pos x="T8" y="T9"/>
                </a:cxn>
                <a:cxn ang="0">
                  <a:pos x="T10" y="T11"/>
                </a:cxn>
                <a:cxn ang="0">
                  <a:pos x="T12" y="T13"/>
                </a:cxn>
              </a:cxnLst>
              <a:rect l="0" t="0" r="r" b="b"/>
              <a:pathLst>
                <a:path w="101" h="87">
                  <a:moveTo>
                    <a:pt x="0" y="85"/>
                  </a:moveTo>
                  <a:cubicBezTo>
                    <a:pt x="44" y="19"/>
                    <a:pt x="44" y="19"/>
                    <a:pt x="44" y="19"/>
                  </a:cubicBezTo>
                  <a:cubicBezTo>
                    <a:pt x="44" y="19"/>
                    <a:pt x="48" y="10"/>
                    <a:pt x="65" y="7"/>
                  </a:cubicBezTo>
                  <a:cubicBezTo>
                    <a:pt x="89" y="1"/>
                    <a:pt x="89" y="1"/>
                    <a:pt x="89" y="1"/>
                  </a:cubicBezTo>
                  <a:cubicBezTo>
                    <a:pt x="89" y="1"/>
                    <a:pt x="101" y="0"/>
                    <a:pt x="95" y="8"/>
                  </a:cubicBezTo>
                  <a:cubicBezTo>
                    <a:pt x="45" y="84"/>
                    <a:pt x="45" y="84"/>
                    <a:pt x="45" y="84"/>
                  </a:cubicBezTo>
                  <a:cubicBezTo>
                    <a:pt x="45" y="84"/>
                    <a:pt x="4" y="87"/>
                    <a:pt x="0" y="8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66"/>
            <p:cNvSpPr>
              <a:spLocks/>
            </p:cNvSpPr>
            <p:nvPr/>
          </p:nvSpPr>
          <p:spPr bwMode="auto">
            <a:xfrm>
              <a:off x="746782" y="2333055"/>
              <a:ext cx="1258888" cy="1095375"/>
            </a:xfrm>
            <a:custGeom>
              <a:avLst/>
              <a:gdLst>
                <a:gd name="T0" fmla="*/ 6 w 457"/>
                <a:gd name="T1" fmla="*/ 337 h 393"/>
                <a:gd name="T2" fmla="*/ 22 w 457"/>
                <a:gd name="T3" fmla="*/ 353 h 393"/>
                <a:gd name="T4" fmla="*/ 152 w 457"/>
                <a:gd name="T5" fmla="*/ 343 h 393"/>
                <a:gd name="T6" fmla="*/ 278 w 457"/>
                <a:gd name="T7" fmla="*/ 228 h 393"/>
                <a:gd name="T8" fmla="*/ 359 w 457"/>
                <a:gd name="T9" fmla="*/ 127 h 393"/>
                <a:gd name="T10" fmla="*/ 406 w 457"/>
                <a:gd name="T11" fmla="*/ 54 h 393"/>
                <a:gd name="T12" fmla="*/ 457 w 457"/>
                <a:gd name="T13" fmla="*/ 0 h 393"/>
                <a:gd name="T14" fmla="*/ 403 w 457"/>
                <a:gd name="T15" fmla="*/ 69 h 393"/>
                <a:gd name="T16" fmla="*/ 301 w 457"/>
                <a:gd name="T17" fmla="*/ 225 h 393"/>
                <a:gd name="T18" fmla="*/ 150 w 457"/>
                <a:gd name="T19" fmla="*/ 361 h 393"/>
                <a:gd name="T20" fmla="*/ 51 w 457"/>
                <a:gd name="T21" fmla="*/ 379 h 393"/>
                <a:gd name="T22" fmla="*/ 6 w 457"/>
                <a:gd name="T23" fmla="*/ 337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 h="393">
                  <a:moveTo>
                    <a:pt x="6" y="337"/>
                  </a:moveTo>
                  <a:cubicBezTo>
                    <a:pt x="6" y="337"/>
                    <a:pt x="6" y="347"/>
                    <a:pt x="22" y="353"/>
                  </a:cubicBezTo>
                  <a:cubicBezTo>
                    <a:pt x="22" y="353"/>
                    <a:pt x="101" y="382"/>
                    <a:pt x="152" y="343"/>
                  </a:cubicBezTo>
                  <a:cubicBezTo>
                    <a:pt x="152" y="343"/>
                    <a:pt x="221" y="293"/>
                    <a:pt x="278" y="228"/>
                  </a:cubicBezTo>
                  <a:cubicBezTo>
                    <a:pt x="278" y="228"/>
                    <a:pt x="334" y="170"/>
                    <a:pt x="359" y="127"/>
                  </a:cubicBezTo>
                  <a:cubicBezTo>
                    <a:pt x="406" y="54"/>
                    <a:pt x="406" y="54"/>
                    <a:pt x="406" y="54"/>
                  </a:cubicBezTo>
                  <a:cubicBezTo>
                    <a:pt x="406" y="54"/>
                    <a:pt x="431" y="6"/>
                    <a:pt x="457" y="0"/>
                  </a:cubicBezTo>
                  <a:cubicBezTo>
                    <a:pt x="457" y="0"/>
                    <a:pt x="436" y="4"/>
                    <a:pt x="403" y="69"/>
                  </a:cubicBezTo>
                  <a:cubicBezTo>
                    <a:pt x="403" y="69"/>
                    <a:pt x="341" y="180"/>
                    <a:pt x="301" y="225"/>
                  </a:cubicBezTo>
                  <a:cubicBezTo>
                    <a:pt x="301" y="225"/>
                    <a:pt x="208" y="329"/>
                    <a:pt x="150" y="361"/>
                  </a:cubicBezTo>
                  <a:cubicBezTo>
                    <a:pt x="150" y="361"/>
                    <a:pt x="102" y="393"/>
                    <a:pt x="51" y="379"/>
                  </a:cubicBezTo>
                  <a:cubicBezTo>
                    <a:pt x="51" y="379"/>
                    <a:pt x="0" y="370"/>
                    <a:pt x="6" y="3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68"/>
            <p:cNvSpPr>
              <a:spLocks noEditPoints="1"/>
            </p:cNvSpPr>
            <p:nvPr/>
          </p:nvSpPr>
          <p:spPr bwMode="auto">
            <a:xfrm>
              <a:off x="897595" y="2583880"/>
              <a:ext cx="598488" cy="317500"/>
            </a:xfrm>
            <a:custGeom>
              <a:avLst/>
              <a:gdLst>
                <a:gd name="T0" fmla="*/ 111 w 217"/>
                <a:gd name="T1" fmla="*/ 99 h 114"/>
                <a:gd name="T2" fmla="*/ 102 w 217"/>
                <a:gd name="T3" fmla="*/ 102 h 114"/>
                <a:gd name="T4" fmla="*/ 47 w 217"/>
                <a:gd name="T5" fmla="*/ 109 h 114"/>
                <a:gd name="T6" fmla="*/ 10 w 217"/>
                <a:gd name="T7" fmla="*/ 87 h 114"/>
                <a:gd name="T8" fmla="*/ 21 w 217"/>
                <a:gd name="T9" fmla="*/ 32 h 114"/>
                <a:gd name="T10" fmla="*/ 18 w 217"/>
                <a:gd name="T11" fmla="*/ 37 h 114"/>
                <a:gd name="T12" fmla="*/ 15 w 217"/>
                <a:gd name="T13" fmla="*/ 85 h 114"/>
                <a:gd name="T14" fmla="*/ 48 w 217"/>
                <a:gd name="T15" fmla="*/ 103 h 114"/>
                <a:gd name="T16" fmla="*/ 48 w 217"/>
                <a:gd name="T17" fmla="*/ 104 h 114"/>
                <a:gd name="T18" fmla="*/ 101 w 217"/>
                <a:gd name="T19" fmla="*/ 97 h 114"/>
                <a:gd name="T20" fmla="*/ 217 w 217"/>
                <a:gd name="T21" fmla="*/ 0 h 114"/>
                <a:gd name="T22" fmla="*/ 157 w 217"/>
                <a:gd name="T23" fmla="*/ 71 h 114"/>
                <a:gd name="T24" fmla="*/ 111 w 217"/>
                <a:gd name="T25" fmla="*/ 99 h 114"/>
                <a:gd name="T26" fmla="*/ 20 w 217"/>
                <a:gd name="T27" fmla="*/ 43 h 114"/>
                <a:gd name="T28" fmla="*/ 20 w 217"/>
                <a:gd name="T29" fmla="*/ 43 h 114"/>
                <a:gd name="T30" fmla="*/ 20 w 217"/>
                <a:gd name="T3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7" h="114">
                  <a:moveTo>
                    <a:pt x="111" y="99"/>
                  </a:moveTo>
                  <a:cubicBezTo>
                    <a:pt x="108" y="100"/>
                    <a:pt x="105" y="102"/>
                    <a:pt x="102" y="102"/>
                  </a:cubicBezTo>
                  <a:cubicBezTo>
                    <a:pt x="71" y="114"/>
                    <a:pt x="49" y="109"/>
                    <a:pt x="47" y="109"/>
                  </a:cubicBezTo>
                  <a:cubicBezTo>
                    <a:pt x="28" y="106"/>
                    <a:pt x="16" y="99"/>
                    <a:pt x="10" y="87"/>
                  </a:cubicBezTo>
                  <a:cubicBezTo>
                    <a:pt x="0" y="67"/>
                    <a:pt x="20" y="33"/>
                    <a:pt x="21" y="32"/>
                  </a:cubicBezTo>
                  <a:cubicBezTo>
                    <a:pt x="18" y="37"/>
                    <a:pt x="18" y="37"/>
                    <a:pt x="18" y="37"/>
                  </a:cubicBezTo>
                  <a:cubicBezTo>
                    <a:pt x="18" y="38"/>
                    <a:pt x="6" y="67"/>
                    <a:pt x="15" y="85"/>
                  </a:cubicBezTo>
                  <a:cubicBezTo>
                    <a:pt x="20" y="95"/>
                    <a:pt x="31" y="101"/>
                    <a:pt x="48" y="103"/>
                  </a:cubicBezTo>
                  <a:cubicBezTo>
                    <a:pt x="48" y="104"/>
                    <a:pt x="48" y="104"/>
                    <a:pt x="48" y="104"/>
                  </a:cubicBezTo>
                  <a:cubicBezTo>
                    <a:pt x="48" y="104"/>
                    <a:pt x="70" y="108"/>
                    <a:pt x="101" y="97"/>
                  </a:cubicBezTo>
                  <a:cubicBezTo>
                    <a:pt x="130" y="87"/>
                    <a:pt x="177" y="64"/>
                    <a:pt x="217" y="0"/>
                  </a:cubicBezTo>
                  <a:cubicBezTo>
                    <a:pt x="199" y="29"/>
                    <a:pt x="179" y="53"/>
                    <a:pt x="157" y="71"/>
                  </a:cubicBezTo>
                  <a:cubicBezTo>
                    <a:pt x="143" y="83"/>
                    <a:pt x="127" y="93"/>
                    <a:pt x="111" y="99"/>
                  </a:cubicBezTo>
                  <a:close/>
                  <a:moveTo>
                    <a:pt x="20" y="43"/>
                  </a:moveTo>
                  <a:cubicBezTo>
                    <a:pt x="20" y="43"/>
                    <a:pt x="20" y="43"/>
                    <a:pt x="20" y="43"/>
                  </a:cubicBezTo>
                  <a:cubicBezTo>
                    <a:pt x="20" y="43"/>
                    <a:pt x="20" y="43"/>
                    <a:pt x="20" y="43"/>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25"/>
            <p:cNvSpPr>
              <a:spLocks/>
            </p:cNvSpPr>
            <p:nvPr/>
          </p:nvSpPr>
          <p:spPr bwMode="auto">
            <a:xfrm>
              <a:off x="1777070" y="1940942"/>
              <a:ext cx="1169988" cy="312738"/>
            </a:xfrm>
            <a:custGeom>
              <a:avLst/>
              <a:gdLst>
                <a:gd name="T0" fmla="*/ 0 w 425"/>
                <a:gd name="T1" fmla="*/ 90 h 112"/>
                <a:gd name="T2" fmla="*/ 425 w 425"/>
                <a:gd name="T3" fmla="*/ 16 h 112"/>
                <a:gd name="T4" fmla="*/ 127 w 425"/>
                <a:gd name="T5" fmla="*/ 112 h 112"/>
                <a:gd name="T6" fmla="*/ 0 w 425"/>
                <a:gd name="T7" fmla="*/ 90 h 112"/>
              </a:gdLst>
              <a:ahLst/>
              <a:cxnLst>
                <a:cxn ang="0">
                  <a:pos x="T0" y="T1"/>
                </a:cxn>
                <a:cxn ang="0">
                  <a:pos x="T2" y="T3"/>
                </a:cxn>
                <a:cxn ang="0">
                  <a:pos x="T4" y="T5"/>
                </a:cxn>
                <a:cxn ang="0">
                  <a:pos x="T6" y="T7"/>
                </a:cxn>
              </a:cxnLst>
              <a:rect l="0" t="0" r="r" b="b"/>
              <a:pathLst>
                <a:path w="425" h="112">
                  <a:moveTo>
                    <a:pt x="0" y="90"/>
                  </a:moveTo>
                  <a:cubicBezTo>
                    <a:pt x="5" y="88"/>
                    <a:pt x="162" y="0"/>
                    <a:pt x="425" y="16"/>
                  </a:cubicBezTo>
                  <a:cubicBezTo>
                    <a:pt x="361" y="24"/>
                    <a:pt x="209" y="58"/>
                    <a:pt x="127" y="112"/>
                  </a:cubicBezTo>
                  <a:cubicBezTo>
                    <a:pt x="84" y="112"/>
                    <a:pt x="0" y="90"/>
                    <a:pt x="0" y="9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7" name="Freeform 455"/>
          <p:cNvSpPr>
            <a:spLocks/>
          </p:cNvSpPr>
          <p:nvPr/>
        </p:nvSpPr>
        <p:spPr bwMode="auto">
          <a:xfrm rot="1197840">
            <a:off x="7485556" y="1466466"/>
            <a:ext cx="587137" cy="458159"/>
          </a:xfrm>
          <a:custGeom>
            <a:avLst/>
            <a:gdLst>
              <a:gd name="T0" fmla="*/ 12 w 176"/>
              <a:gd name="T1" fmla="*/ 0 h 136"/>
              <a:gd name="T2" fmla="*/ 0 w 176"/>
              <a:gd name="T3" fmla="*/ 40 h 136"/>
              <a:gd name="T4" fmla="*/ 176 w 176"/>
              <a:gd name="T5" fmla="*/ 136 h 136"/>
              <a:gd name="T6" fmla="*/ 12 w 176"/>
              <a:gd name="T7" fmla="*/ 0 h 136"/>
            </a:gdLst>
            <a:ahLst/>
            <a:cxnLst>
              <a:cxn ang="0">
                <a:pos x="T0" y="T1"/>
              </a:cxn>
              <a:cxn ang="0">
                <a:pos x="T2" y="T3"/>
              </a:cxn>
              <a:cxn ang="0">
                <a:pos x="T4" y="T5"/>
              </a:cxn>
              <a:cxn ang="0">
                <a:pos x="T6" y="T7"/>
              </a:cxn>
            </a:cxnLst>
            <a:rect l="0" t="0" r="r" b="b"/>
            <a:pathLst>
              <a:path w="176" h="136">
                <a:moveTo>
                  <a:pt x="12" y="0"/>
                </a:moveTo>
                <a:cubicBezTo>
                  <a:pt x="12" y="0"/>
                  <a:pt x="21" y="20"/>
                  <a:pt x="0" y="40"/>
                </a:cubicBezTo>
                <a:cubicBezTo>
                  <a:pt x="36" y="48"/>
                  <a:pt x="110" y="80"/>
                  <a:pt x="176" y="136"/>
                </a:cubicBezTo>
                <a:cubicBezTo>
                  <a:pt x="144" y="88"/>
                  <a:pt x="84" y="38"/>
                  <a:pt x="12"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42" name="Rounded Rectangle 1441"/>
          <p:cNvSpPr/>
          <p:nvPr/>
        </p:nvSpPr>
        <p:spPr>
          <a:xfrm>
            <a:off x="2104480" y="633973"/>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ounded Rectangle 548"/>
          <p:cNvSpPr/>
          <p:nvPr/>
        </p:nvSpPr>
        <p:spPr>
          <a:xfrm>
            <a:off x="1773019" y="1140591"/>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ounded Rectangle 549"/>
          <p:cNvSpPr/>
          <p:nvPr/>
        </p:nvSpPr>
        <p:spPr>
          <a:xfrm>
            <a:off x="2384406" y="1450347"/>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ounded Rectangle 550"/>
          <p:cNvSpPr/>
          <p:nvPr/>
        </p:nvSpPr>
        <p:spPr>
          <a:xfrm>
            <a:off x="2079872" y="4861737"/>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ounded Rectangle 551"/>
          <p:cNvSpPr/>
          <p:nvPr/>
        </p:nvSpPr>
        <p:spPr>
          <a:xfrm>
            <a:off x="1432148" y="4644223"/>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ounded Rectangle 553"/>
          <p:cNvSpPr/>
          <p:nvPr/>
        </p:nvSpPr>
        <p:spPr>
          <a:xfrm>
            <a:off x="2104480" y="5278333"/>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5" name="Rounded Rectangle 554"/>
          <p:cNvSpPr/>
          <p:nvPr/>
        </p:nvSpPr>
        <p:spPr>
          <a:xfrm>
            <a:off x="1477684" y="2861613"/>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ounded Rectangle 555"/>
          <p:cNvSpPr/>
          <p:nvPr/>
        </p:nvSpPr>
        <p:spPr>
          <a:xfrm>
            <a:off x="754968" y="3274447"/>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ounded Rectangle 556"/>
          <p:cNvSpPr/>
          <p:nvPr/>
        </p:nvSpPr>
        <p:spPr>
          <a:xfrm>
            <a:off x="614751" y="2887424"/>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ounded Rectangle 558"/>
          <p:cNvSpPr/>
          <p:nvPr/>
        </p:nvSpPr>
        <p:spPr>
          <a:xfrm>
            <a:off x="10197413" y="2859052"/>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ounded Rectangle 560"/>
          <p:cNvSpPr/>
          <p:nvPr/>
        </p:nvSpPr>
        <p:spPr>
          <a:xfrm>
            <a:off x="10882572" y="3274447"/>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ounded Rectangle 561"/>
          <p:cNvSpPr/>
          <p:nvPr/>
        </p:nvSpPr>
        <p:spPr>
          <a:xfrm>
            <a:off x="9040530" y="5346328"/>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ounded Rectangle 562"/>
          <p:cNvSpPr/>
          <p:nvPr/>
        </p:nvSpPr>
        <p:spPr>
          <a:xfrm>
            <a:off x="9278213" y="4956705"/>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4" name="Rounded Rectangle 563"/>
          <p:cNvSpPr/>
          <p:nvPr/>
        </p:nvSpPr>
        <p:spPr>
          <a:xfrm>
            <a:off x="9266274" y="792847"/>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ounded Rectangle 564"/>
          <p:cNvSpPr/>
          <p:nvPr/>
        </p:nvSpPr>
        <p:spPr>
          <a:xfrm>
            <a:off x="8934813" y="1299465"/>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ounded Rectangle 565"/>
          <p:cNvSpPr/>
          <p:nvPr/>
        </p:nvSpPr>
        <p:spPr>
          <a:xfrm>
            <a:off x="9546200" y="1609221"/>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ounded Rectangle 566"/>
          <p:cNvSpPr/>
          <p:nvPr/>
        </p:nvSpPr>
        <p:spPr>
          <a:xfrm>
            <a:off x="1884250" y="5477579"/>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Rounded Rectangle 567"/>
          <p:cNvSpPr/>
          <p:nvPr/>
        </p:nvSpPr>
        <p:spPr>
          <a:xfrm>
            <a:off x="10621426" y="3473693"/>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ounded Rectangle 569"/>
          <p:cNvSpPr/>
          <p:nvPr/>
        </p:nvSpPr>
        <p:spPr>
          <a:xfrm>
            <a:off x="10250742" y="3906026"/>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Rounded Rectangle 570"/>
          <p:cNvSpPr/>
          <p:nvPr/>
        </p:nvSpPr>
        <p:spPr>
          <a:xfrm>
            <a:off x="-377133" y="-76200"/>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ounded Rectangle 571"/>
          <p:cNvSpPr/>
          <p:nvPr/>
        </p:nvSpPr>
        <p:spPr>
          <a:xfrm>
            <a:off x="234254" y="233556"/>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ounded Rectangle 572"/>
          <p:cNvSpPr/>
          <p:nvPr/>
        </p:nvSpPr>
        <p:spPr>
          <a:xfrm>
            <a:off x="11291213" y="6388821"/>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ounded Rectangle 573"/>
          <p:cNvSpPr/>
          <p:nvPr/>
        </p:nvSpPr>
        <p:spPr>
          <a:xfrm>
            <a:off x="10643489" y="6171307"/>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ounded Rectangle 574"/>
          <p:cNvSpPr/>
          <p:nvPr/>
        </p:nvSpPr>
        <p:spPr>
          <a:xfrm>
            <a:off x="11315821" y="6805417"/>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Rounded Rectangle 575"/>
          <p:cNvSpPr/>
          <p:nvPr/>
        </p:nvSpPr>
        <p:spPr>
          <a:xfrm>
            <a:off x="11095591" y="7004663"/>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Rounded Rectangle 576"/>
          <p:cNvSpPr/>
          <p:nvPr/>
        </p:nvSpPr>
        <p:spPr>
          <a:xfrm>
            <a:off x="9829800" y="444588"/>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ounded Rectangle 577"/>
          <p:cNvSpPr/>
          <p:nvPr/>
        </p:nvSpPr>
        <p:spPr>
          <a:xfrm>
            <a:off x="10441187" y="754344"/>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ounded Rectangle 578"/>
          <p:cNvSpPr/>
          <p:nvPr/>
        </p:nvSpPr>
        <p:spPr>
          <a:xfrm>
            <a:off x="470145" y="6388151"/>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ounded Rectangle 579"/>
          <p:cNvSpPr/>
          <p:nvPr/>
        </p:nvSpPr>
        <p:spPr>
          <a:xfrm>
            <a:off x="-252571" y="6800985"/>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ounded Rectangle 580"/>
          <p:cNvSpPr/>
          <p:nvPr/>
        </p:nvSpPr>
        <p:spPr>
          <a:xfrm>
            <a:off x="-392788" y="6413962"/>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ounded Rectangle 581"/>
          <p:cNvSpPr/>
          <p:nvPr/>
        </p:nvSpPr>
        <p:spPr>
          <a:xfrm>
            <a:off x="5401953" y="-210223"/>
            <a:ext cx="1093800" cy="41726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Rounded Rectangle 582"/>
          <p:cNvSpPr/>
          <p:nvPr/>
        </p:nvSpPr>
        <p:spPr>
          <a:xfrm>
            <a:off x="4946458" y="198374"/>
            <a:ext cx="741368" cy="282820"/>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ounded Rectangle 583"/>
          <p:cNvSpPr/>
          <p:nvPr/>
        </p:nvSpPr>
        <p:spPr>
          <a:xfrm>
            <a:off x="6080411" y="308565"/>
            <a:ext cx="522292" cy="199246"/>
          </a:xfrm>
          <a:prstGeom prst="roundRect">
            <a:avLst>
              <a:gd name="adj" fmla="val 50000"/>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1382997" y="459046"/>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2143703" y="2158389"/>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2402716" y="4483121"/>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3006986" y="5389959"/>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85072" y="3306058"/>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2907134" y="1210113"/>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4675335" y="225318"/>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8828155" y="904875"/>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9385691" y="4578003"/>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11148241" y="3740353"/>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0767357" y="2629488"/>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10591879" y="5014231"/>
            <a:ext cx="152434" cy="152434"/>
          </a:xfrm>
          <a:prstGeom prst="ellipse">
            <a:avLst/>
          </a:prstGeom>
          <a:solidFill>
            <a:schemeClr val="accent6">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663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Oval 2"/>
          <p:cNvSpPr/>
          <p:nvPr/>
        </p:nvSpPr>
        <p:spPr>
          <a:xfrm>
            <a:off x="931446" y="264895"/>
            <a:ext cx="877825" cy="8778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895151" y="228600"/>
            <a:ext cx="950414" cy="950414"/>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369090" y="482465"/>
            <a:ext cx="468814" cy="442684"/>
          </a:xfrm>
          <a:custGeom>
            <a:avLst/>
            <a:gdLst>
              <a:gd name="connsiteX0" fmla="*/ 0 w 468814"/>
              <a:gd name="connsiteY0" fmla="*/ 0 h 442684"/>
              <a:gd name="connsiteX1" fmla="*/ 468814 w 468814"/>
              <a:gd name="connsiteY1" fmla="*/ 0 h 442684"/>
              <a:gd name="connsiteX2" fmla="*/ 458389 w 468814"/>
              <a:gd name="connsiteY2" fmla="*/ 19207 h 442684"/>
              <a:gd name="connsiteX3" fmla="*/ 417580 w 468814"/>
              <a:gd name="connsiteY3" fmla="*/ 221342 h 442684"/>
              <a:gd name="connsiteX4" fmla="*/ 458389 w 468814"/>
              <a:gd name="connsiteY4" fmla="*/ 423478 h 442684"/>
              <a:gd name="connsiteX5" fmla="*/ 468814 w 468814"/>
              <a:gd name="connsiteY5" fmla="*/ 442684 h 442684"/>
              <a:gd name="connsiteX6" fmla="*/ 0 w 468814"/>
              <a:gd name="connsiteY6" fmla="*/ 442684 h 442684"/>
              <a:gd name="connsiteX7" fmla="*/ 221342 w 468814"/>
              <a:gd name="connsiteY7" fmla="*/ 221342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814" h="442684">
                <a:moveTo>
                  <a:pt x="0" y="0"/>
                </a:moveTo>
                <a:lnTo>
                  <a:pt x="468814" y="0"/>
                </a:lnTo>
                <a:lnTo>
                  <a:pt x="458389" y="19207"/>
                </a:lnTo>
                <a:cubicBezTo>
                  <a:pt x="432111" y="81335"/>
                  <a:pt x="417580" y="149642"/>
                  <a:pt x="417580" y="221342"/>
                </a:cubicBezTo>
                <a:cubicBezTo>
                  <a:pt x="417580" y="293043"/>
                  <a:pt x="432111" y="361349"/>
                  <a:pt x="458389" y="423478"/>
                </a:cubicBezTo>
                <a:lnTo>
                  <a:pt x="468814" y="442684"/>
                </a:lnTo>
                <a:lnTo>
                  <a:pt x="0" y="442684"/>
                </a:lnTo>
                <a:lnTo>
                  <a:pt x="221342" y="22134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38"/>
          <p:cNvSpPr/>
          <p:nvPr/>
        </p:nvSpPr>
        <p:spPr>
          <a:xfrm flipH="1">
            <a:off x="1902812" y="482465"/>
            <a:ext cx="9824159" cy="442684"/>
          </a:xfrm>
          <a:custGeom>
            <a:avLst/>
            <a:gdLst>
              <a:gd name="connsiteX0" fmla="*/ 9824159 w 9824159"/>
              <a:gd name="connsiteY0" fmla="*/ 0 h 442684"/>
              <a:gd name="connsiteX1" fmla="*/ 9669571 w 9824159"/>
              <a:gd name="connsiteY1" fmla="*/ 0 h 442684"/>
              <a:gd name="connsiteX2" fmla="*/ 9538803 w 9824159"/>
              <a:gd name="connsiteY2" fmla="*/ 0 h 442684"/>
              <a:gd name="connsiteX3" fmla="*/ 9384215 w 9824159"/>
              <a:gd name="connsiteY3" fmla="*/ 0 h 442684"/>
              <a:gd name="connsiteX4" fmla="*/ 9355343 w 9824159"/>
              <a:gd name="connsiteY4" fmla="*/ 0 h 442684"/>
              <a:gd name="connsiteX5" fmla="*/ 9069987 w 9824159"/>
              <a:gd name="connsiteY5" fmla="*/ 0 h 442684"/>
              <a:gd name="connsiteX6" fmla="*/ 754171 w 9824159"/>
              <a:gd name="connsiteY6" fmla="*/ 0 h 442684"/>
              <a:gd name="connsiteX7" fmla="*/ 677971 w 9824159"/>
              <a:gd name="connsiteY7" fmla="*/ 0 h 442684"/>
              <a:gd name="connsiteX8" fmla="*/ 468815 w 9824159"/>
              <a:gd name="connsiteY8" fmla="*/ 0 h 442684"/>
              <a:gd name="connsiteX9" fmla="*/ 392615 w 9824159"/>
              <a:gd name="connsiteY9" fmla="*/ 0 h 442684"/>
              <a:gd name="connsiteX10" fmla="*/ 285356 w 9824159"/>
              <a:gd name="connsiteY10" fmla="*/ 0 h 442684"/>
              <a:gd name="connsiteX11" fmla="*/ 0 w 9824159"/>
              <a:gd name="connsiteY11" fmla="*/ 0 h 442684"/>
              <a:gd name="connsiteX12" fmla="*/ 221342 w 9824159"/>
              <a:gd name="connsiteY12" fmla="*/ 221342 h 442684"/>
              <a:gd name="connsiteX13" fmla="*/ 0 w 9824159"/>
              <a:gd name="connsiteY13" fmla="*/ 442684 h 442684"/>
              <a:gd name="connsiteX14" fmla="*/ 285356 w 9824159"/>
              <a:gd name="connsiteY14" fmla="*/ 442684 h 442684"/>
              <a:gd name="connsiteX15" fmla="*/ 392615 w 9824159"/>
              <a:gd name="connsiteY15" fmla="*/ 442684 h 442684"/>
              <a:gd name="connsiteX16" fmla="*/ 468815 w 9824159"/>
              <a:gd name="connsiteY16" fmla="*/ 442684 h 442684"/>
              <a:gd name="connsiteX17" fmla="*/ 677971 w 9824159"/>
              <a:gd name="connsiteY17" fmla="*/ 442684 h 442684"/>
              <a:gd name="connsiteX18" fmla="*/ 754171 w 9824159"/>
              <a:gd name="connsiteY18" fmla="*/ 442684 h 442684"/>
              <a:gd name="connsiteX19" fmla="*/ 9069987 w 9824159"/>
              <a:gd name="connsiteY19" fmla="*/ 442684 h 442684"/>
              <a:gd name="connsiteX20" fmla="*/ 9355343 w 9824159"/>
              <a:gd name="connsiteY20" fmla="*/ 442684 h 442684"/>
              <a:gd name="connsiteX21" fmla="*/ 9384215 w 9824159"/>
              <a:gd name="connsiteY21" fmla="*/ 442684 h 442684"/>
              <a:gd name="connsiteX22" fmla="*/ 9538803 w 9824159"/>
              <a:gd name="connsiteY22" fmla="*/ 442684 h 442684"/>
              <a:gd name="connsiteX23" fmla="*/ 9669571 w 9824159"/>
              <a:gd name="connsiteY23" fmla="*/ 442684 h 442684"/>
              <a:gd name="connsiteX24" fmla="*/ 9824159 w 9824159"/>
              <a:gd name="connsiteY24" fmla="*/ 442684 h 442684"/>
              <a:gd name="connsiteX25" fmla="*/ 9813734 w 9824159"/>
              <a:gd name="connsiteY25" fmla="*/ 423478 h 442684"/>
              <a:gd name="connsiteX26" fmla="*/ 9772925 w 9824159"/>
              <a:gd name="connsiteY26" fmla="*/ 221342 h 442684"/>
              <a:gd name="connsiteX27" fmla="*/ 9813734 w 9824159"/>
              <a:gd name="connsiteY27" fmla="*/ 19207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24159" h="442684">
                <a:moveTo>
                  <a:pt x="9824159" y="0"/>
                </a:moveTo>
                <a:lnTo>
                  <a:pt x="9669571" y="0"/>
                </a:lnTo>
                <a:lnTo>
                  <a:pt x="9538803" y="0"/>
                </a:lnTo>
                <a:lnTo>
                  <a:pt x="9384215" y="0"/>
                </a:lnTo>
                <a:lnTo>
                  <a:pt x="9355343" y="0"/>
                </a:lnTo>
                <a:lnTo>
                  <a:pt x="9069987" y="0"/>
                </a:lnTo>
                <a:lnTo>
                  <a:pt x="754171" y="0"/>
                </a:lnTo>
                <a:lnTo>
                  <a:pt x="677971" y="0"/>
                </a:lnTo>
                <a:lnTo>
                  <a:pt x="468815" y="0"/>
                </a:lnTo>
                <a:lnTo>
                  <a:pt x="392615" y="0"/>
                </a:lnTo>
                <a:lnTo>
                  <a:pt x="285356" y="0"/>
                </a:lnTo>
                <a:lnTo>
                  <a:pt x="0" y="0"/>
                </a:lnTo>
                <a:lnTo>
                  <a:pt x="221342" y="221342"/>
                </a:lnTo>
                <a:lnTo>
                  <a:pt x="0" y="442684"/>
                </a:lnTo>
                <a:lnTo>
                  <a:pt x="285356" y="442684"/>
                </a:lnTo>
                <a:lnTo>
                  <a:pt x="392615" y="442684"/>
                </a:lnTo>
                <a:lnTo>
                  <a:pt x="468815" y="442684"/>
                </a:lnTo>
                <a:lnTo>
                  <a:pt x="677971" y="442684"/>
                </a:lnTo>
                <a:lnTo>
                  <a:pt x="754171" y="442684"/>
                </a:lnTo>
                <a:lnTo>
                  <a:pt x="9069987" y="442684"/>
                </a:lnTo>
                <a:lnTo>
                  <a:pt x="9355343" y="442684"/>
                </a:lnTo>
                <a:lnTo>
                  <a:pt x="9384215" y="442684"/>
                </a:lnTo>
                <a:lnTo>
                  <a:pt x="9538803" y="442684"/>
                </a:lnTo>
                <a:lnTo>
                  <a:pt x="9669571" y="442684"/>
                </a:lnTo>
                <a:lnTo>
                  <a:pt x="9824159" y="442684"/>
                </a:lnTo>
                <a:lnTo>
                  <a:pt x="9813734" y="423478"/>
                </a:lnTo>
                <a:cubicBezTo>
                  <a:pt x="9787456" y="361349"/>
                  <a:pt x="9772925" y="293043"/>
                  <a:pt x="9772925" y="221342"/>
                </a:cubicBezTo>
                <a:cubicBezTo>
                  <a:pt x="9772925" y="149642"/>
                  <a:pt x="9787456" y="81335"/>
                  <a:pt x="9813734" y="192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8" name="Straight Connector 27"/>
          <p:cNvCxnSpPr/>
          <p:nvPr/>
        </p:nvCxnSpPr>
        <p:spPr>
          <a:xfrm>
            <a:off x="1840802" y="999895"/>
            <a:ext cx="9886169" cy="0"/>
          </a:xfrm>
          <a:prstGeom prst="line">
            <a:avLst/>
          </a:prstGeom>
          <a:ln w="19050" cap="rnd">
            <a:solidFill>
              <a:srgbClr val="FCBC1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40802" y="417295"/>
            <a:ext cx="9886169" cy="0"/>
          </a:xfrm>
          <a:prstGeom prst="line">
            <a:avLst/>
          </a:prstGeom>
          <a:ln w="19050" cap="rnd">
            <a:solidFill>
              <a:srgbClr val="FCBC1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0570" y="999895"/>
            <a:ext cx="488287" cy="0"/>
          </a:xfrm>
          <a:prstGeom prst="line">
            <a:avLst/>
          </a:prstGeom>
          <a:ln w="19050" cap="rnd">
            <a:solidFill>
              <a:srgbClr val="FCBC1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70570" y="417295"/>
            <a:ext cx="488287" cy="0"/>
          </a:xfrm>
          <a:prstGeom prst="line">
            <a:avLst/>
          </a:prstGeom>
          <a:ln w="19050" cap="rnd">
            <a:solidFill>
              <a:srgbClr val="FCBC14"/>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59901" y="349864"/>
            <a:ext cx="420914" cy="707886"/>
          </a:xfrm>
          <a:prstGeom prst="rect">
            <a:avLst/>
          </a:prstGeom>
          <a:noFill/>
        </p:spPr>
        <p:txBody>
          <a:bodyPr wrap="square" rtlCol="0">
            <a:spAutoFit/>
          </a:bodyPr>
          <a:lstStyle/>
          <a:p>
            <a:pPr algn="ctr"/>
            <a:r>
              <a:rPr lang="en-US" sz="4000" b="1" dirty="0" smtClean="0">
                <a:solidFill>
                  <a:schemeClr val="bg1"/>
                </a:solidFill>
                <a:latin typeface="Arial" panose="020B0604020202020204" pitchFamily="34" charset="0"/>
                <a:cs typeface="Arial" panose="020B0604020202020204" pitchFamily="34" charset="0"/>
              </a:rPr>
              <a:t>1</a:t>
            </a:r>
            <a:endParaRPr lang="en-US" sz="4000" b="1" dirty="0">
              <a:solidFill>
                <a:schemeClr val="bg1"/>
              </a:solidFill>
              <a:latin typeface="Arial" panose="020B0604020202020204" pitchFamily="34" charset="0"/>
              <a:cs typeface="Arial" panose="020B0604020202020204" pitchFamily="34" charset="0"/>
            </a:endParaRPr>
          </a:p>
        </p:txBody>
      </p:sp>
      <p:sp>
        <p:nvSpPr>
          <p:cNvPr id="36" name="TextBox 35"/>
          <p:cNvSpPr txBox="1"/>
          <p:nvPr/>
        </p:nvSpPr>
        <p:spPr>
          <a:xfrm>
            <a:off x="2074020" y="493495"/>
            <a:ext cx="6400792"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Lorem ipsum dolor sit </a:t>
            </a:r>
            <a:r>
              <a:rPr lang="en-US" sz="2000" dirty="0" smtClean="0">
                <a:solidFill>
                  <a:schemeClr val="bg1"/>
                </a:solidFill>
                <a:latin typeface="Arial" panose="020B0604020202020204" pitchFamily="34" charset="0"/>
                <a:cs typeface="Arial" panose="020B0604020202020204" pitchFamily="34" charset="0"/>
              </a:rPr>
              <a:t>amet</a:t>
            </a:r>
            <a:endParaRPr lang="en-US" sz="2000" dirty="0">
              <a:solidFill>
                <a:schemeClr val="bg1"/>
              </a:solidFill>
              <a:latin typeface="Arial" panose="020B0604020202020204" pitchFamily="34" charset="0"/>
              <a:cs typeface="Arial" panose="020B0604020202020204" pitchFamily="34" charset="0"/>
            </a:endParaRPr>
          </a:p>
        </p:txBody>
      </p:sp>
      <p:sp>
        <p:nvSpPr>
          <p:cNvPr id="41" name="Rounded Rectangle 40"/>
          <p:cNvSpPr/>
          <p:nvPr/>
        </p:nvSpPr>
        <p:spPr>
          <a:xfrm>
            <a:off x="1025439" y="1687429"/>
            <a:ext cx="442325" cy="442325"/>
          </a:xfrm>
          <a:prstGeom prst="roundRect">
            <a:avLst>
              <a:gd name="adj" fmla="val 127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1025439" y="2365681"/>
            <a:ext cx="442325" cy="442325"/>
          </a:xfrm>
          <a:prstGeom prst="roundRect">
            <a:avLst>
              <a:gd name="adj" fmla="val 127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1025439" y="3043933"/>
            <a:ext cx="442325" cy="442325"/>
          </a:xfrm>
          <a:prstGeom prst="roundRect">
            <a:avLst>
              <a:gd name="adj" fmla="val 1272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1036144" y="1676312"/>
            <a:ext cx="420914" cy="461665"/>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cs typeface="Arial" panose="020B0604020202020204" pitchFamily="34" charset="0"/>
              </a:rPr>
              <a:t>A</a:t>
            </a:r>
            <a:endParaRPr lang="en-US"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1036144" y="2356010"/>
            <a:ext cx="420914" cy="461665"/>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cs typeface="Arial" panose="020B0604020202020204" pitchFamily="34" charset="0"/>
              </a:rPr>
              <a:t>B</a:t>
            </a:r>
            <a:endParaRPr lang="en-US"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1036144" y="3034262"/>
            <a:ext cx="420914" cy="461665"/>
          </a:xfrm>
          <a:prstGeom prst="rect">
            <a:avLst/>
          </a:prstGeom>
          <a:noFill/>
        </p:spPr>
        <p:txBody>
          <a:bodyPr wrap="square" rtlCol="0">
            <a:spAutoFit/>
          </a:bodyPr>
          <a:lstStyle/>
          <a:p>
            <a:pPr algn="ctr"/>
            <a:r>
              <a:rPr lang="en-US" b="1" dirty="0" smtClean="0">
                <a:solidFill>
                  <a:schemeClr val="bg1"/>
                </a:solidFill>
                <a:latin typeface="Arial" panose="020B0604020202020204" pitchFamily="34" charset="0"/>
                <a:cs typeface="Arial" panose="020B0604020202020204" pitchFamily="34" charset="0"/>
              </a:rPr>
              <a:t>C</a:t>
            </a:r>
            <a:endParaRPr lang="en-US" b="1" dirty="0">
              <a:solidFill>
                <a:schemeClr val="bg1"/>
              </a:solidFill>
              <a:latin typeface="Arial" panose="020B0604020202020204" pitchFamily="34" charset="0"/>
              <a:cs typeface="Arial" panose="020B0604020202020204" pitchFamily="34" charset="0"/>
            </a:endParaRPr>
          </a:p>
        </p:txBody>
      </p:sp>
      <p:sp>
        <p:nvSpPr>
          <p:cNvPr id="47" name="Rounded Rectangle 46"/>
          <p:cNvSpPr/>
          <p:nvPr/>
        </p:nvSpPr>
        <p:spPr>
          <a:xfrm>
            <a:off x="1596939" y="1687429"/>
            <a:ext cx="2667000" cy="442325"/>
          </a:xfrm>
          <a:prstGeom prst="roundRect">
            <a:avLst>
              <a:gd name="adj" fmla="val 127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4393114" y="1687429"/>
            <a:ext cx="568531" cy="442325"/>
          </a:xfrm>
          <a:prstGeom prst="roundRect">
            <a:avLst>
              <a:gd name="adj" fmla="val 127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4328526" y="1740066"/>
            <a:ext cx="700674" cy="338554"/>
          </a:xfrm>
          <a:prstGeom prst="rect">
            <a:avLst/>
          </a:prstGeom>
          <a:noFill/>
        </p:spPr>
        <p:txBody>
          <a:bodyPr wrap="square" rtlCol="0">
            <a:spAutoFit/>
          </a:bodyPr>
          <a:lstStyle/>
          <a:p>
            <a:pPr algn="ctr"/>
            <a:r>
              <a:rPr lang="en-US" sz="1600" dirty="0" smtClean="0">
                <a:solidFill>
                  <a:schemeClr val="bg1"/>
                </a:solidFill>
                <a:latin typeface="Arial" panose="020B0604020202020204" pitchFamily="34" charset="0"/>
                <a:cs typeface="Arial" panose="020B0604020202020204" pitchFamily="34" charset="0"/>
              </a:rPr>
              <a:t>78%</a:t>
            </a:r>
            <a:endParaRPr lang="en-US" sz="1600" dirty="0">
              <a:solidFill>
                <a:schemeClr val="bg1"/>
              </a:solidFill>
              <a:latin typeface="Arial" panose="020B0604020202020204" pitchFamily="34" charset="0"/>
              <a:cs typeface="Arial" panose="020B0604020202020204" pitchFamily="34" charset="0"/>
            </a:endParaRPr>
          </a:p>
        </p:txBody>
      </p:sp>
      <p:sp>
        <p:nvSpPr>
          <p:cNvPr id="50" name="Rounded Rectangle 49"/>
          <p:cNvSpPr/>
          <p:nvPr/>
        </p:nvSpPr>
        <p:spPr>
          <a:xfrm>
            <a:off x="1644515" y="1732085"/>
            <a:ext cx="2286000" cy="353014"/>
          </a:xfrm>
          <a:prstGeom prst="roundRect">
            <a:avLst>
              <a:gd name="adj" fmla="val 127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1596939" y="2362584"/>
            <a:ext cx="2667000" cy="442325"/>
          </a:xfrm>
          <a:prstGeom prst="roundRect">
            <a:avLst>
              <a:gd name="adj" fmla="val 12725"/>
            </a:avLst>
          </a:prstGeom>
          <a:solidFill>
            <a:srgbClr val="FCBC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4393114" y="2362584"/>
            <a:ext cx="568531" cy="442325"/>
          </a:xfrm>
          <a:prstGeom prst="roundRect">
            <a:avLst>
              <a:gd name="adj" fmla="val 12725"/>
            </a:avLst>
          </a:prstGeom>
          <a:solidFill>
            <a:srgbClr val="FCBC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4328526" y="2413493"/>
            <a:ext cx="700674" cy="338554"/>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51%</a:t>
            </a:r>
          </a:p>
        </p:txBody>
      </p:sp>
      <p:sp>
        <p:nvSpPr>
          <p:cNvPr id="54" name="Rounded Rectangle 53"/>
          <p:cNvSpPr/>
          <p:nvPr/>
        </p:nvSpPr>
        <p:spPr>
          <a:xfrm>
            <a:off x="1644515" y="2407240"/>
            <a:ext cx="1400224" cy="353014"/>
          </a:xfrm>
          <a:prstGeom prst="roundRect">
            <a:avLst>
              <a:gd name="adj" fmla="val 127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1596939" y="3037739"/>
            <a:ext cx="2667000" cy="442325"/>
          </a:xfrm>
          <a:prstGeom prst="roundRect">
            <a:avLst>
              <a:gd name="adj" fmla="val 12725"/>
            </a:avLst>
          </a:prstGeom>
          <a:solidFill>
            <a:srgbClr val="57A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p:cNvSpPr/>
          <p:nvPr/>
        </p:nvSpPr>
        <p:spPr>
          <a:xfrm>
            <a:off x="4393114" y="3037739"/>
            <a:ext cx="568531" cy="442325"/>
          </a:xfrm>
          <a:prstGeom prst="roundRect">
            <a:avLst>
              <a:gd name="adj" fmla="val 12725"/>
            </a:avLst>
          </a:prstGeom>
          <a:solidFill>
            <a:srgbClr val="57A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p:cNvSpPr txBox="1"/>
          <p:nvPr/>
        </p:nvSpPr>
        <p:spPr>
          <a:xfrm>
            <a:off x="4328526" y="3089624"/>
            <a:ext cx="700674" cy="338554"/>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20%</a:t>
            </a:r>
          </a:p>
        </p:txBody>
      </p:sp>
      <p:sp>
        <p:nvSpPr>
          <p:cNvPr id="58" name="Rounded Rectangle 57"/>
          <p:cNvSpPr/>
          <p:nvPr/>
        </p:nvSpPr>
        <p:spPr>
          <a:xfrm>
            <a:off x="1644515" y="3082395"/>
            <a:ext cx="790624" cy="353014"/>
          </a:xfrm>
          <a:prstGeom prst="roundRect">
            <a:avLst>
              <a:gd name="adj" fmla="val 1272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Connector 59"/>
          <p:cNvCxnSpPr/>
          <p:nvPr/>
        </p:nvCxnSpPr>
        <p:spPr>
          <a:xfrm>
            <a:off x="5486400" y="1524000"/>
            <a:ext cx="0" cy="2209800"/>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flipH="1">
            <a:off x="6195125" y="1676312"/>
            <a:ext cx="1982626" cy="1067956"/>
            <a:chOff x="-2424113" y="2827338"/>
            <a:chExt cx="1868488" cy="1006474"/>
          </a:xfrm>
        </p:grpSpPr>
        <p:sp>
          <p:nvSpPr>
            <p:cNvPr id="73" name="Freeform 12"/>
            <p:cNvSpPr>
              <a:spLocks/>
            </p:cNvSpPr>
            <p:nvPr/>
          </p:nvSpPr>
          <p:spPr bwMode="auto">
            <a:xfrm>
              <a:off x="-1587500" y="2827338"/>
              <a:ext cx="1019175" cy="669925"/>
            </a:xfrm>
            <a:custGeom>
              <a:avLst/>
              <a:gdLst>
                <a:gd name="T0" fmla="*/ 200 w 319"/>
                <a:gd name="T1" fmla="*/ 0 h 206"/>
                <a:gd name="T2" fmla="*/ 277 w 319"/>
                <a:gd name="T3" fmla="*/ 9 h 206"/>
                <a:gd name="T4" fmla="*/ 302 w 319"/>
                <a:gd name="T5" fmla="*/ 35 h 206"/>
                <a:gd name="T6" fmla="*/ 319 w 319"/>
                <a:gd name="T7" fmla="*/ 99 h 206"/>
                <a:gd name="T8" fmla="*/ 316 w 319"/>
                <a:gd name="T9" fmla="*/ 110 h 206"/>
                <a:gd name="T10" fmla="*/ 252 w 319"/>
                <a:gd name="T11" fmla="*/ 167 h 206"/>
                <a:gd name="T12" fmla="*/ 177 w 319"/>
                <a:gd name="T13" fmla="*/ 197 h 206"/>
                <a:gd name="T14" fmla="*/ 55 w 319"/>
                <a:gd name="T15" fmla="*/ 202 h 206"/>
                <a:gd name="T16" fmla="*/ 52 w 319"/>
                <a:gd name="T17" fmla="*/ 202 h 206"/>
                <a:gd name="T18" fmla="*/ 18 w 319"/>
                <a:gd name="T19" fmla="*/ 173 h 206"/>
                <a:gd name="T20" fmla="*/ 1 w 319"/>
                <a:gd name="T21" fmla="*/ 106 h 206"/>
                <a:gd name="T22" fmla="*/ 2 w 319"/>
                <a:gd name="T23" fmla="*/ 98 h 206"/>
                <a:gd name="T24" fmla="*/ 113 w 319"/>
                <a:gd name="T25" fmla="*/ 13 h 206"/>
                <a:gd name="T26" fmla="*/ 200 w 319"/>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9" h="206">
                  <a:moveTo>
                    <a:pt x="200" y="0"/>
                  </a:moveTo>
                  <a:cubicBezTo>
                    <a:pt x="230" y="0"/>
                    <a:pt x="254" y="2"/>
                    <a:pt x="277" y="9"/>
                  </a:cubicBezTo>
                  <a:cubicBezTo>
                    <a:pt x="291" y="13"/>
                    <a:pt x="299" y="20"/>
                    <a:pt x="302" y="35"/>
                  </a:cubicBezTo>
                  <a:cubicBezTo>
                    <a:pt x="307" y="56"/>
                    <a:pt x="314" y="78"/>
                    <a:pt x="319" y="99"/>
                  </a:cubicBezTo>
                  <a:cubicBezTo>
                    <a:pt x="319" y="103"/>
                    <a:pt x="318" y="108"/>
                    <a:pt x="316" y="110"/>
                  </a:cubicBezTo>
                  <a:cubicBezTo>
                    <a:pt x="295" y="130"/>
                    <a:pt x="274" y="149"/>
                    <a:pt x="252" y="167"/>
                  </a:cubicBezTo>
                  <a:cubicBezTo>
                    <a:pt x="231" y="186"/>
                    <a:pt x="204" y="193"/>
                    <a:pt x="177" y="197"/>
                  </a:cubicBezTo>
                  <a:cubicBezTo>
                    <a:pt x="136" y="202"/>
                    <a:pt x="96" y="206"/>
                    <a:pt x="55" y="202"/>
                  </a:cubicBezTo>
                  <a:cubicBezTo>
                    <a:pt x="54" y="202"/>
                    <a:pt x="53" y="202"/>
                    <a:pt x="52" y="202"/>
                  </a:cubicBezTo>
                  <a:cubicBezTo>
                    <a:pt x="25" y="199"/>
                    <a:pt x="24" y="199"/>
                    <a:pt x="18" y="173"/>
                  </a:cubicBezTo>
                  <a:cubicBezTo>
                    <a:pt x="12" y="151"/>
                    <a:pt x="6" y="129"/>
                    <a:pt x="1" y="106"/>
                  </a:cubicBezTo>
                  <a:cubicBezTo>
                    <a:pt x="0" y="104"/>
                    <a:pt x="0" y="100"/>
                    <a:pt x="2" y="98"/>
                  </a:cubicBezTo>
                  <a:cubicBezTo>
                    <a:pt x="32" y="61"/>
                    <a:pt x="67" y="30"/>
                    <a:pt x="113" y="13"/>
                  </a:cubicBezTo>
                  <a:cubicBezTo>
                    <a:pt x="143" y="3"/>
                    <a:pt x="174" y="1"/>
                    <a:pt x="20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3"/>
            <p:cNvSpPr>
              <a:spLocks noEditPoints="1"/>
            </p:cNvSpPr>
            <p:nvPr/>
          </p:nvSpPr>
          <p:spPr bwMode="auto">
            <a:xfrm>
              <a:off x="-2424113" y="2957513"/>
              <a:ext cx="1054100" cy="739775"/>
            </a:xfrm>
            <a:custGeom>
              <a:avLst/>
              <a:gdLst>
                <a:gd name="T0" fmla="*/ 190 w 330"/>
                <a:gd name="T1" fmla="*/ 228 h 228"/>
                <a:gd name="T2" fmla="*/ 136 w 330"/>
                <a:gd name="T3" fmla="*/ 176 h 228"/>
                <a:gd name="T4" fmla="*/ 84 w 330"/>
                <a:gd name="T5" fmla="*/ 228 h 228"/>
                <a:gd name="T6" fmla="*/ 0 w 330"/>
                <a:gd name="T7" fmla="*/ 228 h 228"/>
                <a:gd name="T8" fmla="*/ 0 w 330"/>
                <a:gd name="T9" fmla="*/ 219 h 228"/>
                <a:gd name="T10" fmla="*/ 0 w 330"/>
                <a:gd name="T11" fmla="*/ 128 h 228"/>
                <a:gd name="T12" fmla="*/ 4 w 330"/>
                <a:gd name="T13" fmla="*/ 115 h 228"/>
                <a:gd name="T14" fmla="*/ 63 w 330"/>
                <a:gd name="T15" fmla="*/ 22 h 228"/>
                <a:gd name="T16" fmla="*/ 66 w 330"/>
                <a:gd name="T17" fmla="*/ 19 h 228"/>
                <a:gd name="T18" fmla="*/ 102 w 330"/>
                <a:gd name="T19" fmla="*/ 1 h 228"/>
                <a:gd name="T20" fmla="*/ 229 w 330"/>
                <a:gd name="T21" fmla="*/ 1 h 228"/>
                <a:gd name="T22" fmla="*/ 237 w 330"/>
                <a:gd name="T23" fmla="*/ 10 h 228"/>
                <a:gd name="T24" fmla="*/ 237 w 330"/>
                <a:gd name="T25" fmla="*/ 187 h 228"/>
                <a:gd name="T26" fmla="*/ 237 w 330"/>
                <a:gd name="T27" fmla="*/ 201 h 228"/>
                <a:gd name="T28" fmla="*/ 330 w 330"/>
                <a:gd name="T29" fmla="*/ 201 h 228"/>
                <a:gd name="T30" fmla="*/ 323 w 330"/>
                <a:gd name="T31" fmla="*/ 228 h 228"/>
                <a:gd name="T32" fmla="*/ 190 w 330"/>
                <a:gd name="T33" fmla="*/ 228 h 228"/>
                <a:gd name="T34" fmla="*/ 114 w 330"/>
                <a:gd name="T35" fmla="*/ 21 h 228"/>
                <a:gd name="T36" fmla="*/ 90 w 330"/>
                <a:gd name="T37" fmla="*/ 22 h 228"/>
                <a:gd name="T38" fmla="*/ 81 w 330"/>
                <a:gd name="T39" fmla="*/ 27 h 228"/>
                <a:gd name="T40" fmla="*/ 30 w 330"/>
                <a:gd name="T41" fmla="*/ 104 h 228"/>
                <a:gd name="T42" fmla="*/ 27 w 330"/>
                <a:gd name="T43" fmla="*/ 109 h 228"/>
                <a:gd name="T44" fmla="*/ 114 w 330"/>
                <a:gd name="T45" fmla="*/ 109 h 228"/>
                <a:gd name="T46" fmla="*/ 114 w 330"/>
                <a:gd name="T47" fmla="*/ 2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228">
                  <a:moveTo>
                    <a:pt x="190" y="228"/>
                  </a:moveTo>
                  <a:cubicBezTo>
                    <a:pt x="182" y="192"/>
                    <a:pt x="164" y="176"/>
                    <a:pt x="136" y="176"/>
                  </a:cubicBezTo>
                  <a:cubicBezTo>
                    <a:pt x="109" y="176"/>
                    <a:pt x="91" y="193"/>
                    <a:pt x="84" y="228"/>
                  </a:cubicBezTo>
                  <a:cubicBezTo>
                    <a:pt x="56" y="228"/>
                    <a:pt x="29" y="228"/>
                    <a:pt x="0" y="228"/>
                  </a:cubicBezTo>
                  <a:cubicBezTo>
                    <a:pt x="0" y="225"/>
                    <a:pt x="0" y="222"/>
                    <a:pt x="0" y="219"/>
                  </a:cubicBezTo>
                  <a:cubicBezTo>
                    <a:pt x="0" y="188"/>
                    <a:pt x="0" y="158"/>
                    <a:pt x="0" y="128"/>
                  </a:cubicBezTo>
                  <a:cubicBezTo>
                    <a:pt x="0" y="124"/>
                    <a:pt x="1" y="119"/>
                    <a:pt x="4" y="115"/>
                  </a:cubicBezTo>
                  <a:cubicBezTo>
                    <a:pt x="23" y="84"/>
                    <a:pt x="43" y="53"/>
                    <a:pt x="63" y="22"/>
                  </a:cubicBezTo>
                  <a:cubicBezTo>
                    <a:pt x="64" y="21"/>
                    <a:pt x="65" y="20"/>
                    <a:pt x="66" y="19"/>
                  </a:cubicBezTo>
                  <a:cubicBezTo>
                    <a:pt x="74" y="6"/>
                    <a:pt x="85" y="0"/>
                    <a:pt x="102" y="1"/>
                  </a:cubicBezTo>
                  <a:cubicBezTo>
                    <a:pt x="144" y="2"/>
                    <a:pt x="186" y="1"/>
                    <a:pt x="229" y="1"/>
                  </a:cubicBezTo>
                  <a:cubicBezTo>
                    <a:pt x="235" y="1"/>
                    <a:pt x="237" y="3"/>
                    <a:pt x="237" y="10"/>
                  </a:cubicBezTo>
                  <a:cubicBezTo>
                    <a:pt x="237" y="69"/>
                    <a:pt x="237" y="128"/>
                    <a:pt x="237" y="187"/>
                  </a:cubicBezTo>
                  <a:cubicBezTo>
                    <a:pt x="237" y="192"/>
                    <a:pt x="237" y="196"/>
                    <a:pt x="237" y="201"/>
                  </a:cubicBezTo>
                  <a:cubicBezTo>
                    <a:pt x="269" y="201"/>
                    <a:pt x="299" y="201"/>
                    <a:pt x="330" y="201"/>
                  </a:cubicBezTo>
                  <a:cubicBezTo>
                    <a:pt x="328" y="210"/>
                    <a:pt x="325" y="219"/>
                    <a:pt x="323" y="228"/>
                  </a:cubicBezTo>
                  <a:cubicBezTo>
                    <a:pt x="279" y="228"/>
                    <a:pt x="235" y="228"/>
                    <a:pt x="190" y="228"/>
                  </a:cubicBezTo>
                  <a:close/>
                  <a:moveTo>
                    <a:pt x="114" y="21"/>
                  </a:moveTo>
                  <a:cubicBezTo>
                    <a:pt x="106" y="21"/>
                    <a:pt x="98" y="21"/>
                    <a:pt x="90" y="22"/>
                  </a:cubicBezTo>
                  <a:cubicBezTo>
                    <a:pt x="87" y="22"/>
                    <a:pt x="83" y="24"/>
                    <a:pt x="81" y="27"/>
                  </a:cubicBezTo>
                  <a:cubicBezTo>
                    <a:pt x="63" y="52"/>
                    <a:pt x="46" y="78"/>
                    <a:pt x="30" y="104"/>
                  </a:cubicBezTo>
                  <a:cubicBezTo>
                    <a:pt x="28" y="105"/>
                    <a:pt x="28" y="107"/>
                    <a:pt x="27" y="109"/>
                  </a:cubicBezTo>
                  <a:cubicBezTo>
                    <a:pt x="56" y="109"/>
                    <a:pt x="85" y="109"/>
                    <a:pt x="114" y="109"/>
                  </a:cubicBezTo>
                  <a:cubicBezTo>
                    <a:pt x="114" y="80"/>
                    <a:pt x="114" y="51"/>
                    <a:pt x="114" y="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4"/>
            <p:cNvSpPr>
              <a:spLocks/>
            </p:cNvSpPr>
            <p:nvPr/>
          </p:nvSpPr>
          <p:spPr bwMode="auto">
            <a:xfrm>
              <a:off x="-887413" y="3575050"/>
              <a:ext cx="255588" cy="258762"/>
            </a:xfrm>
            <a:custGeom>
              <a:avLst/>
              <a:gdLst>
                <a:gd name="T0" fmla="*/ 39 w 80"/>
                <a:gd name="T1" fmla="*/ 80 h 80"/>
                <a:gd name="T2" fmla="*/ 0 w 80"/>
                <a:gd name="T3" fmla="*/ 40 h 80"/>
                <a:gd name="T4" fmla="*/ 41 w 80"/>
                <a:gd name="T5" fmla="*/ 0 h 80"/>
                <a:gd name="T6" fmla="*/ 80 w 80"/>
                <a:gd name="T7" fmla="*/ 40 h 80"/>
                <a:gd name="T8" fmla="*/ 39 w 80"/>
                <a:gd name="T9" fmla="*/ 80 h 80"/>
              </a:gdLst>
              <a:ahLst/>
              <a:cxnLst>
                <a:cxn ang="0">
                  <a:pos x="T0" y="T1"/>
                </a:cxn>
                <a:cxn ang="0">
                  <a:pos x="T2" y="T3"/>
                </a:cxn>
                <a:cxn ang="0">
                  <a:pos x="T4" y="T5"/>
                </a:cxn>
                <a:cxn ang="0">
                  <a:pos x="T6" y="T7"/>
                </a:cxn>
                <a:cxn ang="0">
                  <a:pos x="T8" y="T9"/>
                </a:cxn>
              </a:cxnLst>
              <a:rect l="0" t="0" r="r" b="b"/>
              <a:pathLst>
                <a:path w="80" h="80">
                  <a:moveTo>
                    <a:pt x="39" y="80"/>
                  </a:moveTo>
                  <a:cubicBezTo>
                    <a:pt x="18" y="80"/>
                    <a:pt x="0" y="62"/>
                    <a:pt x="0" y="40"/>
                  </a:cubicBezTo>
                  <a:cubicBezTo>
                    <a:pt x="0" y="18"/>
                    <a:pt x="18" y="0"/>
                    <a:pt x="41" y="0"/>
                  </a:cubicBezTo>
                  <a:cubicBezTo>
                    <a:pt x="62" y="1"/>
                    <a:pt x="80" y="19"/>
                    <a:pt x="80" y="40"/>
                  </a:cubicBezTo>
                  <a:cubicBezTo>
                    <a:pt x="80" y="62"/>
                    <a:pt x="62" y="80"/>
                    <a:pt x="39" y="8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5"/>
            <p:cNvSpPr>
              <a:spLocks/>
            </p:cNvSpPr>
            <p:nvPr/>
          </p:nvSpPr>
          <p:spPr bwMode="auto">
            <a:xfrm>
              <a:off x="-1347788" y="3575050"/>
              <a:ext cx="255588" cy="258762"/>
            </a:xfrm>
            <a:custGeom>
              <a:avLst/>
              <a:gdLst>
                <a:gd name="T0" fmla="*/ 41 w 80"/>
                <a:gd name="T1" fmla="*/ 80 h 80"/>
                <a:gd name="T2" fmla="*/ 0 w 80"/>
                <a:gd name="T3" fmla="*/ 40 h 80"/>
                <a:gd name="T4" fmla="*/ 41 w 80"/>
                <a:gd name="T5" fmla="*/ 0 h 80"/>
                <a:gd name="T6" fmla="*/ 80 w 80"/>
                <a:gd name="T7" fmla="*/ 41 h 80"/>
                <a:gd name="T8" fmla="*/ 41 w 80"/>
                <a:gd name="T9" fmla="*/ 80 h 80"/>
              </a:gdLst>
              <a:ahLst/>
              <a:cxnLst>
                <a:cxn ang="0">
                  <a:pos x="T0" y="T1"/>
                </a:cxn>
                <a:cxn ang="0">
                  <a:pos x="T2" y="T3"/>
                </a:cxn>
                <a:cxn ang="0">
                  <a:pos x="T4" y="T5"/>
                </a:cxn>
                <a:cxn ang="0">
                  <a:pos x="T6" y="T7"/>
                </a:cxn>
                <a:cxn ang="0">
                  <a:pos x="T8" y="T9"/>
                </a:cxn>
              </a:cxnLst>
              <a:rect l="0" t="0" r="r" b="b"/>
              <a:pathLst>
                <a:path w="80" h="80">
                  <a:moveTo>
                    <a:pt x="41" y="80"/>
                  </a:moveTo>
                  <a:cubicBezTo>
                    <a:pt x="18" y="80"/>
                    <a:pt x="0" y="62"/>
                    <a:pt x="0" y="40"/>
                  </a:cubicBezTo>
                  <a:cubicBezTo>
                    <a:pt x="1" y="18"/>
                    <a:pt x="18" y="0"/>
                    <a:pt x="41" y="0"/>
                  </a:cubicBezTo>
                  <a:cubicBezTo>
                    <a:pt x="63" y="1"/>
                    <a:pt x="80" y="18"/>
                    <a:pt x="80" y="41"/>
                  </a:cubicBezTo>
                  <a:cubicBezTo>
                    <a:pt x="80" y="62"/>
                    <a:pt x="62" y="80"/>
                    <a:pt x="41" y="8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
            <p:cNvSpPr>
              <a:spLocks/>
            </p:cNvSpPr>
            <p:nvPr/>
          </p:nvSpPr>
          <p:spPr bwMode="auto">
            <a:xfrm>
              <a:off x="-2114550" y="3575050"/>
              <a:ext cx="255588" cy="258762"/>
            </a:xfrm>
            <a:custGeom>
              <a:avLst/>
              <a:gdLst>
                <a:gd name="T0" fmla="*/ 0 w 80"/>
                <a:gd name="T1" fmla="*/ 40 h 80"/>
                <a:gd name="T2" fmla="*/ 39 w 80"/>
                <a:gd name="T3" fmla="*/ 0 h 80"/>
                <a:gd name="T4" fmla="*/ 80 w 80"/>
                <a:gd name="T5" fmla="*/ 40 h 80"/>
                <a:gd name="T6" fmla="*/ 40 w 80"/>
                <a:gd name="T7" fmla="*/ 80 h 80"/>
                <a:gd name="T8" fmla="*/ 0 w 80"/>
                <a:gd name="T9" fmla="*/ 40 h 80"/>
              </a:gdLst>
              <a:ahLst/>
              <a:cxnLst>
                <a:cxn ang="0">
                  <a:pos x="T0" y="T1"/>
                </a:cxn>
                <a:cxn ang="0">
                  <a:pos x="T2" y="T3"/>
                </a:cxn>
                <a:cxn ang="0">
                  <a:pos x="T4" y="T5"/>
                </a:cxn>
                <a:cxn ang="0">
                  <a:pos x="T6" y="T7"/>
                </a:cxn>
                <a:cxn ang="0">
                  <a:pos x="T8" y="T9"/>
                </a:cxn>
              </a:cxnLst>
              <a:rect l="0" t="0" r="r" b="b"/>
              <a:pathLst>
                <a:path w="80" h="80">
                  <a:moveTo>
                    <a:pt x="0" y="40"/>
                  </a:moveTo>
                  <a:cubicBezTo>
                    <a:pt x="0" y="18"/>
                    <a:pt x="18" y="0"/>
                    <a:pt x="39" y="0"/>
                  </a:cubicBezTo>
                  <a:cubicBezTo>
                    <a:pt x="62" y="0"/>
                    <a:pt x="79" y="18"/>
                    <a:pt x="80" y="40"/>
                  </a:cubicBezTo>
                  <a:cubicBezTo>
                    <a:pt x="80" y="62"/>
                    <a:pt x="63" y="80"/>
                    <a:pt x="40" y="80"/>
                  </a:cubicBezTo>
                  <a:cubicBezTo>
                    <a:pt x="18" y="80"/>
                    <a:pt x="0" y="63"/>
                    <a:pt x="0" y="4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Oval 17"/>
            <p:cNvSpPr>
              <a:spLocks noChangeArrowheads="1"/>
            </p:cNvSpPr>
            <p:nvPr/>
          </p:nvSpPr>
          <p:spPr bwMode="auto">
            <a:xfrm>
              <a:off x="-2051050" y="3640138"/>
              <a:ext cx="128588" cy="128587"/>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18"/>
            <p:cNvSpPr>
              <a:spLocks/>
            </p:cNvSpPr>
            <p:nvPr/>
          </p:nvSpPr>
          <p:spPr bwMode="auto">
            <a:xfrm>
              <a:off x="-1284288" y="3636963"/>
              <a:ext cx="128588" cy="128587"/>
            </a:xfrm>
            <a:custGeom>
              <a:avLst/>
              <a:gdLst>
                <a:gd name="T0" fmla="*/ 0 w 40"/>
                <a:gd name="T1" fmla="*/ 20 h 40"/>
                <a:gd name="T2" fmla="*/ 20 w 40"/>
                <a:gd name="T3" fmla="*/ 0 h 40"/>
                <a:gd name="T4" fmla="*/ 40 w 40"/>
                <a:gd name="T5" fmla="*/ 20 h 40"/>
                <a:gd name="T6" fmla="*/ 20 w 40"/>
                <a:gd name="T7" fmla="*/ 40 h 40"/>
                <a:gd name="T8" fmla="*/ 0 w 40"/>
                <a:gd name="T9" fmla="*/ 20 h 40"/>
              </a:gdLst>
              <a:ahLst/>
              <a:cxnLst>
                <a:cxn ang="0">
                  <a:pos x="T0" y="T1"/>
                </a:cxn>
                <a:cxn ang="0">
                  <a:pos x="T2" y="T3"/>
                </a:cxn>
                <a:cxn ang="0">
                  <a:pos x="T4" y="T5"/>
                </a:cxn>
                <a:cxn ang="0">
                  <a:pos x="T6" y="T7"/>
                </a:cxn>
                <a:cxn ang="0">
                  <a:pos x="T8" y="T9"/>
                </a:cxn>
              </a:cxnLst>
              <a:rect l="0" t="0" r="r" b="b"/>
              <a:pathLst>
                <a:path w="40" h="40">
                  <a:moveTo>
                    <a:pt x="0" y="20"/>
                  </a:moveTo>
                  <a:cubicBezTo>
                    <a:pt x="0" y="9"/>
                    <a:pt x="9" y="0"/>
                    <a:pt x="20" y="0"/>
                  </a:cubicBezTo>
                  <a:cubicBezTo>
                    <a:pt x="31" y="0"/>
                    <a:pt x="40" y="9"/>
                    <a:pt x="40" y="20"/>
                  </a:cubicBezTo>
                  <a:cubicBezTo>
                    <a:pt x="40" y="31"/>
                    <a:pt x="32" y="40"/>
                    <a:pt x="20" y="40"/>
                  </a:cubicBezTo>
                  <a:cubicBezTo>
                    <a:pt x="9" y="40"/>
                    <a:pt x="0" y="31"/>
                    <a:pt x="0" y="2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19"/>
            <p:cNvSpPr>
              <a:spLocks/>
            </p:cNvSpPr>
            <p:nvPr/>
          </p:nvSpPr>
          <p:spPr bwMode="auto">
            <a:xfrm>
              <a:off x="-823913" y="3640138"/>
              <a:ext cx="128588" cy="128587"/>
            </a:xfrm>
            <a:custGeom>
              <a:avLst/>
              <a:gdLst>
                <a:gd name="T0" fmla="*/ 0 w 40"/>
                <a:gd name="T1" fmla="*/ 20 h 40"/>
                <a:gd name="T2" fmla="*/ 20 w 40"/>
                <a:gd name="T3" fmla="*/ 0 h 40"/>
                <a:gd name="T4" fmla="*/ 40 w 40"/>
                <a:gd name="T5" fmla="*/ 20 h 40"/>
                <a:gd name="T6" fmla="*/ 20 w 40"/>
                <a:gd name="T7" fmla="*/ 40 h 40"/>
                <a:gd name="T8" fmla="*/ 0 w 40"/>
                <a:gd name="T9" fmla="*/ 20 h 40"/>
              </a:gdLst>
              <a:ahLst/>
              <a:cxnLst>
                <a:cxn ang="0">
                  <a:pos x="T0" y="T1"/>
                </a:cxn>
                <a:cxn ang="0">
                  <a:pos x="T2" y="T3"/>
                </a:cxn>
                <a:cxn ang="0">
                  <a:pos x="T4" y="T5"/>
                </a:cxn>
                <a:cxn ang="0">
                  <a:pos x="T6" y="T7"/>
                </a:cxn>
                <a:cxn ang="0">
                  <a:pos x="T8" y="T9"/>
                </a:cxn>
              </a:cxnLst>
              <a:rect l="0" t="0" r="r" b="b"/>
              <a:pathLst>
                <a:path w="40" h="40">
                  <a:moveTo>
                    <a:pt x="0" y="20"/>
                  </a:moveTo>
                  <a:cubicBezTo>
                    <a:pt x="0" y="10"/>
                    <a:pt x="9" y="1"/>
                    <a:pt x="20" y="0"/>
                  </a:cubicBezTo>
                  <a:cubicBezTo>
                    <a:pt x="31" y="0"/>
                    <a:pt x="40" y="9"/>
                    <a:pt x="40" y="20"/>
                  </a:cubicBezTo>
                  <a:cubicBezTo>
                    <a:pt x="40" y="32"/>
                    <a:pt x="31" y="40"/>
                    <a:pt x="20" y="40"/>
                  </a:cubicBezTo>
                  <a:cubicBezTo>
                    <a:pt x="9" y="40"/>
                    <a:pt x="0" y="32"/>
                    <a:pt x="0" y="2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0"/>
            <p:cNvSpPr>
              <a:spLocks/>
            </p:cNvSpPr>
            <p:nvPr/>
          </p:nvSpPr>
          <p:spPr bwMode="auto">
            <a:xfrm>
              <a:off x="-1073150" y="3613150"/>
              <a:ext cx="157163" cy="84137"/>
            </a:xfrm>
            <a:custGeom>
              <a:avLst/>
              <a:gdLst>
                <a:gd name="T0" fmla="*/ 0 w 49"/>
                <a:gd name="T1" fmla="*/ 0 h 26"/>
                <a:gd name="T2" fmla="*/ 49 w 49"/>
                <a:gd name="T3" fmla="*/ 0 h 26"/>
                <a:gd name="T4" fmla="*/ 45 w 49"/>
                <a:gd name="T5" fmla="*/ 26 h 26"/>
                <a:gd name="T6" fmla="*/ 7 w 49"/>
                <a:gd name="T7" fmla="*/ 26 h 26"/>
                <a:gd name="T8" fmla="*/ 0 w 49"/>
                <a:gd name="T9" fmla="*/ 0 h 26"/>
              </a:gdLst>
              <a:ahLst/>
              <a:cxnLst>
                <a:cxn ang="0">
                  <a:pos x="T0" y="T1"/>
                </a:cxn>
                <a:cxn ang="0">
                  <a:pos x="T2" y="T3"/>
                </a:cxn>
                <a:cxn ang="0">
                  <a:pos x="T4" y="T5"/>
                </a:cxn>
                <a:cxn ang="0">
                  <a:pos x="T6" y="T7"/>
                </a:cxn>
                <a:cxn ang="0">
                  <a:pos x="T8" y="T9"/>
                </a:cxn>
              </a:cxnLst>
              <a:rect l="0" t="0" r="r" b="b"/>
              <a:pathLst>
                <a:path w="49" h="26">
                  <a:moveTo>
                    <a:pt x="0" y="0"/>
                  </a:moveTo>
                  <a:cubicBezTo>
                    <a:pt x="16" y="0"/>
                    <a:pt x="33" y="0"/>
                    <a:pt x="49" y="0"/>
                  </a:cubicBezTo>
                  <a:cubicBezTo>
                    <a:pt x="48" y="8"/>
                    <a:pt x="46" y="16"/>
                    <a:pt x="45" y="26"/>
                  </a:cubicBezTo>
                  <a:cubicBezTo>
                    <a:pt x="33" y="26"/>
                    <a:pt x="20" y="26"/>
                    <a:pt x="7" y="26"/>
                  </a:cubicBezTo>
                  <a:cubicBezTo>
                    <a:pt x="5" y="17"/>
                    <a:pt x="3" y="9"/>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1"/>
            <p:cNvSpPr>
              <a:spLocks/>
            </p:cNvSpPr>
            <p:nvPr/>
          </p:nvSpPr>
          <p:spPr bwMode="auto">
            <a:xfrm>
              <a:off x="-603250" y="3613150"/>
              <a:ext cx="47625" cy="84137"/>
            </a:xfrm>
            <a:custGeom>
              <a:avLst/>
              <a:gdLst>
                <a:gd name="T0" fmla="*/ 15 w 15"/>
                <a:gd name="T1" fmla="*/ 26 h 26"/>
                <a:gd name="T2" fmla="*/ 4 w 15"/>
                <a:gd name="T3" fmla="*/ 26 h 26"/>
                <a:gd name="T4" fmla="*/ 0 w 15"/>
                <a:gd name="T5" fmla="*/ 0 h 26"/>
                <a:gd name="T6" fmla="*/ 15 w 15"/>
                <a:gd name="T7" fmla="*/ 0 h 26"/>
                <a:gd name="T8" fmla="*/ 15 w 15"/>
                <a:gd name="T9" fmla="*/ 26 h 26"/>
              </a:gdLst>
              <a:ahLst/>
              <a:cxnLst>
                <a:cxn ang="0">
                  <a:pos x="T0" y="T1"/>
                </a:cxn>
                <a:cxn ang="0">
                  <a:pos x="T2" y="T3"/>
                </a:cxn>
                <a:cxn ang="0">
                  <a:pos x="T4" y="T5"/>
                </a:cxn>
                <a:cxn ang="0">
                  <a:pos x="T6" y="T7"/>
                </a:cxn>
                <a:cxn ang="0">
                  <a:pos x="T8" y="T9"/>
                </a:cxn>
              </a:cxnLst>
              <a:rect l="0" t="0" r="r" b="b"/>
              <a:pathLst>
                <a:path w="15" h="26">
                  <a:moveTo>
                    <a:pt x="15" y="26"/>
                  </a:moveTo>
                  <a:cubicBezTo>
                    <a:pt x="11" y="26"/>
                    <a:pt x="7" y="26"/>
                    <a:pt x="4" y="26"/>
                  </a:cubicBezTo>
                  <a:cubicBezTo>
                    <a:pt x="3" y="17"/>
                    <a:pt x="2" y="9"/>
                    <a:pt x="0" y="0"/>
                  </a:cubicBezTo>
                  <a:cubicBezTo>
                    <a:pt x="5" y="0"/>
                    <a:pt x="10" y="0"/>
                    <a:pt x="15" y="0"/>
                  </a:cubicBezTo>
                  <a:cubicBezTo>
                    <a:pt x="15" y="8"/>
                    <a:pt x="15" y="17"/>
                    <a:pt x="15" y="2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2"/>
            <p:cNvSpPr>
              <a:spLocks/>
            </p:cNvSpPr>
            <p:nvPr/>
          </p:nvSpPr>
          <p:spPr bwMode="auto">
            <a:xfrm>
              <a:off x="-2338388" y="3025775"/>
              <a:ext cx="277813" cy="285750"/>
            </a:xfrm>
            <a:custGeom>
              <a:avLst/>
              <a:gdLst>
                <a:gd name="T0" fmla="*/ 87 w 87"/>
                <a:gd name="T1" fmla="*/ 0 h 88"/>
                <a:gd name="T2" fmla="*/ 87 w 87"/>
                <a:gd name="T3" fmla="*/ 88 h 88"/>
                <a:gd name="T4" fmla="*/ 0 w 87"/>
                <a:gd name="T5" fmla="*/ 88 h 88"/>
                <a:gd name="T6" fmla="*/ 3 w 87"/>
                <a:gd name="T7" fmla="*/ 83 h 88"/>
                <a:gd name="T8" fmla="*/ 54 w 87"/>
                <a:gd name="T9" fmla="*/ 6 h 88"/>
                <a:gd name="T10" fmla="*/ 63 w 87"/>
                <a:gd name="T11" fmla="*/ 1 h 88"/>
                <a:gd name="T12" fmla="*/ 87 w 8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87" h="88">
                  <a:moveTo>
                    <a:pt x="87" y="0"/>
                  </a:moveTo>
                  <a:cubicBezTo>
                    <a:pt x="87" y="30"/>
                    <a:pt x="87" y="59"/>
                    <a:pt x="87" y="88"/>
                  </a:cubicBezTo>
                  <a:cubicBezTo>
                    <a:pt x="58" y="88"/>
                    <a:pt x="29" y="88"/>
                    <a:pt x="0" y="88"/>
                  </a:cubicBezTo>
                  <a:cubicBezTo>
                    <a:pt x="1" y="86"/>
                    <a:pt x="1" y="84"/>
                    <a:pt x="3" y="83"/>
                  </a:cubicBezTo>
                  <a:cubicBezTo>
                    <a:pt x="19" y="57"/>
                    <a:pt x="36" y="31"/>
                    <a:pt x="54" y="6"/>
                  </a:cubicBezTo>
                  <a:cubicBezTo>
                    <a:pt x="56" y="3"/>
                    <a:pt x="60" y="1"/>
                    <a:pt x="63" y="1"/>
                  </a:cubicBezTo>
                  <a:cubicBezTo>
                    <a:pt x="71" y="0"/>
                    <a:pt x="79" y="0"/>
                    <a:pt x="87"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TextBox 85"/>
          <p:cNvSpPr txBox="1"/>
          <p:nvPr/>
        </p:nvSpPr>
        <p:spPr>
          <a:xfrm>
            <a:off x="8521881" y="1893775"/>
            <a:ext cx="2867553" cy="938719"/>
          </a:xfrm>
          <a:prstGeom prst="rect">
            <a:avLst/>
          </a:prstGeom>
          <a:noFill/>
        </p:spPr>
        <p:txBody>
          <a:bodyPr wrap="square" rtlCol="0">
            <a:spAutoFit/>
          </a:bodyPr>
          <a:lstStyle/>
          <a:p>
            <a:r>
              <a:rPr lang="en-US" sz="1100" dirty="0" smtClean="0">
                <a:solidFill>
                  <a:schemeClr val="tx1">
                    <a:lumMod val="65000"/>
                    <a:lumOff val="35000"/>
                  </a:schemeClr>
                </a:solidFill>
              </a:rPr>
              <a:t>Consectetur </a:t>
            </a:r>
            <a:r>
              <a:rPr lang="en-US" sz="1100" dirty="0">
                <a:solidFill>
                  <a:schemeClr val="tx1">
                    <a:lumMod val="65000"/>
                    <a:lumOff val="35000"/>
                  </a:schemeClr>
                </a:solidFill>
              </a:rPr>
              <a:t>adipiscing elit. Nulla tempus pellentesque elit, sed venenatis lectus faucibus at. Sed pulvinar scelerisque arcu quis aliquam. Aenean viverra vitae felis aliquet volutpat. Suspendisse in gravida </a:t>
            </a:r>
            <a:r>
              <a:rPr lang="en-US" sz="1100" dirty="0" smtClean="0">
                <a:solidFill>
                  <a:schemeClr val="tx1">
                    <a:lumMod val="65000"/>
                    <a:lumOff val="35000"/>
                  </a:schemeClr>
                </a:solidFill>
              </a:rPr>
              <a:t>era. </a:t>
            </a:r>
            <a:endParaRPr lang="en-US" sz="1100" dirty="0">
              <a:solidFill>
                <a:schemeClr val="tx1">
                  <a:lumMod val="65000"/>
                  <a:lumOff val="35000"/>
                </a:schemeClr>
              </a:solidFill>
            </a:endParaRPr>
          </a:p>
        </p:txBody>
      </p:sp>
      <p:sp>
        <p:nvSpPr>
          <p:cNvPr id="87" name="Rectangle 86"/>
          <p:cNvSpPr/>
          <p:nvPr/>
        </p:nvSpPr>
        <p:spPr>
          <a:xfrm>
            <a:off x="8521881" y="1605497"/>
            <a:ext cx="2719014" cy="338554"/>
          </a:xfrm>
          <a:prstGeom prst="rect">
            <a:avLst/>
          </a:prstGeom>
        </p:spPr>
        <p:txBody>
          <a:bodyPr wrap="none">
            <a:spAutoFit/>
          </a:bodyPr>
          <a:lstStyle/>
          <a:p>
            <a:r>
              <a:rPr lang="en-US" sz="1600" dirty="0">
                <a:solidFill>
                  <a:schemeClr val="accent3"/>
                </a:solidFill>
                <a:latin typeface="Arial" panose="020B0604020202020204" pitchFamily="34" charset="0"/>
                <a:cs typeface="Arial" panose="020B0604020202020204" pitchFamily="34" charset="0"/>
              </a:rPr>
              <a:t>Lorem ipsum dolor sit </a:t>
            </a:r>
            <a:r>
              <a:rPr lang="en-US" sz="1600" dirty="0" smtClean="0">
                <a:solidFill>
                  <a:schemeClr val="accent3"/>
                </a:solidFill>
                <a:latin typeface="Arial" panose="020B0604020202020204" pitchFamily="34" charset="0"/>
                <a:cs typeface="Arial" panose="020B0604020202020204" pitchFamily="34" charset="0"/>
              </a:rPr>
              <a:t>amet </a:t>
            </a:r>
            <a:endParaRPr lang="en-US" sz="1600" dirty="0">
              <a:solidFill>
                <a:schemeClr val="accent3"/>
              </a:solidFill>
              <a:latin typeface="Arial" panose="020B0604020202020204" pitchFamily="34" charset="0"/>
              <a:cs typeface="Arial" panose="020B0604020202020204" pitchFamily="34" charset="0"/>
            </a:endParaRPr>
          </a:p>
        </p:txBody>
      </p:sp>
      <p:sp>
        <p:nvSpPr>
          <p:cNvPr id="91" name="TextBox 90"/>
          <p:cNvSpPr txBox="1"/>
          <p:nvPr/>
        </p:nvSpPr>
        <p:spPr>
          <a:xfrm>
            <a:off x="6019800" y="3302913"/>
            <a:ext cx="5369634" cy="430887"/>
          </a:xfrm>
          <a:prstGeom prst="rect">
            <a:avLst/>
          </a:prstGeom>
          <a:noFill/>
        </p:spPr>
        <p:txBody>
          <a:bodyPr wrap="square" rtlCol="0">
            <a:spAutoFit/>
          </a:bodyPr>
          <a:lstStyle/>
          <a:p>
            <a:r>
              <a:rPr lang="en-US" sz="1100" dirty="0" smtClean="0">
                <a:solidFill>
                  <a:schemeClr val="tx1">
                    <a:lumMod val="65000"/>
                    <a:lumOff val="35000"/>
                  </a:schemeClr>
                </a:solidFill>
              </a:rPr>
              <a:t>Consectetur </a:t>
            </a:r>
            <a:r>
              <a:rPr lang="en-US" sz="1100" dirty="0">
                <a:solidFill>
                  <a:schemeClr val="tx1">
                    <a:lumMod val="65000"/>
                    <a:lumOff val="35000"/>
                  </a:schemeClr>
                </a:solidFill>
              </a:rPr>
              <a:t>adipiscing elit. Nulla tempus pellentesque elit, sed venenatis lectus faucibus at. Sed pulvinar scelerisque arcu quis aliquam. Aenean viverra vitae felis aliquet volutpat. </a:t>
            </a:r>
          </a:p>
        </p:txBody>
      </p:sp>
      <p:cxnSp>
        <p:nvCxnSpPr>
          <p:cNvPr id="92" name="Straight Connector 91"/>
          <p:cNvCxnSpPr/>
          <p:nvPr/>
        </p:nvCxnSpPr>
        <p:spPr>
          <a:xfrm>
            <a:off x="6019800" y="2967954"/>
            <a:ext cx="5369634" cy="0"/>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019800" y="3063584"/>
            <a:ext cx="2392001" cy="307777"/>
          </a:xfrm>
          <a:prstGeom prst="rect">
            <a:avLst/>
          </a:prstGeom>
        </p:spPr>
        <p:txBody>
          <a:bodyPr wrap="none">
            <a:spAutoFit/>
          </a:bodyPr>
          <a:lstStyle/>
          <a:p>
            <a:r>
              <a:rPr lang="en-US" sz="1400" dirty="0">
                <a:solidFill>
                  <a:schemeClr val="accent3"/>
                </a:solidFill>
                <a:latin typeface="Arial" panose="020B0604020202020204" pitchFamily="34" charset="0"/>
                <a:cs typeface="Arial" panose="020B0604020202020204" pitchFamily="34" charset="0"/>
              </a:rPr>
              <a:t>Lorem ipsum dolor sit </a:t>
            </a:r>
            <a:r>
              <a:rPr lang="en-US" sz="1400" dirty="0" smtClean="0">
                <a:solidFill>
                  <a:schemeClr val="accent3"/>
                </a:solidFill>
                <a:latin typeface="Arial" panose="020B0604020202020204" pitchFamily="34" charset="0"/>
                <a:cs typeface="Arial" panose="020B0604020202020204" pitchFamily="34" charset="0"/>
              </a:rPr>
              <a:t>amet </a:t>
            </a:r>
            <a:endParaRPr lang="en-US" sz="1400" dirty="0">
              <a:solidFill>
                <a:schemeClr val="accent3"/>
              </a:solidFill>
              <a:latin typeface="Arial" panose="020B0604020202020204" pitchFamily="34" charset="0"/>
              <a:cs typeface="Arial" panose="020B0604020202020204" pitchFamily="34" charset="0"/>
            </a:endParaRPr>
          </a:p>
        </p:txBody>
      </p:sp>
      <p:graphicFrame>
        <p:nvGraphicFramePr>
          <p:cNvPr id="104" name="Chart 103"/>
          <p:cNvGraphicFramePr/>
          <p:nvPr>
            <p:extLst>
              <p:ext uri="{D42A27DB-BD31-4B8C-83A1-F6EECF244321}">
                <p14:modId xmlns:p14="http://schemas.microsoft.com/office/powerpoint/2010/main" val="2064788692"/>
              </p:ext>
            </p:extLst>
          </p:nvPr>
        </p:nvGraphicFramePr>
        <p:xfrm>
          <a:off x="7984406" y="3904203"/>
          <a:ext cx="3846694" cy="2564463"/>
        </p:xfrm>
        <a:graphic>
          <a:graphicData uri="http://schemas.openxmlformats.org/drawingml/2006/chart">
            <c:chart xmlns:c="http://schemas.openxmlformats.org/drawingml/2006/chart" xmlns:r="http://schemas.openxmlformats.org/officeDocument/2006/relationships" r:id="rId2"/>
          </a:graphicData>
        </a:graphic>
      </p:graphicFrame>
      <p:sp>
        <p:nvSpPr>
          <p:cNvPr id="124" name="Freeform 41"/>
          <p:cNvSpPr>
            <a:spLocks noEditPoints="1"/>
          </p:cNvSpPr>
          <p:nvPr/>
        </p:nvSpPr>
        <p:spPr bwMode="auto">
          <a:xfrm>
            <a:off x="660116" y="4196273"/>
            <a:ext cx="4598480" cy="2274135"/>
          </a:xfrm>
          <a:custGeom>
            <a:avLst/>
            <a:gdLst>
              <a:gd name="T0" fmla="*/ 2867 w 13188"/>
              <a:gd name="T1" fmla="*/ 3258 h 6521"/>
              <a:gd name="T2" fmla="*/ 2612 w 13188"/>
              <a:gd name="T3" fmla="*/ 2510 h 6521"/>
              <a:gd name="T4" fmla="*/ 3918 w 13188"/>
              <a:gd name="T5" fmla="*/ 1374 h 6521"/>
              <a:gd name="T6" fmla="*/ 3189 w 13188"/>
              <a:gd name="T7" fmla="*/ 711 h 6521"/>
              <a:gd name="T8" fmla="*/ 3827 w 13188"/>
              <a:gd name="T9" fmla="*/ 791 h 6521"/>
              <a:gd name="T10" fmla="*/ 3233 w 13188"/>
              <a:gd name="T11" fmla="*/ 522 h 6521"/>
              <a:gd name="T12" fmla="*/ 824 w 13188"/>
              <a:gd name="T13" fmla="*/ 639 h 6521"/>
              <a:gd name="T14" fmla="*/ 1220 w 13188"/>
              <a:gd name="T15" fmla="*/ 998 h 6521"/>
              <a:gd name="T16" fmla="*/ 2206 w 13188"/>
              <a:gd name="T17" fmla="*/ 3182 h 6521"/>
              <a:gd name="T18" fmla="*/ 3340 w 13188"/>
              <a:gd name="T19" fmla="*/ 6440 h 6521"/>
              <a:gd name="T20" fmla="*/ 4203 w 13188"/>
              <a:gd name="T21" fmla="*/ 4917 h 6521"/>
              <a:gd name="T22" fmla="*/ 4397 w 13188"/>
              <a:gd name="T23" fmla="*/ 423 h 6521"/>
              <a:gd name="T24" fmla="*/ 5710 w 13188"/>
              <a:gd name="T25" fmla="*/ 1167 h 6521"/>
              <a:gd name="T26" fmla="*/ 5941 w 13188"/>
              <a:gd name="T27" fmla="*/ 1354 h 6521"/>
              <a:gd name="T28" fmla="*/ 5804 w 13188"/>
              <a:gd name="T29" fmla="*/ 1118 h 6521"/>
              <a:gd name="T30" fmla="*/ 10315 w 13188"/>
              <a:gd name="T31" fmla="*/ 3470 h 6521"/>
              <a:gd name="T32" fmla="*/ 10682 w 13188"/>
              <a:gd name="T33" fmla="*/ 2779 h 6521"/>
              <a:gd name="T34" fmla="*/ 10854 w 13188"/>
              <a:gd name="T35" fmla="*/ 1899 h 6521"/>
              <a:gd name="T36" fmla="*/ 10997 w 13188"/>
              <a:gd name="T37" fmla="*/ 980 h 6521"/>
              <a:gd name="T38" fmla="*/ 11873 w 13188"/>
              <a:gd name="T39" fmla="*/ 1167 h 6521"/>
              <a:gd name="T40" fmla="*/ 12119 w 13188"/>
              <a:gd name="T41" fmla="*/ 693 h 6521"/>
              <a:gd name="T42" fmla="*/ 9632 w 13188"/>
              <a:gd name="T43" fmla="*/ 370 h 6521"/>
              <a:gd name="T44" fmla="*/ 8422 w 13188"/>
              <a:gd name="T45" fmla="*/ 456 h 6521"/>
              <a:gd name="T46" fmla="*/ 8185 w 13188"/>
              <a:gd name="T47" fmla="*/ 361 h 6521"/>
              <a:gd name="T48" fmla="*/ 7501 w 13188"/>
              <a:gd name="T49" fmla="*/ 629 h 6521"/>
              <a:gd name="T50" fmla="*/ 6394 w 13188"/>
              <a:gd name="T51" fmla="*/ 774 h 6521"/>
              <a:gd name="T52" fmla="*/ 6177 w 13188"/>
              <a:gd name="T53" fmla="*/ 1302 h 6521"/>
              <a:gd name="T54" fmla="*/ 5735 w 13188"/>
              <a:gd name="T55" fmla="*/ 2053 h 6521"/>
              <a:gd name="T56" fmla="*/ 5873 w 13188"/>
              <a:gd name="T57" fmla="*/ 3593 h 6521"/>
              <a:gd name="T58" fmla="*/ 7443 w 13188"/>
              <a:gd name="T59" fmla="*/ 4818 h 6521"/>
              <a:gd name="T60" fmla="*/ 7783 w 13188"/>
              <a:gd name="T61" fmla="*/ 3063 h 6521"/>
              <a:gd name="T62" fmla="*/ 8255 w 13188"/>
              <a:gd name="T63" fmla="*/ 2530 h 6521"/>
              <a:gd name="T64" fmla="*/ 9445 w 13188"/>
              <a:gd name="T65" fmla="*/ 3370 h 6521"/>
              <a:gd name="T66" fmla="*/ 10044 w 13188"/>
              <a:gd name="T67" fmla="*/ 3060 h 6521"/>
              <a:gd name="T68" fmla="*/ 6824 w 13188"/>
              <a:gd name="T69" fmla="*/ 748 h 6521"/>
              <a:gd name="T70" fmla="*/ 6759 w 13188"/>
              <a:gd name="T71" fmla="*/ 1159 h 6521"/>
              <a:gd name="T72" fmla="*/ 6798 w 13188"/>
              <a:gd name="T73" fmla="*/ 2323 h 6521"/>
              <a:gd name="T74" fmla="*/ 5968 w 13188"/>
              <a:gd name="T75" fmla="*/ 1943 h 6521"/>
              <a:gd name="T76" fmla="*/ 6690 w 13188"/>
              <a:gd name="T77" fmla="*/ 1846 h 6521"/>
              <a:gd name="T78" fmla="*/ 6968 w 13188"/>
              <a:gd name="T79" fmla="*/ 1940 h 6521"/>
              <a:gd name="T80" fmla="*/ 7214 w 13188"/>
              <a:gd name="T81" fmla="*/ 1815 h 6521"/>
              <a:gd name="T82" fmla="*/ 7945 w 13188"/>
              <a:gd name="T83" fmla="*/ 1948 h 6521"/>
              <a:gd name="T84" fmla="*/ 8089 w 13188"/>
              <a:gd name="T85" fmla="*/ 1831 h 6521"/>
              <a:gd name="T86" fmla="*/ 7848 w 13188"/>
              <a:gd name="T87" fmla="*/ 5076 h 6521"/>
              <a:gd name="T88" fmla="*/ 10152 w 13188"/>
              <a:gd name="T89" fmla="*/ 3658 h 6521"/>
              <a:gd name="T90" fmla="*/ 10940 w 13188"/>
              <a:gd name="T91" fmla="*/ 4029 h 6521"/>
              <a:gd name="T92" fmla="*/ 11357 w 13188"/>
              <a:gd name="T93" fmla="*/ 4272 h 6521"/>
              <a:gd name="T94" fmla="*/ 10652 w 13188"/>
              <a:gd name="T95" fmla="*/ 4215 h 6521"/>
              <a:gd name="T96" fmla="*/ 11267 w 13188"/>
              <a:gd name="T97" fmla="*/ 3136 h 6521"/>
              <a:gd name="T98" fmla="*/ 11324 w 13188"/>
              <a:gd name="T99" fmla="*/ 3337 h 6521"/>
              <a:gd name="T100" fmla="*/ 11250 w 13188"/>
              <a:gd name="T101" fmla="*/ 3767 h 6521"/>
              <a:gd name="T102" fmla="*/ 11159 w 13188"/>
              <a:gd name="T103" fmla="*/ 3832 h 6521"/>
              <a:gd name="T104" fmla="*/ 12005 w 13188"/>
              <a:gd name="T105" fmla="*/ 4241 h 6521"/>
              <a:gd name="T106" fmla="*/ 11769 w 13188"/>
              <a:gd name="T107" fmla="*/ 4538 h 6521"/>
              <a:gd name="T108" fmla="*/ 10747 w 13188"/>
              <a:gd name="T109" fmla="*/ 5304 h 6521"/>
              <a:gd name="T110" fmla="*/ 11602 w 13188"/>
              <a:gd name="T111" fmla="*/ 5577 h 6521"/>
              <a:gd name="T112" fmla="*/ 12975 w 13188"/>
              <a:gd name="T113" fmla="*/ 5789 h 6521"/>
              <a:gd name="T114" fmla="*/ 3779 w 13188"/>
              <a:gd name="T115" fmla="*/ 278 h 6521"/>
              <a:gd name="T116" fmla="*/ 3642 w 13188"/>
              <a:gd name="T117" fmla="*/ 188 h 6521"/>
              <a:gd name="T118" fmla="*/ 2670 w 13188"/>
              <a:gd name="T119" fmla="*/ 531 h 6521"/>
              <a:gd name="T120" fmla="*/ 3023 w 13188"/>
              <a:gd name="T121" fmla="*/ 391 h 6521"/>
              <a:gd name="T122" fmla="*/ 2598 w 13188"/>
              <a:gd name="T123" fmla="*/ 262 h 6521"/>
              <a:gd name="T124" fmla="*/ 2478 w 13188"/>
              <a:gd name="T125" fmla="*/ 2716 h 6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88" h="6521">
                <a:moveTo>
                  <a:pt x="1291" y="437"/>
                </a:moveTo>
                <a:lnTo>
                  <a:pt x="1292" y="436"/>
                </a:lnTo>
                <a:lnTo>
                  <a:pt x="1292" y="436"/>
                </a:lnTo>
                <a:lnTo>
                  <a:pt x="1292" y="434"/>
                </a:lnTo>
                <a:lnTo>
                  <a:pt x="1291" y="437"/>
                </a:lnTo>
                <a:close/>
                <a:moveTo>
                  <a:pt x="4426" y="4093"/>
                </a:moveTo>
                <a:lnTo>
                  <a:pt x="4397" y="4087"/>
                </a:lnTo>
                <a:lnTo>
                  <a:pt x="4364" y="4074"/>
                </a:lnTo>
                <a:lnTo>
                  <a:pt x="4312" y="4022"/>
                </a:lnTo>
                <a:lnTo>
                  <a:pt x="4259" y="3980"/>
                </a:lnTo>
                <a:lnTo>
                  <a:pt x="4252" y="3976"/>
                </a:lnTo>
                <a:lnTo>
                  <a:pt x="4229" y="3956"/>
                </a:lnTo>
                <a:lnTo>
                  <a:pt x="4214" y="3950"/>
                </a:lnTo>
                <a:lnTo>
                  <a:pt x="4212" y="3953"/>
                </a:lnTo>
                <a:lnTo>
                  <a:pt x="4200" y="3960"/>
                </a:lnTo>
                <a:lnTo>
                  <a:pt x="4139" y="3964"/>
                </a:lnTo>
                <a:lnTo>
                  <a:pt x="4131" y="3964"/>
                </a:lnTo>
                <a:lnTo>
                  <a:pt x="4049" y="3946"/>
                </a:lnTo>
                <a:lnTo>
                  <a:pt x="4031" y="3957"/>
                </a:lnTo>
                <a:lnTo>
                  <a:pt x="4023" y="3960"/>
                </a:lnTo>
                <a:lnTo>
                  <a:pt x="4026" y="3946"/>
                </a:lnTo>
                <a:lnTo>
                  <a:pt x="4024" y="3903"/>
                </a:lnTo>
                <a:lnTo>
                  <a:pt x="4023" y="3901"/>
                </a:lnTo>
                <a:lnTo>
                  <a:pt x="4005" y="3900"/>
                </a:lnTo>
                <a:lnTo>
                  <a:pt x="3915" y="3857"/>
                </a:lnTo>
                <a:lnTo>
                  <a:pt x="3899" y="3849"/>
                </a:lnTo>
                <a:lnTo>
                  <a:pt x="3857" y="3887"/>
                </a:lnTo>
                <a:lnTo>
                  <a:pt x="3857" y="3839"/>
                </a:lnTo>
                <a:lnTo>
                  <a:pt x="3794" y="3800"/>
                </a:lnTo>
                <a:lnTo>
                  <a:pt x="3801" y="3749"/>
                </a:lnTo>
                <a:lnTo>
                  <a:pt x="3771" y="3724"/>
                </a:lnTo>
                <a:lnTo>
                  <a:pt x="3768" y="3727"/>
                </a:lnTo>
                <a:lnTo>
                  <a:pt x="3763" y="3726"/>
                </a:lnTo>
                <a:lnTo>
                  <a:pt x="3752" y="3672"/>
                </a:lnTo>
                <a:lnTo>
                  <a:pt x="3743" y="3624"/>
                </a:lnTo>
                <a:lnTo>
                  <a:pt x="3650" y="3547"/>
                </a:lnTo>
                <a:lnTo>
                  <a:pt x="3537" y="3542"/>
                </a:lnTo>
                <a:lnTo>
                  <a:pt x="3433" y="3485"/>
                </a:lnTo>
                <a:lnTo>
                  <a:pt x="3410" y="3434"/>
                </a:lnTo>
                <a:lnTo>
                  <a:pt x="3382" y="3419"/>
                </a:lnTo>
                <a:lnTo>
                  <a:pt x="3351" y="3399"/>
                </a:lnTo>
                <a:lnTo>
                  <a:pt x="3343" y="3395"/>
                </a:lnTo>
                <a:lnTo>
                  <a:pt x="3330" y="3393"/>
                </a:lnTo>
                <a:lnTo>
                  <a:pt x="3325" y="3379"/>
                </a:lnTo>
                <a:lnTo>
                  <a:pt x="3327" y="3367"/>
                </a:lnTo>
                <a:lnTo>
                  <a:pt x="3299" y="3344"/>
                </a:lnTo>
                <a:lnTo>
                  <a:pt x="3291" y="3339"/>
                </a:lnTo>
                <a:lnTo>
                  <a:pt x="3266" y="3332"/>
                </a:lnTo>
                <a:lnTo>
                  <a:pt x="3252" y="3310"/>
                </a:lnTo>
                <a:lnTo>
                  <a:pt x="3278" y="3298"/>
                </a:lnTo>
                <a:lnTo>
                  <a:pt x="3299" y="3288"/>
                </a:lnTo>
                <a:lnTo>
                  <a:pt x="3236" y="3298"/>
                </a:lnTo>
                <a:lnTo>
                  <a:pt x="3180" y="3307"/>
                </a:lnTo>
                <a:lnTo>
                  <a:pt x="3168" y="3329"/>
                </a:lnTo>
                <a:lnTo>
                  <a:pt x="3115" y="3301"/>
                </a:lnTo>
                <a:lnTo>
                  <a:pt x="3024" y="3296"/>
                </a:lnTo>
                <a:lnTo>
                  <a:pt x="2991" y="3283"/>
                </a:lnTo>
                <a:lnTo>
                  <a:pt x="2961" y="3262"/>
                </a:lnTo>
                <a:lnTo>
                  <a:pt x="2952" y="3241"/>
                </a:lnTo>
                <a:lnTo>
                  <a:pt x="2941" y="3228"/>
                </a:lnTo>
                <a:lnTo>
                  <a:pt x="2933" y="3245"/>
                </a:lnTo>
                <a:lnTo>
                  <a:pt x="2922" y="3267"/>
                </a:lnTo>
                <a:lnTo>
                  <a:pt x="2896" y="3290"/>
                </a:lnTo>
                <a:lnTo>
                  <a:pt x="2873" y="3309"/>
                </a:lnTo>
                <a:lnTo>
                  <a:pt x="2876" y="3367"/>
                </a:lnTo>
                <a:lnTo>
                  <a:pt x="2844" y="3334"/>
                </a:lnTo>
                <a:lnTo>
                  <a:pt x="2867" y="3303"/>
                </a:lnTo>
                <a:lnTo>
                  <a:pt x="2867" y="3258"/>
                </a:lnTo>
                <a:lnTo>
                  <a:pt x="2880" y="3247"/>
                </a:lnTo>
                <a:lnTo>
                  <a:pt x="2895" y="3241"/>
                </a:lnTo>
                <a:lnTo>
                  <a:pt x="2883" y="3216"/>
                </a:lnTo>
                <a:lnTo>
                  <a:pt x="2867" y="3221"/>
                </a:lnTo>
                <a:lnTo>
                  <a:pt x="2850" y="3231"/>
                </a:lnTo>
                <a:lnTo>
                  <a:pt x="2828" y="3250"/>
                </a:lnTo>
                <a:lnTo>
                  <a:pt x="2807" y="3262"/>
                </a:lnTo>
                <a:lnTo>
                  <a:pt x="2752" y="3283"/>
                </a:lnTo>
                <a:lnTo>
                  <a:pt x="2729" y="3283"/>
                </a:lnTo>
                <a:lnTo>
                  <a:pt x="2716" y="3301"/>
                </a:lnTo>
                <a:lnTo>
                  <a:pt x="2699" y="3323"/>
                </a:lnTo>
                <a:lnTo>
                  <a:pt x="2694" y="3343"/>
                </a:lnTo>
                <a:lnTo>
                  <a:pt x="2696" y="3360"/>
                </a:lnTo>
                <a:lnTo>
                  <a:pt x="2665" y="3393"/>
                </a:lnTo>
                <a:lnTo>
                  <a:pt x="2632" y="3419"/>
                </a:lnTo>
                <a:lnTo>
                  <a:pt x="2598" y="3386"/>
                </a:lnTo>
                <a:lnTo>
                  <a:pt x="2566" y="3360"/>
                </a:lnTo>
                <a:lnTo>
                  <a:pt x="2491" y="3369"/>
                </a:lnTo>
                <a:lnTo>
                  <a:pt x="2449" y="3392"/>
                </a:lnTo>
                <a:lnTo>
                  <a:pt x="2397" y="3356"/>
                </a:lnTo>
                <a:lnTo>
                  <a:pt x="2357" y="3294"/>
                </a:lnTo>
                <a:lnTo>
                  <a:pt x="2360" y="3219"/>
                </a:lnTo>
                <a:lnTo>
                  <a:pt x="2383" y="3139"/>
                </a:lnTo>
                <a:lnTo>
                  <a:pt x="2392" y="3086"/>
                </a:lnTo>
                <a:lnTo>
                  <a:pt x="2337" y="3045"/>
                </a:lnTo>
                <a:lnTo>
                  <a:pt x="2281" y="3050"/>
                </a:lnTo>
                <a:lnTo>
                  <a:pt x="2223" y="3048"/>
                </a:lnTo>
                <a:lnTo>
                  <a:pt x="2216" y="3045"/>
                </a:lnTo>
                <a:lnTo>
                  <a:pt x="2171" y="3047"/>
                </a:lnTo>
                <a:lnTo>
                  <a:pt x="2164" y="3045"/>
                </a:lnTo>
                <a:lnTo>
                  <a:pt x="2177" y="3022"/>
                </a:lnTo>
                <a:lnTo>
                  <a:pt x="2187" y="2998"/>
                </a:lnTo>
                <a:lnTo>
                  <a:pt x="2194" y="2972"/>
                </a:lnTo>
                <a:lnTo>
                  <a:pt x="2202" y="2950"/>
                </a:lnTo>
                <a:lnTo>
                  <a:pt x="2226" y="2903"/>
                </a:lnTo>
                <a:lnTo>
                  <a:pt x="2258" y="2811"/>
                </a:lnTo>
                <a:lnTo>
                  <a:pt x="2275" y="2779"/>
                </a:lnTo>
                <a:lnTo>
                  <a:pt x="2183" y="2773"/>
                </a:lnTo>
                <a:lnTo>
                  <a:pt x="2128" y="2795"/>
                </a:lnTo>
                <a:lnTo>
                  <a:pt x="2096" y="2888"/>
                </a:lnTo>
                <a:lnTo>
                  <a:pt x="1939" y="2930"/>
                </a:lnTo>
                <a:lnTo>
                  <a:pt x="1900" y="2901"/>
                </a:lnTo>
                <a:lnTo>
                  <a:pt x="1899" y="2909"/>
                </a:lnTo>
                <a:lnTo>
                  <a:pt x="1899" y="2909"/>
                </a:lnTo>
                <a:lnTo>
                  <a:pt x="1876" y="2867"/>
                </a:lnTo>
                <a:lnTo>
                  <a:pt x="1850" y="2834"/>
                </a:lnTo>
                <a:lnTo>
                  <a:pt x="1827" y="2745"/>
                </a:lnTo>
                <a:lnTo>
                  <a:pt x="1859" y="2651"/>
                </a:lnTo>
                <a:lnTo>
                  <a:pt x="1887" y="2562"/>
                </a:lnTo>
                <a:lnTo>
                  <a:pt x="1887" y="2529"/>
                </a:lnTo>
                <a:lnTo>
                  <a:pt x="1889" y="2493"/>
                </a:lnTo>
                <a:lnTo>
                  <a:pt x="2088" y="2363"/>
                </a:lnTo>
                <a:lnTo>
                  <a:pt x="2163" y="2375"/>
                </a:lnTo>
                <a:lnTo>
                  <a:pt x="2181" y="2394"/>
                </a:lnTo>
                <a:lnTo>
                  <a:pt x="2227" y="2386"/>
                </a:lnTo>
                <a:lnTo>
                  <a:pt x="2274" y="2340"/>
                </a:lnTo>
                <a:lnTo>
                  <a:pt x="2333" y="2348"/>
                </a:lnTo>
                <a:lnTo>
                  <a:pt x="2390" y="2336"/>
                </a:lnTo>
                <a:lnTo>
                  <a:pt x="2425" y="2375"/>
                </a:lnTo>
                <a:lnTo>
                  <a:pt x="2477" y="2355"/>
                </a:lnTo>
                <a:lnTo>
                  <a:pt x="2504" y="2384"/>
                </a:lnTo>
                <a:lnTo>
                  <a:pt x="2521" y="2402"/>
                </a:lnTo>
                <a:lnTo>
                  <a:pt x="2521" y="2434"/>
                </a:lnTo>
                <a:lnTo>
                  <a:pt x="2508" y="2464"/>
                </a:lnTo>
                <a:lnTo>
                  <a:pt x="2521" y="2530"/>
                </a:lnTo>
                <a:lnTo>
                  <a:pt x="2559" y="2582"/>
                </a:lnTo>
                <a:lnTo>
                  <a:pt x="2582" y="2591"/>
                </a:lnTo>
                <a:lnTo>
                  <a:pt x="2612" y="2510"/>
                </a:lnTo>
                <a:lnTo>
                  <a:pt x="2606" y="2434"/>
                </a:lnTo>
                <a:lnTo>
                  <a:pt x="2593" y="2373"/>
                </a:lnTo>
                <a:lnTo>
                  <a:pt x="2593" y="2329"/>
                </a:lnTo>
                <a:lnTo>
                  <a:pt x="2670" y="2237"/>
                </a:lnTo>
                <a:lnTo>
                  <a:pt x="2768" y="2166"/>
                </a:lnTo>
                <a:lnTo>
                  <a:pt x="2844" y="2122"/>
                </a:lnTo>
                <a:lnTo>
                  <a:pt x="2913" y="2048"/>
                </a:lnTo>
                <a:lnTo>
                  <a:pt x="2909" y="1978"/>
                </a:lnTo>
                <a:lnTo>
                  <a:pt x="2939" y="1972"/>
                </a:lnTo>
                <a:lnTo>
                  <a:pt x="2968" y="1910"/>
                </a:lnTo>
                <a:lnTo>
                  <a:pt x="2998" y="1913"/>
                </a:lnTo>
                <a:lnTo>
                  <a:pt x="3056" y="1841"/>
                </a:lnTo>
                <a:lnTo>
                  <a:pt x="3151" y="1808"/>
                </a:lnTo>
                <a:lnTo>
                  <a:pt x="3210" y="1798"/>
                </a:lnTo>
                <a:lnTo>
                  <a:pt x="3229" y="1776"/>
                </a:lnTo>
                <a:lnTo>
                  <a:pt x="3207" y="1759"/>
                </a:lnTo>
                <a:lnTo>
                  <a:pt x="3253" y="1690"/>
                </a:lnTo>
                <a:lnTo>
                  <a:pt x="3399" y="1633"/>
                </a:lnTo>
                <a:lnTo>
                  <a:pt x="3488" y="1607"/>
                </a:lnTo>
                <a:lnTo>
                  <a:pt x="3416" y="1653"/>
                </a:lnTo>
                <a:lnTo>
                  <a:pt x="3431" y="1689"/>
                </a:lnTo>
                <a:lnTo>
                  <a:pt x="3484" y="1674"/>
                </a:lnTo>
                <a:lnTo>
                  <a:pt x="3523" y="1650"/>
                </a:lnTo>
                <a:lnTo>
                  <a:pt x="3625" y="1623"/>
                </a:lnTo>
                <a:lnTo>
                  <a:pt x="3637" y="1602"/>
                </a:lnTo>
                <a:lnTo>
                  <a:pt x="3645" y="1591"/>
                </a:lnTo>
                <a:lnTo>
                  <a:pt x="3670" y="1591"/>
                </a:lnTo>
                <a:lnTo>
                  <a:pt x="3697" y="1581"/>
                </a:lnTo>
                <a:lnTo>
                  <a:pt x="3686" y="1559"/>
                </a:lnTo>
                <a:lnTo>
                  <a:pt x="3690" y="1529"/>
                </a:lnTo>
                <a:lnTo>
                  <a:pt x="3660" y="1541"/>
                </a:lnTo>
                <a:lnTo>
                  <a:pt x="3615" y="1589"/>
                </a:lnTo>
                <a:lnTo>
                  <a:pt x="3543" y="1585"/>
                </a:lnTo>
                <a:lnTo>
                  <a:pt x="3510" y="1535"/>
                </a:lnTo>
                <a:lnTo>
                  <a:pt x="3542" y="1493"/>
                </a:lnTo>
                <a:lnTo>
                  <a:pt x="3557" y="1461"/>
                </a:lnTo>
                <a:lnTo>
                  <a:pt x="3572" y="1434"/>
                </a:lnTo>
                <a:lnTo>
                  <a:pt x="3546" y="1428"/>
                </a:lnTo>
                <a:lnTo>
                  <a:pt x="3521" y="1420"/>
                </a:lnTo>
                <a:lnTo>
                  <a:pt x="3449" y="1444"/>
                </a:lnTo>
                <a:lnTo>
                  <a:pt x="3408" y="1466"/>
                </a:lnTo>
                <a:lnTo>
                  <a:pt x="3376" y="1480"/>
                </a:lnTo>
                <a:lnTo>
                  <a:pt x="3359" y="1487"/>
                </a:lnTo>
                <a:lnTo>
                  <a:pt x="3340" y="1500"/>
                </a:lnTo>
                <a:lnTo>
                  <a:pt x="3435" y="1424"/>
                </a:lnTo>
                <a:lnTo>
                  <a:pt x="3474" y="1420"/>
                </a:lnTo>
                <a:lnTo>
                  <a:pt x="3517" y="1378"/>
                </a:lnTo>
                <a:lnTo>
                  <a:pt x="3730" y="1378"/>
                </a:lnTo>
                <a:lnTo>
                  <a:pt x="3802" y="1364"/>
                </a:lnTo>
                <a:lnTo>
                  <a:pt x="3899" y="1312"/>
                </a:lnTo>
                <a:lnTo>
                  <a:pt x="3906" y="1322"/>
                </a:lnTo>
                <a:lnTo>
                  <a:pt x="3866" y="1359"/>
                </a:lnTo>
                <a:lnTo>
                  <a:pt x="3815" y="1411"/>
                </a:lnTo>
                <a:lnTo>
                  <a:pt x="3768" y="1463"/>
                </a:lnTo>
                <a:lnTo>
                  <a:pt x="3743" y="1495"/>
                </a:lnTo>
                <a:lnTo>
                  <a:pt x="3820" y="1499"/>
                </a:lnTo>
                <a:lnTo>
                  <a:pt x="3848" y="1499"/>
                </a:lnTo>
                <a:lnTo>
                  <a:pt x="3883" y="1499"/>
                </a:lnTo>
                <a:lnTo>
                  <a:pt x="3892" y="1510"/>
                </a:lnTo>
                <a:lnTo>
                  <a:pt x="3893" y="1525"/>
                </a:lnTo>
                <a:lnTo>
                  <a:pt x="3925" y="1502"/>
                </a:lnTo>
                <a:lnTo>
                  <a:pt x="3941" y="1545"/>
                </a:lnTo>
                <a:lnTo>
                  <a:pt x="3997" y="1502"/>
                </a:lnTo>
                <a:lnTo>
                  <a:pt x="3980" y="1454"/>
                </a:lnTo>
                <a:lnTo>
                  <a:pt x="3994" y="1410"/>
                </a:lnTo>
                <a:lnTo>
                  <a:pt x="3931" y="1411"/>
                </a:lnTo>
                <a:lnTo>
                  <a:pt x="3931" y="1388"/>
                </a:lnTo>
                <a:lnTo>
                  <a:pt x="3918" y="1374"/>
                </a:lnTo>
                <a:lnTo>
                  <a:pt x="3905" y="1364"/>
                </a:lnTo>
                <a:lnTo>
                  <a:pt x="3922" y="1349"/>
                </a:lnTo>
                <a:lnTo>
                  <a:pt x="3939" y="1336"/>
                </a:lnTo>
                <a:lnTo>
                  <a:pt x="3929" y="1329"/>
                </a:lnTo>
                <a:lnTo>
                  <a:pt x="3922" y="1318"/>
                </a:lnTo>
                <a:lnTo>
                  <a:pt x="3967" y="1261"/>
                </a:lnTo>
                <a:lnTo>
                  <a:pt x="3945" y="1200"/>
                </a:lnTo>
                <a:lnTo>
                  <a:pt x="3938" y="1168"/>
                </a:lnTo>
                <a:lnTo>
                  <a:pt x="3880" y="1141"/>
                </a:lnTo>
                <a:lnTo>
                  <a:pt x="3860" y="1113"/>
                </a:lnTo>
                <a:lnTo>
                  <a:pt x="3834" y="1092"/>
                </a:lnTo>
                <a:lnTo>
                  <a:pt x="3854" y="1044"/>
                </a:lnTo>
                <a:lnTo>
                  <a:pt x="3844" y="1010"/>
                </a:lnTo>
                <a:lnTo>
                  <a:pt x="3837" y="952"/>
                </a:lnTo>
                <a:lnTo>
                  <a:pt x="3827" y="899"/>
                </a:lnTo>
                <a:lnTo>
                  <a:pt x="3786" y="932"/>
                </a:lnTo>
                <a:lnTo>
                  <a:pt x="3749" y="961"/>
                </a:lnTo>
                <a:lnTo>
                  <a:pt x="3671" y="1000"/>
                </a:lnTo>
                <a:lnTo>
                  <a:pt x="3631" y="965"/>
                </a:lnTo>
                <a:lnTo>
                  <a:pt x="3634" y="919"/>
                </a:lnTo>
                <a:lnTo>
                  <a:pt x="3670" y="886"/>
                </a:lnTo>
                <a:lnTo>
                  <a:pt x="3612" y="867"/>
                </a:lnTo>
                <a:lnTo>
                  <a:pt x="3608" y="853"/>
                </a:lnTo>
                <a:lnTo>
                  <a:pt x="3582" y="827"/>
                </a:lnTo>
                <a:lnTo>
                  <a:pt x="3553" y="804"/>
                </a:lnTo>
                <a:lnTo>
                  <a:pt x="3543" y="814"/>
                </a:lnTo>
                <a:lnTo>
                  <a:pt x="3536" y="821"/>
                </a:lnTo>
                <a:lnTo>
                  <a:pt x="3415" y="810"/>
                </a:lnTo>
                <a:lnTo>
                  <a:pt x="3371" y="883"/>
                </a:lnTo>
                <a:lnTo>
                  <a:pt x="3363" y="922"/>
                </a:lnTo>
                <a:lnTo>
                  <a:pt x="3330" y="957"/>
                </a:lnTo>
                <a:lnTo>
                  <a:pt x="3288" y="994"/>
                </a:lnTo>
                <a:lnTo>
                  <a:pt x="3308" y="1008"/>
                </a:lnTo>
                <a:lnTo>
                  <a:pt x="3324" y="1024"/>
                </a:lnTo>
                <a:lnTo>
                  <a:pt x="3295" y="1090"/>
                </a:lnTo>
                <a:lnTo>
                  <a:pt x="3190" y="1151"/>
                </a:lnTo>
                <a:lnTo>
                  <a:pt x="3138" y="1159"/>
                </a:lnTo>
                <a:lnTo>
                  <a:pt x="3124" y="1215"/>
                </a:lnTo>
                <a:lnTo>
                  <a:pt x="3109" y="1280"/>
                </a:lnTo>
                <a:lnTo>
                  <a:pt x="3089" y="1297"/>
                </a:lnTo>
                <a:lnTo>
                  <a:pt x="3066" y="1309"/>
                </a:lnTo>
                <a:lnTo>
                  <a:pt x="3036" y="1331"/>
                </a:lnTo>
                <a:lnTo>
                  <a:pt x="3023" y="1290"/>
                </a:lnTo>
                <a:lnTo>
                  <a:pt x="3016" y="1274"/>
                </a:lnTo>
                <a:lnTo>
                  <a:pt x="3003" y="1251"/>
                </a:lnTo>
                <a:lnTo>
                  <a:pt x="3026" y="1256"/>
                </a:lnTo>
                <a:lnTo>
                  <a:pt x="3040" y="1259"/>
                </a:lnTo>
                <a:lnTo>
                  <a:pt x="3046" y="1233"/>
                </a:lnTo>
                <a:lnTo>
                  <a:pt x="3017" y="1234"/>
                </a:lnTo>
                <a:lnTo>
                  <a:pt x="3030" y="1192"/>
                </a:lnTo>
                <a:lnTo>
                  <a:pt x="3057" y="1146"/>
                </a:lnTo>
                <a:lnTo>
                  <a:pt x="2961" y="1139"/>
                </a:lnTo>
                <a:lnTo>
                  <a:pt x="2939" y="1113"/>
                </a:lnTo>
                <a:lnTo>
                  <a:pt x="2892" y="1105"/>
                </a:lnTo>
                <a:lnTo>
                  <a:pt x="2887" y="1085"/>
                </a:lnTo>
                <a:lnTo>
                  <a:pt x="2854" y="1064"/>
                </a:lnTo>
                <a:lnTo>
                  <a:pt x="2814" y="1046"/>
                </a:lnTo>
                <a:lnTo>
                  <a:pt x="2769" y="1051"/>
                </a:lnTo>
                <a:lnTo>
                  <a:pt x="2768" y="1013"/>
                </a:lnTo>
                <a:lnTo>
                  <a:pt x="2778" y="977"/>
                </a:lnTo>
                <a:lnTo>
                  <a:pt x="2735" y="969"/>
                </a:lnTo>
                <a:lnTo>
                  <a:pt x="2772" y="929"/>
                </a:lnTo>
                <a:lnTo>
                  <a:pt x="2810" y="893"/>
                </a:lnTo>
                <a:lnTo>
                  <a:pt x="2918" y="840"/>
                </a:lnTo>
                <a:lnTo>
                  <a:pt x="3027" y="784"/>
                </a:lnTo>
                <a:lnTo>
                  <a:pt x="3053" y="757"/>
                </a:lnTo>
                <a:lnTo>
                  <a:pt x="3096" y="752"/>
                </a:lnTo>
                <a:lnTo>
                  <a:pt x="3189" y="711"/>
                </a:lnTo>
                <a:lnTo>
                  <a:pt x="3259" y="663"/>
                </a:lnTo>
                <a:lnTo>
                  <a:pt x="3266" y="666"/>
                </a:lnTo>
                <a:lnTo>
                  <a:pt x="3213" y="716"/>
                </a:lnTo>
                <a:lnTo>
                  <a:pt x="3199" y="734"/>
                </a:lnTo>
                <a:lnTo>
                  <a:pt x="3155" y="755"/>
                </a:lnTo>
                <a:lnTo>
                  <a:pt x="3194" y="759"/>
                </a:lnTo>
                <a:lnTo>
                  <a:pt x="3189" y="782"/>
                </a:lnTo>
                <a:lnTo>
                  <a:pt x="3232" y="775"/>
                </a:lnTo>
                <a:lnTo>
                  <a:pt x="3274" y="739"/>
                </a:lnTo>
                <a:lnTo>
                  <a:pt x="3307" y="751"/>
                </a:lnTo>
                <a:lnTo>
                  <a:pt x="3323" y="768"/>
                </a:lnTo>
                <a:lnTo>
                  <a:pt x="3369" y="765"/>
                </a:lnTo>
                <a:lnTo>
                  <a:pt x="3366" y="731"/>
                </a:lnTo>
                <a:lnTo>
                  <a:pt x="3294" y="679"/>
                </a:lnTo>
                <a:lnTo>
                  <a:pt x="3278" y="663"/>
                </a:lnTo>
                <a:lnTo>
                  <a:pt x="3271" y="644"/>
                </a:lnTo>
                <a:lnTo>
                  <a:pt x="3301" y="647"/>
                </a:lnTo>
                <a:lnTo>
                  <a:pt x="3327" y="670"/>
                </a:lnTo>
                <a:lnTo>
                  <a:pt x="3356" y="641"/>
                </a:lnTo>
                <a:lnTo>
                  <a:pt x="3410" y="634"/>
                </a:lnTo>
                <a:lnTo>
                  <a:pt x="3465" y="595"/>
                </a:lnTo>
                <a:lnTo>
                  <a:pt x="3462" y="572"/>
                </a:lnTo>
                <a:lnTo>
                  <a:pt x="3504" y="531"/>
                </a:lnTo>
                <a:lnTo>
                  <a:pt x="3477" y="502"/>
                </a:lnTo>
                <a:lnTo>
                  <a:pt x="3552" y="500"/>
                </a:lnTo>
                <a:lnTo>
                  <a:pt x="3615" y="502"/>
                </a:lnTo>
                <a:lnTo>
                  <a:pt x="3619" y="500"/>
                </a:lnTo>
                <a:lnTo>
                  <a:pt x="3645" y="492"/>
                </a:lnTo>
                <a:lnTo>
                  <a:pt x="3652" y="496"/>
                </a:lnTo>
                <a:lnTo>
                  <a:pt x="3683" y="524"/>
                </a:lnTo>
                <a:lnTo>
                  <a:pt x="3706" y="541"/>
                </a:lnTo>
                <a:lnTo>
                  <a:pt x="3687" y="557"/>
                </a:lnTo>
                <a:lnTo>
                  <a:pt x="3612" y="567"/>
                </a:lnTo>
                <a:lnTo>
                  <a:pt x="3593" y="603"/>
                </a:lnTo>
                <a:lnTo>
                  <a:pt x="3650" y="611"/>
                </a:lnTo>
                <a:lnTo>
                  <a:pt x="3691" y="567"/>
                </a:lnTo>
                <a:lnTo>
                  <a:pt x="3737" y="562"/>
                </a:lnTo>
                <a:lnTo>
                  <a:pt x="3745" y="607"/>
                </a:lnTo>
                <a:lnTo>
                  <a:pt x="3719" y="621"/>
                </a:lnTo>
                <a:lnTo>
                  <a:pt x="3686" y="639"/>
                </a:lnTo>
                <a:lnTo>
                  <a:pt x="3663" y="647"/>
                </a:lnTo>
                <a:lnTo>
                  <a:pt x="3647" y="654"/>
                </a:lnTo>
                <a:lnTo>
                  <a:pt x="3645" y="689"/>
                </a:lnTo>
                <a:lnTo>
                  <a:pt x="3595" y="693"/>
                </a:lnTo>
                <a:lnTo>
                  <a:pt x="3543" y="685"/>
                </a:lnTo>
                <a:lnTo>
                  <a:pt x="3520" y="686"/>
                </a:lnTo>
                <a:lnTo>
                  <a:pt x="3481" y="718"/>
                </a:lnTo>
                <a:lnTo>
                  <a:pt x="3513" y="745"/>
                </a:lnTo>
                <a:lnTo>
                  <a:pt x="3536" y="736"/>
                </a:lnTo>
                <a:lnTo>
                  <a:pt x="3566" y="722"/>
                </a:lnTo>
                <a:lnTo>
                  <a:pt x="3573" y="716"/>
                </a:lnTo>
                <a:lnTo>
                  <a:pt x="3596" y="709"/>
                </a:lnTo>
                <a:lnTo>
                  <a:pt x="3602" y="715"/>
                </a:lnTo>
                <a:lnTo>
                  <a:pt x="3624" y="736"/>
                </a:lnTo>
                <a:lnTo>
                  <a:pt x="3640" y="749"/>
                </a:lnTo>
                <a:lnTo>
                  <a:pt x="3665" y="800"/>
                </a:lnTo>
                <a:lnTo>
                  <a:pt x="3690" y="807"/>
                </a:lnTo>
                <a:lnTo>
                  <a:pt x="3763" y="830"/>
                </a:lnTo>
                <a:lnTo>
                  <a:pt x="3789" y="837"/>
                </a:lnTo>
                <a:lnTo>
                  <a:pt x="3815" y="847"/>
                </a:lnTo>
                <a:lnTo>
                  <a:pt x="3812" y="833"/>
                </a:lnTo>
                <a:lnTo>
                  <a:pt x="3810" y="816"/>
                </a:lnTo>
                <a:lnTo>
                  <a:pt x="3771" y="769"/>
                </a:lnTo>
                <a:lnTo>
                  <a:pt x="3771" y="768"/>
                </a:lnTo>
                <a:lnTo>
                  <a:pt x="3774" y="759"/>
                </a:lnTo>
                <a:lnTo>
                  <a:pt x="3782" y="759"/>
                </a:lnTo>
                <a:lnTo>
                  <a:pt x="3811" y="778"/>
                </a:lnTo>
                <a:lnTo>
                  <a:pt x="3827" y="791"/>
                </a:lnTo>
                <a:lnTo>
                  <a:pt x="3850" y="804"/>
                </a:lnTo>
                <a:lnTo>
                  <a:pt x="3869" y="816"/>
                </a:lnTo>
                <a:lnTo>
                  <a:pt x="3883" y="775"/>
                </a:lnTo>
                <a:lnTo>
                  <a:pt x="3916" y="755"/>
                </a:lnTo>
                <a:lnTo>
                  <a:pt x="3905" y="731"/>
                </a:lnTo>
                <a:lnTo>
                  <a:pt x="3886" y="711"/>
                </a:lnTo>
                <a:lnTo>
                  <a:pt x="3866" y="686"/>
                </a:lnTo>
                <a:lnTo>
                  <a:pt x="3867" y="659"/>
                </a:lnTo>
                <a:lnTo>
                  <a:pt x="3870" y="657"/>
                </a:lnTo>
                <a:lnTo>
                  <a:pt x="3879" y="652"/>
                </a:lnTo>
                <a:lnTo>
                  <a:pt x="3883" y="647"/>
                </a:lnTo>
                <a:lnTo>
                  <a:pt x="3899" y="639"/>
                </a:lnTo>
                <a:lnTo>
                  <a:pt x="3905" y="641"/>
                </a:lnTo>
                <a:lnTo>
                  <a:pt x="3926" y="673"/>
                </a:lnTo>
                <a:lnTo>
                  <a:pt x="3945" y="698"/>
                </a:lnTo>
                <a:lnTo>
                  <a:pt x="3980" y="705"/>
                </a:lnTo>
                <a:lnTo>
                  <a:pt x="3997" y="677"/>
                </a:lnTo>
                <a:lnTo>
                  <a:pt x="4020" y="675"/>
                </a:lnTo>
                <a:lnTo>
                  <a:pt x="4043" y="673"/>
                </a:lnTo>
                <a:lnTo>
                  <a:pt x="4044" y="663"/>
                </a:lnTo>
                <a:lnTo>
                  <a:pt x="4046" y="652"/>
                </a:lnTo>
                <a:lnTo>
                  <a:pt x="4089" y="640"/>
                </a:lnTo>
                <a:lnTo>
                  <a:pt x="4027" y="587"/>
                </a:lnTo>
                <a:lnTo>
                  <a:pt x="3994" y="570"/>
                </a:lnTo>
                <a:lnTo>
                  <a:pt x="3968" y="577"/>
                </a:lnTo>
                <a:lnTo>
                  <a:pt x="3945" y="549"/>
                </a:lnTo>
                <a:lnTo>
                  <a:pt x="3971" y="526"/>
                </a:lnTo>
                <a:lnTo>
                  <a:pt x="3981" y="492"/>
                </a:lnTo>
                <a:lnTo>
                  <a:pt x="3952" y="463"/>
                </a:lnTo>
                <a:lnTo>
                  <a:pt x="3906" y="454"/>
                </a:lnTo>
                <a:lnTo>
                  <a:pt x="3895" y="430"/>
                </a:lnTo>
                <a:lnTo>
                  <a:pt x="3876" y="427"/>
                </a:lnTo>
                <a:lnTo>
                  <a:pt x="3850" y="429"/>
                </a:lnTo>
                <a:lnTo>
                  <a:pt x="3831" y="413"/>
                </a:lnTo>
                <a:lnTo>
                  <a:pt x="3817" y="394"/>
                </a:lnTo>
                <a:lnTo>
                  <a:pt x="3794" y="364"/>
                </a:lnTo>
                <a:lnTo>
                  <a:pt x="3782" y="355"/>
                </a:lnTo>
                <a:lnTo>
                  <a:pt x="3769" y="351"/>
                </a:lnTo>
                <a:lnTo>
                  <a:pt x="3723" y="354"/>
                </a:lnTo>
                <a:lnTo>
                  <a:pt x="3684" y="354"/>
                </a:lnTo>
                <a:lnTo>
                  <a:pt x="3665" y="360"/>
                </a:lnTo>
                <a:lnTo>
                  <a:pt x="3641" y="341"/>
                </a:lnTo>
                <a:lnTo>
                  <a:pt x="3546" y="365"/>
                </a:lnTo>
                <a:lnTo>
                  <a:pt x="3495" y="404"/>
                </a:lnTo>
                <a:lnTo>
                  <a:pt x="3494" y="393"/>
                </a:lnTo>
                <a:lnTo>
                  <a:pt x="3495" y="377"/>
                </a:lnTo>
                <a:lnTo>
                  <a:pt x="3517" y="361"/>
                </a:lnTo>
                <a:lnTo>
                  <a:pt x="3540" y="347"/>
                </a:lnTo>
                <a:lnTo>
                  <a:pt x="3521" y="342"/>
                </a:lnTo>
                <a:lnTo>
                  <a:pt x="3497" y="341"/>
                </a:lnTo>
                <a:lnTo>
                  <a:pt x="3452" y="357"/>
                </a:lnTo>
                <a:lnTo>
                  <a:pt x="3405" y="377"/>
                </a:lnTo>
                <a:lnTo>
                  <a:pt x="3367" y="408"/>
                </a:lnTo>
                <a:lnTo>
                  <a:pt x="3333" y="436"/>
                </a:lnTo>
                <a:lnTo>
                  <a:pt x="3334" y="480"/>
                </a:lnTo>
                <a:lnTo>
                  <a:pt x="3397" y="489"/>
                </a:lnTo>
                <a:lnTo>
                  <a:pt x="3422" y="495"/>
                </a:lnTo>
                <a:lnTo>
                  <a:pt x="3405" y="509"/>
                </a:lnTo>
                <a:lnTo>
                  <a:pt x="3392" y="536"/>
                </a:lnTo>
                <a:lnTo>
                  <a:pt x="3351" y="559"/>
                </a:lnTo>
                <a:lnTo>
                  <a:pt x="3301" y="595"/>
                </a:lnTo>
                <a:lnTo>
                  <a:pt x="3259" y="613"/>
                </a:lnTo>
                <a:lnTo>
                  <a:pt x="3252" y="582"/>
                </a:lnTo>
                <a:lnTo>
                  <a:pt x="3288" y="561"/>
                </a:lnTo>
                <a:lnTo>
                  <a:pt x="3285" y="538"/>
                </a:lnTo>
                <a:lnTo>
                  <a:pt x="3278" y="518"/>
                </a:lnTo>
                <a:lnTo>
                  <a:pt x="3255" y="519"/>
                </a:lnTo>
                <a:lnTo>
                  <a:pt x="3233" y="522"/>
                </a:lnTo>
                <a:lnTo>
                  <a:pt x="3233" y="508"/>
                </a:lnTo>
                <a:lnTo>
                  <a:pt x="3235" y="488"/>
                </a:lnTo>
                <a:lnTo>
                  <a:pt x="3233" y="449"/>
                </a:lnTo>
                <a:lnTo>
                  <a:pt x="3223" y="418"/>
                </a:lnTo>
                <a:lnTo>
                  <a:pt x="3239" y="406"/>
                </a:lnTo>
                <a:lnTo>
                  <a:pt x="3261" y="391"/>
                </a:lnTo>
                <a:lnTo>
                  <a:pt x="3295" y="387"/>
                </a:lnTo>
                <a:lnTo>
                  <a:pt x="3325" y="385"/>
                </a:lnTo>
                <a:lnTo>
                  <a:pt x="3419" y="332"/>
                </a:lnTo>
                <a:lnTo>
                  <a:pt x="3343" y="328"/>
                </a:lnTo>
                <a:lnTo>
                  <a:pt x="3307" y="329"/>
                </a:lnTo>
                <a:lnTo>
                  <a:pt x="3266" y="338"/>
                </a:lnTo>
                <a:lnTo>
                  <a:pt x="3239" y="370"/>
                </a:lnTo>
                <a:lnTo>
                  <a:pt x="3214" y="395"/>
                </a:lnTo>
                <a:lnTo>
                  <a:pt x="3186" y="417"/>
                </a:lnTo>
                <a:lnTo>
                  <a:pt x="3088" y="477"/>
                </a:lnTo>
                <a:lnTo>
                  <a:pt x="3083" y="521"/>
                </a:lnTo>
                <a:lnTo>
                  <a:pt x="3043" y="513"/>
                </a:lnTo>
                <a:lnTo>
                  <a:pt x="3013" y="508"/>
                </a:lnTo>
                <a:lnTo>
                  <a:pt x="2939" y="536"/>
                </a:lnTo>
                <a:lnTo>
                  <a:pt x="2939" y="578"/>
                </a:lnTo>
                <a:lnTo>
                  <a:pt x="2804" y="585"/>
                </a:lnTo>
                <a:lnTo>
                  <a:pt x="2772" y="580"/>
                </a:lnTo>
                <a:lnTo>
                  <a:pt x="2739" y="567"/>
                </a:lnTo>
                <a:lnTo>
                  <a:pt x="2736" y="558"/>
                </a:lnTo>
                <a:lnTo>
                  <a:pt x="2716" y="541"/>
                </a:lnTo>
                <a:lnTo>
                  <a:pt x="2709" y="539"/>
                </a:lnTo>
                <a:lnTo>
                  <a:pt x="2660" y="552"/>
                </a:lnTo>
                <a:lnTo>
                  <a:pt x="2618" y="565"/>
                </a:lnTo>
                <a:lnTo>
                  <a:pt x="2614" y="590"/>
                </a:lnTo>
                <a:lnTo>
                  <a:pt x="2517" y="585"/>
                </a:lnTo>
                <a:lnTo>
                  <a:pt x="2478" y="593"/>
                </a:lnTo>
                <a:lnTo>
                  <a:pt x="2441" y="593"/>
                </a:lnTo>
                <a:lnTo>
                  <a:pt x="2419" y="587"/>
                </a:lnTo>
                <a:lnTo>
                  <a:pt x="2397" y="588"/>
                </a:lnTo>
                <a:lnTo>
                  <a:pt x="2464" y="559"/>
                </a:lnTo>
                <a:lnTo>
                  <a:pt x="2418" y="536"/>
                </a:lnTo>
                <a:lnTo>
                  <a:pt x="2334" y="524"/>
                </a:lnTo>
                <a:lnTo>
                  <a:pt x="2275" y="506"/>
                </a:lnTo>
                <a:lnTo>
                  <a:pt x="2209" y="515"/>
                </a:lnTo>
                <a:lnTo>
                  <a:pt x="2202" y="488"/>
                </a:lnTo>
                <a:lnTo>
                  <a:pt x="2142" y="511"/>
                </a:lnTo>
                <a:lnTo>
                  <a:pt x="2125" y="472"/>
                </a:lnTo>
                <a:lnTo>
                  <a:pt x="2085" y="490"/>
                </a:lnTo>
                <a:lnTo>
                  <a:pt x="2010" y="506"/>
                </a:lnTo>
                <a:lnTo>
                  <a:pt x="1926" y="524"/>
                </a:lnTo>
                <a:lnTo>
                  <a:pt x="1900" y="518"/>
                </a:lnTo>
                <a:lnTo>
                  <a:pt x="1882" y="509"/>
                </a:lnTo>
                <a:lnTo>
                  <a:pt x="1836" y="531"/>
                </a:lnTo>
                <a:lnTo>
                  <a:pt x="1748" y="536"/>
                </a:lnTo>
                <a:lnTo>
                  <a:pt x="1712" y="511"/>
                </a:lnTo>
                <a:lnTo>
                  <a:pt x="1640" y="496"/>
                </a:lnTo>
                <a:lnTo>
                  <a:pt x="1560" y="500"/>
                </a:lnTo>
                <a:lnTo>
                  <a:pt x="1412" y="476"/>
                </a:lnTo>
                <a:lnTo>
                  <a:pt x="1370" y="469"/>
                </a:lnTo>
                <a:lnTo>
                  <a:pt x="1333" y="462"/>
                </a:lnTo>
                <a:lnTo>
                  <a:pt x="1312" y="453"/>
                </a:lnTo>
                <a:lnTo>
                  <a:pt x="1287" y="446"/>
                </a:lnTo>
                <a:lnTo>
                  <a:pt x="1288" y="443"/>
                </a:lnTo>
                <a:lnTo>
                  <a:pt x="1291" y="437"/>
                </a:lnTo>
                <a:lnTo>
                  <a:pt x="1200" y="456"/>
                </a:lnTo>
                <a:lnTo>
                  <a:pt x="1128" y="469"/>
                </a:lnTo>
                <a:lnTo>
                  <a:pt x="934" y="531"/>
                </a:lnTo>
                <a:lnTo>
                  <a:pt x="807" y="557"/>
                </a:lnTo>
                <a:lnTo>
                  <a:pt x="808" y="574"/>
                </a:lnTo>
                <a:lnTo>
                  <a:pt x="811" y="595"/>
                </a:lnTo>
                <a:lnTo>
                  <a:pt x="820" y="620"/>
                </a:lnTo>
                <a:lnTo>
                  <a:pt x="824" y="639"/>
                </a:lnTo>
                <a:lnTo>
                  <a:pt x="789" y="646"/>
                </a:lnTo>
                <a:lnTo>
                  <a:pt x="752" y="646"/>
                </a:lnTo>
                <a:lnTo>
                  <a:pt x="771" y="620"/>
                </a:lnTo>
                <a:lnTo>
                  <a:pt x="582" y="672"/>
                </a:lnTo>
                <a:lnTo>
                  <a:pt x="586" y="692"/>
                </a:lnTo>
                <a:lnTo>
                  <a:pt x="573" y="716"/>
                </a:lnTo>
                <a:lnTo>
                  <a:pt x="632" y="721"/>
                </a:lnTo>
                <a:lnTo>
                  <a:pt x="683" y="726"/>
                </a:lnTo>
                <a:lnTo>
                  <a:pt x="696" y="719"/>
                </a:lnTo>
                <a:lnTo>
                  <a:pt x="710" y="716"/>
                </a:lnTo>
                <a:lnTo>
                  <a:pt x="703" y="742"/>
                </a:lnTo>
                <a:lnTo>
                  <a:pt x="696" y="764"/>
                </a:lnTo>
                <a:lnTo>
                  <a:pt x="638" y="768"/>
                </a:lnTo>
                <a:lnTo>
                  <a:pt x="619" y="765"/>
                </a:lnTo>
                <a:lnTo>
                  <a:pt x="605" y="769"/>
                </a:lnTo>
                <a:lnTo>
                  <a:pt x="585" y="781"/>
                </a:lnTo>
                <a:lnTo>
                  <a:pt x="563" y="788"/>
                </a:lnTo>
                <a:lnTo>
                  <a:pt x="524" y="791"/>
                </a:lnTo>
                <a:lnTo>
                  <a:pt x="487" y="801"/>
                </a:lnTo>
                <a:lnTo>
                  <a:pt x="399" y="850"/>
                </a:lnTo>
                <a:lnTo>
                  <a:pt x="366" y="900"/>
                </a:lnTo>
                <a:lnTo>
                  <a:pt x="363" y="938"/>
                </a:lnTo>
                <a:lnTo>
                  <a:pt x="428" y="926"/>
                </a:lnTo>
                <a:lnTo>
                  <a:pt x="390" y="977"/>
                </a:lnTo>
                <a:lnTo>
                  <a:pt x="432" y="974"/>
                </a:lnTo>
                <a:lnTo>
                  <a:pt x="458" y="974"/>
                </a:lnTo>
                <a:lnTo>
                  <a:pt x="487" y="981"/>
                </a:lnTo>
                <a:lnTo>
                  <a:pt x="491" y="985"/>
                </a:lnTo>
                <a:lnTo>
                  <a:pt x="510" y="987"/>
                </a:lnTo>
                <a:lnTo>
                  <a:pt x="513" y="990"/>
                </a:lnTo>
                <a:lnTo>
                  <a:pt x="457" y="1013"/>
                </a:lnTo>
                <a:lnTo>
                  <a:pt x="125" y="1139"/>
                </a:lnTo>
                <a:lnTo>
                  <a:pt x="69" y="1156"/>
                </a:lnTo>
                <a:lnTo>
                  <a:pt x="33" y="1169"/>
                </a:lnTo>
                <a:lnTo>
                  <a:pt x="0" y="1187"/>
                </a:lnTo>
                <a:lnTo>
                  <a:pt x="43" y="1179"/>
                </a:lnTo>
                <a:lnTo>
                  <a:pt x="91" y="1172"/>
                </a:lnTo>
                <a:lnTo>
                  <a:pt x="160" y="1156"/>
                </a:lnTo>
                <a:lnTo>
                  <a:pt x="222" y="1142"/>
                </a:lnTo>
                <a:lnTo>
                  <a:pt x="281" y="1125"/>
                </a:lnTo>
                <a:lnTo>
                  <a:pt x="344" y="1108"/>
                </a:lnTo>
                <a:lnTo>
                  <a:pt x="411" y="1083"/>
                </a:lnTo>
                <a:lnTo>
                  <a:pt x="457" y="1054"/>
                </a:lnTo>
                <a:lnTo>
                  <a:pt x="507" y="1031"/>
                </a:lnTo>
                <a:lnTo>
                  <a:pt x="527" y="1026"/>
                </a:lnTo>
                <a:lnTo>
                  <a:pt x="543" y="1026"/>
                </a:lnTo>
                <a:lnTo>
                  <a:pt x="608" y="1013"/>
                </a:lnTo>
                <a:lnTo>
                  <a:pt x="671" y="992"/>
                </a:lnTo>
                <a:lnTo>
                  <a:pt x="693" y="977"/>
                </a:lnTo>
                <a:lnTo>
                  <a:pt x="712" y="955"/>
                </a:lnTo>
                <a:lnTo>
                  <a:pt x="696" y="942"/>
                </a:lnTo>
                <a:lnTo>
                  <a:pt x="690" y="933"/>
                </a:lnTo>
                <a:lnTo>
                  <a:pt x="730" y="928"/>
                </a:lnTo>
                <a:lnTo>
                  <a:pt x="764" y="922"/>
                </a:lnTo>
                <a:lnTo>
                  <a:pt x="814" y="902"/>
                </a:lnTo>
                <a:lnTo>
                  <a:pt x="862" y="887"/>
                </a:lnTo>
                <a:lnTo>
                  <a:pt x="810" y="926"/>
                </a:lnTo>
                <a:lnTo>
                  <a:pt x="759" y="959"/>
                </a:lnTo>
                <a:lnTo>
                  <a:pt x="902" y="932"/>
                </a:lnTo>
                <a:lnTo>
                  <a:pt x="959" y="908"/>
                </a:lnTo>
                <a:lnTo>
                  <a:pt x="984" y="896"/>
                </a:lnTo>
                <a:lnTo>
                  <a:pt x="1004" y="892"/>
                </a:lnTo>
                <a:lnTo>
                  <a:pt x="1008" y="896"/>
                </a:lnTo>
                <a:lnTo>
                  <a:pt x="1052" y="913"/>
                </a:lnTo>
                <a:lnTo>
                  <a:pt x="1059" y="919"/>
                </a:lnTo>
                <a:lnTo>
                  <a:pt x="1121" y="933"/>
                </a:lnTo>
                <a:lnTo>
                  <a:pt x="1183" y="942"/>
                </a:lnTo>
                <a:lnTo>
                  <a:pt x="1220" y="998"/>
                </a:lnTo>
                <a:lnTo>
                  <a:pt x="1213" y="1070"/>
                </a:lnTo>
                <a:lnTo>
                  <a:pt x="1209" y="1161"/>
                </a:lnTo>
                <a:lnTo>
                  <a:pt x="1275" y="1154"/>
                </a:lnTo>
                <a:lnTo>
                  <a:pt x="1259" y="1213"/>
                </a:lnTo>
                <a:lnTo>
                  <a:pt x="1262" y="1310"/>
                </a:lnTo>
                <a:lnTo>
                  <a:pt x="1265" y="1328"/>
                </a:lnTo>
                <a:lnTo>
                  <a:pt x="1266" y="1351"/>
                </a:lnTo>
                <a:lnTo>
                  <a:pt x="1240" y="1348"/>
                </a:lnTo>
                <a:lnTo>
                  <a:pt x="1215" y="1339"/>
                </a:lnTo>
                <a:lnTo>
                  <a:pt x="1210" y="1361"/>
                </a:lnTo>
                <a:lnTo>
                  <a:pt x="1213" y="1388"/>
                </a:lnTo>
                <a:lnTo>
                  <a:pt x="1249" y="1424"/>
                </a:lnTo>
                <a:lnTo>
                  <a:pt x="1279" y="1454"/>
                </a:lnTo>
                <a:lnTo>
                  <a:pt x="1259" y="1480"/>
                </a:lnTo>
                <a:lnTo>
                  <a:pt x="1213" y="1594"/>
                </a:lnTo>
                <a:lnTo>
                  <a:pt x="1104" y="1720"/>
                </a:lnTo>
                <a:lnTo>
                  <a:pt x="1085" y="1788"/>
                </a:lnTo>
                <a:lnTo>
                  <a:pt x="1032" y="1847"/>
                </a:lnTo>
                <a:lnTo>
                  <a:pt x="1040" y="1890"/>
                </a:lnTo>
                <a:lnTo>
                  <a:pt x="1033" y="1905"/>
                </a:lnTo>
                <a:lnTo>
                  <a:pt x="1030" y="1923"/>
                </a:lnTo>
                <a:lnTo>
                  <a:pt x="1044" y="2027"/>
                </a:lnTo>
                <a:lnTo>
                  <a:pt x="1056" y="2127"/>
                </a:lnTo>
                <a:lnTo>
                  <a:pt x="1134" y="2175"/>
                </a:lnTo>
                <a:lnTo>
                  <a:pt x="1154" y="2212"/>
                </a:lnTo>
                <a:lnTo>
                  <a:pt x="1164" y="2363"/>
                </a:lnTo>
                <a:lnTo>
                  <a:pt x="1197" y="2432"/>
                </a:lnTo>
                <a:lnTo>
                  <a:pt x="1161" y="2458"/>
                </a:lnTo>
                <a:lnTo>
                  <a:pt x="1203" y="2517"/>
                </a:lnTo>
                <a:lnTo>
                  <a:pt x="1220" y="2519"/>
                </a:lnTo>
                <a:lnTo>
                  <a:pt x="1253" y="2558"/>
                </a:lnTo>
                <a:lnTo>
                  <a:pt x="1240" y="2609"/>
                </a:lnTo>
                <a:lnTo>
                  <a:pt x="1275" y="2637"/>
                </a:lnTo>
                <a:lnTo>
                  <a:pt x="1310" y="2689"/>
                </a:lnTo>
                <a:lnTo>
                  <a:pt x="1314" y="2714"/>
                </a:lnTo>
                <a:lnTo>
                  <a:pt x="1346" y="2683"/>
                </a:lnTo>
                <a:lnTo>
                  <a:pt x="1314" y="2618"/>
                </a:lnTo>
                <a:lnTo>
                  <a:pt x="1304" y="2595"/>
                </a:lnTo>
                <a:lnTo>
                  <a:pt x="1294" y="2559"/>
                </a:lnTo>
                <a:lnTo>
                  <a:pt x="1281" y="2507"/>
                </a:lnTo>
                <a:lnTo>
                  <a:pt x="1265" y="2466"/>
                </a:lnTo>
                <a:lnTo>
                  <a:pt x="1249" y="2434"/>
                </a:lnTo>
                <a:lnTo>
                  <a:pt x="1239" y="2396"/>
                </a:lnTo>
                <a:lnTo>
                  <a:pt x="1229" y="2373"/>
                </a:lnTo>
                <a:lnTo>
                  <a:pt x="1216" y="2355"/>
                </a:lnTo>
                <a:lnTo>
                  <a:pt x="1229" y="2279"/>
                </a:lnTo>
                <a:lnTo>
                  <a:pt x="1284" y="2290"/>
                </a:lnTo>
                <a:lnTo>
                  <a:pt x="1288" y="2325"/>
                </a:lnTo>
                <a:lnTo>
                  <a:pt x="1292" y="2368"/>
                </a:lnTo>
                <a:lnTo>
                  <a:pt x="1298" y="2396"/>
                </a:lnTo>
                <a:lnTo>
                  <a:pt x="1305" y="2419"/>
                </a:lnTo>
                <a:lnTo>
                  <a:pt x="1376" y="2517"/>
                </a:lnTo>
                <a:lnTo>
                  <a:pt x="1364" y="2566"/>
                </a:lnTo>
                <a:lnTo>
                  <a:pt x="1500" y="2727"/>
                </a:lnTo>
                <a:lnTo>
                  <a:pt x="1497" y="2792"/>
                </a:lnTo>
                <a:lnTo>
                  <a:pt x="1477" y="2824"/>
                </a:lnTo>
                <a:lnTo>
                  <a:pt x="1488" y="2867"/>
                </a:lnTo>
                <a:lnTo>
                  <a:pt x="1601" y="2950"/>
                </a:lnTo>
                <a:lnTo>
                  <a:pt x="1619" y="2947"/>
                </a:lnTo>
                <a:lnTo>
                  <a:pt x="1653" y="2981"/>
                </a:lnTo>
                <a:lnTo>
                  <a:pt x="1775" y="3041"/>
                </a:lnTo>
                <a:lnTo>
                  <a:pt x="1836" y="3055"/>
                </a:lnTo>
                <a:lnTo>
                  <a:pt x="1908" y="3034"/>
                </a:lnTo>
                <a:lnTo>
                  <a:pt x="1954" y="3055"/>
                </a:lnTo>
                <a:lnTo>
                  <a:pt x="2024" y="3137"/>
                </a:lnTo>
                <a:lnTo>
                  <a:pt x="2096" y="3156"/>
                </a:lnTo>
                <a:lnTo>
                  <a:pt x="2170" y="3182"/>
                </a:lnTo>
                <a:lnTo>
                  <a:pt x="2206" y="3182"/>
                </a:lnTo>
                <a:lnTo>
                  <a:pt x="2214" y="3224"/>
                </a:lnTo>
                <a:lnTo>
                  <a:pt x="2232" y="3245"/>
                </a:lnTo>
                <a:lnTo>
                  <a:pt x="2255" y="3271"/>
                </a:lnTo>
                <a:lnTo>
                  <a:pt x="2261" y="3301"/>
                </a:lnTo>
                <a:lnTo>
                  <a:pt x="2258" y="3326"/>
                </a:lnTo>
                <a:lnTo>
                  <a:pt x="2288" y="3342"/>
                </a:lnTo>
                <a:lnTo>
                  <a:pt x="2325" y="3380"/>
                </a:lnTo>
                <a:lnTo>
                  <a:pt x="2350" y="3403"/>
                </a:lnTo>
                <a:lnTo>
                  <a:pt x="2376" y="3432"/>
                </a:lnTo>
                <a:lnTo>
                  <a:pt x="2392" y="3421"/>
                </a:lnTo>
                <a:lnTo>
                  <a:pt x="2425" y="3431"/>
                </a:lnTo>
                <a:lnTo>
                  <a:pt x="2474" y="3475"/>
                </a:lnTo>
                <a:lnTo>
                  <a:pt x="2504" y="3457"/>
                </a:lnTo>
                <a:lnTo>
                  <a:pt x="2495" y="3421"/>
                </a:lnTo>
                <a:lnTo>
                  <a:pt x="2526" y="3392"/>
                </a:lnTo>
                <a:lnTo>
                  <a:pt x="2552" y="3392"/>
                </a:lnTo>
                <a:lnTo>
                  <a:pt x="2579" y="3414"/>
                </a:lnTo>
                <a:lnTo>
                  <a:pt x="2578" y="3439"/>
                </a:lnTo>
                <a:lnTo>
                  <a:pt x="2611" y="3493"/>
                </a:lnTo>
                <a:lnTo>
                  <a:pt x="2612" y="3642"/>
                </a:lnTo>
                <a:lnTo>
                  <a:pt x="2582" y="3691"/>
                </a:lnTo>
                <a:lnTo>
                  <a:pt x="2542" y="3718"/>
                </a:lnTo>
                <a:lnTo>
                  <a:pt x="2540" y="3763"/>
                </a:lnTo>
                <a:lnTo>
                  <a:pt x="2497" y="3779"/>
                </a:lnTo>
                <a:lnTo>
                  <a:pt x="2481" y="3838"/>
                </a:lnTo>
                <a:lnTo>
                  <a:pt x="2455" y="3890"/>
                </a:lnTo>
                <a:lnTo>
                  <a:pt x="2461" y="3934"/>
                </a:lnTo>
                <a:lnTo>
                  <a:pt x="2497" y="3967"/>
                </a:lnTo>
                <a:lnTo>
                  <a:pt x="2464" y="4002"/>
                </a:lnTo>
                <a:lnTo>
                  <a:pt x="2441" y="4038"/>
                </a:lnTo>
                <a:lnTo>
                  <a:pt x="2462" y="4107"/>
                </a:lnTo>
                <a:lnTo>
                  <a:pt x="2468" y="4126"/>
                </a:lnTo>
                <a:lnTo>
                  <a:pt x="2474" y="4139"/>
                </a:lnTo>
                <a:lnTo>
                  <a:pt x="2491" y="4149"/>
                </a:lnTo>
                <a:lnTo>
                  <a:pt x="2508" y="4163"/>
                </a:lnTo>
                <a:lnTo>
                  <a:pt x="2573" y="4292"/>
                </a:lnTo>
                <a:lnTo>
                  <a:pt x="2635" y="4383"/>
                </a:lnTo>
                <a:lnTo>
                  <a:pt x="2681" y="4475"/>
                </a:lnTo>
                <a:lnTo>
                  <a:pt x="2729" y="4567"/>
                </a:lnTo>
                <a:lnTo>
                  <a:pt x="2857" y="4661"/>
                </a:lnTo>
                <a:lnTo>
                  <a:pt x="2958" y="4733"/>
                </a:lnTo>
                <a:lnTo>
                  <a:pt x="2993" y="4912"/>
                </a:lnTo>
                <a:lnTo>
                  <a:pt x="3003" y="5291"/>
                </a:lnTo>
                <a:lnTo>
                  <a:pt x="3031" y="5400"/>
                </a:lnTo>
                <a:lnTo>
                  <a:pt x="3018" y="5619"/>
                </a:lnTo>
                <a:lnTo>
                  <a:pt x="3010" y="5663"/>
                </a:lnTo>
                <a:lnTo>
                  <a:pt x="3029" y="5698"/>
                </a:lnTo>
                <a:lnTo>
                  <a:pt x="3049" y="5741"/>
                </a:lnTo>
                <a:lnTo>
                  <a:pt x="3053" y="5794"/>
                </a:lnTo>
                <a:lnTo>
                  <a:pt x="3056" y="5837"/>
                </a:lnTo>
                <a:lnTo>
                  <a:pt x="3083" y="5931"/>
                </a:lnTo>
                <a:lnTo>
                  <a:pt x="3115" y="5928"/>
                </a:lnTo>
                <a:lnTo>
                  <a:pt x="3095" y="5875"/>
                </a:lnTo>
                <a:lnTo>
                  <a:pt x="3121" y="5876"/>
                </a:lnTo>
                <a:lnTo>
                  <a:pt x="3137" y="5963"/>
                </a:lnTo>
                <a:lnTo>
                  <a:pt x="3140" y="5997"/>
                </a:lnTo>
                <a:lnTo>
                  <a:pt x="3121" y="5980"/>
                </a:lnTo>
                <a:lnTo>
                  <a:pt x="3103" y="5997"/>
                </a:lnTo>
                <a:lnTo>
                  <a:pt x="3091" y="6012"/>
                </a:lnTo>
                <a:lnTo>
                  <a:pt x="3115" y="6035"/>
                </a:lnTo>
                <a:lnTo>
                  <a:pt x="3103" y="6069"/>
                </a:lnTo>
                <a:lnTo>
                  <a:pt x="3098" y="6114"/>
                </a:lnTo>
                <a:lnTo>
                  <a:pt x="3132" y="6118"/>
                </a:lnTo>
                <a:lnTo>
                  <a:pt x="3157" y="6138"/>
                </a:lnTo>
                <a:lnTo>
                  <a:pt x="3132" y="6180"/>
                </a:lnTo>
                <a:lnTo>
                  <a:pt x="3151" y="6213"/>
                </a:lnTo>
                <a:lnTo>
                  <a:pt x="3268" y="6371"/>
                </a:lnTo>
                <a:lnTo>
                  <a:pt x="3340" y="6440"/>
                </a:lnTo>
                <a:lnTo>
                  <a:pt x="3389" y="6472"/>
                </a:lnTo>
                <a:lnTo>
                  <a:pt x="3413" y="6479"/>
                </a:lnTo>
                <a:lnTo>
                  <a:pt x="3560" y="6516"/>
                </a:lnTo>
                <a:lnTo>
                  <a:pt x="3579" y="6521"/>
                </a:lnTo>
                <a:lnTo>
                  <a:pt x="3632" y="6492"/>
                </a:lnTo>
                <a:lnTo>
                  <a:pt x="3650" y="6470"/>
                </a:lnTo>
                <a:lnTo>
                  <a:pt x="3537" y="6430"/>
                </a:lnTo>
                <a:lnTo>
                  <a:pt x="3451" y="6337"/>
                </a:lnTo>
                <a:lnTo>
                  <a:pt x="3433" y="6288"/>
                </a:lnTo>
                <a:lnTo>
                  <a:pt x="3461" y="6268"/>
                </a:lnTo>
                <a:lnTo>
                  <a:pt x="3455" y="6232"/>
                </a:lnTo>
                <a:lnTo>
                  <a:pt x="3455" y="6217"/>
                </a:lnTo>
                <a:lnTo>
                  <a:pt x="3465" y="6197"/>
                </a:lnTo>
                <a:lnTo>
                  <a:pt x="3485" y="6171"/>
                </a:lnTo>
                <a:lnTo>
                  <a:pt x="3494" y="6152"/>
                </a:lnTo>
                <a:lnTo>
                  <a:pt x="3465" y="6138"/>
                </a:lnTo>
                <a:lnTo>
                  <a:pt x="3416" y="6088"/>
                </a:lnTo>
                <a:lnTo>
                  <a:pt x="3420" y="6032"/>
                </a:lnTo>
                <a:lnTo>
                  <a:pt x="3451" y="6014"/>
                </a:lnTo>
                <a:lnTo>
                  <a:pt x="3452" y="5999"/>
                </a:lnTo>
                <a:lnTo>
                  <a:pt x="3448" y="5976"/>
                </a:lnTo>
                <a:lnTo>
                  <a:pt x="3446" y="5965"/>
                </a:lnTo>
                <a:lnTo>
                  <a:pt x="3457" y="5935"/>
                </a:lnTo>
                <a:lnTo>
                  <a:pt x="3462" y="5928"/>
                </a:lnTo>
                <a:lnTo>
                  <a:pt x="3480" y="5911"/>
                </a:lnTo>
                <a:lnTo>
                  <a:pt x="3490" y="5896"/>
                </a:lnTo>
                <a:lnTo>
                  <a:pt x="3455" y="5896"/>
                </a:lnTo>
                <a:lnTo>
                  <a:pt x="3436" y="5889"/>
                </a:lnTo>
                <a:lnTo>
                  <a:pt x="3410" y="5850"/>
                </a:lnTo>
                <a:lnTo>
                  <a:pt x="3410" y="5820"/>
                </a:lnTo>
                <a:lnTo>
                  <a:pt x="3452" y="5833"/>
                </a:lnTo>
                <a:lnTo>
                  <a:pt x="3493" y="5825"/>
                </a:lnTo>
                <a:lnTo>
                  <a:pt x="3514" y="5793"/>
                </a:lnTo>
                <a:lnTo>
                  <a:pt x="3511" y="5783"/>
                </a:lnTo>
                <a:lnTo>
                  <a:pt x="3504" y="5766"/>
                </a:lnTo>
                <a:lnTo>
                  <a:pt x="3504" y="5757"/>
                </a:lnTo>
                <a:lnTo>
                  <a:pt x="3511" y="5730"/>
                </a:lnTo>
                <a:lnTo>
                  <a:pt x="3517" y="5724"/>
                </a:lnTo>
                <a:lnTo>
                  <a:pt x="3546" y="5724"/>
                </a:lnTo>
                <a:lnTo>
                  <a:pt x="3569" y="5727"/>
                </a:lnTo>
                <a:lnTo>
                  <a:pt x="3652" y="5705"/>
                </a:lnTo>
                <a:lnTo>
                  <a:pt x="3668" y="5676"/>
                </a:lnTo>
                <a:lnTo>
                  <a:pt x="3683" y="5637"/>
                </a:lnTo>
                <a:lnTo>
                  <a:pt x="3680" y="5612"/>
                </a:lnTo>
                <a:lnTo>
                  <a:pt x="3680" y="5596"/>
                </a:lnTo>
                <a:lnTo>
                  <a:pt x="3680" y="5593"/>
                </a:lnTo>
                <a:lnTo>
                  <a:pt x="3673" y="5576"/>
                </a:lnTo>
                <a:lnTo>
                  <a:pt x="3660" y="5571"/>
                </a:lnTo>
                <a:lnTo>
                  <a:pt x="3648" y="5570"/>
                </a:lnTo>
                <a:lnTo>
                  <a:pt x="3638" y="5556"/>
                </a:lnTo>
                <a:lnTo>
                  <a:pt x="3635" y="5543"/>
                </a:lnTo>
                <a:lnTo>
                  <a:pt x="3622" y="5511"/>
                </a:lnTo>
                <a:lnTo>
                  <a:pt x="3615" y="5501"/>
                </a:lnTo>
                <a:lnTo>
                  <a:pt x="3591" y="5505"/>
                </a:lnTo>
                <a:lnTo>
                  <a:pt x="3614" y="5484"/>
                </a:lnTo>
                <a:lnTo>
                  <a:pt x="3663" y="5520"/>
                </a:lnTo>
                <a:lnTo>
                  <a:pt x="3736" y="5532"/>
                </a:lnTo>
                <a:lnTo>
                  <a:pt x="3792" y="5476"/>
                </a:lnTo>
                <a:lnTo>
                  <a:pt x="3833" y="5380"/>
                </a:lnTo>
                <a:lnTo>
                  <a:pt x="3850" y="5308"/>
                </a:lnTo>
                <a:lnTo>
                  <a:pt x="3886" y="5308"/>
                </a:lnTo>
                <a:lnTo>
                  <a:pt x="3926" y="5238"/>
                </a:lnTo>
                <a:lnTo>
                  <a:pt x="3941" y="5170"/>
                </a:lnTo>
                <a:lnTo>
                  <a:pt x="3929" y="5089"/>
                </a:lnTo>
                <a:lnTo>
                  <a:pt x="3946" y="5059"/>
                </a:lnTo>
                <a:lnTo>
                  <a:pt x="4073" y="4974"/>
                </a:lnTo>
                <a:lnTo>
                  <a:pt x="4170" y="4941"/>
                </a:lnTo>
                <a:lnTo>
                  <a:pt x="4203" y="4917"/>
                </a:lnTo>
                <a:lnTo>
                  <a:pt x="4227" y="4884"/>
                </a:lnTo>
                <a:lnTo>
                  <a:pt x="4252" y="4843"/>
                </a:lnTo>
                <a:lnTo>
                  <a:pt x="4261" y="4787"/>
                </a:lnTo>
                <a:lnTo>
                  <a:pt x="4271" y="4740"/>
                </a:lnTo>
                <a:lnTo>
                  <a:pt x="4282" y="4684"/>
                </a:lnTo>
                <a:lnTo>
                  <a:pt x="4291" y="4619"/>
                </a:lnTo>
                <a:lnTo>
                  <a:pt x="4292" y="4563"/>
                </a:lnTo>
                <a:lnTo>
                  <a:pt x="4291" y="4511"/>
                </a:lnTo>
                <a:lnTo>
                  <a:pt x="4289" y="4495"/>
                </a:lnTo>
                <a:lnTo>
                  <a:pt x="4294" y="4481"/>
                </a:lnTo>
                <a:lnTo>
                  <a:pt x="4387" y="4349"/>
                </a:lnTo>
                <a:lnTo>
                  <a:pt x="4431" y="4248"/>
                </a:lnTo>
                <a:lnTo>
                  <a:pt x="4448" y="4222"/>
                </a:lnTo>
                <a:lnTo>
                  <a:pt x="4458" y="4186"/>
                </a:lnTo>
                <a:lnTo>
                  <a:pt x="4439" y="4134"/>
                </a:lnTo>
                <a:lnTo>
                  <a:pt x="4426" y="4093"/>
                </a:lnTo>
                <a:close/>
                <a:moveTo>
                  <a:pt x="5402" y="490"/>
                </a:moveTo>
                <a:lnTo>
                  <a:pt x="5403" y="482"/>
                </a:lnTo>
                <a:lnTo>
                  <a:pt x="5410" y="423"/>
                </a:lnTo>
                <a:lnTo>
                  <a:pt x="5405" y="410"/>
                </a:lnTo>
                <a:lnTo>
                  <a:pt x="5403" y="406"/>
                </a:lnTo>
                <a:lnTo>
                  <a:pt x="5413" y="390"/>
                </a:lnTo>
                <a:lnTo>
                  <a:pt x="5442" y="364"/>
                </a:lnTo>
                <a:lnTo>
                  <a:pt x="5449" y="358"/>
                </a:lnTo>
                <a:lnTo>
                  <a:pt x="5490" y="339"/>
                </a:lnTo>
                <a:lnTo>
                  <a:pt x="5534" y="311"/>
                </a:lnTo>
                <a:lnTo>
                  <a:pt x="5533" y="303"/>
                </a:lnTo>
                <a:lnTo>
                  <a:pt x="5516" y="302"/>
                </a:lnTo>
                <a:lnTo>
                  <a:pt x="5513" y="302"/>
                </a:lnTo>
                <a:lnTo>
                  <a:pt x="5520" y="247"/>
                </a:lnTo>
                <a:lnTo>
                  <a:pt x="5572" y="229"/>
                </a:lnTo>
                <a:lnTo>
                  <a:pt x="5556" y="207"/>
                </a:lnTo>
                <a:lnTo>
                  <a:pt x="5534" y="162"/>
                </a:lnTo>
                <a:lnTo>
                  <a:pt x="5534" y="154"/>
                </a:lnTo>
                <a:lnTo>
                  <a:pt x="5559" y="142"/>
                </a:lnTo>
                <a:lnTo>
                  <a:pt x="5611" y="131"/>
                </a:lnTo>
                <a:lnTo>
                  <a:pt x="5624" y="129"/>
                </a:lnTo>
                <a:lnTo>
                  <a:pt x="5794" y="52"/>
                </a:lnTo>
                <a:lnTo>
                  <a:pt x="5589" y="73"/>
                </a:lnTo>
                <a:lnTo>
                  <a:pt x="5582" y="47"/>
                </a:lnTo>
                <a:lnTo>
                  <a:pt x="5367" y="0"/>
                </a:lnTo>
                <a:lnTo>
                  <a:pt x="4939" y="14"/>
                </a:lnTo>
                <a:lnTo>
                  <a:pt x="4892" y="40"/>
                </a:lnTo>
                <a:lnTo>
                  <a:pt x="4743" y="40"/>
                </a:lnTo>
                <a:lnTo>
                  <a:pt x="4536" y="59"/>
                </a:lnTo>
                <a:lnTo>
                  <a:pt x="4438" y="72"/>
                </a:lnTo>
                <a:lnTo>
                  <a:pt x="4330" y="92"/>
                </a:lnTo>
                <a:lnTo>
                  <a:pt x="4327" y="95"/>
                </a:lnTo>
                <a:lnTo>
                  <a:pt x="4331" y="101"/>
                </a:lnTo>
                <a:lnTo>
                  <a:pt x="4347" y="109"/>
                </a:lnTo>
                <a:lnTo>
                  <a:pt x="4351" y="111"/>
                </a:lnTo>
                <a:lnTo>
                  <a:pt x="4347" y="137"/>
                </a:lnTo>
                <a:lnTo>
                  <a:pt x="4108" y="167"/>
                </a:lnTo>
                <a:lnTo>
                  <a:pt x="4092" y="191"/>
                </a:lnTo>
                <a:lnTo>
                  <a:pt x="4105" y="204"/>
                </a:lnTo>
                <a:lnTo>
                  <a:pt x="4122" y="221"/>
                </a:lnTo>
                <a:lnTo>
                  <a:pt x="4176" y="236"/>
                </a:lnTo>
                <a:lnTo>
                  <a:pt x="4226" y="247"/>
                </a:lnTo>
                <a:lnTo>
                  <a:pt x="4344" y="262"/>
                </a:lnTo>
                <a:lnTo>
                  <a:pt x="4377" y="276"/>
                </a:lnTo>
                <a:lnTo>
                  <a:pt x="4422" y="302"/>
                </a:lnTo>
                <a:lnTo>
                  <a:pt x="4428" y="313"/>
                </a:lnTo>
                <a:lnTo>
                  <a:pt x="4428" y="349"/>
                </a:lnTo>
                <a:lnTo>
                  <a:pt x="4425" y="365"/>
                </a:lnTo>
                <a:lnTo>
                  <a:pt x="4416" y="385"/>
                </a:lnTo>
                <a:lnTo>
                  <a:pt x="4396" y="410"/>
                </a:lnTo>
                <a:lnTo>
                  <a:pt x="4392" y="417"/>
                </a:lnTo>
                <a:lnTo>
                  <a:pt x="4397" y="423"/>
                </a:lnTo>
                <a:lnTo>
                  <a:pt x="4419" y="421"/>
                </a:lnTo>
                <a:lnTo>
                  <a:pt x="4425" y="420"/>
                </a:lnTo>
                <a:lnTo>
                  <a:pt x="4477" y="446"/>
                </a:lnTo>
                <a:lnTo>
                  <a:pt x="4469" y="446"/>
                </a:lnTo>
                <a:lnTo>
                  <a:pt x="4439" y="450"/>
                </a:lnTo>
                <a:lnTo>
                  <a:pt x="4403" y="457"/>
                </a:lnTo>
                <a:lnTo>
                  <a:pt x="4389" y="462"/>
                </a:lnTo>
                <a:lnTo>
                  <a:pt x="4384" y="502"/>
                </a:lnTo>
                <a:lnTo>
                  <a:pt x="4458" y="488"/>
                </a:lnTo>
                <a:lnTo>
                  <a:pt x="4451" y="513"/>
                </a:lnTo>
                <a:lnTo>
                  <a:pt x="4399" y="524"/>
                </a:lnTo>
                <a:lnTo>
                  <a:pt x="4347" y="587"/>
                </a:lnTo>
                <a:lnTo>
                  <a:pt x="4344" y="705"/>
                </a:lnTo>
                <a:lnTo>
                  <a:pt x="4354" y="804"/>
                </a:lnTo>
                <a:lnTo>
                  <a:pt x="4384" y="886"/>
                </a:lnTo>
                <a:lnTo>
                  <a:pt x="4432" y="893"/>
                </a:lnTo>
                <a:lnTo>
                  <a:pt x="4488" y="926"/>
                </a:lnTo>
                <a:lnTo>
                  <a:pt x="4562" y="922"/>
                </a:lnTo>
                <a:lnTo>
                  <a:pt x="4635" y="823"/>
                </a:lnTo>
                <a:lnTo>
                  <a:pt x="4713" y="749"/>
                </a:lnTo>
                <a:lnTo>
                  <a:pt x="4736" y="709"/>
                </a:lnTo>
                <a:lnTo>
                  <a:pt x="4772" y="686"/>
                </a:lnTo>
                <a:lnTo>
                  <a:pt x="4854" y="667"/>
                </a:lnTo>
                <a:lnTo>
                  <a:pt x="4958" y="646"/>
                </a:lnTo>
                <a:lnTo>
                  <a:pt x="5005" y="614"/>
                </a:lnTo>
                <a:lnTo>
                  <a:pt x="5065" y="575"/>
                </a:lnTo>
                <a:lnTo>
                  <a:pt x="5209" y="528"/>
                </a:lnTo>
                <a:lnTo>
                  <a:pt x="5341" y="488"/>
                </a:lnTo>
                <a:lnTo>
                  <a:pt x="5402" y="490"/>
                </a:lnTo>
                <a:close/>
                <a:moveTo>
                  <a:pt x="5475" y="759"/>
                </a:moveTo>
                <a:lnTo>
                  <a:pt x="5579" y="726"/>
                </a:lnTo>
                <a:lnTo>
                  <a:pt x="5601" y="686"/>
                </a:lnTo>
                <a:lnTo>
                  <a:pt x="5560" y="653"/>
                </a:lnTo>
                <a:lnTo>
                  <a:pt x="5371" y="676"/>
                </a:lnTo>
                <a:lnTo>
                  <a:pt x="5317" y="641"/>
                </a:lnTo>
                <a:lnTo>
                  <a:pt x="5249" y="679"/>
                </a:lnTo>
                <a:lnTo>
                  <a:pt x="5266" y="686"/>
                </a:lnTo>
                <a:lnTo>
                  <a:pt x="5294" y="700"/>
                </a:lnTo>
                <a:lnTo>
                  <a:pt x="5304" y="703"/>
                </a:lnTo>
                <a:lnTo>
                  <a:pt x="5324" y="696"/>
                </a:lnTo>
                <a:lnTo>
                  <a:pt x="5327" y="693"/>
                </a:lnTo>
                <a:lnTo>
                  <a:pt x="5327" y="726"/>
                </a:lnTo>
                <a:lnTo>
                  <a:pt x="5334" y="731"/>
                </a:lnTo>
                <a:lnTo>
                  <a:pt x="5366" y="752"/>
                </a:lnTo>
                <a:lnTo>
                  <a:pt x="5380" y="767"/>
                </a:lnTo>
                <a:lnTo>
                  <a:pt x="5379" y="771"/>
                </a:lnTo>
                <a:lnTo>
                  <a:pt x="5387" y="775"/>
                </a:lnTo>
                <a:lnTo>
                  <a:pt x="5462" y="762"/>
                </a:lnTo>
                <a:lnTo>
                  <a:pt x="5475" y="759"/>
                </a:lnTo>
                <a:close/>
                <a:moveTo>
                  <a:pt x="5657" y="1263"/>
                </a:moveTo>
                <a:lnTo>
                  <a:pt x="5637" y="1277"/>
                </a:lnTo>
                <a:lnTo>
                  <a:pt x="5631" y="1300"/>
                </a:lnTo>
                <a:lnTo>
                  <a:pt x="5648" y="1312"/>
                </a:lnTo>
                <a:lnTo>
                  <a:pt x="5678" y="1318"/>
                </a:lnTo>
                <a:lnTo>
                  <a:pt x="5709" y="1310"/>
                </a:lnTo>
                <a:lnTo>
                  <a:pt x="5735" y="1296"/>
                </a:lnTo>
                <a:lnTo>
                  <a:pt x="5742" y="1287"/>
                </a:lnTo>
                <a:lnTo>
                  <a:pt x="5785" y="1286"/>
                </a:lnTo>
                <a:lnTo>
                  <a:pt x="5791" y="1267"/>
                </a:lnTo>
                <a:lnTo>
                  <a:pt x="5801" y="1249"/>
                </a:lnTo>
                <a:lnTo>
                  <a:pt x="5801" y="1195"/>
                </a:lnTo>
                <a:lnTo>
                  <a:pt x="5824" y="1182"/>
                </a:lnTo>
                <a:lnTo>
                  <a:pt x="5817" y="1148"/>
                </a:lnTo>
                <a:lnTo>
                  <a:pt x="5779" y="1139"/>
                </a:lnTo>
                <a:lnTo>
                  <a:pt x="5750" y="1135"/>
                </a:lnTo>
                <a:lnTo>
                  <a:pt x="5730" y="1141"/>
                </a:lnTo>
                <a:lnTo>
                  <a:pt x="5719" y="1156"/>
                </a:lnTo>
                <a:lnTo>
                  <a:pt x="5710" y="1167"/>
                </a:lnTo>
                <a:lnTo>
                  <a:pt x="5704" y="1172"/>
                </a:lnTo>
                <a:lnTo>
                  <a:pt x="5707" y="1169"/>
                </a:lnTo>
                <a:lnTo>
                  <a:pt x="5716" y="1171"/>
                </a:lnTo>
                <a:lnTo>
                  <a:pt x="5716" y="1175"/>
                </a:lnTo>
                <a:lnTo>
                  <a:pt x="5709" y="1184"/>
                </a:lnTo>
                <a:lnTo>
                  <a:pt x="5703" y="1187"/>
                </a:lnTo>
                <a:lnTo>
                  <a:pt x="5688" y="1187"/>
                </a:lnTo>
                <a:lnTo>
                  <a:pt x="5675" y="1179"/>
                </a:lnTo>
                <a:lnTo>
                  <a:pt x="5657" y="1182"/>
                </a:lnTo>
                <a:lnTo>
                  <a:pt x="5651" y="1194"/>
                </a:lnTo>
                <a:lnTo>
                  <a:pt x="5658" y="1211"/>
                </a:lnTo>
                <a:lnTo>
                  <a:pt x="5647" y="1223"/>
                </a:lnTo>
                <a:lnTo>
                  <a:pt x="5661" y="1236"/>
                </a:lnTo>
                <a:lnTo>
                  <a:pt x="5675" y="1238"/>
                </a:lnTo>
                <a:lnTo>
                  <a:pt x="5674" y="1256"/>
                </a:lnTo>
                <a:lnTo>
                  <a:pt x="5657" y="1263"/>
                </a:lnTo>
                <a:close/>
                <a:moveTo>
                  <a:pt x="5804" y="1118"/>
                </a:moveTo>
                <a:lnTo>
                  <a:pt x="5814" y="1125"/>
                </a:lnTo>
                <a:lnTo>
                  <a:pt x="5815" y="1131"/>
                </a:lnTo>
                <a:lnTo>
                  <a:pt x="5824" y="1135"/>
                </a:lnTo>
                <a:lnTo>
                  <a:pt x="5834" y="1136"/>
                </a:lnTo>
                <a:lnTo>
                  <a:pt x="5850" y="1133"/>
                </a:lnTo>
                <a:lnTo>
                  <a:pt x="5838" y="1151"/>
                </a:lnTo>
                <a:lnTo>
                  <a:pt x="5840" y="1156"/>
                </a:lnTo>
                <a:lnTo>
                  <a:pt x="5844" y="1167"/>
                </a:lnTo>
                <a:lnTo>
                  <a:pt x="5854" y="1168"/>
                </a:lnTo>
                <a:lnTo>
                  <a:pt x="5861" y="1167"/>
                </a:lnTo>
                <a:lnTo>
                  <a:pt x="5876" y="1164"/>
                </a:lnTo>
                <a:lnTo>
                  <a:pt x="5894" y="1162"/>
                </a:lnTo>
                <a:lnTo>
                  <a:pt x="5894" y="1169"/>
                </a:lnTo>
                <a:lnTo>
                  <a:pt x="5893" y="1175"/>
                </a:lnTo>
                <a:lnTo>
                  <a:pt x="5905" y="1192"/>
                </a:lnTo>
                <a:lnTo>
                  <a:pt x="5907" y="1204"/>
                </a:lnTo>
                <a:lnTo>
                  <a:pt x="5912" y="1224"/>
                </a:lnTo>
                <a:lnTo>
                  <a:pt x="5907" y="1230"/>
                </a:lnTo>
                <a:lnTo>
                  <a:pt x="5902" y="1228"/>
                </a:lnTo>
                <a:lnTo>
                  <a:pt x="5890" y="1231"/>
                </a:lnTo>
                <a:lnTo>
                  <a:pt x="5873" y="1231"/>
                </a:lnTo>
                <a:lnTo>
                  <a:pt x="5863" y="1236"/>
                </a:lnTo>
                <a:lnTo>
                  <a:pt x="5850" y="1250"/>
                </a:lnTo>
                <a:lnTo>
                  <a:pt x="5845" y="1256"/>
                </a:lnTo>
                <a:lnTo>
                  <a:pt x="5850" y="1256"/>
                </a:lnTo>
                <a:lnTo>
                  <a:pt x="5851" y="1256"/>
                </a:lnTo>
                <a:lnTo>
                  <a:pt x="5869" y="1256"/>
                </a:lnTo>
                <a:lnTo>
                  <a:pt x="5870" y="1261"/>
                </a:lnTo>
                <a:lnTo>
                  <a:pt x="5871" y="1273"/>
                </a:lnTo>
                <a:lnTo>
                  <a:pt x="5866" y="1280"/>
                </a:lnTo>
                <a:lnTo>
                  <a:pt x="5853" y="1282"/>
                </a:lnTo>
                <a:lnTo>
                  <a:pt x="5837" y="1286"/>
                </a:lnTo>
                <a:lnTo>
                  <a:pt x="5825" y="1292"/>
                </a:lnTo>
                <a:lnTo>
                  <a:pt x="5827" y="1310"/>
                </a:lnTo>
                <a:lnTo>
                  <a:pt x="5853" y="1313"/>
                </a:lnTo>
                <a:lnTo>
                  <a:pt x="5880" y="1316"/>
                </a:lnTo>
                <a:lnTo>
                  <a:pt x="5886" y="1325"/>
                </a:lnTo>
                <a:lnTo>
                  <a:pt x="5877" y="1326"/>
                </a:lnTo>
                <a:lnTo>
                  <a:pt x="5863" y="1325"/>
                </a:lnTo>
                <a:lnTo>
                  <a:pt x="5851" y="1333"/>
                </a:lnTo>
                <a:lnTo>
                  <a:pt x="5844" y="1345"/>
                </a:lnTo>
                <a:lnTo>
                  <a:pt x="5830" y="1359"/>
                </a:lnTo>
                <a:lnTo>
                  <a:pt x="5801" y="1381"/>
                </a:lnTo>
                <a:lnTo>
                  <a:pt x="5818" y="1390"/>
                </a:lnTo>
                <a:lnTo>
                  <a:pt x="5827" y="1377"/>
                </a:lnTo>
                <a:lnTo>
                  <a:pt x="5853" y="1378"/>
                </a:lnTo>
                <a:lnTo>
                  <a:pt x="5879" y="1374"/>
                </a:lnTo>
                <a:lnTo>
                  <a:pt x="5887" y="1364"/>
                </a:lnTo>
                <a:lnTo>
                  <a:pt x="5899" y="1355"/>
                </a:lnTo>
                <a:lnTo>
                  <a:pt x="5922" y="1354"/>
                </a:lnTo>
                <a:lnTo>
                  <a:pt x="5941" y="1354"/>
                </a:lnTo>
                <a:lnTo>
                  <a:pt x="5956" y="1351"/>
                </a:lnTo>
                <a:lnTo>
                  <a:pt x="5975" y="1349"/>
                </a:lnTo>
                <a:lnTo>
                  <a:pt x="5991" y="1355"/>
                </a:lnTo>
                <a:lnTo>
                  <a:pt x="6007" y="1358"/>
                </a:lnTo>
                <a:lnTo>
                  <a:pt x="6036" y="1352"/>
                </a:lnTo>
                <a:lnTo>
                  <a:pt x="6059" y="1345"/>
                </a:lnTo>
                <a:lnTo>
                  <a:pt x="6064" y="1336"/>
                </a:lnTo>
                <a:lnTo>
                  <a:pt x="6072" y="1323"/>
                </a:lnTo>
                <a:lnTo>
                  <a:pt x="6066" y="1316"/>
                </a:lnTo>
                <a:lnTo>
                  <a:pt x="6054" y="1310"/>
                </a:lnTo>
                <a:lnTo>
                  <a:pt x="6059" y="1305"/>
                </a:lnTo>
                <a:lnTo>
                  <a:pt x="6075" y="1297"/>
                </a:lnTo>
                <a:lnTo>
                  <a:pt x="6083" y="1287"/>
                </a:lnTo>
                <a:lnTo>
                  <a:pt x="6088" y="1274"/>
                </a:lnTo>
                <a:lnTo>
                  <a:pt x="6088" y="1263"/>
                </a:lnTo>
                <a:lnTo>
                  <a:pt x="6082" y="1253"/>
                </a:lnTo>
                <a:lnTo>
                  <a:pt x="6072" y="1249"/>
                </a:lnTo>
                <a:lnTo>
                  <a:pt x="6057" y="1249"/>
                </a:lnTo>
                <a:lnTo>
                  <a:pt x="6043" y="1249"/>
                </a:lnTo>
                <a:lnTo>
                  <a:pt x="6033" y="1250"/>
                </a:lnTo>
                <a:lnTo>
                  <a:pt x="6033" y="1226"/>
                </a:lnTo>
                <a:lnTo>
                  <a:pt x="6004" y="1185"/>
                </a:lnTo>
                <a:lnTo>
                  <a:pt x="5977" y="1144"/>
                </a:lnTo>
                <a:lnTo>
                  <a:pt x="5971" y="1128"/>
                </a:lnTo>
                <a:lnTo>
                  <a:pt x="5956" y="1115"/>
                </a:lnTo>
                <a:lnTo>
                  <a:pt x="5946" y="1110"/>
                </a:lnTo>
                <a:lnTo>
                  <a:pt x="5936" y="1099"/>
                </a:lnTo>
                <a:lnTo>
                  <a:pt x="5933" y="1090"/>
                </a:lnTo>
                <a:lnTo>
                  <a:pt x="5943" y="1077"/>
                </a:lnTo>
                <a:lnTo>
                  <a:pt x="5946" y="1076"/>
                </a:lnTo>
                <a:lnTo>
                  <a:pt x="5956" y="1066"/>
                </a:lnTo>
                <a:lnTo>
                  <a:pt x="5969" y="1050"/>
                </a:lnTo>
                <a:lnTo>
                  <a:pt x="5969" y="1037"/>
                </a:lnTo>
                <a:lnTo>
                  <a:pt x="5964" y="1028"/>
                </a:lnTo>
                <a:lnTo>
                  <a:pt x="5938" y="1028"/>
                </a:lnTo>
                <a:lnTo>
                  <a:pt x="5916" y="1030"/>
                </a:lnTo>
                <a:lnTo>
                  <a:pt x="5910" y="1024"/>
                </a:lnTo>
                <a:lnTo>
                  <a:pt x="5905" y="1015"/>
                </a:lnTo>
                <a:lnTo>
                  <a:pt x="5913" y="1011"/>
                </a:lnTo>
                <a:lnTo>
                  <a:pt x="5922" y="1011"/>
                </a:lnTo>
                <a:lnTo>
                  <a:pt x="5938" y="990"/>
                </a:lnTo>
                <a:lnTo>
                  <a:pt x="5954" y="967"/>
                </a:lnTo>
                <a:lnTo>
                  <a:pt x="5954" y="961"/>
                </a:lnTo>
                <a:lnTo>
                  <a:pt x="5949" y="955"/>
                </a:lnTo>
                <a:lnTo>
                  <a:pt x="5932" y="962"/>
                </a:lnTo>
                <a:lnTo>
                  <a:pt x="5916" y="985"/>
                </a:lnTo>
                <a:lnTo>
                  <a:pt x="5909" y="987"/>
                </a:lnTo>
                <a:lnTo>
                  <a:pt x="5896" y="985"/>
                </a:lnTo>
                <a:lnTo>
                  <a:pt x="5883" y="984"/>
                </a:lnTo>
                <a:lnTo>
                  <a:pt x="5871" y="984"/>
                </a:lnTo>
                <a:lnTo>
                  <a:pt x="5861" y="991"/>
                </a:lnTo>
                <a:lnTo>
                  <a:pt x="5856" y="998"/>
                </a:lnTo>
                <a:lnTo>
                  <a:pt x="5847" y="1008"/>
                </a:lnTo>
                <a:lnTo>
                  <a:pt x="5834" y="1018"/>
                </a:lnTo>
                <a:lnTo>
                  <a:pt x="5820" y="1030"/>
                </a:lnTo>
                <a:lnTo>
                  <a:pt x="5812" y="1040"/>
                </a:lnTo>
                <a:lnTo>
                  <a:pt x="5815" y="1050"/>
                </a:lnTo>
                <a:lnTo>
                  <a:pt x="5815" y="1059"/>
                </a:lnTo>
                <a:lnTo>
                  <a:pt x="5814" y="1062"/>
                </a:lnTo>
                <a:lnTo>
                  <a:pt x="5805" y="1066"/>
                </a:lnTo>
                <a:lnTo>
                  <a:pt x="5805" y="1077"/>
                </a:lnTo>
                <a:lnTo>
                  <a:pt x="5809" y="1087"/>
                </a:lnTo>
                <a:lnTo>
                  <a:pt x="5825" y="1095"/>
                </a:lnTo>
                <a:lnTo>
                  <a:pt x="5821" y="1099"/>
                </a:lnTo>
                <a:lnTo>
                  <a:pt x="5811" y="1102"/>
                </a:lnTo>
                <a:lnTo>
                  <a:pt x="5807" y="1103"/>
                </a:lnTo>
                <a:lnTo>
                  <a:pt x="5799" y="1115"/>
                </a:lnTo>
                <a:lnTo>
                  <a:pt x="5804" y="1118"/>
                </a:lnTo>
                <a:close/>
                <a:moveTo>
                  <a:pt x="11600" y="851"/>
                </a:moveTo>
                <a:lnTo>
                  <a:pt x="11600" y="850"/>
                </a:lnTo>
                <a:lnTo>
                  <a:pt x="11599" y="851"/>
                </a:lnTo>
                <a:lnTo>
                  <a:pt x="11600" y="851"/>
                </a:lnTo>
                <a:lnTo>
                  <a:pt x="11600" y="851"/>
                </a:lnTo>
                <a:close/>
                <a:moveTo>
                  <a:pt x="10087" y="3022"/>
                </a:moveTo>
                <a:lnTo>
                  <a:pt x="10108" y="3011"/>
                </a:lnTo>
                <a:lnTo>
                  <a:pt x="10125" y="2993"/>
                </a:lnTo>
                <a:lnTo>
                  <a:pt x="10139" y="3029"/>
                </a:lnTo>
                <a:lnTo>
                  <a:pt x="10151" y="3073"/>
                </a:lnTo>
                <a:lnTo>
                  <a:pt x="10168" y="3134"/>
                </a:lnTo>
                <a:lnTo>
                  <a:pt x="10175" y="3157"/>
                </a:lnTo>
                <a:lnTo>
                  <a:pt x="10187" y="3188"/>
                </a:lnTo>
                <a:lnTo>
                  <a:pt x="10195" y="3225"/>
                </a:lnTo>
                <a:lnTo>
                  <a:pt x="10200" y="3258"/>
                </a:lnTo>
                <a:lnTo>
                  <a:pt x="10207" y="3280"/>
                </a:lnTo>
                <a:lnTo>
                  <a:pt x="10208" y="3300"/>
                </a:lnTo>
                <a:lnTo>
                  <a:pt x="10194" y="3301"/>
                </a:lnTo>
                <a:lnTo>
                  <a:pt x="10191" y="3306"/>
                </a:lnTo>
                <a:lnTo>
                  <a:pt x="10197" y="3324"/>
                </a:lnTo>
                <a:lnTo>
                  <a:pt x="10200" y="3343"/>
                </a:lnTo>
                <a:lnTo>
                  <a:pt x="10197" y="3365"/>
                </a:lnTo>
                <a:lnTo>
                  <a:pt x="10194" y="3386"/>
                </a:lnTo>
                <a:lnTo>
                  <a:pt x="10190" y="3401"/>
                </a:lnTo>
                <a:lnTo>
                  <a:pt x="10190" y="3416"/>
                </a:lnTo>
                <a:lnTo>
                  <a:pt x="10193" y="3431"/>
                </a:lnTo>
                <a:lnTo>
                  <a:pt x="10194" y="3441"/>
                </a:lnTo>
                <a:lnTo>
                  <a:pt x="10197" y="3448"/>
                </a:lnTo>
                <a:lnTo>
                  <a:pt x="10198" y="3451"/>
                </a:lnTo>
                <a:lnTo>
                  <a:pt x="10201" y="3452"/>
                </a:lnTo>
                <a:lnTo>
                  <a:pt x="10206" y="3447"/>
                </a:lnTo>
                <a:lnTo>
                  <a:pt x="10217" y="3439"/>
                </a:lnTo>
                <a:lnTo>
                  <a:pt x="10229" y="3441"/>
                </a:lnTo>
                <a:lnTo>
                  <a:pt x="10246" y="3460"/>
                </a:lnTo>
                <a:lnTo>
                  <a:pt x="10262" y="3487"/>
                </a:lnTo>
                <a:lnTo>
                  <a:pt x="10280" y="3520"/>
                </a:lnTo>
                <a:lnTo>
                  <a:pt x="10299" y="3549"/>
                </a:lnTo>
                <a:lnTo>
                  <a:pt x="10304" y="3555"/>
                </a:lnTo>
                <a:lnTo>
                  <a:pt x="10314" y="3573"/>
                </a:lnTo>
                <a:lnTo>
                  <a:pt x="10309" y="3583"/>
                </a:lnTo>
                <a:lnTo>
                  <a:pt x="10299" y="3599"/>
                </a:lnTo>
                <a:lnTo>
                  <a:pt x="10301" y="3606"/>
                </a:lnTo>
                <a:lnTo>
                  <a:pt x="10304" y="3628"/>
                </a:lnTo>
                <a:lnTo>
                  <a:pt x="10318" y="3657"/>
                </a:lnTo>
                <a:lnTo>
                  <a:pt x="10342" y="3685"/>
                </a:lnTo>
                <a:lnTo>
                  <a:pt x="10355" y="3700"/>
                </a:lnTo>
                <a:lnTo>
                  <a:pt x="10371" y="3710"/>
                </a:lnTo>
                <a:lnTo>
                  <a:pt x="10393" y="3727"/>
                </a:lnTo>
                <a:lnTo>
                  <a:pt x="10400" y="3731"/>
                </a:lnTo>
                <a:lnTo>
                  <a:pt x="10430" y="3743"/>
                </a:lnTo>
                <a:lnTo>
                  <a:pt x="10438" y="3752"/>
                </a:lnTo>
                <a:lnTo>
                  <a:pt x="10446" y="3775"/>
                </a:lnTo>
                <a:lnTo>
                  <a:pt x="10450" y="3782"/>
                </a:lnTo>
                <a:lnTo>
                  <a:pt x="10465" y="3786"/>
                </a:lnTo>
                <a:lnTo>
                  <a:pt x="10479" y="3795"/>
                </a:lnTo>
                <a:lnTo>
                  <a:pt x="10479" y="3770"/>
                </a:lnTo>
                <a:lnTo>
                  <a:pt x="10475" y="3743"/>
                </a:lnTo>
                <a:lnTo>
                  <a:pt x="10458" y="3706"/>
                </a:lnTo>
                <a:lnTo>
                  <a:pt x="10439" y="3672"/>
                </a:lnTo>
                <a:lnTo>
                  <a:pt x="10436" y="3668"/>
                </a:lnTo>
                <a:lnTo>
                  <a:pt x="10430" y="3655"/>
                </a:lnTo>
                <a:lnTo>
                  <a:pt x="10432" y="3644"/>
                </a:lnTo>
                <a:lnTo>
                  <a:pt x="10433" y="3606"/>
                </a:lnTo>
                <a:lnTo>
                  <a:pt x="10430" y="3586"/>
                </a:lnTo>
                <a:lnTo>
                  <a:pt x="10371" y="3517"/>
                </a:lnTo>
                <a:lnTo>
                  <a:pt x="10347" y="3493"/>
                </a:lnTo>
                <a:lnTo>
                  <a:pt x="10321" y="3471"/>
                </a:lnTo>
                <a:lnTo>
                  <a:pt x="10315" y="3470"/>
                </a:lnTo>
                <a:lnTo>
                  <a:pt x="10286" y="3452"/>
                </a:lnTo>
                <a:lnTo>
                  <a:pt x="10282" y="3441"/>
                </a:lnTo>
                <a:lnTo>
                  <a:pt x="10282" y="3426"/>
                </a:lnTo>
                <a:lnTo>
                  <a:pt x="10275" y="3391"/>
                </a:lnTo>
                <a:lnTo>
                  <a:pt x="10268" y="3380"/>
                </a:lnTo>
                <a:lnTo>
                  <a:pt x="10252" y="3365"/>
                </a:lnTo>
                <a:lnTo>
                  <a:pt x="10237" y="3353"/>
                </a:lnTo>
                <a:lnTo>
                  <a:pt x="10233" y="3344"/>
                </a:lnTo>
                <a:lnTo>
                  <a:pt x="10236" y="3306"/>
                </a:lnTo>
                <a:lnTo>
                  <a:pt x="10237" y="3296"/>
                </a:lnTo>
                <a:lnTo>
                  <a:pt x="10250" y="3262"/>
                </a:lnTo>
                <a:lnTo>
                  <a:pt x="10259" y="3232"/>
                </a:lnTo>
                <a:lnTo>
                  <a:pt x="10260" y="3203"/>
                </a:lnTo>
                <a:lnTo>
                  <a:pt x="10263" y="3178"/>
                </a:lnTo>
                <a:lnTo>
                  <a:pt x="10272" y="3168"/>
                </a:lnTo>
                <a:lnTo>
                  <a:pt x="10283" y="3165"/>
                </a:lnTo>
                <a:lnTo>
                  <a:pt x="10288" y="3168"/>
                </a:lnTo>
                <a:lnTo>
                  <a:pt x="10301" y="3173"/>
                </a:lnTo>
                <a:lnTo>
                  <a:pt x="10299" y="3186"/>
                </a:lnTo>
                <a:lnTo>
                  <a:pt x="10296" y="3215"/>
                </a:lnTo>
                <a:lnTo>
                  <a:pt x="10296" y="3222"/>
                </a:lnTo>
                <a:lnTo>
                  <a:pt x="10341" y="3214"/>
                </a:lnTo>
                <a:lnTo>
                  <a:pt x="10373" y="3245"/>
                </a:lnTo>
                <a:lnTo>
                  <a:pt x="10394" y="3275"/>
                </a:lnTo>
                <a:lnTo>
                  <a:pt x="10423" y="3293"/>
                </a:lnTo>
                <a:lnTo>
                  <a:pt x="10426" y="3309"/>
                </a:lnTo>
                <a:lnTo>
                  <a:pt x="10433" y="3327"/>
                </a:lnTo>
                <a:lnTo>
                  <a:pt x="10446" y="3326"/>
                </a:lnTo>
                <a:lnTo>
                  <a:pt x="10456" y="3320"/>
                </a:lnTo>
                <a:lnTo>
                  <a:pt x="10484" y="3340"/>
                </a:lnTo>
                <a:lnTo>
                  <a:pt x="10476" y="3355"/>
                </a:lnTo>
                <a:lnTo>
                  <a:pt x="10472" y="3378"/>
                </a:lnTo>
                <a:lnTo>
                  <a:pt x="10478" y="3398"/>
                </a:lnTo>
                <a:lnTo>
                  <a:pt x="10479" y="3411"/>
                </a:lnTo>
                <a:lnTo>
                  <a:pt x="10507" y="3388"/>
                </a:lnTo>
                <a:lnTo>
                  <a:pt x="10541" y="3362"/>
                </a:lnTo>
                <a:lnTo>
                  <a:pt x="10559" y="3337"/>
                </a:lnTo>
                <a:lnTo>
                  <a:pt x="10564" y="3319"/>
                </a:lnTo>
                <a:lnTo>
                  <a:pt x="10613" y="3298"/>
                </a:lnTo>
                <a:lnTo>
                  <a:pt x="10661" y="3255"/>
                </a:lnTo>
                <a:lnTo>
                  <a:pt x="10659" y="3165"/>
                </a:lnTo>
                <a:lnTo>
                  <a:pt x="10645" y="3107"/>
                </a:lnTo>
                <a:lnTo>
                  <a:pt x="10603" y="3048"/>
                </a:lnTo>
                <a:lnTo>
                  <a:pt x="10521" y="2968"/>
                </a:lnTo>
                <a:lnTo>
                  <a:pt x="10489" y="2927"/>
                </a:lnTo>
                <a:lnTo>
                  <a:pt x="10478" y="2914"/>
                </a:lnTo>
                <a:lnTo>
                  <a:pt x="10468" y="2893"/>
                </a:lnTo>
                <a:lnTo>
                  <a:pt x="10472" y="2865"/>
                </a:lnTo>
                <a:lnTo>
                  <a:pt x="10474" y="2845"/>
                </a:lnTo>
                <a:lnTo>
                  <a:pt x="10497" y="2825"/>
                </a:lnTo>
                <a:lnTo>
                  <a:pt x="10540" y="2782"/>
                </a:lnTo>
                <a:lnTo>
                  <a:pt x="10554" y="2772"/>
                </a:lnTo>
                <a:lnTo>
                  <a:pt x="10574" y="2766"/>
                </a:lnTo>
                <a:lnTo>
                  <a:pt x="10599" y="2770"/>
                </a:lnTo>
                <a:lnTo>
                  <a:pt x="10619" y="2775"/>
                </a:lnTo>
                <a:lnTo>
                  <a:pt x="10623" y="2778"/>
                </a:lnTo>
                <a:lnTo>
                  <a:pt x="10623" y="2783"/>
                </a:lnTo>
                <a:lnTo>
                  <a:pt x="10623" y="2808"/>
                </a:lnTo>
                <a:lnTo>
                  <a:pt x="10628" y="2828"/>
                </a:lnTo>
                <a:lnTo>
                  <a:pt x="10636" y="2834"/>
                </a:lnTo>
                <a:lnTo>
                  <a:pt x="10645" y="2837"/>
                </a:lnTo>
                <a:lnTo>
                  <a:pt x="10654" y="2835"/>
                </a:lnTo>
                <a:lnTo>
                  <a:pt x="10662" y="2825"/>
                </a:lnTo>
                <a:lnTo>
                  <a:pt x="10662" y="2805"/>
                </a:lnTo>
                <a:lnTo>
                  <a:pt x="10662" y="2786"/>
                </a:lnTo>
                <a:lnTo>
                  <a:pt x="10664" y="2781"/>
                </a:lnTo>
                <a:lnTo>
                  <a:pt x="10670" y="2779"/>
                </a:lnTo>
                <a:lnTo>
                  <a:pt x="10682" y="2779"/>
                </a:lnTo>
                <a:lnTo>
                  <a:pt x="10691" y="2779"/>
                </a:lnTo>
                <a:lnTo>
                  <a:pt x="10711" y="2759"/>
                </a:lnTo>
                <a:lnTo>
                  <a:pt x="10746" y="2772"/>
                </a:lnTo>
                <a:lnTo>
                  <a:pt x="10782" y="2740"/>
                </a:lnTo>
                <a:lnTo>
                  <a:pt x="10792" y="2737"/>
                </a:lnTo>
                <a:lnTo>
                  <a:pt x="10805" y="2739"/>
                </a:lnTo>
                <a:lnTo>
                  <a:pt x="10824" y="2727"/>
                </a:lnTo>
                <a:lnTo>
                  <a:pt x="10840" y="2714"/>
                </a:lnTo>
                <a:lnTo>
                  <a:pt x="10873" y="2707"/>
                </a:lnTo>
                <a:lnTo>
                  <a:pt x="10901" y="2694"/>
                </a:lnTo>
                <a:lnTo>
                  <a:pt x="10909" y="2680"/>
                </a:lnTo>
                <a:lnTo>
                  <a:pt x="10914" y="2670"/>
                </a:lnTo>
                <a:lnTo>
                  <a:pt x="10950" y="2635"/>
                </a:lnTo>
                <a:lnTo>
                  <a:pt x="10985" y="2598"/>
                </a:lnTo>
                <a:lnTo>
                  <a:pt x="11010" y="2540"/>
                </a:lnTo>
                <a:lnTo>
                  <a:pt x="11037" y="2458"/>
                </a:lnTo>
                <a:lnTo>
                  <a:pt x="11054" y="2356"/>
                </a:lnTo>
                <a:lnTo>
                  <a:pt x="11056" y="2326"/>
                </a:lnTo>
                <a:lnTo>
                  <a:pt x="11043" y="2337"/>
                </a:lnTo>
                <a:lnTo>
                  <a:pt x="11025" y="2349"/>
                </a:lnTo>
                <a:lnTo>
                  <a:pt x="11011" y="2348"/>
                </a:lnTo>
                <a:lnTo>
                  <a:pt x="10999" y="2345"/>
                </a:lnTo>
                <a:lnTo>
                  <a:pt x="11017" y="2314"/>
                </a:lnTo>
                <a:lnTo>
                  <a:pt x="11021" y="2303"/>
                </a:lnTo>
                <a:lnTo>
                  <a:pt x="11021" y="2290"/>
                </a:lnTo>
                <a:lnTo>
                  <a:pt x="11004" y="2286"/>
                </a:lnTo>
                <a:lnTo>
                  <a:pt x="10992" y="2281"/>
                </a:lnTo>
                <a:lnTo>
                  <a:pt x="10997" y="2270"/>
                </a:lnTo>
                <a:lnTo>
                  <a:pt x="11004" y="2257"/>
                </a:lnTo>
                <a:lnTo>
                  <a:pt x="10981" y="2235"/>
                </a:lnTo>
                <a:lnTo>
                  <a:pt x="10961" y="2214"/>
                </a:lnTo>
                <a:lnTo>
                  <a:pt x="10935" y="2175"/>
                </a:lnTo>
                <a:lnTo>
                  <a:pt x="10904" y="2143"/>
                </a:lnTo>
                <a:lnTo>
                  <a:pt x="10881" y="2132"/>
                </a:lnTo>
                <a:lnTo>
                  <a:pt x="10857" y="2113"/>
                </a:lnTo>
                <a:lnTo>
                  <a:pt x="10851" y="2115"/>
                </a:lnTo>
                <a:lnTo>
                  <a:pt x="10848" y="2107"/>
                </a:lnTo>
                <a:lnTo>
                  <a:pt x="10865" y="2074"/>
                </a:lnTo>
                <a:lnTo>
                  <a:pt x="10886" y="2044"/>
                </a:lnTo>
                <a:lnTo>
                  <a:pt x="10904" y="2022"/>
                </a:lnTo>
                <a:lnTo>
                  <a:pt x="10927" y="2004"/>
                </a:lnTo>
                <a:lnTo>
                  <a:pt x="10945" y="2005"/>
                </a:lnTo>
                <a:lnTo>
                  <a:pt x="10955" y="2007"/>
                </a:lnTo>
                <a:lnTo>
                  <a:pt x="10952" y="1994"/>
                </a:lnTo>
                <a:lnTo>
                  <a:pt x="10946" y="1981"/>
                </a:lnTo>
                <a:lnTo>
                  <a:pt x="10900" y="1976"/>
                </a:lnTo>
                <a:lnTo>
                  <a:pt x="10858" y="1972"/>
                </a:lnTo>
                <a:lnTo>
                  <a:pt x="10842" y="1982"/>
                </a:lnTo>
                <a:lnTo>
                  <a:pt x="10824" y="1997"/>
                </a:lnTo>
                <a:lnTo>
                  <a:pt x="10809" y="2001"/>
                </a:lnTo>
                <a:lnTo>
                  <a:pt x="10796" y="1999"/>
                </a:lnTo>
                <a:lnTo>
                  <a:pt x="10792" y="1971"/>
                </a:lnTo>
                <a:lnTo>
                  <a:pt x="10759" y="1955"/>
                </a:lnTo>
                <a:lnTo>
                  <a:pt x="10721" y="1942"/>
                </a:lnTo>
                <a:lnTo>
                  <a:pt x="10721" y="1916"/>
                </a:lnTo>
                <a:lnTo>
                  <a:pt x="10734" y="1912"/>
                </a:lnTo>
                <a:lnTo>
                  <a:pt x="10749" y="1905"/>
                </a:lnTo>
                <a:lnTo>
                  <a:pt x="10767" y="1894"/>
                </a:lnTo>
                <a:lnTo>
                  <a:pt x="10785" y="1874"/>
                </a:lnTo>
                <a:lnTo>
                  <a:pt x="10798" y="1853"/>
                </a:lnTo>
                <a:lnTo>
                  <a:pt x="10809" y="1840"/>
                </a:lnTo>
                <a:lnTo>
                  <a:pt x="10819" y="1828"/>
                </a:lnTo>
                <a:lnTo>
                  <a:pt x="10831" y="1824"/>
                </a:lnTo>
                <a:lnTo>
                  <a:pt x="10847" y="1835"/>
                </a:lnTo>
                <a:lnTo>
                  <a:pt x="10857" y="1846"/>
                </a:lnTo>
                <a:lnTo>
                  <a:pt x="10845" y="1860"/>
                </a:lnTo>
                <a:lnTo>
                  <a:pt x="10841" y="1880"/>
                </a:lnTo>
                <a:lnTo>
                  <a:pt x="10854" y="1899"/>
                </a:lnTo>
                <a:lnTo>
                  <a:pt x="10860" y="1913"/>
                </a:lnTo>
                <a:lnTo>
                  <a:pt x="10854" y="1923"/>
                </a:lnTo>
                <a:lnTo>
                  <a:pt x="10850" y="1930"/>
                </a:lnTo>
                <a:lnTo>
                  <a:pt x="10868" y="1928"/>
                </a:lnTo>
                <a:lnTo>
                  <a:pt x="10880" y="1919"/>
                </a:lnTo>
                <a:lnTo>
                  <a:pt x="10891" y="1907"/>
                </a:lnTo>
                <a:lnTo>
                  <a:pt x="10900" y="1894"/>
                </a:lnTo>
                <a:lnTo>
                  <a:pt x="10913" y="1883"/>
                </a:lnTo>
                <a:lnTo>
                  <a:pt x="10938" y="1879"/>
                </a:lnTo>
                <a:lnTo>
                  <a:pt x="10959" y="1879"/>
                </a:lnTo>
                <a:lnTo>
                  <a:pt x="10981" y="1887"/>
                </a:lnTo>
                <a:lnTo>
                  <a:pt x="11001" y="1892"/>
                </a:lnTo>
                <a:lnTo>
                  <a:pt x="11008" y="1966"/>
                </a:lnTo>
                <a:lnTo>
                  <a:pt x="11057" y="1978"/>
                </a:lnTo>
                <a:lnTo>
                  <a:pt x="11106" y="1995"/>
                </a:lnTo>
                <a:lnTo>
                  <a:pt x="11100" y="2007"/>
                </a:lnTo>
                <a:lnTo>
                  <a:pt x="11096" y="2011"/>
                </a:lnTo>
                <a:lnTo>
                  <a:pt x="11095" y="2021"/>
                </a:lnTo>
                <a:lnTo>
                  <a:pt x="11099" y="2034"/>
                </a:lnTo>
                <a:lnTo>
                  <a:pt x="11112" y="2043"/>
                </a:lnTo>
                <a:lnTo>
                  <a:pt x="11123" y="2054"/>
                </a:lnTo>
                <a:lnTo>
                  <a:pt x="11131" y="2076"/>
                </a:lnTo>
                <a:lnTo>
                  <a:pt x="11135" y="2093"/>
                </a:lnTo>
                <a:lnTo>
                  <a:pt x="11128" y="2107"/>
                </a:lnTo>
                <a:lnTo>
                  <a:pt x="11123" y="2126"/>
                </a:lnTo>
                <a:lnTo>
                  <a:pt x="11138" y="2140"/>
                </a:lnTo>
                <a:lnTo>
                  <a:pt x="11151" y="2152"/>
                </a:lnTo>
                <a:lnTo>
                  <a:pt x="11221" y="2125"/>
                </a:lnTo>
                <a:lnTo>
                  <a:pt x="11240" y="2110"/>
                </a:lnTo>
                <a:lnTo>
                  <a:pt x="11259" y="2092"/>
                </a:lnTo>
                <a:lnTo>
                  <a:pt x="11239" y="2038"/>
                </a:lnTo>
                <a:lnTo>
                  <a:pt x="11218" y="1989"/>
                </a:lnTo>
                <a:lnTo>
                  <a:pt x="11125" y="1925"/>
                </a:lnTo>
                <a:lnTo>
                  <a:pt x="11084" y="1892"/>
                </a:lnTo>
                <a:lnTo>
                  <a:pt x="11141" y="1837"/>
                </a:lnTo>
                <a:lnTo>
                  <a:pt x="11136" y="1789"/>
                </a:lnTo>
                <a:lnTo>
                  <a:pt x="11142" y="1765"/>
                </a:lnTo>
                <a:lnTo>
                  <a:pt x="11151" y="1742"/>
                </a:lnTo>
                <a:lnTo>
                  <a:pt x="11171" y="1729"/>
                </a:lnTo>
                <a:lnTo>
                  <a:pt x="11188" y="1717"/>
                </a:lnTo>
                <a:lnTo>
                  <a:pt x="11227" y="1745"/>
                </a:lnTo>
                <a:lnTo>
                  <a:pt x="11286" y="1707"/>
                </a:lnTo>
                <a:lnTo>
                  <a:pt x="11319" y="1588"/>
                </a:lnTo>
                <a:lnTo>
                  <a:pt x="11321" y="1433"/>
                </a:lnTo>
                <a:lnTo>
                  <a:pt x="11267" y="1339"/>
                </a:lnTo>
                <a:lnTo>
                  <a:pt x="11256" y="1309"/>
                </a:lnTo>
                <a:lnTo>
                  <a:pt x="11240" y="1280"/>
                </a:lnTo>
                <a:lnTo>
                  <a:pt x="11218" y="1253"/>
                </a:lnTo>
                <a:lnTo>
                  <a:pt x="11200" y="1226"/>
                </a:lnTo>
                <a:lnTo>
                  <a:pt x="11118" y="1188"/>
                </a:lnTo>
                <a:lnTo>
                  <a:pt x="11082" y="1187"/>
                </a:lnTo>
                <a:lnTo>
                  <a:pt x="11060" y="1224"/>
                </a:lnTo>
                <a:lnTo>
                  <a:pt x="11037" y="1195"/>
                </a:lnTo>
                <a:lnTo>
                  <a:pt x="11004" y="1139"/>
                </a:lnTo>
                <a:lnTo>
                  <a:pt x="11008" y="1174"/>
                </a:lnTo>
                <a:lnTo>
                  <a:pt x="11011" y="1185"/>
                </a:lnTo>
                <a:lnTo>
                  <a:pt x="11011" y="1201"/>
                </a:lnTo>
                <a:lnTo>
                  <a:pt x="10998" y="1188"/>
                </a:lnTo>
                <a:lnTo>
                  <a:pt x="10986" y="1169"/>
                </a:lnTo>
                <a:lnTo>
                  <a:pt x="10968" y="1167"/>
                </a:lnTo>
                <a:lnTo>
                  <a:pt x="10945" y="1162"/>
                </a:lnTo>
                <a:lnTo>
                  <a:pt x="10933" y="1156"/>
                </a:lnTo>
                <a:lnTo>
                  <a:pt x="10923" y="1151"/>
                </a:lnTo>
                <a:lnTo>
                  <a:pt x="10952" y="1118"/>
                </a:lnTo>
                <a:lnTo>
                  <a:pt x="10976" y="1086"/>
                </a:lnTo>
                <a:lnTo>
                  <a:pt x="10978" y="1044"/>
                </a:lnTo>
                <a:lnTo>
                  <a:pt x="10985" y="1000"/>
                </a:lnTo>
                <a:lnTo>
                  <a:pt x="10997" y="980"/>
                </a:lnTo>
                <a:lnTo>
                  <a:pt x="11008" y="961"/>
                </a:lnTo>
                <a:lnTo>
                  <a:pt x="11048" y="958"/>
                </a:lnTo>
                <a:lnTo>
                  <a:pt x="11089" y="952"/>
                </a:lnTo>
                <a:lnTo>
                  <a:pt x="11162" y="951"/>
                </a:lnTo>
                <a:lnTo>
                  <a:pt x="11234" y="952"/>
                </a:lnTo>
                <a:lnTo>
                  <a:pt x="11270" y="951"/>
                </a:lnTo>
                <a:lnTo>
                  <a:pt x="11306" y="948"/>
                </a:lnTo>
                <a:lnTo>
                  <a:pt x="11308" y="958"/>
                </a:lnTo>
                <a:lnTo>
                  <a:pt x="11315" y="971"/>
                </a:lnTo>
                <a:lnTo>
                  <a:pt x="11351" y="971"/>
                </a:lnTo>
                <a:lnTo>
                  <a:pt x="11380" y="969"/>
                </a:lnTo>
                <a:lnTo>
                  <a:pt x="11423" y="959"/>
                </a:lnTo>
                <a:lnTo>
                  <a:pt x="11443" y="957"/>
                </a:lnTo>
                <a:lnTo>
                  <a:pt x="11432" y="944"/>
                </a:lnTo>
                <a:lnTo>
                  <a:pt x="11414" y="931"/>
                </a:lnTo>
                <a:lnTo>
                  <a:pt x="11399" y="926"/>
                </a:lnTo>
                <a:lnTo>
                  <a:pt x="11384" y="919"/>
                </a:lnTo>
                <a:lnTo>
                  <a:pt x="11391" y="895"/>
                </a:lnTo>
                <a:lnTo>
                  <a:pt x="11401" y="863"/>
                </a:lnTo>
                <a:lnTo>
                  <a:pt x="11400" y="856"/>
                </a:lnTo>
                <a:lnTo>
                  <a:pt x="11401" y="834"/>
                </a:lnTo>
                <a:lnTo>
                  <a:pt x="11407" y="833"/>
                </a:lnTo>
                <a:lnTo>
                  <a:pt x="11450" y="836"/>
                </a:lnTo>
                <a:lnTo>
                  <a:pt x="11484" y="836"/>
                </a:lnTo>
                <a:lnTo>
                  <a:pt x="11497" y="849"/>
                </a:lnTo>
                <a:lnTo>
                  <a:pt x="11511" y="869"/>
                </a:lnTo>
                <a:lnTo>
                  <a:pt x="11533" y="889"/>
                </a:lnTo>
                <a:lnTo>
                  <a:pt x="11554" y="902"/>
                </a:lnTo>
                <a:lnTo>
                  <a:pt x="11566" y="889"/>
                </a:lnTo>
                <a:lnTo>
                  <a:pt x="11580" y="872"/>
                </a:lnTo>
                <a:lnTo>
                  <a:pt x="11587" y="860"/>
                </a:lnTo>
                <a:lnTo>
                  <a:pt x="11599" y="851"/>
                </a:lnTo>
                <a:lnTo>
                  <a:pt x="11583" y="833"/>
                </a:lnTo>
                <a:lnTo>
                  <a:pt x="11573" y="821"/>
                </a:lnTo>
                <a:lnTo>
                  <a:pt x="11576" y="817"/>
                </a:lnTo>
                <a:lnTo>
                  <a:pt x="11590" y="807"/>
                </a:lnTo>
                <a:lnTo>
                  <a:pt x="11600" y="805"/>
                </a:lnTo>
                <a:lnTo>
                  <a:pt x="11606" y="810"/>
                </a:lnTo>
                <a:lnTo>
                  <a:pt x="11629" y="849"/>
                </a:lnTo>
                <a:lnTo>
                  <a:pt x="11641" y="875"/>
                </a:lnTo>
                <a:lnTo>
                  <a:pt x="11631" y="902"/>
                </a:lnTo>
                <a:lnTo>
                  <a:pt x="11619" y="935"/>
                </a:lnTo>
                <a:lnTo>
                  <a:pt x="11615" y="965"/>
                </a:lnTo>
                <a:lnTo>
                  <a:pt x="11610" y="994"/>
                </a:lnTo>
                <a:lnTo>
                  <a:pt x="11597" y="1008"/>
                </a:lnTo>
                <a:lnTo>
                  <a:pt x="11586" y="1020"/>
                </a:lnTo>
                <a:lnTo>
                  <a:pt x="11580" y="1020"/>
                </a:lnTo>
                <a:lnTo>
                  <a:pt x="11573" y="1026"/>
                </a:lnTo>
                <a:lnTo>
                  <a:pt x="11582" y="1049"/>
                </a:lnTo>
                <a:lnTo>
                  <a:pt x="11590" y="1066"/>
                </a:lnTo>
                <a:lnTo>
                  <a:pt x="11593" y="1085"/>
                </a:lnTo>
                <a:lnTo>
                  <a:pt x="11600" y="1106"/>
                </a:lnTo>
                <a:lnTo>
                  <a:pt x="11665" y="1162"/>
                </a:lnTo>
                <a:lnTo>
                  <a:pt x="11727" y="1215"/>
                </a:lnTo>
                <a:lnTo>
                  <a:pt x="11808" y="1295"/>
                </a:lnTo>
                <a:lnTo>
                  <a:pt x="11860" y="1338"/>
                </a:lnTo>
                <a:lnTo>
                  <a:pt x="11874" y="1333"/>
                </a:lnTo>
                <a:lnTo>
                  <a:pt x="11880" y="1303"/>
                </a:lnTo>
                <a:lnTo>
                  <a:pt x="11881" y="1276"/>
                </a:lnTo>
                <a:lnTo>
                  <a:pt x="11876" y="1274"/>
                </a:lnTo>
                <a:lnTo>
                  <a:pt x="11860" y="1259"/>
                </a:lnTo>
                <a:lnTo>
                  <a:pt x="11860" y="1254"/>
                </a:lnTo>
                <a:lnTo>
                  <a:pt x="11864" y="1241"/>
                </a:lnTo>
                <a:lnTo>
                  <a:pt x="11873" y="1234"/>
                </a:lnTo>
                <a:lnTo>
                  <a:pt x="11888" y="1237"/>
                </a:lnTo>
                <a:lnTo>
                  <a:pt x="11897" y="1238"/>
                </a:lnTo>
                <a:lnTo>
                  <a:pt x="11861" y="1192"/>
                </a:lnTo>
                <a:lnTo>
                  <a:pt x="11873" y="1167"/>
                </a:lnTo>
                <a:lnTo>
                  <a:pt x="11901" y="1175"/>
                </a:lnTo>
                <a:lnTo>
                  <a:pt x="11863" y="1135"/>
                </a:lnTo>
                <a:lnTo>
                  <a:pt x="11844" y="1095"/>
                </a:lnTo>
                <a:lnTo>
                  <a:pt x="11854" y="1097"/>
                </a:lnTo>
                <a:lnTo>
                  <a:pt x="11865" y="1103"/>
                </a:lnTo>
                <a:lnTo>
                  <a:pt x="11870" y="1103"/>
                </a:lnTo>
                <a:lnTo>
                  <a:pt x="11883" y="1089"/>
                </a:lnTo>
                <a:lnTo>
                  <a:pt x="11881" y="1086"/>
                </a:lnTo>
                <a:lnTo>
                  <a:pt x="11852" y="1077"/>
                </a:lnTo>
                <a:lnTo>
                  <a:pt x="11829" y="1066"/>
                </a:lnTo>
                <a:lnTo>
                  <a:pt x="11816" y="1059"/>
                </a:lnTo>
                <a:lnTo>
                  <a:pt x="11802" y="1050"/>
                </a:lnTo>
                <a:lnTo>
                  <a:pt x="11805" y="1036"/>
                </a:lnTo>
                <a:lnTo>
                  <a:pt x="11803" y="1026"/>
                </a:lnTo>
                <a:lnTo>
                  <a:pt x="11782" y="1017"/>
                </a:lnTo>
                <a:lnTo>
                  <a:pt x="11762" y="1008"/>
                </a:lnTo>
                <a:lnTo>
                  <a:pt x="11737" y="1013"/>
                </a:lnTo>
                <a:lnTo>
                  <a:pt x="11724" y="985"/>
                </a:lnTo>
                <a:lnTo>
                  <a:pt x="11731" y="965"/>
                </a:lnTo>
                <a:lnTo>
                  <a:pt x="11720" y="948"/>
                </a:lnTo>
                <a:lnTo>
                  <a:pt x="11705" y="929"/>
                </a:lnTo>
                <a:lnTo>
                  <a:pt x="11733" y="921"/>
                </a:lnTo>
                <a:lnTo>
                  <a:pt x="11763" y="909"/>
                </a:lnTo>
                <a:lnTo>
                  <a:pt x="11775" y="909"/>
                </a:lnTo>
                <a:lnTo>
                  <a:pt x="11789" y="916"/>
                </a:lnTo>
                <a:lnTo>
                  <a:pt x="11798" y="931"/>
                </a:lnTo>
                <a:lnTo>
                  <a:pt x="11802" y="936"/>
                </a:lnTo>
                <a:lnTo>
                  <a:pt x="11828" y="912"/>
                </a:lnTo>
                <a:lnTo>
                  <a:pt x="11838" y="903"/>
                </a:lnTo>
                <a:lnTo>
                  <a:pt x="11854" y="899"/>
                </a:lnTo>
                <a:lnTo>
                  <a:pt x="11880" y="906"/>
                </a:lnTo>
                <a:lnTo>
                  <a:pt x="11903" y="915"/>
                </a:lnTo>
                <a:lnTo>
                  <a:pt x="11919" y="923"/>
                </a:lnTo>
                <a:lnTo>
                  <a:pt x="11933" y="931"/>
                </a:lnTo>
                <a:lnTo>
                  <a:pt x="11933" y="916"/>
                </a:lnTo>
                <a:lnTo>
                  <a:pt x="11933" y="909"/>
                </a:lnTo>
                <a:lnTo>
                  <a:pt x="11935" y="896"/>
                </a:lnTo>
                <a:lnTo>
                  <a:pt x="11969" y="849"/>
                </a:lnTo>
                <a:lnTo>
                  <a:pt x="11976" y="839"/>
                </a:lnTo>
                <a:lnTo>
                  <a:pt x="11995" y="827"/>
                </a:lnTo>
                <a:lnTo>
                  <a:pt x="12020" y="813"/>
                </a:lnTo>
                <a:lnTo>
                  <a:pt x="12038" y="805"/>
                </a:lnTo>
                <a:lnTo>
                  <a:pt x="12046" y="808"/>
                </a:lnTo>
                <a:lnTo>
                  <a:pt x="12080" y="813"/>
                </a:lnTo>
                <a:lnTo>
                  <a:pt x="12089" y="820"/>
                </a:lnTo>
                <a:lnTo>
                  <a:pt x="12095" y="824"/>
                </a:lnTo>
                <a:lnTo>
                  <a:pt x="12113" y="817"/>
                </a:lnTo>
                <a:lnTo>
                  <a:pt x="12116" y="816"/>
                </a:lnTo>
                <a:lnTo>
                  <a:pt x="12105" y="803"/>
                </a:lnTo>
                <a:lnTo>
                  <a:pt x="12093" y="793"/>
                </a:lnTo>
                <a:lnTo>
                  <a:pt x="12059" y="780"/>
                </a:lnTo>
                <a:lnTo>
                  <a:pt x="12021" y="767"/>
                </a:lnTo>
                <a:lnTo>
                  <a:pt x="11994" y="754"/>
                </a:lnTo>
                <a:lnTo>
                  <a:pt x="11972" y="739"/>
                </a:lnTo>
                <a:lnTo>
                  <a:pt x="11961" y="735"/>
                </a:lnTo>
                <a:lnTo>
                  <a:pt x="11948" y="731"/>
                </a:lnTo>
                <a:lnTo>
                  <a:pt x="11956" y="726"/>
                </a:lnTo>
                <a:lnTo>
                  <a:pt x="11972" y="718"/>
                </a:lnTo>
                <a:lnTo>
                  <a:pt x="11989" y="705"/>
                </a:lnTo>
                <a:lnTo>
                  <a:pt x="11998" y="692"/>
                </a:lnTo>
                <a:lnTo>
                  <a:pt x="11994" y="685"/>
                </a:lnTo>
                <a:lnTo>
                  <a:pt x="11984" y="672"/>
                </a:lnTo>
                <a:lnTo>
                  <a:pt x="11995" y="669"/>
                </a:lnTo>
                <a:lnTo>
                  <a:pt x="12022" y="676"/>
                </a:lnTo>
                <a:lnTo>
                  <a:pt x="12061" y="682"/>
                </a:lnTo>
                <a:lnTo>
                  <a:pt x="12087" y="686"/>
                </a:lnTo>
                <a:lnTo>
                  <a:pt x="12092" y="689"/>
                </a:lnTo>
                <a:lnTo>
                  <a:pt x="12119" y="693"/>
                </a:lnTo>
                <a:lnTo>
                  <a:pt x="12123" y="700"/>
                </a:lnTo>
                <a:lnTo>
                  <a:pt x="12129" y="711"/>
                </a:lnTo>
                <a:lnTo>
                  <a:pt x="12142" y="718"/>
                </a:lnTo>
                <a:lnTo>
                  <a:pt x="12169" y="726"/>
                </a:lnTo>
                <a:lnTo>
                  <a:pt x="12195" y="731"/>
                </a:lnTo>
                <a:lnTo>
                  <a:pt x="12221" y="729"/>
                </a:lnTo>
                <a:lnTo>
                  <a:pt x="12244" y="735"/>
                </a:lnTo>
                <a:lnTo>
                  <a:pt x="12253" y="738"/>
                </a:lnTo>
                <a:lnTo>
                  <a:pt x="12260" y="734"/>
                </a:lnTo>
                <a:lnTo>
                  <a:pt x="12256" y="715"/>
                </a:lnTo>
                <a:lnTo>
                  <a:pt x="12244" y="700"/>
                </a:lnTo>
                <a:lnTo>
                  <a:pt x="12236" y="700"/>
                </a:lnTo>
                <a:lnTo>
                  <a:pt x="12226" y="690"/>
                </a:lnTo>
                <a:lnTo>
                  <a:pt x="12230" y="687"/>
                </a:lnTo>
                <a:lnTo>
                  <a:pt x="12252" y="679"/>
                </a:lnTo>
                <a:lnTo>
                  <a:pt x="12256" y="670"/>
                </a:lnTo>
                <a:lnTo>
                  <a:pt x="12244" y="662"/>
                </a:lnTo>
                <a:lnTo>
                  <a:pt x="12226" y="650"/>
                </a:lnTo>
                <a:lnTo>
                  <a:pt x="12181" y="637"/>
                </a:lnTo>
                <a:lnTo>
                  <a:pt x="12145" y="633"/>
                </a:lnTo>
                <a:lnTo>
                  <a:pt x="12093" y="624"/>
                </a:lnTo>
                <a:lnTo>
                  <a:pt x="12041" y="613"/>
                </a:lnTo>
                <a:lnTo>
                  <a:pt x="12018" y="608"/>
                </a:lnTo>
                <a:lnTo>
                  <a:pt x="12002" y="604"/>
                </a:lnTo>
                <a:lnTo>
                  <a:pt x="11687" y="519"/>
                </a:lnTo>
                <a:lnTo>
                  <a:pt x="11589" y="509"/>
                </a:lnTo>
                <a:lnTo>
                  <a:pt x="11492" y="495"/>
                </a:lnTo>
                <a:lnTo>
                  <a:pt x="11436" y="486"/>
                </a:lnTo>
                <a:lnTo>
                  <a:pt x="11378" y="480"/>
                </a:lnTo>
                <a:lnTo>
                  <a:pt x="11446" y="538"/>
                </a:lnTo>
                <a:lnTo>
                  <a:pt x="11378" y="528"/>
                </a:lnTo>
                <a:lnTo>
                  <a:pt x="11337" y="521"/>
                </a:lnTo>
                <a:lnTo>
                  <a:pt x="11292" y="511"/>
                </a:lnTo>
                <a:lnTo>
                  <a:pt x="11174" y="506"/>
                </a:lnTo>
                <a:lnTo>
                  <a:pt x="11059" y="506"/>
                </a:lnTo>
                <a:lnTo>
                  <a:pt x="11024" y="469"/>
                </a:lnTo>
                <a:lnTo>
                  <a:pt x="10968" y="459"/>
                </a:lnTo>
                <a:lnTo>
                  <a:pt x="10909" y="449"/>
                </a:lnTo>
                <a:lnTo>
                  <a:pt x="10837" y="449"/>
                </a:lnTo>
                <a:lnTo>
                  <a:pt x="10767" y="449"/>
                </a:lnTo>
                <a:lnTo>
                  <a:pt x="10652" y="431"/>
                </a:lnTo>
                <a:lnTo>
                  <a:pt x="10613" y="416"/>
                </a:lnTo>
                <a:lnTo>
                  <a:pt x="10557" y="403"/>
                </a:lnTo>
                <a:lnTo>
                  <a:pt x="10455" y="398"/>
                </a:lnTo>
                <a:lnTo>
                  <a:pt x="10360" y="387"/>
                </a:lnTo>
                <a:lnTo>
                  <a:pt x="10316" y="387"/>
                </a:lnTo>
                <a:lnTo>
                  <a:pt x="10282" y="391"/>
                </a:lnTo>
                <a:lnTo>
                  <a:pt x="10338" y="433"/>
                </a:lnTo>
                <a:lnTo>
                  <a:pt x="10246" y="430"/>
                </a:lnTo>
                <a:lnTo>
                  <a:pt x="10155" y="429"/>
                </a:lnTo>
                <a:lnTo>
                  <a:pt x="10121" y="411"/>
                </a:lnTo>
                <a:lnTo>
                  <a:pt x="10122" y="463"/>
                </a:lnTo>
                <a:lnTo>
                  <a:pt x="10109" y="465"/>
                </a:lnTo>
                <a:lnTo>
                  <a:pt x="10096" y="462"/>
                </a:lnTo>
                <a:lnTo>
                  <a:pt x="10056" y="442"/>
                </a:lnTo>
                <a:lnTo>
                  <a:pt x="10015" y="427"/>
                </a:lnTo>
                <a:lnTo>
                  <a:pt x="9982" y="397"/>
                </a:lnTo>
                <a:lnTo>
                  <a:pt x="9948" y="371"/>
                </a:lnTo>
                <a:lnTo>
                  <a:pt x="9893" y="362"/>
                </a:lnTo>
                <a:lnTo>
                  <a:pt x="9840" y="351"/>
                </a:lnTo>
                <a:lnTo>
                  <a:pt x="9773" y="338"/>
                </a:lnTo>
                <a:lnTo>
                  <a:pt x="9763" y="342"/>
                </a:lnTo>
                <a:lnTo>
                  <a:pt x="9756" y="352"/>
                </a:lnTo>
                <a:lnTo>
                  <a:pt x="9772" y="365"/>
                </a:lnTo>
                <a:lnTo>
                  <a:pt x="9780" y="378"/>
                </a:lnTo>
                <a:lnTo>
                  <a:pt x="9756" y="378"/>
                </a:lnTo>
                <a:lnTo>
                  <a:pt x="9736" y="374"/>
                </a:lnTo>
                <a:lnTo>
                  <a:pt x="9632" y="370"/>
                </a:lnTo>
                <a:lnTo>
                  <a:pt x="9613" y="351"/>
                </a:lnTo>
                <a:lnTo>
                  <a:pt x="9475" y="352"/>
                </a:lnTo>
                <a:lnTo>
                  <a:pt x="9449" y="332"/>
                </a:lnTo>
                <a:lnTo>
                  <a:pt x="9422" y="313"/>
                </a:lnTo>
                <a:lnTo>
                  <a:pt x="9402" y="319"/>
                </a:lnTo>
                <a:lnTo>
                  <a:pt x="9383" y="322"/>
                </a:lnTo>
                <a:lnTo>
                  <a:pt x="9353" y="354"/>
                </a:lnTo>
                <a:lnTo>
                  <a:pt x="9269" y="361"/>
                </a:lnTo>
                <a:lnTo>
                  <a:pt x="9360" y="312"/>
                </a:lnTo>
                <a:lnTo>
                  <a:pt x="9391" y="289"/>
                </a:lnTo>
                <a:lnTo>
                  <a:pt x="9390" y="280"/>
                </a:lnTo>
                <a:lnTo>
                  <a:pt x="9370" y="253"/>
                </a:lnTo>
                <a:lnTo>
                  <a:pt x="9364" y="250"/>
                </a:lnTo>
                <a:lnTo>
                  <a:pt x="9324" y="244"/>
                </a:lnTo>
                <a:lnTo>
                  <a:pt x="9285" y="233"/>
                </a:lnTo>
                <a:lnTo>
                  <a:pt x="9229" y="233"/>
                </a:lnTo>
                <a:lnTo>
                  <a:pt x="9175" y="231"/>
                </a:lnTo>
                <a:lnTo>
                  <a:pt x="9151" y="230"/>
                </a:lnTo>
                <a:lnTo>
                  <a:pt x="9135" y="231"/>
                </a:lnTo>
                <a:lnTo>
                  <a:pt x="9129" y="214"/>
                </a:lnTo>
                <a:lnTo>
                  <a:pt x="9116" y="198"/>
                </a:lnTo>
                <a:lnTo>
                  <a:pt x="9070" y="198"/>
                </a:lnTo>
                <a:lnTo>
                  <a:pt x="9030" y="197"/>
                </a:lnTo>
                <a:lnTo>
                  <a:pt x="8994" y="204"/>
                </a:lnTo>
                <a:lnTo>
                  <a:pt x="8956" y="219"/>
                </a:lnTo>
                <a:lnTo>
                  <a:pt x="8962" y="230"/>
                </a:lnTo>
                <a:lnTo>
                  <a:pt x="8969" y="233"/>
                </a:lnTo>
                <a:lnTo>
                  <a:pt x="8951" y="247"/>
                </a:lnTo>
                <a:lnTo>
                  <a:pt x="8927" y="259"/>
                </a:lnTo>
                <a:lnTo>
                  <a:pt x="8868" y="257"/>
                </a:lnTo>
                <a:lnTo>
                  <a:pt x="8814" y="257"/>
                </a:lnTo>
                <a:lnTo>
                  <a:pt x="8736" y="273"/>
                </a:lnTo>
                <a:lnTo>
                  <a:pt x="8659" y="286"/>
                </a:lnTo>
                <a:lnTo>
                  <a:pt x="8636" y="293"/>
                </a:lnTo>
                <a:lnTo>
                  <a:pt x="8602" y="308"/>
                </a:lnTo>
                <a:lnTo>
                  <a:pt x="8628" y="325"/>
                </a:lnTo>
                <a:lnTo>
                  <a:pt x="8639" y="338"/>
                </a:lnTo>
                <a:lnTo>
                  <a:pt x="8623" y="342"/>
                </a:lnTo>
                <a:lnTo>
                  <a:pt x="8543" y="345"/>
                </a:lnTo>
                <a:lnTo>
                  <a:pt x="8527" y="341"/>
                </a:lnTo>
                <a:lnTo>
                  <a:pt x="8504" y="342"/>
                </a:lnTo>
                <a:lnTo>
                  <a:pt x="8477" y="351"/>
                </a:lnTo>
                <a:lnTo>
                  <a:pt x="8508" y="372"/>
                </a:lnTo>
                <a:lnTo>
                  <a:pt x="8536" y="397"/>
                </a:lnTo>
                <a:lnTo>
                  <a:pt x="8540" y="403"/>
                </a:lnTo>
                <a:lnTo>
                  <a:pt x="8551" y="408"/>
                </a:lnTo>
                <a:lnTo>
                  <a:pt x="8560" y="407"/>
                </a:lnTo>
                <a:lnTo>
                  <a:pt x="8579" y="400"/>
                </a:lnTo>
                <a:lnTo>
                  <a:pt x="8586" y="403"/>
                </a:lnTo>
                <a:lnTo>
                  <a:pt x="8587" y="413"/>
                </a:lnTo>
                <a:lnTo>
                  <a:pt x="8586" y="418"/>
                </a:lnTo>
                <a:lnTo>
                  <a:pt x="8572" y="421"/>
                </a:lnTo>
                <a:lnTo>
                  <a:pt x="8551" y="424"/>
                </a:lnTo>
                <a:lnTo>
                  <a:pt x="8530" y="414"/>
                </a:lnTo>
                <a:lnTo>
                  <a:pt x="8508" y="403"/>
                </a:lnTo>
                <a:lnTo>
                  <a:pt x="8479" y="395"/>
                </a:lnTo>
                <a:lnTo>
                  <a:pt x="8449" y="390"/>
                </a:lnTo>
                <a:lnTo>
                  <a:pt x="8429" y="391"/>
                </a:lnTo>
                <a:lnTo>
                  <a:pt x="8415" y="394"/>
                </a:lnTo>
                <a:lnTo>
                  <a:pt x="8404" y="403"/>
                </a:lnTo>
                <a:lnTo>
                  <a:pt x="8399" y="414"/>
                </a:lnTo>
                <a:lnTo>
                  <a:pt x="8410" y="429"/>
                </a:lnTo>
                <a:lnTo>
                  <a:pt x="8420" y="437"/>
                </a:lnTo>
                <a:lnTo>
                  <a:pt x="8425" y="436"/>
                </a:lnTo>
                <a:lnTo>
                  <a:pt x="8443" y="431"/>
                </a:lnTo>
                <a:lnTo>
                  <a:pt x="8448" y="437"/>
                </a:lnTo>
                <a:lnTo>
                  <a:pt x="8435" y="452"/>
                </a:lnTo>
                <a:lnTo>
                  <a:pt x="8422" y="456"/>
                </a:lnTo>
                <a:lnTo>
                  <a:pt x="8403" y="449"/>
                </a:lnTo>
                <a:lnTo>
                  <a:pt x="8383" y="437"/>
                </a:lnTo>
                <a:lnTo>
                  <a:pt x="8373" y="424"/>
                </a:lnTo>
                <a:lnTo>
                  <a:pt x="8364" y="403"/>
                </a:lnTo>
                <a:lnTo>
                  <a:pt x="8361" y="390"/>
                </a:lnTo>
                <a:lnTo>
                  <a:pt x="8342" y="360"/>
                </a:lnTo>
                <a:lnTo>
                  <a:pt x="8337" y="358"/>
                </a:lnTo>
                <a:lnTo>
                  <a:pt x="8319" y="365"/>
                </a:lnTo>
                <a:lnTo>
                  <a:pt x="8308" y="367"/>
                </a:lnTo>
                <a:lnTo>
                  <a:pt x="8335" y="391"/>
                </a:lnTo>
                <a:lnTo>
                  <a:pt x="8347" y="401"/>
                </a:lnTo>
                <a:lnTo>
                  <a:pt x="8353" y="411"/>
                </a:lnTo>
                <a:lnTo>
                  <a:pt x="8338" y="418"/>
                </a:lnTo>
                <a:lnTo>
                  <a:pt x="8328" y="427"/>
                </a:lnTo>
                <a:lnTo>
                  <a:pt x="8325" y="431"/>
                </a:lnTo>
                <a:lnTo>
                  <a:pt x="8321" y="444"/>
                </a:lnTo>
                <a:lnTo>
                  <a:pt x="8324" y="450"/>
                </a:lnTo>
                <a:lnTo>
                  <a:pt x="8330" y="452"/>
                </a:lnTo>
                <a:lnTo>
                  <a:pt x="8358" y="463"/>
                </a:lnTo>
                <a:lnTo>
                  <a:pt x="8371" y="476"/>
                </a:lnTo>
                <a:lnTo>
                  <a:pt x="8371" y="493"/>
                </a:lnTo>
                <a:lnTo>
                  <a:pt x="8374" y="513"/>
                </a:lnTo>
                <a:lnTo>
                  <a:pt x="8396" y="532"/>
                </a:lnTo>
                <a:lnTo>
                  <a:pt x="8415" y="545"/>
                </a:lnTo>
                <a:lnTo>
                  <a:pt x="8428" y="538"/>
                </a:lnTo>
                <a:lnTo>
                  <a:pt x="8442" y="526"/>
                </a:lnTo>
                <a:lnTo>
                  <a:pt x="8449" y="524"/>
                </a:lnTo>
                <a:lnTo>
                  <a:pt x="8477" y="521"/>
                </a:lnTo>
                <a:lnTo>
                  <a:pt x="8485" y="524"/>
                </a:lnTo>
                <a:lnTo>
                  <a:pt x="8487" y="531"/>
                </a:lnTo>
                <a:lnTo>
                  <a:pt x="8471" y="547"/>
                </a:lnTo>
                <a:lnTo>
                  <a:pt x="8465" y="547"/>
                </a:lnTo>
                <a:lnTo>
                  <a:pt x="8452" y="541"/>
                </a:lnTo>
                <a:lnTo>
                  <a:pt x="8439" y="541"/>
                </a:lnTo>
                <a:lnTo>
                  <a:pt x="8432" y="544"/>
                </a:lnTo>
                <a:lnTo>
                  <a:pt x="8428" y="552"/>
                </a:lnTo>
                <a:lnTo>
                  <a:pt x="8432" y="565"/>
                </a:lnTo>
                <a:lnTo>
                  <a:pt x="8446" y="575"/>
                </a:lnTo>
                <a:lnTo>
                  <a:pt x="8451" y="588"/>
                </a:lnTo>
                <a:lnTo>
                  <a:pt x="8438" y="616"/>
                </a:lnTo>
                <a:lnTo>
                  <a:pt x="8426" y="636"/>
                </a:lnTo>
                <a:lnTo>
                  <a:pt x="8391" y="643"/>
                </a:lnTo>
                <a:lnTo>
                  <a:pt x="8370" y="637"/>
                </a:lnTo>
                <a:lnTo>
                  <a:pt x="8360" y="633"/>
                </a:lnTo>
                <a:lnTo>
                  <a:pt x="8397" y="604"/>
                </a:lnTo>
                <a:lnTo>
                  <a:pt x="8402" y="565"/>
                </a:lnTo>
                <a:lnTo>
                  <a:pt x="8402" y="564"/>
                </a:lnTo>
                <a:lnTo>
                  <a:pt x="8393" y="555"/>
                </a:lnTo>
                <a:lnTo>
                  <a:pt x="8366" y="531"/>
                </a:lnTo>
                <a:lnTo>
                  <a:pt x="8348" y="515"/>
                </a:lnTo>
                <a:lnTo>
                  <a:pt x="8338" y="498"/>
                </a:lnTo>
                <a:lnTo>
                  <a:pt x="8328" y="477"/>
                </a:lnTo>
                <a:lnTo>
                  <a:pt x="8322" y="465"/>
                </a:lnTo>
                <a:lnTo>
                  <a:pt x="8318" y="454"/>
                </a:lnTo>
                <a:lnTo>
                  <a:pt x="8306" y="447"/>
                </a:lnTo>
                <a:lnTo>
                  <a:pt x="8289" y="437"/>
                </a:lnTo>
                <a:lnTo>
                  <a:pt x="8285" y="430"/>
                </a:lnTo>
                <a:lnTo>
                  <a:pt x="8288" y="416"/>
                </a:lnTo>
                <a:lnTo>
                  <a:pt x="8288" y="391"/>
                </a:lnTo>
                <a:lnTo>
                  <a:pt x="8283" y="380"/>
                </a:lnTo>
                <a:lnTo>
                  <a:pt x="8260" y="383"/>
                </a:lnTo>
                <a:lnTo>
                  <a:pt x="8236" y="378"/>
                </a:lnTo>
                <a:lnTo>
                  <a:pt x="8224" y="370"/>
                </a:lnTo>
                <a:lnTo>
                  <a:pt x="8219" y="362"/>
                </a:lnTo>
                <a:lnTo>
                  <a:pt x="8219" y="360"/>
                </a:lnTo>
                <a:lnTo>
                  <a:pt x="8210" y="348"/>
                </a:lnTo>
                <a:lnTo>
                  <a:pt x="8203" y="351"/>
                </a:lnTo>
                <a:lnTo>
                  <a:pt x="8185" y="361"/>
                </a:lnTo>
                <a:lnTo>
                  <a:pt x="8177" y="362"/>
                </a:lnTo>
                <a:lnTo>
                  <a:pt x="8160" y="408"/>
                </a:lnTo>
                <a:lnTo>
                  <a:pt x="8164" y="427"/>
                </a:lnTo>
                <a:lnTo>
                  <a:pt x="8129" y="450"/>
                </a:lnTo>
                <a:lnTo>
                  <a:pt x="8144" y="463"/>
                </a:lnTo>
                <a:lnTo>
                  <a:pt x="8161" y="477"/>
                </a:lnTo>
                <a:lnTo>
                  <a:pt x="8161" y="489"/>
                </a:lnTo>
                <a:lnTo>
                  <a:pt x="8164" y="508"/>
                </a:lnTo>
                <a:lnTo>
                  <a:pt x="8191" y="521"/>
                </a:lnTo>
                <a:lnTo>
                  <a:pt x="8217" y="528"/>
                </a:lnTo>
                <a:lnTo>
                  <a:pt x="8230" y="534"/>
                </a:lnTo>
                <a:lnTo>
                  <a:pt x="8246" y="549"/>
                </a:lnTo>
                <a:lnTo>
                  <a:pt x="8245" y="568"/>
                </a:lnTo>
                <a:lnTo>
                  <a:pt x="8239" y="574"/>
                </a:lnTo>
                <a:lnTo>
                  <a:pt x="8185" y="549"/>
                </a:lnTo>
                <a:lnTo>
                  <a:pt x="8069" y="513"/>
                </a:lnTo>
                <a:lnTo>
                  <a:pt x="8013" y="509"/>
                </a:lnTo>
                <a:lnTo>
                  <a:pt x="7958" y="502"/>
                </a:lnTo>
                <a:lnTo>
                  <a:pt x="7938" y="485"/>
                </a:lnTo>
                <a:lnTo>
                  <a:pt x="7915" y="472"/>
                </a:lnTo>
                <a:lnTo>
                  <a:pt x="7889" y="486"/>
                </a:lnTo>
                <a:lnTo>
                  <a:pt x="7902" y="495"/>
                </a:lnTo>
                <a:lnTo>
                  <a:pt x="7917" y="505"/>
                </a:lnTo>
                <a:lnTo>
                  <a:pt x="7939" y="512"/>
                </a:lnTo>
                <a:lnTo>
                  <a:pt x="7958" y="519"/>
                </a:lnTo>
                <a:lnTo>
                  <a:pt x="7964" y="522"/>
                </a:lnTo>
                <a:lnTo>
                  <a:pt x="7972" y="535"/>
                </a:lnTo>
                <a:lnTo>
                  <a:pt x="7962" y="551"/>
                </a:lnTo>
                <a:lnTo>
                  <a:pt x="7951" y="557"/>
                </a:lnTo>
                <a:lnTo>
                  <a:pt x="7942" y="548"/>
                </a:lnTo>
                <a:lnTo>
                  <a:pt x="7935" y="536"/>
                </a:lnTo>
                <a:lnTo>
                  <a:pt x="7933" y="525"/>
                </a:lnTo>
                <a:lnTo>
                  <a:pt x="7926" y="521"/>
                </a:lnTo>
                <a:lnTo>
                  <a:pt x="7899" y="535"/>
                </a:lnTo>
                <a:lnTo>
                  <a:pt x="7876" y="547"/>
                </a:lnTo>
                <a:lnTo>
                  <a:pt x="7850" y="547"/>
                </a:lnTo>
                <a:lnTo>
                  <a:pt x="7818" y="552"/>
                </a:lnTo>
                <a:lnTo>
                  <a:pt x="7795" y="570"/>
                </a:lnTo>
                <a:lnTo>
                  <a:pt x="7776" y="574"/>
                </a:lnTo>
                <a:lnTo>
                  <a:pt x="7776" y="555"/>
                </a:lnTo>
                <a:lnTo>
                  <a:pt x="7779" y="538"/>
                </a:lnTo>
                <a:lnTo>
                  <a:pt x="7753" y="539"/>
                </a:lnTo>
                <a:lnTo>
                  <a:pt x="7727" y="547"/>
                </a:lnTo>
                <a:lnTo>
                  <a:pt x="7696" y="557"/>
                </a:lnTo>
                <a:lnTo>
                  <a:pt x="7660" y="574"/>
                </a:lnTo>
                <a:lnTo>
                  <a:pt x="7642" y="582"/>
                </a:lnTo>
                <a:lnTo>
                  <a:pt x="7622" y="587"/>
                </a:lnTo>
                <a:lnTo>
                  <a:pt x="7615" y="588"/>
                </a:lnTo>
                <a:lnTo>
                  <a:pt x="7612" y="588"/>
                </a:lnTo>
                <a:lnTo>
                  <a:pt x="7599" y="595"/>
                </a:lnTo>
                <a:lnTo>
                  <a:pt x="7590" y="613"/>
                </a:lnTo>
                <a:lnTo>
                  <a:pt x="7589" y="618"/>
                </a:lnTo>
                <a:lnTo>
                  <a:pt x="7560" y="626"/>
                </a:lnTo>
                <a:lnTo>
                  <a:pt x="7554" y="626"/>
                </a:lnTo>
                <a:lnTo>
                  <a:pt x="7543" y="618"/>
                </a:lnTo>
                <a:lnTo>
                  <a:pt x="7528" y="607"/>
                </a:lnTo>
                <a:lnTo>
                  <a:pt x="7541" y="594"/>
                </a:lnTo>
                <a:lnTo>
                  <a:pt x="7559" y="582"/>
                </a:lnTo>
                <a:lnTo>
                  <a:pt x="7541" y="567"/>
                </a:lnTo>
                <a:lnTo>
                  <a:pt x="7524" y="548"/>
                </a:lnTo>
                <a:lnTo>
                  <a:pt x="7488" y="548"/>
                </a:lnTo>
                <a:lnTo>
                  <a:pt x="7442" y="549"/>
                </a:lnTo>
                <a:lnTo>
                  <a:pt x="7462" y="564"/>
                </a:lnTo>
                <a:lnTo>
                  <a:pt x="7474" y="578"/>
                </a:lnTo>
                <a:lnTo>
                  <a:pt x="7475" y="600"/>
                </a:lnTo>
                <a:lnTo>
                  <a:pt x="7478" y="617"/>
                </a:lnTo>
                <a:lnTo>
                  <a:pt x="7487" y="624"/>
                </a:lnTo>
                <a:lnTo>
                  <a:pt x="7501" y="629"/>
                </a:lnTo>
                <a:lnTo>
                  <a:pt x="7501" y="639"/>
                </a:lnTo>
                <a:lnTo>
                  <a:pt x="7497" y="650"/>
                </a:lnTo>
                <a:lnTo>
                  <a:pt x="7464" y="646"/>
                </a:lnTo>
                <a:lnTo>
                  <a:pt x="7462" y="643"/>
                </a:lnTo>
                <a:lnTo>
                  <a:pt x="7448" y="633"/>
                </a:lnTo>
                <a:lnTo>
                  <a:pt x="7439" y="637"/>
                </a:lnTo>
                <a:lnTo>
                  <a:pt x="7410" y="663"/>
                </a:lnTo>
                <a:lnTo>
                  <a:pt x="7389" y="673"/>
                </a:lnTo>
                <a:lnTo>
                  <a:pt x="7384" y="672"/>
                </a:lnTo>
                <a:lnTo>
                  <a:pt x="7368" y="679"/>
                </a:lnTo>
                <a:lnTo>
                  <a:pt x="7367" y="685"/>
                </a:lnTo>
                <a:lnTo>
                  <a:pt x="7376" y="699"/>
                </a:lnTo>
                <a:lnTo>
                  <a:pt x="7384" y="708"/>
                </a:lnTo>
                <a:lnTo>
                  <a:pt x="7373" y="718"/>
                </a:lnTo>
                <a:lnTo>
                  <a:pt x="7363" y="719"/>
                </a:lnTo>
                <a:lnTo>
                  <a:pt x="7356" y="713"/>
                </a:lnTo>
                <a:lnTo>
                  <a:pt x="7305" y="698"/>
                </a:lnTo>
                <a:lnTo>
                  <a:pt x="7294" y="696"/>
                </a:lnTo>
                <a:lnTo>
                  <a:pt x="7275" y="702"/>
                </a:lnTo>
                <a:lnTo>
                  <a:pt x="7260" y="706"/>
                </a:lnTo>
                <a:lnTo>
                  <a:pt x="7273" y="726"/>
                </a:lnTo>
                <a:lnTo>
                  <a:pt x="7291" y="728"/>
                </a:lnTo>
                <a:lnTo>
                  <a:pt x="7315" y="736"/>
                </a:lnTo>
                <a:lnTo>
                  <a:pt x="7317" y="744"/>
                </a:lnTo>
                <a:lnTo>
                  <a:pt x="7307" y="757"/>
                </a:lnTo>
                <a:lnTo>
                  <a:pt x="7302" y="759"/>
                </a:lnTo>
                <a:lnTo>
                  <a:pt x="7256" y="739"/>
                </a:lnTo>
                <a:lnTo>
                  <a:pt x="7213" y="718"/>
                </a:lnTo>
                <a:lnTo>
                  <a:pt x="7209" y="715"/>
                </a:lnTo>
                <a:lnTo>
                  <a:pt x="7191" y="689"/>
                </a:lnTo>
                <a:lnTo>
                  <a:pt x="7193" y="680"/>
                </a:lnTo>
                <a:lnTo>
                  <a:pt x="7198" y="673"/>
                </a:lnTo>
                <a:lnTo>
                  <a:pt x="7201" y="660"/>
                </a:lnTo>
                <a:lnTo>
                  <a:pt x="7193" y="659"/>
                </a:lnTo>
                <a:lnTo>
                  <a:pt x="7181" y="657"/>
                </a:lnTo>
                <a:lnTo>
                  <a:pt x="7161" y="646"/>
                </a:lnTo>
                <a:lnTo>
                  <a:pt x="7158" y="641"/>
                </a:lnTo>
                <a:lnTo>
                  <a:pt x="7206" y="643"/>
                </a:lnTo>
                <a:lnTo>
                  <a:pt x="7256" y="652"/>
                </a:lnTo>
                <a:lnTo>
                  <a:pt x="7312" y="657"/>
                </a:lnTo>
                <a:lnTo>
                  <a:pt x="7308" y="660"/>
                </a:lnTo>
                <a:lnTo>
                  <a:pt x="7327" y="657"/>
                </a:lnTo>
                <a:lnTo>
                  <a:pt x="7367" y="640"/>
                </a:lnTo>
                <a:lnTo>
                  <a:pt x="7392" y="630"/>
                </a:lnTo>
                <a:lnTo>
                  <a:pt x="7399" y="617"/>
                </a:lnTo>
                <a:lnTo>
                  <a:pt x="7402" y="606"/>
                </a:lnTo>
                <a:lnTo>
                  <a:pt x="7394" y="584"/>
                </a:lnTo>
                <a:lnTo>
                  <a:pt x="7183" y="534"/>
                </a:lnTo>
                <a:lnTo>
                  <a:pt x="7148" y="524"/>
                </a:lnTo>
                <a:lnTo>
                  <a:pt x="7112" y="509"/>
                </a:lnTo>
                <a:lnTo>
                  <a:pt x="7079" y="502"/>
                </a:lnTo>
                <a:lnTo>
                  <a:pt x="7049" y="499"/>
                </a:lnTo>
                <a:lnTo>
                  <a:pt x="7018" y="503"/>
                </a:lnTo>
                <a:lnTo>
                  <a:pt x="7044" y="472"/>
                </a:lnTo>
                <a:lnTo>
                  <a:pt x="6995" y="459"/>
                </a:lnTo>
                <a:lnTo>
                  <a:pt x="6945" y="447"/>
                </a:lnTo>
                <a:lnTo>
                  <a:pt x="6923" y="460"/>
                </a:lnTo>
                <a:lnTo>
                  <a:pt x="6903" y="470"/>
                </a:lnTo>
                <a:lnTo>
                  <a:pt x="6830" y="457"/>
                </a:lnTo>
                <a:lnTo>
                  <a:pt x="6734" y="480"/>
                </a:lnTo>
                <a:lnTo>
                  <a:pt x="6638" y="503"/>
                </a:lnTo>
                <a:lnTo>
                  <a:pt x="6500" y="562"/>
                </a:lnTo>
                <a:lnTo>
                  <a:pt x="6550" y="567"/>
                </a:lnTo>
                <a:lnTo>
                  <a:pt x="6528" y="606"/>
                </a:lnTo>
                <a:lnTo>
                  <a:pt x="6466" y="652"/>
                </a:lnTo>
                <a:lnTo>
                  <a:pt x="6432" y="708"/>
                </a:lnTo>
                <a:lnTo>
                  <a:pt x="6428" y="738"/>
                </a:lnTo>
                <a:lnTo>
                  <a:pt x="6394" y="774"/>
                </a:lnTo>
                <a:lnTo>
                  <a:pt x="6383" y="768"/>
                </a:lnTo>
                <a:lnTo>
                  <a:pt x="6366" y="757"/>
                </a:lnTo>
                <a:lnTo>
                  <a:pt x="6321" y="765"/>
                </a:lnTo>
                <a:lnTo>
                  <a:pt x="6279" y="780"/>
                </a:lnTo>
                <a:lnTo>
                  <a:pt x="6230" y="827"/>
                </a:lnTo>
                <a:lnTo>
                  <a:pt x="6224" y="839"/>
                </a:lnTo>
                <a:lnTo>
                  <a:pt x="6216" y="856"/>
                </a:lnTo>
                <a:lnTo>
                  <a:pt x="6216" y="895"/>
                </a:lnTo>
                <a:lnTo>
                  <a:pt x="6219" y="928"/>
                </a:lnTo>
                <a:lnTo>
                  <a:pt x="6223" y="928"/>
                </a:lnTo>
                <a:lnTo>
                  <a:pt x="6237" y="929"/>
                </a:lnTo>
                <a:lnTo>
                  <a:pt x="6242" y="933"/>
                </a:lnTo>
                <a:lnTo>
                  <a:pt x="6240" y="936"/>
                </a:lnTo>
                <a:lnTo>
                  <a:pt x="6232" y="965"/>
                </a:lnTo>
                <a:lnTo>
                  <a:pt x="6233" y="984"/>
                </a:lnTo>
                <a:lnTo>
                  <a:pt x="6268" y="1007"/>
                </a:lnTo>
                <a:lnTo>
                  <a:pt x="6291" y="1015"/>
                </a:lnTo>
                <a:lnTo>
                  <a:pt x="6320" y="1021"/>
                </a:lnTo>
                <a:lnTo>
                  <a:pt x="6337" y="1013"/>
                </a:lnTo>
                <a:lnTo>
                  <a:pt x="6351" y="1003"/>
                </a:lnTo>
                <a:lnTo>
                  <a:pt x="6369" y="987"/>
                </a:lnTo>
                <a:lnTo>
                  <a:pt x="6390" y="974"/>
                </a:lnTo>
                <a:lnTo>
                  <a:pt x="6399" y="972"/>
                </a:lnTo>
                <a:lnTo>
                  <a:pt x="6419" y="958"/>
                </a:lnTo>
                <a:lnTo>
                  <a:pt x="6423" y="959"/>
                </a:lnTo>
                <a:lnTo>
                  <a:pt x="6429" y="984"/>
                </a:lnTo>
                <a:lnTo>
                  <a:pt x="6436" y="1007"/>
                </a:lnTo>
                <a:lnTo>
                  <a:pt x="6449" y="1020"/>
                </a:lnTo>
                <a:lnTo>
                  <a:pt x="6465" y="1044"/>
                </a:lnTo>
                <a:lnTo>
                  <a:pt x="6478" y="1070"/>
                </a:lnTo>
                <a:lnTo>
                  <a:pt x="6481" y="1083"/>
                </a:lnTo>
                <a:lnTo>
                  <a:pt x="6469" y="1095"/>
                </a:lnTo>
                <a:lnTo>
                  <a:pt x="6461" y="1103"/>
                </a:lnTo>
                <a:lnTo>
                  <a:pt x="6442" y="1106"/>
                </a:lnTo>
                <a:lnTo>
                  <a:pt x="6419" y="1113"/>
                </a:lnTo>
                <a:lnTo>
                  <a:pt x="6410" y="1119"/>
                </a:lnTo>
                <a:lnTo>
                  <a:pt x="6405" y="1118"/>
                </a:lnTo>
                <a:lnTo>
                  <a:pt x="6409" y="1108"/>
                </a:lnTo>
                <a:lnTo>
                  <a:pt x="6420" y="1093"/>
                </a:lnTo>
                <a:lnTo>
                  <a:pt x="6420" y="1089"/>
                </a:lnTo>
                <a:lnTo>
                  <a:pt x="6412" y="1072"/>
                </a:lnTo>
                <a:lnTo>
                  <a:pt x="6406" y="1070"/>
                </a:lnTo>
                <a:lnTo>
                  <a:pt x="6403" y="1070"/>
                </a:lnTo>
                <a:lnTo>
                  <a:pt x="6399" y="1059"/>
                </a:lnTo>
                <a:lnTo>
                  <a:pt x="6402" y="1056"/>
                </a:lnTo>
                <a:lnTo>
                  <a:pt x="6406" y="1040"/>
                </a:lnTo>
                <a:lnTo>
                  <a:pt x="6406" y="1028"/>
                </a:lnTo>
                <a:lnTo>
                  <a:pt x="6402" y="1027"/>
                </a:lnTo>
                <a:lnTo>
                  <a:pt x="6394" y="1026"/>
                </a:lnTo>
                <a:lnTo>
                  <a:pt x="6369" y="1036"/>
                </a:lnTo>
                <a:lnTo>
                  <a:pt x="6347" y="1044"/>
                </a:lnTo>
                <a:lnTo>
                  <a:pt x="6335" y="1057"/>
                </a:lnTo>
                <a:lnTo>
                  <a:pt x="6322" y="1074"/>
                </a:lnTo>
                <a:lnTo>
                  <a:pt x="6317" y="1092"/>
                </a:lnTo>
                <a:lnTo>
                  <a:pt x="6318" y="1123"/>
                </a:lnTo>
                <a:lnTo>
                  <a:pt x="6331" y="1156"/>
                </a:lnTo>
                <a:lnTo>
                  <a:pt x="6338" y="1171"/>
                </a:lnTo>
                <a:lnTo>
                  <a:pt x="6347" y="1177"/>
                </a:lnTo>
                <a:lnTo>
                  <a:pt x="6348" y="1187"/>
                </a:lnTo>
                <a:lnTo>
                  <a:pt x="6337" y="1201"/>
                </a:lnTo>
                <a:lnTo>
                  <a:pt x="6330" y="1211"/>
                </a:lnTo>
                <a:lnTo>
                  <a:pt x="6301" y="1211"/>
                </a:lnTo>
                <a:lnTo>
                  <a:pt x="6275" y="1215"/>
                </a:lnTo>
                <a:lnTo>
                  <a:pt x="6243" y="1220"/>
                </a:lnTo>
                <a:lnTo>
                  <a:pt x="6211" y="1231"/>
                </a:lnTo>
                <a:lnTo>
                  <a:pt x="6188" y="1244"/>
                </a:lnTo>
                <a:lnTo>
                  <a:pt x="6184" y="1276"/>
                </a:lnTo>
                <a:lnTo>
                  <a:pt x="6177" y="1302"/>
                </a:lnTo>
                <a:lnTo>
                  <a:pt x="6149" y="1322"/>
                </a:lnTo>
                <a:lnTo>
                  <a:pt x="6116" y="1339"/>
                </a:lnTo>
                <a:lnTo>
                  <a:pt x="6092" y="1345"/>
                </a:lnTo>
                <a:lnTo>
                  <a:pt x="6073" y="1349"/>
                </a:lnTo>
                <a:lnTo>
                  <a:pt x="6064" y="1372"/>
                </a:lnTo>
                <a:lnTo>
                  <a:pt x="6054" y="1392"/>
                </a:lnTo>
                <a:lnTo>
                  <a:pt x="6024" y="1405"/>
                </a:lnTo>
                <a:lnTo>
                  <a:pt x="5997" y="1420"/>
                </a:lnTo>
                <a:lnTo>
                  <a:pt x="5975" y="1414"/>
                </a:lnTo>
                <a:lnTo>
                  <a:pt x="5952" y="1402"/>
                </a:lnTo>
                <a:lnTo>
                  <a:pt x="5943" y="1392"/>
                </a:lnTo>
                <a:lnTo>
                  <a:pt x="5935" y="1390"/>
                </a:lnTo>
                <a:lnTo>
                  <a:pt x="5942" y="1413"/>
                </a:lnTo>
                <a:lnTo>
                  <a:pt x="5949" y="1440"/>
                </a:lnTo>
                <a:lnTo>
                  <a:pt x="5951" y="1454"/>
                </a:lnTo>
                <a:lnTo>
                  <a:pt x="5946" y="1457"/>
                </a:lnTo>
                <a:lnTo>
                  <a:pt x="5929" y="1448"/>
                </a:lnTo>
                <a:lnTo>
                  <a:pt x="5912" y="1441"/>
                </a:lnTo>
                <a:lnTo>
                  <a:pt x="5886" y="1440"/>
                </a:lnTo>
                <a:lnTo>
                  <a:pt x="5866" y="1441"/>
                </a:lnTo>
                <a:lnTo>
                  <a:pt x="5848" y="1441"/>
                </a:lnTo>
                <a:lnTo>
                  <a:pt x="5838" y="1450"/>
                </a:lnTo>
                <a:lnTo>
                  <a:pt x="5827" y="1456"/>
                </a:lnTo>
                <a:lnTo>
                  <a:pt x="5824" y="1461"/>
                </a:lnTo>
                <a:lnTo>
                  <a:pt x="5824" y="1472"/>
                </a:lnTo>
                <a:lnTo>
                  <a:pt x="5835" y="1483"/>
                </a:lnTo>
                <a:lnTo>
                  <a:pt x="5880" y="1502"/>
                </a:lnTo>
                <a:lnTo>
                  <a:pt x="5922" y="1528"/>
                </a:lnTo>
                <a:lnTo>
                  <a:pt x="5938" y="1568"/>
                </a:lnTo>
                <a:lnTo>
                  <a:pt x="5956" y="1604"/>
                </a:lnTo>
                <a:lnTo>
                  <a:pt x="5951" y="1643"/>
                </a:lnTo>
                <a:lnTo>
                  <a:pt x="5942" y="1684"/>
                </a:lnTo>
                <a:lnTo>
                  <a:pt x="5926" y="1696"/>
                </a:lnTo>
                <a:lnTo>
                  <a:pt x="5913" y="1705"/>
                </a:lnTo>
                <a:lnTo>
                  <a:pt x="5834" y="1703"/>
                </a:lnTo>
                <a:lnTo>
                  <a:pt x="5814" y="1700"/>
                </a:lnTo>
                <a:lnTo>
                  <a:pt x="5791" y="1694"/>
                </a:lnTo>
                <a:lnTo>
                  <a:pt x="5759" y="1697"/>
                </a:lnTo>
                <a:lnTo>
                  <a:pt x="5730" y="1696"/>
                </a:lnTo>
                <a:lnTo>
                  <a:pt x="5720" y="1692"/>
                </a:lnTo>
                <a:lnTo>
                  <a:pt x="5711" y="1693"/>
                </a:lnTo>
                <a:lnTo>
                  <a:pt x="5703" y="1683"/>
                </a:lnTo>
                <a:lnTo>
                  <a:pt x="5681" y="1683"/>
                </a:lnTo>
                <a:lnTo>
                  <a:pt x="5662" y="1703"/>
                </a:lnTo>
                <a:lnTo>
                  <a:pt x="5635" y="1705"/>
                </a:lnTo>
                <a:lnTo>
                  <a:pt x="5635" y="1728"/>
                </a:lnTo>
                <a:lnTo>
                  <a:pt x="5641" y="1752"/>
                </a:lnTo>
                <a:lnTo>
                  <a:pt x="5645" y="1774"/>
                </a:lnTo>
                <a:lnTo>
                  <a:pt x="5642" y="1801"/>
                </a:lnTo>
                <a:lnTo>
                  <a:pt x="5639" y="1833"/>
                </a:lnTo>
                <a:lnTo>
                  <a:pt x="5626" y="1860"/>
                </a:lnTo>
                <a:lnTo>
                  <a:pt x="5611" y="1890"/>
                </a:lnTo>
                <a:lnTo>
                  <a:pt x="5611" y="1909"/>
                </a:lnTo>
                <a:lnTo>
                  <a:pt x="5609" y="1926"/>
                </a:lnTo>
                <a:lnTo>
                  <a:pt x="5625" y="1952"/>
                </a:lnTo>
                <a:lnTo>
                  <a:pt x="5628" y="1984"/>
                </a:lnTo>
                <a:lnTo>
                  <a:pt x="5622" y="1997"/>
                </a:lnTo>
                <a:lnTo>
                  <a:pt x="5621" y="2010"/>
                </a:lnTo>
                <a:lnTo>
                  <a:pt x="5645" y="2008"/>
                </a:lnTo>
                <a:lnTo>
                  <a:pt x="5665" y="2005"/>
                </a:lnTo>
                <a:lnTo>
                  <a:pt x="5670" y="2001"/>
                </a:lnTo>
                <a:lnTo>
                  <a:pt x="5688" y="1994"/>
                </a:lnTo>
                <a:lnTo>
                  <a:pt x="5694" y="1998"/>
                </a:lnTo>
                <a:lnTo>
                  <a:pt x="5699" y="2002"/>
                </a:lnTo>
                <a:lnTo>
                  <a:pt x="5711" y="2004"/>
                </a:lnTo>
                <a:lnTo>
                  <a:pt x="5716" y="2012"/>
                </a:lnTo>
                <a:lnTo>
                  <a:pt x="5726" y="2038"/>
                </a:lnTo>
                <a:lnTo>
                  <a:pt x="5735" y="2053"/>
                </a:lnTo>
                <a:lnTo>
                  <a:pt x="5740" y="2057"/>
                </a:lnTo>
                <a:lnTo>
                  <a:pt x="5745" y="2060"/>
                </a:lnTo>
                <a:lnTo>
                  <a:pt x="5749" y="2070"/>
                </a:lnTo>
                <a:lnTo>
                  <a:pt x="5742" y="2076"/>
                </a:lnTo>
                <a:lnTo>
                  <a:pt x="5710" y="2145"/>
                </a:lnTo>
                <a:lnTo>
                  <a:pt x="5642" y="2192"/>
                </a:lnTo>
                <a:lnTo>
                  <a:pt x="5602" y="2218"/>
                </a:lnTo>
                <a:lnTo>
                  <a:pt x="5590" y="2248"/>
                </a:lnTo>
                <a:lnTo>
                  <a:pt x="5573" y="2268"/>
                </a:lnTo>
                <a:lnTo>
                  <a:pt x="5569" y="2307"/>
                </a:lnTo>
                <a:lnTo>
                  <a:pt x="5572" y="2330"/>
                </a:lnTo>
                <a:lnTo>
                  <a:pt x="5572" y="2358"/>
                </a:lnTo>
                <a:lnTo>
                  <a:pt x="5524" y="2402"/>
                </a:lnTo>
                <a:lnTo>
                  <a:pt x="5478" y="2444"/>
                </a:lnTo>
                <a:lnTo>
                  <a:pt x="5429" y="2455"/>
                </a:lnTo>
                <a:lnTo>
                  <a:pt x="5402" y="2503"/>
                </a:lnTo>
                <a:lnTo>
                  <a:pt x="5384" y="2519"/>
                </a:lnTo>
                <a:lnTo>
                  <a:pt x="5363" y="2543"/>
                </a:lnTo>
                <a:lnTo>
                  <a:pt x="5351" y="2560"/>
                </a:lnTo>
                <a:lnTo>
                  <a:pt x="5341" y="2572"/>
                </a:lnTo>
                <a:lnTo>
                  <a:pt x="5343" y="2596"/>
                </a:lnTo>
                <a:lnTo>
                  <a:pt x="5341" y="2614"/>
                </a:lnTo>
                <a:lnTo>
                  <a:pt x="5315" y="2631"/>
                </a:lnTo>
                <a:lnTo>
                  <a:pt x="5289" y="2655"/>
                </a:lnTo>
                <a:lnTo>
                  <a:pt x="5284" y="2683"/>
                </a:lnTo>
                <a:lnTo>
                  <a:pt x="5276" y="2714"/>
                </a:lnTo>
                <a:lnTo>
                  <a:pt x="5262" y="2737"/>
                </a:lnTo>
                <a:lnTo>
                  <a:pt x="5246" y="2758"/>
                </a:lnTo>
                <a:lnTo>
                  <a:pt x="5240" y="2772"/>
                </a:lnTo>
                <a:lnTo>
                  <a:pt x="5239" y="2792"/>
                </a:lnTo>
                <a:lnTo>
                  <a:pt x="5245" y="2805"/>
                </a:lnTo>
                <a:lnTo>
                  <a:pt x="5250" y="2812"/>
                </a:lnTo>
                <a:lnTo>
                  <a:pt x="5259" y="2829"/>
                </a:lnTo>
                <a:lnTo>
                  <a:pt x="5269" y="2842"/>
                </a:lnTo>
                <a:lnTo>
                  <a:pt x="5271" y="2845"/>
                </a:lnTo>
                <a:lnTo>
                  <a:pt x="5271" y="2852"/>
                </a:lnTo>
                <a:lnTo>
                  <a:pt x="5253" y="2870"/>
                </a:lnTo>
                <a:lnTo>
                  <a:pt x="5262" y="2884"/>
                </a:lnTo>
                <a:lnTo>
                  <a:pt x="5272" y="2901"/>
                </a:lnTo>
                <a:lnTo>
                  <a:pt x="5272" y="2978"/>
                </a:lnTo>
                <a:lnTo>
                  <a:pt x="5252" y="3021"/>
                </a:lnTo>
                <a:lnTo>
                  <a:pt x="5242" y="3074"/>
                </a:lnTo>
                <a:lnTo>
                  <a:pt x="5213" y="3097"/>
                </a:lnTo>
                <a:lnTo>
                  <a:pt x="5213" y="3113"/>
                </a:lnTo>
                <a:lnTo>
                  <a:pt x="5239" y="3133"/>
                </a:lnTo>
                <a:lnTo>
                  <a:pt x="5243" y="3156"/>
                </a:lnTo>
                <a:lnTo>
                  <a:pt x="5236" y="3182"/>
                </a:lnTo>
                <a:lnTo>
                  <a:pt x="5236" y="3208"/>
                </a:lnTo>
                <a:lnTo>
                  <a:pt x="5255" y="3251"/>
                </a:lnTo>
                <a:lnTo>
                  <a:pt x="5263" y="3260"/>
                </a:lnTo>
                <a:lnTo>
                  <a:pt x="5276" y="3262"/>
                </a:lnTo>
                <a:lnTo>
                  <a:pt x="5299" y="3273"/>
                </a:lnTo>
                <a:lnTo>
                  <a:pt x="5322" y="3294"/>
                </a:lnTo>
                <a:lnTo>
                  <a:pt x="5350" y="3330"/>
                </a:lnTo>
                <a:lnTo>
                  <a:pt x="5373" y="3360"/>
                </a:lnTo>
                <a:lnTo>
                  <a:pt x="5376" y="3369"/>
                </a:lnTo>
                <a:lnTo>
                  <a:pt x="5380" y="3375"/>
                </a:lnTo>
                <a:lnTo>
                  <a:pt x="5402" y="3449"/>
                </a:lnTo>
                <a:lnTo>
                  <a:pt x="5456" y="3494"/>
                </a:lnTo>
                <a:lnTo>
                  <a:pt x="5511" y="3534"/>
                </a:lnTo>
                <a:lnTo>
                  <a:pt x="5570" y="3573"/>
                </a:lnTo>
                <a:lnTo>
                  <a:pt x="5626" y="3615"/>
                </a:lnTo>
                <a:lnTo>
                  <a:pt x="5671" y="3592"/>
                </a:lnTo>
                <a:lnTo>
                  <a:pt x="5716" y="3573"/>
                </a:lnTo>
                <a:lnTo>
                  <a:pt x="5753" y="3573"/>
                </a:lnTo>
                <a:lnTo>
                  <a:pt x="5792" y="3570"/>
                </a:lnTo>
                <a:lnTo>
                  <a:pt x="5838" y="3578"/>
                </a:lnTo>
                <a:lnTo>
                  <a:pt x="5873" y="3593"/>
                </a:lnTo>
                <a:lnTo>
                  <a:pt x="5998" y="3536"/>
                </a:lnTo>
                <a:lnTo>
                  <a:pt x="6023" y="3517"/>
                </a:lnTo>
                <a:lnTo>
                  <a:pt x="6121" y="3514"/>
                </a:lnTo>
                <a:lnTo>
                  <a:pt x="6167" y="3531"/>
                </a:lnTo>
                <a:lnTo>
                  <a:pt x="6183" y="3555"/>
                </a:lnTo>
                <a:lnTo>
                  <a:pt x="6198" y="3585"/>
                </a:lnTo>
                <a:lnTo>
                  <a:pt x="6207" y="3609"/>
                </a:lnTo>
                <a:lnTo>
                  <a:pt x="6219" y="3621"/>
                </a:lnTo>
                <a:lnTo>
                  <a:pt x="6275" y="3613"/>
                </a:lnTo>
                <a:lnTo>
                  <a:pt x="6332" y="3612"/>
                </a:lnTo>
                <a:lnTo>
                  <a:pt x="6360" y="3636"/>
                </a:lnTo>
                <a:lnTo>
                  <a:pt x="6383" y="3658"/>
                </a:lnTo>
                <a:lnTo>
                  <a:pt x="6380" y="3701"/>
                </a:lnTo>
                <a:lnTo>
                  <a:pt x="6373" y="3777"/>
                </a:lnTo>
                <a:lnTo>
                  <a:pt x="6358" y="3815"/>
                </a:lnTo>
                <a:lnTo>
                  <a:pt x="6344" y="3848"/>
                </a:lnTo>
                <a:lnTo>
                  <a:pt x="6340" y="3871"/>
                </a:lnTo>
                <a:lnTo>
                  <a:pt x="6396" y="3953"/>
                </a:lnTo>
                <a:lnTo>
                  <a:pt x="6451" y="4035"/>
                </a:lnTo>
                <a:lnTo>
                  <a:pt x="6465" y="4069"/>
                </a:lnTo>
                <a:lnTo>
                  <a:pt x="6479" y="4103"/>
                </a:lnTo>
                <a:lnTo>
                  <a:pt x="6513" y="4187"/>
                </a:lnTo>
                <a:lnTo>
                  <a:pt x="6533" y="4236"/>
                </a:lnTo>
                <a:lnTo>
                  <a:pt x="6513" y="4262"/>
                </a:lnTo>
                <a:lnTo>
                  <a:pt x="6544" y="4346"/>
                </a:lnTo>
                <a:lnTo>
                  <a:pt x="6534" y="4426"/>
                </a:lnTo>
                <a:lnTo>
                  <a:pt x="6485" y="4531"/>
                </a:lnTo>
                <a:lnTo>
                  <a:pt x="6465" y="4609"/>
                </a:lnTo>
                <a:lnTo>
                  <a:pt x="6471" y="4713"/>
                </a:lnTo>
                <a:lnTo>
                  <a:pt x="6528" y="4832"/>
                </a:lnTo>
                <a:lnTo>
                  <a:pt x="6589" y="4967"/>
                </a:lnTo>
                <a:lnTo>
                  <a:pt x="6595" y="5118"/>
                </a:lnTo>
                <a:lnTo>
                  <a:pt x="6644" y="5207"/>
                </a:lnTo>
                <a:lnTo>
                  <a:pt x="6678" y="5281"/>
                </a:lnTo>
                <a:lnTo>
                  <a:pt x="6711" y="5358"/>
                </a:lnTo>
                <a:lnTo>
                  <a:pt x="6729" y="5383"/>
                </a:lnTo>
                <a:lnTo>
                  <a:pt x="6730" y="5402"/>
                </a:lnTo>
                <a:lnTo>
                  <a:pt x="6727" y="5422"/>
                </a:lnTo>
                <a:lnTo>
                  <a:pt x="6723" y="5422"/>
                </a:lnTo>
                <a:lnTo>
                  <a:pt x="6709" y="5426"/>
                </a:lnTo>
                <a:lnTo>
                  <a:pt x="6710" y="5430"/>
                </a:lnTo>
                <a:lnTo>
                  <a:pt x="6729" y="5462"/>
                </a:lnTo>
                <a:lnTo>
                  <a:pt x="6743" y="5486"/>
                </a:lnTo>
                <a:lnTo>
                  <a:pt x="6745" y="5509"/>
                </a:lnTo>
                <a:lnTo>
                  <a:pt x="6783" y="5531"/>
                </a:lnTo>
                <a:lnTo>
                  <a:pt x="6818" y="5515"/>
                </a:lnTo>
                <a:lnTo>
                  <a:pt x="6835" y="5512"/>
                </a:lnTo>
                <a:lnTo>
                  <a:pt x="6857" y="5511"/>
                </a:lnTo>
                <a:lnTo>
                  <a:pt x="6884" y="5502"/>
                </a:lnTo>
                <a:lnTo>
                  <a:pt x="6907" y="5494"/>
                </a:lnTo>
                <a:lnTo>
                  <a:pt x="6982" y="5505"/>
                </a:lnTo>
                <a:lnTo>
                  <a:pt x="7034" y="5478"/>
                </a:lnTo>
                <a:lnTo>
                  <a:pt x="7090" y="5475"/>
                </a:lnTo>
                <a:lnTo>
                  <a:pt x="7139" y="5427"/>
                </a:lnTo>
                <a:lnTo>
                  <a:pt x="7188" y="5383"/>
                </a:lnTo>
                <a:lnTo>
                  <a:pt x="7233" y="5325"/>
                </a:lnTo>
                <a:lnTo>
                  <a:pt x="7278" y="5266"/>
                </a:lnTo>
                <a:lnTo>
                  <a:pt x="7324" y="5228"/>
                </a:lnTo>
                <a:lnTo>
                  <a:pt x="7350" y="5150"/>
                </a:lnTo>
                <a:lnTo>
                  <a:pt x="7345" y="5099"/>
                </a:lnTo>
                <a:lnTo>
                  <a:pt x="7350" y="5087"/>
                </a:lnTo>
                <a:lnTo>
                  <a:pt x="7363" y="5069"/>
                </a:lnTo>
                <a:lnTo>
                  <a:pt x="7413" y="5039"/>
                </a:lnTo>
                <a:lnTo>
                  <a:pt x="7455" y="5015"/>
                </a:lnTo>
                <a:lnTo>
                  <a:pt x="7472" y="4933"/>
                </a:lnTo>
                <a:lnTo>
                  <a:pt x="7456" y="4853"/>
                </a:lnTo>
                <a:lnTo>
                  <a:pt x="7451" y="4838"/>
                </a:lnTo>
                <a:lnTo>
                  <a:pt x="7443" y="4818"/>
                </a:lnTo>
                <a:lnTo>
                  <a:pt x="7448" y="4802"/>
                </a:lnTo>
                <a:lnTo>
                  <a:pt x="7452" y="4790"/>
                </a:lnTo>
                <a:lnTo>
                  <a:pt x="7534" y="4718"/>
                </a:lnTo>
                <a:lnTo>
                  <a:pt x="7543" y="4707"/>
                </a:lnTo>
                <a:lnTo>
                  <a:pt x="7562" y="4687"/>
                </a:lnTo>
                <a:lnTo>
                  <a:pt x="7608" y="4661"/>
                </a:lnTo>
                <a:lnTo>
                  <a:pt x="7647" y="4645"/>
                </a:lnTo>
                <a:lnTo>
                  <a:pt x="7698" y="4595"/>
                </a:lnTo>
                <a:lnTo>
                  <a:pt x="7707" y="4408"/>
                </a:lnTo>
                <a:lnTo>
                  <a:pt x="7697" y="4373"/>
                </a:lnTo>
                <a:lnTo>
                  <a:pt x="7687" y="4333"/>
                </a:lnTo>
                <a:lnTo>
                  <a:pt x="7668" y="4268"/>
                </a:lnTo>
                <a:lnTo>
                  <a:pt x="7649" y="4205"/>
                </a:lnTo>
                <a:lnTo>
                  <a:pt x="7644" y="4164"/>
                </a:lnTo>
                <a:lnTo>
                  <a:pt x="7636" y="4123"/>
                </a:lnTo>
                <a:lnTo>
                  <a:pt x="7649" y="4075"/>
                </a:lnTo>
                <a:lnTo>
                  <a:pt x="7664" y="4034"/>
                </a:lnTo>
                <a:lnTo>
                  <a:pt x="7706" y="3954"/>
                </a:lnTo>
                <a:lnTo>
                  <a:pt x="7871" y="3763"/>
                </a:lnTo>
                <a:lnTo>
                  <a:pt x="7965" y="3688"/>
                </a:lnTo>
                <a:lnTo>
                  <a:pt x="8108" y="3457"/>
                </a:lnTo>
                <a:lnTo>
                  <a:pt x="8152" y="3350"/>
                </a:lnTo>
                <a:lnTo>
                  <a:pt x="8162" y="3242"/>
                </a:lnTo>
                <a:lnTo>
                  <a:pt x="8134" y="3237"/>
                </a:lnTo>
                <a:lnTo>
                  <a:pt x="8125" y="3245"/>
                </a:lnTo>
                <a:lnTo>
                  <a:pt x="8115" y="3257"/>
                </a:lnTo>
                <a:lnTo>
                  <a:pt x="8069" y="3261"/>
                </a:lnTo>
                <a:lnTo>
                  <a:pt x="8026" y="3264"/>
                </a:lnTo>
                <a:lnTo>
                  <a:pt x="7922" y="3294"/>
                </a:lnTo>
                <a:lnTo>
                  <a:pt x="7871" y="3313"/>
                </a:lnTo>
                <a:lnTo>
                  <a:pt x="7822" y="3261"/>
                </a:lnTo>
                <a:lnTo>
                  <a:pt x="7830" y="3225"/>
                </a:lnTo>
                <a:lnTo>
                  <a:pt x="7763" y="3146"/>
                </a:lnTo>
                <a:lnTo>
                  <a:pt x="7670" y="3052"/>
                </a:lnTo>
                <a:lnTo>
                  <a:pt x="7647" y="3034"/>
                </a:lnTo>
                <a:lnTo>
                  <a:pt x="7625" y="3014"/>
                </a:lnTo>
                <a:lnTo>
                  <a:pt x="7613" y="2966"/>
                </a:lnTo>
                <a:lnTo>
                  <a:pt x="7599" y="2926"/>
                </a:lnTo>
                <a:lnTo>
                  <a:pt x="7576" y="2906"/>
                </a:lnTo>
                <a:lnTo>
                  <a:pt x="7553" y="2883"/>
                </a:lnTo>
                <a:lnTo>
                  <a:pt x="7551" y="2801"/>
                </a:lnTo>
                <a:lnTo>
                  <a:pt x="7501" y="2717"/>
                </a:lnTo>
                <a:lnTo>
                  <a:pt x="7445" y="2617"/>
                </a:lnTo>
                <a:lnTo>
                  <a:pt x="7422" y="2559"/>
                </a:lnTo>
                <a:lnTo>
                  <a:pt x="7393" y="2494"/>
                </a:lnTo>
                <a:lnTo>
                  <a:pt x="7380" y="2473"/>
                </a:lnTo>
                <a:lnTo>
                  <a:pt x="7376" y="2460"/>
                </a:lnTo>
                <a:lnTo>
                  <a:pt x="7404" y="2457"/>
                </a:lnTo>
                <a:lnTo>
                  <a:pt x="7426" y="2454"/>
                </a:lnTo>
                <a:lnTo>
                  <a:pt x="7468" y="2503"/>
                </a:lnTo>
                <a:lnTo>
                  <a:pt x="7510" y="2556"/>
                </a:lnTo>
                <a:lnTo>
                  <a:pt x="7534" y="2602"/>
                </a:lnTo>
                <a:lnTo>
                  <a:pt x="7559" y="2644"/>
                </a:lnTo>
                <a:lnTo>
                  <a:pt x="7577" y="2670"/>
                </a:lnTo>
                <a:lnTo>
                  <a:pt x="7596" y="2691"/>
                </a:lnTo>
                <a:lnTo>
                  <a:pt x="7600" y="2714"/>
                </a:lnTo>
                <a:lnTo>
                  <a:pt x="7603" y="2743"/>
                </a:lnTo>
                <a:lnTo>
                  <a:pt x="7613" y="2775"/>
                </a:lnTo>
                <a:lnTo>
                  <a:pt x="7625" y="2804"/>
                </a:lnTo>
                <a:lnTo>
                  <a:pt x="7696" y="2867"/>
                </a:lnTo>
                <a:lnTo>
                  <a:pt x="7710" y="2911"/>
                </a:lnTo>
                <a:lnTo>
                  <a:pt x="7775" y="2982"/>
                </a:lnTo>
                <a:lnTo>
                  <a:pt x="7786" y="3027"/>
                </a:lnTo>
                <a:lnTo>
                  <a:pt x="7743" y="2988"/>
                </a:lnTo>
                <a:lnTo>
                  <a:pt x="7737" y="2998"/>
                </a:lnTo>
                <a:lnTo>
                  <a:pt x="7734" y="3014"/>
                </a:lnTo>
                <a:lnTo>
                  <a:pt x="7762" y="3040"/>
                </a:lnTo>
                <a:lnTo>
                  <a:pt x="7783" y="3063"/>
                </a:lnTo>
                <a:lnTo>
                  <a:pt x="7804" y="3124"/>
                </a:lnTo>
                <a:lnTo>
                  <a:pt x="7819" y="3183"/>
                </a:lnTo>
                <a:lnTo>
                  <a:pt x="7844" y="3203"/>
                </a:lnTo>
                <a:lnTo>
                  <a:pt x="7913" y="3191"/>
                </a:lnTo>
                <a:lnTo>
                  <a:pt x="7925" y="3163"/>
                </a:lnTo>
                <a:lnTo>
                  <a:pt x="7992" y="3163"/>
                </a:lnTo>
                <a:lnTo>
                  <a:pt x="8023" y="3140"/>
                </a:lnTo>
                <a:lnTo>
                  <a:pt x="8059" y="3136"/>
                </a:lnTo>
                <a:lnTo>
                  <a:pt x="8073" y="3122"/>
                </a:lnTo>
                <a:lnTo>
                  <a:pt x="8090" y="3106"/>
                </a:lnTo>
                <a:lnTo>
                  <a:pt x="8147" y="3081"/>
                </a:lnTo>
                <a:lnTo>
                  <a:pt x="8201" y="3057"/>
                </a:lnTo>
                <a:lnTo>
                  <a:pt x="8203" y="3040"/>
                </a:lnTo>
                <a:lnTo>
                  <a:pt x="8210" y="3021"/>
                </a:lnTo>
                <a:lnTo>
                  <a:pt x="8269" y="3004"/>
                </a:lnTo>
                <a:lnTo>
                  <a:pt x="8324" y="2988"/>
                </a:lnTo>
                <a:lnTo>
                  <a:pt x="8335" y="2945"/>
                </a:lnTo>
                <a:lnTo>
                  <a:pt x="8374" y="2943"/>
                </a:lnTo>
                <a:lnTo>
                  <a:pt x="8386" y="2914"/>
                </a:lnTo>
                <a:lnTo>
                  <a:pt x="8423" y="2891"/>
                </a:lnTo>
                <a:lnTo>
                  <a:pt x="8429" y="2829"/>
                </a:lnTo>
                <a:lnTo>
                  <a:pt x="8456" y="2838"/>
                </a:lnTo>
                <a:lnTo>
                  <a:pt x="8465" y="2817"/>
                </a:lnTo>
                <a:lnTo>
                  <a:pt x="8456" y="2804"/>
                </a:lnTo>
                <a:lnTo>
                  <a:pt x="8500" y="2742"/>
                </a:lnTo>
                <a:lnTo>
                  <a:pt x="8500" y="2719"/>
                </a:lnTo>
                <a:lnTo>
                  <a:pt x="8458" y="2681"/>
                </a:lnTo>
                <a:lnTo>
                  <a:pt x="8439" y="2660"/>
                </a:lnTo>
                <a:lnTo>
                  <a:pt x="8406" y="2655"/>
                </a:lnTo>
                <a:lnTo>
                  <a:pt x="8370" y="2647"/>
                </a:lnTo>
                <a:lnTo>
                  <a:pt x="8354" y="2612"/>
                </a:lnTo>
                <a:lnTo>
                  <a:pt x="8341" y="2583"/>
                </a:lnTo>
                <a:lnTo>
                  <a:pt x="8341" y="2549"/>
                </a:lnTo>
                <a:lnTo>
                  <a:pt x="8338" y="2535"/>
                </a:lnTo>
                <a:lnTo>
                  <a:pt x="8325" y="2549"/>
                </a:lnTo>
                <a:lnTo>
                  <a:pt x="8314" y="2560"/>
                </a:lnTo>
                <a:lnTo>
                  <a:pt x="8237" y="2631"/>
                </a:lnTo>
                <a:lnTo>
                  <a:pt x="8171" y="2647"/>
                </a:lnTo>
                <a:lnTo>
                  <a:pt x="8160" y="2644"/>
                </a:lnTo>
                <a:lnTo>
                  <a:pt x="8148" y="2638"/>
                </a:lnTo>
                <a:lnTo>
                  <a:pt x="8145" y="2605"/>
                </a:lnTo>
                <a:lnTo>
                  <a:pt x="8144" y="2578"/>
                </a:lnTo>
                <a:lnTo>
                  <a:pt x="8129" y="2560"/>
                </a:lnTo>
                <a:lnTo>
                  <a:pt x="8115" y="2539"/>
                </a:lnTo>
                <a:lnTo>
                  <a:pt x="8103" y="2559"/>
                </a:lnTo>
                <a:lnTo>
                  <a:pt x="8092" y="2582"/>
                </a:lnTo>
                <a:lnTo>
                  <a:pt x="8076" y="2560"/>
                </a:lnTo>
                <a:lnTo>
                  <a:pt x="8064" y="2537"/>
                </a:lnTo>
                <a:lnTo>
                  <a:pt x="8059" y="2516"/>
                </a:lnTo>
                <a:lnTo>
                  <a:pt x="8049" y="2494"/>
                </a:lnTo>
                <a:lnTo>
                  <a:pt x="7985" y="2421"/>
                </a:lnTo>
                <a:lnTo>
                  <a:pt x="7981" y="2384"/>
                </a:lnTo>
                <a:lnTo>
                  <a:pt x="7997" y="2366"/>
                </a:lnTo>
                <a:lnTo>
                  <a:pt x="8017" y="2349"/>
                </a:lnTo>
                <a:lnTo>
                  <a:pt x="8026" y="2348"/>
                </a:lnTo>
                <a:lnTo>
                  <a:pt x="8053" y="2346"/>
                </a:lnTo>
                <a:lnTo>
                  <a:pt x="8069" y="2352"/>
                </a:lnTo>
                <a:lnTo>
                  <a:pt x="8072" y="2358"/>
                </a:lnTo>
                <a:lnTo>
                  <a:pt x="8095" y="2401"/>
                </a:lnTo>
                <a:lnTo>
                  <a:pt x="8113" y="2435"/>
                </a:lnTo>
                <a:lnTo>
                  <a:pt x="8121" y="2445"/>
                </a:lnTo>
                <a:lnTo>
                  <a:pt x="8165" y="2484"/>
                </a:lnTo>
                <a:lnTo>
                  <a:pt x="8175" y="2490"/>
                </a:lnTo>
                <a:lnTo>
                  <a:pt x="8193" y="2494"/>
                </a:lnTo>
                <a:lnTo>
                  <a:pt x="8211" y="2506"/>
                </a:lnTo>
                <a:lnTo>
                  <a:pt x="8226" y="2516"/>
                </a:lnTo>
                <a:lnTo>
                  <a:pt x="8240" y="2526"/>
                </a:lnTo>
                <a:lnTo>
                  <a:pt x="8255" y="2530"/>
                </a:lnTo>
                <a:lnTo>
                  <a:pt x="8262" y="2529"/>
                </a:lnTo>
                <a:lnTo>
                  <a:pt x="8302" y="2522"/>
                </a:lnTo>
                <a:lnTo>
                  <a:pt x="8319" y="2506"/>
                </a:lnTo>
                <a:lnTo>
                  <a:pt x="8337" y="2496"/>
                </a:lnTo>
                <a:lnTo>
                  <a:pt x="8342" y="2500"/>
                </a:lnTo>
                <a:lnTo>
                  <a:pt x="8370" y="2507"/>
                </a:lnTo>
                <a:lnTo>
                  <a:pt x="8371" y="2513"/>
                </a:lnTo>
                <a:lnTo>
                  <a:pt x="8370" y="2535"/>
                </a:lnTo>
                <a:lnTo>
                  <a:pt x="8377" y="2555"/>
                </a:lnTo>
                <a:lnTo>
                  <a:pt x="8464" y="2575"/>
                </a:lnTo>
                <a:lnTo>
                  <a:pt x="8547" y="2588"/>
                </a:lnTo>
                <a:lnTo>
                  <a:pt x="8623" y="2596"/>
                </a:lnTo>
                <a:lnTo>
                  <a:pt x="8664" y="2594"/>
                </a:lnTo>
                <a:lnTo>
                  <a:pt x="8710" y="2589"/>
                </a:lnTo>
                <a:lnTo>
                  <a:pt x="8740" y="2592"/>
                </a:lnTo>
                <a:lnTo>
                  <a:pt x="8770" y="2594"/>
                </a:lnTo>
                <a:lnTo>
                  <a:pt x="8812" y="2632"/>
                </a:lnTo>
                <a:lnTo>
                  <a:pt x="8850" y="2673"/>
                </a:lnTo>
                <a:lnTo>
                  <a:pt x="8919" y="2707"/>
                </a:lnTo>
                <a:lnTo>
                  <a:pt x="8935" y="2707"/>
                </a:lnTo>
                <a:lnTo>
                  <a:pt x="8896" y="2724"/>
                </a:lnTo>
                <a:lnTo>
                  <a:pt x="8903" y="2739"/>
                </a:lnTo>
                <a:lnTo>
                  <a:pt x="8909" y="2759"/>
                </a:lnTo>
                <a:lnTo>
                  <a:pt x="8943" y="2786"/>
                </a:lnTo>
                <a:lnTo>
                  <a:pt x="8978" y="2811"/>
                </a:lnTo>
                <a:lnTo>
                  <a:pt x="8991" y="2804"/>
                </a:lnTo>
                <a:lnTo>
                  <a:pt x="9007" y="2795"/>
                </a:lnTo>
                <a:lnTo>
                  <a:pt x="9018" y="2792"/>
                </a:lnTo>
                <a:lnTo>
                  <a:pt x="9028" y="2781"/>
                </a:lnTo>
                <a:lnTo>
                  <a:pt x="9027" y="2759"/>
                </a:lnTo>
                <a:lnTo>
                  <a:pt x="9031" y="2745"/>
                </a:lnTo>
                <a:lnTo>
                  <a:pt x="9036" y="2742"/>
                </a:lnTo>
                <a:lnTo>
                  <a:pt x="9046" y="2740"/>
                </a:lnTo>
                <a:lnTo>
                  <a:pt x="9047" y="2746"/>
                </a:lnTo>
                <a:lnTo>
                  <a:pt x="9056" y="2809"/>
                </a:lnTo>
                <a:lnTo>
                  <a:pt x="9060" y="2864"/>
                </a:lnTo>
                <a:lnTo>
                  <a:pt x="9070" y="2904"/>
                </a:lnTo>
                <a:lnTo>
                  <a:pt x="9082" y="2947"/>
                </a:lnTo>
                <a:lnTo>
                  <a:pt x="9098" y="2999"/>
                </a:lnTo>
                <a:lnTo>
                  <a:pt x="9113" y="3051"/>
                </a:lnTo>
                <a:lnTo>
                  <a:pt x="9141" y="3109"/>
                </a:lnTo>
                <a:lnTo>
                  <a:pt x="9170" y="3166"/>
                </a:lnTo>
                <a:lnTo>
                  <a:pt x="9197" y="3234"/>
                </a:lnTo>
                <a:lnTo>
                  <a:pt x="9221" y="3298"/>
                </a:lnTo>
                <a:lnTo>
                  <a:pt x="9236" y="3324"/>
                </a:lnTo>
                <a:lnTo>
                  <a:pt x="9249" y="3360"/>
                </a:lnTo>
                <a:lnTo>
                  <a:pt x="9253" y="3389"/>
                </a:lnTo>
                <a:lnTo>
                  <a:pt x="9266" y="3415"/>
                </a:lnTo>
                <a:lnTo>
                  <a:pt x="9291" y="3426"/>
                </a:lnTo>
                <a:lnTo>
                  <a:pt x="9306" y="3432"/>
                </a:lnTo>
                <a:lnTo>
                  <a:pt x="9317" y="3425"/>
                </a:lnTo>
                <a:lnTo>
                  <a:pt x="9327" y="3412"/>
                </a:lnTo>
                <a:lnTo>
                  <a:pt x="9335" y="3396"/>
                </a:lnTo>
                <a:lnTo>
                  <a:pt x="9347" y="3378"/>
                </a:lnTo>
                <a:lnTo>
                  <a:pt x="9353" y="3372"/>
                </a:lnTo>
                <a:lnTo>
                  <a:pt x="9371" y="3369"/>
                </a:lnTo>
                <a:lnTo>
                  <a:pt x="9376" y="3372"/>
                </a:lnTo>
                <a:lnTo>
                  <a:pt x="9389" y="3383"/>
                </a:lnTo>
                <a:lnTo>
                  <a:pt x="9402" y="3389"/>
                </a:lnTo>
                <a:lnTo>
                  <a:pt x="9400" y="3449"/>
                </a:lnTo>
                <a:lnTo>
                  <a:pt x="9402" y="3470"/>
                </a:lnTo>
                <a:lnTo>
                  <a:pt x="9409" y="3504"/>
                </a:lnTo>
                <a:lnTo>
                  <a:pt x="9427" y="3524"/>
                </a:lnTo>
                <a:lnTo>
                  <a:pt x="9443" y="3531"/>
                </a:lnTo>
                <a:lnTo>
                  <a:pt x="9479" y="3498"/>
                </a:lnTo>
                <a:lnTo>
                  <a:pt x="9495" y="3441"/>
                </a:lnTo>
                <a:lnTo>
                  <a:pt x="9459" y="3386"/>
                </a:lnTo>
                <a:lnTo>
                  <a:pt x="9445" y="3370"/>
                </a:lnTo>
                <a:lnTo>
                  <a:pt x="9426" y="3352"/>
                </a:lnTo>
                <a:lnTo>
                  <a:pt x="9412" y="3346"/>
                </a:lnTo>
                <a:lnTo>
                  <a:pt x="9400" y="3344"/>
                </a:lnTo>
                <a:lnTo>
                  <a:pt x="9400" y="3350"/>
                </a:lnTo>
                <a:lnTo>
                  <a:pt x="9404" y="3362"/>
                </a:lnTo>
                <a:lnTo>
                  <a:pt x="9403" y="3366"/>
                </a:lnTo>
                <a:lnTo>
                  <a:pt x="9400" y="3367"/>
                </a:lnTo>
                <a:lnTo>
                  <a:pt x="9371" y="3356"/>
                </a:lnTo>
                <a:lnTo>
                  <a:pt x="9376" y="3324"/>
                </a:lnTo>
                <a:lnTo>
                  <a:pt x="9387" y="3323"/>
                </a:lnTo>
                <a:lnTo>
                  <a:pt x="9402" y="3320"/>
                </a:lnTo>
                <a:lnTo>
                  <a:pt x="9402" y="3296"/>
                </a:lnTo>
                <a:lnTo>
                  <a:pt x="9400" y="3271"/>
                </a:lnTo>
                <a:lnTo>
                  <a:pt x="9403" y="3228"/>
                </a:lnTo>
                <a:lnTo>
                  <a:pt x="9410" y="3182"/>
                </a:lnTo>
                <a:lnTo>
                  <a:pt x="9410" y="3169"/>
                </a:lnTo>
                <a:lnTo>
                  <a:pt x="9403" y="3103"/>
                </a:lnTo>
                <a:lnTo>
                  <a:pt x="9396" y="3090"/>
                </a:lnTo>
                <a:lnTo>
                  <a:pt x="9391" y="3084"/>
                </a:lnTo>
                <a:lnTo>
                  <a:pt x="9397" y="3061"/>
                </a:lnTo>
                <a:lnTo>
                  <a:pt x="9402" y="3057"/>
                </a:lnTo>
                <a:lnTo>
                  <a:pt x="9430" y="3047"/>
                </a:lnTo>
                <a:lnTo>
                  <a:pt x="9453" y="3038"/>
                </a:lnTo>
                <a:lnTo>
                  <a:pt x="9481" y="2985"/>
                </a:lnTo>
                <a:lnTo>
                  <a:pt x="9505" y="2968"/>
                </a:lnTo>
                <a:lnTo>
                  <a:pt x="9533" y="2949"/>
                </a:lnTo>
                <a:lnTo>
                  <a:pt x="9564" y="2917"/>
                </a:lnTo>
                <a:lnTo>
                  <a:pt x="9592" y="2880"/>
                </a:lnTo>
                <a:lnTo>
                  <a:pt x="9593" y="2873"/>
                </a:lnTo>
                <a:lnTo>
                  <a:pt x="9603" y="2855"/>
                </a:lnTo>
                <a:lnTo>
                  <a:pt x="9613" y="2851"/>
                </a:lnTo>
                <a:lnTo>
                  <a:pt x="9641" y="2840"/>
                </a:lnTo>
                <a:lnTo>
                  <a:pt x="9655" y="2829"/>
                </a:lnTo>
                <a:lnTo>
                  <a:pt x="9655" y="2789"/>
                </a:lnTo>
                <a:lnTo>
                  <a:pt x="9657" y="2779"/>
                </a:lnTo>
                <a:lnTo>
                  <a:pt x="9671" y="2765"/>
                </a:lnTo>
                <a:lnTo>
                  <a:pt x="9695" y="2758"/>
                </a:lnTo>
                <a:lnTo>
                  <a:pt x="9710" y="2756"/>
                </a:lnTo>
                <a:lnTo>
                  <a:pt x="9713" y="2763"/>
                </a:lnTo>
                <a:lnTo>
                  <a:pt x="9713" y="2775"/>
                </a:lnTo>
                <a:lnTo>
                  <a:pt x="9742" y="2766"/>
                </a:lnTo>
                <a:lnTo>
                  <a:pt x="9775" y="2756"/>
                </a:lnTo>
                <a:lnTo>
                  <a:pt x="9791" y="2756"/>
                </a:lnTo>
                <a:lnTo>
                  <a:pt x="9809" y="2755"/>
                </a:lnTo>
                <a:lnTo>
                  <a:pt x="9822" y="2742"/>
                </a:lnTo>
                <a:lnTo>
                  <a:pt x="9829" y="2732"/>
                </a:lnTo>
                <a:lnTo>
                  <a:pt x="9827" y="2722"/>
                </a:lnTo>
                <a:lnTo>
                  <a:pt x="9832" y="2716"/>
                </a:lnTo>
                <a:lnTo>
                  <a:pt x="9851" y="2733"/>
                </a:lnTo>
                <a:lnTo>
                  <a:pt x="9860" y="2747"/>
                </a:lnTo>
                <a:lnTo>
                  <a:pt x="9864" y="2763"/>
                </a:lnTo>
                <a:lnTo>
                  <a:pt x="9868" y="2785"/>
                </a:lnTo>
                <a:lnTo>
                  <a:pt x="9894" y="2828"/>
                </a:lnTo>
                <a:lnTo>
                  <a:pt x="9925" y="2861"/>
                </a:lnTo>
                <a:lnTo>
                  <a:pt x="9939" y="2855"/>
                </a:lnTo>
                <a:lnTo>
                  <a:pt x="9952" y="2858"/>
                </a:lnTo>
                <a:lnTo>
                  <a:pt x="9946" y="2883"/>
                </a:lnTo>
                <a:lnTo>
                  <a:pt x="9943" y="2899"/>
                </a:lnTo>
                <a:lnTo>
                  <a:pt x="9952" y="2904"/>
                </a:lnTo>
                <a:lnTo>
                  <a:pt x="9969" y="2911"/>
                </a:lnTo>
                <a:lnTo>
                  <a:pt x="9987" y="2933"/>
                </a:lnTo>
                <a:lnTo>
                  <a:pt x="9997" y="2955"/>
                </a:lnTo>
                <a:lnTo>
                  <a:pt x="9995" y="2972"/>
                </a:lnTo>
                <a:lnTo>
                  <a:pt x="9992" y="2996"/>
                </a:lnTo>
                <a:lnTo>
                  <a:pt x="9994" y="3018"/>
                </a:lnTo>
                <a:lnTo>
                  <a:pt x="9994" y="3042"/>
                </a:lnTo>
                <a:lnTo>
                  <a:pt x="10018" y="3054"/>
                </a:lnTo>
                <a:lnTo>
                  <a:pt x="10044" y="3060"/>
                </a:lnTo>
                <a:lnTo>
                  <a:pt x="10064" y="3044"/>
                </a:lnTo>
                <a:lnTo>
                  <a:pt x="10087" y="3022"/>
                </a:lnTo>
                <a:close/>
                <a:moveTo>
                  <a:pt x="6433" y="1194"/>
                </a:moveTo>
                <a:lnTo>
                  <a:pt x="6475" y="1161"/>
                </a:lnTo>
                <a:lnTo>
                  <a:pt x="6484" y="1126"/>
                </a:lnTo>
                <a:lnTo>
                  <a:pt x="6503" y="1131"/>
                </a:lnTo>
                <a:lnTo>
                  <a:pt x="6523" y="1138"/>
                </a:lnTo>
                <a:lnTo>
                  <a:pt x="6524" y="1139"/>
                </a:lnTo>
                <a:lnTo>
                  <a:pt x="6534" y="1132"/>
                </a:lnTo>
                <a:lnTo>
                  <a:pt x="6541" y="1135"/>
                </a:lnTo>
                <a:lnTo>
                  <a:pt x="6559" y="1144"/>
                </a:lnTo>
                <a:lnTo>
                  <a:pt x="6566" y="1151"/>
                </a:lnTo>
                <a:lnTo>
                  <a:pt x="6570" y="1162"/>
                </a:lnTo>
                <a:lnTo>
                  <a:pt x="6576" y="1161"/>
                </a:lnTo>
                <a:lnTo>
                  <a:pt x="6576" y="1148"/>
                </a:lnTo>
                <a:lnTo>
                  <a:pt x="6576" y="1141"/>
                </a:lnTo>
                <a:lnTo>
                  <a:pt x="6572" y="1138"/>
                </a:lnTo>
                <a:lnTo>
                  <a:pt x="6559" y="1131"/>
                </a:lnTo>
                <a:lnTo>
                  <a:pt x="6556" y="1126"/>
                </a:lnTo>
                <a:lnTo>
                  <a:pt x="6557" y="1116"/>
                </a:lnTo>
                <a:lnTo>
                  <a:pt x="6560" y="1112"/>
                </a:lnTo>
                <a:lnTo>
                  <a:pt x="6576" y="1103"/>
                </a:lnTo>
                <a:lnTo>
                  <a:pt x="6589" y="1102"/>
                </a:lnTo>
                <a:lnTo>
                  <a:pt x="6605" y="1102"/>
                </a:lnTo>
                <a:lnTo>
                  <a:pt x="6616" y="1097"/>
                </a:lnTo>
                <a:lnTo>
                  <a:pt x="6618" y="1093"/>
                </a:lnTo>
                <a:lnTo>
                  <a:pt x="6622" y="1086"/>
                </a:lnTo>
                <a:lnTo>
                  <a:pt x="6631" y="1066"/>
                </a:lnTo>
                <a:lnTo>
                  <a:pt x="6637" y="1050"/>
                </a:lnTo>
                <a:lnTo>
                  <a:pt x="6632" y="1047"/>
                </a:lnTo>
                <a:lnTo>
                  <a:pt x="6626" y="1034"/>
                </a:lnTo>
                <a:lnTo>
                  <a:pt x="6631" y="1007"/>
                </a:lnTo>
                <a:lnTo>
                  <a:pt x="6644" y="991"/>
                </a:lnTo>
                <a:lnTo>
                  <a:pt x="6671" y="975"/>
                </a:lnTo>
                <a:lnTo>
                  <a:pt x="6696" y="961"/>
                </a:lnTo>
                <a:lnTo>
                  <a:pt x="6704" y="951"/>
                </a:lnTo>
                <a:lnTo>
                  <a:pt x="6706" y="935"/>
                </a:lnTo>
                <a:lnTo>
                  <a:pt x="6671" y="915"/>
                </a:lnTo>
                <a:lnTo>
                  <a:pt x="6644" y="896"/>
                </a:lnTo>
                <a:lnTo>
                  <a:pt x="6641" y="873"/>
                </a:lnTo>
                <a:lnTo>
                  <a:pt x="6641" y="846"/>
                </a:lnTo>
                <a:lnTo>
                  <a:pt x="6655" y="821"/>
                </a:lnTo>
                <a:lnTo>
                  <a:pt x="6670" y="804"/>
                </a:lnTo>
                <a:lnTo>
                  <a:pt x="6687" y="782"/>
                </a:lnTo>
                <a:lnTo>
                  <a:pt x="6706" y="768"/>
                </a:lnTo>
                <a:lnTo>
                  <a:pt x="6720" y="767"/>
                </a:lnTo>
                <a:lnTo>
                  <a:pt x="6734" y="762"/>
                </a:lnTo>
                <a:lnTo>
                  <a:pt x="6760" y="751"/>
                </a:lnTo>
                <a:lnTo>
                  <a:pt x="6775" y="739"/>
                </a:lnTo>
                <a:lnTo>
                  <a:pt x="6772" y="736"/>
                </a:lnTo>
                <a:lnTo>
                  <a:pt x="6775" y="719"/>
                </a:lnTo>
                <a:lnTo>
                  <a:pt x="6773" y="718"/>
                </a:lnTo>
                <a:lnTo>
                  <a:pt x="6772" y="715"/>
                </a:lnTo>
                <a:lnTo>
                  <a:pt x="6779" y="692"/>
                </a:lnTo>
                <a:lnTo>
                  <a:pt x="6786" y="686"/>
                </a:lnTo>
                <a:lnTo>
                  <a:pt x="6802" y="679"/>
                </a:lnTo>
                <a:lnTo>
                  <a:pt x="6814" y="673"/>
                </a:lnTo>
                <a:lnTo>
                  <a:pt x="6831" y="673"/>
                </a:lnTo>
                <a:lnTo>
                  <a:pt x="6854" y="676"/>
                </a:lnTo>
                <a:lnTo>
                  <a:pt x="6861" y="675"/>
                </a:lnTo>
                <a:lnTo>
                  <a:pt x="6886" y="670"/>
                </a:lnTo>
                <a:lnTo>
                  <a:pt x="6892" y="676"/>
                </a:lnTo>
                <a:lnTo>
                  <a:pt x="6894" y="683"/>
                </a:lnTo>
                <a:lnTo>
                  <a:pt x="6900" y="690"/>
                </a:lnTo>
                <a:lnTo>
                  <a:pt x="6896" y="693"/>
                </a:lnTo>
                <a:lnTo>
                  <a:pt x="6877" y="705"/>
                </a:lnTo>
                <a:lnTo>
                  <a:pt x="6856" y="725"/>
                </a:lnTo>
                <a:lnTo>
                  <a:pt x="6824" y="748"/>
                </a:lnTo>
                <a:lnTo>
                  <a:pt x="6801" y="761"/>
                </a:lnTo>
                <a:lnTo>
                  <a:pt x="6795" y="764"/>
                </a:lnTo>
                <a:lnTo>
                  <a:pt x="6783" y="771"/>
                </a:lnTo>
                <a:lnTo>
                  <a:pt x="6778" y="774"/>
                </a:lnTo>
                <a:lnTo>
                  <a:pt x="6773" y="774"/>
                </a:lnTo>
                <a:lnTo>
                  <a:pt x="6772" y="785"/>
                </a:lnTo>
                <a:lnTo>
                  <a:pt x="6768" y="823"/>
                </a:lnTo>
                <a:lnTo>
                  <a:pt x="6771" y="844"/>
                </a:lnTo>
                <a:lnTo>
                  <a:pt x="6776" y="859"/>
                </a:lnTo>
                <a:lnTo>
                  <a:pt x="6773" y="872"/>
                </a:lnTo>
                <a:lnTo>
                  <a:pt x="6771" y="880"/>
                </a:lnTo>
                <a:lnTo>
                  <a:pt x="6773" y="893"/>
                </a:lnTo>
                <a:lnTo>
                  <a:pt x="6782" y="906"/>
                </a:lnTo>
                <a:lnTo>
                  <a:pt x="6791" y="913"/>
                </a:lnTo>
                <a:lnTo>
                  <a:pt x="6802" y="923"/>
                </a:lnTo>
                <a:lnTo>
                  <a:pt x="6812" y="929"/>
                </a:lnTo>
                <a:lnTo>
                  <a:pt x="6828" y="926"/>
                </a:lnTo>
                <a:lnTo>
                  <a:pt x="6835" y="931"/>
                </a:lnTo>
                <a:lnTo>
                  <a:pt x="6841" y="935"/>
                </a:lnTo>
                <a:lnTo>
                  <a:pt x="6843" y="933"/>
                </a:lnTo>
                <a:lnTo>
                  <a:pt x="6864" y="929"/>
                </a:lnTo>
                <a:lnTo>
                  <a:pt x="6874" y="922"/>
                </a:lnTo>
                <a:lnTo>
                  <a:pt x="6892" y="918"/>
                </a:lnTo>
                <a:lnTo>
                  <a:pt x="6905" y="918"/>
                </a:lnTo>
                <a:lnTo>
                  <a:pt x="6917" y="918"/>
                </a:lnTo>
                <a:lnTo>
                  <a:pt x="6945" y="913"/>
                </a:lnTo>
                <a:lnTo>
                  <a:pt x="6968" y="909"/>
                </a:lnTo>
                <a:lnTo>
                  <a:pt x="6991" y="903"/>
                </a:lnTo>
                <a:lnTo>
                  <a:pt x="7010" y="900"/>
                </a:lnTo>
                <a:lnTo>
                  <a:pt x="7023" y="905"/>
                </a:lnTo>
                <a:lnTo>
                  <a:pt x="7031" y="905"/>
                </a:lnTo>
                <a:lnTo>
                  <a:pt x="7046" y="915"/>
                </a:lnTo>
                <a:lnTo>
                  <a:pt x="7039" y="931"/>
                </a:lnTo>
                <a:lnTo>
                  <a:pt x="7028" y="942"/>
                </a:lnTo>
                <a:lnTo>
                  <a:pt x="7018" y="949"/>
                </a:lnTo>
                <a:lnTo>
                  <a:pt x="7004" y="952"/>
                </a:lnTo>
                <a:lnTo>
                  <a:pt x="6994" y="952"/>
                </a:lnTo>
                <a:lnTo>
                  <a:pt x="6982" y="949"/>
                </a:lnTo>
                <a:lnTo>
                  <a:pt x="6964" y="944"/>
                </a:lnTo>
                <a:lnTo>
                  <a:pt x="6949" y="941"/>
                </a:lnTo>
                <a:lnTo>
                  <a:pt x="6915" y="948"/>
                </a:lnTo>
                <a:lnTo>
                  <a:pt x="6886" y="955"/>
                </a:lnTo>
                <a:lnTo>
                  <a:pt x="6857" y="964"/>
                </a:lnTo>
                <a:lnTo>
                  <a:pt x="6851" y="981"/>
                </a:lnTo>
                <a:lnTo>
                  <a:pt x="6856" y="984"/>
                </a:lnTo>
                <a:lnTo>
                  <a:pt x="6884" y="1003"/>
                </a:lnTo>
                <a:lnTo>
                  <a:pt x="6886" y="1005"/>
                </a:lnTo>
                <a:lnTo>
                  <a:pt x="6894" y="1011"/>
                </a:lnTo>
                <a:lnTo>
                  <a:pt x="6894" y="1020"/>
                </a:lnTo>
                <a:lnTo>
                  <a:pt x="6892" y="1037"/>
                </a:lnTo>
                <a:lnTo>
                  <a:pt x="6887" y="1049"/>
                </a:lnTo>
                <a:lnTo>
                  <a:pt x="6883" y="1054"/>
                </a:lnTo>
                <a:lnTo>
                  <a:pt x="6868" y="1064"/>
                </a:lnTo>
                <a:lnTo>
                  <a:pt x="6866" y="1060"/>
                </a:lnTo>
                <a:lnTo>
                  <a:pt x="6853" y="1044"/>
                </a:lnTo>
                <a:lnTo>
                  <a:pt x="6838" y="1033"/>
                </a:lnTo>
                <a:lnTo>
                  <a:pt x="6825" y="1030"/>
                </a:lnTo>
                <a:lnTo>
                  <a:pt x="6809" y="1031"/>
                </a:lnTo>
                <a:lnTo>
                  <a:pt x="6802" y="1033"/>
                </a:lnTo>
                <a:lnTo>
                  <a:pt x="6786" y="1047"/>
                </a:lnTo>
                <a:lnTo>
                  <a:pt x="6783" y="1057"/>
                </a:lnTo>
                <a:lnTo>
                  <a:pt x="6779" y="1079"/>
                </a:lnTo>
                <a:lnTo>
                  <a:pt x="6779" y="1100"/>
                </a:lnTo>
                <a:lnTo>
                  <a:pt x="6783" y="1112"/>
                </a:lnTo>
                <a:lnTo>
                  <a:pt x="6794" y="1133"/>
                </a:lnTo>
                <a:lnTo>
                  <a:pt x="6791" y="1141"/>
                </a:lnTo>
                <a:lnTo>
                  <a:pt x="6775" y="1152"/>
                </a:lnTo>
                <a:lnTo>
                  <a:pt x="6759" y="1159"/>
                </a:lnTo>
                <a:lnTo>
                  <a:pt x="6743" y="1169"/>
                </a:lnTo>
                <a:lnTo>
                  <a:pt x="6729" y="1178"/>
                </a:lnTo>
                <a:lnTo>
                  <a:pt x="6722" y="1179"/>
                </a:lnTo>
                <a:lnTo>
                  <a:pt x="6704" y="1182"/>
                </a:lnTo>
                <a:lnTo>
                  <a:pt x="6700" y="1178"/>
                </a:lnTo>
                <a:lnTo>
                  <a:pt x="6693" y="1164"/>
                </a:lnTo>
                <a:lnTo>
                  <a:pt x="6688" y="1156"/>
                </a:lnTo>
                <a:lnTo>
                  <a:pt x="6685" y="1151"/>
                </a:lnTo>
                <a:lnTo>
                  <a:pt x="6680" y="1148"/>
                </a:lnTo>
                <a:lnTo>
                  <a:pt x="6671" y="1152"/>
                </a:lnTo>
                <a:lnTo>
                  <a:pt x="6664" y="1152"/>
                </a:lnTo>
                <a:lnTo>
                  <a:pt x="6632" y="1165"/>
                </a:lnTo>
                <a:lnTo>
                  <a:pt x="6624" y="1171"/>
                </a:lnTo>
                <a:lnTo>
                  <a:pt x="6611" y="1179"/>
                </a:lnTo>
                <a:lnTo>
                  <a:pt x="6598" y="1182"/>
                </a:lnTo>
                <a:lnTo>
                  <a:pt x="6582" y="1185"/>
                </a:lnTo>
                <a:lnTo>
                  <a:pt x="6575" y="1191"/>
                </a:lnTo>
                <a:lnTo>
                  <a:pt x="6553" y="1202"/>
                </a:lnTo>
                <a:lnTo>
                  <a:pt x="6546" y="1200"/>
                </a:lnTo>
                <a:lnTo>
                  <a:pt x="6541" y="1195"/>
                </a:lnTo>
                <a:lnTo>
                  <a:pt x="6534" y="1198"/>
                </a:lnTo>
                <a:lnTo>
                  <a:pt x="6528" y="1192"/>
                </a:lnTo>
                <a:lnTo>
                  <a:pt x="6523" y="1171"/>
                </a:lnTo>
                <a:lnTo>
                  <a:pt x="6515" y="1167"/>
                </a:lnTo>
                <a:lnTo>
                  <a:pt x="6497" y="1171"/>
                </a:lnTo>
                <a:lnTo>
                  <a:pt x="6484" y="1178"/>
                </a:lnTo>
                <a:lnTo>
                  <a:pt x="6481" y="1184"/>
                </a:lnTo>
                <a:lnTo>
                  <a:pt x="6475" y="1188"/>
                </a:lnTo>
                <a:lnTo>
                  <a:pt x="6452" y="1195"/>
                </a:lnTo>
                <a:lnTo>
                  <a:pt x="6433" y="1197"/>
                </a:lnTo>
                <a:lnTo>
                  <a:pt x="6433" y="1194"/>
                </a:lnTo>
                <a:close/>
                <a:moveTo>
                  <a:pt x="7455" y="2106"/>
                </a:moveTo>
                <a:lnTo>
                  <a:pt x="7445" y="2145"/>
                </a:lnTo>
                <a:lnTo>
                  <a:pt x="7432" y="2185"/>
                </a:lnTo>
                <a:lnTo>
                  <a:pt x="7416" y="2215"/>
                </a:lnTo>
                <a:lnTo>
                  <a:pt x="7404" y="2237"/>
                </a:lnTo>
                <a:lnTo>
                  <a:pt x="7399" y="2248"/>
                </a:lnTo>
                <a:lnTo>
                  <a:pt x="7390" y="2273"/>
                </a:lnTo>
                <a:lnTo>
                  <a:pt x="7380" y="2281"/>
                </a:lnTo>
                <a:lnTo>
                  <a:pt x="7368" y="2289"/>
                </a:lnTo>
                <a:lnTo>
                  <a:pt x="7341" y="2297"/>
                </a:lnTo>
                <a:lnTo>
                  <a:pt x="7331" y="2294"/>
                </a:lnTo>
                <a:lnTo>
                  <a:pt x="7317" y="2289"/>
                </a:lnTo>
                <a:lnTo>
                  <a:pt x="7270" y="2287"/>
                </a:lnTo>
                <a:lnTo>
                  <a:pt x="7260" y="2289"/>
                </a:lnTo>
                <a:lnTo>
                  <a:pt x="7249" y="2289"/>
                </a:lnTo>
                <a:lnTo>
                  <a:pt x="7197" y="2291"/>
                </a:lnTo>
                <a:lnTo>
                  <a:pt x="7185" y="2299"/>
                </a:lnTo>
                <a:lnTo>
                  <a:pt x="7174" y="2306"/>
                </a:lnTo>
                <a:lnTo>
                  <a:pt x="7132" y="2303"/>
                </a:lnTo>
                <a:lnTo>
                  <a:pt x="7122" y="2299"/>
                </a:lnTo>
                <a:lnTo>
                  <a:pt x="7069" y="2277"/>
                </a:lnTo>
                <a:lnTo>
                  <a:pt x="7017" y="2257"/>
                </a:lnTo>
                <a:lnTo>
                  <a:pt x="6987" y="2245"/>
                </a:lnTo>
                <a:lnTo>
                  <a:pt x="6955" y="2230"/>
                </a:lnTo>
                <a:lnTo>
                  <a:pt x="6925" y="2221"/>
                </a:lnTo>
                <a:lnTo>
                  <a:pt x="6900" y="2212"/>
                </a:lnTo>
                <a:lnTo>
                  <a:pt x="6902" y="2204"/>
                </a:lnTo>
                <a:lnTo>
                  <a:pt x="6896" y="2201"/>
                </a:lnTo>
                <a:lnTo>
                  <a:pt x="6863" y="2211"/>
                </a:lnTo>
                <a:lnTo>
                  <a:pt x="6828" y="2225"/>
                </a:lnTo>
                <a:lnTo>
                  <a:pt x="6812" y="2238"/>
                </a:lnTo>
                <a:lnTo>
                  <a:pt x="6804" y="2245"/>
                </a:lnTo>
                <a:lnTo>
                  <a:pt x="6794" y="2257"/>
                </a:lnTo>
                <a:lnTo>
                  <a:pt x="6783" y="2284"/>
                </a:lnTo>
                <a:lnTo>
                  <a:pt x="6788" y="2296"/>
                </a:lnTo>
                <a:lnTo>
                  <a:pt x="6801" y="2316"/>
                </a:lnTo>
                <a:lnTo>
                  <a:pt x="6798" y="2323"/>
                </a:lnTo>
                <a:lnTo>
                  <a:pt x="6778" y="2337"/>
                </a:lnTo>
                <a:lnTo>
                  <a:pt x="6765" y="2343"/>
                </a:lnTo>
                <a:lnTo>
                  <a:pt x="6752" y="2330"/>
                </a:lnTo>
                <a:lnTo>
                  <a:pt x="6729" y="2314"/>
                </a:lnTo>
                <a:lnTo>
                  <a:pt x="6675" y="2304"/>
                </a:lnTo>
                <a:lnTo>
                  <a:pt x="6632" y="2297"/>
                </a:lnTo>
                <a:lnTo>
                  <a:pt x="6598" y="2257"/>
                </a:lnTo>
                <a:lnTo>
                  <a:pt x="6569" y="2238"/>
                </a:lnTo>
                <a:lnTo>
                  <a:pt x="6536" y="2218"/>
                </a:lnTo>
                <a:lnTo>
                  <a:pt x="6500" y="2217"/>
                </a:lnTo>
                <a:lnTo>
                  <a:pt x="6461" y="2211"/>
                </a:lnTo>
                <a:lnTo>
                  <a:pt x="6451" y="2201"/>
                </a:lnTo>
                <a:lnTo>
                  <a:pt x="6419" y="2171"/>
                </a:lnTo>
                <a:lnTo>
                  <a:pt x="6406" y="2166"/>
                </a:lnTo>
                <a:lnTo>
                  <a:pt x="6402" y="2166"/>
                </a:lnTo>
                <a:lnTo>
                  <a:pt x="6397" y="2161"/>
                </a:lnTo>
                <a:lnTo>
                  <a:pt x="6399" y="2146"/>
                </a:lnTo>
                <a:lnTo>
                  <a:pt x="6403" y="2140"/>
                </a:lnTo>
                <a:lnTo>
                  <a:pt x="6416" y="2122"/>
                </a:lnTo>
                <a:lnTo>
                  <a:pt x="6423" y="2100"/>
                </a:lnTo>
                <a:lnTo>
                  <a:pt x="6423" y="2093"/>
                </a:lnTo>
                <a:lnTo>
                  <a:pt x="6425" y="2071"/>
                </a:lnTo>
                <a:lnTo>
                  <a:pt x="6420" y="2058"/>
                </a:lnTo>
                <a:lnTo>
                  <a:pt x="6415" y="2054"/>
                </a:lnTo>
                <a:lnTo>
                  <a:pt x="6407" y="2050"/>
                </a:lnTo>
                <a:lnTo>
                  <a:pt x="6405" y="2037"/>
                </a:lnTo>
                <a:lnTo>
                  <a:pt x="6407" y="2017"/>
                </a:lnTo>
                <a:lnTo>
                  <a:pt x="6409" y="2014"/>
                </a:lnTo>
                <a:lnTo>
                  <a:pt x="6417" y="2011"/>
                </a:lnTo>
                <a:lnTo>
                  <a:pt x="6419" y="2010"/>
                </a:lnTo>
                <a:lnTo>
                  <a:pt x="6399" y="2011"/>
                </a:lnTo>
                <a:lnTo>
                  <a:pt x="6377" y="2002"/>
                </a:lnTo>
                <a:lnTo>
                  <a:pt x="6373" y="1997"/>
                </a:lnTo>
                <a:lnTo>
                  <a:pt x="6366" y="1991"/>
                </a:lnTo>
                <a:lnTo>
                  <a:pt x="6360" y="1992"/>
                </a:lnTo>
                <a:lnTo>
                  <a:pt x="6330" y="2001"/>
                </a:lnTo>
                <a:lnTo>
                  <a:pt x="6301" y="2002"/>
                </a:lnTo>
                <a:lnTo>
                  <a:pt x="6273" y="2004"/>
                </a:lnTo>
                <a:lnTo>
                  <a:pt x="6245" y="2005"/>
                </a:lnTo>
                <a:lnTo>
                  <a:pt x="6242" y="2007"/>
                </a:lnTo>
                <a:lnTo>
                  <a:pt x="6236" y="2005"/>
                </a:lnTo>
                <a:lnTo>
                  <a:pt x="6226" y="2007"/>
                </a:lnTo>
                <a:lnTo>
                  <a:pt x="6194" y="2021"/>
                </a:lnTo>
                <a:lnTo>
                  <a:pt x="6188" y="2028"/>
                </a:lnTo>
                <a:lnTo>
                  <a:pt x="6168" y="2031"/>
                </a:lnTo>
                <a:lnTo>
                  <a:pt x="6144" y="2028"/>
                </a:lnTo>
                <a:lnTo>
                  <a:pt x="6112" y="2030"/>
                </a:lnTo>
                <a:lnTo>
                  <a:pt x="6085" y="2030"/>
                </a:lnTo>
                <a:lnTo>
                  <a:pt x="5997" y="2044"/>
                </a:lnTo>
                <a:lnTo>
                  <a:pt x="5967" y="2060"/>
                </a:lnTo>
                <a:lnTo>
                  <a:pt x="5935" y="2083"/>
                </a:lnTo>
                <a:lnTo>
                  <a:pt x="5925" y="2100"/>
                </a:lnTo>
                <a:lnTo>
                  <a:pt x="5909" y="2112"/>
                </a:lnTo>
                <a:lnTo>
                  <a:pt x="5902" y="2113"/>
                </a:lnTo>
                <a:lnTo>
                  <a:pt x="5874" y="2109"/>
                </a:lnTo>
                <a:lnTo>
                  <a:pt x="5869" y="2106"/>
                </a:lnTo>
                <a:lnTo>
                  <a:pt x="5837" y="2103"/>
                </a:lnTo>
                <a:lnTo>
                  <a:pt x="5808" y="2107"/>
                </a:lnTo>
                <a:lnTo>
                  <a:pt x="5795" y="2102"/>
                </a:lnTo>
                <a:lnTo>
                  <a:pt x="5776" y="2100"/>
                </a:lnTo>
                <a:lnTo>
                  <a:pt x="5769" y="2090"/>
                </a:lnTo>
                <a:lnTo>
                  <a:pt x="5769" y="2076"/>
                </a:lnTo>
                <a:lnTo>
                  <a:pt x="5778" y="2054"/>
                </a:lnTo>
                <a:lnTo>
                  <a:pt x="5811" y="2033"/>
                </a:lnTo>
                <a:lnTo>
                  <a:pt x="5892" y="2017"/>
                </a:lnTo>
                <a:lnTo>
                  <a:pt x="5930" y="1991"/>
                </a:lnTo>
                <a:lnTo>
                  <a:pt x="5954" y="1982"/>
                </a:lnTo>
                <a:lnTo>
                  <a:pt x="5968" y="1943"/>
                </a:lnTo>
                <a:lnTo>
                  <a:pt x="5982" y="1940"/>
                </a:lnTo>
                <a:lnTo>
                  <a:pt x="5994" y="1932"/>
                </a:lnTo>
                <a:lnTo>
                  <a:pt x="5990" y="1913"/>
                </a:lnTo>
                <a:lnTo>
                  <a:pt x="5985" y="1900"/>
                </a:lnTo>
                <a:lnTo>
                  <a:pt x="6039" y="1818"/>
                </a:lnTo>
                <a:lnTo>
                  <a:pt x="6115" y="1781"/>
                </a:lnTo>
                <a:lnTo>
                  <a:pt x="6128" y="1755"/>
                </a:lnTo>
                <a:lnTo>
                  <a:pt x="6124" y="1739"/>
                </a:lnTo>
                <a:lnTo>
                  <a:pt x="6125" y="1716"/>
                </a:lnTo>
                <a:lnTo>
                  <a:pt x="6157" y="1705"/>
                </a:lnTo>
                <a:lnTo>
                  <a:pt x="6181" y="1700"/>
                </a:lnTo>
                <a:lnTo>
                  <a:pt x="6245" y="1720"/>
                </a:lnTo>
                <a:lnTo>
                  <a:pt x="6260" y="1709"/>
                </a:lnTo>
                <a:lnTo>
                  <a:pt x="6285" y="1694"/>
                </a:lnTo>
                <a:lnTo>
                  <a:pt x="6309" y="1680"/>
                </a:lnTo>
                <a:lnTo>
                  <a:pt x="6327" y="1670"/>
                </a:lnTo>
                <a:lnTo>
                  <a:pt x="6330" y="1661"/>
                </a:lnTo>
                <a:lnTo>
                  <a:pt x="6338" y="1656"/>
                </a:lnTo>
                <a:lnTo>
                  <a:pt x="6347" y="1656"/>
                </a:lnTo>
                <a:lnTo>
                  <a:pt x="6367" y="1656"/>
                </a:lnTo>
                <a:lnTo>
                  <a:pt x="6379" y="1660"/>
                </a:lnTo>
                <a:lnTo>
                  <a:pt x="6380" y="1664"/>
                </a:lnTo>
                <a:lnTo>
                  <a:pt x="6399" y="1703"/>
                </a:lnTo>
                <a:lnTo>
                  <a:pt x="6412" y="1726"/>
                </a:lnTo>
                <a:lnTo>
                  <a:pt x="6455" y="1769"/>
                </a:lnTo>
                <a:lnTo>
                  <a:pt x="6495" y="1801"/>
                </a:lnTo>
                <a:lnTo>
                  <a:pt x="6546" y="1820"/>
                </a:lnTo>
                <a:lnTo>
                  <a:pt x="6560" y="1833"/>
                </a:lnTo>
                <a:lnTo>
                  <a:pt x="6580" y="1847"/>
                </a:lnTo>
                <a:lnTo>
                  <a:pt x="6599" y="1864"/>
                </a:lnTo>
                <a:lnTo>
                  <a:pt x="6613" y="1880"/>
                </a:lnTo>
                <a:lnTo>
                  <a:pt x="6628" y="1906"/>
                </a:lnTo>
                <a:lnTo>
                  <a:pt x="6624" y="1916"/>
                </a:lnTo>
                <a:lnTo>
                  <a:pt x="6612" y="1936"/>
                </a:lnTo>
                <a:lnTo>
                  <a:pt x="6593" y="1958"/>
                </a:lnTo>
                <a:lnTo>
                  <a:pt x="6576" y="1968"/>
                </a:lnTo>
                <a:lnTo>
                  <a:pt x="6550" y="1962"/>
                </a:lnTo>
                <a:lnTo>
                  <a:pt x="6528" y="1958"/>
                </a:lnTo>
                <a:lnTo>
                  <a:pt x="6482" y="1963"/>
                </a:lnTo>
                <a:lnTo>
                  <a:pt x="6481" y="1965"/>
                </a:lnTo>
                <a:lnTo>
                  <a:pt x="6481" y="1976"/>
                </a:lnTo>
                <a:lnTo>
                  <a:pt x="6488" y="1984"/>
                </a:lnTo>
                <a:lnTo>
                  <a:pt x="6508" y="1992"/>
                </a:lnTo>
                <a:lnTo>
                  <a:pt x="6528" y="1998"/>
                </a:lnTo>
                <a:lnTo>
                  <a:pt x="6559" y="2014"/>
                </a:lnTo>
                <a:lnTo>
                  <a:pt x="6575" y="2021"/>
                </a:lnTo>
                <a:lnTo>
                  <a:pt x="6586" y="2022"/>
                </a:lnTo>
                <a:lnTo>
                  <a:pt x="6598" y="2030"/>
                </a:lnTo>
                <a:lnTo>
                  <a:pt x="6600" y="2025"/>
                </a:lnTo>
                <a:lnTo>
                  <a:pt x="6602" y="2002"/>
                </a:lnTo>
                <a:lnTo>
                  <a:pt x="6600" y="1992"/>
                </a:lnTo>
                <a:lnTo>
                  <a:pt x="6603" y="1974"/>
                </a:lnTo>
                <a:lnTo>
                  <a:pt x="6612" y="1969"/>
                </a:lnTo>
                <a:lnTo>
                  <a:pt x="6635" y="1968"/>
                </a:lnTo>
                <a:lnTo>
                  <a:pt x="6645" y="1963"/>
                </a:lnTo>
                <a:lnTo>
                  <a:pt x="6648" y="1955"/>
                </a:lnTo>
                <a:lnTo>
                  <a:pt x="6651" y="1951"/>
                </a:lnTo>
                <a:lnTo>
                  <a:pt x="6667" y="1930"/>
                </a:lnTo>
                <a:lnTo>
                  <a:pt x="6665" y="1917"/>
                </a:lnTo>
                <a:lnTo>
                  <a:pt x="6683" y="1905"/>
                </a:lnTo>
                <a:lnTo>
                  <a:pt x="6677" y="1899"/>
                </a:lnTo>
                <a:lnTo>
                  <a:pt x="6665" y="1884"/>
                </a:lnTo>
                <a:lnTo>
                  <a:pt x="6660" y="1877"/>
                </a:lnTo>
                <a:lnTo>
                  <a:pt x="6654" y="1867"/>
                </a:lnTo>
                <a:lnTo>
                  <a:pt x="6657" y="1860"/>
                </a:lnTo>
                <a:lnTo>
                  <a:pt x="6662" y="1853"/>
                </a:lnTo>
                <a:lnTo>
                  <a:pt x="6681" y="1843"/>
                </a:lnTo>
                <a:lnTo>
                  <a:pt x="6690" y="1846"/>
                </a:lnTo>
                <a:lnTo>
                  <a:pt x="6698" y="1850"/>
                </a:lnTo>
                <a:lnTo>
                  <a:pt x="6722" y="1860"/>
                </a:lnTo>
                <a:lnTo>
                  <a:pt x="6724" y="1866"/>
                </a:lnTo>
                <a:lnTo>
                  <a:pt x="6723" y="1881"/>
                </a:lnTo>
                <a:lnTo>
                  <a:pt x="6729" y="1880"/>
                </a:lnTo>
                <a:lnTo>
                  <a:pt x="6732" y="1858"/>
                </a:lnTo>
                <a:lnTo>
                  <a:pt x="6730" y="1844"/>
                </a:lnTo>
                <a:lnTo>
                  <a:pt x="6723" y="1834"/>
                </a:lnTo>
                <a:lnTo>
                  <a:pt x="6703" y="1821"/>
                </a:lnTo>
                <a:lnTo>
                  <a:pt x="6673" y="1811"/>
                </a:lnTo>
                <a:lnTo>
                  <a:pt x="6647" y="1799"/>
                </a:lnTo>
                <a:lnTo>
                  <a:pt x="6629" y="1791"/>
                </a:lnTo>
                <a:lnTo>
                  <a:pt x="6621" y="1787"/>
                </a:lnTo>
                <a:lnTo>
                  <a:pt x="6622" y="1784"/>
                </a:lnTo>
                <a:lnTo>
                  <a:pt x="6624" y="1769"/>
                </a:lnTo>
                <a:lnTo>
                  <a:pt x="6618" y="1768"/>
                </a:lnTo>
                <a:lnTo>
                  <a:pt x="6589" y="1766"/>
                </a:lnTo>
                <a:lnTo>
                  <a:pt x="6573" y="1759"/>
                </a:lnTo>
                <a:lnTo>
                  <a:pt x="6556" y="1741"/>
                </a:lnTo>
                <a:lnTo>
                  <a:pt x="6539" y="1722"/>
                </a:lnTo>
                <a:lnTo>
                  <a:pt x="6521" y="1696"/>
                </a:lnTo>
                <a:lnTo>
                  <a:pt x="6507" y="1676"/>
                </a:lnTo>
                <a:lnTo>
                  <a:pt x="6498" y="1667"/>
                </a:lnTo>
                <a:lnTo>
                  <a:pt x="6488" y="1654"/>
                </a:lnTo>
                <a:lnTo>
                  <a:pt x="6485" y="1643"/>
                </a:lnTo>
                <a:lnTo>
                  <a:pt x="6481" y="1624"/>
                </a:lnTo>
                <a:lnTo>
                  <a:pt x="6484" y="1610"/>
                </a:lnTo>
                <a:lnTo>
                  <a:pt x="6511" y="1579"/>
                </a:lnTo>
                <a:lnTo>
                  <a:pt x="6515" y="1578"/>
                </a:lnTo>
                <a:lnTo>
                  <a:pt x="6520" y="1587"/>
                </a:lnTo>
                <a:lnTo>
                  <a:pt x="6533" y="1607"/>
                </a:lnTo>
                <a:lnTo>
                  <a:pt x="6554" y="1638"/>
                </a:lnTo>
                <a:lnTo>
                  <a:pt x="6573" y="1663"/>
                </a:lnTo>
                <a:lnTo>
                  <a:pt x="6598" y="1690"/>
                </a:lnTo>
                <a:lnTo>
                  <a:pt x="6626" y="1709"/>
                </a:lnTo>
                <a:lnTo>
                  <a:pt x="6638" y="1717"/>
                </a:lnTo>
                <a:lnTo>
                  <a:pt x="6660" y="1730"/>
                </a:lnTo>
                <a:lnTo>
                  <a:pt x="6677" y="1741"/>
                </a:lnTo>
                <a:lnTo>
                  <a:pt x="6700" y="1753"/>
                </a:lnTo>
                <a:lnTo>
                  <a:pt x="6726" y="1766"/>
                </a:lnTo>
                <a:lnTo>
                  <a:pt x="6732" y="1774"/>
                </a:lnTo>
                <a:lnTo>
                  <a:pt x="6743" y="1778"/>
                </a:lnTo>
                <a:lnTo>
                  <a:pt x="6756" y="1787"/>
                </a:lnTo>
                <a:lnTo>
                  <a:pt x="6765" y="1797"/>
                </a:lnTo>
                <a:lnTo>
                  <a:pt x="6769" y="1807"/>
                </a:lnTo>
                <a:lnTo>
                  <a:pt x="6772" y="1815"/>
                </a:lnTo>
                <a:lnTo>
                  <a:pt x="6772" y="1834"/>
                </a:lnTo>
                <a:lnTo>
                  <a:pt x="6766" y="1856"/>
                </a:lnTo>
                <a:lnTo>
                  <a:pt x="6765" y="1861"/>
                </a:lnTo>
                <a:lnTo>
                  <a:pt x="6771" y="1873"/>
                </a:lnTo>
                <a:lnTo>
                  <a:pt x="6801" y="1926"/>
                </a:lnTo>
                <a:lnTo>
                  <a:pt x="6814" y="1935"/>
                </a:lnTo>
                <a:lnTo>
                  <a:pt x="6827" y="1936"/>
                </a:lnTo>
                <a:lnTo>
                  <a:pt x="6851" y="1949"/>
                </a:lnTo>
                <a:lnTo>
                  <a:pt x="6860" y="1963"/>
                </a:lnTo>
                <a:lnTo>
                  <a:pt x="6860" y="1971"/>
                </a:lnTo>
                <a:lnTo>
                  <a:pt x="6860" y="1988"/>
                </a:lnTo>
                <a:lnTo>
                  <a:pt x="6880" y="2018"/>
                </a:lnTo>
                <a:lnTo>
                  <a:pt x="6883" y="2022"/>
                </a:lnTo>
                <a:lnTo>
                  <a:pt x="6896" y="2024"/>
                </a:lnTo>
                <a:lnTo>
                  <a:pt x="6925" y="2027"/>
                </a:lnTo>
                <a:lnTo>
                  <a:pt x="6925" y="2017"/>
                </a:lnTo>
                <a:lnTo>
                  <a:pt x="6929" y="1994"/>
                </a:lnTo>
                <a:lnTo>
                  <a:pt x="6938" y="1985"/>
                </a:lnTo>
                <a:lnTo>
                  <a:pt x="6951" y="1979"/>
                </a:lnTo>
                <a:lnTo>
                  <a:pt x="6974" y="1965"/>
                </a:lnTo>
                <a:lnTo>
                  <a:pt x="6974" y="1958"/>
                </a:lnTo>
                <a:lnTo>
                  <a:pt x="6968" y="1940"/>
                </a:lnTo>
                <a:lnTo>
                  <a:pt x="6952" y="1920"/>
                </a:lnTo>
                <a:lnTo>
                  <a:pt x="6941" y="1913"/>
                </a:lnTo>
                <a:lnTo>
                  <a:pt x="6923" y="1899"/>
                </a:lnTo>
                <a:lnTo>
                  <a:pt x="6919" y="1886"/>
                </a:lnTo>
                <a:lnTo>
                  <a:pt x="6916" y="1871"/>
                </a:lnTo>
                <a:lnTo>
                  <a:pt x="6915" y="1854"/>
                </a:lnTo>
                <a:lnTo>
                  <a:pt x="6920" y="1848"/>
                </a:lnTo>
                <a:lnTo>
                  <a:pt x="6926" y="1851"/>
                </a:lnTo>
                <a:lnTo>
                  <a:pt x="6938" y="1860"/>
                </a:lnTo>
                <a:lnTo>
                  <a:pt x="6954" y="1876"/>
                </a:lnTo>
                <a:lnTo>
                  <a:pt x="6962" y="1877"/>
                </a:lnTo>
                <a:lnTo>
                  <a:pt x="6965" y="1870"/>
                </a:lnTo>
                <a:lnTo>
                  <a:pt x="6972" y="1853"/>
                </a:lnTo>
                <a:lnTo>
                  <a:pt x="6994" y="1833"/>
                </a:lnTo>
                <a:lnTo>
                  <a:pt x="7004" y="1834"/>
                </a:lnTo>
                <a:lnTo>
                  <a:pt x="7028" y="1844"/>
                </a:lnTo>
                <a:lnTo>
                  <a:pt x="7039" y="1857"/>
                </a:lnTo>
                <a:lnTo>
                  <a:pt x="7046" y="1893"/>
                </a:lnTo>
                <a:lnTo>
                  <a:pt x="7056" y="1923"/>
                </a:lnTo>
                <a:lnTo>
                  <a:pt x="7059" y="1926"/>
                </a:lnTo>
                <a:lnTo>
                  <a:pt x="7066" y="1956"/>
                </a:lnTo>
                <a:lnTo>
                  <a:pt x="7072" y="1975"/>
                </a:lnTo>
                <a:lnTo>
                  <a:pt x="7090" y="1994"/>
                </a:lnTo>
                <a:lnTo>
                  <a:pt x="7090" y="2001"/>
                </a:lnTo>
                <a:lnTo>
                  <a:pt x="7088" y="2007"/>
                </a:lnTo>
                <a:lnTo>
                  <a:pt x="7088" y="2015"/>
                </a:lnTo>
                <a:lnTo>
                  <a:pt x="7105" y="2018"/>
                </a:lnTo>
                <a:lnTo>
                  <a:pt x="7128" y="2022"/>
                </a:lnTo>
                <a:lnTo>
                  <a:pt x="7160" y="2030"/>
                </a:lnTo>
                <a:lnTo>
                  <a:pt x="7162" y="2035"/>
                </a:lnTo>
                <a:lnTo>
                  <a:pt x="7174" y="2044"/>
                </a:lnTo>
                <a:lnTo>
                  <a:pt x="7190" y="2053"/>
                </a:lnTo>
                <a:lnTo>
                  <a:pt x="7196" y="2057"/>
                </a:lnTo>
                <a:lnTo>
                  <a:pt x="7214" y="2063"/>
                </a:lnTo>
                <a:lnTo>
                  <a:pt x="7220" y="2057"/>
                </a:lnTo>
                <a:lnTo>
                  <a:pt x="7227" y="2035"/>
                </a:lnTo>
                <a:lnTo>
                  <a:pt x="7236" y="2028"/>
                </a:lnTo>
                <a:lnTo>
                  <a:pt x="7246" y="2031"/>
                </a:lnTo>
                <a:lnTo>
                  <a:pt x="7283" y="2037"/>
                </a:lnTo>
                <a:lnTo>
                  <a:pt x="7292" y="2047"/>
                </a:lnTo>
                <a:lnTo>
                  <a:pt x="7298" y="2056"/>
                </a:lnTo>
                <a:lnTo>
                  <a:pt x="7324" y="2063"/>
                </a:lnTo>
                <a:lnTo>
                  <a:pt x="7327" y="2066"/>
                </a:lnTo>
                <a:lnTo>
                  <a:pt x="7341" y="2063"/>
                </a:lnTo>
                <a:lnTo>
                  <a:pt x="7356" y="2056"/>
                </a:lnTo>
                <a:lnTo>
                  <a:pt x="7360" y="2053"/>
                </a:lnTo>
                <a:lnTo>
                  <a:pt x="7393" y="2033"/>
                </a:lnTo>
                <a:lnTo>
                  <a:pt x="7404" y="2033"/>
                </a:lnTo>
                <a:lnTo>
                  <a:pt x="7416" y="2033"/>
                </a:lnTo>
                <a:lnTo>
                  <a:pt x="7436" y="2025"/>
                </a:lnTo>
                <a:lnTo>
                  <a:pt x="7443" y="2028"/>
                </a:lnTo>
                <a:lnTo>
                  <a:pt x="7443" y="2035"/>
                </a:lnTo>
                <a:lnTo>
                  <a:pt x="7445" y="2053"/>
                </a:lnTo>
                <a:lnTo>
                  <a:pt x="7458" y="2087"/>
                </a:lnTo>
                <a:lnTo>
                  <a:pt x="7455" y="2106"/>
                </a:lnTo>
                <a:close/>
                <a:moveTo>
                  <a:pt x="7639" y="1781"/>
                </a:moveTo>
                <a:lnTo>
                  <a:pt x="7616" y="1804"/>
                </a:lnTo>
                <a:lnTo>
                  <a:pt x="7599" y="1821"/>
                </a:lnTo>
                <a:lnTo>
                  <a:pt x="7528" y="1812"/>
                </a:lnTo>
                <a:lnTo>
                  <a:pt x="7481" y="1812"/>
                </a:lnTo>
                <a:lnTo>
                  <a:pt x="7441" y="1798"/>
                </a:lnTo>
                <a:lnTo>
                  <a:pt x="7426" y="1792"/>
                </a:lnTo>
                <a:lnTo>
                  <a:pt x="7406" y="1782"/>
                </a:lnTo>
                <a:lnTo>
                  <a:pt x="7383" y="1771"/>
                </a:lnTo>
                <a:lnTo>
                  <a:pt x="7366" y="1764"/>
                </a:lnTo>
                <a:lnTo>
                  <a:pt x="7292" y="1781"/>
                </a:lnTo>
                <a:lnTo>
                  <a:pt x="7234" y="1798"/>
                </a:lnTo>
                <a:lnTo>
                  <a:pt x="7214" y="1815"/>
                </a:lnTo>
                <a:lnTo>
                  <a:pt x="7147" y="1799"/>
                </a:lnTo>
                <a:lnTo>
                  <a:pt x="7105" y="1779"/>
                </a:lnTo>
                <a:lnTo>
                  <a:pt x="7083" y="1755"/>
                </a:lnTo>
                <a:lnTo>
                  <a:pt x="7103" y="1755"/>
                </a:lnTo>
                <a:lnTo>
                  <a:pt x="7096" y="1725"/>
                </a:lnTo>
                <a:lnTo>
                  <a:pt x="7099" y="1705"/>
                </a:lnTo>
                <a:lnTo>
                  <a:pt x="7118" y="1694"/>
                </a:lnTo>
                <a:lnTo>
                  <a:pt x="7131" y="1640"/>
                </a:lnTo>
                <a:lnTo>
                  <a:pt x="7154" y="1631"/>
                </a:lnTo>
                <a:lnTo>
                  <a:pt x="7160" y="1604"/>
                </a:lnTo>
                <a:lnTo>
                  <a:pt x="7168" y="1595"/>
                </a:lnTo>
                <a:lnTo>
                  <a:pt x="7183" y="1581"/>
                </a:lnTo>
                <a:lnTo>
                  <a:pt x="7198" y="1564"/>
                </a:lnTo>
                <a:lnTo>
                  <a:pt x="7207" y="1551"/>
                </a:lnTo>
                <a:lnTo>
                  <a:pt x="7252" y="1568"/>
                </a:lnTo>
                <a:lnTo>
                  <a:pt x="7275" y="1571"/>
                </a:lnTo>
                <a:lnTo>
                  <a:pt x="7291" y="1577"/>
                </a:lnTo>
                <a:lnTo>
                  <a:pt x="7272" y="1591"/>
                </a:lnTo>
                <a:lnTo>
                  <a:pt x="7260" y="1604"/>
                </a:lnTo>
                <a:lnTo>
                  <a:pt x="7269" y="1608"/>
                </a:lnTo>
                <a:lnTo>
                  <a:pt x="7285" y="1618"/>
                </a:lnTo>
                <a:lnTo>
                  <a:pt x="7291" y="1623"/>
                </a:lnTo>
                <a:lnTo>
                  <a:pt x="7305" y="1635"/>
                </a:lnTo>
                <a:lnTo>
                  <a:pt x="7305" y="1644"/>
                </a:lnTo>
                <a:lnTo>
                  <a:pt x="7307" y="1651"/>
                </a:lnTo>
                <a:lnTo>
                  <a:pt x="7328" y="1654"/>
                </a:lnTo>
                <a:lnTo>
                  <a:pt x="7332" y="1653"/>
                </a:lnTo>
                <a:lnTo>
                  <a:pt x="7344" y="1635"/>
                </a:lnTo>
                <a:lnTo>
                  <a:pt x="7396" y="1623"/>
                </a:lnTo>
                <a:lnTo>
                  <a:pt x="7415" y="1612"/>
                </a:lnTo>
                <a:lnTo>
                  <a:pt x="7384" y="1604"/>
                </a:lnTo>
                <a:lnTo>
                  <a:pt x="7371" y="1600"/>
                </a:lnTo>
                <a:lnTo>
                  <a:pt x="7363" y="1589"/>
                </a:lnTo>
                <a:lnTo>
                  <a:pt x="7379" y="1565"/>
                </a:lnTo>
                <a:lnTo>
                  <a:pt x="7390" y="1546"/>
                </a:lnTo>
                <a:lnTo>
                  <a:pt x="7420" y="1538"/>
                </a:lnTo>
                <a:lnTo>
                  <a:pt x="7456" y="1528"/>
                </a:lnTo>
                <a:lnTo>
                  <a:pt x="7481" y="1525"/>
                </a:lnTo>
                <a:lnTo>
                  <a:pt x="7500" y="1520"/>
                </a:lnTo>
                <a:lnTo>
                  <a:pt x="7484" y="1535"/>
                </a:lnTo>
                <a:lnTo>
                  <a:pt x="7465" y="1556"/>
                </a:lnTo>
                <a:lnTo>
                  <a:pt x="7464" y="1562"/>
                </a:lnTo>
                <a:lnTo>
                  <a:pt x="7464" y="1581"/>
                </a:lnTo>
                <a:lnTo>
                  <a:pt x="7458" y="1587"/>
                </a:lnTo>
                <a:lnTo>
                  <a:pt x="7442" y="1598"/>
                </a:lnTo>
                <a:lnTo>
                  <a:pt x="7430" y="1604"/>
                </a:lnTo>
                <a:lnTo>
                  <a:pt x="7428" y="1607"/>
                </a:lnTo>
                <a:lnTo>
                  <a:pt x="7430" y="1623"/>
                </a:lnTo>
                <a:lnTo>
                  <a:pt x="7435" y="1625"/>
                </a:lnTo>
                <a:lnTo>
                  <a:pt x="7449" y="1631"/>
                </a:lnTo>
                <a:lnTo>
                  <a:pt x="7458" y="1635"/>
                </a:lnTo>
                <a:lnTo>
                  <a:pt x="7540" y="1677"/>
                </a:lnTo>
                <a:lnTo>
                  <a:pt x="7589" y="1728"/>
                </a:lnTo>
                <a:lnTo>
                  <a:pt x="7628" y="1759"/>
                </a:lnTo>
                <a:lnTo>
                  <a:pt x="7636" y="1766"/>
                </a:lnTo>
                <a:lnTo>
                  <a:pt x="7639" y="1781"/>
                </a:lnTo>
                <a:close/>
                <a:moveTo>
                  <a:pt x="8109" y="2024"/>
                </a:moveTo>
                <a:lnTo>
                  <a:pt x="8063" y="2030"/>
                </a:lnTo>
                <a:lnTo>
                  <a:pt x="8043" y="2021"/>
                </a:lnTo>
                <a:lnTo>
                  <a:pt x="8020" y="2005"/>
                </a:lnTo>
                <a:lnTo>
                  <a:pt x="8018" y="1999"/>
                </a:lnTo>
                <a:lnTo>
                  <a:pt x="8008" y="1985"/>
                </a:lnTo>
                <a:lnTo>
                  <a:pt x="8004" y="1985"/>
                </a:lnTo>
                <a:lnTo>
                  <a:pt x="7989" y="1991"/>
                </a:lnTo>
                <a:lnTo>
                  <a:pt x="7974" y="1989"/>
                </a:lnTo>
                <a:lnTo>
                  <a:pt x="7958" y="1979"/>
                </a:lnTo>
                <a:lnTo>
                  <a:pt x="7948" y="1963"/>
                </a:lnTo>
                <a:lnTo>
                  <a:pt x="7945" y="1948"/>
                </a:lnTo>
                <a:lnTo>
                  <a:pt x="7952" y="1932"/>
                </a:lnTo>
                <a:lnTo>
                  <a:pt x="7971" y="1919"/>
                </a:lnTo>
                <a:lnTo>
                  <a:pt x="7977" y="1906"/>
                </a:lnTo>
                <a:lnTo>
                  <a:pt x="7971" y="1889"/>
                </a:lnTo>
                <a:lnTo>
                  <a:pt x="7971" y="1873"/>
                </a:lnTo>
                <a:lnTo>
                  <a:pt x="7971" y="1867"/>
                </a:lnTo>
                <a:lnTo>
                  <a:pt x="7981" y="1864"/>
                </a:lnTo>
                <a:lnTo>
                  <a:pt x="7992" y="1861"/>
                </a:lnTo>
                <a:lnTo>
                  <a:pt x="7994" y="1857"/>
                </a:lnTo>
                <a:lnTo>
                  <a:pt x="7991" y="1846"/>
                </a:lnTo>
                <a:lnTo>
                  <a:pt x="7968" y="1828"/>
                </a:lnTo>
                <a:lnTo>
                  <a:pt x="7948" y="1811"/>
                </a:lnTo>
                <a:lnTo>
                  <a:pt x="7925" y="1785"/>
                </a:lnTo>
                <a:lnTo>
                  <a:pt x="7899" y="1761"/>
                </a:lnTo>
                <a:lnTo>
                  <a:pt x="7880" y="1746"/>
                </a:lnTo>
                <a:lnTo>
                  <a:pt x="7868" y="1739"/>
                </a:lnTo>
                <a:lnTo>
                  <a:pt x="7855" y="1710"/>
                </a:lnTo>
                <a:lnTo>
                  <a:pt x="7867" y="1676"/>
                </a:lnTo>
                <a:lnTo>
                  <a:pt x="7834" y="1669"/>
                </a:lnTo>
                <a:lnTo>
                  <a:pt x="7827" y="1644"/>
                </a:lnTo>
                <a:lnTo>
                  <a:pt x="7827" y="1638"/>
                </a:lnTo>
                <a:lnTo>
                  <a:pt x="7861" y="1598"/>
                </a:lnTo>
                <a:lnTo>
                  <a:pt x="7873" y="1592"/>
                </a:lnTo>
                <a:lnTo>
                  <a:pt x="7890" y="1589"/>
                </a:lnTo>
                <a:lnTo>
                  <a:pt x="7903" y="1585"/>
                </a:lnTo>
                <a:lnTo>
                  <a:pt x="7912" y="1572"/>
                </a:lnTo>
                <a:lnTo>
                  <a:pt x="7930" y="1555"/>
                </a:lnTo>
                <a:lnTo>
                  <a:pt x="7955" y="1539"/>
                </a:lnTo>
                <a:lnTo>
                  <a:pt x="7962" y="1535"/>
                </a:lnTo>
                <a:lnTo>
                  <a:pt x="7977" y="1525"/>
                </a:lnTo>
                <a:lnTo>
                  <a:pt x="7984" y="1528"/>
                </a:lnTo>
                <a:lnTo>
                  <a:pt x="8014" y="1545"/>
                </a:lnTo>
                <a:lnTo>
                  <a:pt x="8037" y="1552"/>
                </a:lnTo>
                <a:lnTo>
                  <a:pt x="8046" y="1553"/>
                </a:lnTo>
                <a:lnTo>
                  <a:pt x="8051" y="1564"/>
                </a:lnTo>
                <a:lnTo>
                  <a:pt x="8043" y="1594"/>
                </a:lnTo>
                <a:lnTo>
                  <a:pt x="8036" y="1618"/>
                </a:lnTo>
                <a:lnTo>
                  <a:pt x="8018" y="1614"/>
                </a:lnTo>
                <a:lnTo>
                  <a:pt x="7998" y="1611"/>
                </a:lnTo>
                <a:lnTo>
                  <a:pt x="7992" y="1614"/>
                </a:lnTo>
                <a:lnTo>
                  <a:pt x="7974" y="1627"/>
                </a:lnTo>
                <a:lnTo>
                  <a:pt x="7974" y="1637"/>
                </a:lnTo>
                <a:lnTo>
                  <a:pt x="7975" y="1641"/>
                </a:lnTo>
                <a:lnTo>
                  <a:pt x="7971" y="1646"/>
                </a:lnTo>
                <a:lnTo>
                  <a:pt x="7958" y="1647"/>
                </a:lnTo>
                <a:lnTo>
                  <a:pt x="7955" y="1650"/>
                </a:lnTo>
                <a:lnTo>
                  <a:pt x="7959" y="1663"/>
                </a:lnTo>
                <a:lnTo>
                  <a:pt x="7966" y="1671"/>
                </a:lnTo>
                <a:lnTo>
                  <a:pt x="7988" y="1684"/>
                </a:lnTo>
                <a:lnTo>
                  <a:pt x="8007" y="1703"/>
                </a:lnTo>
                <a:lnTo>
                  <a:pt x="8037" y="1730"/>
                </a:lnTo>
                <a:lnTo>
                  <a:pt x="8063" y="1748"/>
                </a:lnTo>
                <a:lnTo>
                  <a:pt x="8066" y="1749"/>
                </a:lnTo>
                <a:lnTo>
                  <a:pt x="8066" y="1759"/>
                </a:lnTo>
                <a:lnTo>
                  <a:pt x="8063" y="1785"/>
                </a:lnTo>
                <a:lnTo>
                  <a:pt x="8066" y="1805"/>
                </a:lnTo>
                <a:lnTo>
                  <a:pt x="8079" y="1804"/>
                </a:lnTo>
                <a:lnTo>
                  <a:pt x="8085" y="1802"/>
                </a:lnTo>
                <a:lnTo>
                  <a:pt x="8093" y="1785"/>
                </a:lnTo>
                <a:lnTo>
                  <a:pt x="8108" y="1772"/>
                </a:lnTo>
                <a:lnTo>
                  <a:pt x="8123" y="1784"/>
                </a:lnTo>
                <a:lnTo>
                  <a:pt x="8141" y="1805"/>
                </a:lnTo>
                <a:lnTo>
                  <a:pt x="8151" y="1824"/>
                </a:lnTo>
                <a:lnTo>
                  <a:pt x="8151" y="1834"/>
                </a:lnTo>
                <a:lnTo>
                  <a:pt x="8134" y="1837"/>
                </a:lnTo>
                <a:lnTo>
                  <a:pt x="8112" y="1835"/>
                </a:lnTo>
                <a:lnTo>
                  <a:pt x="8099" y="1831"/>
                </a:lnTo>
                <a:lnTo>
                  <a:pt x="8089" y="1831"/>
                </a:lnTo>
                <a:lnTo>
                  <a:pt x="8085" y="1834"/>
                </a:lnTo>
                <a:lnTo>
                  <a:pt x="8080" y="1847"/>
                </a:lnTo>
                <a:lnTo>
                  <a:pt x="8083" y="1854"/>
                </a:lnTo>
                <a:lnTo>
                  <a:pt x="8095" y="1874"/>
                </a:lnTo>
                <a:lnTo>
                  <a:pt x="8105" y="1886"/>
                </a:lnTo>
                <a:lnTo>
                  <a:pt x="8113" y="1889"/>
                </a:lnTo>
                <a:lnTo>
                  <a:pt x="8134" y="1903"/>
                </a:lnTo>
                <a:lnTo>
                  <a:pt x="8144" y="1913"/>
                </a:lnTo>
                <a:lnTo>
                  <a:pt x="8152" y="1930"/>
                </a:lnTo>
                <a:lnTo>
                  <a:pt x="8149" y="1942"/>
                </a:lnTo>
                <a:lnTo>
                  <a:pt x="8147" y="1965"/>
                </a:lnTo>
                <a:lnTo>
                  <a:pt x="8149" y="1978"/>
                </a:lnTo>
                <a:lnTo>
                  <a:pt x="8154" y="1991"/>
                </a:lnTo>
                <a:lnTo>
                  <a:pt x="8160" y="2002"/>
                </a:lnTo>
                <a:lnTo>
                  <a:pt x="8162" y="2011"/>
                </a:lnTo>
                <a:lnTo>
                  <a:pt x="8162" y="2015"/>
                </a:lnTo>
                <a:lnTo>
                  <a:pt x="8109" y="2024"/>
                </a:lnTo>
                <a:close/>
                <a:moveTo>
                  <a:pt x="7442" y="549"/>
                </a:moveTo>
                <a:lnTo>
                  <a:pt x="7441" y="548"/>
                </a:lnTo>
                <a:lnTo>
                  <a:pt x="7441" y="548"/>
                </a:lnTo>
                <a:lnTo>
                  <a:pt x="7441" y="549"/>
                </a:lnTo>
                <a:lnTo>
                  <a:pt x="7442" y="549"/>
                </a:lnTo>
                <a:close/>
                <a:moveTo>
                  <a:pt x="11933" y="931"/>
                </a:moveTo>
                <a:lnTo>
                  <a:pt x="11933" y="931"/>
                </a:lnTo>
                <a:lnTo>
                  <a:pt x="11933" y="931"/>
                </a:lnTo>
                <a:lnTo>
                  <a:pt x="11933" y="932"/>
                </a:lnTo>
                <a:lnTo>
                  <a:pt x="11933" y="931"/>
                </a:lnTo>
                <a:close/>
                <a:moveTo>
                  <a:pt x="8600" y="309"/>
                </a:moveTo>
                <a:lnTo>
                  <a:pt x="8600" y="308"/>
                </a:lnTo>
                <a:lnTo>
                  <a:pt x="8602" y="308"/>
                </a:lnTo>
                <a:lnTo>
                  <a:pt x="8600" y="306"/>
                </a:lnTo>
                <a:lnTo>
                  <a:pt x="8600" y="305"/>
                </a:lnTo>
                <a:lnTo>
                  <a:pt x="8599" y="305"/>
                </a:lnTo>
                <a:lnTo>
                  <a:pt x="8600" y="309"/>
                </a:lnTo>
                <a:close/>
                <a:moveTo>
                  <a:pt x="8076" y="4429"/>
                </a:moveTo>
                <a:lnTo>
                  <a:pt x="8057" y="4452"/>
                </a:lnTo>
                <a:lnTo>
                  <a:pt x="8034" y="4482"/>
                </a:lnTo>
                <a:lnTo>
                  <a:pt x="8015" y="4508"/>
                </a:lnTo>
                <a:lnTo>
                  <a:pt x="7995" y="4541"/>
                </a:lnTo>
                <a:lnTo>
                  <a:pt x="7971" y="4566"/>
                </a:lnTo>
                <a:lnTo>
                  <a:pt x="7951" y="4580"/>
                </a:lnTo>
                <a:lnTo>
                  <a:pt x="7880" y="4609"/>
                </a:lnTo>
                <a:lnTo>
                  <a:pt x="7876" y="4610"/>
                </a:lnTo>
                <a:lnTo>
                  <a:pt x="7861" y="4615"/>
                </a:lnTo>
                <a:lnTo>
                  <a:pt x="7863" y="4622"/>
                </a:lnTo>
                <a:lnTo>
                  <a:pt x="7860" y="4632"/>
                </a:lnTo>
                <a:lnTo>
                  <a:pt x="7840" y="4664"/>
                </a:lnTo>
                <a:lnTo>
                  <a:pt x="7835" y="4672"/>
                </a:lnTo>
                <a:lnTo>
                  <a:pt x="7832" y="4690"/>
                </a:lnTo>
                <a:lnTo>
                  <a:pt x="7838" y="4711"/>
                </a:lnTo>
                <a:lnTo>
                  <a:pt x="7840" y="4715"/>
                </a:lnTo>
                <a:lnTo>
                  <a:pt x="7850" y="4764"/>
                </a:lnTo>
                <a:lnTo>
                  <a:pt x="7850" y="4812"/>
                </a:lnTo>
                <a:lnTo>
                  <a:pt x="7843" y="4838"/>
                </a:lnTo>
                <a:lnTo>
                  <a:pt x="7828" y="4865"/>
                </a:lnTo>
                <a:lnTo>
                  <a:pt x="7821" y="4869"/>
                </a:lnTo>
                <a:lnTo>
                  <a:pt x="7806" y="4889"/>
                </a:lnTo>
                <a:lnTo>
                  <a:pt x="7801" y="4907"/>
                </a:lnTo>
                <a:lnTo>
                  <a:pt x="7795" y="4940"/>
                </a:lnTo>
                <a:lnTo>
                  <a:pt x="7795" y="4948"/>
                </a:lnTo>
                <a:lnTo>
                  <a:pt x="7798" y="4967"/>
                </a:lnTo>
                <a:lnTo>
                  <a:pt x="7794" y="4993"/>
                </a:lnTo>
                <a:lnTo>
                  <a:pt x="7791" y="5003"/>
                </a:lnTo>
                <a:lnTo>
                  <a:pt x="7805" y="5038"/>
                </a:lnTo>
                <a:lnTo>
                  <a:pt x="7812" y="5051"/>
                </a:lnTo>
                <a:lnTo>
                  <a:pt x="7830" y="5066"/>
                </a:lnTo>
                <a:lnTo>
                  <a:pt x="7840" y="5069"/>
                </a:lnTo>
                <a:lnTo>
                  <a:pt x="7848" y="5076"/>
                </a:lnTo>
                <a:lnTo>
                  <a:pt x="7864" y="5089"/>
                </a:lnTo>
                <a:lnTo>
                  <a:pt x="7890" y="5087"/>
                </a:lnTo>
                <a:lnTo>
                  <a:pt x="7909" y="5079"/>
                </a:lnTo>
                <a:lnTo>
                  <a:pt x="7923" y="5074"/>
                </a:lnTo>
                <a:lnTo>
                  <a:pt x="7943" y="5062"/>
                </a:lnTo>
                <a:lnTo>
                  <a:pt x="7953" y="5056"/>
                </a:lnTo>
                <a:lnTo>
                  <a:pt x="7971" y="5030"/>
                </a:lnTo>
                <a:lnTo>
                  <a:pt x="7981" y="5009"/>
                </a:lnTo>
                <a:lnTo>
                  <a:pt x="7978" y="5006"/>
                </a:lnTo>
                <a:lnTo>
                  <a:pt x="7988" y="4983"/>
                </a:lnTo>
                <a:lnTo>
                  <a:pt x="8002" y="4924"/>
                </a:lnTo>
                <a:lnTo>
                  <a:pt x="8011" y="4884"/>
                </a:lnTo>
                <a:lnTo>
                  <a:pt x="8023" y="4848"/>
                </a:lnTo>
                <a:lnTo>
                  <a:pt x="8038" y="4806"/>
                </a:lnTo>
                <a:lnTo>
                  <a:pt x="8047" y="4772"/>
                </a:lnTo>
                <a:lnTo>
                  <a:pt x="8050" y="4737"/>
                </a:lnTo>
                <a:lnTo>
                  <a:pt x="8054" y="4720"/>
                </a:lnTo>
                <a:lnTo>
                  <a:pt x="8069" y="4692"/>
                </a:lnTo>
                <a:lnTo>
                  <a:pt x="8083" y="4649"/>
                </a:lnTo>
                <a:lnTo>
                  <a:pt x="8086" y="4618"/>
                </a:lnTo>
                <a:lnTo>
                  <a:pt x="8082" y="4602"/>
                </a:lnTo>
                <a:lnTo>
                  <a:pt x="8083" y="4597"/>
                </a:lnTo>
                <a:lnTo>
                  <a:pt x="8109" y="4593"/>
                </a:lnTo>
                <a:lnTo>
                  <a:pt x="8116" y="4584"/>
                </a:lnTo>
                <a:lnTo>
                  <a:pt x="8118" y="4577"/>
                </a:lnTo>
                <a:lnTo>
                  <a:pt x="8118" y="4577"/>
                </a:lnTo>
                <a:lnTo>
                  <a:pt x="8122" y="4547"/>
                </a:lnTo>
                <a:lnTo>
                  <a:pt x="8123" y="4497"/>
                </a:lnTo>
                <a:lnTo>
                  <a:pt x="8121" y="4474"/>
                </a:lnTo>
                <a:lnTo>
                  <a:pt x="8099" y="4431"/>
                </a:lnTo>
                <a:lnTo>
                  <a:pt x="8093" y="4420"/>
                </a:lnTo>
                <a:lnTo>
                  <a:pt x="8085" y="4422"/>
                </a:lnTo>
                <a:lnTo>
                  <a:pt x="8076" y="4429"/>
                </a:lnTo>
                <a:close/>
                <a:moveTo>
                  <a:pt x="10538" y="4074"/>
                </a:moveTo>
                <a:lnTo>
                  <a:pt x="10543" y="4061"/>
                </a:lnTo>
                <a:lnTo>
                  <a:pt x="10537" y="4048"/>
                </a:lnTo>
                <a:lnTo>
                  <a:pt x="10534" y="4041"/>
                </a:lnTo>
                <a:lnTo>
                  <a:pt x="10533" y="4029"/>
                </a:lnTo>
                <a:lnTo>
                  <a:pt x="10548" y="3986"/>
                </a:lnTo>
                <a:lnTo>
                  <a:pt x="10563" y="3970"/>
                </a:lnTo>
                <a:lnTo>
                  <a:pt x="10569" y="3964"/>
                </a:lnTo>
                <a:lnTo>
                  <a:pt x="10569" y="3956"/>
                </a:lnTo>
                <a:lnTo>
                  <a:pt x="10557" y="3950"/>
                </a:lnTo>
                <a:lnTo>
                  <a:pt x="10553" y="3950"/>
                </a:lnTo>
                <a:lnTo>
                  <a:pt x="10524" y="3954"/>
                </a:lnTo>
                <a:lnTo>
                  <a:pt x="10497" y="3903"/>
                </a:lnTo>
                <a:lnTo>
                  <a:pt x="10474" y="3885"/>
                </a:lnTo>
                <a:lnTo>
                  <a:pt x="10435" y="3857"/>
                </a:lnTo>
                <a:lnTo>
                  <a:pt x="10432" y="3852"/>
                </a:lnTo>
                <a:lnTo>
                  <a:pt x="10435" y="3844"/>
                </a:lnTo>
                <a:lnTo>
                  <a:pt x="10452" y="3829"/>
                </a:lnTo>
                <a:lnTo>
                  <a:pt x="10458" y="3826"/>
                </a:lnTo>
                <a:lnTo>
                  <a:pt x="10416" y="3788"/>
                </a:lnTo>
                <a:lnTo>
                  <a:pt x="10364" y="3749"/>
                </a:lnTo>
                <a:lnTo>
                  <a:pt x="10329" y="3729"/>
                </a:lnTo>
                <a:lnTo>
                  <a:pt x="10298" y="3707"/>
                </a:lnTo>
                <a:lnTo>
                  <a:pt x="10270" y="3671"/>
                </a:lnTo>
                <a:lnTo>
                  <a:pt x="10250" y="3638"/>
                </a:lnTo>
                <a:lnTo>
                  <a:pt x="10083" y="3555"/>
                </a:lnTo>
                <a:lnTo>
                  <a:pt x="10072" y="3563"/>
                </a:lnTo>
                <a:lnTo>
                  <a:pt x="10060" y="3583"/>
                </a:lnTo>
                <a:lnTo>
                  <a:pt x="10076" y="3596"/>
                </a:lnTo>
                <a:lnTo>
                  <a:pt x="10090" y="3598"/>
                </a:lnTo>
                <a:lnTo>
                  <a:pt x="10095" y="3602"/>
                </a:lnTo>
                <a:lnTo>
                  <a:pt x="10110" y="3611"/>
                </a:lnTo>
                <a:lnTo>
                  <a:pt x="10119" y="3616"/>
                </a:lnTo>
                <a:lnTo>
                  <a:pt x="10146" y="3644"/>
                </a:lnTo>
                <a:lnTo>
                  <a:pt x="10152" y="3658"/>
                </a:lnTo>
                <a:lnTo>
                  <a:pt x="10154" y="3670"/>
                </a:lnTo>
                <a:lnTo>
                  <a:pt x="10165" y="3688"/>
                </a:lnTo>
                <a:lnTo>
                  <a:pt x="10177" y="3698"/>
                </a:lnTo>
                <a:lnTo>
                  <a:pt x="10208" y="3717"/>
                </a:lnTo>
                <a:lnTo>
                  <a:pt x="10223" y="3721"/>
                </a:lnTo>
                <a:lnTo>
                  <a:pt x="10229" y="3743"/>
                </a:lnTo>
                <a:lnTo>
                  <a:pt x="10246" y="3767"/>
                </a:lnTo>
                <a:lnTo>
                  <a:pt x="10259" y="3785"/>
                </a:lnTo>
                <a:lnTo>
                  <a:pt x="10268" y="3808"/>
                </a:lnTo>
                <a:lnTo>
                  <a:pt x="10276" y="3825"/>
                </a:lnTo>
                <a:lnTo>
                  <a:pt x="10312" y="3897"/>
                </a:lnTo>
                <a:lnTo>
                  <a:pt x="10316" y="3923"/>
                </a:lnTo>
                <a:lnTo>
                  <a:pt x="10319" y="3949"/>
                </a:lnTo>
                <a:lnTo>
                  <a:pt x="10347" y="4006"/>
                </a:lnTo>
                <a:lnTo>
                  <a:pt x="10351" y="4015"/>
                </a:lnTo>
                <a:lnTo>
                  <a:pt x="10393" y="4048"/>
                </a:lnTo>
                <a:lnTo>
                  <a:pt x="10438" y="4091"/>
                </a:lnTo>
                <a:lnTo>
                  <a:pt x="10471" y="4108"/>
                </a:lnTo>
                <a:lnTo>
                  <a:pt x="10501" y="4117"/>
                </a:lnTo>
                <a:lnTo>
                  <a:pt x="10517" y="4105"/>
                </a:lnTo>
                <a:lnTo>
                  <a:pt x="10538" y="4074"/>
                </a:lnTo>
                <a:close/>
                <a:moveTo>
                  <a:pt x="11110" y="3569"/>
                </a:moveTo>
                <a:lnTo>
                  <a:pt x="11097" y="3547"/>
                </a:lnTo>
                <a:lnTo>
                  <a:pt x="11076" y="3527"/>
                </a:lnTo>
                <a:lnTo>
                  <a:pt x="11046" y="3497"/>
                </a:lnTo>
                <a:lnTo>
                  <a:pt x="11014" y="3470"/>
                </a:lnTo>
                <a:lnTo>
                  <a:pt x="11010" y="3467"/>
                </a:lnTo>
                <a:lnTo>
                  <a:pt x="11008" y="3480"/>
                </a:lnTo>
                <a:lnTo>
                  <a:pt x="10999" y="3497"/>
                </a:lnTo>
                <a:lnTo>
                  <a:pt x="10976" y="3540"/>
                </a:lnTo>
                <a:lnTo>
                  <a:pt x="10961" y="3559"/>
                </a:lnTo>
                <a:lnTo>
                  <a:pt x="10926" y="3579"/>
                </a:lnTo>
                <a:lnTo>
                  <a:pt x="10884" y="3613"/>
                </a:lnTo>
                <a:lnTo>
                  <a:pt x="10871" y="3629"/>
                </a:lnTo>
                <a:lnTo>
                  <a:pt x="10847" y="3658"/>
                </a:lnTo>
                <a:lnTo>
                  <a:pt x="10834" y="3668"/>
                </a:lnTo>
                <a:lnTo>
                  <a:pt x="10829" y="3667"/>
                </a:lnTo>
                <a:lnTo>
                  <a:pt x="10818" y="3668"/>
                </a:lnTo>
                <a:lnTo>
                  <a:pt x="10783" y="3694"/>
                </a:lnTo>
                <a:lnTo>
                  <a:pt x="10778" y="3698"/>
                </a:lnTo>
                <a:lnTo>
                  <a:pt x="10756" y="3753"/>
                </a:lnTo>
                <a:lnTo>
                  <a:pt x="10687" y="3739"/>
                </a:lnTo>
                <a:lnTo>
                  <a:pt x="10691" y="3760"/>
                </a:lnTo>
                <a:lnTo>
                  <a:pt x="10680" y="3777"/>
                </a:lnTo>
                <a:lnTo>
                  <a:pt x="10674" y="3802"/>
                </a:lnTo>
                <a:lnTo>
                  <a:pt x="10677" y="3824"/>
                </a:lnTo>
                <a:lnTo>
                  <a:pt x="10681" y="3852"/>
                </a:lnTo>
                <a:lnTo>
                  <a:pt x="10693" y="3871"/>
                </a:lnTo>
                <a:lnTo>
                  <a:pt x="10708" y="3887"/>
                </a:lnTo>
                <a:lnTo>
                  <a:pt x="10717" y="3897"/>
                </a:lnTo>
                <a:lnTo>
                  <a:pt x="10720" y="3933"/>
                </a:lnTo>
                <a:lnTo>
                  <a:pt x="10716" y="3953"/>
                </a:lnTo>
                <a:lnTo>
                  <a:pt x="10714" y="3969"/>
                </a:lnTo>
                <a:lnTo>
                  <a:pt x="10727" y="3985"/>
                </a:lnTo>
                <a:lnTo>
                  <a:pt x="10736" y="3992"/>
                </a:lnTo>
                <a:lnTo>
                  <a:pt x="10744" y="3999"/>
                </a:lnTo>
                <a:lnTo>
                  <a:pt x="10769" y="4002"/>
                </a:lnTo>
                <a:lnTo>
                  <a:pt x="10778" y="3996"/>
                </a:lnTo>
                <a:lnTo>
                  <a:pt x="10786" y="3992"/>
                </a:lnTo>
                <a:lnTo>
                  <a:pt x="10809" y="3990"/>
                </a:lnTo>
                <a:lnTo>
                  <a:pt x="10819" y="3995"/>
                </a:lnTo>
                <a:lnTo>
                  <a:pt x="10831" y="3999"/>
                </a:lnTo>
                <a:lnTo>
                  <a:pt x="10864" y="4006"/>
                </a:lnTo>
                <a:lnTo>
                  <a:pt x="10874" y="4013"/>
                </a:lnTo>
                <a:lnTo>
                  <a:pt x="10884" y="4021"/>
                </a:lnTo>
                <a:lnTo>
                  <a:pt x="10920" y="4022"/>
                </a:lnTo>
                <a:lnTo>
                  <a:pt x="10930" y="4026"/>
                </a:lnTo>
                <a:lnTo>
                  <a:pt x="10940" y="4029"/>
                </a:lnTo>
                <a:lnTo>
                  <a:pt x="10976" y="4018"/>
                </a:lnTo>
                <a:lnTo>
                  <a:pt x="10986" y="4009"/>
                </a:lnTo>
                <a:lnTo>
                  <a:pt x="10992" y="4000"/>
                </a:lnTo>
                <a:lnTo>
                  <a:pt x="10988" y="3970"/>
                </a:lnTo>
                <a:lnTo>
                  <a:pt x="10986" y="3947"/>
                </a:lnTo>
                <a:lnTo>
                  <a:pt x="10988" y="3929"/>
                </a:lnTo>
                <a:lnTo>
                  <a:pt x="10998" y="3913"/>
                </a:lnTo>
                <a:lnTo>
                  <a:pt x="11010" y="3906"/>
                </a:lnTo>
                <a:lnTo>
                  <a:pt x="11021" y="3897"/>
                </a:lnTo>
                <a:lnTo>
                  <a:pt x="11038" y="3878"/>
                </a:lnTo>
                <a:lnTo>
                  <a:pt x="11041" y="3867"/>
                </a:lnTo>
                <a:lnTo>
                  <a:pt x="11047" y="3835"/>
                </a:lnTo>
                <a:lnTo>
                  <a:pt x="11048" y="3805"/>
                </a:lnTo>
                <a:lnTo>
                  <a:pt x="11050" y="3800"/>
                </a:lnTo>
                <a:lnTo>
                  <a:pt x="11061" y="3795"/>
                </a:lnTo>
                <a:lnTo>
                  <a:pt x="11086" y="3790"/>
                </a:lnTo>
                <a:lnTo>
                  <a:pt x="11096" y="3788"/>
                </a:lnTo>
                <a:lnTo>
                  <a:pt x="11099" y="3783"/>
                </a:lnTo>
                <a:lnTo>
                  <a:pt x="11092" y="3772"/>
                </a:lnTo>
                <a:lnTo>
                  <a:pt x="11090" y="3766"/>
                </a:lnTo>
                <a:lnTo>
                  <a:pt x="11074" y="3742"/>
                </a:lnTo>
                <a:lnTo>
                  <a:pt x="11051" y="3711"/>
                </a:lnTo>
                <a:lnTo>
                  <a:pt x="11048" y="3695"/>
                </a:lnTo>
                <a:lnTo>
                  <a:pt x="11066" y="3642"/>
                </a:lnTo>
                <a:lnTo>
                  <a:pt x="11076" y="3628"/>
                </a:lnTo>
                <a:lnTo>
                  <a:pt x="11086" y="3616"/>
                </a:lnTo>
                <a:lnTo>
                  <a:pt x="11108" y="3580"/>
                </a:lnTo>
                <a:lnTo>
                  <a:pt x="11110" y="3569"/>
                </a:lnTo>
                <a:close/>
                <a:moveTo>
                  <a:pt x="10765" y="4231"/>
                </a:moveTo>
                <a:lnTo>
                  <a:pt x="10782" y="4233"/>
                </a:lnTo>
                <a:lnTo>
                  <a:pt x="10827" y="4244"/>
                </a:lnTo>
                <a:lnTo>
                  <a:pt x="10881" y="4254"/>
                </a:lnTo>
                <a:lnTo>
                  <a:pt x="10903" y="4265"/>
                </a:lnTo>
                <a:lnTo>
                  <a:pt x="10910" y="4269"/>
                </a:lnTo>
                <a:lnTo>
                  <a:pt x="10942" y="4265"/>
                </a:lnTo>
                <a:lnTo>
                  <a:pt x="10955" y="4262"/>
                </a:lnTo>
                <a:lnTo>
                  <a:pt x="10969" y="4257"/>
                </a:lnTo>
                <a:lnTo>
                  <a:pt x="10998" y="4244"/>
                </a:lnTo>
                <a:lnTo>
                  <a:pt x="11018" y="4245"/>
                </a:lnTo>
                <a:lnTo>
                  <a:pt x="11027" y="4252"/>
                </a:lnTo>
                <a:lnTo>
                  <a:pt x="11035" y="4261"/>
                </a:lnTo>
                <a:lnTo>
                  <a:pt x="11057" y="4267"/>
                </a:lnTo>
                <a:lnTo>
                  <a:pt x="11090" y="4264"/>
                </a:lnTo>
                <a:lnTo>
                  <a:pt x="11100" y="4265"/>
                </a:lnTo>
                <a:lnTo>
                  <a:pt x="11108" y="4265"/>
                </a:lnTo>
                <a:lnTo>
                  <a:pt x="11138" y="4255"/>
                </a:lnTo>
                <a:lnTo>
                  <a:pt x="11157" y="4255"/>
                </a:lnTo>
                <a:lnTo>
                  <a:pt x="11185" y="4261"/>
                </a:lnTo>
                <a:lnTo>
                  <a:pt x="11194" y="4265"/>
                </a:lnTo>
                <a:lnTo>
                  <a:pt x="11214" y="4268"/>
                </a:lnTo>
                <a:lnTo>
                  <a:pt x="11239" y="4269"/>
                </a:lnTo>
                <a:lnTo>
                  <a:pt x="11249" y="4267"/>
                </a:lnTo>
                <a:lnTo>
                  <a:pt x="11272" y="4255"/>
                </a:lnTo>
                <a:lnTo>
                  <a:pt x="11288" y="4255"/>
                </a:lnTo>
                <a:lnTo>
                  <a:pt x="11340" y="4248"/>
                </a:lnTo>
                <a:lnTo>
                  <a:pt x="11368" y="4238"/>
                </a:lnTo>
                <a:lnTo>
                  <a:pt x="11368" y="4239"/>
                </a:lnTo>
                <a:lnTo>
                  <a:pt x="11354" y="4251"/>
                </a:lnTo>
                <a:lnTo>
                  <a:pt x="11315" y="4278"/>
                </a:lnTo>
                <a:lnTo>
                  <a:pt x="11291" y="4297"/>
                </a:lnTo>
                <a:lnTo>
                  <a:pt x="11286" y="4294"/>
                </a:lnTo>
                <a:lnTo>
                  <a:pt x="11280" y="4307"/>
                </a:lnTo>
                <a:lnTo>
                  <a:pt x="11278" y="4320"/>
                </a:lnTo>
                <a:lnTo>
                  <a:pt x="11272" y="4339"/>
                </a:lnTo>
                <a:lnTo>
                  <a:pt x="11273" y="4341"/>
                </a:lnTo>
                <a:lnTo>
                  <a:pt x="11278" y="4339"/>
                </a:lnTo>
                <a:lnTo>
                  <a:pt x="11319" y="4304"/>
                </a:lnTo>
                <a:lnTo>
                  <a:pt x="11357" y="4272"/>
                </a:lnTo>
                <a:lnTo>
                  <a:pt x="11371" y="4259"/>
                </a:lnTo>
                <a:lnTo>
                  <a:pt x="11387" y="4251"/>
                </a:lnTo>
                <a:lnTo>
                  <a:pt x="11412" y="4239"/>
                </a:lnTo>
                <a:lnTo>
                  <a:pt x="11426" y="4235"/>
                </a:lnTo>
                <a:lnTo>
                  <a:pt x="11443" y="4223"/>
                </a:lnTo>
                <a:lnTo>
                  <a:pt x="11436" y="4218"/>
                </a:lnTo>
                <a:lnTo>
                  <a:pt x="11420" y="4216"/>
                </a:lnTo>
                <a:lnTo>
                  <a:pt x="11414" y="4216"/>
                </a:lnTo>
                <a:lnTo>
                  <a:pt x="11396" y="4210"/>
                </a:lnTo>
                <a:lnTo>
                  <a:pt x="11384" y="4213"/>
                </a:lnTo>
                <a:lnTo>
                  <a:pt x="11344" y="4225"/>
                </a:lnTo>
                <a:lnTo>
                  <a:pt x="11319" y="4228"/>
                </a:lnTo>
                <a:lnTo>
                  <a:pt x="11305" y="4231"/>
                </a:lnTo>
                <a:lnTo>
                  <a:pt x="11273" y="4226"/>
                </a:lnTo>
                <a:lnTo>
                  <a:pt x="11260" y="4219"/>
                </a:lnTo>
                <a:lnTo>
                  <a:pt x="11236" y="4210"/>
                </a:lnTo>
                <a:lnTo>
                  <a:pt x="11229" y="4216"/>
                </a:lnTo>
                <a:lnTo>
                  <a:pt x="11200" y="4232"/>
                </a:lnTo>
                <a:lnTo>
                  <a:pt x="11172" y="4238"/>
                </a:lnTo>
                <a:lnTo>
                  <a:pt x="11151" y="4236"/>
                </a:lnTo>
                <a:lnTo>
                  <a:pt x="11118" y="4231"/>
                </a:lnTo>
                <a:lnTo>
                  <a:pt x="11096" y="4226"/>
                </a:lnTo>
                <a:lnTo>
                  <a:pt x="11083" y="4226"/>
                </a:lnTo>
                <a:lnTo>
                  <a:pt x="11073" y="4222"/>
                </a:lnTo>
                <a:lnTo>
                  <a:pt x="11047" y="4216"/>
                </a:lnTo>
                <a:lnTo>
                  <a:pt x="11015" y="4209"/>
                </a:lnTo>
                <a:lnTo>
                  <a:pt x="11004" y="4209"/>
                </a:lnTo>
                <a:lnTo>
                  <a:pt x="10991" y="4212"/>
                </a:lnTo>
                <a:lnTo>
                  <a:pt x="10975" y="4218"/>
                </a:lnTo>
                <a:lnTo>
                  <a:pt x="10965" y="4222"/>
                </a:lnTo>
                <a:lnTo>
                  <a:pt x="10936" y="4221"/>
                </a:lnTo>
                <a:lnTo>
                  <a:pt x="10927" y="4216"/>
                </a:lnTo>
                <a:lnTo>
                  <a:pt x="10884" y="4200"/>
                </a:lnTo>
                <a:lnTo>
                  <a:pt x="10847" y="4193"/>
                </a:lnTo>
                <a:lnTo>
                  <a:pt x="10845" y="4192"/>
                </a:lnTo>
                <a:lnTo>
                  <a:pt x="10847" y="4180"/>
                </a:lnTo>
                <a:lnTo>
                  <a:pt x="10860" y="4175"/>
                </a:lnTo>
                <a:lnTo>
                  <a:pt x="10873" y="4169"/>
                </a:lnTo>
                <a:lnTo>
                  <a:pt x="10876" y="4163"/>
                </a:lnTo>
                <a:lnTo>
                  <a:pt x="10874" y="4157"/>
                </a:lnTo>
                <a:lnTo>
                  <a:pt x="10867" y="4150"/>
                </a:lnTo>
                <a:lnTo>
                  <a:pt x="10835" y="4147"/>
                </a:lnTo>
                <a:lnTo>
                  <a:pt x="10825" y="4150"/>
                </a:lnTo>
                <a:lnTo>
                  <a:pt x="10815" y="4151"/>
                </a:lnTo>
                <a:lnTo>
                  <a:pt x="10789" y="4153"/>
                </a:lnTo>
                <a:lnTo>
                  <a:pt x="10780" y="4147"/>
                </a:lnTo>
                <a:lnTo>
                  <a:pt x="10770" y="4137"/>
                </a:lnTo>
                <a:lnTo>
                  <a:pt x="10749" y="4124"/>
                </a:lnTo>
                <a:lnTo>
                  <a:pt x="10736" y="4123"/>
                </a:lnTo>
                <a:lnTo>
                  <a:pt x="10731" y="4127"/>
                </a:lnTo>
                <a:lnTo>
                  <a:pt x="10726" y="4139"/>
                </a:lnTo>
                <a:lnTo>
                  <a:pt x="10721" y="4159"/>
                </a:lnTo>
                <a:lnTo>
                  <a:pt x="10716" y="4159"/>
                </a:lnTo>
                <a:lnTo>
                  <a:pt x="10672" y="4160"/>
                </a:lnTo>
                <a:lnTo>
                  <a:pt x="10639" y="4157"/>
                </a:lnTo>
                <a:lnTo>
                  <a:pt x="10631" y="4140"/>
                </a:lnTo>
                <a:lnTo>
                  <a:pt x="10615" y="4127"/>
                </a:lnTo>
                <a:lnTo>
                  <a:pt x="10609" y="4121"/>
                </a:lnTo>
                <a:lnTo>
                  <a:pt x="10597" y="4113"/>
                </a:lnTo>
                <a:lnTo>
                  <a:pt x="10573" y="4111"/>
                </a:lnTo>
                <a:lnTo>
                  <a:pt x="10561" y="4116"/>
                </a:lnTo>
                <a:lnTo>
                  <a:pt x="10536" y="4117"/>
                </a:lnTo>
                <a:lnTo>
                  <a:pt x="10507" y="4151"/>
                </a:lnTo>
                <a:lnTo>
                  <a:pt x="10541" y="4156"/>
                </a:lnTo>
                <a:lnTo>
                  <a:pt x="10583" y="4169"/>
                </a:lnTo>
                <a:lnTo>
                  <a:pt x="10609" y="4193"/>
                </a:lnTo>
                <a:lnTo>
                  <a:pt x="10628" y="4209"/>
                </a:lnTo>
                <a:lnTo>
                  <a:pt x="10652" y="4215"/>
                </a:lnTo>
                <a:lnTo>
                  <a:pt x="10688" y="4223"/>
                </a:lnTo>
                <a:lnTo>
                  <a:pt x="10730" y="4226"/>
                </a:lnTo>
                <a:lnTo>
                  <a:pt x="10765" y="4231"/>
                </a:lnTo>
                <a:close/>
                <a:moveTo>
                  <a:pt x="10684" y="2850"/>
                </a:moveTo>
                <a:lnTo>
                  <a:pt x="10667" y="2845"/>
                </a:lnTo>
                <a:lnTo>
                  <a:pt x="10657" y="2845"/>
                </a:lnTo>
                <a:lnTo>
                  <a:pt x="10632" y="2855"/>
                </a:lnTo>
                <a:lnTo>
                  <a:pt x="10621" y="2850"/>
                </a:lnTo>
                <a:lnTo>
                  <a:pt x="10593" y="2887"/>
                </a:lnTo>
                <a:lnTo>
                  <a:pt x="10596" y="2909"/>
                </a:lnTo>
                <a:lnTo>
                  <a:pt x="10608" y="2929"/>
                </a:lnTo>
                <a:lnTo>
                  <a:pt x="10642" y="2929"/>
                </a:lnTo>
                <a:lnTo>
                  <a:pt x="10670" y="2910"/>
                </a:lnTo>
                <a:lnTo>
                  <a:pt x="10684" y="2873"/>
                </a:lnTo>
                <a:lnTo>
                  <a:pt x="10688" y="2864"/>
                </a:lnTo>
                <a:lnTo>
                  <a:pt x="10684" y="2850"/>
                </a:lnTo>
                <a:close/>
                <a:moveTo>
                  <a:pt x="11083" y="2752"/>
                </a:moveTo>
                <a:lnTo>
                  <a:pt x="11097" y="2722"/>
                </a:lnTo>
                <a:lnTo>
                  <a:pt x="11102" y="2707"/>
                </a:lnTo>
                <a:lnTo>
                  <a:pt x="11108" y="2686"/>
                </a:lnTo>
                <a:lnTo>
                  <a:pt x="11110" y="2678"/>
                </a:lnTo>
                <a:lnTo>
                  <a:pt x="11116" y="2654"/>
                </a:lnTo>
                <a:lnTo>
                  <a:pt x="11113" y="2644"/>
                </a:lnTo>
                <a:lnTo>
                  <a:pt x="11108" y="2622"/>
                </a:lnTo>
                <a:lnTo>
                  <a:pt x="11106" y="2604"/>
                </a:lnTo>
                <a:lnTo>
                  <a:pt x="11099" y="2586"/>
                </a:lnTo>
                <a:lnTo>
                  <a:pt x="11097" y="2579"/>
                </a:lnTo>
                <a:lnTo>
                  <a:pt x="11073" y="2589"/>
                </a:lnTo>
                <a:lnTo>
                  <a:pt x="11056" y="2621"/>
                </a:lnTo>
                <a:lnTo>
                  <a:pt x="11048" y="2644"/>
                </a:lnTo>
                <a:lnTo>
                  <a:pt x="11044" y="2665"/>
                </a:lnTo>
                <a:lnTo>
                  <a:pt x="11046" y="2697"/>
                </a:lnTo>
                <a:lnTo>
                  <a:pt x="11063" y="2722"/>
                </a:lnTo>
                <a:lnTo>
                  <a:pt x="11073" y="2735"/>
                </a:lnTo>
                <a:lnTo>
                  <a:pt x="11083" y="2752"/>
                </a:lnTo>
                <a:close/>
                <a:moveTo>
                  <a:pt x="11394" y="3493"/>
                </a:moveTo>
                <a:lnTo>
                  <a:pt x="11409" y="3497"/>
                </a:lnTo>
                <a:lnTo>
                  <a:pt x="11422" y="3491"/>
                </a:lnTo>
                <a:lnTo>
                  <a:pt x="11420" y="3485"/>
                </a:lnTo>
                <a:lnTo>
                  <a:pt x="11414" y="3449"/>
                </a:lnTo>
                <a:lnTo>
                  <a:pt x="11406" y="3403"/>
                </a:lnTo>
                <a:lnTo>
                  <a:pt x="11407" y="3389"/>
                </a:lnTo>
                <a:lnTo>
                  <a:pt x="11416" y="3367"/>
                </a:lnTo>
                <a:lnTo>
                  <a:pt x="11410" y="3350"/>
                </a:lnTo>
                <a:lnTo>
                  <a:pt x="11399" y="3340"/>
                </a:lnTo>
                <a:lnTo>
                  <a:pt x="11363" y="3311"/>
                </a:lnTo>
                <a:lnTo>
                  <a:pt x="11361" y="3310"/>
                </a:lnTo>
                <a:lnTo>
                  <a:pt x="11360" y="3296"/>
                </a:lnTo>
                <a:lnTo>
                  <a:pt x="11360" y="3283"/>
                </a:lnTo>
                <a:lnTo>
                  <a:pt x="11363" y="3271"/>
                </a:lnTo>
                <a:lnTo>
                  <a:pt x="11361" y="3251"/>
                </a:lnTo>
                <a:lnTo>
                  <a:pt x="11354" y="3237"/>
                </a:lnTo>
                <a:lnTo>
                  <a:pt x="11347" y="3222"/>
                </a:lnTo>
                <a:lnTo>
                  <a:pt x="11344" y="3216"/>
                </a:lnTo>
                <a:lnTo>
                  <a:pt x="11337" y="3212"/>
                </a:lnTo>
                <a:lnTo>
                  <a:pt x="11327" y="3212"/>
                </a:lnTo>
                <a:lnTo>
                  <a:pt x="11318" y="3209"/>
                </a:lnTo>
                <a:lnTo>
                  <a:pt x="11309" y="3198"/>
                </a:lnTo>
                <a:lnTo>
                  <a:pt x="11302" y="3198"/>
                </a:lnTo>
                <a:lnTo>
                  <a:pt x="11293" y="3201"/>
                </a:lnTo>
                <a:lnTo>
                  <a:pt x="11280" y="3206"/>
                </a:lnTo>
                <a:lnTo>
                  <a:pt x="11280" y="3199"/>
                </a:lnTo>
                <a:lnTo>
                  <a:pt x="11285" y="3191"/>
                </a:lnTo>
                <a:lnTo>
                  <a:pt x="11295" y="3170"/>
                </a:lnTo>
                <a:lnTo>
                  <a:pt x="11293" y="3155"/>
                </a:lnTo>
                <a:lnTo>
                  <a:pt x="11293" y="3150"/>
                </a:lnTo>
                <a:lnTo>
                  <a:pt x="11286" y="3142"/>
                </a:lnTo>
                <a:lnTo>
                  <a:pt x="11267" y="3136"/>
                </a:lnTo>
                <a:lnTo>
                  <a:pt x="11259" y="3133"/>
                </a:lnTo>
                <a:lnTo>
                  <a:pt x="11240" y="3122"/>
                </a:lnTo>
                <a:lnTo>
                  <a:pt x="11229" y="3123"/>
                </a:lnTo>
                <a:lnTo>
                  <a:pt x="11217" y="3124"/>
                </a:lnTo>
                <a:lnTo>
                  <a:pt x="11201" y="3117"/>
                </a:lnTo>
                <a:lnTo>
                  <a:pt x="11194" y="3116"/>
                </a:lnTo>
                <a:lnTo>
                  <a:pt x="11187" y="3114"/>
                </a:lnTo>
                <a:lnTo>
                  <a:pt x="11180" y="3100"/>
                </a:lnTo>
                <a:lnTo>
                  <a:pt x="11177" y="3088"/>
                </a:lnTo>
                <a:lnTo>
                  <a:pt x="11177" y="3060"/>
                </a:lnTo>
                <a:lnTo>
                  <a:pt x="11180" y="3038"/>
                </a:lnTo>
                <a:lnTo>
                  <a:pt x="11187" y="3019"/>
                </a:lnTo>
                <a:lnTo>
                  <a:pt x="11194" y="3008"/>
                </a:lnTo>
                <a:lnTo>
                  <a:pt x="11197" y="3004"/>
                </a:lnTo>
                <a:lnTo>
                  <a:pt x="11194" y="2981"/>
                </a:lnTo>
                <a:lnTo>
                  <a:pt x="11184" y="2949"/>
                </a:lnTo>
                <a:lnTo>
                  <a:pt x="11180" y="2922"/>
                </a:lnTo>
                <a:lnTo>
                  <a:pt x="11165" y="2903"/>
                </a:lnTo>
                <a:lnTo>
                  <a:pt x="11152" y="2897"/>
                </a:lnTo>
                <a:lnTo>
                  <a:pt x="11120" y="2910"/>
                </a:lnTo>
                <a:lnTo>
                  <a:pt x="11108" y="3018"/>
                </a:lnTo>
                <a:lnTo>
                  <a:pt x="11097" y="3021"/>
                </a:lnTo>
                <a:lnTo>
                  <a:pt x="11089" y="3035"/>
                </a:lnTo>
                <a:lnTo>
                  <a:pt x="11090" y="3047"/>
                </a:lnTo>
                <a:lnTo>
                  <a:pt x="11095" y="3090"/>
                </a:lnTo>
                <a:lnTo>
                  <a:pt x="11103" y="3101"/>
                </a:lnTo>
                <a:lnTo>
                  <a:pt x="11125" y="3117"/>
                </a:lnTo>
                <a:lnTo>
                  <a:pt x="11135" y="3123"/>
                </a:lnTo>
                <a:lnTo>
                  <a:pt x="11133" y="3147"/>
                </a:lnTo>
                <a:lnTo>
                  <a:pt x="11128" y="3160"/>
                </a:lnTo>
                <a:lnTo>
                  <a:pt x="11142" y="3178"/>
                </a:lnTo>
                <a:lnTo>
                  <a:pt x="11159" y="3205"/>
                </a:lnTo>
                <a:lnTo>
                  <a:pt x="11169" y="3212"/>
                </a:lnTo>
                <a:lnTo>
                  <a:pt x="11177" y="3209"/>
                </a:lnTo>
                <a:lnTo>
                  <a:pt x="11177" y="3201"/>
                </a:lnTo>
                <a:lnTo>
                  <a:pt x="11175" y="3166"/>
                </a:lnTo>
                <a:lnTo>
                  <a:pt x="11180" y="3153"/>
                </a:lnTo>
                <a:lnTo>
                  <a:pt x="11184" y="3156"/>
                </a:lnTo>
                <a:lnTo>
                  <a:pt x="11198" y="3163"/>
                </a:lnTo>
                <a:lnTo>
                  <a:pt x="11234" y="3172"/>
                </a:lnTo>
                <a:lnTo>
                  <a:pt x="11242" y="3180"/>
                </a:lnTo>
                <a:lnTo>
                  <a:pt x="11246" y="3191"/>
                </a:lnTo>
                <a:lnTo>
                  <a:pt x="11269" y="3214"/>
                </a:lnTo>
                <a:lnTo>
                  <a:pt x="11275" y="3224"/>
                </a:lnTo>
                <a:lnTo>
                  <a:pt x="11282" y="3234"/>
                </a:lnTo>
                <a:lnTo>
                  <a:pt x="11308" y="3248"/>
                </a:lnTo>
                <a:lnTo>
                  <a:pt x="11311" y="3257"/>
                </a:lnTo>
                <a:lnTo>
                  <a:pt x="11306" y="3264"/>
                </a:lnTo>
                <a:lnTo>
                  <a:pt x="11286" y="3270"/>
                </a:lnTo>
                <a:lnTo>
                  <a:pt x="11275" y="3271"/>
                </a:lnTo>
                <a:lnTo>
                  <a:pt x="11243" y="3258"/>
                </a:lnTo>
                <a:lnTo>
                  <a:pt x="11224" y="3244"/>
                </a:lnTo>
                <a:lnTo>
                  <a:pt x="11218" y="3242"/>
                </a:lnTo>
                <a:lnTo>
                  <a:pt x="11211" y="3257"/>
                </a:lnTo>
                <a:lnTo>
                  <a:pt x="11211" y="3270"/>
                </a:lnTo>
                <a:lnTo>
                  <a:pt x="11218" y="3309"/>
                </a:lnTo>
                <a:lnTo>
                  <a:pt x="11226" y="3320"/>
                </a:lnTo>
                <a:lnTo>
                  <a:pt x="11233" y="3326"/>
                </a:lnTo>
                <a:lnTo>
                  <a:pt x="11246" y="3324"/>
                </a:lnTo>
                <a:lnTo>
                  <a:pt x="11250" y="3327"/>
                </a:lnTo>
                <a:lnTo>
                  <a:pt x="11253" y="3343"/>
                </a:lnTo>
                <a:lnTo>
                  <a:pt x="11259" y="3362"/>
                </a:lnTo>
                <a:lnTo>
                  <a:pt x="11265" y="3369"/>
                </a:lnTo>
                <a:lnTo>
                  <a:pt x="11286" y="3372"/>
                </a:lnTo>
                <a:lnTo>
                  <a:pt x="11293" y="3369"/>
                </a:lnTo>
                <a:lnTo>
                  <a:pt x="11312" y="3359"/>
                </a:lnTo>
                <a:lnTo>
                  <a:pt x="11325" y="3352"/>
                </a:lnTo>
                <a:lnTo>
                  <a:pt x="11324" y="3337"/>
                </a:lnTo>
                <a:lnTo>
                  <a:pt x="11312" y="3317"/>
                </a:lnTo>
                <a:lnTo>
                  <a:pt x="11305" y="3313"/>
                </a:lnTo>
                <a:lnTo>
                  <a:pt x="11292" y="3297"/>
                </a:lnTo>
                <a:lnTo>
                  <a:pt x="11295" y="3291"/>
                </a:lnTo>
                <a:lnTo>
                  <a:pt x="11309" y="3275"/>
                </a:lnTo>
                <a:lnTo>
                  <a:pt x="11325" y="3271"/>
                </a:lnTo>
                <a:lnTo>
                  <a:pt x="11331" y="3277"/>
                </a:lnTo>
                <a:lnTo>
                  <a:pt x="11347" y="3304"/>
                </a:lnTo>
                <a:lnTo>
                  <a:pt x="11347" y="3313"/>
                </a:lnTo>
                <a:lnTo>
                  <a:pt x="11345" y="3321"/>
                </a:lnTo>
                <a:lnTo>
                  <a:pt x="11357" y="3350"/>
                </a:lnTo>
                <a:lnTo>
                  <a:pt x="11364" y="3366"/>
                </a:lnTo>
                <a:lnTo>
                  <a:pt x="11367" y="3375"/>
                </a:lnTo>
                <a:lnTo>
                  <a:pt x="11360" y="3378"/>
                </a:lnTo>
                <a:lnTo>
                  <a:pt x="11341" y="3389"/>
                </a:lnTo>
                <a:lnTo>
                  <a:pt x="11327" y="3402"/>
                </a:lnTo>
                <a:lnTo>
                  <a:pt x="11325" y="3403"/>
                </a:lnTo>
                <a:lnTo>
                  <a:pt x="11325" y="3403"/>
                </a:lnTo>
                <a:lnTo>
                  <a:pt x="11321" y="3403"/>
                </a:lnTo>
                <a:lnTo>
                  <a:pt x="11308" y="3402"/>
                </a:lnTo>
                <a:lnTo>
                  <a:pt x="11288" y="3398"/>
                </a:lnTo>
                <a:lnTo>
                  <a:pt x="11279" y="3392"/>
                </a:lnTo>
                <a:lnTo>
                  <a:pt x="11275" y="3399"/>
                </a:lnTo>
                <a:lnTo>
                  <a:pt x="11265" y="3419"/>
                </a:lnTo>
                <a:lnTo>
                  <a:pt x="11260" y="3426"/>
                </a:lnTo>
                <a:lnTo>
                  <a:pt x="11243" y="3434"/>
                </a:lnTo>
                <a:lnTo>
                  <a:pt x="11237" y="3452"/>
                </a:lnTo>
                <a:lnTo>
                  <a:pt x="11233" y="3485"/>
                </a:lnTo>
                <a:lnTo>
                  <a:pt x="11236" y="3497"/>
                </a:lnTo>
                <a:lnTo>
                  <a:pt x="11249" y="3474"/>
                </a:lnTo>
                <a:lnTo>
                  <a:pt x="11267" y="3451"/>
                </a:lnTo>
                <a:lnTo>
                  <a:pt x="11273" y="3452"/>
                </a:lnTo>
                <a:lnTo>
                  <a:pt x="11279" y="3458"/>
                </a:lnTo>
                <a:lnTo>
                  <a:pt x="11285" y="3455"/>
                </a:lnTo>
                <a:lnTo>
                  <a:pt x="11301" y="3451"/>
                </a:lnTo>
                <a:lnTo>
                  <a:pt x="11305" y="3454"/>
                </a:lnTo>
                <a:lnTo>
                  <a:pt x="11306" y="3452"/>
                </a:lnTo>
                <a:lnTo>
                  <a:pt x="11316" y="3454"/>
                </a:lnTo>
                <a:lnTo>
                  <a:pt x="11318" y="3465"/>
                </a:lnTo>
                <a:lnTo>
                  <a:pt x="11315" y="3487"/>
                </a:lnTo>
                <a:lnTo>
                  <a:pt x="11322" y="3507"/>
                </a:lnTo>
                <a:lnTo>
                  <a:pt x="11340" y="3531"/>
                </a:lnTo>
                <a:lnTo>
                  <a:pt x="11357" y="3544"/>
                </a:lnTo>
                <a:lnTo>
                  <a:pt x="11370" y="3555"/>
                </a:lnTo>
                <a:lnTo>
                  <a:pt x="11378" y="3562"/>
                </a:lnTo>
                <a:lnTo>
                  <a:pt x="11383" y="3562"/>
                </a:lnTo>
                <a:lnTo>
                  <a:pt x="11386" y="3536"/>
                </a:lnTo>
                <a:lnTo>
                  <a:pt x="11384" y="3520"/>
                </a:lnTo>
                <a:lnTo>
                  <a:pt x="11381" y="3506"/>
                </a:lnTo>
                <a:lnTo>
                  <a:pt x="11380" y="3493"/>
                </a:lnTo>
                <a:lnTo>
                  <a:pt x="11387" y="3490"/>
                </a:lnTo>
                <a:lnTo>
                  <a:pt x="11394" y="3493"/>
                </a:lnTo>
                <a:close/>
                <a:moveTo>
                  <a:pt x="11221" y="3790"/>
                </a:moveTo>
                <a:lnTo>
                  <a:pt x="11257" y="3809"/>
                </a:lnTo>
                <a:lnTo>
                  <a:pt x="11288" y="3819"/>
                </a:lnTo>
                <a:lnTo>
                  <a:pt x="11305" y="3822"/>
                </a:lnTo>
                <a:lnTo>
                  <a:pt x="11331" y="3809"/>
                </a:lnTo>
                <a:lnTo>
                  <a:pt x="11337" y="3811"/>
                </a:lnTo>
                <a:lnTo>
                  <a:pt x="11352" y="3803"/>
                </a:lnTo>
                <a:lnTo>
                  <a:pt x="11364" y="3793"/>
                </a:lnTo>
                <a:lnTo>
                  <a:pt x="11373" y="3780"/>
                </a:lnTo>
                <a:lnTo>
                  <a:pt x="11378" y="3760"/>
                </a:lnTo>
                <a:lnTo>
                  <a:pt x="11376" y="3742"/>
                </a:lnTo>
                <a:lnTo>
                  <a:pt x="11368" y="3739"/>
                </a:lnTo>
                <a:lnTo>
                  <a:pt x="11341" y="3759"/>
                </a:lnTo>
                <a:lnTo>
                  <a:pt x="11308" y="3776"/>
                </a:lnTo>
                <a:lnTo>
                  <a:pt x="11285" y="3773"/>
                </a:lnTo>
                <a:lnTo>
                  <a:pt x="11250" y="3767"/>
                </a:lnTo>
                <a:lnTo>
                  <a:pt x="11230" y="3766"/>
                </a:lnTo>
                <a:lnTo>
                  <a:pt x="11178" y="3756"/>
                </a:lnTo>
                <a:lnTo>
                  <a:pt x="11167" y="3759"/>
                </a:lnTo>
                <a:lnTo>
                  <a:pt x="11159" y="3766"/>
                </a:lnTo>
                <a:lnTo>
                  <a:pt x="11141" y="3796"/>
                </a:lnTo>
                <a:lnTo>
                  <a:pt x="11139" y="3808"/>
                </a:lnTo>
                <a:lnTo>
                  <a:pt x="11141" y="3824"/>
                </a:lnTo>
                <a:lnTo>
                  <a:pt x="11139" y="3835"/>
                </a:lnTo>
                <a:lnTo>
                  <a:pt x="11136" y="3859"/>
                </a:lnTo>
                <a:lnTo>
                  <a:pt x="11132" y="3867"/>
                </a:lnTo>
                <a:lnTo>
                  <a:pt x="11097" y="3957"/>
                </a:lnTo>
                <a:lnTo>
                  <a:pt x="11112" y="3992"/>
                </a:lnTo>
                <a:lnTo>
                  <a:pt x="11123" y="4039"/>
                </a:lnTo>
                <a:lnTo>
                  <a:pt x="11120" y="4055"/>
                </a:lnTo>
                <a:lnTo>
                  <a:pt x="11119" y="4108"/>
                </a:lnTo>
                <a:lnTo>
                  <a:pt x="11123" y="4113"/>
                </a:lnTo>
                <a:lnTo>
                  <a:pt x="11149" y="4103"/>
                </a:lnTo>
                <a:lnTo>
                  <a:pt x="11167" y="4100"/>
                </a:lnTo>
                <a:lnTo>
                  <a:pt x="11174" y="4078"/>
                </a:lnTo>
                <a:lnTo>
                  <a:pt x="11177" y="4036"/>
                </a:lnTo>
                <a:lnTo>
                  <a:pt x="11172" y="4016"/>
                </a:lnTo>
                <a:lnTo>
                  <a:pt x="11164" y="3976"/>
                </a:lnTo>
                <a:lnTo>
                  <a:pt x="11165" y="3960"/>
                </a:lnTo>
                <a:lnTo>
                  <a:pt x="11172" y="3960"/>
                </a:lnTo>
                <a:lnTo>
                  <a:pt x="11201" y="3977"/>
                </a:lnTo>
                <a:lnTo>
                  <a:pt x="11211" y="3989"/>
                </a:lnTo>
                <a:lnTo>
                  <a:pt x="11204" y="3998"/>
                </a:lnTo>
                <a:lnTo>
                  <a:pt x="11201" y="4015"/>
                </a:lnTo>
                <a:lnTo>
                  <a:pt x="11207" y="4022"/>
                </a:lnTo>
                <a:lnTo>
                  <a:pt x="11221" y="4044"/>
                </a:lnTo>
                <a:lnTo>
                  <a:pt x="11221" y="4058"/>
                </a:lnTo>
                <a:lnTo>
                  <a:pt x="11221" y="4074"/>
                </a:lnTo>
                <a:lnTo>
                  <a:pt x="11227" y="4087"/>
                </a:lnTo>
                <a:lnTo>
                  <a:pt x="11229" y="4082"/>
                </a:lnTo>
                <a:lnTo>
                  <a:pt x="11231" y="4080"/>
                </a:lnTo>
                <a:lnTo>
                  <a:pt x="11252" y="4088"/>
                </a:lnTo>
                <a:lnTo>
                  <a:pt x="11256" y="4093"/>
                </a:lnTo>
                <a:lnTo>
                  <a:pt x="11269" y="4087"/>
                </a:lnTo>
                <a:lnTo>
                  <a:pt x="11285" y="4077"/>
                </a:lnTo>
                <a:lnTo>
                  <a:pt x="11288" y="4055"/>
                </a:lnTo>
                <a:lnTo>
                  <a:pt x="11283" y="4031"/>
                </a:lnTo>
                <a:lnTo>
                  <a:pt x="11275" y="4015"/>
                </a:lnTo>
                <a:lnTo>
                  <a:pt x="11259" y="3987"/>
                </a:lnTo>
                <a:lnTo>
                  <a:pt x="11250" y="3975"/>
                </a:lnTo>
                <a:lnTo>
                  <a:pt x="11254" y="3954"/>
                </a:lnTo>
                <a:lnTo>
                  <a:pt x="11246" y="3940"/>
                </a:lnTo>
                <a:lnTo>
                  <a:pt x="11234" y="3927"/>
                </a:lnTo>
                <a:lnTo>
                  <a:pt x="11226" y="3921"/>
                </a:lnTo>
                <a:lnTo>
                  <a:pt x="11229" y="3918"/>
                </a:lnTo>
                <a:lnTo>
                  <a:pt x="11243" y="3908"/>
                </a:lnTo>
                <a:lnTo>
                  <a:pt x="11263" y="3898"/>
                </a:lnTo>
                <a:lnTo>
                  <a:pt x="11280" y="3881"/>
                </a:lnTo>
                <a:lnTo>
                  <a:pt x="11285" y="3871"/>
                </a:lnTo>
                <a:lnTo>
                  <a:pt x="11288" y="3867"/>
                </a:lnTo>
                <a:lnTo>
                  <a:pt x="11285" y="3864"/>
                </a:lnTo>
                <a:lnTo>
                  <a:pt x="11273" y="3861"/>
                </a:lnTo>
                <a:lnTo>
                  <a:pt x="11259" y="3858"/>
                </a:lnTo>
                <a:lnTo>
                  <a:pt x="11233" y="3858"/>
                </a:lnTo>
                <a:lnTo>
                  <a:pt x="11224" y="3867"/>
                </a:lnTo>
                <a:lnTo>
                  <a:pt x="11206" y="3882"/>
                </a:lnTo>
                <a:lnTo>
                  <a:pt x="11200" y="3884"/>
                </a:lnTo>
                <a:lnTo>
                  <a:pt x="11190" y="3887"/>
                </a:lnTo>
                <a:lnTo>
                  <a:pt x="11184" y="3885"/>
                </a:lnTo>
                <a:lnTo>
                  <a:pt x="11178" y="3872"/>
                </a:lnTo>
                <a:lnTo>
                  <a:pt x="11174" y="3870"/>
                </a:lnTo>
                <a:lnTo>
                  <a:pt x="11167" y="3865"/>
                </a:lnTo>
                <a:lnTo>
                  <a:pt x="11162" y="3847"/>
                </a:lnTo>
                <a:lnTo>
                  <a:pt x="11159" y="3832"/>
                </a:lnTo>
                <a:lnTo>
                  <a:pt x="11164" y="3803"/>
                </a:lnTo>
                <a:lnTo>
                  <a:pt x="11169" y="3798"/>
                </a:lnTo>
                <a:lnTo>
                  <a:pt x="11177" y="3792"/>
                </a:lnTo>
                <a:lnTo>
                  <a:pt x="11195" y="3785"/>
                </a:lnTo>
                <a:lnTo>
                  <a:pt x="11211" y="3786"/>
                </a:lnTo>
                <a:lnTo>
                  <a:pt x="11221" y="3790"/>
                </a:lnTo>
                <a:close/>
                <a:moveTo>
                  <a:pt x="11285" y="4078"/>
                </a:moveTo>
                <a:lnTo>
                  <a:pt x="11285" y="4077"/>
                </a:lnTo>
                <a:lnTo>
                  <a:pt x="11285" y="4077"/>
                </a:lnTo>
                <a:lnTo>
                  <a:pt x="11285" y="4080"/>
                </a:lnTo>
                <a:lnTo>
                  <a:pt x="11285" y="4078"/>
                </a:lnTo>
                <a:close/>
                <a:moveTo>
                  <a:pt x="12252" y="4078"/>
                </a:moveTo>
                <a:lnTo>
                  <a:pt x="12247" y="4055"/>
                </a:lnTo>
                <a:lnTo>
                  <a:pt x="12239" y="4034"/>
                </a:lnTo>
                <a:lnTo>
                  <a:pt x="12214" y="4016"/>
                </a:lnTo>
                <a:lnTo>
                  <a:pt x="12084" y="3946"/>
                </a:lnTo>
                <a:lnTo>
                  <a:pt x="12051" y="3930"/>
                </a:lnTo>
                <a:lnTo>
                  <a:pt x="11981" y="3907"/>
                </a:lnTo>
                <a:lnTo>
                  <a:pt x="11929" y="3891"/>
                </a:lnTo>
                <a:lnTo>
                  <a:pt x="11904" y="3901"/>
                </a:lnTo>
                <a:lnTo>
                  <a:pt x="11880" y="3918"/>
                </a:lnTo>
                <a:lnTo>
                  <a:pt x="11867" y="3939"/>
                </a:lnTo>
                <a:lnTo>
                  <a:pt x="11845" y="3963"/>
                </a:lnTo>
                <a:lnTo>
                  <a:pt x="11839" y="3970"/>
                </a:lnTo>
                <a:lnTo>
                  <a:pt x="11831" y="3980"/>
                </a:lnTo>
                <a:lnTo>
                  <a:pt x="11822" y="3980"/>
                </a:lnTo>
                <a:lnTo>
                  <a:pt x="11806" y="3979"/>
                </a:lnTo>
                <a:lnTo>
                  <a:pt x="11798" y="3972"/>
                </a:lnTo>
                <a:lnTo>
                  <a:pt x="11786" y="3953"/>
                </a:lnTo>
                <a:lnTo>
                  <a:pt x="11773" y="3933"/>
                </a:lnTo>
                <a:lnTo>
                  <a:pt x="11765" y="3927"/>
                </a:lnTo>
                <a:lnTo>
                  <a:pt x="11747" y="3910"/>
                </a:lnTo>
                <a:lnTo>
                  <a:pt x="11749" y="3895"/>
                </a:lnTo>
                <a:lnTo>
                  <a:pt x="11753" y="3881"/>
                </a:lnTo>
                <a:lnTo>
                  <a:pt x="11754" y="3858"/>
                </a:lnTo>
                <a:lnTo>
                  <a:pt x="11750" y="3851"/>
                </a:lnTo>
                <a:lnTo>
                  <a:pt x="11746" y="3849"/>
                </a:lnTo>
                <a:lnTo>
                  <a:pt x="11720" y="3854"/>
                </a:lnTo>
                <a:lnTo>
                  <a:pt x="11704" y="3852"/>
                </a:lnTo>
                <a:lnTo>
                  <a:pt x="11684" y="3845"/>
                </a:lnTo>
                <a:lnTo>
                  <a:pt x="11669" y="3847"/>
                </a:lnTo>
                <a:lnTo>
                  <a:pt x="11608" y="3864"/>
                </a:lnTo>
                <a:lnTo>
                  <a:pt x="11600" y="3867"/>
                </a:lnTo>
                <a:lnTo>
                  <a:pt x="11605" y="3872"/>
                </a:lnTo>
                <a:lnTo>
                  <a:pt x="11623" y="3901"/>
                </a:lnTo>
                <a:lnTo>
                  <a:pt x="11638" y="3913"/>
                </a:lnTo>
                <a:lnTo>
                  <a:pt x="11645" y="3913"/>
                </a:lnTo>
                <a:lnTo>
                  <a:pt x="11652" y="3913"/>
                </a:lnTo>
                <a:lnTo>
                  <a:pt x="11668" y="3921"/>
                </a:lnTo>
                <a:lnTo>
                  <a:pt x="11690" y="3943"/>
                </a:lnTo>
                <a:lnTo>
                  <a:pt x="11694" y="3947"/>
                </a:lnTo>
                <a:lnTo>
                  <a:pt x="11690" y="3959"/>
                </a:lnTo>
                <a:lnTo>
                  <a:pt x="11690" y="3977"/>
                </a:lnTo>
                <a:lnTo>
                  <a:pt x="11704" y="4003"/>
                </a:lnTo>
                <a:lnTo>
                  <a:pt x="11714" y="4022"/>
                </a:lnTo>
                <a:lnTo>
                  <a:pt x="11753" y="4019"/>
                </a:lnTo>
                <a:lnTo>
                  <a:pt x="11793" y="4036"/>
                </a:lnTo>
                <a:lnTo>
                  <a:pt x="11899" y="4071"/>
                </a:lnTo>
                <a:lnTo>
                  <a:pt x="11929" y="4105"/>
                </a:lnTo>
                <a:lnTo>
                  <a:pt x="11946" y="4179"/>
                </a:lnTo>
                <a:lnTo>
                  <a:pt x="11940" y="4183"/>
                </a:lnTo>
                <a:lnTo>
                  <a:pt x="11907" y="4209"/>
                </a:lnTo>
                <a:lnTo>
                  <a:pt x="11904" y="4221"/>
                </a:lnTo>
                <a:lnTo>
                  <a:pt x="11906" y="4225"/>
                </a:lnTo>
                <a:lnTo>
                  <a:pt x="11923" y="4226"/>
                </a:lnTo>
                <a:lnTo>
                  <a:pt x="11953" y="4221"/>
                </a:lnTo>
                <a:lnTo>
                  <a:pt x="11961" y="4219"/>
                </a:lnTo>
                <a:lnTo>
                  <a:pt x="12005" y="4241"/>
                </a:lnTo>
                <a:lnTo>
                  <a:pt x="12059" y="4268"/>
                </a:lnTo>
                <a:lnTo>
                  <a:pt x="12120" y="4269"/>
                </a:lnTo>
                <a:lnTo>
                  <a:pt x="12158" y="4228"/>
                </a:lnTo>
                <a:lnTo>
                  <a:pt x="12185" y="4205"/>
                </a:lnTo>
                <a:lnTo>
                  <a:pt x="12211" y="4192"/>
                </a:lnTo>
                <a:lnTo>
                  <a:pt x="12218" y="4200"/>
                </a:lnTo>
                <a:lnTo>
                  <a:pt x="12257" y="4226"/>
                </a:lnTo>
                <a:lnTo>
                  <a:pt x="12269" y="4244"/>
                </a:lnTo>
                <a:lnTo>
                  <a:pt x="12298" y="4285"/>
                </a:lnTo>
                <a:lnTo>
                  <a:pt x="12321" y="4304"/>
                </a:lnTo>
                <a:lnTo>
                  <a:pt x="12351" y="4314"/>
                </a:lnTo>
                <a:lnTo>
                  <a:pt x="12390" y="4327"/>
                </a:lnTo>
                <a:lnTo>
                  <a:pt x="12406" y="4330"/>
                </a:lnTo>
                <a:lnTo>
                  <a:pt x="12432" y="4337"/>
                </a:lnTo>
                <a:lnTo>
                  <a:pt x="12436" y="4337"/>
                </a:lnTo>
                <a:lnTo>
                  <a:pt x="12433" y="4326"/>
                </a:lnTo>
                <a:lnTo>
                  <a:pt x="12419" y="4298"/>
                </a:lnTo>
                <a:lnTo>
                  <a:pt x="12414" y="4292"/>
                </a:lnTo>
                <a:lnTo>
                  <a:pt x="12387" y="4277"/>
                </a:lnTo>
                <a:lnTo>
                  <a:pt x="12357" y="4248"/>
                </a:lnTo>
                <a:lnTo>
                  <a:pt x="12350" y="4235"/>
                </a:lnTo>
                <a:lnTo>
                  <a:pt x="12316" y="4199"/>
                </a:lnTo>
                <a:lnTo>
                  <a:pt x="12314" y="4186"/>
                </a:lnTo>
                <a:lnTo>
                  <a:pt x="12312" y="4177"/>
                </a:lnTo>
                <a:lnTo>
                  <a:pt x="12299" y="4162"/>
                </a:lnTo>
                <a:lnTo>
                  <a:pt x="12303" y="4159"/>
                </a:lnTo>
                <a:lnTo>
                  <a:pt x="12314" y="4159"/>
                </a:lnTo>
                <a:lnTo>
                  <a:pt x="12345" y="4153"/>
                </a:lnTo>
                <a:lnTo>
                  <a:pt x="12348" y="4147"/>
                </a:lnTo>
                <a:lnTo>
                  <a:pt x="12341" y="4137"/>
                </a:lnTo>
                <a:lnTo>
                  <a:pt x="12314" y="4098"/>
                </a:lnTo>
                <a:lnTo>
                  <a:pt x="12303" y="4093"/>
                </a:lnTo>
                <a:lnTo>
                  <a:pt x="12290" y="4093"/>
                </a:lnTo>
                <a:lnTo>
                  <a:pt x="12266" y="4090"/>
                </a:lnTo>
                <a:lnTo>
                  <a:pt x="12253" y="4082"/>
                </a:lnTo>
                <a:lnTo>
                  <a:pt x="12252" y="4078"/>
                </a:lnTo>
                <a:close/>
                <a:moveTo>
                  <a:pt x="12335" y="4910"/>
                </a:moveTo>
                <a:lnTo>
                  <a:pt x="12322" y="4904"/>
                </a:lnTo>
                <a:lnTo>
                  <a:pt x="12306" y="4902"/>
                </a:lnTo>
                <a:lnTo>
                  <a:pt x="12298" y="4881"/>
                </a:lnTo>
                <a:lnTo>
                  <a:pt x="12293" y="4855"/>
                </a:lnTo>
                <a:lnTo>
                  <a:pt x="12298" y="4829"/>
                </a:lnTo>
                <a:lnTo>
                  <a:pt x="12262" y="4782"/>
                </a:lnTo>
                <a:lnTo>
                  <a:pt x="12221" y="4743"/>
                </a:lnTo>
                <a:lnTo>
                  <a:pt x="12207" y="4708"/>
                </a:lnTo>
                <a:lnTo>
                  <a:pt x="12194" y="4666"/>
                </a:lnTo>
                <a:lnTo>
                  <a:pt x="12187" y="4576"/>
                </a:lnTo>
                <a:lnTo>
                  <a:pt x="12169" y="4521"/>
                </a:lnTo>
                <a:lnTo>
                  <a:pt x="12126" y="4526"/>
                </a:lnTo>
                <a:lnTo>
                  <a:pt x="12116" y="4438"/>
                </a:lnTo>
                <a:lnTo>
                  <a:pt x="12092" y="4354"/>
                </a:lnTo>
                <a:lnTo>
                  <a:pt x="12079" y="4349"/>
                </a:lnTo>
                <a:lnTo>
                  <a:pt x="12054" y="4405"/>
                </a:lnTo>
                <a:lnTo>
                  <a:pt x="12048" y="4445"/>
                </a:lnTo>
                <a:lnTo>
                  <a:pt x="12037" y="4511"/>
                </a:lnTo>
                <a:lnTo>
                  <a:pt x="12034" y="4533"/>
                </a:lnTo>
                <a:lnTo>
                  <a:pt x="12024" y="4582"/>
                </a:lnTo>
                <a:lnTo>
                  <a:pt x="12015" y="4602"/>
                </a:lnTo>
                <a:lnTo>
                  <a:pt x="11982" y="4656"/>
                </a:lnTo>
                <a:lnTo>
                  <a:pt x="11965" y="4685"/>
                </a:lnTo>
                <a:lnTo>
                  <a:pt x="11946" y="4685"/>
                </a:lnTo>
                <a:lnTo>
                  <a:pt x="11922" y="4678"/>
                </a:lnTo>
                <a:lnTo>
                  <a:pt x="11894" y="4659"/>
                </a:lnTo>
                <a:lnTo>
                  <a:pt x="11871" y="4649"/>
                </a:lnTo>
                <a:lnTo>
                  <a:pt x="11845" y="4608"/>
                </a:lnTo>
                <a:lnTo>
                  <a:pt x="11801" y="4573"/>
                </a:lnTo>
                <a:lnTo>
                  <a:pt x="11786" y="4554"/>
                </a:lnTo>
                <a:lnTo>
                  <a:pt x="11769" y="4538"/>
                </a:lnTo>
                <a:lnTo>
                  <a:pt x="11778" y="4523"/>
                </a:lnTo>
                <a:lnTo>
                  <a:pt x="11798" y="4498"/>
                </a:lnTo>
                <a:lnTo>
                  <a:pt x="11806" y="4482"/>
                </a:lnTo>
                <a:lnTo>
                  <a:pt x="11808" y="4469"/>
                </a:lnTo>
                <a:lnTo>
                  <a:pt x="11847" y="4438"/>
                </a:lnTo>
                <a:lnTo>
                  <a:pt x="11851" y="4431"/>
                </a:lnTo>
                <a:lnTo>
                  <a:pt x="11847" y="4418"/>
                </a:lnTo>
                <a:lnTo>
                  <a:pt x="11839" y="4405"/>
                </a:lnTo>
                <a:lnTo>
                  <a:pt x="11829" y="4396"/>
                </a:lnTo>
                <a:lnTo>
                  <a:pt x="11792" y="4406"/>
                </a:lnTo>
                <a:lnTo>
                  <a:pt x="11763" y="4420"/>
                </a:lnTo>
                <a:lnTo>
                  <a:pt x="11717" y="4397"/>
                </a:lnTo>
                <a:lnTo>
                  <a:pt x="11700" y="4389"/>
                </a:lnTo>
                <a:lnTo>
                  <a:pt x="11675" y="4369"/>
                </a:lnTo>
                <a:lnTo>
                  <a:pt x="11668" y="4360"/>
                </a:lnTo>
                <a:lnTo>
                  <a:pt x="11648" y="4351"/>
                </a:lnTo>
                <a:lnTo>
                  <a:pt x="11642" y="4354"/>
                </a:lnTo>
                <a:lnTo>
                  <a:pt x="11641" y="4370"/>
                </a:lnTo>
                <a:lnTo>
                  <a:pt x="11642" y="4383"/>
                </a:lnTo>
                <a:lnTo>
                  <a:pt x="11648" y="4395"/>
                </a:lnTo>
                <a:lnTo>
                  <a:pt x="11657" y="4412"/>
                </a:lnTo>
                <a:lnTo>
                  <a:pt x="11644" y="4413"/>
                </a:lnTo>
                <a:lnTo>
                  <a:pt x="11635" y="4420"/>
                </a:lnTo>
                <a:lnTo>
                  <a:pt x="11589" y="4425"/>
                </a:lnTo>
                <a:lnTo>
                  <a:pt x="11559" y="4452"/>
                </a:lnTo>
                <a:lnTo>
                  <a:pt x="11537" y="4494"/>
                </a:lnTo>
                <a:lnTo>
                  <a:pt x="11521" y="4524"/>
                </a:lnTo>
                <a:lnTo>
                  <a:pt x="11528" y="4533"/>
                </a:lnTo>
                <a:lnTo>
                  <a:pt x="11530" y="4540"/>
                </a:lnTo>
                <a:lnTo>
                  <a:pt x="11491" y="4549"/>
                </a:lnTo>
                <a:lnTo>
                  <a:pt x="11458" y="4557"/>
                </a:lnTo>
                <a:lnTo>
                  <a:pt x="11449" y="4540"/>
                </a:lnTo>
                <a:lnTo>
                  <a:pt x="11433" y="4514"/>
                </a:lnTo>
                <a:lnTo>
                  <a:pt x="11414" y="4500"/>
                </a:lnTo>
                <a:lnTo>
                  <a:pt x="11393" y="4494"/>
                </a:lnTo>
                <a:lnTo>
                  <a:pt x="11371" y="4505"/>
                </a:lnTo>
                <a:lnTo>
                  <a:pt x="11360" y="4515"/>
                </a:lnTo>
                <a:lnTo>
                  <a:pt x="11350" y="4567"/>
                </a:lnTo>
                <a:lnTo>
                  <a:pt x="11312" y="4557"/>
                </a:lnTo>
                <a:lnTo>
                  <a:pt x="11280" y="4612"/>
                </a:lnTo>
                <a:lnTo>
                  <a:pt x="11249" y="4625"/>
                </a:lnTo>
                <a:lnTo>
                  <a:pt x="11231" y="4661"/>
                </a:lnTo>
                <a:lnTo>
                  <a:pt x="11221" y="4622"/>
                </a:lnTo>
                <a:lnTo>
                  <a:pt x="11184" y="4656"/>
                </a:lnTo>
                <a:lnTo>
                  <a:pt x="11172" y="4713"/>
                </a:lnTo>
                <a:lnTo>
                  <a:pt x="11148" y="4736"/>
                </a:lnTo>
                <a:lnTo>
                  <a:pt x="11120" y="4767"/>
                </a:lnTo>
                <a:lnTo>
                  <a:pt x="11063" y="4796"/>
                </a:lnTo>
                <a:lnTo>
                  <a:pt x="11011" y="4813"/>
                </a:lnTo>
                <a:lnTo>
                  <a:pt x="10945" y="4836"/>
                </a:lnTo>
                <a:lnTo>
                  <a:pt x="10927" y="4839"/>
                </a:lnTo>
                <a:lnTo>
                  <a:pt x="10903" y="4843"/>
                </a:lnTo>
                <a:lnTo>
                  <a:pt x="10864" y="4866"/>
                </a:lnTo>
                <a:lnTo>
                  <a:pt x="10831" y="4889"/>
                </a:lnTo>
                <a:lnTo>
                  <a:pt x="10809" y="4912"/>
                </a:lnTo>
                <a:lnTo>
                  <a:pt x="10802" y="4892"/>
                </a:lnTo>
                <a:lnTo>
                  <a:pt x="10775" y="4923"/>
                </a:lnTo>
                <a:lnTo>
                  <a:pt x="10775" y="4983"/>
                </a:lnTo>
                <a:lnTo>
                  <a:pt x="10747" y="5020"/>
                </a:lnTo>
                <a:lnTo>
                  <a:pt x="10763" y="5076"/>
                </a:lnTo>
                <a:lnTo>
                  <a:pt x="10740" y="5084"/>
                </a:lnTo>
                <a:lnTo>
                  <a:pt x="10721" y="5099"/>
                </a:lnTo>
                <a:lnTo>
                  <a:pt x="10743" y="5144"/>
                </a:lnTo>
                <a:lnTo>
                  <a:pt x="10750" y="5225"/>
                </a:lnTo>
                <a:lnTo>
                  <a:pt x="10756" y="5238"/>
                </a:lnTo>
                <a:lnTo>
                  <a:pt x="10760" y="5263"/>
                </a:lnTo>
                <a:lnTo>
                  <a:pt x="10753" y="5286"/>
                </a:lnTo>
                <a:lnTo>
                  <a:pt x="10747" y="5304"/>
                </a:lnTo>
                <a:lnTo>
                  <a:pt x="10752" y="5331"/>
                </a:lnTo>
                <a:lnTo>
                  <a:pt x="10756" y="5360"/>
                </a:lnTo>
                <a:lnTo>
                  <a:pt x="10744" y="5402"/>
                </a:lnTo>
                <a:lnTo>
                  <a:pt x="10733" y="5433"/>
                </a:lnTo>
                <a:lnTo>
                  <a:pt x="10706" y="5478"/>
                </a:lnTo>
                <a:lnTo>
                  <a:pt x="10684" y="5481"/>
                </a:lnTo>
                <a:lnTo>
                  <a:pt x="10687" y="5504"/>
                </a:lnTo>
                <a:lnTo>
                  <a:pt x="10697" y="5527"/>
                </a:lnTo>
                <a:lnTo>
                  <a:pt x="10714" y="5532"/>
                </a:lnTo>
                <a:lnTo>
                  <a:pt x="10746" y="5544"/>
                </a:lnTo>
                <a:lnTo>
                  <a:pt x="10762" y="5547"/>
                </a:lnTo>
                <a:lnTo>
                  <a:pt x="10796" y="5540"/>
                </a:lnTo>
                <a:lnTo>
                  <a:pt x="10805" y="5537"/>
                </a:lnTo>
                <a:lnTo>
                  <a:pt x="10840" y="5520"/>
                </a:lnTo>
                <a:lnTo>
                  <a:pt x="10867" y="5505"/>
                </a:lnTo>
                <a:lnTo>
                  <a:pt x="10883" y="5494"/>
                </a:lnTo>
                <a:lnTo>
                  <a:pt x="10909" y="5485"/>
                </a:lnTo>
                <a:lnTo>
                  <a:pt x="10940" y="5484"/>
                </a:lnTo>
                <a:lnTo>
                  <a:pt x="10969" y="5485"/>
                </a:lnTo>
                <a:lnTo>
                  <a:pt x="11005" y="5489"/>
                </a:lnTo>
                <a:lnTo>
                  <a:pt x="11034" y="5488"/>
                </a:lnTo>
                <a:lnTo>
                  <a:pt x="11069" y="5450"/>
                </a:lnTo>
                <a:lnTo>
                  <a:pt x="11162" y="5409"/>
                </a:lnTo>
                <a:lnTo>
                  <a:pt x="11208" y="5404"/>
                </a:lnTo>
                <a:lnTo>
                  <a:pt x="11322" y="5373"/>
                </a:lnTo>
                <a:lnTo>
                  <a:pt x="11419" y="5381"/>
                </a:lnTo>
                <a:lnTo>
                  <a:pt x="11459" y="5412"/>
                </a:lnTo>
                <a:lnTo>
                  <a:pt x="11499" y="5436"/>
                </a:lnTo>
                <a:lnTo>
                  <a:pt x="11508" y="5450"/>
                </a:lnTo>
                <a:lnTo>
                  <a:pt x="11517" y="5468"/>
                </a:lnTo>
                <a:lnTo>
                  <a:pt x="11512" y="5515"/>
                </a:lnTo>
                <a:lnTo>
                  <a:pt x="11525" y="5527"/>
                </a:lnTo>
                <a:lnTo>
                  <a:pt x="11541" y="5530"/>
                </a:lnTo>
                <a:lnTo>
                  <a:pt x="11557" y="5508"/>
                </a:lnTo>
                <a:lnTo>
                  <a:pt x="11579" y="5485"/>
                </a:lnTo>
                <a:lnTo>
                  <a:pt x="11597" y="5474"/>
                </a:lnTo>
                <a:lnTo>
                  <a:pt x="11625" y="5456"/>
                </a:lnTo>
                <a:lnTo>
                  <a:pt x="11645" y="5440"/>
                </a:lnTo>
                <a:lnTo>
                  <a:pt x="11648" y="5436"/>
                </a:lnTo>
                <a:lnTo>
                  <a:pt x="11639" y="5461"/>
                </a:lnTo>
                <a:lnTo>
                  <a:pt x="11623" y="5485"/>
                </a:lnTo>
                <a:lnTo>
                  <a:pt x="11608" y="5492"/>
                </a:lnTo>
                <a:lnTo>
                  <a:pt x="11593" y="5509"/>
                </a:lnTo>
                <a:lnTo>
                  <a:pt x="11580" y="5524"/>
                </a:lnTo>
                <a:lnTo>
                  <a:pt x="11573" y="5532"/>
                </a:lnTo>
                <a:lnTo>
                  <a:pt x="11582" y="5537"/>
                </a:lnTo>
                <a:lnTo>
                  <a:pt x="11596" y="5532"/>
                </a:lnTo>
                <a:lnTo>
                  <a:pt x="11609" y="5520"/>
                </a:lnTo>
                <a:lnTo>
                  <a:pt x="11625" y="5508"/>
                </a:lnTo>
                <a:lnTo>
                  <a:pt x="11632" y="5505"/>
                </a:lnTo>
                <a:lnTo>
                  <a:pt x="11639" y="5509"/>
                </a:lnTo>
                <a:lnTo>
                  <a:pt x="11638" y="5518"/>
                </a:lnTo>
                <a:lnTo>
                  <a:pt x="11636" y="5527"/>
                </a:lnTo>
                <a:lnTo>
                  <a:pt x="11632" y="5543"/>
                </a:lnTo>
                <a:lnTo>
                  <a:pt x="11625" y="5547"/>
                </a:lnTo>
                <a:lnTo>
                  <a:pt x="11609" y="5556"/>
                </a:lnTo>
                <a:lnTo>
                  <a:pt x="11586" y="5568"/>
                </a:lnTo>
                <a:lnTo>
                  <a:pt x="11573" y="5574"/>
                </a:lnTo>
                <a:lnTo>
                  <a:pt x="11556" y="5576"/>
                </a:lnTo>
                <a:lnTo>
                  <a:pt x="11548" y="5579"/>
                </a:lnTo>
                <a:lnTo>
                  <a:pt x="11546" y="5584"/>
                </a:lnTo>
                <a:lnTo>
                  <a:pt x="11554" y="5594"/>
                </a:lnTo>
                <a:lnTo>
                  <a:pt x="11559" y="5599"/>
                </a:lnTo>
                <a:lnTo>
                  <a:pt x="11563" y="5603"/>
                </a:lnTo>
                <a:lnTo>
                  <a:pt x="11574" y="5610"/>
                </a:lnTo>
                <a:lnTo>
                  <a:pt x="11582" y="5607"/>
                </a:lnTo>
                <a:lnTo>
                  <a:pt x="11586" y="5602"/>
                </a:lnTo>
                <a:lnTo>
                  <a:pt x="11602" y="5577"/>
                </a:lnTo>
                <a:lnTo>
                  <a:pt x="11615" y="5567"/>
                </a:lnTo>
                <a:lnTo>
                  <a:pt x="11622" y="5561"/>
                </a:lnTo>
                <a:lnTo>
                  <a:pt x="11632" y="5554"/>
                </a:lnTo>
                <a:lnTo>
                  <a:pt x="11638" y="5556"/>
                </a:lnTo>
                <a:lnTo>
                  <a:pt x="11638" y="5560"/>
                </a:lnTo>
                <a:lnTo>
                  <a:pt x="11642" y="5577"/>
                </a:lnTo>
                <a:lnTo>
                  <a:pt x="11648" y="5594"/>
                </a:lnTo>
                <a:lnTo>
                  <a:pt x="11646" y="5603"/>
                </a:lnTo>
                <a:lnTo>
                  <a:pt x="11633" y="5623"/>
                </a:lnTo>
                <a:lnTo>
                  <a:pt x="11632" y="5629"/>
                </a:lnTo>
                <a:lnTo>
                  <a:pt x="11648" y="5661"/>
                </a:lnTo>
                <a:lnTo>
                  <a:pt x="11659" y="5688"/>
                </a:lnTo>
                <a:lnTo>
                  <a:pt x="11667" y="5696"/>
                </a:lnTo>
                <a:lnTo>
                  <a:pt x="11693" y="5707"/>
                </a:lnTo>
                <a:lnTo>
                  <a:pt x="11727" y="5712"/>
                </a:lnTo>
                <a:lnTo>
                  <a:pt x="11753" y="5722"/>
                </a:lnTo>
                <a:lnTo>
                  <a:pt x="11762" y="5722"/>
                </a:lnTo>
                <a:lnTo>
                  <a:pt x="11793" y="5718"/>
                </a:lnTo>
                <a:lnTo>
                  <a:pt x="11801" y="5712"/>
                </a:lnTo>
                <a:lnTo>
                  <a:pt x="11808" y="5704"/>
                </a:lnTo>
                <a:lnTo>
                  <a:pt x="11831" y="5688"/>
                </a:lnTo>
                <a:lnTo>
                  <a:pt x="11832" y="5689"/>
                </a:lnTo>
                <a:lnTo>
                  <a:pt x="11832" y="5705"/>
                </a:lnTo>
                <a:lnTo>
                  <a:pt x="11842" y="5719"/>
                </a:lnTo>
                <a:lnTo>
                  <a:pt x="11855" y="5737"/>
                </a:lnTo>
                <a:lnTo>
                  <a:pt x="11863" y="5747"/>
                </a:lnTo>
                <a:lnTo>
                  <a:pt x="11953" y="5675"/>
                </a:lnTo>
                <a:lnTo>
                  <a:pt x="11988" y="5668"/>
                </a:lnTo>
                <a:lnTo>
                  <a:pt x="12024" y="5668"/>
                </a:lnTo>
                <a:lnTo>
                  <a:pt x="12050" y="5646"/>
                </a:lnTo>
                <a:lnTo>
                  <a:pt x="12071" y="5619"/>
                </a:lnTo>
                <a:lnTo>
                  <a:pt x="12211" y="5446"/>
                </a:lnTo>
                <a:lnTo>
                  <a:pt x="12266" y="5409"/>
                </a:lnTo>
                <a:lnTo>
                  <a:pt x="12305" y="5353"/>
                </a:lnTo>
                <a:lnTo>
                  <a:pt x="12360" y="5253"/>
                </a:lnTo>
                <a:lnTo>
                  <a:pt x="12390" y="5144"/>
                </a:lnTo>
                <a:lnTo>
                  <a:pt x="12412" y="5059"/>
                </a:lnTo>
                <a:lnTo>
                  <a:pt x="12357" y="4979"/>
                </a:lnTo>
                <a:lnTo>
                  <a:pt x="12335" y="4910"/>
                </a:lnTo>
                <a:close/>
                <a:moveTo>
                  <a:pt x="11788" y="5827"/>
                </a:moveTo>
                <a:lnTo>
                  <a:pt x="11770" y="5816"/>
                </a:lnTo>
                <a:lnTo>
                  <a:pt x="11749" y="5799"/>
                </a:lnTo>
                <a:lnTo>
                  <a:pt x="11749" y="5790"/>
                </a:lnTo>
                <a:lnTo>
                  <a:pt x="11724" y="5866"/>
                </a:lnTo>
                <a:lnTo>
                  <a:pt x="11701" y="5948"/>
                </a:lnTo>
                <a:lnTo>
                  <a:pt x="11724" y="5951"/>
                </a:lnTo>
                <a:lnTo>
                  <a:pt x="11752" y="5955"/>
                </a:lnTo>
                <a:lnTo>
                  <a:pt x="11763" y="5951"/>
                </a:lnTo>
                <a:lnTo>
                  <a:pt x="11822" y="5915"/>
                </a:lnTo>
                <a:lnTo>
                  <a:pt x="11832" y="5904"/>
                </a:lnTo>
                <a:lnTo>
                  <a:pt x="11860" y="5853"/>
                </a:lnTo>
                <a:lnTo>
                  <a:pt x="11884" y="5813"/>
                </a:lnTo>
                <a:lnTo>
                  <a:pt x="11845" y="5822"/>
                </a:lnTo>
                <a:lnTo>
                  <a:pt x="11788" y="5827"/>
                </a:lnTo>
                <a:close/>
                <a:moveTo>
                  <a:pt x="13123" y="5685"/>
                </a:moveTo>
                <a:lnTo>
                  <a:pt x="13099" y="5661"/>
                </a:lnTo>
                <a:lnTo>
                  <a:pt x="13100" y="5643"/>
                </a:lnTo>
                <a:lnTo>
                  <a:pt x="13094" y="5626"/>
                </a:lnTo>
                <a:lnTo>
                  <a:pt x="13080" y="5627"/>
                </a:lnTo>
                <a:lnTo>
                  <a:pt x="13074" y="5627"/>
                </a:lnTo>
                <a:lnTo>
                  <a:pt x="13087" y="5543"/>
                </a:lnTo>
                <a:lnTo>
                  <a:pt x="13043" y="5515"/>
                </a:lnTo>
                <a:lnTo>
                  <a:pt x="13033" y="5648"/>
                </a:lnTo>
                <a:lnTo>
                  <a:pt x="13001" y="5722"/>
                </a:lnTo>
                <a:lnTo>
                  <a:pt x="12936" y="5747"/>
                </a:lnTo>
                <a:lnTo>
                  <a:pt x="12950" y="5760"/>
                </a:lnTo>
                <a:lnTo>
                  <a:pt x="12973" y="5773"/>
                </a:lnTo>
                <a:lnTo>
                  <a:pt x="12975" y="5789"/>
                </a:lnTo>
                <a:lnTo>
                  <a:pt x="12966" y="5803"/>
                </a:lnTo>
                <a:lnTo>
                  <a:pt x="12924" y="5840"/>
                </a:lnTo>
                <a:lnTo>
                  <a:pt x="12917" y="5836"/>
                </a:lnTo>
                <a:lnTo>
                  <a:pt x="12910" y="5813"/>
                </a:lnTo>
                <a:lnTo>
                  <a:pt x="12909" y="5807"/>
                </a:lnTo>
                <a:lnTo>
                  <a:pt x="12897" y="5810"/>
                </a:lnTo>
                <a:lnTo>
                  <a:pt x="12875" y="5827"/>
                </a:lnTo>
                <a:lnTo>
                  <a:pt x="12870" y="5832"/>
                </a:lnTo>
                <a:lnTo>
                  <a:pt x="12842" y="5814"/>
                </a:lnTo>
                <a:lnTo>
                  <a:pt x="12769" y="5879"/>
                </a:lnTo>
                <a:lnTo>
                  <a:pt x="12668" y="5931"/>
                </a:lnTo>
                <a:lnTo>
                  <a:pt x="12432" y="6076"/>
                </a:lnTo>
                <a:lnTo>
                  <a:pt x="12463" y="6094"/>
                </a:lnTo>
                <a:lnTo>
                  <a:pt x="12478" y="6099"/>
                </a:lnTo>
                <a:lnTo>
                  <a:pt x="12495" y="6111"/>
                </a:lnTo>
                <a:lnTo>
                  <a:pt x="12534" y="6096"/>
                </a:lnTo>
                <a:lnTo>
                  <a:pt x="12569" y="6079"/>
                </a:lnTo>
                <a:lnTo>
                  <a:pt x="12651" y="6019"/>
                </a:lnTo>
                <a:lnTo>
                  <a:pt x="12690" y="5986"/>
                </a:lnTo>
                <a:lnTo>
                  <a:pt x="12726" y="5976"/>
                </a:lnTo>
                <a:lnTo>
                  <a:pt x="12759" y="5976"/>
                </a:lnTo>
                <a:lnTo>
                  <a:pt x="12769" y="5957"/>
                </a:lnTo>
                <a:lnTo>
                  <a:pt x="12782" y="5928"/>
                </a:lnTo>
                <a:lnTo>
                  <a:pt x="12850" y="5892"/>
                </a:lnTo>
                <a:lnTo>
                  <a:pt x="12893" y="5850"/>
                </a:lnTo>
                <a:lnTo>
                  <a:pt x="12926" y="5859"/>
                </a:lnTo>
                <a:lnTo>
                  <a:pt x="12976" y="5842"/>
                </a:lnTo>
                <a:lnTo>
                  <a:pt x="13060" y="5789"/>
                </a:lnTo>
                <a:lnTo>
                  <a:pt x="13074" y="5744"/>
                </a:lnTo>
                <a:lnTo>
                  <a:pt x="13102" y="5747"/>
                </a:lnTo>
                <a:lnTo>
                  <a:pt x="13154" y="5709"/>
                </a:lnTo>
                <a:lnTo>
                  <a:pt x="13188" y="5650"/>
                </a:lnTo>
                <a:lnTo>
                  <a:pt x="13123" y="5685"/>
                </a:lnTo>
                <a:close/>
                <a:moveTo>
                  <a:pt x="3191" y="289"/>
                </a:moveTo>
                <a:lnTo>
                  <a:pt x="3217" y="298"/>
                </a:lnTo>
                <a:lnTo>
                  <a:pt x="3266" y="301"/>
                </a:lnTo>
                <a:lnTo>
                  <a:pt x="3311" y="301"/>
                </a:lnTo>
                <a:lnTo>
                  <a:pt x="3333" y="306"/>
                </a:lnTo>
                <a:lnTo>
                  <a:pt x="3347" y="312"/>
                </a:lnTo>
                <a:lnTo>
                  <a:pt x="3364" y="318"/>
                </a:lnTo>
                <a:lnTo>
                  <a:pt x="3374" y="313"/>
                </a:lnTo>
                <a:lnTo>
                  <a:pt x="3377" y="309"/>
                </a:lnTo>
                <a:lnTo>
                  <a:pt x="3389" y="292"/>
                </a:lnTo>
                <a:lnTo>
                  <a:pt x="3402" y="282"/>
                </a:lnTo>
                <a:lnTo>
                  <a:pt x="3405" y="275"/>
                </a:lnTo>
                <a:lnTo>
                  <a:pt x="3408" y="262"/>
                </a:lnTo>
                <a:lnTo>
                  <a:pt x="3413" y="257"/>
                </a:lnTo>
                <a:lnTo>
                  <a:pt x="3425" y="257"/>
                </a:lnTo>
                <a:lnTo>
                  <a:pt x="3445" y="273"/>
                </a:lnTo>
                <a:lnTo>
                  <a:pt x="3448" y="276"/>
                </a:lnTo>
                <a:lnTo>
                  <a:pt x="3445" y="279"/>
                </a:lnTo>
                <a:lnTo>
                  <a:pt x="3432" y="289"/>
                </a:lnTo>
                <a:lnTo>
                  <a:pt x="3431" y="295"/>
                </a:lnTo>
                <a:lnTo>
                  <a:pt x="3433" y="296"/>
                </a:lnTo>
                <a:lnTo>
                  <a:pt x="3462" y="302"/>
                </a:lnTo>
                <a:lnTo>
                  <a:pt x="3498" y="309"/>
                </a:lnTo>
                <a:lnTo>
                  <a:pt x="3507" y="313"/>
                </a:lnTo>
                <a:lnTo>
                  <a:pt x="3530" y="319"/>
                </a:lnTo>
                <a:lnTo>
                  <a:pt x="3566" y="318"/>
                </a:lnTo>
                <a:lnTo>
                  <a:pt x="3608" y="316"/>
                </a:lnTo>
                <a:lnTo>
                  <a:pt x="3634" y="313"/>
                </a:lnTo>
                <a:lnTo>
                  <a:pt x="3670" y="303"/>
                </a:lnTo>
                <a:lnTo>
                  <a:pt x="3680" y="303"/>
                </a:lnTo>
                <a:lnTo>
                  <a:pt x="3713" y="309"/>
                </a:lnTo>
                <a:lnTo>
                  <a:pt x="3746" y="306"/>
                </a:lnTo>
                <a:lnTo>
                  <a:pt x="3758" y="301"/>
                </a:lnTo>
                <a:lnTo>
                  <a:pt x="3775" y="285"/>
                </a:lnTo>
                <a:lnTo>
                  <a:pt x="3779" y="278"/>
                </a:lnTo>
                <a:lnTo>
                  <a:pt x="3776" y="276"/>
                </a:lnTo>
                <a:lnTo>
                  <a:pt x="3740" y="270"/>
                </a:lnTo>
                <a:lnTo>
                  <a:pt x="3697" y="262"/>
                </a:lnTo>
                <a:lnTo>
                  <a:pt x="3677" y="260"/>
                </a:lnTo>
                <a:lnTo>
                  <a:pt x="3618" y="260"/>
                </a:lnTo>
                <a:lnTo>
                  <a:pt x="3601" y="265"/>
                </a:lnTo>
                <a:lnTo>
                  <a:pt x="3589" y="269"/>
                </a:lnTo>
                <a:lnTo>
                  <a:pt x="3567" y="275"/>
                </a:lnTo>
                <a:lnTo>
                  <a:pt x="3559" y="272"/>
                </a:lnTo>
                <a:lnTo>
                  <a:pt x="3557" y="269"/>
                </a:lnTo>
                <a:lnTo>
                  <a:pt x="3569" y="256"/>
                </a:lnTo>
                <a:lnTo>
                  <a:pt x="3593" y="242"/>
                </a:lnTo>
                <a:lnTo>
                  <a:pt x="3622" y="231"/>
                </a:lnTo>
                <a:lnTo>
                  <a:pt x="3635" y="233"/>
                </a:lnTo>
                <a:lnTo>
                  <a:pt x="3696" y="233"/>
                </a:lnTo>
                <a:lnTo>
                  <a:pt x="3739" y="230"/>
                </a:lnTo>
                <a:lnTo>
                  <a:pt x="3778" y="236"/>
                </a:lnTo>
                <a:lnTo>
                  <a:pt x="3798" y="240"/>
                </a:lnTo>
                <a:lnTo>
                  <a:pt x="3804" y="237"/>
                </a:lnTo>
                <a:lnTo>
                  <a:pt x="3811" y="227"/>
                </a:lnTo>
                <a:lnTo>
                  <a:pt x="3814" y="216"/>
                </a:lnTo>
                <a:lnTo>
                  <a:pt x="3815" y="213"/>
                </a:lnTo>
                <a:lnTo>
                  <a:pt x="3840" y="234"/>
                </a:lnTo>
                <a:lnTo>
                  <a:pt x="3922" y="201"/>
                </a:lnTo>
                <a:lnTo>
                  <a:pt x="4010" y="157"/>
                </a:lnTo>
                <a:lnTo>
                  <a:pt x="4027" y="144"/>
                </a:lnTo>
                <a:lnTo>
                  <a:pt x="4114" y="116"/>
                </a:lnTo>
                <a:lnTo>
                  <a:pt x="4137" y="115"/>
                </a:lnTo>
                <a:lnTo>
                  <a:pt x="4158" y="111"/>
                </a:lnTo>
                <a:lnTo>
                  <a:pt x="4246" y="80"/>
                </a:lnTo>
                <a:lnTo>
                  <a:pt x="4269" y="80"/>
                </a:lnTo>
                <a:lnTo>
                  <a:pt x="4291" y="80"/>
                </a:lnTo>
                <a:lnTo>
                  <a:pt x="4366" y="62"/>
                </a:lnTo>
                <a:lnTo>
                  <a:pt x="4377" y="57"/>
                </a:lnTo>
                <a:lnTo>
                  <a:pt x="4410" y="50"/>
                </a:lnTo>
                <a:lnTo>
                  <a:pt x="4459" y="43"/>
                </a:lnTo>
                <a:lnTo>
                  <a:pt x="4469" y="40"/>
                </a:lnTo>
                <a:lnTo>
                  <a:pt x="4472" y="32"/>
                </a:lnTo>
                <a:lnTo>
                  <a:pt x="4467" y="27"/>
                </a:lnTo>
                <a:lnTo>
                  <a:pt x="4459" y="29"/>
                </a:lnTo>
                <a:lnTo>
                  <a:pt x="4344" y="30"/>
                </a:lnTo>
                <a:lnTo>
                  <a:pt x="4207" y="29"/>
                </a:lnTo>
                <a:lnTo>
                  <a:pt x="4109" y="27"/>
                </a:lnTo>
                <a:lnTo>
                  <a:pt x="4037" y="30"/>
                </a:lnTo>
                <a:lnTo>
                  <a:pt x="4014" y="36"/>
                </a:lnTo>
                <a:lnTo>
                  <a:pt x="3918" y="56"/>
                </a:lnTo>
                <a:lnTo>
                  <a:pt x="3880" y="57"/>
                </a:lnTo>
                <a:lnTo>
                  <a:pt x="3769" y="65"/>
                </a:lnTo>
                <a:lnTo>
                  <a:pt x="3694" y="72"/>
                </a:lnTo>
                <a:lnTo>
                  <a:pt x="3660" y="69"/>
                </a:lnTo>
                <a:lnTo>
                  <a:pt x="3638" y="67"/>
                </a:lnTo>
                <a:lnTo>
                  <a:pt x="3632" y="75"/>
                </a:lnTo>
                <a:lnTo>
                  <a:pt x="3588" y="106"/>
                </a:lnTo>
                <a:lnTo>
                  <a:pt x="3560" y="116"/>
                </a:lnTo>
                <a:lnTo>
                  <a:pt x="3554" y="112"/>
                </a:lnTo>
                <a:lnTo>
                  <a:pt x="3549" y="99"/>
                </a:lnTo>
                <a:lnTo>
                  <a:pt x="3549" y="89"/>
                </a:lnTo>
                <a:lnTo>
                  <a:pt x="3542" y="95"/>
                </a:lnTo>
                <a:lnTo>
                  <a:pt x="3534" y="109"/>
                </a:lnTo>
                <a:lnTo>
                  <a:pt x="3531" y="157"/>
                </a:lnTo>
                <a:lnTo>
                  <a:pt x="3531" y="164"/>
                </a:lnTo>
                <a:lnTo>
                  <a:pt x="3546" y="174"/>
                </a:lnTo>
                <a:lnTo>
                  <a:pt x="3573" y="193"/>
                </a:lnTo>
                <a:lnTo>
                  <a:pt x="3592" y="197"/>
                </a:lnTo>
                <a:lnTo>
                  <a:pt x="3601" y="193"/>
                </a:lnTo>
                <a:lnTo>
                  <a:pt x="3616" y="184"/>
                </a:lnTo>
                <a:lnTo>
                  <a:pt x="3637" y="185"/>
                </a:lnTo>
                <a:lnTo>
                  <a:pt x="3642" y="188"/>
                </a:lnTo>
                <a:lnTo>
                  <a:pt x="3642" y="194"/>
                </a:lnTo>
                <a:lnTo>
                  <a:pt x="3605" y="219"/>
                </a:lnTo>
                <a:lnTo>
                  <a:pt x="3583" y="223"/>
                </a:lnTo>
                <a:lnTo>
                  <a:pt x="3520" y="237"/>
                </a:lnTo>
                <a:lnTo>
                  <a:pt x="3480" y="252"/>
                </a:lnTo>
                <a:lnTo>
                  <a:pt x="3462" y="236"/>
                </a:lnTo>
                <a:lnTo>
                  <a:pt x="3438" y="217"/>
                </a:lnTo>
                <a:lnTo>
                  <a:pt x="3410" y="214"/>
                </a:lnTo>
                <a:lnTo>
                  <a:pt x="3382" y="213"/>
                </a:lnTo>
                <a:lnTo>
                  <a:pt x="3376" y="211"/>
                </a:lnTo>
                <a:lnTo>
                  <a:pt x="3364" y="214"/>
                </a:lnTo>
                <a:lnTo>
                  <a:pt x="3361" y="227"/>
                </a:lnTo>
                <a:lnTo>
                  <a:pt x="3361" y="246"/>
                </a:lnTo>
                <a:lnTo>
                  <a:pt x="3357" y="270"/>
                </a:lnTo>
                <a:lnTo>
                  <a:pt x="3348" y="279"/>
                </a:lnTo>
                <a:lnTo>
                  <a:pt x="3340" y="279"/>
                </a:lnTo>
                <a:lnTo>
                  <a:pt x="3324" y="278"/>
                </a:lnTo>
                <a:lnTo>
                  <a:pt x="3304" y="280"/>
                </a:lnTo>
                <a:lnTo>
                  <a:pt x="3295" y="276"/>
                </a:lnTo>
                <a:lnTo>
                  <a:pt x="3291" y="267"/>
                </a:lnTo>
                <a:lnTo>
                  <a:pt x="3297" y="243"/>
                </a:lnTo>
                <a:lnTo>
                  <a:pt x="3289" y="231"/>
                </a:lnTo>
                <a:lnTo>
                  <a:pt x="3278" y="230"/>
                </a:lnTo>
                <a:lnTo>
                  <a:pt x="3255" y="226"/>
                </a:lnTo>
                <a:lnTo>
                  <a:pt x="3227" y="220"/>
                </a:lnTo>
                <a:lnTo>
                  <a:pt x="3212" y="230"/>
                </a:lnTo>
                <a:lnTo>
                  <a:pt x="3204" y="242"/>
                </a:lnTo>
                <a:lnTo>
                  <a:pt x="3190" y="266"/>
                </a:lnTo>
                <a:lnTo>
                  <a:pt x="3181" y="282"/>
                </a:lnTo>
                <a:lnTo>
                  <a:pt x="3186" y="286"/>
                </a:lnTo>
                <a:lnTo>
                  <a:pt x="3191" y="289"/>
                </a:lnTo>
                <a:close/>
                <a:moveTo>
                  <a:pt x="2299" y="442"/>
                </a:moveTo>
                <a:lnTo>
                  <a:pt x="2299" y="446"/>
                </a:lnTo>
                <a:lnTo>
                  <a:pt x="2317" y="452"/>
                </a:lnTo>
                <a:lnTo>
                  <a:pt x="2357" y="454"/>
                </a:lnTo>
                <a:lnTo>
                  <a:pt x="2369" y="449"/>
                </a:lnTo>
                <a:lnTo>
                  <a:pt x="2377" y="443"/>
                </a:lnTo>
                <a:lnTo>
                  <a:pt x="2416" y="440"/>
                </a:lnTo>
                <a:lnTo>
                  <a:pt x="2428" y="431"/>
                </a:lnTo>
                <a:lnTo>
                  <a:pt x="2441" y="418"/>
                </a:lnTo>
                <a:lnTo>
                  <a:pt x="2484" y="393"/>
                </a:lnTo>
                <a:lnTo>
                  <a:pt x="2494" y="393"/>
                </a:lnTo>
                <a:lnTo>
                  <a:pt x="2497" y="398"/>
                </a:lnTo>
                <a:lnTo>
                  <a:pt x="2480" y="420"/>
                </a:lnTo>
                <a:lnTo>
                  <a:pt x="2472" y="424"/>
                </a:lnTo>
                <a:lnTo>
                  <a:pt x="2471" y="426"/>
                </a:lnTo>
                <a:lnTo>
                  <a:pt x="2480" y="434"/>
                </a:lnTo>
                <a:lnTo>
                  <a:pt x="2475" y="446"/>
                </a:lnTo>
                <a:lnTo>
                  <a:pt x="2465" y="454"/>
                </a:lnTo>
                <a:lnTo>
                  <a:pt x="2446" y="472"/>
                </a:lnTo>
                <a:lnTo>
                  <a:pt x="2439" y="498"/>
                </a:lnTo>
                <a:lnTo>
                  <a:pt x="2441" y="500"/>
                </a:lnTo>
                <a:lnTo>
                  <a:pt x="2436" y="502"/>
                </a:lnTo>
                <a:lnTo>
                  <a:pt x="2426" y="511"/>
                </a:lnTo>
                <a:lnTo>
                  <a:pt x="2426" y="516"/>
                </a:lnTo>
                <a:lnTo>
                  <a:pt x="2433" y="518"/>
                </a:lnTo>
                <a:lnTo>
                  <a:pt x="2471" y="531"/>
                </a:lnTo>
                <a:lnTo>
                  <a:pt x="2490" y="539"/>
                </a:lnTo>
                <a:lnTo>
                  <a:pt x="2491" y="548"/>
                </a:lnTo>
                <a:lnTo>
                  <a:pt x="2493" y="562"/>
                </a:lnTo>
                <a:lnTo>
                  <a:pt x="2494" y="567"/>
                </a:lnTo>
                <a:lnTo>
                  <a:pt x="2513" y="574"/>
                </a:lnTo>
                <a:lnTo>
                  <a:pt x="2531" y="565"/>
                </a:lnTo>
                <a:lnTo>
                  <a:pt x="2555" y="551"/>
                </a:lnTo>
                <a:lnTo>
                  <a:pt x="2609" y="534"/>
                </a:lnTo>
                <a:lnTo>
                  <a:pt x="2621" y="535"/>
                </a:lnTo>
                <a:lnTo>
                  <a:pt x="2637" y="538"/>
                </a:lnTo>
                <a:lnTo>
                  <a:pt x="2670" y="531"/>
                </a:lnTo>
                <a:lnTo>
                  <a:pt x="2704" y="524"/>
                </a:lnTo>
                <a:lnTo>
                  <a:pt x="2714" y="521"/>
                </a:lnTo>
                <a:lnTo>
                  <a:pt x="2746" y="525"/>
                </a:lnTo>
                <a:lnTo>
                  <a:pt x="2756" y="528"/>
                </a:lnTo>
                <a:lnTo>
                  <a:pt x="2781" y="524"/>
                </a:lnTo>
                <a:lnTo>
                  <a:pt x="2798" y="531"/>
                </a:lnTo>
                <a:lnTo>
                  <a:pt x="2840" y="545"/>
                </a:lnTo>
                <a:lnTo>
                  <a:pt x="2857" y="545"/>
                </a:lnTo>
                <a:lnTo>
                  <a:pt x="2874" y="531"/>
                </a:lnTo>
                <a:lnTo>
                  <a:pt x="2899" y="515"/>
                </a:lnTo>
                <a:lnTo>
                  <a:pt x="2905" y="513"/>
                </a:lnTo>
                <a:lnTo>
                  <a:pt x="2916" y="505"/>
                </a:lnTo>
                <a:lnTo>
                  <a:pt x="2913" y="493"/>
                </a:lnTo>
                <a:lnTo>
                  <a:pt x="2906" y="479"/>
                </a:lnTo>
                <a:lnTo>
                  <a:pt x="2884" y="450"/>
                </a:lnTo>
                <a:lnTo>
                  <a:pt x="2886" y="444"/>
                </a:lnTo>
                <a:lnTo>
                  <a:pt x="2893" y="440"/>
                </a:lnTo>
                <a:lnTo>
                  <a:pt x="2908" y="417"/>
                </a:lnTo>
                <a:lnTo>
                  <a:pt x="2909" y="387"/>
                </a:lnTo>
                <a:lnTo>
                  <a:pt x="2908" y="360"/>
                </a:lnTo>
                <a:lnTo>
                  <a:pt x="2908" y="348"/>
                </a:lnTo>
                <a:lnTo>
                  <a:pt x="2902" y="351"/>
                </a:lnTo>
                <a:lnTo>
                  <a:pt x="2874" y="361"/>
                </a:lnTo>
                <a:lnTo>
                  <a:pt x="2859" y="368"/>
                </a:lnTo>
                <a:lnTo>
                  <a:pt x="2850" y="365"/>
                </a:lnTo>
                <a:lnTo>
                  <a:pt x="2844" y="375"/>
                </a:lnTo>
                <a:lnTo>
                  <a:pt x="2823" y="394"/>
                </a:lnTo>
                <a:lnTo>
                  <a:pt x="2817" y="404"/>
                </a:lnTo>
                <a:lnTo>
                  <a:pt x="2812" y="414"/>
                </a:lnTo>
                <a:lnTo>
                  <a:pt x="2799" y="421"/>
                </a:lnTo>
                <a:lnTo>
                  <a:pt x="2798" y="414"/>
                </a:lnTo>
                <a:lnTo>
                  <a:pt x="2795" y="407"/>
                </a:lnTo>
                <a:lnTo>
                  <a:pt x="2782" y="397"/>
                </a:lnTo>
                <a:lnTo>
                  <a:pt x="2778" y="390"/>
                </a:lnTo>
                <a:lnTo>
                  <a:pt x="2774" y="384"/>
                </a:lnTo>
                <a:lnTo>
                  <a:pt x="2752" y="383"/>
                </a:lnTo>
                <a:lnTo>
                  <a:pt x="2740" y="385"/>
                </a:lnTo>
                <a:lnTo>
                  <a:pt x="2729" y="384"/>
                </a:lnTo>
                <a:lnTo>
                  <a:pt x="2694" y="370"/>
                </a:lnTo>
                <a:lnTo>
                  <a:pt x="2681" y="372"/>
                </a:lnTo>
                <a:lnTo>
                  <a:pt x="2677" y="375"/>
                </a:lnTo>
                <a:lnTo>
                  <a:pt x="2668" y="374"/>
                </a:lnTo>
                <a:lnTo>
                  <a:pt x="2655" y="361"/>
                </a:lnTo>
                <a:lnTo>
                  <a:pt x="2647" y="345"/>
                </a:lnTo>
                <a:lnTo>
                  <a:pt x="2640" y="329"/>
                </a:lnTo>
                <a:lnTo>
                  <a:pt x="2621" y="309"/>
                </a:lnTo>
                <a:lnTo>
                  <a:pt x="2611" y="309"/>
                </a:lnTo>
                <a:lnTo>
                  <a:pt x="2550" y="309"/>
                </a:lnTo>
                <a:lnTo>
                  <a:pt x="2504" y="309"/>
                </a:lnTo>
                <a:lnTo>
                  <a:pt x="2451" y="313"/>
                </a:lnTo>
                <a:lnTo>
                  <a:pt x="2446" y="315"/>
                </a:lnTo>
                <a:lnTo>
                  <a:pt x="2425" y="325"/>
                </a:lnTo>
                <a:lnTo>
                  <a:pt x="2421" y="336"/>
                </a:lnTo>
                <a:lnTo>
                  <a:pt x="2421" y="347"/>
                </a:lnTo>
                <a:lnTo>
                  <a:pt x="2410" y="361"/>
                </a:lnTo>
                <a:lnTo>
                  <a:pt x="2400" y="365"/>
                </a:lnTo>
                <a:lnTo>
                  <a:pt x="2331" y="390"/>
                </a:lnTo>
                <a:lnTo>
                  <a:pt x="2278" y="410"/>
                </a:lnTo>
                <a:lnTo>
                  <a:pt x="2281" y="411"/>
                </a:lnTo>
                <a:lnTo>
                  <a:pt x="2301" y="431"/>
                </a:lnTo>
                <a:lnTo>
                  <a:pt x="2299" y="442"/>
                </a:lnTo>
                <a:close/>
                <a:moveTo>
                  <a:pt x="3073" y="383"/>
                </a:moveTo>
                <a:lnTo>
                  <a:pt x="3047" y="377"/>
                </a:lnTo>
                <a:lnTo>
                  <a:pt x="3046" y="368"/>
                </a:lnTo>
                <a:lnTo>
                  <a:pt x="3037" y="358"/>
                </a:lnTo>
                <a:lnTo>
                  <a:pt x="3018" y="371"/>
                </a:lnTo>
                <a:lnTo>
                  <a:pt x="3007" y="385"/>
                </a:lnTo>
                <a:lnTo>
                  <a:pt x="3023" y="391"/>
                </a:lnTo>
                <a:lnTo>
                  <a:pt x="3044" y="407"/>
                </a:lnTo>
                <a:lnTo>
                  <a:pt x="3056" y="423"/>
                </a:lnTo>
                <a:lnTo>
                  <a:pt x="3062" y="437"/>
                </a:lnTo>
                <a:lnTo>
                  <a:pt x="3102" y="429"/>
                </a:lnTo>
                <a:lnTo>
                  <a:pt x="3142" y="411"/>
                </a:lnTo>
                <a:lnTo>
                  <a:pt x="3187" y="390"/>
                </a:lnTo>
                <a:lnTo>
                  <a:pt x="3189" y="393"/>
                </a:lnTo>
                <a:lnTo>
                  <a:pt x="3191" y="383"/>
                </a:lnTo>
                <a:lnTo>
                  <a:pt x="3191" y="365"/>
                </a:lnTo>
                <a:lnTo>
                  <a:pt x="3191" y="358"/>
                </a:lnTo>
                <a:lnTo>
                  <a:pt x="3197" y="352"/>
                </a:lnTo>
                <a:lnTo>
                  <a:pt x="3206" y="335"/>
                </a:lnTo>
                <a:lnTo>
                  <a:pt x="3203" y="328"/>
                </a:lnTo>
                <a:lnTo>
                  <a:pt x="3197" y="328"/>
                </a:lnTo>
                <a:lnTo>
                  <a:pt x="3157" y="331"/>
                </a:lnTo>
                <a:lnTo>
                  <a:pt x="3115" y="335"/>
                </a:lnTo>
                <a:lnTo>
                  <a:pt x="3101" y="338"/>
                </a:lnTo>
                <a:lnTo>
                  <a:pt x="3080" y="335"/>
                </a:lnTo>
                <a:lnTo>
                  <a:pt x="3073" y="339"/>
                </a:lnTo>
                <a:lnTo>
                  <a:pt x="3073" y="345"/>
                </a:lnTo>
                <a:lnTo>
                  <a:pt x="3075" y="374"/>
                </a:lnTo>
                <a:lnTo>
                  <a:pt x="3073" y="383"/>
                </a:lnTo>
                <a:close/>
                <a:moveTo>
                  <a:pt x="2680" y="269"/>
                </a:moveTo>
                <a:lnTo>
                  <a:pt x="2680" y="275"/>
                </a:lnTo>
                <a:lnTo>
                  <a:pt x="2691" y="295"/>
                </a:lnTo>
                <a:lnTo>
                  <a:pt x="2701" y="302"/>
                </a:lnTo>
                <a:lnTo>
                  <a:pt x="2709" y="299"/>
                </a:lnTo>
                <a:lnTo>
                  <a:pt x="2717" y="296"/>
                </a:lnTo>
                <a:lnTo>
                  <a:pt x="2742" y="302"/>
                </a:lnTo>
                <a:lnTo>
                  <a:pt x="2778" y="325"/>
                </a:lnTo>
                <a:lnTo>
                  <a:pt x="2785" y="334"/>
                </a:lnTo>
                <a:lnTo>
                  <a:pt x="2795" y="336"/>
                </a:lnTo>
                <a:lnTo>
                  <a:pt x="2805" y="335"/>
                </a:lnTo>
                <a:lnTo>
                  <a:pt x="2892" y="306"/>
                </a:lnTo>
                <a:lnTo>
                  <a:pt x="2939" y="299"/>
                </a:lnTo>
                <a:lnTo>
                  <a:pt x="2962" y="298"/>
                </a:lnTo>
                <a:lnTo>
                  <a:pt x="2993" y="302"/>
                </a:lnTo>
                <a:lnTo>
                  <a:pt x="3018" y="298"/>
                </a:lnTo>
                <a:lnTo>
                  <a:pt x="3037" y="289"/>
                </a:lnTo>
                <a:lnTo>
                  <a:pt x="3052" y="265"/>
                </a:lnTo>
                <a:lnTo>
                  <a:pt x="3020" y="255"/>
                </a:lnTo>
                <a:lnTo>
                  <a:pt x="3027" y="230"/>
                </a:lnTo>
                <a:lnTo>
                  <a:pt x="3026" y="229"/>
                </a:lnTo>
                <a:lnTo>
                  <a:pt x="3010" y="223"/>
                </a:lnTo>
                <a:lnTo>
                  <a:pt x="2995" y="233"/>
                </a:lnTo>
                <a:lnTo>
                  <a:pt x="2942" y="266"/>
                </a:lnTo>
                <a:lnTo>
                  <a:pt x="2916" y="276"/>
                </a:lnTo>
                <a:lnTo>
                  <a:pt x="2915" y="273"/>
                </a:lnTo>
                <a:lnTo>
                  <a:pt x="2890" y="272"/>
                </a:lnTo>
                <a:lnTo>
                  <a:pt x="2879" y="265"/>
                </a:lnTo>
                <a:lnTo>
                  <a:pt x="2859" y="249"/>
                </a:lnTo>
                <a:lnTo>
                  <a:pt x="2850" y="247"/>
                </a:lnTo>
                <a:lnTo>
                  <a:pt x="2833" y="242"/>
                </a:lnTo>
                <a:lnTo>
                  <a:pt x="2802" y="240"/>
                </a:lnTo>
                <a:lnTo>
                  <a:pt x="2808" y="230"/>
                </a:lnTo>
                <a:lnTo>
                  <a:pt x="2825" y="216"/>
                </a:lnTo>
                <a:lnTo>
                  <a:pt x="2825" y="211"/>
                </a:lnTo>
                <a:lnTo>
                  <a:pt x="2827" y="197"/>
                </a:lnTo>
                <a:lnTo>
                  <a:pt x="2823" y="191"/>
                </a:lnTo>
                <a:lnTo>
                  <a:pt x="2817" y="191"/>
                </a:lnTo>
                <a:lnTo>
                  <a:pt x="2742" y="207"/>
                </a:lnTo>
                <a:lnTo>
                  <a:pt x="2681" y="220"/>
                </a:lnTo>
                <a:lnTo>
                  <a:pt x="2676" y="224"/>
                </a:lnTo>
                <a:lnTo>
                  <a:pt x="2632" y="243"/>
                </a:lnTo>
                <a:lnTo>
                  <a:pt x="2621" y="242"/>
                </a:lnTo>
                <a:lnTo>
                  <a:pt x="2592" y="242"/>
                </a:lnTo>
                <a:lnTo>
                  <a:pt x="2573" y="247"/>
                </a:lnTo>
                <a:lnTo>
                  <a:pt x="2598" y="262"/>
                </a:lnTo>
                <a:lnTo>
                  <a:pt x="2642" y="262"/>
                </a:lnTo>
                <a:lnTo>
                  <a:pt x="2680" y="269"/>
                </a:lnTo>
                <a:close/>
                <a:moveTo>
                  <a:pt x="3229" y="168"/>
                </a:moveTo>
                <a:lnTo>
                  <a:pt x="3266" y="180"/>
                </a:lnTo>
                <a:lnTo>
                  <a:pt x="3302" y="190"/>
                </a:lnTo>
                <a:lnTo>
                  <a:pt x="3321" y="196"/>
                </a:lnTo>
                <a:lnTo>
                  <a:pt x="3343" y="196"/>
                </a:lnTo>
                <a:lnTo>
                  <a:pt x="3353" y="191"/>
                </a:lnTo>
                <a:lnTo>
                  <a:pt x="3376" y="178"/>
                </a:lnTo>
                <a:lnTo>
                  <a:pt x="3380" y="170"/>
                </a:lnTo>
                <a:lnTo>
                  <a:pt x="3377" y="165"/>
                </a:lnTo>
                <a:lnTo>
                  <a:pt x="3338" y="154"/>
                </a:lnTo>
                <a:lnTo>
                  <a:pt x="3305" y="144"/>
                </a:lnTo>
                <a:lnTo>
                  <a:pt x="3276" y="138"/>
                </a:lnTo>
                <a:lnTo>
                  <a:pt x="3259" y="137"/>
                </a:lnTo>
                <a:lnTo>
                  <a:pt x="3236" y="141"/>
                </a:lnTo>
                <a:lnTo>
                  <a:pt x="3232" y="148"/>
                </a:lnTo>
                <a:lnTo>
                  <a:pt x="3226" y="165"/>
                </a:lnTo>
                <a:lnTo>
                  <a:pt x="3229" y="168"/>
                </a:lnTo>
                <a:close/>
                <a:moveTo>
                  <a:pt x="2993" y="210"/>
                </a:moveTo>
                <a:lnTo>
                  <a:pt x="3020" y="198"/>
                </a:lnTo>
                <a:lnTo>
                  <a:pt x="3037" y="191"/>
                </a:lnTo>
                <a:lnTo>
                  <a:pt x="3066" y="165"/>
                </a:lnTo>
                <a:lnTo>
                  <a:pt x="3076" y="154"/>
                </a:lnTo>
                <a:lnTo>
                  <a:pt x="3073" y="151"/>
                </a:lnTo>
                <a:lnTo>
                  <a:pt x="3053" y="139"/>
                </a:lnTo>
                <a:lnTo>
                  <a:pt x="3044" y="141"/>
                </a:lnTo>
                <a:lnTo>
                  <a:pt x="3008" y="160"/>
                </a:lnTo>
                <a:lnTo>
                  <a:pt x="2982" y="171"/>
                </a:lnTo>
                <a:lnTo>
                  <a:pt x="2980" y="188"/>
                </a:lnTo>
                <a:lnTo>
                  <a:pt x="2939" y="206"/>
                </a:lnTo>
                <a:lnTo>
                  <a:pt x="2961" y="210"/>
                </a:lnTo>
                <a:lnTo>
                  <a:pt x="2993" y="210"/>
                </a:lnTo>
                <a:close/>
                <a:moveTo>
                  <a:pt x="3436" y="203"/>
                </a:moveTo>
                <a:lnTo>
                  <a:pt x="3446" y="204"/>
                </a:lnTo>
                <a:lnTo>
                  <a:pt x="3472" y="203"/>
                </a:lnTo>
                <a:lnTo>
                  <a:pt x="3478" y="198"/>
                </a:lnTo>
                <a:lnTo>
                  <a:pt x="3478" y="165"/>
                </a:lnTo>
                <a:lnTo>
                  <a:pt x="3475" y="139"/>
                </a:lnTo>
                <a:lnTo>
                  <a:pt x="3471" y="131"/>
                </a:lnTo>
                <a:lnTo>
                  <a:pt x="3454" y="126"/>
                </a:lnTo>
                <a:lnTo>
                  <a:pt x="3420" y="139"/>
                </a:lnTo>
                <a:lnTo>
                  <a:pt x="3402" y="148"/>
                </a:lnTo>
                <a:lnTo>
                  <a:pt x="3403" y="158"/>
                </a:lnTo>
                <a:lnTo>
                  <a:pt x="3426" y="196"/>
                </a:lnTo>
                <a:lnTo>
                  <a:pt x="3436" y="203"/>
                </a:lnTo>
                <a:close/>
                <a:moveTo>
                  <a:pt x="2814" y="2825"/>
                </a:moveTo>
                <a:lnTo>
                  <a:pt x="2798" y="2815"/>
                </a:lnTo>
                <a:lnTo>
                  <a:pt x="2769" y="2811"/>
                </a:lnTo>
                <a:lnTo>
                  <a:pt x="2753" y="2804"/>
                </a:lnTo>
                <a:lnTo>
                  <a:pt x="2706" y="2760"/>
                </a:lnTo>
                <a:lnTo>
                  <a:pt x="2697" y="2747"/>
                </a:lnTo>
                <a:lnTo>
                  <a:pt x="2634" y="2722"/>
                </a:lnTo>
                <a:lnTo>
                  <a:pt x="2573" y="2707"/>
                </a:lnTo>
                <a:lnTo>
                  <a:pt x="2508" y="2703"/>
                </a:lnTo>
                <a:lnTo>
                  <a:pt x="2442" y="2696"/>
                </a:lnTo>
                <a:lnTo>
                  <a:pt x="2410" y="2719"/>
                </a:lnTo>
                <a:lnTo>
                  <a:pt x="2379" y="2746"/>
                </a:lnTo>
                <a:lnTo>
                  <a:pt x="2379" y="2752"/>
                </a:lnTo>
                <a:lnTo>
                  <a:pt x="2382" y="2765"/>
                </a:lnTo>
                <a:lnTo>
                  <a:pt x="2387" y="2782"/>
                </a:lnTo>
                <a:lnTo>
                  <a:pt x="2393" y="2782"/>
                </a:lnTo>
                <a:lnTo>
                  <a:pt x="2425" y="2752"/>
                </a:lnTo>
                <a:lnTo>
                  <a:pt x="2433" y="2739"/>
                </a:lnTo>
                <a:lnTo>
                  <a:pt x="2439" y="2729"/>
                </a:lnTo>
                <a:lnTo>
                  <a:pt x="2465" y="2719"/>
                </a:lnTo>
                <a:lnTo>
                  <a:pt x="2474" y="2716"/>
                </a:lnTo>
                <a:lnTo>
                  <a:pt x="2478" y="2716"/>
                </a:lnTo>
                <a:lnTo>
                  <a:pt x="2487" y="2729"/>
                </a:lnTo>
                <a:lnTo>
                  <a:pt x="2493" y="2732"/>
                </a:lnTo>
                <a:lnTo>
                  <a:pt x="2516" y="2736"/>
                </a:lnTo>
                <a:lnTo>
                  <a:pt x="2533" y="2742"/>
                </a:lnTo>
                <a:lnTo>
                  <a:pt x="2599" y="2765"/>
                </a:lnTo>
                <a:lnTo>
                  <a:pt x="2625" y="2788"/>
                </a:lnTo>
                <a:lnTo>
                  <a:pt x="2631" y="2818"/>
                </a:lnTo>
                <a:lnTo>
                  <a:pt x="2637" y="2854"/>
                </a:lnTo>
                <a:lnTo>
                  <a:pt x="2661" y="2860"/>
                </a:lnTo>
                <a:lnTo>
                  <a:pt x="2686" y="2858"/>
                </a:lnTo>
                <a:lnTo>
                  <a:pt x="2784" y="2850"/>
                </a:lnTo>
                <a:lnTo>
                  <a:pt x="2799" y="2840"/>
                </a:lnTo>
                <a:lnTo>
                  <a:pt x="2814" y="2825"/>
                </a:lnTo>
                <a:close/>
                <a:moveTo>
                  <a:pt x="2810" y="2949"/>
                </a:moveTo>
                <a:lnTo>
                  <a:pt x="2827" y="2950"/>
                </a:lnTo>
                <a:lnTo>
                  <a:pt x="2841" y="2947"/>
                </a:lnTo>
                <a:lnTo>
                  <a:pt x="2861" y="2945"/>
                </a:lnTo>
                <a:lnTo>
                  <a:pt x="2873" y="2942"/>
                </a:lnTo>
                <a:lnTo>
                  <a:pt x="2876" y="2950"/>
                </a:lnTo>
                <a:lnTo>
                  <a:pt x="2880" y="2963"/>
                </a:lnTo>
                <a:lnTo>
                  <a:pt x="2884" y="2966"/>
                </a:lnTo>
                <a:lnTo>
                  <a:pt x="2915" y="2960"/>
                </a:lnTo>
                <a:lnTo>
                  <a:pt x="2919" y="2956"/>
                </a:lnTo>
                <a:lnTo>
                  <a:pt x="2923" y="2943"/>
                </a:lnTo>
                <a:lnTo>
                  <a:pt x="2928" y="2936"/>
                </a:lnTo>
                <a:lnTo>
                  <a:pt x="2974" y="2926"/>
                </a:lnTo>
                <a:lnTo>
                  <a:pt x="3006" y="2927"/>
                </a:lnTo>
                <a:lnTo>
                  <a:pt x="3043" y="2929"/>
                </a:lnTo>
                <a:lnTo>
                  <a:pt x="3047" y="2927"/>
                </a:lnTo>
                <a:lnTo>
                  <a:pt x="3047" y="2911"/>
                </a:lnTo>
                <a:lnTo>
                  <a:pt x="3042" y="2897"/>
                </a:lnTo>
                <a:lnTo>
                  <a:pt x="3030" y="2884"/>
                </a:lnTo>
                <a:lnTo>
                  <a:pt x="3000" y="2868"/>
                </a:lnTo>
                <a:lnTo>
                  <a:pt x="2991" y="2858"/>
                </a:lnTo>
                <a:lnTo>
                  <a:pt x="2987" y="2854"/>
                </a:lnTo>
                <a:lnTo>
                  <a:pt x="2974" y="2850"/>
                </a:lnTo>
                <a:lnTo>
                  <a:pt x="2949" y="2854"/>
                </a:lnTo>
                <a:lnTo>
                  <a:pt x="2939" y="2858"/>
                </a:lnTo>
                <a:lnTo>
                  <a:pt x="2905" y="2854"/>
                </a:lnTo>
                <a:lnTo>
                  <a:pt x="2863" y="2845"/>
                </a:lnTo>
                <a:lnTo>
                  <a:pt x="2859" y="2845"/>
                </a:lnTo>
                <a:lnTo>
                  <a:pt x="2857" y="2851"/>
                </a:lnTo>
                <a:lnTo>
                  <a:pt x="2861" y="2860"/>
                </a:lnTo>
                <a:lnTo>
                  <a:pt x="2863" y="2863"/>
                </a:lnTo>
                <a:lnTo>
                  <a:pt x="2859" y="2916"/>
                </a:lnTo>
                <a:lnTo>
                  <a:pt x="2797" y="2916"/>
                </a:lnTo>
                <a:lnTo>
                  <a:pt x="2795" y="2922"/>
                </a:lnTo>
                <a:lnTo>
                  <a:pt x="2787" y="2924"/>
                </a:lnTo>
                <a:lnTo>
                  <a:pt x="2778" y="2937"/>
                </a:lnTo>
                <a:lnTo>
                  <a:pt x="2781" y="2945"/>
                </a:lnTo>
                <a:lnTo>
                  <a:pt x="2801" y="2947"/>
                </a:lnTo>
                <a:lnTo>
                  <a:pt x="2810" y="2949"/>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127"/>
          <p:cNvSpPr/>
          <p:nvPr/>
        </p:nvSpPr>
        <p:spPr>
          <a:xfrm rot="10625487">
            <a:off x="1208742" y="4197730"/>
            <a:ext cx="343073" cy="428613"/>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128"/>
          <p:cNvSpPr/>
          <p:nvPr/>
        </p:nvSpPr>
        <p:spPr>
          <a:xfrm rot="10625487">
            <a:off x="2658271" y="4799438"/>
            <a:ext cx="343073" cy="428613"/>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Freeform 129"/>
          <p:cNvSpPr/>
          <p:nvPr/>
        </p:nvSpPr>
        <p:spPr>
          <a:xfrm rot="10625487">
            <a:off x="3991426" y="4154440"/>
            <a:ext cx="343073" cy="428613"/>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3" name="Chart 132"/>
          <p:cNvGraphicFramePr/>
          <p:nvPr>
            <p:extLst>
              <p:ext uri="{D42A27DB-BD31-4B8C-83A1-F6EECF244321}">
                <p14:modId xmlns:p14="http://schemas.microsoft.com/office/powerpoint/2010/main" val="3804069731"/>
              </p:ext>
            </p:extLst>
          </p:nvPr>
        </p:nvGraphicFramePr>
        <p:xfrm>
          <a:off x="5229421" y="5281346"/>
          <a:ext cx="1780979" cy="1187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4" name="Chart 133"/>
          <p:cNvGraphicFramePr/>
          <p:nvPr>
            <p:extLst>
              <p:ext uri="{D42A27DB-BD31-4B8C-83A1-F6EECF244321}">
                <p14:modId xmlns:p14="http://schemas.microsoft.com/office/powerpoint/2010/main" val="3341859519"/>
              </p:ext>
            </p:extLst>
          </p:nvPr>
        </p:nvGraphicFramePr>
        <p:xfrm>
          <a:off x="5229421" y="4017155"/>
          <a:ext cx="1780979" cy="11873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5" name="Chart 134"/>
          <p:cNvGraphicFramePr/>
          <p:nvPr>
            <p:extLst>
              <p:ext uri="{D42A27DB-BD31-4B8C-83A1-F6EECF244321}">
                <p14:modId xmlns:p14="http://schemas.microsoft.com/office/powerpoint/2010/main" val="2884239051"/>
              </p:ext>
            </p:extLst>
          </p:nvPr>
        </p:nvGraphicFramePr>
        <p:xfrm>
          <a:off x="6553200" y="5281346"/>
          <a:ext cx="1780979" cy="11873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6" name="Chart 135"/>
          <p:cNvGraphicFramePr/>
          <p:nvPr>
            <p:extLst>
              <p:ext uri="{D42A27DB-BD31-4B8C-83A1-F6EECF244321}">
                <p14:modId xmlns:p14="http://schemas.microsoft.com/office/powerpoint/2010/main" val="1961432441"/>
              </p:ext>
            </p:extLst>
          </p:nvPr>
        </p:nvGraphicFramePr>
        <p:xfrm>
          <a:off x="6553200" y="4017155"/>
          <a:ext cx="1780979" cy="118732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43923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Oval 2"/>
          <p:cNvSpPr/>
          <p:nvPr/>
        </p:nvSpPr>
        <p:spPr>
          <a:xfrm>
            <a:off x="931446" y="264895"/>
            <a:ext cx="877825" cy="8778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895151" y="228600"/>
            <a:ext cx="950414" cy="95041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p:cNvSpPr/>
          <p:nvPr/>
        </p:nvSpPr>
        <p:spPr>
          <a:xfrm>
            <a:off x="369090" y="482465"/>
            <a:ext cx="468814" cy="442684"/>
          </a:xfrm>
          <a:custGeom>
            <a:avLst/>
            <a:gdLst>
              <a:gd name="connsiteX0" fmla="*/ 0 w 468814"/>
              <a:gd name="connsiteY0" fmla="*/ 0 h 442684"/>
              <a:gd name="connsiteX1" fmla="*/ 468814 w 468814"/>
              <a:gd name="connsiteY1" fmla="*/ 0 h 442684"/>
              <a:gd name="connsiteX2" fmla="*/ 458389 w 468814"/>
              <a:gd name="connsiteY2" fmla="*/ 19207 h 442684"/>
              <a:gd name="connsiteX3" fmla="*/ 417580 w 468814"/>
              <a:gd name="connsiteY3" fmla="*/ 221342 h 442684"/>
              <a:gd name="connsiteX4" fmla="*/ 458389 w 468814"/>
              <a:gd name="connsiteY4" fmla="*/ 423478 h 442684"/>
              <a:gd name="connsiteX5" fmla="*/ 468814 w 468814"/>
              <a:gd name="connsiteY5" fmla="*/ 442684 h 442684"/>
              <a:gd name="connsiteX6" fmla="*/ 0 w 468814"/>
              <a:gd name="connsiteY6" fmla="*/ 442684 h 442684"/>
              <a:gd name="connsiteX7" fmla="*/ 221342 w 468814"/>
              <a:gd name="connsiteY7" fmla="*/ 221342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814" h="442684">
                <a:moveTo>
                  <a:pt x="0" y="0"/>
                </a:moveTo>
                <a:lnTo>
                  <a:pt x="468814" y="0"/>
                </a:lnTo>
                <a:lnTo>
                  <a:pt x="458389" y="19207"/>
                </a:lnTo>
                <a:cubicBezTo>
                  <a:pt x="432111" y="81335"/>
                  <a:pt x="417580" y="149642"/>
                  <a:pt x="417580" y="221342"/>
                </a:cubicBezTo>
                <a:cubicBezTo>
                  <a:pt x="417580" y="293043"/>
                  <a:pt x="432111" y="361349"/>
                  <a:pt x="458389" y="423478"/>
                </a:cubicBezTo>
                <a:lnTo>
                  <a:pt x="468814" y="442684"/>
                </a:lnTo>
                <a:lnTo>
                  <a:pt x="0" y="442684"/>
                </a:lnTo>
                <a:lnTo>
                  <a:pt x="221342" y="2213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eeform 5"/>
          <p:cNvSpPr/>
          <p:nvPr/>
        </p:nvSpPr>
        <p:spPr>
          <a:xfrm flipH="1">
            <a:off x="1902812" y="482465"/>
            <a:ext cx="9824159" cy="442684"/>
          </a:xfrm>
          <a:custGeom>
            <a:avLst/>
            <a:gdLst>
              <a:gd name="connsiteX0" fmla="*/ 9824159 w 9824159"/>
              <a:gd name="connsiteY0" fmla="*/ 0 h 442684"/>
              <a:gd name="connsiteX1" fmla="*/ 9669571 w 9824159"/>
              <a:gd name="connsiteY1" fmla="*/ 0 h 442684"/>
              <a:gd name="connsiteX2" fmla="*/ 9538803 w 9824159"/>
              <a:gd name="connsiteY2" fmla="*/ 0 h 442684"/>
              <a:gd name="connsiteX3" fmla="*/ 9384215 w 9824159"/>
              <a:gd name="connsiteY3" fmla="*/ 0 h 442684"/>
              <a:gd name="connsiteX4" fmla="*/ 9355343 w 9824159"/>
              <a:gd name="connsiteY4" fmla="*/ 0 h 442684"/>
              <a:gd name="connsiteX5" fmla="*/ 9069987 w 9824159"/>
              <a:gd name="connsiteY5" fmla="*/ 0 h 442684"/>
              <a:gd name="connsiteX6" fmla="*/ 754171 w 9824159"/>
              <a:gd name="connsiteY6" fmla="*/ 0 h 442684"/>
              <a:gd name="connsiteX7" fmla="*/ 677971 w 9824159"/>
              <a:gd name="connsiteY7" fmla="*/ 0 h 442684"/>
              <a:gd name="connsiteX8" fmla="*/ 468815 w 9824159"/>
              <a:gd name="connsiteY8" fmla="*/ 0 h 442684"/>
              <a:gd name="connsiteX9" fmla="*/ 392615 w 9824159"/>
              <a:gd name="connsiteY9" fmla="*/ 0 h 442684"/>
              <a:gd name="connsiteX10" fmla="*/ 285356 w 9824159"/>
              <a:gd name="connsiteY10" fmla="*/ 0 h 442684"/>
              <a:gd name="connsiteX11" fmla="*/ 0 w 9824159"/>
              <a:gd name="connsiteY11" fmla="*/ 0 h 442684"/>
              <a:gd name="connsiteX12" fmla="*/ 221342 w 9824159"/>
              <a:gd name="connsiteY12" fmla="*/ 221342 h 442684"/>
              <a:gd name="connsiteX13" fmla="*/ 0 w 9824159"/>
              <a:gd name="connsiteY13" fmla="*/ 442684 h 442684"/>
              <a:gd name="connsiteX14" fmla="*/ 285356 w 9824159"/>
              <a:gd name="connsiteY14" fmla="*/ 442684 h 442684"/>
              <a:gd name="connsiteX15" fmla="*/ 392615 w 9824159"/>
              <a:gd name="connsiteY15" fmla="*/ 442684 h 442684"/>
              <a:gd name="connsiteX16" fmla="*/ 468815 w 9824159"/>
              <a:gd name="connsiteY16" fmla="*/ 442684 h 442684"/>
              <a:gd name="connsiteX17" fmla="*/ 677971 w 9824159"/>
              <a:gd name="connsiteY17" fmla="*/ 442684 h 442684"/>
              <a:gd name="connsiteX18" fmla="*/ 754171 w 9824159"/>
              <a:gd name="connsiteY18" fmla="*/ 442684 h 442684"/>
              <a:gd name="connsiteX19" fmla="*/ 9069987 w 9824159"/>
              <a:gd name="connsiteY19" fmla="*/ 442684 h 442684"/>
              <a:gd name="connsiteX20" fmla="*/ 9355343 w 9824159"/>
              <a:gd name="connsiteY20" fmla="*/ 442684 h 442684"/>
              <a:gd name="connsiteX21" fmla="*/ 9384215 w 9824159"/>
              <a:gd name="connsiteY21" fmla="*/ 442684 h 442684"/>
              <a:gd name="connsiteX22" fmla="*/ 9538803 w 9824159"/>
              <a:gd name="connsiteY22" fmla="*/ 442684 h 442684"/>
              <a:gd name="connsiteX23" fmla="*/ 9669571 w 9824159"/>
              <a:gd name="connsiteY23" fmla="*/ 442684 h 442684"/>
              <a:gd name="connsiteX24" fmla="*/ 9824159 w 9824159"/>
              <a:gd name="connsiteY24" fmla="*/ 442684 h 442684"/>
              <a:gd name="connsiteX25" fmla="*/ 9813734 w 9824159"/>
              <a:gd name="connsiteY25" fmla="*/ 423478 h 442684"/>
              <a:gd name="connsiteX26" fmla="*/ 9772925 w 9824159"/>
              <a:gd name="connsiteY26" fmla="*/ 221342 h 442684"/>
              <a:gd name="connsiteX27" fmla="*/ 9813734 w 9824159"/>
              <a:gd name="connsiteY27" fmla="*/ 19207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24159" h="442684">
                <a:moveTo>
                  <a:pt x="9824159" y="0"/>
                </a:moveTo>
                <a:lnTo>
                  <a:pt x="9669571" y="0"/>
                </a:lnTo>
                <a:lnTo>
                  <a:pt x="9538803" y="0"/>
                </a:lnTo>
                <a:lnTo>
                  <a:pt x="9384215" y="0"/>
                </a:lnTo>
                <a:lnTo>
                  <a:pt x="9355343" y="0"/>
                </a:lnTo>
                <a:lnTo>
                  <a:pt x="9069987" y="0"/>
                </a:lnTo>
                <a:lnTo>
                  <a:pt x="754171" y="0"/>
                </a:lnTo>
                <a:lnTo>
                  <a:pt x="677971" y="0"/>
                </a:lnTo>
                <a:lnTo>
                  <a:pt x="468815" y="0"/>
                </a:lnTo>
                <a:lnTo>
                  <a:pt x="392615" y="0"/>
                </a:lnTo>
                <a:lnTo>
                  <a:pt x="285356" y="0"/>
                </a:lnTo>
                <a:lnTo>
                  <a:pt x="0" y="0"/>
                </a:lnTo>
                <a:lnTo>
                  <a:pt x="221342" y="221342"/>
                </a:lnTo>
                <a:lnTo>
                  <a:pt x="0" y="442684"/>
                </a:lnTo>
                <a:lnTo>
                  <a:pt x="285356" y="442684"/>
                </a:lnTo>
                <a:lnTo>
                  <a:pt x="392615" y="442684"/>
                </a:lnTo>
                <a:lnTo>
                  <a:pt x="468815" y="442684"/>
                </a:lnTo>
                <a:lnTo>
                  <a:pt x="677971" y="442684"/>
                </a:lnTo>
                <a:lnTo>
                  <a:pt x="754171" y="442684"/>
                </a:lnTo>
                <a:lnTo>
                  <a:pt x="9069987" y="442684"/>
                </a:lnTo>
                <a:lnTo>
                  <a:pt x="9355343" y="442684"/>
                </a:lnTo>
                <a:lnTo>
                  <a:pt x="9384215" y="442684"/>
                </a:lnTo>
                <a:lnTo>
                  <a:pt x="9538803" y="442684"/>
                </a:lnTo>
                <a:lnTo>
                  <a:pt x="9669571" y="442684"/>
                </a:lnTo>
                <a:lnTo>
                  <a:pt x="9824159" y="442684"/>
                </a:lnTo>
                <a:lnTo>
                  <a:pt x="9813734" y="423478"/>
                </a:lnTo>
                <a:cubicBezTo>
                  <a:pt x="9787456" y="361349"/>
                  <a:pt x="9772925" y="293043"/>
                  <a:pt x="9772925" y="221342"/>
                </a:cubicBezTo>
                <a:cubicBezTo>
                  <a:pt x="9772925" y="149642"/>
                  <a:pt x="9787456" y="81335"/>
                  <a:pt x="9813734" y="19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 name="Straight Connector 6"/>
          <p:cNvCxnSpPr/>
          <p:nvPr/>
        </p:nvCxnSpPr>
        <p:spPr>
          <a:xfrm>
            <a:off x="1840802" y="999895"/>
            <a:ext cx="9886169"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40802" y="417295"/>
            <a:ext cx="9886169"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0570" y="999895"/>
            <a:ext cx="488287"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0570" y="417295"/>
            <a:ext cx="488287"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59901" y="349864"/>
            <a:ext cx="420914" cy="707886"/>
          </a:xfrm>
          <a:prstGeom prst="rect">
            <a:avLst/>
          </a:prstGeom>
          <a:noFill/>
        </p:spPr>
        <p:txBody>
          <a:bodyPr wrap="square" rtlCol="0">
            <a:spAutoFit/>
          </a:bodyPr>
          <a:lstStyle/>
          <a:p>
            <a:pPr algn="ctr"/>
            <a:r>
              <a:rPr lang="en-US" sz="4000" b="1" dirty="0" smtClean="0">
                <a:solidFill>
                  <a:schemeClr val="bg1"/>
                </a:solidFill>
                <a:latin typeface="Arial" panose="020B0604020202020204" pitchFamily="34" charset="0"/>
                <a:cs typeface="Arial" panose="020B0604020202020204" pitchFamily="34" charset="0"/>
              </a:rPr>
              <a:t>2</a:t>
            </a:r>
            <a:endParaRPr lang="en-US" sz="4000" b="1"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2074020" y="493495"/>
            <a:ext cx="6400792"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Lorem ipsum dolor sit </a:t>
            </a:r>
            <a:r>
              <a:rPr lang="en-US" sz="2000" dirty="0" smtClean="0">
                <a:solidFill>
                  <a:schemeClr val="bg1"/>
                </a:solidFill>
                <a:latin typeface="Arial" panose="020B0604020202020204" pitchFamily="34" charset="0"/>
                <a:cs typeface="Arial" panose="020B0604020202020204" pitchFamily="34" charset="0"/>
              </a:rPr>
              <a:t>amet</a:t>
            </a:r>
            <a:endParaRPr lang="en-US" sz="2000" dirty="0">
              <a:solidFill>
                <a:schemeClr val="bg1"/>
              </a:solidFill>
              <a:latin typeface="Arial" panose="020B0604020202020204" pitchFamily="34" charset="0"/>
              <a:cs typeface="Arial" panose="020B0604020202020204" pitchFamily="34" charset="0"/>
            </a:endParaRPr>
          </a:p>
        </p:txBody>
      </p:sp>
      <p:grpSp>
        <p:nvGrpSpPr>
          <p:cNvPr id="74" name="Group 73"/>
          <p:cNvGrpSpPr/>
          <p:nvPr/>
        </p:nvGrpSpPr>
        <p:grpSpPr>
          <a:xfrm>
            <a:off x="931446" y="4726538"/>
            <a:ext cx="2371924" cy="713960"/>
            <a:chOff x="1370358" y="4743825"/>
            <a:chExt cx="3280449" cy="987433"/>
          </a:xfrm>
          <a:solidFill>
            <a:srgbClr val="57ADD0"/>
          </a:solidFill>
        </p:grpSpPr>
        <p:sp>
          <p:nvSpPr>
            <p:cNvPr id="35" name="Freeform 23"/>
            <p:cNvSpPr>
              <a:spLocks/>
            </p:cNvSpPr>
            <p:nvPr/>
          </p:nvSpPr>
          <p:spPr bwMode="auto">
            <a:xfrm>
              <a:off x="2109836" y="4743825"/>
              <a:ext cx="2489832" cy="703147"/>
            </a:xfrm>
            <a:prstGeom prst="roundRect">
              <a:avLst>
                <a:gd name="adj" fmla="val 0"/>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4"/>
            <p:cNvSpPr>
              <a:spLocks noEditPoints="1"/>
            </p:cNvSpPr>
            <p:nvPr/>
          </p:nvSpPr>
          <p:spPr bwMode="auto">
            <a:xfrm>
              <a:off x="1370358" y="4748615"/>
              <a:ext cx="980146" cy="871880"/>
            </a:xfrm>
            <a:custGeom>
              <a:avLst/>
              <a:gdLst>
                <a:gd name="T0" fmla="*/ 827 w 846"/>
                <a:gd name="T1" fmla="*/ 742 h 744"/>
                <a:gd name="T2" fmla="*/ 487 w 846"/>
                <a:gd name="T3" fmla="*/ 742 h 744"/>
                <a:gd name="T4" fmla="*/ 484 w 846"/>
                <a:gd name="T5" fmla="*/ 724 h 744"/>
                <a:gd name="T6" fmla="*/ 349 w 846"/>
                <a:gd name="T7" fmla="*/ 608 h 744"/>
                <a:gd name="T8" fmla="*/ 218 w 846"/>
                <a:gd name="T9" fmla="*/ 726 h 744"/>
                <a:gd name="T10" fmla="*/ 206 w 846"/>
                <a:gd name="T11" fmla="*/ 743 h 744"/>
                <a:gd name="T12" fmla="*/ 2 w 846"/>
                <a:gd name="T13" fmla="*/ 743 h 744"/>
                <a:gd name="T14" fmla="*/ 0 w 846"/>
                <a:gd name="T15" fmla="*/ 721 h 744"/>
                <a:gd name="T16" fmla="*/ 1 w 846"/>
                <a:gd name="T17" fmla="*/ 485 h 744"/>
                <a:gd name="T18" fmla="*/ 6 w 846"/>
                <a:gd name="T19" fmla="*/ 459 h 744"/>
                <a:gd name="T20" fmla="*/ 163 w 846"/>
                <a:gd name="T21" fmla="*/ 213 h 744"/>
                <a:gd name="T22" fmla="*/ 168 w 846"/>
                <a:gd name="T23" fmla="*/ 206 h 744"/>
                <a:gd name="T24" fmla="*/ 262 w 846"/>
                <a:gd name="T25" fmla="*/ 161 h 744"/>
                <a:gd name="T26" fmla="*/ 315 w 846"/>
                <a:gd name="T27" fmla="*/ 135 h 744"/>
                <a:gd name="T28" fmla="*/ 375 w 846"/>
                <a:gd name="T29" fmla="*/ 76 h 744"/>
                <a:gd name="T30" fmla="*/ 561 w 846"/>
                <a:gd name="T31" fmla="*/ 0 h 744"/>
                <a:gd name="T32" fmla="*/ 561 w 846"/>
                <a:gd name="T33" fmla="*/ 161 h 744"/>
                <a:gd name="T34" fmla="*/ 606 w 846"/>
                <a:gd name="T35" fmla="*/ 161 h 744"/>
                <a:gd name="T36" fmla="*/ 606 w 846"/>
                <a:gd name="T37" fmla="*/ 672 h 744"/>
                <a:gd name="T38" fmla="*/ 846 w 846"/>
                <a:gd name="T39" fmla="*/ 672 h 744"/>
                <a:gd name="T40" fmla="*/ 827 w 846"/>
                <a:gd name="T41" fmla="*/ 742 h 744"/>
                <a:gd name="T42" fmla="*/ 290 w 846"/>
                <a:gd name="T43" fmla="*/ 439 h 744"/>
                <a:gd name="T44" fmla="*/ 290 w 846"/>
                <a:gd name="T45" fmla="*/ 212 h 744"/>
                <a:gd name="T46" fmla="*/ 233 w 846"/>
                <a:gd name="T47" fmla="*/ 212 h 744"/>
                <a:gd name="T48" fmla="*/ 207 w 846"/>
                <a:gd name="T49" fmla="*/ 225 h 744"/>
                <a:gd name="T50" fmla="*/ 76 w 846"/>
                <a:gd name="T51" fmla="*/ 423 h 744"/>
                <a:gd name="T52" fmla="*/ 68 w 846"/>
                <a:gd name="T53" fmla="*/ 439 h 744"/>
                <a:gd name="T54" fmla="*/ 290 w 846"/>
                <a:gd name="T55" fmla="*/ 439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46" h="744">
                  <a:moveTo>
                    <a:pt x="827" y="742"/>
                  </a:moveTo>
                  <a:cubicBezTo>
                    <a:pt x="715" y="742"/>
                    <a:pt x="602" y="742"/>
                    <a:pt x="487" y="742"/>
                  </a:cubicBezTo>
                  <a:cubicBezTo>
                    <a:pt x="486" y="736"/>
                    <a:pt x="484" y="730"/>
                    <a:pt x="484" y="724"/>
                  </a:cubicBezTo>
                  <a:cubicBezTo>
                    <a:pt x="475" y="658"/>
                    <a:pt x="416" y="607"/>
                    <a:pt x="349" y="608"/>
                  </a:cubicBezTo>
                  <a:cubicBezTo>
                    <a:pt x="283" y="609"/>
                    <a:pt x="226" y="661"/>
                    <a:pt x="218" y="726"/>
                  </a:cubicBezTo>
                  <a:cubicBezTo>
                    <a:pt x="218" y="734"/>
                    <a:pt x="220" y="744"/>
                    <a:pt x="206" y="743"/>
                  </a:cubicBezTo>
                  <a:cubicBezTo>
                    <a:pt x="139" y="743"/>
                    <a:pt x="71" y="743"/>
                    <a:pt x="2" y="743"/>
                  </a:cubicBezTo>
                  <a:cubicBezTo>
                    <a:pt x="1" y="735"/>
                    <a:pt x="0" y="728"/>
                    <a:pt x="0" y="721"/>
                  </a:cubicBezTo>
                  <a:cubicBezTo>
                    <a:pt x="0" y="642"/>
                    <a:pt x="0" y="564"/>
                    <a:pt x="1" y="485"/>
                  </a:cubicBezTo>
                  <a:cubicBezTo>
                    <a:pt x="1" y="476"/>
                    <a:pt x="2" y="466"/>
                    <a:pt x="6" y="459"/>
                  </a:cubicBezTo>
                  <a:cubicBezTo>
                    <a:pt x="58" y="376"/>
                    <a:pt x="111" y="295"/>
                    <a:pt x="163" y="213"/>
                  </a:cubicBezTo>
                  <a:cubicBezTo>
                    <a:pt x="165" y="211"/>
                    <a:pt x="166" y="209"/>
                    <a:pt x="168" y="206"/>
                  </a:cubicBezTo>
                  <a:cubicBezTo>
                    <a:pt x="191" y="173"/>
                    <a:pt x="219" y="153"/>
                    <a:pt x="262" y="161"/>
                  </a:cubicBezTo>
                  <a:cubicBezTo>
                    <a:pt x="285" y="165"/>
                    <a:pt x="301" y="158"/>
                    <a:pt x="315" y="135"/>
                  </a:cubicBezTo>
                  <a:cubicBezTo>
                    <a:pt x="329" y="112"/>
                    <a:pt x="352" y="92"/>
                    <a:pt x="375" y="76"/>
                  </a:cubicBezTo>
                  <a:cubicBezTo>
                    <a:pt x="430" y="37"/>
                    <a:pt x="493" y="16"/>
                    <a:pt x="561" y="0"/>
                  </a:cubicBezTo>
                  <a:cubicBezTo>
                    <a:pt x="561" y="54"/>
                    <a:pt x="561" y="106"/>
                    <a:pt x="561" y="161"/>
                  </a:cubicBezTo>
                  <a:cubicBezTo>
                    <a:pt x="577" y="161"/>
                    <a:pt x="591" y="161"/>
                    <a:pt x="606" y="161"/>
                  </a:cubicBezTo>
                  <a:cubicBezTo>
                    <a:pt x="606" y="332"/>
                    <a:pt x="606" y="501"/>
                    <a:pt x="606" y="672"/>
                  </a:cubicBezTo>
                  <a:cubicBezTo>
                    <a:pt x="687" y="672"/>
                    <a:pt x="766" y="672"/>
                    <a:pt x="846" y="672"/>
                  </a:cubicBezTo>
                  <a:cubicBezTo>
                    <a:pt x="839" y="696"/>
                    <a:pt x="833" y="719"/>
                    <a:pt x="827" y="742"/>
                  </a:cubicBezTo>
                  <a:close/>
                  <a:moveTo>
                    <a:pt x="290" y="439"/>
                  </a:moveTo>
                  <a:cubicBezTo>
                    <a:pt x="290" y="363"/>
                    <a:pt x="290" y="288"/>
                    <a:pt x="290" y="212"/>
                  </a:cubicBezTo>
                  <a:cubicBezTo>
                    <a:pt x="270" y="212"/>
                    <a:pt x="251" y="213"/>
                    <a:pt x="233" y="212"/>
                  </a:cubicBezTo>
                  <a:cubicBezTo>
                    <a:pt x="221" y="211"/>
                    <a:pt x="214" y="215"/>
                    <a:pt x="207" y="225"/>
                  </a:cubicBezTo>
                  <a:cubicBezTo>
                    <a:pt x="164" y="292"/>
                    <a:pt x="120" y="357"/>
                    <a:pt x="76" y="423"/>
                  </a:cubicBezTo>
                  <a:cubicBezTo>
                    <a:pt x="73" y="428"/>
                    <a:pt x="71" y="433"/>
                    <a:pt x="68" y="439"/>
                  </a:cubicBezTo>
                  <a:cubicBezTo>
                    <a:pt x="143" y="439"/>
                    <a:pt x="216" y="439"/>
                    <a:pt x="290" y="4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6"/>
            <p:cNvSpPr>
              <a:spLocks/>
            </p:cNvSpPr>
            <p:nvPr/>
          </p:nvSpPr>
          <p:spPr bwMode="auto">
            <a:xfrm>
              <a:off x="1658874" y="5491116"/>
              <a:ext cx="237262" cy="240142"/>
            </a:xfrm>
            <a:custGeom>
              <a:avLst/>
              <a:gdLst>
                <a:gd name="T0" fmla="*/ 102 w 205"/>
                <a:gd name="T1" fmla="*/ 204 h 205"/>
                <a:gd name="T2" fmla="*/ 1 w 205"/>
                <a:gd name="T3" fmla="*/ 103 h 205"/>
                <a:gd name="T4" fmla="*/ 104 w 205"/>
                <a:gd name="T5" fmla="*/ 1 h 205"/>
                <a:gd name="T6" fmla="*/ 204 w 205"/>
                <a:gd name="T7" fmla="*/ 104 h 205"/>
                <a:gd name="T8" fmla="*/ 102 w 205"/>
                <a:gd name="T9" fmla="*/ 204 h 205"/>
              </a:gdLst>
              <a:ahLst/>
              <a:cxnLst>
                <a:cxn ang="0">
                  <a:pos x="T0" y="T1"/>
                </a:cxn>
                <a:cxn ang="0">
                  <a:pos x="T2" y="T3"/>
                </a:cxn>
                <a:cxn ang="0">
                  <a:pos x="T4" y="T5"/>
                </a:cxn>
                <a:cxn ang="0">
                  <a:pos x="T6" y="T7"/>
                </a:cxn>
                <a:cxn ang="0">
                  <a:pos x="T8" y="T9"/>
                </a:cxn>
              </a:cxnLst>
              <a:rect l="0" t="0" r="r" b="b"/>
              <a:pathLst>
                <a:path w="205" h="205">
                  <a:moveTo>
                    <a:pt x="102" y="204"/>
                  </a:moveTo>
                  <a:cubicBezTo>
                    <a:pt x="45" y="204"/>
                    <a:pt x="0" y="159"/>
                    <a:pt x="1" y="103"/>
                  </a:cubicBezTo>
                  <a:cubicBezTo>
                    <a:pt x="1" y="46"/>
                    <a:pt x="47" y="0"/>
                    <a:pt x="104" y="1"/>
                  </a:cubicBezTo>
                  <a:cubicBezTo>
                    <a:pt x="159" y="1"/>
                    <a:pt x="205" y="48"/>
                    <a:pt x="204" y="104"/>
                  </a:cubicBezTo>
                  <a:cubicBezTo>
                    <a:pt x="204" y="159"/>
                    <a:pt x="157" y="205"/>
                    <a:pt x="102"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7"/>
            <p:cNvSpPr>
              <a:spLocks/>
            </p:cNvSpPr>
            <p:nvPr/>
          </p:nvSpPr>
          <p:spPr bwMode="auto">
            <a:xfrm>
              <a:off x="2368932" y="5492269"/>
              <a:ext cx="237838" cy="238989"/>
            </a:xfrm>
            <a:custGeom>
              <a:avLst/>
              <a:gdLst>
                <a:gd name="T0" fmla="*/ 102 w 205"/>
                <a:gd name="T1" fmla="*/ 204 h 204"/>
                <a:gd name="T2" fmla="*/ 1 w 205"/>
                <a:gd name="T3" fmla="*/ 103 h 204"/>
                <a:gd name="T4" fmla="*/ 103 w 205"/>
                <a:gd name="T5" fmla="*/ 1 h 204"/>
                <a:gd name="T6" fmla="*/ 204 w 205"/>
                <a:gd name="T7" fmla="*/ 103 h 204"/>
                <a:gd name="T8" fmla="*/ 102 w 205"/>
                <a:gd name="T9" fmla="*/ 204 h 204"/>
              </a:gdLst>
              <a:ahLst/>
              <a:cxnLst>
                <a:cxn ang="0">
                  <a:pos x="T0" y="T1"/>
                </a:cxn>
                <a:cxn ang="0">
                  <a:pos x="T2" y="T3"/>
                </a:cxn>
                <a:cxn ang="0">
                  <a:pos x="T4" y="T5"/>
                </a:cxn>
                <a:cxn ang="0">
                  <a:pos x="T6" y="T7"/>
                </a:cxn>
                <a:cxn ang="0">
                  <a:pos x="T8" y="T9"/>
                </a:cxn>
              </a:cxnLst>
              <a:rect l="0" t="0" r="r" b="b"/>
              <a:pathLst>
                <a:path w="205" h="204">
                  <a:moveTo>
                    <a:pt x="102" y="204"/>
                  </a:moveTo>
                  <a:cubicBezTo>
                    <a:pt x="45" y="204"/>
                    <a:pt x="1" y="160"/>
                    <a:pt x="1" y="103"/>
                  </a:cubicBezTo>
                  <a:cubicBezTo>
                    <a:pt x="0" y="46"/>
                    <a:pt x="47" y="0"/>
                    <a:pt x="103" y="1"/>
                  </a:cubicBezTo>
                  <a:cubicBezTo>
                    <a:pt x="159" y="1"/>
                    <a:pt x="205" y="48"/>
                    <a:pt x="204" y="103"/>
                  </a:cubicBezTo>
                  <a:cubicBezTo>
                    <a:pt x="204" y="159"/>
                    <a:pt x="158" y="204"/>
                    <a:pt x="102" y="20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27"/>
            <p:cNvSpPr>
              <a:spLocks/>
            </p:cNvSpPr>
            <p:nvPr/>
          </p:nvSpPr>
          <p:spPr bwMode="auto">
            <a:xfrm>
              <a:off x="4310031" y="5492269"/>
              <a:ext cx="237838" cy="238989"/>
            </a:xfrm>
            <a:custGeom>
              <a:avLst/>
              <a:gdLst>
                <a:gd name="T0" fmla="*/ 102 w 205"/>
                <a:gd name="T1" fmla="*/ 204 h 204"/>
                <a:gd name="T2" fmla="*/ 1 w 205"/>
                <a:gd name="T3" fmla="*/ 103 h 204"/>
                <a:gd name="T4" fmla="*/ 103 w 205"/>
                <a:gd name="T5" fmla="*/ 1 h 204"/>
                <a:gd name="T6" fmla="*/ 204 w 205"/>
                <a:gd name="T7" fmla="*/ 103 h 204"/>
                <a:gd name="T8" fmla="*/ 102 w 205"/>
                <a:gd name="T9" fmla="*/ 204 h 204"/>
              </a:gdLst>
              <a:ahLst/>
              <a:cxnLst>
                <a:cxn ang="0">
                  <a:pos x="T0" y="T1"/>
                </a:cxn>
                <a:cxn ang="0">
                  <a:pos x="T2" y="T3"/>
                </a:cxn>
                <a:cxn ang="0">
                  <a:pos x="T4" y="T5"/>
                </a:cxn>
                <a:cxn ang="0">
                  <a:pos x="T6" y="T7"/>
                </a:cxn>
                <a:cxn ang="0">
                  <a:pos x="T8" y="T9"/>
                </a:cxn>
              </a:cxnLst>
              <a:rect l="0" t="0" r="r" b="b"/>
              <a:pathLst>
                <a:path w="205" h="204">
                  <a:moveTo>
                    <a:pt x="102" y="204"/>
                  </a:moveTo>
                  <a:cubicBezTo>
                    <a:pt x="45" y="204"/>
                    <a:pt x="1" y="160"/>
                    <a:pt x="1" y="103"/>
                  </a:cubicBezTo>
                  <a:cubicBezTo>
                    <a:pt x="0" y="46"/>
                    <a:pt x="47" y="0"/>
                    <a:pt x="103" y="1"/>
                  </a:cubicBezTo>
                  <a:cubicBezTo>
                    <a:pt x="159" y="1"/>
                    <a:pt x="205" y="48"/>
                    <a:pt x="204" y="103"/>
                  </a:cubicBezTo>
                  <a:cubicBezTo>
                    <a:pt x="204" y="159"/>
                    <a:pt x="158" y="204"/>
                    <a:pt x="102" y="20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72"/>
            <p:cNvSpPr/>
            <p:nvPr/>
          </p:nvSpPr>
          <p:spPr>
            <a:xfrm>
              <a:off x="1996880" y="5475720"/>
              <a:ext cx="2653927" cy="141649"/>
            </a:xfrm>
            <a:custGeom>
              <a:avLst/>
              <a:gdLst>
                <a:gd name="connsiteX0" fmla="*/ 2469174 w 2653927"/>
                <a:gd name="connsiteY0" fmla="*/ 0 h 142471"/>
                <a:gd name="connsiteX1" fmla="*/ 2622694 w 2653927"/>
                <a:gd name="connsiteY1" fmla="*/ 0 h 142471"/>
                <a:gd name="connsiteX2" fmla="*/ 2622694 w 2653927"/>
                <a:gd name="connsiteY2" fmla="*/ 159 h 142471"/>
                <a:gd name="connsiteX3" fmla="*/ 2653927 w 2653927"/>
                <a:gd name="connsiteY3" fmla="*/ 159 h 142471"/>
                <a:gd name="connsiteX4" fmla="*/ 2653927 w 2653927"/>
                <a:gd name="connsiteY4" fmla="*/ 78424 h 142471"/>
                <a:gd name="connsiteX5" fmla="*/ 2622694 w 2653927"/>
                <a:gd name="connsiteY5" fmla="*/ 78424 h 142471"/>
                <a:gd name="connsiteX6" fmla="*/ 2622694 w 2653927"/>
                <a:gd name="connsiteY6" fmla="*/ 142471 h 142471"/>
                <a:gd name="connsiteX7" fmla="*/ 2574724 w 2653927"/>
                <a:gd name="connsiteY7" fmla="*/ 142471 h 142471"/>
                <a:gd name="connsiteX8" fmla="*/ 2576021 w 2653927"/>
                <a:gd name="connsiteY8" fmla="*/ 136043 h 142471"/>
                <a:gd name="connsiteX9" fmla="*/ 2490165 w 2653927"/>
                <a:gd name="connsiteY9" fmla="*/ 6516 h 142471"/>
                <a:gd name="connsiteX10" fmla="*/ 524697 w 2653927"/>
                <a:gd name="connsiteY10" fmla="*/ 0 h 142471"/>
                <a:gd name="connsiteX11" fmla="*/ 1156576 w 2653927"/>
                <a:gd name="connsiteY11" fmla="*/ 0 h 142471"/>
                <a:gd name="connsiteX12" fmla="*/ 1960201 w 2653927"/>
                <a:gd name="connsiteY12" fmla="*/ 0 h 142471"/>
                <a:gd name="connsiteX13" fmla="*/ 2027654 w 2653927"/>
                <a:gd name="connsiteY13" fmla="*/ 0 h 142471"/>
                <a:gd name="connsiteX14" fmla="*/ 2181174 w 2653927"/>
                <a:gd name="connsiteY14" fmla="*/ 0 h 142471"/>
                <a:gd name="connsiteX15" fmla="*/ 2401721 w 2653927"/>
                <a:gd name="connsiteY15" fmla="*/ 0 h 142471"/>
                <a:gd name="connsiteX16" fmla="*/ 2380730 w 2653927"/>
                <a:gd name="connsiteY16" fmla="*/ 6516 h 142471"/>
                <a:gd name="connsiteX17" fmla="*/ 2294873 w 2653927"/>
                <a:gd name="connsiteY17" fmla="*/ 136043 h 142471"/>
                <a:gd name="connsiteX18" fmla="*/ 2296171 w 2653927"/>
                <a:gd name="connsiteY18" fmla="*/ 142471 h 142471"/>
                <a:gd name="connsiteX19" fmla="*/ 2181174 w 2653927"/>
                <a:gd name="connsiteY19" fmla="*/ 142471 h 142471"/>
                <a:gd name="connsiteX20" fmla="*/ 2133204 w 2653927"/>
                <a:gd name="connsiteY20" fmla="*/ 142471 h 142471"/>
                <a:gd name="connsiteX21" fmla="*/ 1854651 w 2653927"/>
                <a:gd name="connsiteY21" fmla="*/ 142471 h 142471"/>
                <a:gd name="connsiteX22" fmla="*/ 1156576 w 2653927"/>
                <a:gd name="connsiteY22" fmla="*/ 142471 h 142471"/>
                <a:gd name="connsiteX23" fmla="*/ 630247 w 2653927"/>
                <a:gd name="connsiteY23" fmla="*/ 142471 h 142471"/>
                <a:gd name="connsiteX24" fmla="*/ 631544 w 2653927"/>
                <a:gd name="connsiteY24" fmla="*/ 136043 h 142471"/>
                <a:gd name="connsiteX25" fmla="*/ 545688 w 2653927"/>
                <a:gd name="connsiteY25" fmla="*/ 6516 h 142471"/>
                <a:gd name="connsiteX26" fmla="*/ 0 w 2653927"/>
                <a:gd name="connsiteY26" fmla="*/ 0 h 142471"/>
                <a:gd name="connsiteX27" fmla="*/ 457244 w 2653927"/>
                <a:gd name="connsiteY27" fmla="*/ 0 h 142471"/>
                <a:gd name="connsiteX28" fmla="*/ 436253 w 2653927"/>
                <a:gd name="connsiteY28" fmla="*/ 6516 h 142471"/>
                <a:gd name="connsiteX29" fmla="*/ 350396 w 2653927"/>
                <a:gd name="connsiteY29" fmla="*/ 136043 h 142471"/>
                <a:gd name="connsiteX30" fmla="*/ 351694 w 2653927"/>
                <a:gd name="connsiteY30" fmla="*/ 142471 h 142471"/>
                <a:gd name="connsiteX31" fmla="*/ 0 w 2653927"/>
                <a:gd name="connsiteY31" fmla="*/ 142471 h 14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53927" h="142471">
                  <a:moveTo>
                    <a:pt x="2469174" y="0"/>
                  </a:moveTo>
                  <a:lnTo>
                    <a:pt x="2622694" y="0"/>
                  </a:lnTo>
                  <a:lnTo>
                    <a:pt x="2622694" y="159"/>
                  </a:lnTo>
                  <a:lnTo>
                    <a:pt x="2653927" y="159"/>
                  </a:lnTo>
                  <a:lnTo>
                    <a:pt x="2653927" y="78424"/>
                  </a:lnTo>
                  <a:lnTo>
                    <a:pt x="2622694" y="78424"/>
                  </a:lnTo>
                  <a:lnTo>
                    <a:pt x="2622694" y="142471"/>
                  </a:lnTo>
                  <a:lnTo>
                    <a:pt x="2574724" y="142471"/>
                  </a:lnTo>
                  <a:lnTo>
                    <a:pt x="2576021" y="136043"/>
                  </a:lnTo>
                  <a:cubicBezTo>
                    <a:pt x="2576021" y="77816"/>
                    <a:pt x="2540619" y="27857"/>
                    <a:pt x="2490165" y="6516"/>
                  </a:cubicBezTo>
                  <a:close/>
                  <a:moveTo>
                    <a:pt x="524697" y="0"/>
                  </a:moveTo>
                  <a:lnTo>
                    <a:pt x="1156576" y="0"/>
                  </a:lnTo>
                  <a:lnTo>
                    <a:pt x="1960201" y="0"/>
                  </a:lnTo>
                  <a:lnTo>
                    <a:pt x="2027654" y="0"/>
                  </a:lnTo>
                  <a:lnTo>
                    <a:pt x="2181174" y="0"/>
                  </a:lnTo>
                  <a:lnTo>
                    <a:pt x="2401721" y="0"/>
                  </a:lnTo>
                  <a:lnTo>
                    <a:pt x="2380730" y="6516"/>
                  </a:lnTo>
                  <a:cubicBezTo>
                    <a:pt x="2330276" y="27857"/>
                    <a:pt x="2294873" y="77816"/>
                    <a:pt x="2294873" y="136043"/>
                  </a:cubicBezTo>
                  <a:lnTo>
                    <a:pt x="2296171" y="142471"/>
                  </a:lnTo>
                  <a:lnTo>
                    <a:pt x="2181174" y="142471"/>
                  </a:lnTo>
                  <a:lnTo>
                    <a:pt x="2133204" y="142471"/>
                  </a:lnTo>
                  <a:lnTo>
                    <a:pt x="1854651" y="142471"/>
                  </a:lnTo>
                  <a:lnTo>
                    <a:pt x="1156576" y="142471"/>
                  </a:lnTo>
                  <a:lnTo>
                    <a:pt x="630247" y="142471"/>
                  </a:lnTo>
                  <a:lnTo>
                    <a:pt x="631544" y="136043"/>
                  </a:lnTo>
                  <a:cubicBezTo>
                    <a:pt x="631544" y="77816"/>
                    <a:pt x="596142" y="27857"/>
                    <a:pt x="545688" y="6516"/>
                  </a:cubicBezTo>
                  <a:close/>
                  <a:moveTo>
                    <a:pt x="0" y="0"/>
                  </a:moveTo>
                  <a:lnTo>
                    <a:pt x="457244" y="0"/>
                  </a:lnTo>
                  <a:lnTo>
                    <a:pt x="436253" y="6516"/>
                  </a:lnTo>
                  <a:cubicBezTo>
                    <a:pt x="385798" y="27857"/>
                    <a:pt x="350396" y="77816"/>
                    <a:pt x="350396" y="136043"/>
                  </a:cubicBezTo>
                  <a:lnTo>
                    <a:pt x="351694" y="142471"/>
                  </a:lnTo>
                  <a:lnTo>
                    <a:pt x="0" y="1424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27"/>
            <p:cNvSpPr>
              <a:spLocks/>
            </p:cNvSpPr>
            <p:nvPr/>
          </p:nvSpPr>
          <p:spPr bwMode="auto">
            <a:xfrm>
              <a:off x="2438924" y="5562600"/>
              <a:ext cx="97854" cy="98328"/>
            </a:xfrm>
            <a:custGeom>
              <a:avLst/>
              <a:gdLst>
                <a:gd name="T0" fmla="*/ 102 w 205"/>
                <a:gd name="T1" fmla="*/ 204 h 204"/>
                <a:gd name="T2" fmla="*/ 1 w 205"/>
                <a:gd name="T3" fmla="*/ 103 h 204"/>
                <a:gd name="T4" fmla="*/ 103 w 205"/>
                <a:gd name="T5" fmla="*/ 1 h 204"/>
                <a:gd name="T6" fmla="*/ 204 w 205"/>
                <a:gd name="T7" fmla="*/ 103 h 204"/>
                <a:gd name="T8" fmla="*/ 102 w 205"/>
                <a:gd name="T9" fmla="*/ 204 h 204"/>
              </a:gdLst>
              <a:ahLst/>
              <a:cxnLst>
                <a:cxn ang="0">
                  <a:pos x="T0" y="T1"/>
                </a:cxn>
                <a:cxn ang="0">
                  <a:pos x="T2" y="T3"/>
                </a:cxn>
                <a:cxn ang="0">
                  <a:pos x="T4" y="T5"/>
                </a:cxn>
                <a:cxn ang="0">
                  <a:pos x="T6" y="T7"/>
                </a:cxn>
                <a:cxn ang="0">
                  <a:pos x="T8" y="T9"/>
                </a:cxn>
              </a:cxnLst>
              <a:rect l="0" t="0" r="r" b="b"/>
              <a:pathLst>
                <a:path w="205" h="204">
                  <a:moveTo>
                    <a:pt x="102" y="204"/>
                  </a:moveTo>
                  <a:cubicBezTo>
                    <a:pt x="45" y="204"/>
                    <a:pt x="1" y="160"/>
                    <a:pt x="1" y="103"/>
                  </a:cubicBezTo>
                  <a:cubicBezTo>
                    <a:pt x="0" y="46"/>
                    <a:pt x="47" y="0"/>
                    <a:pt x="103" y="1"/>
                  </a:cubicBezTo>
                  <a:cubicBezTo>
                    <a:pt x="159" y="1"/>
                    <a:pt x="205" y="48"/>
                    <a:pt x="204" y="103"/>
                  </a:cubicBezTo>
                  <a:cubicBezTo>
                    <a:pt x="204" y="159"/>
                    <a:pt x="158" y="204"/>
                    <a:pt x="102" y="20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p:nvSpPr>
          <p:spPr bwMode="auto">
            <a:xfrm>
              <a:off x="1728578" y="5562600"/>
              <a:ext cx="97854" cy="98328"/>
            </a:xfrm>
            <a:custGeom>
              <a:avLst/>
              <a:gdLst>
                <a:gd name="T0" fmla="*/ 102 w 205"/>
                <a:gd name="T1" fmla="*/ 204 h 204"/>
                <a:gd name="T2" fmla="*/ 1 w 205"/>
                <a:gd name="T3" fmla="*/ 103 h 204"/>
                <a:gd name="T4" fmla="*/ 103 w 205"/>
                <a:gd name="T5" fmla="*/ 1 h 204"/>
                <a:gd name="T6" fmla="*/ 204 w 205"/>
                <a:gd name="T7" fmla="*/ 103 h 204"/>
                <a:gd name="T8" fmla="*/ 102 w 205"/>
                <a:gd name="T9" fmla="*/ 204 h 204"/>
              </a:gdLst>
              <a:ahLst/>
              <a:cxnLst>
                <a:cxn ang="0">
                  <a:pos x="T0" y="T1"/>
                </a:cxn>
                <a:cxn ang="0">
                  <a:pos x="T2" y="T3"/>
                </a:cxn>
                <a:cxn ang="0">
                  <a:pos x="T4" y="T5"/>
                </a:cxn>
                <a:cxn ang="0">
                  <a:pos x="T6" y="T7"/>
                </a:cxn>
                <a:cxn ang="0">
                  <a:pos x="T8" y="T9"/>
                </a:cxn>
              </a:cxnLst>
              <a:rect l="0" t="0" r="r" b="b"/>
              <a:pathLst>
                <a:path w="205" h="204">
                  <a:moveTo>
                    <a:pt x="102" y="204"/>
                  </a:moveTo>
                  <a:cubicBezTo>
                    <a:pt x="45" y="204"/>
                    <a:pt x="1" y="160"/>
                    <a:pt x="1" y="103"/>
                  </a:cubicBezTo>
                  <a:cubicBezTo>
                    <a:pt x="0" y="46"/>
                    <a:pt x="47" y="0"/>
                    <a:pt x="103" y="1"/>
                  </a:cubicBezTo>
                  <a:cubicBezTo>
                    <a:pt x="159" y="1"/>
                    <a:pt x="205" y="48"/>
                    <a:pt x="204" y="103"/>
                  </a:cubicBezTo>
                  <a:cubicBezTo>
                    <a:pt x="204" y="159"/>
                    <a:pt x="158" y="204"/>
                    <a:pt x="102" y="20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27"/>
            <p:cNvSpPr>
              <a:spLocks/>
            </p:cNvSpPr>
            <p:nvPr/>
          </p:nvSpPr>
          <p:spPr bwMode="auto">
            <a:xfrm>
              <a:off x="4380023" y="5562600"/>
              <a:ext cx="97854" cy="98328"/>
            </a:xfrm>
            <a:custGeom>
              <a:avLst/>
              <a:gdLst>
                <a:gd name="T0" fmla="*/ 102 w 205"/>
                <a:gd name="T1" fmla="*/ 204 h 204"/>
                <a:gd name="T2" fmla="*/ 1 w 205"/>
                <a:gd name="T3" fmla="*/ 103 h 204"/>
                <a:gd name="T4" fmla="*/ 103 w 205"/>
                <a:gd name="T5" fmla="*/ 1 h 204"/>
                <a:gd name="T6" fmla="*/ 204 w 205"/>
                <a:gd name="T7" fmla="*/ 103 h 204"/>
                <a:gd name="T8" fmla="*/ 102 w 205"/>
                <a:gd name="T9" fmla="*/ 204 h 204"/>
              </a:gdLst>
              <a:ahLst/>
              <a:cxnLst>
                <a:cxn ang="0">
                  <a:pos x="T0" y="T1"/>
                </a:cxn>
                <a:cxn ang="0">
                  <a:pos x="T2" y="T3"/>
                </a:cxn>
                <a:cxn ang="0">
                  <a:pos x="T4" y="T5"/>
                </a:cxn>
                <a:cxn ang="0">
                  <a:pos x="T6" y="T7"/>
                </a:cxn>
                <a:cxn ang="0">
                  <a:pos x="T8" y="T9"/>
                </a:cxn>
              </a:cxnLst>
              <a:rect l="0" t="0" r="r" b="b"/>
              <a:pathLst>
                <a:path w="205" h="204">
                  <a:moveTo>
                    <a:pt x="102" y="204"/>
                  </a:moveTo>
                  <a:cubicBezTo>
                    <a:pt x="45" y="204"/>
                    <a:pt x="1" y="160"/>
                    <a:pt x="1" y="103"/>
                  </a:cubicBezTo>
                  <a:cubicBezTo>
                    <a:pt x="0" y="46"/>
                    <a:pt x="47" y="0"/>
                    <a:pt x="103" y="1"/>
                  </a:cubicBezTo>
                  <a:cubicBezTo>
                    <a:pt x="159" y="1"/>
                    <a:pt x="205" y="48"/>
                    <a:pt x="204" y="103"/>
                  </a:cubicBezTo>
                  <a:cubicBezTo>
                    <a:pt x="204" y="159"/>
                    <a:pt x="158" y="204"/>
                    <a:pt x="102" y="20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80" name="Chart 79"/>
          <p:cNvGraphicFramePr/>
          <p:nvPr>
            <p:extLst>
              <p:ext uri="{D42A27DB-BD31-4B8C-83A1-F6EECF244321}">
                <p14:modId xmlns:p14="http://schemas.microsoft.com/office/powerpoint/2010/main" val="71697267"/>
              </p:ext>
            </p:extLst>
          </p:nvPr>
        </p:nvGraphicFramePr>
        <p:xfrm>
          <a:off x="1938460" y="1301429"/>
          <a:ext cx="4512084" cy="30463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2" name="Chart 81"/>
          <p:cNvGraphicFramePr/>
          <p:nvPr>
            <p:extLst>
              <p:ext uri="{D42A27DB-BD31-4B8C-83A1-F6EECF244321}">
                <p14:modId xmlns:p14="http://schemas.microsoft.com/office/powerpoint/2010/main" val="1533268616"/>
              </p:ext>
            </p:extLst>
          </p:nvPr>
        </p:nvGraphicFramePr>
        <p:xfrm>
          <a:off x="609601" y="2977551"/>
          <a:ext cx="1788557" cy="12075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8" name="Chart 87"/>
          <p:cNvGraphicFramePr/>
          <p:nvPr>
            <p:extLst>
              <p:ext uri="{D42A27DB-BD31-4B8C-83A1-F6EECF244321}">
                <p14:modId xmlns:p14="http://schemas.microsoft.com/office/powerpoint/2010/main" val="2328931922"/>
              </p:ext>
            </p:extLst>
          </p:nvPr>
        </p:nvGraphicFramePr>
        <p:xfrm>
          <a:off x="609600" y="1594613"/>
          <a:ext cx="1788557" cy="1207544"/>
        </p:xfrm>
        <a:graphic>
          <a:graphicData uri="http://schemas.openxmlformats.org/drawingml/2006/chart">
            <c:chart xmlns:c="http://schemas.openxmlformats.org/drawingml/2006/chart" xmlns:r="http://schemas.openxmlformats.org/officeDocument/2006/relationships" r:id="rId4"/>
          </a:graphicData>
        </a:graphic>
      </p:graphicFrame>
      <p:sp>
        <p:nvSpPr>
          <p:cNvPr id="89" name="TextBox 88"/>
          <p:cNvSpPr txBox="1"/>
          <p:nvPr/>
        </p:nvSpPr>
        <p:spPr>
          <a:xfrm>
            <a:off x="837904" y="5802658"/>
            <a:ext cx="2895896" cy="769441"/>
          </a:xfrm>
          <a:prstGeom prst="rect">
            <a:avLst/>
          </a:prstGeom>
          <a:noFill/>
        </p:spPr>
        <p:txBody>
          <a:bodyPr wrap="square" rtlCol="0">
            <a:spAutoFit/>
          </a:bodyPr>
          <a:lstStyle/>
          <a:p>
            <a:r>
              <a:rPr lang="en-US" sz="1100" dirty="0" smtClean="0">
                <a:solidFill>
                  <a:schemeClr val="tx1">
                    <a:lumMod val="65000"/>
                    <a:lumOff val="35000"/>
                  </a:schemeClr>
                </a:solidFill>
              </a:rPr>
              <a:t>Consectetur </a:t>
            </a:r>
            <a:r>
              <a:rPr lang="en-US" sz="1100" dirty="0">
                <a:solidFill>
                  <a:schemeClr val="tx1">
                    <a:lumMod val="65000"/>
                    <a:lumOff val="35000"/>
                  </a:schemeClr>
                </a:solidFill>
              </a:rPr>
              <a:t>adipiscing elit. Nulla tempus pellentesque elit, sed venenatis lectus faucibus at. Sed pulvinar scelerisque arcu quis aliquam. Aenean viverra vitae felis aliquet </a:t>
            </a:r>
            <a:r>
              <a:rPr lang="en-US" sz="1100" dirty="0" smtClean="0">
                <a:solidFill>
                  <a:schemeClr val="tx1">
                    <a:lumMod val="65000"/>
                    <a:lumOff val="35000"/>
                  </a:schemeClr>
                </a:solidFill>
              </a:rPr>
              <a:t>volutpat. </a:t>
            </a:r>
            <a:endParaRPr lang="en-US" sz="1100" dirty="0">
              <a:solidFill>
                <a:schemeClr val="tx1">
                  <a:lumMod val="65000"/>
                  <a:lumOff val="35000"/>
                </a:schemeClr>
              </a:solidFill>
            </a:endParaRPr>
          </a:p>
        </p:txBody>
      </p:sp>
      <p:sp>
        <p:nvSpPr>
          <p:cNvPr id="90" name="Rectangle 89"/>
          <p:cNvSpPr/>
          <p:nvPr/>
        </p:nvSpPr>
        <p:spPr>
          <a:xfrm>
            <a:off x="837904" y="5514380"/>
            <a:ext cx="2719014" cy="338554"/>
          </a:xfrm>
          <a:prstGeom prst="rect">
            <a:avLst/>
          </a:prstGeom>
        </p:spPr>
        <p:txBody>
          <a:bodyPr wrap="none">
            <a:spAutoFit/>
          </a:bodyPr>
          <a:lstStyle/>
          <a:p>
            <a:r>
              <a:rPr lang="en-US" sz="1600" dirty="0">
                <a:solidFill>
                  <a:schemeClr val="accent3"/>
                </a:solidFill>
                <a:latin typeface="Arial" panose="020B0604020202020204" pitchFamily="34" charset="0"/>
                <a:cs typeface="Arial" panose="020B0604020202020204" pitchFamily="34" charset="0"/>
              </a:rPr>
              <a:t>Lorem ipsum dolor sit </a:t>
            </a:r>
            <a:r>
              <a:rPr lang="en-US" sz="1600" dirty="0" smtClean="0">
                <a:solidFill>
                  <a:schemeClr val="accent3"/>
                </a:solidFill>
                <a:latin typeface="Arial" panose="020B0604020202020204" pitchFamily="34" charset="0"/>
                <a:cs typeface="Arial" panose="020B0604020202020204" pitchFamily="34" charset="0"/>
              </a:rPr>
              <a:t>amet </a:t>
            </a:r>
            <a:endParaRPr lang="en-US" sz="1600" dirty="0">
              <a:solidFill>
                <a:schemeClr val="accent3"/>
              </a:solidFill>
              <a:latin typeface="Arial" panose="020B0604020202020204" pitchFamily="34" charset="0"/>
              <a:cs typeface="Arial" panose="020B0604020202020204" pitchFamily="34" charset="0"/>
            </a:endParaRPr>
          </a:p>
        </p:txBody>
      </p:sp>
      <p:cxnSp>
        <p:nvCxnSpPr>
          <p:cNvPr id="93" name="Straight Connector 92"/>
          <p:cNvCxnSpPr/>
          <p:nvPr/>
        </p:nvCxnSpPr>
        <p:spPr>
          <a:xfrm>
            <a:off x="4038600" y="4667694"/>
            <a:ext cx="0" cy="1904405"/>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609483" y="1371600"/>
            <a:ext cx="0" cy="2813495"/>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grpSp>
        <p:nvGrpSpPr>
          <p:cNvPr id="180" name="Group 179"/>
          <p:cNvGrpSpPr/>
          <p:nvPr/>
        </p:nvGrpSpPr>
        <p:grpSpPr>
          <a:xfrm>
            <a:off x="7073641" y="1713878"/>
            <a:ext cx="2131632" cy="2128938"/>
            <a:chOff x="13114454" y="-3561120"/>
            <a:chExt cx="34618261" cy="34574521"/>
          </a:xfrm>
        </p:grpSpPr>
        <p:sp>
          <p:nvSpPr>
            <p:cNvPr id="98" name="Oval 97"/>
            <p:cNvSpPr/>
            <p:nvPr/>
          </p:nvSpPr>
          <p:spPr>
            <a:xfrm>
              <a:off x="13114454" y="26693401"/>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17442777" y="26693401"/>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1771100" y="26693401"/>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26099423" y="26693401"/>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0427746" y="26693401"/>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34756069" y="26693401"/>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39084394" y="26693401"/>
              <a:ext cx="4320000" cy="43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3114454" y="22373400"/>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17442777" y="22373400"/>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1771100" y="22373400"/>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26099423" y="22373400"/>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0427746" y="22373400"/>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34756069" y="22373400"/>
              <a:ext cx="4320000" cy="43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39084394" y="22373400"/>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3114454" y="18053399"/>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17442777" y="18053399"/>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1771100" y="18053399"/>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26099423" y="18053399"/>
              <a:ext cx="4320000" cy="43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0427746" y="18053399"/>
              <a:ext cx="4320000" cy="43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34756069" y="18053399"/>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39084394" y="18053399"/>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13114454" y="13733398"/>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17442777" y="13733398"/>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21771100" y="13733398"/>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26099423" y="13733398"/>
              <a:ext cx="4320000" cy="43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30427746" y="13733398"/>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34756069" y="13733398"/>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39084394" y="13733398"/>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13114454" y="9406140"/>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143"/>
            <p:cNvSpPr/>
            <p:nvPr/>
          </p:nvSpPr>
          <p:spPr>
            <a:xfrm>
              <a:off x="17442777" y="9406140"/>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p:cNvSpPr/>
            <p:nvPr/>
          </p:nvSpPr>
          <p:spPr>
            <a:xfrm>
              <a:off x="21771100" y="9406140"/>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26099423" y="9406140"/>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30427746" y="940614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34756069" y="9406140"/>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p:cNvSpPr/>
            <p:nvPr/>
          </p:nvSpPr>
          <p:spPr>
            <a:xfrm>
              <a:off x="39084394" y="9406140"/>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p:cNvSpPr/>
            <p:nvPr/>
          </p:nvSpPr>
          <p:spPr>
            <a:xfrm>
              <a:off x="13114454" y="5086139"/>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7442777" y="5086139"/>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21771100" y="5086139"/>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26099423" y="5086139"/>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30427746" y="5086139"/>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34756069" y="5086139"/>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9084394" y="5086139"/>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13114454" y="766138"/>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7442777" y="766138"/>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21771100" y="766138"/>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26099423" y="766138"/>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30427746" y="766138"/>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34756069" y="766138"/>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9084394" y="766138"/>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43412715" y="26693401"/>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43412715" y="22373400"/>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43412715" y="18053399"/>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43412715" y="13733398"/>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43412715" y="9406140"/>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43412715" y="5086139"/>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43412715" y="766138"/>
              <a:ext cx="4320000" cy="43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13114454" y="-3561120"/>
              <a:ext cx="4320000" cy="432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7442777" y="-356112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21771100" y="-356112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26099423" y="-356112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30427746" y="-356112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34756069" y="-356112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9084394" y="-356112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43412715" y="-3561120"/>
              <a:ext cx="4320000" cy="43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TextBox 180"/>
          <p:cNvSpPr txBox="1"/>
          <p:nvPr/>
        </p:nvSpPr>
        <p:spPr>
          <a:xfrm>
            <a:off x="9523151" y="2024896"/>
            <a:ext cx="2381978" cy="1785104"/>
          </a:xfrm>
          <a:prstGeom prst="rect">
            <a:avLst/>
          </a:prstGeom>
          <a:noFill/>
        </p:spPr>
        <p:txBody>
          <a:bodyPr wrap="square" rtlCol="0">
            <a:spAutoFit/>
          </a:bodyPr>
          <a:lstStyle/>
          <a:p>
            <a:r>
              <a:rPr lang="en-US" sz="1100" dirty="0">
                <a:solidFill>
                  <a:schemeClr val="tx1">
                    <a:lumMod val="65000"/>
                    <a:lumOff val="35000"/>
                  </a:schemeClr>
                </a:solidFill>
              </a:rPr>
              <a:t>Lorem ipsum dolor sit amet, consectetur adipiscing elit. Nulla tempus pellentesque elit, sed venenatis lectus faucibus at. Sed pulvinar scelerisque arcu quis aliquam. Aenean viverra vitae felis aliquet volutpat. Suspendisse in gravida erat, eget tincidunt magna. Interdum et malesuada fames ac ante ipsum primis in faucibus. Fusce eu tempor neque. </a:t>
            </a:r>
          </a:p>
        </p:txBody>
      </p:sp>
      <p:sp>
        <p:nvSpPr>
          <p:cNvPr id="182" name="Rectangle 181"/>
          <p:cNvSpPr/>
          <p:nvPr/>
        </p:nvSpPr>
        <p:spPr>
          <a:xfrm>
            <a:off x="9523152" y="1736618"/>
            <a:ext cx="1883849" cy="338554"/>
          </a:xfrm>
          <a:prstGeom prst="rect">
            <a:avLst/>
          </a:prstGeom>
        </p:spPr>
        <p:txBody>
          <a:bodyPr wrap="none">
            <a:spAutoFit/>
          </a:bodyPr>
          <a:lstStyle/>
          <a:p>
            <a:r>
              <a:rPr lang="en-US" sz="1600" dirty="0">
                <a:solidFill>
                  <a:schemeClr val="accent3"/>
                </a:solidFill>
                <a:latin typeface="Arial" panose="020B0604020202020204" pitchFamily="34" charset="0"/>
                <a:cs typeface="Arial" panose="020B0604020202020204" pitchFamily="34" charset="0"/>
              </a:rPr>
              <a:t>Lorem ipsum </a:t>
            </a:r>
            <a:r>
              <a:rPr lang="en-US" sz="1600" dirty="0" smtClean="0">
                <a:solidFill>
                  <a:schemeClr val="accent3"/>
                </a:solidFill>
                <a:latin typeface="Arial" panose="020B0604020202020204" pitchFamily="34" charset="0"/>
                <a:cs typeface="Arial" panose="020B0604020202020204" pitchFamily="34" charset="0"/>
              </a:rPr>
              <a:t>dolor</a:t>
            </a:r>
            <a:endParaRPr lang="en-US" sz="1600" dirty="0">
              <a:solidFill>
                <a:schemeClr val="accent3"/>
              </a:solidFill>
              <a:latin typeface="Arial" panose="020B0604020202020204" pitchFamily="34" charset="0"/>
              <a:cs typeface="Arial" panose="020B0604020202020204" pitchFamily="34" charset="0"/>
            </a:endParaRPr>
          </a:p>
        </p:txBody>
      </p:sp>
      <p:sp>
        <p:nvSpPr>
          <p:cNvPr id="189" name="Freeform 188"/>
          <p:cNvSpPr/>
          <p:nvPr/>
        </p:nvSpPr>
        <p:spPr>
          <a:xfrm rot="5400000">
            <a:off x="4896337" y="4847508"/>
            <a:ext cx="343073" cy="428613"/>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Freeform 189"/>
          <p:cNvSpPr/>
          <p:nvPr/>
        </p:nvSpPr>
        <p:spPr>
          <a:xfrm rot="5400000">
            <a:off x="4402509" y="5403979"/>
            <a:ext cx="343073" cy="428613"/>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Freeform 190"/>
          <p:cNvSpPr/>
          <p:nvPr/>
        </p:nvSpPr>
        <p:spPr>
          <a:xfrm rot="5400000">
            <a:off x="4596892" y="5973071"/>
            <a:ext cx="343073" cy="428613"/>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xtBox 191"/>
          <p:cNvSpPr txBox="1"/>
          <p:nvPr/>
        </p:nvSpPr>
        <p:spPr>
          <a:xfrm>
            <a:off x="4819728" y="4877148"/>
            <a:ext cx="420914" cy="369332"/>
          </a:xfrm>
          <a:prstGeom prst="rect">
            <a:avLst/>
          </a:prstGeom>
          <a:noFill/>
        </p:spPr>
        <p:txBody>
          <a:bodyPr wrap="square" rtlCol="0">
            <a:spAutoFit/>
          </a:bodyPr>
          <a:lstStyle/>
          <a:p>
            <a:pPr algn="ctr"/>
            <a:r>
              <a:rPr lang="en-US" sz="1800" dirty="0" smtClean="0">
                <a:solidFill>
                  <a:schemeClr val="bg1"/>
                </a:solidFill>
                <a:latin typeface="Arial" panose="020B0604020202020204" pitchFamily="34" charset="0"/>
                <a:cs typeface="Arial" panose="020B0604020202020204" pitchFamily="34" charset="0"/>
              </a:rPr>
              <a:t>A</a:t>
            </a:r>
            <a:endParaRPr lang="en-US" sz="1800" dirty="0">
              <a:solidFill>
                <a:schemeClr val="bg1"/>
              </a:solidFill>
              <a:latin typeface="Arial" panose="020B0604020202020204" pitchFamily="34" charset="0"/>
              <a:cs typeface="Arial" panose="020B0604020202020204" pitchFamily="34" charset="0"/>
            </a:endParaRPr>
          </a:p>
        </p:txBody>
      </p:sp>
      <p:sp>
        <p:nvSpPr>
          <p:cNvPr id="193" name="TextBox 192"/>
          <p:cNvSpPr txBox="1"/>
          <p:nvPr/>
        </p:nvSpPr>
        <p:spPr>
          <a:xfrm>
            <a:off x="4325900" y="5433619"/>
            <a:ext cx="420914" cy="369332"/>
          </a:xfrm>
          <a:prstGeom prst="rect">
            <a:avLst/>
          </a:prstGeom>
          <a:noFill/>
        </p:spPr>
        <p:txBody>
          <a:bodyPr wrap="square" rtlCol="0">
            <a:spAutoFit/>
          </a:bodyPr>
          <a:lstStyle/>
          <a:p>
            <a:pPr algn="ctr"/>
            <a:r>
              <a:rPr lang="en-US" sz="1800" dirty="0" smtClean="0">
                <a:solidFill>
                  <a:schemeClr val="bg1"/>
                </a:solidFill>
                <a:latin typeface="Arial" panose="020B0604020202020204" pitchFamily="34" charset="0"/>
                <a:cs typeface="Arial" panose="020B0604020202020204" pitchFamily="34" charset="0"/>
              </a:rPr>
              <a:t>B</a:t>
            </a:r>
            <a:endParaRPr lang="en-US" sz="1800" dirty="0">
              <a:solidFill>
                <a:schemeClr val="bg1"/>
              </a:solidFill>
              <a:latin typeface="Arial" panose="020B0604020202020204" pitchFamily="34" charset="0"/>
              <a:cs typeface="Arial" panose="020B0604020202020204" pitchFamily="34" charset="0"/>
            </a:endParaRPr>
          </a:p>
        </p:txBody>
      </p:sp>
      <p:sp>
        <p:nvSpPr>
          <p:cNvPr id="194" name="TextBox 193"/>
          <p:cNvSpPr txBox="1"/>
          <p:nvPr/>
        </p:nvSpPr>
        <p:spPr>
          <a:xfrm>
            <a:off x="4520283" y="5999572"/>
            <a:ext cx="420914" cy="369332"/>
          </a:xfrm>
          <a:prstGeom prst="rect">
            <a:avLst/>
          </a:prstGeom>
          <a:noFill/>
        </p:spPr>
        <p:txBody>
          <a:bodyPr wrap="square" rtlCol="0">
            <a:spAutoFit/>
          </a:bodyPr>
          <a:lstStyle/>
          <a:p>
            <a:pPr algn="ctr"/>
            <a:r>
              <a:rPr lang="en-US" sz="1800" dirty="0" smtClean="0">
                <a:solidFill>
                  <a:schemeClr val="bg1"/>
                </a:solidFill>
                <a:latin typeface="Arial" panose="020B0604020202020204" pitchFamily="34" charset="0"/>
                <a:cs typeface="Arial" panose="020B0604020202020204" pitchFamily="34" charset="0"/>
              </a:rPr>
              <a:t>C</a:t>
            </a:r>
            <a:endParaRPr lang="en-US" sz="1800" dirty="0">
              <a:solidFill>
                <a:schemeClr val="bg1"/>
              </a:solidFill>
              <a:latin typeface="Arial" panose="020B0604020202020204" pitchFamily="34" charset="0"/>
              <a:cs typeface="Arial" panose="020B0604020202020204" pitchFamily="34" charset="0"/>
            </a:endParaRPr>
          </a:p>
        </p:txBody>
      </p:sp>
      <p:sp>
        <p:nvSpPr>
          <p:cNvPr id="195" name="Round Same Side Corner Rectangle 194"/>
          <p:cNvSpPr/>
          <p:nvPr/>
        </p:nvSpPr>
        <p:spPr>
          <a:xfrm rot="5400000">
            <a:off x="6164373" y="4147414"/>
            <a:ext cx="320454" cy="18288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ound Same Side Corner Rectangle 195"/>
          <p:cNvSpPr/>
          <p:nvPr/>
        </p:nvSpPr>
        <p:spPr>
          <a:xfrm rot="5400000">
            <a:off x="5911997" y="4451509"/>
            <a:ext cx="320454" cy="233355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ound Same Side Corner Rectangle 197"/>
          <p:cNvSpPr/>
          <p:nvPr/>
        </p:nvSpPr>
        <p:spPr>
          <a:xfrm rot="5400000">
            <a:off x="6011973" y="5117438"/>
            <a:ext cx="320454" cy="213360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2" name="Group 211"/>
          <p:cNvGrpSpPr/>
          <p:nvPr/>
        </p:nvGrpSpPr>
        <p:grpSpPr>
          <a:xfrm>
            <a:off x="9704818" y="4724400"/>
            <a:ext cx="1809532" cy="1494074"/>
            <a:chOff x="7613516" y="4528024"/>
            <a:chExt cx="1851159" cy="1528443"/>
          </a:xfrm>
        </p:grpSpPr>
        <p:sp>
          <p:nvSpPr>
            <p:cNvPr id="202" name="Freeform 34"/>
            <p:cNvSpPr>
              <a:spLocks/>
            </p:cNvSpPr>
            <p:nvPr/>
          </p:nvSpPr>
          <p:spPr bwMode="auto">
            <a:xfrm rot="261184">
              <a:off x="7627760" y="4528024"/>
              <a:ext cx="1774825" cy="1266825"/>
            </a:xfrm>
            <a:custGeom>
              <a:avLst/>
              <a:gdLst>
                <a:gd name="T0" fmla="*/ 245 w 554"/>
                <a:gd name="T1" fmla="*/ 385 h 391"/>
                <a:gd name="T2" fmla="*/ 274 w 554"/>
                <a:gd name="T3" fmla="*/ 227 h 391"/>
                <a:gd name="T4" fmla="*/ 262 w 554"/>
                <a:gd name="T5" fmla="*/ 233 h 391"/>
                <a:gd name="T6" fmla="*/ 103 w 554"/>
                <a:gd name="T7" fmla="*/ 301 h 391"/>
                <a:gd name="T8" fmla="*/ 52 w 554"/>
                <a:gd name="T9" fmla="*/ 277 h 391"/>
                <a:gd name="T10" fmla="*/ 0 w 554"/>
                <a:gd name="T11" fmla="*/ 187 h 391"/>
                <a:gd name="T12" fmla="*/ 17 w 554"/>
                <a:gd name="T13" fmla="*/ 167 h 391"/>
                <a:gd name="T14" fmla="*/ 46 w 554"/>
                <a:gd name="T15" fmla="*/ 192 h 391"/>
                <a:gd name="T16" fmla="*/ 94 w 554"/>
                <a:gd name="T17" fmla="*/ 232 h 391"/>
                <a:gd name="T18" fmla="*/ 112 w 554"/>
                <a:gd name="T19" fmla="*/ 233 h 391"/>
                <a:gd name="T20" fmla="*/ 148 w 554"/>
                <a:gd name="T21" fmla="*/ 207 h 391"/>
                <a:gd name="T22" fmla="*/ 222 w 554"/>
                <a:gd name="T23" fmla="*/ 156 h 391"/>
                <a:gd name="T24" fmla="*/ 235 w 554"/>
                <a:gd name="T25" fmla="*/ 149 h 391"/>
                <a:gd name="T26" fmla="*/ 142 w 554"/>
                <a:gd name="T27" fmla="*/ 110 h 391"/>
                <a:gd name="T28" fmla="*/ 155 w 554"/>
                <a:gd name="T29" fmla="*/ 68 h 391"/>
                <a:gd name="T30" fmla="*/ 270 w 554"/>
                <a:gd name="T31" fmla="*/ 89 h 391"/>
                <a:gd name="T32" fmla="*/ 315 w 554"/>
                <a:gd name="T33" fmla="*/ 97 h 391"/>
                <a:gd name="T34" fmla="*/ 326 w 554"/>
                <a:gd name="T35" fmla="*/ 94 h 391"/>
                <a:gd name="T36" fmla="*/ 431 w 554"/>
                <a:gd name="T37" fmla="*/ 31 h 391"/>
                <a:gd name="T38" fmla="*/ 531 w 554"/>
                <a:gd name="T39" fmla="*/ 1 h 391"/>
                <a:gd name="T40" fmla="*/ 553 w 554"/>
                <a:gd name="T41" fmla="*/ 12 h 391"/>
                <a:gd name="T42" fmla="*/ 543 w 554"/>
                <a:gd name="T43" fmla="*/ 39 h 391"/>
                <a:gd name="T44" fmla="*/ 461 w 554"/>
                <a:gd name="T45" fmla="*/ 117 h 391"/>
                <a:gd name="T46" fmla="*/ 369 w 554"/>
                <a:gd name="T47" fmla="*/ 171 h 391"/>
                <a:gd name="T48" fmla="*/ 357 w 554"/>
                <a:gd name="T49" fmla="*/ 186 h 391"/>
                <a:gd name="T50" fmla="*/ 286 w 554"/>
                <a:gd name="T51" fmla="*/ 381 h 391"/>
                <a:gd name="T52" fmla="*/ 274 w 554"/>
                <a:gd name="T53" fmla="*/ 390 h 391"/>
                <a:gd name="T54" fmla="*/ 245 w 554"/>
                <a:gd name="T55" fmla="*/ 385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391">
                  <a:moveTo>
                    <a:pt x="245" y="385"/>
                  </a:moveTo>
                  <a:cubicBezTo>
                    <a:pt x="254" y="334"/>
                    <a:pt x="264" y="283"/>
                    <a:pt x="274" y="227"/>
                  </a:cubicBezTo>
                  <a:cubicBezTo>
                    <a:pt x="269" y="230"/>
                    <a:pt x="265" y="231"/>
                    <a:pt x="262" y="233"/>
                  </a:cubicBezTo>
                  <a:cubicBezTo>
                    <a:pt x="210" y="261"/>
                    <a:pt x="158" y="286"/>
                    <a:pt x="103" y="301"/>
                  </a:cubicBezTo>
                  <a:cubicBezTo>
                    <a:pt x="72" y="309"/>
                    <a:pt x="71" y="309"/>
                    <a:pt x="52" y="277"/>
                  </a:cubicBezTo>
                  <a:cubicBezTo>
                    <a:pt x="35" y="248"/>
                    <a:pt x="18" y="218"/>
                    <a:pt x="0" y="187"/>
                  </a:cubicBezTo>
                  <a:cubicBezTo>
                    <a:pt x="6" y="180"/>
                    <a:pt x="11" y="174"/>
                    <a:pt x="17" y="167"/>
                  </a:cubicBezTo>
                  <a:cubicBezTo>
                    <a:pt x="27" y="175"/>
                    <a:pt x="36" y="184"/>
                    <a:pt x="46" y="192"/>
                  </a:cubicBezTo>
                  <a:cubicBezTo>
                    <a:pt x="62" y="206"/>
                    <a:pt x="78" y="219"/>
                    <a:pt x="94" y="232"/>
                  </a:cubicBezTo>
                  <a:cubicBezTo>
                    <a:pt x="101" y="238"/>
                    <a:pt x="106" y="238"/>
                    <a:pt x="112" y="233"/>
                  </a:cubicBezTo>
                  <a:cubicBezTo>
                    <a:pt x="124" y="224"/>
                    <a:pt x="136" y="215"/>
                    <a:pt x="148" y="207"/>
                  </a:cubicBezTo>
                  <a:cubicBezTo>
                    <a:pt x="172" y="190"/>
                    <a:pt x="197" y="173"/>
                    <a:pt x="222" y="156"/>
                  </a:cubicBezTo>
                  <a:cubicBezTo>
                    <a:pt x="225" y="154"/>
                    <a:pt x="229" y="152"/>
                    <a:pt x="235" y="149"/>
                  </a:cubicBezTo>
                  <a:cubicBezTo>
                    <a:pt x="203" y="135"/>
                    <a:pt x="173" y="123"/>
                    <a:pt x="142" y="110"/>
                  </a:cubicBezTo>
                  <a:cubicBezTo>
                    <a:pt x="146" y="96"/>
                    <a:pt x="150" y="82"/>
                    <a:pt x="155" y="68"/>
                  </a:cubicBezTo>
                  <a:cubicBezTo>
                    <a:pt x="194" y="75"/>
                    <a:pt x="232" y="82"/>
                    <a:pt x="270" y="89"/>
                  </a:cubicBezTo>
                  <a:cubicBezTo>
                    <a:pt x="285" y="92"/>
                    <a:pt x="300" y="95"/>
                    <a:pt x="315" y="97"/>
                  </a:cubicBezTo>
                  <a:cubicBezTo>
                    <a:pt x="318" y="98"/>
                    <a:pt x="322" y="96"/>
                    <a:pt x="326" y="94"/>
                  </a:cubicBezTo>
                  <a:cubicBezTo>
                    <a:pt x="361" y="73"/>
                    <a:pt x="396" y="51"/>
                    <a:pt x="431" y="31"/>
                  </a:cubicBezTo>
                  <a:cubicBezTo>
                    <a:pt x="463" y="12"/>
                    <a:pt x="497" y="4"/>
                    <a:pt x="531" y="1"/>
                  </a:cubicBezTo>
                  <a:cubicBezTo>
                    <a:pt x="540" y="1"/>
                    <a:pt x="551" y="0"/>
                    <a:pt x="553" y="12"/>
                  </a:cubicBezTo>
                  <a:cubicBezTo>
                    <a:pt x="554" y="20"/>
                    <a:pt x="548" y="32"/>
                    <a:pt x="543" y="39"/>
                  </a:cubicBezTo>
                  <a:cubicBezTo>
                    <a:pt x="519" y="72"/>
                    <a:pt x="492" y="98"/>
                    <a:pt x="461" y="117"/>
                  </a:cubicBezTo>
                  <a:cubicBezTo>
                    <a:pt x="431" y="136"/>
                    <a:pt x="400" y="153"/>
                    <a:pt x="369" y="171"/>
                  </a:cubicBezTo>
                  <a:cubicBezTo>
                    <a:pt x="364" y="174"/>
                    <a:pt x="359" y="180"/>
                    <a:pt x="357" y="186"/>
                  </a:cubicBezTo>
                  <a:cubicBezTo>
                    <a:pt x="332" y="254"/>
                    <a:pt x="308" y="319"/>
                    <a:pt x="286" y="381"/>
                  </a:cubicBezTo>
                  <a:cubicBezTo>
                    <a:pt x="284" y="388"/>
                    <a:pt x="281" y="391"/>
                    <a:pt x="274" y="390"/>
                  </a:cubicBezTo>
                  <a:cubicBezTo>
                    <a:pt x="265" y="388"/>
                    <a:pt x="256" y="387"/>
                    <a:pt x="245" y="38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Rectangle 207"/>
            <p:cNvSpPr/>
            <p:nvPr/>
          </p:nvSpPr>
          <p:spPr>
            <a:xfrm>
              <a:off x="7613516" y="5964287"/>
              <a:ext cx="1851159" cy="921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3" name="Straight Connector 212"/>
          <p:cNvCxnSpPr/>
          <p:nvPr/>
        </p:nvCxnSpPr>
        <p:spPr>
          <a:xfrm>
            <a:off x="7606165" y="4667694"/>
            <a:ext cx="0" cy="1904405"/>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7856927" y="5014816"/>
            <a:ext cx="1506935" cy="1446550"/>
          </a:xfrm>
          <a:prstGeom prst="rect">
            <a:avLst/>
          </a:prstGeom>
          <a:noFill/>
        </p:spPr>
        <p:txBody>
          <a:bodyPr wrap="square" rtlCol="0">
            <a:spAutoFit/>
          </a:bodyPr>
          <a:lstStyle/>
          <a:p>
            <a:r>
              <a:rPr lang="en-US" sz="1100" dirty="0">
                <a:solidFill>
                  <a:schemeClr val="tx1">
                    <a:lumMod val="65000"/>
                    <a:lumOff val="35000"/>
                  </a:schemeClr>
                </a:solidFill>
              </a:rPr>
              <a:t>Lorem ipsum dolor sit amet, consectetur adipiscing elit. Nulla tempus pellentesque elit, sed venenatis lectus faucibus at. Sed pulvinar scelerisque arcu quis aliquam</a:t>
            </a:r>
            <a:r>
              <a:rPr lang="en-US" sz="1100" dirty="0" smtClean="0">
                <a:solidFill>
                  <a:schemeClr val="tx1">
                    <a:lumMod val="65000"/>
                    <a:lumOff val="35000"/>
                  </a:schemeClr>
                </a:solidFill>
              </a:rPr>
              <a:t>. </a:t>
            </a:r>
            <a:endParaRPr lang="en-US" sz="1100" dirty="0">
              <a:solidFill>
                <a:schemeClr val="tx1">
                  <a:lumMod val="65000"/>
                  <a:lumOff val="35000"/>
                </a:schemeClr>
              </a:solidFill>
            </a:endParaRPr>
          </a:p>
        </p:txBody>
      </p:sp>
      <p:sp>
        <p:nvSpPr>
          <p:cNvPr id="215" name="Rectangle 214"/>
          <p:cNvSpPr/>
          <p:nvPr/>
        </p:nvSpPr>
        <p:spPr>
          <a:xfrm>
            <a:off x="7856928" y="4726538"/>
            <a:ext cx="1370888" cy="338554"/>
          </a:xfrm>
          <a:prstGeom prst="rect">
            <a:avLst/>
          </a:prstGeom>
        </p:spPr>
        <p:txBody>
          <a:bodyPr wrap="none">
            <a:spAutoFit/>
          </a:bodyPr>
          <a:lstStyle/>
          <a:p>
            <a:r>
              <a:rPr lang="en-US" sz="1600" dirty="0">
                <a:solidFill>
                  <a:schemeClr val="accent3"/>
                </a:solidFill>
                <a:latin typeface="Arial" panose="020B0604020202020204" pitchFamily="34" charset="0"/>
                <a:cs typeface="Arial" panose="020B0604020202020204" pitchFamily="34" charset="0"/>
              </a:rPr>
              <a:t>Lorem </a:t>
            </a:r>
            <a:r>
              <a:rPr lang="en-US" sz="1600" dirty="0" smtClean="0">
                <a:solidFill>
                  <a:schemeClr val="accent3"/>
                </a:solidFill>
                <a:latin typeface="Arial" panose="020B0604020202020204" pitchFamily="34" charset="0"/>
                <a:cs typeface="Arial" panose="020B0604020202020204" pitchFamily="34" charset="0"/>
              </a:rPr>
              <a:t>ipsum</a:t>
            </a:r>
            <a:endParaRPr lang="en-US"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480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aphicFrame>
        <p:nvGraphicFramePr>
          <p:cNvPr id="110" name="Chart 109"/>
          <p:cNvGraphicFramePr/>
          <p:nvPr>
            <p:extLst>
              <p:ext uri="{D42A27DB-BD31-4B8C-83A1-F6EECF244321}">
                <p14:modId xmlns:p14="http://schemas.microsoft.com/office/powerpoint/2010/main" val="3338651401"/>
              </p:ext>
            </p:extLst>
          </p:nvPr>
        </p:nvGraphicFramePr>
        <p:xfrm>
          <a:off x="1159901" y="5163075"/>
          <a:ext cx="4788770" cy="1524433"/>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a:off x="931446" y="264895"/>
            <a:ext cx="877825" cy="877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895151" y="228600"/>
            <a:ext cx="950414" cy="950414"/>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3"/>
          <p:cNvSpPr/>
          <p:nvPr/>
        </p:nvSpPr>
        <p:spPr>
          <a:xfrm>
            <a:off x="369090" y="482465"/>
            <a:ext cx="468814" cy="442684"/>
          </a:xfrm>
          <a:custGeom>
            <a:avLst/>
            <a:gdLst>
              <a:gd name="connsiteX0" fmla="*/ 0 w 468814"/>
              <a:gd name="connsiteY0" fmla="*/ 0 h 442684"/>
              <a:gd name="connsiteX1" fmla="*/ 468814 w 468814"/>
              <a:gd name="connsiteY1" fmla="*/ 0 h 442684"/>
              <a:gd name="connsiteX2" fmla="*/ 458389 w 468814"/>
              <a:gd name="connsiteY2" fmla="*/ 19207 h 442684"/>
              <a:gd name="connsiteX3" fmla="*/ 417580 w 468814"/>
              <a:gd name="connsiteY3" fmla="*/ 221342 h 442684"/>
              <a:gd name="connsiteX4" fmla="*/ 458389 w 468814"/>
              <a:gd name="connsiteY4" fmla="*/ 423478 h 442684"/>
              <a:gd name="connsiteX5" fmla="*/ 468814 w 468814"/>
              <a:gd name="connsiteY5" fmla="*/ 442684 h 442684"/>
              <a:gd name="connsiteX6" fmla="*/ 0 w 468814"/>
              <a:gd name="connsiteY6" fmla="*/ 442684 h 442684"/>
              <a:gd name="connsiteX7" fmla="*/ 221342 w 468814"/>
              <a:gd name="connsiteY7" fmla="*/ 221342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814" h="442684">
                <a:moveTo>
                  <a:pt x="0" y="0"/>
                </a:moveTo>
                <a:lnTo>
                  <a:pt x="468814" y="0"/>
                </a:lnTo>
                <a:lnTo>
                  <a:pt x="458389" y="19207"/>
                </a:lnTo>
                <a:cubicBezTo>
                  <a:pt x="432111" y="81335"/>
                  <a:pt x="417580" y="149642"/>
                  <a:pt x="417580" y="221342"/>
                </a:cubicBezTo>
                <a:cubicBezTo>
                  <a:pt x="417580" y="293043"/>
                  <a:pt x="432111" y="361349"/>
                  <a:pt x="458389" y="423478"/>
                </a:cubicBezTo>
                <a:lnTo>
                  <a:pt x="468814" y="442684"/>
                </a:lnTo>
                <a:lnTo>
                  <a:pt x="0" y="442684"/>
                </a:lnTo>
                <a:lnTo>
                  <a:pt x="221342" y="22134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4"/>
          <p:cNvSpPr/>
          <p:nvPr/>
        </p:nvSpPr>
        <p:spPr>
          <a:xfrm flipH="1">
            <a:off x="1902812" y="482465"/>
            <a:ext cx="9824159" cy="442684"/>
          </a:xfrm>
          <a:custGeom>
            <a:avLst/>
            <a:gdLst>
              <a:gd name="connsiteX0" fmla="*/ 9824159 w 9824159"/>
              <a:gd name="connsiteY0" fmla="*/ 0 h 442684"/>
              <a:gd name="connsiteX1" fmla="*/ 9669571 w 9824159"/>
              <a:gd name="connsiteY1" fmla="*/ 0 h 442684"/>
              <a:gd name="connsiteX2" fmla="*/ 9538803 w 9824159"/>
              <a:gd name="connsiteY2" fmla="*/ 0 h 442684"/>
              <a:gd name="connsiteX3" fmla="*/ 9384215 w 9824159"/>
              <a:gd name="connsiteY3" fmla="*/ 0 h 442684"/>
              <a:gd name="connsiteX4" fmla="*/ 9355343 w 9824159"/>
              <a:gd name="connsiteY4" fmla="*/ 0 h 442684"/>
              <a:gd name="connsiteX5" fmla="*/ 9069987 w 9824159"/>
              <a:gd name="connsiteY5" fmla="*/ 0 h 442684"/>
              <a:gd name="connsiteX6" fmla="*/ 754171 w 9824159"/>
              <a:gd name="connsiteY6" fmla="*/ 0 h 442684"/>
              <a:gd name="connsiteX7" fmla="*/ 677971 w 9824159"/>
              <a:gd name="connsiteY7" fmla="*/ 0 h 442684"/>
              <a:gd name="connsiteX8" fmla="*/ 468815 w 9824159"/>
              <a:gd name="connsiteY8" fmla="*/ 0 h 442684"/>
              <a:gd name="connsiteX9" fmla="*/ 392615 w 9824159"/>
              <a:gd name="connsiteY9" fmla="*/ 0 h 442684"/>
              <a:gd name="connsiteX10" fmla="*/ 285356 w 9824159"/>
              <a:gd name="connsiteY10" fmla="*/ 0 h 442684"/>
              <a:gd name="connsiteX11" fmla="*/ 0 w 9824159"/>
              <a:gd name="connsiteY11" fmla="*/ 0 h 442684"/>
              <a:gd name="connsiteX12" fmla="*/ 221342 w 9824159"/>
              <a:gd name="connsiteY12" fmla="*/ 221342 h 442684"/>
              <a:gd name="connsiteX13" fmla="*/ 0 w 9824159"/>
              <a:gd name="connsiteY13" fmla="*/ 442684 h 442684"/>
              <a:gd name="connsiteX14" fmla="*/ 285356 w 9824159"/>
              <a:gd name="connsiteY14" fmla="*/ 442684 h 442684"/>
              <a:gd name="connsiteX15" fmla="*/ 392615 w 9824159"/>
              <a:gd name="connsiteY15" fmla="*/ 442684 h 442684"/>
              <a:gd name="connsiteX16" fmla="*/ 468815 w 9824159"/>
              <a:gd name="connsiteY16" fmla="*/ 442684 h 442684"/>
              <a:gd name="connsiteX17" fmla="*/ 677971 w 9824159"/>
              <a:gd name="connsiteY17" fmla="*/ 442684 h 442684"/>
              <a:gd name="connsiteX18" fmla="*/ 754171 w 9824159"/>
              <a:gd name="connsiteY18" fmla="*/ 442684 h 442684"/>
              <a:gd name="connsiteX19" fmla="*/ 9069987 w 9824159"/>
              <a:gd name="connsiteY19" fmla="*/ 442684 h 442684"/>
              <a:gd name="connsiteX20" fmla="*/ 9355343 w 9824159"/>
              <a:gd name="connsiteY20" fmla="*/ 442684 h 442684"/>
              <a:gd name="connsiteX21" fmla="*/ 9384215 w 9824159"/>
              <a:gd name="connsiteY21" fmla="*/ 442684 h 442684"/>
              <a:gd name="connsiteX22" fmla="*/ 9538803 w 9824159"/>
              <a:gd name="connsiteY22" fmla="*/ 442684 h 442684"/>
              <a:gd name="connsiteX23" fmla="*/ 9669571 w 9824159"/>
              <a:gd name="connsiteY23" fmla="*/ 442684 h 442684"/>
              <a:gd name="connsiteX24" fmla="*/ 9824159 w 9824159"/>
              <a:gd name="connsiteY24" fmla="*/ 442684 h 442684"/>
              <a:gd name="connsiteX25" fmla="*/ 9813734 w 9824159"/>
              <a:gd name="connsiteY25" fmla="*/ 423478 h 442684"/>
              <a:gd name="connsiteX26" fmla="*/ 9772925 w 9824159"/>
              <a:gd name="connsiteY26" fmla="*/ 221342 h 442684"/>
              <a:gd name="connsiteX27" fmla="*/ 9813734 w 9824159"/>
              <a:gd name="connsiteY27" fmla="*/ 19207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24159" h="442684">
                <a:moveTo>
                  <a:pt x="9824159" y="0"/>
                </a:moveTo>
                <a:lnTo>
                  <a:pt x="9669571" y="0"/>
                </a:lnTo>
                <a:lnTo>
                  <a:pt x="9538803" y="0"/>
                </a:lnTo>
                <a:lnTo>
                  <a:pt x="9384215" y="0"/>
                </a:lnTo>
                <a:lnTo>
                  <a:pt x="9355343" y="0"/>
                </a:lnTo>
                <a:lnTo>
                  <a:pt x="9069987" y="0"/>
                </a:lnTo>
                <a:lnTo>
                  <a:pt x="754171" y="0"/>
                </a:lnTo>
                <a:lnTo>
                  <a:pt x="677971" y="0"/>
                </a:lnTo>
                <a:lnTo>
                  <a:pt x="468815" y="0"/>
                </a:lnTo>
                <a:lnTo>
                  <a:pt x="392615" y="0"/>
                </a:lnTo>
                <a:lnTo>
                  <a:pt x="285356" y="0"/>
                </a:lnTo>
                <a:lnTo>
                  <a:pt x="0" y="0"/>
                </a:lnTo>
                <a:lnTo>
                  <a:pt x="221342" y="221342"/>
                </a:lnTo>
                <a:lnTo>
                  <a:pt x="0" y="442684"/>
                </a:lnTo>
                <a:lnTo>
                  <a:pt x="285356" y="442684"/>
                </a:lnTo>
                <a:lnTo>
                  <a:pt x="392615" y="442684"/>
                </a:lnTo>
                <a:lnTo>
                  <a:pt x="468815" y="442684"/>
                </a:lnTo>
                <a:lnTo>
                  <a:pt x="677971" y="442684"/>
                </a:lnTo>
                <a:lnTo>
                  <a:pt x="754171" y="442684"/>
                </a:lnTo>
                <a:lnTo>
                  <a:pt x="9069987" y="442684"/>
                </a:lnTo>
                <a:lnTo>
                  <a:pt x="9355343" y="442684"/>
                </a:lnTo>
                <a:lnTo>
                  <a:pt x="9384215" y="442684"/>
                </a:lnTo>
                <a:lnTo>
                  <a:pt x="9538803" y="442684"/>
                </a:lnTo>
                <a:lnTo>
                  <a:pt x="9669571" y="442684"/>
                </a:lnTo>
                <a:lnTo>
                  <a:pt x="9824159" y="442684"/>
                </a:lnTo>
                <a:lnTo>
                  <a:pt x="9813734" y="423478"/>
                </a:lnTo>
                <a:cubicBezTo>
                  <a:pt x="9787456" y="361349"/>
                  <a:pt x="9772925" y="293043"/>
                  <a:pt x="9772925" y="221342"/>
                </a:cubicBezTo>
                <a:cubicBezTo>
                  <a:pt x="9772925" y="149642"/>
                  <a:pt x="9787456" y="81335"/>
                  <a:pt x="9813734" y="1920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a:off x="1840802" y="999895"/>
            <a:ext cx="9886169" cy="0"/>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40802" y="417295"/>
            <a:ext cx="9886169" cy="0"/>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0570" y="999895"/>
            <a:ext cx="488287" cy="0"/>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0570" y="417295"/>
            <a:ext cx="488287" cy="0"/>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59901" y="349864"/>
            <a:ext cx="420914" cy="707886"/>
          </a:xfrm>
          <a:prstGeom prst="rect">
            <a:avLst/>
          </a:prstGeom>
          <a:noFill/>
        </p:spPr>
        <p:txBody>
          <a:bodyPr wrap="square" rtlCol="0">
            <a:spAutoFit/>
          </a:bodyPr>
          <a:lstStyle/>
          <a:p>
            <a:pPr algn="ctr"/>
            <a:r>
              <a:rPr lang="en-US" sz="4000" b="1" dirty="0" smtClean="0">
                <a:solidFill>
                  <a:schemeClr val="bg1"/>
                </a:solidFill>
                <a:latin typeface="Arial" panose="020B0604020202020204" pitchFamily="34" charset="0"/>
                <a:cs typeface="Arial" panose="020B0604020202020204" pitchFamily="34" charset="0"/>
              </a:rPr>
              <a:t>3</a:t>
            </a:r>
            <a:endParaRPr lang="en-US" sz="40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2074020" y="493495"/>
            <a:ext cx="6400792"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Lorem ipsum dolor sit </a:t>
            </a:r>
            <a:r>
              <a:rPr lang="en-US" sz="2000" dirty="0" smtClean="0">
                <a:solidFill>
                  <a:schemeClr val="bg1"/>
                </a:solidFill>
                <a:latin typeface="Arial" panose="020B0604020202020204" pitchFamily="34" charset="0"/>
                <a:cs typeface="Arial" panose="020B0604020202020204" pitchFamily="34" charset="0"/>
              </a:rPr>
              <a:t>amet</a:t>
            </a:r>
            <a:endParaRPr lang="en-US" sz="2000" dirty="0">
              <a:solidFill>
                <a:schemeClr val="bg1"/>
              </a:solidFill>
              <a:latin typeface="Arial" panose="020B0604020202020204" pitchFamily="34" charset="0"/>
              <a:cs typeface="Arial" panose="020B0604020202020204" pitchFamily="34" charset="0"/>
            </a:endParaRPr>
          </a:p>
        </p:txBody>
      </p:sp>
      <p:grpSp>
        <p:nvGrpSpPr>
          <p:cNvPr id="75" name="Group 74"/>
          <p:cNvGrpSpPr/>
          <p:nvPr/>
        </p:nvGrpSpPr>
        <p:grpSpPr>
          <a:xfrm>
            <a:off x="1220239" y="1681808"/>
            <a:ext cx="1976808" cy="1789640"/>
            <a:chOff x="820867" y="1761613"/>
            <a:chExt cx="1976808" cy="1789640"/>
          </a:xfrm>
        </p:grpSpPr>
        <p:grpSp>
          <p:nvGrpSpPr>
            <p:cNvPr id="74" name="Group 73"/>
            <p:cNvGrpSpPr/>
            <p:nvPr/>
          </p:nvGrpSpPr>
          <p:grpSpPr>
            <a:xfrm>
              <a:off x="820867" y="1761613"/>
              <a:ext cx="1976808" cy="502969"/>
              <a:chOff x="820867" y="1761613"/>
              <a:chExt cx="1976808" cy="502969"/>
            </a:xfrm>
          </p:grpSpPr>
          <p:sp>
            <p:nvSpPr>
              <p:cNvPr id="13" name="Rounded Rectangle 12"/>
              <p:cNvSpPr/>
              <p:nvPr/>
            </p:nvSpPr>
            <p:spPr>
              <a:xfrm>
                <a:off x="820867"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932218"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1043569"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1154919"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266270"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1377621"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488972"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1600323"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1711673"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823024"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1934375" y="1761613"/>
                <a:ext cx="83844" cy="502967"/>
              </a:xfrm>
              <a:prstGeom prst="roundRect">
                <a:avLst>
                  <a:gd name="adj" fmla="val 291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2045726" y="1761613"/>
                <a:ext cx="83844" cy="502967"/>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157077" y="1761613"/>
                <a:ext cx="83844" cy="502967"/>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2268427" y="1761613"/>
                <a:ext cx="83844" cy="502967"/>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2379778" y="1761613"/>
                <a:ext cx="83844" cy="502967"/>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2491129" y="1761613"/>
                <a:ext cx="83844" cy="502967"/>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2602480" y="1761613"/>
                <a:ext cx="83844" cy="502967"/>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13831" y="1761614"/>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p:cNvGrpSpPr/>
            <p:nvPr/>
          </p:nvGrpSpPr>
          <p:grpSpPr>
            <a:xfrm>
              <a:off x="820867" y="2404931"/>
              <a:ext cx="1976808" cy="502968"/>
              <a:chOff x="820867" y="2404931"/>
              <a:chExt cx="1976808" cy="502968"/>
            </a:xfrm>
          </p:grpSpPr>
          <p:sp>
            <p:nvSpPr>
              <p:cNvPr id="33" name="Rounded Rectangle 32"/>
              <p:cNvSpPr/>
              <p:nvPr/>
            </p:nvSpPr>
            <p:spPr>
              <a:xfrm>
                <a:off x="820867" y="2404931"/>
                <a:ext cx="83844" cy="502968"/>
              </a:xfrm>
              <a:prstGeom prst="roundRect">
                <a:avLst>
                  <a:gd name="adj" fmla="val 291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932218" y="2404931"/>
                <a:ext cx="83844" cy="502968"/>
              </a:xfrm>
              <a:prstGeom prst="roundRect">
                <a:avLst>
                  <a:gd name="adj" fmla="val 291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p:cNvSpPr/>
              <p:nvPr/>
            </p:nvSpPr>
            <p:spPr>
              <a:xfrm>
                <a:off x="1043569" y="2404931"/>
                <a:ext cx="83844" cy="502968"/>
              </a:xfrm>
              <a:prstGeom prst="roundRect">
                <a:avLst>
                  <a:gd name="adj" fmla="val 291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1154919" y="2404931"/>
                <a:ext cx="83844" cy="502968"/>
              </a:xfrm>
              <a:prstGeom prst="roundRect">
                <a:avLst>
                  <a:gd name="adj" fmla="val 291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p:nvSpPr>
            <p:spPr>
              <a:xfrm>
                <a:off x="1266270" y="2404931"/>
                <a:ext cx="83844" cy="502968"/>
              </a:xfrm>
              <a:prstGeom prst="roundRect">
                <a:avLst>
                  <a:gd name="adj" fmla="val 291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1377621" y="2404931"/>
                <a:ext cx="83844" cy="502968"/>
              </a:xfrm>
              <a:prstGeom prst="roundRect">
                <a:avLst>
                  <a:gd name="adj" fmla="val 291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1488972" y="2404931"/>
                <a:ext cx="83844" cy="502968"/>
              </a:xfrm>
              <a:prstGeom prst="roundRect">
                <a:avLst>
                  <a:gd name="adj" fmla="val 291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1600323"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1711673"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1823024"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1934375"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2045726"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2157077"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268427"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2379778"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2491129"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2602480"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713831" y="2404931"/>
                <a:ext cx="83844" cy="502968"/>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 name="Group 71"/>
            <p:cNvGrpSpPr/>
            <p:nvPr/>
          </p:nvGrpSpPr>
          <p:grpSpPr>
            <a:xfrm>
              <a:off x="820867" y="3048252"/>
              <a:ext cx="1976800" cy="503001"/>
              <a:chOff x="820867" y="3048252"/>
              <a:chExt cx="1976800" cy="503001"/>
            </a:xfrm>
          </p:grpSpPr>
          <p:sp>
            <p:nvSpPr>
              <p:cNvPr id="51" name="Rounded Rectangle 50"/>
              <p:cNvSpPr/>
              <p:nvPr/>
            </p:nvSpPr>
            <p:spPr>
              <a:xfrm>
                <a:off x="820867" y="3048252"/>
                <a:ext cx="83844" cy="502968"/>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932218" y="3048253"/>
                <a:ext cx="83844" cy="502968"/>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1043570" y="3048255"/>
                <a:ext cx="83844" cy="502968"/>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1154920" y="3048257"/>
                <a:ext cx="83844" cy="502968"/>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1266272" y="3048258"/>
                <a:ext cx="83844" cy="502969"/>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p:cNvSpPr/>
              <p:nvPr/>
            </p:nvSpPr>
            <p:spPr>
              <a:xfrm>
                <a:off x="1377622" y="3048260"/>
                <a:ext cx="83844" cy="502969"/>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1488973" y="3048262"/>
                <a:ext cx="83844" cy="502970"/>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57"/>
              <p:cNvSpPr/>
              <p:nvPr/>
            </p:nvSpPr>
            <p:spPr>
              <a:xfrm>
                <a:off x="1600325" y="3048263"/>
                <a:ext cx="83844" cy="502970"/>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58"/>
              <p:cNvSpPr/>
              <p:nvPr/>
            </p:nvSpPr>
            <p:spPr>
              <a:xfrm>
                <a:off x="1711674" y="3048265"/>
                <a:ext cx="83844" cy="502971"/>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59"/>
              <p:cNvSpPr/>
              <p:nvPr/>
            </p:nvSpPr>
            <p:spPr>
              <a:xfrm>
                <a:off x="1823025" y="3048266"/>
                <a:ext cx="83844" cy="502971"/>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ounded Rectangle 60"/>
              <p:cNvSpPr/>
              <p:nvPr/>
            </p:nvSpPr>
            <p:spPr>
              <a:xfrm>
                <a:off x="1934377" y="3048268"/>
                <a:ext cx="83844" cy="502971"/>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ounded Rectangle 61"/>
              <p:cNvSpPr/>
              <p:nvPr/>
            </p:nvSpPr>
            <p:spPr>
              <a:xfrm>
                <a:off x="2045727" y="3048270"/>
                <a:ext cx="83844" cy="502972"/>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ounded Rectangle 62"/>
              <p:cNvSpPr/>
              <p:nvPr/>
            </p:nvSpPr>
            <p:spPr>
              <a:xfrm>
                <a:off x="2157078" y="3048271"/>
                <a:ext cx="83844" cy="502972"/>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2268426" y="3048273"/>
                <a:ext cx="83844" cy="502973"/>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2379777" y="3048275"/>
                <a:ext cx="83844" cy="502973"/>
              </a:xfrm>
              <a:prstGeom prst="roundRect">
                <a:avLst>
                  <a:gd name="adj" fmla="val 291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ounded Rectangle 65"/>
              <p:cNvSpPr/>
              <p:nvPr/>
            </p:nvSpPr>
            <p:spPr>
              <a:xfrm>
                <a:off x="2491130" y="3048276"/>
                <a:ext cx="83844" cy="502973"/>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2602484" y="3048278"/>
                <a:ext cx="83844" cy="502973"/>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ounded Rectangle 67"/>
              <p:cNvSpPr/>
              <p:nvPr/>
            </p:nvSpPr>
            <p:spPr>
              <a:xfrm>
                <a:off x="2713823" y="3048280"/>
                <a:ext cx="83844" cy="502973"/>
              </a:xfrm>
              <a:prstGeom prst="roundRect">
                <a:avLst>
                  <a:gd name="adj" fmla="val 2918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0" name="TextBox 69"/>
          <p:cNvSpPr txBox="1"/>
          <p:nvPr/>
        </p:nvSpPr>
        <p:spPr>
          <a:xfrm>
            <a:off x="3397249" y="1889373"/>
            <a:ext cx="2016139" cy="1615827"/>
          </a:xfrm>
          <a:prstGeom prst="rect">
            <a:avLst/>
          </a:prstGeom>
          <a:noFill/>
        </p:spPr>
        <p:txBody>
          <a:bodyPr wrap="square" rtlCol="0">
            <a:spAutoFit/>
          </a:bodyPr>
          <a:lstStyle/>
          <a:p>
            <a:r>
              <a:rPr lang="en-US" sz="1100" dirty="0">
                <a:solidFill>
                  <a:schemeClr val="tx1">
                    <a:lumMod val="65000"/>
                    <a:lumOff val="35000"/>
                  </a:schemeClr>
                </a:solidFill>
              </a:rPr>
              <a:t>Lorem ipsum dolor sit amet, consectetur adipiscing elit. Nulla tempus pellentesque elit, sed venenatis lectus faucibus at. Sed pulvinar scelerisque arcu quis aliquam. Aenean viverra vitae felis aliquet volutpat. Suspendisse in gravida erat, eget tincidunt magna. </a:t>
            </a:r>
          </a:p>
        </p:txBody>
      </p:sp>
      <p:sp>
        <p:nvSpPr>
          <p:cNvPr id="71" name="Rectangle 70"/>
          <p:cNvSpPr/>
          <p:nvPr/>
        </p:nvSpPr>
        <p:spPr>
          <a:xfrm>
            <a:off x="3397250" y="1598416"/>
            <a:ext cx="1633781" cy="369332"/>
          </a:xfrm>
          <a:prstGeom prst="rect">
            <a:avLst/>
          </a:prstGeom>
        </p:spPr>
        <p:txBody>
          <a:bodyPr wrap="none">
            <a:spAutoFit/>
          </a:bodyPr>
          <a:lstStyle/>
          <a:p>
            <a:r>
              <a:rPr lang="en-US" sz="1800" b="1" dirty="0">
                <a:solidFill>
                  <a:schemeClr val="accent3"/>
                </a:solidFill>
                <a:latin typeface="Arial" panose="020B0604020202020204" pitchFamily="34" charset="0"/>
                <a:cs typeface="Arial" panose="020B0604020202020204" pitchFamily="34" charset="0"/>
              </a:rPr>
              <a:t>Lorem </a:t>
            </a:r>
            <a:r>
              <a:rPr lang="en-US" sz="1800" b="1" dirty="0" smtClean="0">
                <a:solidFill>
                  <a:schemeClr val="accent3"/>
                </a:solidFill>
                <a:latin typeface="Arial" panose="020B0604020202020204" pitchFamily="34" charset="0"/>
                <a:cs typeface="Arial" panose="020B0604020202020204" pitchFamily="34" charset="0"/>
              </a:rPr>
              <a:t>ipsum</a:t>
            </a:r>
            <a:endParaRPr lang="en-US" sz="1800" b="1" dirty="0">
              <a:solidFill>
                <a:schemeClr val="accent3"/>
              </a:solidFill>
              <a:latin typeface="Arial" panose="020B0604020202020204" pitchFamily="34" charset="0"/>
              <a:cs typeface="Arial" panose="020B0604020202020204" pitchFamily="34" charset="0"/>
            </a:endParaRPr>
          </a:p>
        </p:txBody>
      </p:sp>
      <p:grpSp>
        <p:nvGrpSpPr>
          <p:cNvPr id="98" name="Group 97"/>
          <p:cNvGrpSpPr/>
          <p:nvPr/>
        </p:nvGrpSpPr>
        <p:grpSpPr>
          <a:xfrm>
            <a:off x="3701615" y="4207303"/>
            <a:ext cx="1501914" cy="1096308"/>
            <a:chOff x="1069975" y="4211638"/>
            <a:chExt cx="2433638" cy="1776413"/>
          </a:xfrm>
          <a:solidFill>
            <a:schemeClr val="accent4"/>
          </a:solidFill>
        </p:grpSpPr>
        <p:sp>
          <p:nvSpPr>
            <p:cNvPr id="81" name="Freeform 5"/>
            <p:cNvSpPr>
              <a:spLocks noEditPoints="1"/>
            </p:cNvSpPr>
            <p:nvPr/>
          </p:nvSpPr>
          <p:spPr bwMode="auto">
            <a:xfrm>
              <a:off x="1069975" y="4332288"/>
              <a:ext cx="2433638" cy="1470025"/>
            </a:xfrm>
            <a:custGeom>
              <a:avLst/>
              <a:gdLst>
                <a:gd name="T0" fmla="*/ 702 w 1281"/>
                <a:gd name="T1" fmla="*/ 492 h 764"/>
                <a:gd name="T2" fmla="*/ 756 w 1281"/>
                <a:gd name="T3" fmla="*/ 194 h 764"/>
                <a:gd name="T4" fmla="*/ 1101 w 1281"/>
                <a:gd name="T5" fmla="*/ 239 h 764"/>
                <a:gd name="T6" fmla="*/ 1280 w 1281"/>
                <a:gd name="T7" fmla="*/ 564 h 764"/>
                <a:gd name="T8" fmla="*/ 1137 w 1281"/>
                <a:gd name="T9" fmla="*/ 635 h 764"/>
                <a:gd name="T10" fmla="*/ 1087 w 1281"/>
                <a:gd name="T11" fmla="*/ 762 h 764"/>
                <a:gd name="T12" fmla="*/ 974 w 1281"/>
                <a:gd name="T13" fmla="*/ 648 h 764"/>
                <a:gd name="T14" fmla="*/ 757 w 1281"/>
                <a:gd name="T15" fmla="*/ 762 h 764"/>
                <a:gd name="T16" fmla="*/ 482 w 1281"/>
                <a:gd name="T17" fmla="*/ 684 h 764"/>
                <a:gd name="T18" fmla="*/ 372 w 1281"/>
                <a:gd name="T19" fmla="*/ 762 h 764"/>
                <a:gd name="T20" fmla="*/ 199 w 1281"/>
                <a:gd name="T21" fmla="*/ 762 h 764"/>
                <a:gd name="T22" fmla="*/ 141 w 1281"/>
                <a:gd name="T23" fmla="*/ 738 h 764"/>
                <a:gd name="T24" fmla="*/ 141 w 1281"/>
                <a:gd name="T25" fmla="*/ 510 h 764"/>
                <a:gd name="T26" fmla="*/ 49 w 1281"/>
                <a:gd name="T27" fmla="*/ 250 h 764"/>
                <a:gd name="T28" fmla="*/ 44 w 1281"/>
                <a:gd name="T29" fmla="*/ 297 h 764"/>
                <a:gd name="T30" fmla="*/ 36 w 1281"/>
                <a:gd name="T31" fmla="*/ 579 h 764"/>
                <a:gd name="T32" fmla="*/ 10 w 1281"/>
                <a:gd name="T33" fmla="*/ 577 h 764"/>
                <a:gd name="T34" fmla="*/ 11 w 1281"/>
                <a:gd name="T35" fmla="*/ 248 h 764"/>
                <a:gd name="T36" fmla="*/ 686 w 1281"/>
                <a:gd name="T37" fmla="*/ 0 h 764"/>
                <a:gd name="T38" fmla="*/ 628 w 1281"/>
                <a:gd name="T39" fmla="*/ 92 h 764"/>
                <a:gd name="T40" fmla="*/ 609 w 1281"/>
                <a:gd name="T41" fmla="*/ 150 h 764"/>
                <a:gd name="T42" fmla="*/ 646 w 1281"/>
                <a:gd name="T43" fmla="*/ 372 h 764"/>
                <a:gd name="T44" fmla="*/ 324 w 1281"/>
                <a:gd name="T45" fmla="*/ 490 h 764"/>
                <a:gd name="T46" fmla="*/ 1161 w 1281"/>
                <a:gd name="T47" fmla="*/ 446 h 764"/>
                <a:gd name="T48" fmla="*/ 1067 w 1281"/>
                <a:gd name="T49" fmla="*/ 286 h 764"/>
                <a:gd name="T50" fmla="*/ 935 w 1281"/>
                <a:gd name="T51" fmla="*/ 259 h 764"/>
                <a:gd name="T52" fmla="*/ 917 w 1281"/>
                <a:gd name="T53" fmla="*/ 446 h 764"/>
                <a:gd name="T54" fmla="*/ 767 w 1281"/>
                <a:gd name="T55" fmla="*/ 260 h 764"/>
                <a:gd name="T56" fmla="*/ 860 w 1281"/>
                <a:gd name="T57" fmla="*/ 446 h 764"/>
                <a:gd name="T58" fmla="*/ 767 w 1281"/>
                <a:gd name="T59" fmla="*/ 260 h 764"/>
                <a:gd name="T60" fmla="*/ 500 w 1281"/>
                <a:gd name="T61" fmla="*/ 325 h 764"/>
                <a:gd name="T62" fmla="*/ 598 w 1281"/>
                <a:gd name="T63" fmla="*/ 283 h 764"/>
                <a:gd name="T64" fmla="*/ 531 w 1281"/>
                <a:gd name="T65" fmla="*/ 102 h 764"/>
                <a:gd name="T66" fmla="*/ 113 w 1281"/>
                <a:gd name="T67" fmla="*/ 258 h 764"/>
                <a:gd name="T68" fmla="*/ 182 w 1281"/>
                <a:gd name="T69" fmla="*/ 441 h 764"/>
                <a:gd name="T70" fmla="*/ 281 w 1281"/>
                <a:gd name="T71" fmla="*/ 401 h 764"/>
                <a:gd name="T72" fmla="*/ 214 w 1281"/>
                <a:gd name="T73" fmla="*/ 220 h 764"/>
                <a:gd name="T74" fmla="*/ 372 w 1281"/>
                <a:gd name="T75" fmla="*/ 161 h 764"/>
                <a:gd name="T76" fmla="*/ 339 w 1281"/>
                <a:gd name="T77" fmla="*/ 381 h 764"/>
                <a:gd name="T78" fmla="*/ 415 w 1281"/>
                <a:gd name="T79" fmla="*/ 408 h 764"/>
                <a:gd name="T80" fmla="*/ 372 w 1281"/>
                <a:gd name="T81" fmla="*/ 161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1" h="764">
                  <a:moveTo>
                    <a:pt x="324" y="492"/>
                  </a:moveTo>
                  <a:cubicBezTo>
                    <a:pt x="449" y="492"/>
                    <a:pt x="575" y="492"/>
                    <a:pt x="702" y="492"/>
                  </a:cubicBezTo>
                  <a:cubicBezTo>
                    <a:pt x="702" y="393"/>
                    <a:pt x="702" y="294"/>
                    <a:pt x="702" y="194"/>
                  </a:cubicBezTo>
                  <a:cubicBezTo>
                    <a:pt x="721" y="194"/>
                    <a:pt x="738" y="194"/>
                    <a:pt x="756" y="194"/>
                  </a:cubicBezTo>
                  <a:cubicBezTo>
                    <a:pt x="843" y="194"/>
                    <a:pt x="930" y="194"/>
                    <a:pt x="1017" y="194"/>
                  </a:cubicBezTo>
                  <a:cubicBezTo>
                    <a:pt x="1054" y="194"/>
                    <a:pt x="1082" y="209"/>
                    <a:pt x="1101" y="239"/>
                  </a:cubicBezTo>
                  <a:cubicBezTo>
                    <a:pt x="1153" y="319"/>
                    <a:pt x="1205" y="399"/>
                    <a:pt x="1256" y="479"/>
                  </a:cubicBezTo>
                  <a:cubicBezTo>
                    <a:pt x="1273" y="505"/>
                    <a:pt x="1281" y="533"/>
                    <a:pt x="1280" y="564"/>
                  </a:cubicBezTo>
                  <a:cubicBezTo>
                    <a:pt x="1280" y="587"/>
                    <a:pt x="1280" y="611"/>
                    <a:pt x="1280" y="635"/>
                  </a:cubicBezTo>
                  <a:cubicBezTo>
                    <a:pt x="1231" y="635"/>
                    <a:pt x="1184" y="635"/>
                    <a:pt x="1137" y="635"/>
                  </a:cubicBezTo>
                  <a:cubicBezTo>
                    <a:pt x="1104" y="635"/>
                    <a:pt x="1088" y="652"/>
                    <a:pt x="1087" y="685"/>
                  </a:cubicBezTo>
                  <a:cubicBezTo>
                    <a:pt x="1087" y="710"/>
                    <a:pt x="1087" y="736"/>
                    <a:pt x="1087" y="762"/>
                  </a:cubicBezTo>
                  <a:cubicBezTo>
                    <a:pt x="1068" y="762"/>
                    <a:pt x="1050" y="762"/>
                    <a:pt x="1031" y="762"/>
                  </a:cubicBezTo>
                  <a:cubicBezTo>
                    <a:pt x="1029" y="716"/>
                    <a:pt x="1012" y="676"/>
                    <a:pt x="974" y="648"/>
                  </a:cubicBezTo>
                  <a:cubicBezTo>
                    <a:pt x="948" y="629"/>
                    <a:pt x="918" y="620"/>
                    <a:pt x="886" y="622"/>
                  </a:cubicBezTo>
                  <a:cubicBezTo>
                    <a:pt x="824" y="626"/>
                    <a:pt x="760" y="674"/>
                    <a:pt x="757" y="762"/>
                  </a:cubicBezTo>
                  <a:cubicBezTo>
                    <a:pt x="694" y="762"/>
                    <a:pt x="632" y="762"/>
                    <a:pt x="569" y="762"/>
                  </a:cubicBezTo>
                  <a:cubicBezTo>
                    <a:pt x="553" y="708"/>
                    <a:pt x="526" y="684"/>
                    <a:pt x="482" y="684"/>
                  </a:cubicBezTo>
                  <a:cubicBezTo>
                    <a:pt x="439" y="685"/>
                    <a:pt x="412" y="710"/>
                    <a:pt x="397" y="762"/>
                  </a:cubicBezTo>
                  <a:cubicBezTo>
                    <a:pt x="389" y="762"/>
                    <a:pt x="381" y="762"/>
                    <a:pt x="372" y="762"/>
                  </a:cubicBezTo>
                  <a:cubicBezTo>
                    <a:pt x="353" y="706"/>
                    <a:pt x="324" y="682"/>
                    <a:pt x="280" y="684"/>
                  </a:cubicBezTo>
                  <a:cubicBezTo>
                    <a:pt x="239" y="687"/>
                    <a:pt x="210" y="714"/>
                    <a:pt x="199" y="762"/>
                  </a:cubicBezTo>
                  <a:cubicBezTo>
                    <a:pt x="186" y="762"/>
                    <a:pt x="172" y="764"/>
                    <a:pt x="158" y="762"/>
                  </a:cubicBezTo>
                  <a:cubicBezTo>
                    <a:pt x="146" y="760"/>
                    <a:pt x="141" y="750"/>
                    <a:pt x="141" y="738"/>
                  </a:cubicBezTo>
                  <a:cubicBezTo>
                    <a:pt x="141" y="705"/>
                    <a:pt x="141" y="673"/>
                    <a:pt x="141" y="640"/>
                  </a:cubicBezTo>
                  <a:cubicBezTo>
                    <a:pt x="141" y="597"/>
                    <a:pt x="141" y="554"/>
                    <a:pt x="141" y="510"/>
                  </a:cubicBezTo>
                  <a:cubicBezTo>
                    <a:pt x="141" y="503"/>
                    <a:pt x="140" y="496"/>
                    <a:pt x="138" y="489"/>
                  </a:cubicBezTo>
                  <a:cubicBezTo>
                    <a:pt x="108" y="409"/>
                    <a:pt x="79" y="329"/>
                    <a:pt x="49" y="250"/>
                  </a:cubicBezTo>
                  <a:cubicBezTo>
                    <a:pt x="48" y="248"/>
                    <a:pt x="47" y="246"/>
                    <a:pt x="44" y="244"/>
                  </a:cubicBezTo>
                  <a:cubicBezTo>
                    <a:pt x="44" y="262"/>
                    <a:pt x="44" y="279"/>
                    <a:pt x="44" y="297"/>
                  </a:cubicBezTo>
                  <a:cubicBezTo>
                    <a:pt x="46" y="385"/>
                    <a:pt x="47" y="472"/>
                    <a:pt x="50" y="560"/>
                  </a:cubicBezTo>
                  <a:cubicBezTo>
                    <a:pt x="50" y="571"/>
                    <a:pt x="47" y="576"/>
                    <a:pt x="36" y="579"/>
                  </a:cubicBezTo>
                  <a:cubicBezTo>
                    <a:pt x="28" y="581"/>
                    <a:pt x="20" y="584"/>
                    <a:pt x="11" y="588"/>
                  </a:cubicBezTo>
                  <a:cubicBezTo>
                    <a:pt x="11" y="583"/>
                    <a:pt x="10" y="580"/>
                    <a:pt x="10" y="577"/>
                  </a:cubicBezTo>
                  <a:cubicBezTo>
                    <a:pt x="7" y="473"/>
                    <a:pt x="4" y="368"/>
                    <a:pt x="1" y="264"/>
                  </a:cubicBezTo>
                  <a:cubicBezTo>
                    <a:pt x="0" y="255"/>
                    <a:pt x="2" y="251"/>
                    <a:pt x="11" y="248"/>
                  </a:cubicBezTo>
                  <a:cubicBezTo>
                    <a:pt x="232" y="167"/>
                    <a:pt x="452" y="86"/>
                    <a:pt x="673" y="5"/>
                  </a:cubicBezTo>
                  <a:cubicBezTo>
                    <a:pt x="677" y="3"/>
                    <a:pt x="681" y="2"/>
                    <a:pt x="686" y="0"/>
                  </a:cubicBezTo>
                  <a:cubicBezTo>
                    <a:pt x="691" y="15"/>
                    <a:pt x="697" y="29"/>
                    <a:pt x="702" y="45"/>
                  </a:cubicBezTo>
                  <a:cubicBezTo>
                    <a:pt x="678" y="61"/>
                    <a:pt x="653" y="76"/>
                    <a:pt x="628" y="92"/>
                  </a:cubicBezTo>
                  <a:cubicBezTo>
                    <a:pt x="618" y="99"/>
                    <a:pt x="602" y="105"/>
                    <a:pt x="598" y="115"/>
                  </a:cubicBezTo>
                  <a:cubicBezTo>
                    <a:pt x="595" y="124"/>
                    <a:pt x="605" y="138"/>
                    <a:pt x="609" y="150"/>
                  </a:cubicBezTo>
                  <a:cubicBezTo>
                    <a:pt x="630" y="206"/>
                    <a:pt x="651" y="261"/>
                    <a:pt x="672" y="317"/>
                  </a:cubicBezTo>
                  <a:cubicBezTo>
                    <a:pt x="683" y="346"/>
                    <a:pt x="676" y="361"/>
                    <a:pt x="646" y="372"/>
                  </a:cubicBezTo>
                  <a:cubicBezTo>
                    <a:pt x="545" y="409"/>
                    <a:pt x="443" y="447"/>
                    <a:pt x="341" y="484"/>
                  </a:cubicBezTo>
                  <a:cubicBezTo>
                    <a:pt x="335" y="486"/>
                    <a:pt x="329" y="488"/>
                    <a:pt x="324" y="490"/>
                  </a:cubicBezTo>
                  <a:cubicBezTo>
                    <a:pt x="324" y="491"/>
                    <a:pt x="324" y="492"/>
                    <a:pt x="324" y="492"/>
                  </a:cubicBezTo>
                  <a:close/>
                  <a:moveTo>
                    <a:pt x="1161" y="446"/>
                  </a:moveTo>
                  <a:cubicBezTo>
                    <a:pt x="1159" y="443"/>
                    <a:pt x="1158" y="441"/>
                    <a:pt x="1158" y="440"/>
                  </a:cubicBezTo>
                  <a:cubicBezTo>
                    <a:pt x="1127" y="389"/>
                    <a:pt x="1098" y="337"/>
                    <a:pt x="1067" y="286"/>
                  </a:cubicBezTo>
                  <a:cubicBezTo>
                    <a:pt x="1056" y="268"/>
                    <a:pt x="1038" y="259"/>
                    <a:pt x="1017" y="259"/>
                  </a:cubicBezTo>
                  <a:cubicBezTo>
                    <a:pt x="990" y="259"/>
                    <a:pt x="962" y="259"/>
                    <a:pt x="935" y="259"/>
                  </a:cubicBezTo>
                  <a:cubicBezTo>
                    <a:pt x="929" y="259"/>
                    <a:pt x="922" y="259"/>
                    <a:pt x="917" y="259"/>
                  </a:cubicBezTo>
                  <a:cubicBezTo>
                    <a:pt x="917" y="323"/>
                    <a:pt x="917" y="384"/>
                    <a:pt x="917" y="446"/>
                  </a:cubicBezTo>
                  <a:cubicBezTo>
                    <a:pt x="998" y="446"/>
                    <a:pt x="1078" y="446"/>
                    <a:pt x="1161" y="446"/>
                  </a:cubicBezTo>
                  <a:close/>
                  <a:moveTo>
                    <a:pt x="767" y="260"/>
                  </a:moveTo>
                  <a:cubicBezTo>
                    <a:pt x="767" y="322"/>
                    <a:pt x="767" y="384"/>
                    <a:pt x="767" y="446"/>
                  </a:cubicBezTo>
                  <a:cubicBezTo>
                    <a:pt x="798" y="446"/>
                    <a:pt x="829" y="446"/>
                    <a:pt x="860" y="446"/>
                  </a:cubicBezTo>
                  <a:cubicBezTo>
                    <a:pt x="860" y="384"/>
                    <a:pt x="860" y="322"/>
                    <a:pt x="860" y="260"/>
                  </a:cubicBezTo>
                  <a:cubicBezTo>
                    <a:pt x="828" y="260"/>
                    <a:pt x="798" y="260"/>
                    <a:pt x="767" y="260"/>
                  </a:cubicBezTo>
                  <a:close/>
                  <a:moveTo>
                    <a:pt x="430" y="139"/>
                  </a:moveTo>
                  <a:cubicBezTo>
                    <a:pt x="453" y="203"/>
                    <a:pt x="475" y="265"/>
                    <a:pt x="500" y="325"/>
                  </a:cubicBezTo>
                  <a:cubicBezTo>
                    <a:pt x="511" y="352"/>
                    <a:pt x="544" y="362"/>
                    <a:pt x="570" y="350"/>
                  </a:cubicBezTo>
                  <a:cubicBezTo>
                    <a:pt x="597" y="338"/>
                    <a:pt x="609" y="311"/>
                    <a:pt x="598" y="283"/>
                  </a:cubicBezTo>
                  <a:cubicBezTo>
                    <a:pt x="589" y="255"/>
                    <a:pt x="578" y="228"/>
                    <a:pt x="568" y="201"/>
                  </a:cubicBezTo>
                  <a:cubicBezTo>
                    <a:pt x="556" y="168"/>
                    <a:pt x="543" y="135"/>
                    <a:pt x="531" y="102"/>
                  </a:cubicBezTo>
                  <a:cubicBezTo>
                    <a:pt x="497" y="114"/>
                    <a:pt x="464" y="126"/>
                    <a:pt x="430" y="139"/>
                  </a:cubicBezTo>
                  <a:close/>
                  <a:moveTo>
                    <a:pt x="113" y="258"/>
                  </a:moveTo>
                  <a:cubicBezTo>
                    <a:pt x="122" y="282"/>
                    <a:pt x="131" y="305"/>
                    <a:pt x="139" y="328"/>
                  </a:cubicBezTo>
                  <a:cubicBezTo>
                    <a:pt x="153" y="366"/>
                    <a:pt x="167" y="404"/>
                    <a:pt x="182" y="441"/>
                  </a:cubicBezTo>
                  <a:cubicBezTo>
                    <a:pt x="193" y="469"/>
                    <a:pt x="225" y="481"/>
                    <a:pt x="252" y="470"/>
                  </a:cubicBezTo>
                  <a:cubicBezTo>
                    <a:pt x="280" y="458"/>
                    <a:pt x="292" y="430"/>
                    <a:pt x="281" y="401"/>
                  </a:cubicBezTo>
                  <a:cubicBezTo>
                    <a:pt x="268" y="365"/>
                    <a:pt x="255" y="328"/>
                    <a:pt x="241" y="292"/>
                  </a:cubicBezTo>
                  <a:cubicBezTo>
                    <a:pt x="232" y="268"/>
                    <a:pt x="223" y="245"/>
                    <a:pt x="214" y="220"/>
                  </a:cubicBezTo>
                  <a:cubicBezTo>
                    <a:pt x="181" y="233"/>
                    <a:pt x="148" y="245"/>
                    <a:pt x="113" y="258"/>
                  </a:cubicBezTo>
                  <a:close/>
                  <a:moveTo>
                    <a:pt x="372" y="161"/>
                  </a:moveTo>
                  <a:cubicBezTo>
                    <a:pt x="338" y="174"/>
                    <a:pt x="304" y="186"/>
                    <a:pt x="271" y="199"/>
                  </a:cubicBezTo>
                  <a:cubicBezTo>
                    <a:pt x="294" y="261"/>
                    <a:pt x="316" y="321"/>
                    <a:pt x="339" y="381"/>
                  </a:cubicBezTo>
                  <a:cubicBezTo>
                    <a:pt x="341" y="386"/>
                    <a:pt x="344" y="391"/>
                    <a:pt x="347" y="395"/>
                  </a:cubicBezTo>
                  <a:cubicBezTo>
                    <a:pt x="364" y="415"/>
                    <a:pt x="391" y="420"/>
                    <a:pt x="415" y="408"/>
                  </a:cubicBezTo>
                  <a:cubicBezTo>
                    <a:pt x="437" y="397"/>
                    <a:pt x="449" y="371"/>
                    <a:pt x="441" y="349"/>
                  </a:cubicBezTo>
                  <a:cubicBezTo>
                    <a:pt x="419" y="287"/>
                    <a:pt x="396" y="225"/>
                    <a:pt x="372"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p:cNvSpPr>
            <p:nvPr/>
          </p:nvSpPr>
          <p:spPr bwMode="auto">
            <a:xfrm>
              <a:off x="1074738" y="4211638"/>
              <a:ext cx="1038225" cy="527050"/>
            </a:xfrm>
            <a:custGeom>
              <a:avLst/>
              <a:gdLst>
                <a:gd name="T0" fmla="*/ 34 w 546"/>
                <a:gd name="T1" fmla="*/ 273 h 273"/>
                <a:gd name="T2" fmla="*/ 127 w 546"/>
                <a:gd name="T3" fmla="*/ 120 h 273"/>
                <a:gd name="T4" fmla="*/ 297 w 546"/>
                <a:gd name="T5" fmla="*/ 60 h 273"/>
                <a:gd name="T6" fmla="*/ 450 w 546"/>
                <a:gd name="T7" fmla="*/ 55 h 273"/>
                <a:gd name="T8" fmla="*/ 546 w 546"/>
                <a:gd name="T9" fmla="*/ 81 h 273"/>
                <a:gd name="T10" fmla="*/ 34 w 546"/>
                <a:gd name="T11" fmla="*/ 273 h 273"/>
              </a:gdLst>
              <a:ahLst/>
              <a:cxnLst>
                <a:cxn ang="0">
                  <a:pos x="T0" y="T1"/>
                </a:cxn>
                <a:cxn ang="0">
                  <a:pos x="T2" y="T3"/>
                </a:cxn>
                <a:cxn ang="0">
                  <a:pos x="T4" y="T5"/>
                </a:cxn>
                <a:cxn ang="0">
                  <a:pos x="T6" y="T7"/>
                </a:cxn>
                <a:cxn ang="0">
                  <a:pos x="T8" y="T9"/>
                </a:cxn>
                <a:cxn ang="0">
                  <a:pos x="T10" y="T11"/>
                </a:cxn>
              </a:cxnLst>
              <a:rect l="0" t="0" r="r" b="b"/>
              <a:pathLst>
                <a:path w="546" h="273">
                  <a:moveTo>
                    <a:pt x="34" y="273"/>
                  </a:moveTo>
                  <a:cubicBezTo>
                    <a:pt x="0" y="218"/>
                    <a:pt x="24" y="115"/>
                    <a:pt x="127" y="120"/>
                  </a:cubicBezTo>
                  <a:cubicBezTo>
                    <a:pt x="135" y="33"/>
                    <a:pt x="240" y="0"/>
                    <a:pt x="297" y="60"/>
                  </a:cubicBezTo>
                  <a:cubicBezTo>
                    <a:pt x="340" y="8"/>
                    <a:pt x="409" y="11"/>
                    <a:pt x="450" y="55"/>
                  </a:cubicBezTo>
                  <a:cubicBezTo>
                    <a:pt x="494" y="34"/>
                    <a:pt x="525" y="42"/>
                    <a:pt x="546" y="81"/>
                  </a:cubicBezTo>
                  <a:cubicBezTo>
                    <a:pt x="375" y="145"/>
                    <a:pt x="205" y="209"/>
                    <a:pt x="34" y="2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
            <p:cNvSpPr>
              <a:spLocks noEditPoints="1"/>
            </p:cNvSpPr>
            <p:nvPr/>
          </p:nvSpPr>
          <p:spPr bwMode="auto">
            <a:xfrm>
              <a:off x="2573338" y="5586413"/>
              <a:ext cx="395288" cy="401638"/>
            </a:xfrm>
            <a:custGeom>
              <a:avLst/>
              <a:gdLst>
                <a:gd name="T0" fmla="*/ 3 w 208"/>
                <a:gd name="T1" fmla="*/ 106 h 208"/>
                <a:gd name="T2" fmla="*/ 100 w 208"/>
                <a:gd name="T3" fmla="*/ 2 h 208"/>
                <a:gd name="T4" fmla="*/ 206 w 208"/>
                <a:gd name="T5" fmla="*/ 100 h 208"/>
                <a:gd name="T6" fmla="*/ 110 w 208"/>
                <a:gd name="T7" fmla="*/ 205 h 208"/>
                <a:gd name="T8" fmla="*/ 3 w 208"/>
                <a:gd name="T9" fmla="*/ 106 h 208"/>
                <a:gd name="T10" fmla="*/ 103 w 208"/>
                <a:gd name="T11" fmla="*/ 158 h 208"/>
                <a:gd name="T12" fmla="*/ 158 w 208"/>
                <a:gd name="T13" fmla="*/ 103 h 208"/>
                <a:gd name="T14" fmla="*/ 104 w 208"/>
                <a:gd name="T15" fmla="*/ 49 h 208"/>
                <a:gd name="T16" fmla="*/ 50 w 208"/>
                <a:gd name="T17" fmla="*/ 103 h 208"/>
                <a:gd name="T18" fmla="*/ 103 w 208"/>
                <a:gd name="T19" fmla="*/ 15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3" y="106"/>
                  </a:moveTo>
                  <a:cubicBezTo>
                    <a:pt x="0" y="51"/>
                    <a:pt x="44" y="5"/>
                    <a:pt x="100" y="2"/>
                  </a:cubicBezTo>
                  <a:cubicBezTo>
                    <a:pt x="156" y="0"/>
                    <a:pt x="204" y="44"/>
                    <a:pt x="206" y="100"/>
                  </a:cubicBezTo>
                  <a:cubicBezTo>
                    <a:pt x="208" y="156"/>
                    <a:pt x="164" y="203"/>
                    <a:pt x="110" y="205"/>
                  </a:cubicBezTo>
                  <a:cubicBezTo>
                    <a:pt x="51" y="208"/>
                    <a:pt x="5" y="165"/>
                    <a:pt x="3" y="106"/>
                  </a:cubicBezTo>
                  <a:close/>
                  <a:moveTo>
                    <a:pt x="103" y="158"/>
                  </a:moveTo>
                  <a:cubicBezTo>
                    <a:pt x="135" y="158"/>
                    <a:pt x="158" y="135"/>
                    <a:pt x="158" y="103"/>
                  </a:cubicBezTo>
                  <a:cubicBezTo>
                    <a:pt x="159" y="74"/>
                    <a:pt x="134" y="49"/>
                    <a:pt x="104" y="49"/>
                  </a:cubicBezTo>
                  <a:cubicBezTo>
                    <a:pt x="75" y="49"/>
                    <a:pt x="50" y="74"/>
                    <a:pt x="50" y="103"/>
                  </a:cubicBezTo>
                  <a:cubicBezTo>
                    <a:pt x="49" y="133"/>
                    <a:pt x="74" y="158"/>
                    <a:pt x="103"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
            <p:cNvSpPr>
              <a:spLocks/>
            </p:cNvSpPr>
            <p:nvPr/>
          </p:nvSpPr>
          <p:spPr bwMode="auto">
            <a:xfrm>
              <a:off x="3192463" y="5611813"/>
              <a:ext cx="307975" cy="173038"/>
            </a:xfrm>
            <a:custGeom>
              <a:avLst/>
              <a:gdLst>
                <a:gd name="T0" fmla="*/ 81 w 162"/>
                <a:gd name="T1" fmla="*/ 90 h 90"/>
                <a:gd name="T2" fmla="*/ 28 w 162"/>
                <a:gd name="T3" fmla="*/ 90 h 90"/>
                <a:gd name="T4" fmla="*/ 1 w 162"/>
                <a:gd name="T5" fmla="*/ 63 h 90"/>
                <a:gd name="T6" fmla="*/ 1 w 162"/>
                <a:gd name="T7" fmla="*/ 27 h 90"/>
                <a:gd name="T8" fmla="*/ 28 w 162"/>
                <a:gd name="T9" fmla="*/ 1 h 90"/>
                <a:gd name="T10" fmla="*/ 136 w 162"/>
                <a:gd name="T11" fmla="*/ 1 h 90"/>
                <a:gd name="T12" fmla="*/ 162 w 162"/>
                <a:gd name="T13" fmla="*/ 26 h 90"/>
                <a:gd name="T14" fmla="*/ 162 w 162"/>
                <a:gd name="T15" fmla="*/ 65 h 90"/>
                <a:gd name="T16" fmla="*/ 136 w 162"/>
                <a:gd name="T17" fmla="*/ 90 h 90"/>
                <a:gd name="T18" fmla="*/ 81 w 162"/>
                <a:gd name="T19" fmla="*/ 90 h 90"/>
                <a:gd name="T20" fmla="*/ 81 w 162"/>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90">
                  <a:moveTo>
                    <a:pt x="81" y="90"/>
                  </a:moveTo>
                  <a:cubicBezTo>
                    <a:pt x="63" y="90"/>
                    <a:pt x="46" y="90"/>
                    <a:pt x="28" y="90"/>
                  </a:cubicBezTo>
                  <a:cubicBezTo>
                    <a:pt x="11" y="90"/>
                    <a:pt x="1" y="81"/>
                    <a:pt x="1" y="63"/>
                  </a:cubicBezTo>
                  <a:cubicBezTo>
                    <a:pt x="0" y="51"/>
                    <a:pt x="0" y="39"/>
                    <a:pt x="1" y="27"/>
                  </a:cubicBezTo>
                  <a:cubicBezTo>
                    <a:pt x="2" y="11"/>
                    <a:pt x="11" y="1"/>
                    <a:pt x="28" y="1"/>
                  </a:cubicBezTo>
                  <a:cubicBezTo>
                    <a:pt x="64" y="0"/>
                    <a:pt x="100" y="1"/>
                    <a:pt x="136" y="1"/>
                  </a:cubicBezTo>
                  <a:cubicBezTo>
                    <a:pt x="151" y="1"/>
                    <a:pt x="161" y="11"/>
                    <a:pt x="162" y="26"/>
                  </a:cubicBezTo>
                  <a:cubicBezTo>
                    <a:pt x="162" y="39"/>
                    <a:pt x="162" y="52"/>
                    <a:pt x="162" y="65"/>
                  </a:cubicBezTo>
                  <a:cubicBezTo>
                    <a:pt x="161" y="80"/>
                    <a:pt x="151" y="90"/>
                    <a:pt x="136" y="90"/>
                  </a:cubicBezTo>
                  <a:cubicBezTo>
                    <a:pt x="118" y="90"/>
                    <a:pt x="99" y="90"/>
                    <a:pt x="81" y="90"/>
                  </a:cubicBezTo>
                  <a:cubicBezTo>
                    <a:pt x="81" y="90"/>
                    <a:pt x="81" y="90"/>
                    <a:pt x="81"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9"/>
            <p:cNvSpPr>
              <a:spLocks noEditPoints="1"/>
            </p:cNvSpPr>
            <p:nvPr/>
          </p:nvSpPr>
          <p:spPr bwMode="auto">
            <a:xfrm>
              <a:off x="1866900" y="5699125"/>
              <a:ext cx="244475" cy="244475"/>
            </a:xfrm>
            <a:custGeom>
              <a:avLst/>
              <a:gdLst>
                <a:gd name="T0" fmla="*/ 66 w 128"/>
                <a:gd name="T1" fmla="*/ 1 h 127"/>
                <a:gd name="T2" fmla="*/ 128 w 128"/>
                <a:gd name="T3" fmla="*/ 65 h 127"/>
                <a:gd name="T4" fmla="*/ 63 w 128"/>
                <a:gd name="T5" fmla="*/ 126 h 127"/>
                <a:gd name="T6" fmla="*/ 1 w 128"/>
                <a:gd name="T7" fmla="*/ 61 h 127"/>
                <a:gd name="T8" fmla="*/ 66 w 128"/>
                <a:gd name="T9" fmla="*/ 1 h 127"/>
                <a:gd name="T10" fmla="*/ 65 w 128"/>
                <a:gd name="T11" fmla="*/ 92 h 127"/>
                <a:gd name="T12" fmla="*/ 93 w 128"/>
                <a:gd name="T13" fmla="*/ 63 h 127"/>
                <a:gd name="T14" fmla="*/ 64 w 128"/>
                <a:gd name="T15" fmla="*/ 35 h 127"/>
                <a:gd name="T16" fmla="*/ 36 w 128"/>
                <a:gd name="T17" fmla="*/ 65 h 127"/>
                <a:gd name="T18" fmla="*/ 65 w 128"/>
                <a:gd name="T19" fmla="*/ 9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7">
                  <a:moveTo>
                    <a:pt x="66" y="1"/>
                  </a:moveTo>
                  <a:cubicBezTo>
                    <a:pt x="101" y="2"/>
                    <a:pt x="128" y="31"/>
                    <a:pt x="128" y="65"/>
                  </a:cubicBezTo>
                  <a:cubicBezTo>
                    <a:pt x="127" y="100"/>
                    <a:pt x="98" y="127"/>
                    <a:pt x="63" y="126"/>
                  </a:cubicBezTo>
                  <a:cubicBezTo>
                    <a:pt x="28" y="126"/>
                    <a:pt x="0" y="97"/>
                    <a:pt x="1" y="61"/>
                  </a:cubicBezTo>
                  <a:cubicBezTo>
                    <a:pt x="2" y="27"/>
                    <a:pt x="31" y="0"/>
                    <a:pt x="66" y="1"/>
                  </a:cubicBezTo>
                  <a:close/>
                  <a:moveTo>
                    <a:pt x="65" y="92"/>
                  </a:moveTo>
                  <a:cubicBezTo>
                    <a:pt x="81" y="92"/>
                    <a:pt x="93" y="79"/>
                    <a:pt x="93" y="63"/>
                  </a:cubicBezTo>
                  <a:cubicBezTo>
                    <a:pt x="93" y="48"/>
                    <a:pt x="80" y="35"/>
                    <a:pt x="64" y="35"/>
                  </a:cubicBezTo>
                  <a:cubicBezTo>
                    <a:pt x="49" y="35"/>
                    <a:pt x="35" y="49"/>
                    <a:pt x="36" y="65"/>
                  </a:cubicBezTo>
                  <a:cubicBezTo>
                    <a:pt x="36" y="80"/>
                    <a:pt x="49" y="92"/>
                    <a:pt x="65"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0"/>
            <p:cNvSpPr>
              <a:spLocks noEditPoints="1"/>
            </p:cNvSpPr>
            <p:nvPr/>
          </p:nvSpPr>
          <p:spPr bwMode="auto">
            <a:xfrm>
              <a:off x="1497013" y="5699125"/>
              <a:ext cx="239713" cy="242888"/>
            </a:xfrm>
            <a:custGeom>
              <a:avLst/>
              <a:gdLst>
                <a:gd name="T0" fmla="*/ 126 w 126"/>
                <a:gd name="T1" fmla="*/ 63 h 126"/>
                <a:gd name="T2" fmla="*/ 63 w 126"/>
                <a:gd name="T3" fmla="*/ 126 h 126"/>
                <a:gd name="T4" fmla="*/ 0 w 126"/>
                <a:gd name="T5" fmla="*/ 65 h 126"/>
                <a:gd name="T6" fmla="*/ 62 w 126"/>
                <a:gd name="T7" fmla="*/ 1 h 126"/>
                <a:gd name="T8" fmla="*/ 126 w 126"/>
                <a:gd name="T9" fmla="*/ 63 h 126"/>
                <a:gd name="T10" fmla="*/ 91 w 126"/>
                <a:gd name="T11" fmla="*/ 64 h 126"/>
                <a:gd name="T12" fmla="*/ 63 w 126"/>
                <a:gd name="T13" fmla="*/ 35 h 126"/>
                <a:gd name="T14" fmla="*/ 34 w 126"/>
                <a:gd name="T15" fmla="*/ 64 h 126"/>
                <a:gd name="T16" fmla="*/ 63 w 126"/>
                <a:gd name="T17" fmla="*/ 92 h 126"/>
                <a:gd name="T18" fmla="*/ 91 w 126"/>
                <a:gd name="T19" fmla="*/ 6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6">
                  <a:moveTo>
                    <a:pt x="126" y="63"/>
                  </a:moveTo>
                  <a:cubicBezTo>
                    <a:pt x="126" y="99"/>
                    <a:pt x="98" y="126"/>
                    <a:pt x="63" y="126"/>
                  </a:cubicBezTo>
                  <a:cubicBezTo>
                    <a:pt x="28" y="126"/>
                    <a:pt x="1" y="99"/>
                    <a:pt x="0" y="65"/>
                  </a:cubicBezTo>
                  <a:cubicBezTo>
                    <a:pt x="0" y="30"/>
                    <a:pt x="27" y="1"/>
                    <a:pt x="62" y="1"/>
                  </a:cubicBezTo>
                  <a:cubicBezTo>
                    <a:pt x="97" y="0"/>
                    <a:pt x="125" y="28"/>
                    <a:pt x="126" y="63"/>
                  </a:cubicBezTo>
                  <a:close/>
                  <a:moveTo>
                    <a:pt x="91" y="64"/>
                  </a:moveTo>
                  <a:cubicBezTo>
                    <a:pt x="91" y="48"/>
                    <a:pt x="79" y="35"/>
                    <a:pt x="63" y="35"/>
                  </a:cubicBezTo>
                  <a:cubicBezTo>
                    <a:pt x="47" y="35"/>
                    <a:pt x="34" y="48"/>
                    <a:pt x="34" y="64"/>
                  </a:cubicBezTo>
                  <a:cubicBezTo>
                    <a:pt x="35" y="80"/>
                    <a:pt x="48" y="92"/>
                    <a:pt x="63" y="92"/>
                  </a:cubicBezTo>
                  <a:cubicBezTo>
                    <a:pt x="79" y="92"/>
                    <a:pt x="91" y="79"/>
                    <a:pt x="91"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9"/>
            <p:cNvSpPr>
              <a:spLocks/>
            </p:cNvSpPr>
            <p:nvPr/>
          </p:nvSpPr>
          <p:spPr bwMode="auto">
            <a:xfrm>
              <a:off x="1951038" y="4591050"/>
              <a:ext cx="223838" cy="379413"/>
            </a:xfrm>
            <a:custGeom>
              <a:avLst/>
              <a:gdLst>
                <a:gd name="T0" fmla="*/ 0 w 118"/>
                <a:gd name="T1" fmla="*/ 19 h 197"/>
                <a:gd name="T2" fmla="*/ 51 w 118"/>
                <a:gd name="T3" fmla="*/ 0 h 197"/>
                <a:gd name="T4" fmla="*/ 55 w 118"/>
                <a:gd name="T5" fmla="*/ 6 h 197"/>
                <a:gd name="T6" fmla="*/ 109 w 118"/>
                <a:gd name="T7" fmla="*/ 153 h 197"/>
                <a:gd name="T8" fmla="*/ 79 w 118"/>
                <a:gd name="T9" fmla="*/ 191 h 197"/>
                <a:gd name="T10" fmla="*/ 59 w 118"/>
                <a:gd name="T11" fmla="*/ 175 h 197"/>
                <a:gd name="T12" fmla="*/ 0 w 118"/>
                <a:gd name="T13" fmla="*/ 19 h 197"/>
              </a:gdLst>
              <a:ahLst/>
              <a:cxnLst>
                <a:cxn ang="0">
                  <a:pos x="T0" y="T1"/>
                </a:cxn>
                <a:cxn ang="0">
                  <a:pos x="T2" y="T3"/>
                </a:cxn>
                <a:cxn ang="0">
                  <a:pos x="T4" y="T5"/>
                </a:cxn>
                <a:cxn ang="0">
                  <a:pos x="T6" y="T7"/>
                </a:cxn>
                <a:cxn ang="0">
                  <a:pos x="T8" y="T9"/>
                </a:cxn>
                <a:cxn ang="0">
                  <a:pos x="T10" y="T11"/>
                </a:cxn>
                <a:cxn ang="0">
                  <a:pos x="T12" y="T13"/>
                </a:cxn>
              </a:cxnLst>
              <a:rect l="0" t="0" r="r" b="b"/>
              <a:pathLst>
                <a:path w="118" h="197">
                  <a:moveTo>
                    <a:pt x="0" y="19"/>
                  </a:moveTo>
                  <a:cubicBezTo>
                    <a:pt x="18" y="12"/>
                    <a:pt x="34" y="6"/>
                    <a:pt x="51" y="0"/>
                  </a:cubicBezTo>
                  <a:cubicBezTo>
                    <a:pt x="53" y="2"/>
                    <a:pt x="54" y="4"/>
                    <a:pt x="55" y="6"/>
                  </a:cubicBezTo>
                  <a:cubicBezTo>
                    <a:pt x="73" y="55"/>
                    <a:pt x="91" y="103"/>
                    <a:pt x="109" y="153"/>
                  </a:cubicBezTo>
                  <a:cubicBezTo>
                    <a:pt x="118" y="176"/>
                    <a:pt x="102" y="197"/>
                    <a:pt x="79" y="191"/>
                  </a:cubicBezTo>
                  <a:cubicBezTo>
                    <a:pt x="71" y="189"/>
                    <a:pt x="62" y="182"/>
                    <a:pt x="59" y="175"/>
                  </a:cubicBezTo>
                  <a:cubicBezTo>
                    <a:pt x="39" y="124"/>
                    <a:pt x="20" y="72"/>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20"/>
            <p:cNvSpPr>
              <a:spLocks/>
            </p:cNvSpPr>
            <p:nvPr/>
          </p:nvSpPr>
          <p:spPr bwMode="auto">
            <a:xfrm>
              <a:off x="1349375" y="4821238"/>
              <a:ext cx="220663" cy="381000"/>
            </a:xfrm>
            <a:custGeom>
              <a:avLst/>
              <a:gdLst>
                <a:gd name="T0" fmla="*/ 0 w 116"/>
                <a:gd name="T1" fmla="*/ 19 h 198"/>
                <a:gd name="T2" fmla="*/ 53 w 116"/>
                <a:gd name="T3" fmla="*/ 0 h 198"/>
                <a:gd name="T4" fmla="*/ 66 w 116"/>
                <a:gd name="T5" fmla="*/ 35 h 198"/>
                <a:gd name="T6" fmla="*/ 109 w 116"/>
                <a:gd name="T7" fmla="*/ 153 h 198"/>
                <a:gd name="T8" fmla="*/ 94 w 116"/>
                <a:gd name="T9" fmla="*/ 193 h 198"/>
                <a:gd name="T10" fmla="*/ 57 w 116"/>
                <a:gd name="T11" fmla="*/ 172 h 198"/>
                <a:gd name="T12" fmla="*/ 0 w 116"/>
                <a:gd name="T13" fmla="*/ 19 h 198"/>
              </a:gdLst>
              <a:ahLst/>
              <a:cxnLst>
                <a:cxn ang="0">
                  <a:pos x="T0" y="T1"/>
                </a:cxn>
                <a:cxn ang="0">
                  <a:pos x="T2" y="T3"/>
                </a:cxn>
                <a:cxn ang="0">
                  <a:pos x="T4" y="T5"/>
                </a:cxn>
                <a:cxn ang="0">
                  <a:pos x="T6" y="T7"/>
                </a:cxn>
                <a:cxn ang="0">
                  <a:pos x="T8" y="T9"/>
                </a:cxn>
                <a:cxn ang="0">
                  <a:pos x="T10" y="T11"/>
                </a:cxn>
                <a:cxn ang="0">
                  <a:pos x="T12" y="T13"/>
                </a:cxn>
              </a:cxnLst>
              <a:rect l="0" t="0" r="r" b="b"/>
              <a:pathLst>
                <a:path w="116" h="198">
                  <a:moveTo>
                    <a:pt x="0" y="19"/>
                  </a:moveTo>
                  <a:cubicBezTo>
                    <a:pt x="18" y="12"/>
                    <a:pt x="35" y="6"/>
                    <a:pt x="53" y="0"/>
                  </a:cubicBezTo>
                  <a:cubicBezTo>
                    <a:pt x="57" y="12"/>
                    <a:pt x="62" y="23"/>
                    <a:pt x="66" y="35"/>
                  </a:cubicBezTo>
                  <a:cubicBezTo>
                    <a:pt x="80" y="74"/>
                    <a:pt x="95" y="113"/>
                    <a:pt x="109" y="153"/>
                  </a:cubicBezTo>
                  <a:cubicBezTo>
                    <a:pt x="116" y="171"/>
                    <a:pt x="110" y="187"/>
                    <a:pt x="94" y="193"/>
                  </a:cubicBezTo>
                  <a:cubicBezTo>
                    <a:pt x="78" y="198"/>
                    <a:pt x="64" y="190"/>
                    <a:pt x="57" y="172"/>
                  </a:cubicBezTo>
                  <a:cubicBezTo>
                    <a:pt x="38" y="121"/>
                    <a:pt x="20" y="71"/>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21"/>
            <p:cNvSpPr>
              <a:spLocks/>
            </p:cNvSpPr>
            <p:nvPr/>
          </p:nvSpPr>
          <p:spPr bwMode="auto">
            <a:xfrm>
              <a:off x="1651000" y="4705350"/>
              <a:ext cx="219075" cy="381000"/>
            </a:xfrm>
            <a:custGeom>
              <a:avLst/>
              <a:gdLst>
                <a:gd name="T0" fmla="*/ 0 w 115"/>
                <a:gd name="T1" fmla="*/ 19 h 198"/>
                <a:gd name="T2" fmla="*/ 51 w 115"/>
                <a:gd name="T3" fmla="*/ 0 h 198"/>
                <a:gd name="T4" fmla="*/ 72 w 115"/>
                <a:gd name="T5" fmla="*/ 56 h 198"/>
                <a:gd name="T6" fmla="*/ 108 w 115"/>
                <a:gd name="T7" fmla="*/ 153 h 198"/>
                <a:gd name="T8" fmla="*/ 92 w 115"/>
                <a:gd name="T9" fmla="*/ 193 h 198"/>
                <a:gd name="T10" fmla="*/ 55 w 115"/>
                <a:gd name="T11" fmla="*/ 172 h 198"/>
                <a:gd name="T12" fmla="*/ 4 w 115"/>
                <a:gd name="T13" fmla="*/ 32 h 198"/>
                <a:gd name="T14" fmla="*/ 0 w 115"/>
                <a:gd name="T15" fmla="*/ 19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98">
                  <a:moveTo>
                    <a:pt x="0" y="19"/>
                  </a:moveTo>
                  <a:cubicBezTo>
                    <a:pt x="17" y="12"/>
                    <a:pt x="34" y="6"/>
                    <a:pt x="51" y="0"/>
                  </a:cubicBezTo>
                  <a:cubicBezTo>
                    <a:pt x="59" y="19"/>
                    <a:pt x="65" y="38"/>
                    <a:pt x="72" y="56"/>
                  </a:cubicBezTo>
                  <a:cubicBezTo>
                    <a:pt x="84" y="89"/>
                    <a:pt x="96" y="121"/>
                    <a:pt x="108" y="153"/>
                  </a:cubicBezTo>
                  <a:cubicBezTo>
                    <a:pt x="115" y="172"/>
                    <a:pt x="108" y="188"/>
                    <a:pt x="92" y="193"/>
                  </a:cubicBezTo>
                  <a:cubicBezTo>
                    <a:pt x="77" y="198"/>
                    <a:pt x="62" y="190"/>
                    <a:pt x="55" y="172"/>
                  </a:cubicBezTo>
                  <a:cubicBezTo>
                    <a:pt x="38" y="125"/>
                    <a:pt x="21" y="79"/>
                    <a:pt x="4" y="32"/>
                  </a:cubicBezTo>
                  <a:cubicBezTo>
                    <a:pt x="2" y="28"/>
                    <a:pt x="1" y="24"/>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9" name="Flowchart: Connector 98"/>
          <p:cNvSpPr/>
          <p:nvPr/>
        </p:nvSpPr>
        <p:spPr>
          <a:xfrm>
            <a:off x="1278623" y="4256259"/>
            <a:ext cx="229444" cy="229444"/>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1538147" y="4232481"/>
            <a:ext cx="2016139" cy="276999"/>
          </a:xfrm>
          <a:prstGeom prst="rect">
            <a:avLst/>
          </a:prstGeom>
          <a:noFill/>
        </p:spPr>
        <p:txBody>
          <a:bodyPr wrap="square" rtlCol="0">
            <a:spAutoFit/>
          </a:bodyPr>
          <a:lstStyle/>
          <a:p>
            <a:r>
              <a:rPr lang="en-US" sz="1200" b="1" dirty="0">
                <a:solidFill>
                  <a:schemeClr val="tx1">
                    <a:lumMod val="65000"/>
                    <a:lumOff val="35000"/>
                  </a:schemeClr>
                </a:solidFill>
              </a:rPr>
              <a:t>Lorem ipsum </a:t>
            </a:r>
            <a:r>
              <a:rPr lang="en-US" sz="1200" b="1" dirty="0" smtClean="0">
                <a:solidFill>
                  <a:schemeClr val="tx1">
                    <a:lumMod val="65000"/>
                    <a:lumOff val="35000"/>
                  </a:schemeClr>
                </a:solidFill>
              </a:rPr>
              <a:t>dolor</a:t>
            </a:r>
            <a:endParaRPr lang="en-US" sz="1200" b="1" dirty="0">
              <a:solidFill>
                <a:schemeClr val="tx1">
                  <a:lumMod val="65000"/>
                  <a:lumOff val="35000"/>
                </a:schemeClr>
              </a:solidFill>
            </a:endParaRPr>
          </a:p>
        </p:txBody>
      </p:sp>
      <p:sp>
        <p:nvSpPr>
          <p:cNvPr id="100" name="Flowchart: Connector 99"/>
          <p:cNvSpPr/>
          <p:nvPr/>
        </p:nvSpPr>
        <p:spPr>
          <a:xfrm>
            <a:off x="1278623" y="4602616"/>
            <a:ext cx="229444" cy="229444"/>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p:cNvSpPr txBox="1"/>
          <p:nvPr/>
        </p:nvSpPr>
        <p:spPr>
          <a:xfrm>
            <a:off x="1538148" y="4602616"/>
            <a:ext cx="1658892" cy="261610"/>
          </a:xfrm>
          <a:prstGeom prst="rect">
            <a:avLst/>
          </a:prstGeom>
          <a:noFill/>
        </p:spPr>
        <p:txBody>
          <a:bodyPr wrap="square" rtlCol="0">
            <a:spAutoFit/>
          </a:bodyPr>
          <a:lstStyle/>
          <a:p>
            <a:r>
              <a:rPr lang="en-US" sz="1100" b="1" dirty="0" smtClean="0">
                <a:solidFill>
                  <a:schemeClr val="tx1">
                    <a:lumMod val="65000"/>
                    <a:lumOff val="35000"/>
                  </a:schemeClr>
                </a:solidFill>
              </a:rPr>
              <a:t>Consectetur adipiscing</a:t>
            </a:r>
            <a:endParaRPr lang="en-US" sz="1100" b="1" dirty="0">
              <a:solidFill>
                <a:schemeClr val="tx1">
                  <a:lumMod val="65000"/>
                  <a:lumOff val="35000"/>
                </a:schemeClr>
              </a:solidFill>
            </a:endParaRPr>
          </a:p>
        </p:txBody>
      </p:sp>
      <p:sp>
        <p:nvSpPr>
          <p:cNvPr id="101" name="Flowchart: Connector 100"/>
          <p:cNvSpPr/>
          <p:nvPr/>
        </p:nvSpPr>
        <p:spPr>
          <a:xfrm>
            <a:off x="1278623" y="4944245"/>
            <a:ext cx="229444" cy="229444"/>
          </a:xfrm>
          <a:prstGeom prst="flowChart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p:cNvSpPr txBox="1"/>
          <p:nvPr/>
        </p:nvSpPr>
        <p:spPr>
          <a:xfrm>
            <a:off x="1538147" y="4929358"/>
            <a:ext cx="1814653" cy="261610"/>
          </a:xfrm>
          <a:prstGeom prst="rect">
            <a:avLst/>
          </a:prstGeom>
          <a:noFill/>
        </p:spPr>
        <p:txBody>
          <a:bodyPr wrap="square" rtlCol="0">
            <a:spAutoFit/>
          </a:bodyPr>
          <a:lstStyle/>
          <a:p>
            <a:r>
              <a:rPr lang="en-US" sz="1100" b="1" dirty="0">
                <a:solidFill>
                  <a:schemeClr val="tx1">
                    <a:lumMod val="65000"/>
                    <a:lumOff val="35000"/>
                  </a:schemeClr>
                </a:solidFill>
              </a:rPr>
              <a:t>Nulla tempus pellentesque</a:t>
            </a:r>
          </a:p>
        </p:txBody>
      </p:sp>
      <p:cxnSp>
        <p:nvCxnSpPr>
          <p:cNvPr id="113" name="Straight Connector 112"/>
          <p:cNvCxnSpPr/>
          <p:nvPr/>
        </p:nvCxnSpPr>
        <p:spPr>
          <a:xfrm>
            <a:off x="6096000" y="1447800"/>
            <a:ext cx="0" cy="4963749"/>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62000" y="3886200"/>
            <a:ext cx="4880263" cy="0"/>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549737" y="3886200"/>
            <a:ext cx="4880263" cy="0"/>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10134600" y="2843972"/>
            <a:ext cx="1240252" cy="757598"/>
            <a:chOff x="15960725" y="6719888"/>
            <a:chExt cx="1962150" cy="1198562"/>
          </a:xfrm>
          <a:solidFill>
            <a:schemeClr val="accent3"/>
          </a:solidFill>
        </p:grpSpPr>
        <p:sp>
          <p:nvSpPr>
            <p:cNvPr id="144" name="Freeform 43"/>
            <p:cNvSpPr>
              <a:spLocks noEditPoints="1"/>
            </p:cNvSpPr>
            <p:nvPr/>
          </p:nvSpPr>
          <p:spPr bwMode="auto">
            <a:xfrm>
              <a:off x="15960725" y="6767513"/>
              <a:ext cx="1962150" cy="989013"/>
            </a:xfrm>
            <a:custGeom>
              <a:avLst/>
              <a:gdLst>
                <a:gd name="T0" fmla="*/ 614 w 614"/>
                <a:gd name="T1" fmla="*/ 238 h 306"/>
                <a:gd name="T2" fmla="*/ 536 w 614"/>
                <a:gd name="T3" fmla="*/ 238 h 306"/>
                <a:gd name="T4" fmla="*/ 511 w 614"/>
                <a:gd name="T5" fmla="*/ 263 h 306"/>
                <a:gd name="T6" fmla="*/ 511 w 614"/>
                <a:gd name="T7" fmla="*/ 306 h 306"/>
                <a:gd name="T8" fmla="*/ 480 w 614"/>
                <a:gd name="T9" fmla="*/ 306 h 306"/>
                <a:gd name="T10" fmla="*/ 448 w 614"/>
                <a:gd name="T11" fmla="*/ 244 h 306"/>
                <a:gd name="T12" fmla="*/ 403 w 614"/>
                <a:gd name="T13" fmla="*/ 230 h 306"/>
                <a:gd name="T14" fmla="*/ 332 w 614"/>
                <a:gd name="T15" fmla="*/ 306 h 306"/>
                <a:gd name="T16" fmla="*/ 168 w 614"/>
                <a:gd name="T17" fmla="*/ 306 h 306"/>
                <a:gd name="T18" fmla="*/ 119 w 614"/>
                <a:gd name="T19" fmla="*/ 264 h 306"/>
                <a:gd name="T20" fmla="*/ 77 w 614"/>
                <a:gd name="T21" fmla="*/ 306 h 306"/>
                <a:gd name="T22" fmla="*/ 42 w 614"/>
                <a:gd name="T23" fmla="*/ 306 h 306"/>
                <a:gd name="T24" fmla="*/ 42 w 614"/>
                <a:gd name="T25" fmla="*/ 274 h 306"/>
                <a:gd name="T26" fmla="*/ 15 w 614"/>
                <a:gd name="T27" fmla="*/ 247 h 306"/>
                <a:gd name="T28" fmla="*/ 0 w 614"/>
                <a:gd name="T29" fmla="*/ 247 h 306"/>
                <a:gd name="T30" fmla="*/ 0 w 614"/>
                <a:gd name="T31" fmla="*/ 161 h 306"/>
                <a:gd name="T32" fmla="*/ 297 w 614"/>
                <a:gd name="T33" fmla="*/ 161 h 306"/>
                <a:gd name="T34" fmla="*/ 297 w 614"/>
                <a:gd name="T35" fmla="*/ 0 h 306"/>
                <a:gd name="T36" fmla="*/ 304 w 614"/>
                <a:gd name="T37" fmla="*/ 0 h 306"/>
                <a:gd name="T38" fmla="*/ 474 w 614"/>
                <a:gd name="T39" fmla="*/ 0 h 306"/>
                <a:gd name="T40" fmla="*/ 518 w 614"/>
                <a:gd name="T41" fmla="*/ 24 h 306"/>
                <a:gd name="T42" fmla="*/ 600 w 614"/>
                <a:gd name="T43" fmla="*/ 151 h 306"/>
                <a:gd name="T44" fmla="*/ 614 w 614"/>
                <a:gd name="T45" fmla="*/ 199 h 306"/>
                <a:gd name="T46" fmla="*/ 614 w 614"/>
                <a:gd name="T47" fmla="*/ 238 h 306"/>
                <a:gd name="T48" fmla="*/ 550 w 614"/>
                <a:gd name="T49" fmla="*/ 135 h 306"/>
                <a:gd name="T50" fmla="*/ 547 w 614"/>
                <a:gd name="T51" fmla="*/ 129 h 306"/>
                <a:gd name="T52" fmla="*/ 501 w 614"/>
                <a:gd name="T53" fmla="*/ 52 h 306"/>
                <a:gd name="T54" fmla="*/ 469 w 614"/>
                <a:gd name="T55" fmla="*/ 34 h 306"/>
                <a:gd name="T56" fmla="*/ 424 w 614"/>
                <a:gd name="T57" fmla="*/ 34 h 306"/>
                <a:gd name="T58" fmla="*/ 417 w 614"/>
                <a:gd name="T59" fmla="*/ 41 h 306"/>
                <a:gd name="T60" fmla="*/ 417 w 614"/>
                <a:gd name="T61" fmla="*/ 128 h 306"/>
                <a:gd name="T62" fmla="*/ 418 w 614"/>
                <a:gd name="T63" fmla="*/ 135 h 306"/>
                <a:gd name="T64" fmla="*/ 550 w 614"/>
                <a:gd name="T65" fmla="*/ 135 h 306"/>
                <a:gd name="T66" fmla="*/ 337 w 614"/>
                <a:gd name="T67" fmla="*/ 34 h 306"/>
                <a:gd name="T68" fmla="*/ 337 w 614"/>
                <a:gd name="T69" fmla="*/ 135 h 306"/>
                <a:gd name="T70" fmla="*/ 387 w 614"/>
                <a:gd name="T71" fmla="*/ 135 h 306"/>
                <a:gd name="T72" fmla="*/ 387 w 614"/>
                <a:gd name="T73" fmla="*/ 34 h 306"/>
                <a:gd name="T74" fmla="*/ 337 w 614"/>
                <a:gd name="T75" fmla="*/ 3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4" h="306">
                  <a:moveTo>
                    <a:pt x="614" y="238"/>
                  </a:moveTo>
                  <a:cubicBezTo>
                    <a:pt x="587" y="238"/>
                    <a:pt x="562" y="238"/>
                    <a:pt x="536" y="238"/>
                  </a:cubicBezTo>
                  <a:cubicBezTo>
                    <a:pt x="520" y="238"/>
                    <a:pt x="511" y="247"/>
                    <a:pt x="511" y="263"/>
                  </a:cubicBezTo>
                  <a:cubicBezTo>
                    <a:pt x="511" y="277"/>
                    <a:pt x="511" y="291"/>
                    <a:pt x="511" y="306"/>
                  </a:cubicBezTo>
                  <a:cubicBezTo>
                    <a:pt x="500" y="306"/>
                    <a:pt x="490" y="306"/>
                    <a:pt x="480" y="306"/>
                  </a:cubicBezTo>
                  <a:cubicBezTo>
                    <a:pt x="479" y="280"/>
                    <a:pt x="470" y="259"/>
                    <a:pt x="448" y="244"/>
                  </a:cubicBezTo>
                  <a:cubicBezTo>
                    <a:pt x="435" y="234"/>
                    <a:pt x="419" y="230"/>
                    <a:pt x="403" y="230"/>
                  </a:cubicBezTo>
                  <a:cubicBezTo>
                    <a:pt x="371" y="232"/>
                    <a:pt x="335" y="256"/>
                    <a:pt x="332" y="306"/>
                  </a:cubicBezTo>
                  <a:cubicBezTo>
                    <a:pt x="278" y="306"/>
                    <a:pt x="223" y="306"/>
                    <a:pt x="168" y="306"/>
                  </a:cubicBezTo>
                  <a:cubicBezTo>
                    <a:pt x="160" y="276"/>
                    <a:pt x="144" y="263"/>
                    <a:pt x="119" y="264"/>
                  </a:cubicBezTo>
                  <a:cubicBezTo>
                    <a:pt x="97" y="265"/>
                    <a:pt x="81" y="281"/>
                    <a:pt x="77" y="306"/>
                  </a:cubicBezTo>
                  <a:cubicBezTo>
                    <a:pt x="65" y="306"/>
                    <a:pt x="54" y="306"/>
                    <a:pt x="42" y="306"/>
                  </a:cubicBezTo>
                  <a:cubicBezTo>
                    <a:pt x="42" y="295"/>
                    <a:pt x="42" y="284"/>
                    <a:pt x="42" y="274"/>
                  </a:cubicBezTo>
                  <a:cubicBezTo>
                    <a:pt x="42" y="256"/>
                    <a:pt x="33" y="247"/>
                    <a:pt x="15" y="247"/>
                  </a:cubicBezTo>
                  <a:cubicBezTo>
                    <a:pt x="11" y="247"/>
                    <a:pt x="6" y="247"/>
                    <a:pt x="0" y="247"/>
                  </a:cubicBezTo>
                  <a:cubicBezTo>
                    <a:pt x="0" y="218"/>
                    <a:pt x="0" y="190"/>
                    <a:pt x="0" y="161"/>
                  </a:cubicBezTo>
                  <a:cubicBezTo>
                    <a:pt x="99" y="161"/>
                    <a:pt x="198" y="161"/>
                    <a:pt x="297" y="161"/>
                  </a:cubicBezTo>
                  <a:cubicBezTo>
                    <a:pt x="297" y="107"/>
                    <a:pt x="297" y="54"/>
                    <a:pt x="297" y="0"/>
                  </a:cubicBezTo>
                  <a:cubicBezTo>
                    <a:pt x="300" y="0"/>
                    <a:pt x="302" y="0"/>
                    <a:pt x="304" y="0"/>
                  </a:cubicBezTo>
                  <a:cubicBezTo>
                    <a:pt x="360" y="0"/>
                    <a:pt x="417" y="0"/>
                    <a:pt x="474" y="0"/>
                  </a:cubicBezTo>
                  <a:cubicBezTo>
                    <a:pt x="493" y="0"/>
                    <a:pt x="507" y="8"/>
                    <a:pt x="518" y="24"/>
                  </a:cubicBezTo>
                  <a:cubicBezTo>
                    <a:pt x="545" y="66"/>
                    <a:pt x="572" y="108"/>
                    <a:pt x="600" y="151"/>
                  </a:cubicBezTo>
                  <a:cubicBezTo>
                    <a:pt x="609" y="166"/>
                    <a:pt x="614" y="182"/>
                    <a:pt x="614" y="199"/>
                  </a:cubicBezTo>
                  <a:cubicBezTo>
                    <a:pt x="613" y="212"/>
                    <a:pt x="614" y="225"/>
                    <a:pt x="614" y="238"/>
                  </a:cubicBezTo>
                  <a:close/>
                  <a:moveTo>
                    <a:pt x="550" y="135"/>
                  </a:moveTo>
                  <a:cubicBezTo>
                    <a:pt x="549" y="132"/>
                    <a:pt x="548" y="131"/>
                    <a:pt x="547" y="129"/>
                  </a:cubicBezTo>
                  <a:cubicBezTo>
                    <a:pt x="532" y="103"/>
                    <a:pt x="516" y="78"/>
                    <a:pt x="501" y="52"/>
                  </a:cubicBezTo>
                  <a:cubicBezTo>
                    <a:pt x="494" y="40"/>
                    <a:pt x="484" y="34"/>
                    <a:pt x="469" y="34"/>
                  </a:cubicBezTo>
                  <a:cubicBezTo>
                    <a:pt x="454" y="34"/>
                    <a:pt x="439" y="34"/>
                    <a:pt x="424" y="34"/>
                  </a:cubicBezTo>
                  <a:cubicBezTo>
                    <a:pt x="419" y="34"/>
                    <a:pt x="417" y="35"/>
                    <a:pt x="417" y="41"/>
                  </a:cubicBezTo>
                  <a:cubicBezTo>
                    <a:pt x="417" y="70"/>
                    <a:pt x="417" y="99"/>
                    <a:pt x="417" y="128"/>
                  </a:cubicBezTo>
                  <a:cubicBezTo>
                    <a:pt x="417" y="130"/>
                    <a:pt x="418" y="133"/>
                    <a:pt x="418" y="135"/>
                  </a:cubicBezTo>
                  <a:cubicBezTo>
                    <a:pt x="462" y="135"/>
                    <a:pt x="506" y="135"/>
                    <a:pt x="550" y="135"/>
                  </a:cubicBezTo>
                  <a:close/>
                  <a:moveTo>
                    <a:pt x="337" y="34"/>
                  </a:moveTo>
                  <a:cubicBezTo>
                    <a:pt x="337" y="68"/>
                    <a:pt x="337" y="101"/>
                    <a:pt x="337" y="135"/>
                  </a:cubicBezTo>
                  <a:cubicBezTo>
                    <a:pt x="354" y="135"/>
                    <a:pt x="370" y="135"/>
                    <a:pt x="387" y="135"/>
                  </a:cubicBezTo>
                  <a:cubicBezTo>
                    <a:pt x="387" y="101"/>
                    <a:pt x="387" y="68"/>
                    <a:pt x="387" y="34"/>
                  </a:cubicBezTo>
                  <a:cubicBezTo>
                    <a:pt x="370" y="34"/>
                    <a:pt x="354" y="34"/>
                    <a:pt x="337"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44"/>
            <p:cNvSpPr>
              <a:spLocks/>
            </p:cNvSpPr>
            <p:nvPr/>
          </p:nvSpPr>
          <p:spPr bwMode="auto">
            <a:xfrm>
              <a:off x="16578263" y="6719888"/>
              <a:ext cx="271463" cy="509588"/>
            </a:xfrm>
            <a:custGeom>
              <a:avLst/>
              <a:gdLst>
                <a:gd name="T0" fmla="*/ 0 w 85"/>
                <a:gd name="T1" fmla="*/ 1 h 158"/>
                <a:gd name="T2" fmla="*/ 58 w 85"/>
                <a:gd name="T3" fmla="*/ 1 h 158"/>
                <a:gd name="T4" fmla="*/ 85 w 85"/>
                <a:gd name="T5" fmla="*/ 29 h 158"/>
                <a:gd name="T6" fmla="*/ 85 w 85"/>
                <a:gd name="T7" fmla="*/ 155 h 158"/>
                <a:gd name="T8" fmla="*/ 84 w 85"/>
                <a:gd name="T9" fmla="*/ 158 h 158"/>
                <a:gd name="T10" fmla="*/ 0 w 85"/>
                <a:gd name="T11" fmla="*/ 158 h 158"/>
                <a:gd name="T12" fmla="*/ 0 w 85"/>
                <a:gd name="T13" fmla="*/ 1 h 158"/>
              </a:gdLst>
              <a:ahLst/>
              <a:cxnLst>
                <a:cxn ang="0">
                  <a:pos x="T0" y="T1"/>
                </a:cxn>
                <a:cxn ang="0">
                  <a:pos x="T2" y="T3"/>
                </a:cxn>
                <a:cxn ang="0">
                  <a:pos x="T4" y="T5"/>
                </a:cxn>
                <a:cxn ang="0">
                  <a:pos x="T6" y="T7"/>
                </a:cxn>
                <a:cxn ang="0">
                  <a:pos x="T8" y="T9"/>
                </a:cxn>
                <a:cxn ang="0">
                  <a:pos x="T10" y="T11"/>
                </a:cxn>
                <a:cxn ang="0">
                  <a:pos x="T12" y="T13"/>
                </a:cxn>
              </a:cxnLst>
              <a:rect l="0" t="0" r="r" b="b"/>
              <a:pathLst>
                <a:path w="85" h="158">
                  <a:moveTo>
                    <a:pt x="0" y="1"/>
                  </a:moveTo>
                  <a:cubicBezTo>
                    <a:pt x="20" y="1"/>
                    <a:pt x="39" y="0"/>
                    <a:pt x="58" y="1"/>
                  </a:cubicBezTo>
                  <a:cubicBezTo>
                    <a:pt x="73" y="2"/>
                    <a:pt x="84" y="14"/>
                    <a:pt x="85" y="29"/>
                  </a:cubicBezTo>
                  <a:cubicBezTo>
                    <a:pt x="85" y="71"/>
                    <a:pt x="85" y="113"/>
                    <a:pt x="85" y="155"/>
                  </a:cubicBezTo>
                  <a:cubicBezTo>
                    <a:pt x="85" y="156"/>
                    <a:pt x="84" y="157"/>
                    <a:pt x="84" y="158"/>
                  </a:cubicBezTo>
                  <a:cubicBezTo>
                    <a:pt x="56" y="158"/>
                    <a:pt x="28" y="158"/>
                    <a:pt x="0" y="158"/>
                  </a:cubicBezTo>
                  <a:cubicBezTo>
                    <a:pt x="0" y="106"/>
                    <a:pt x="0" y="54"/>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45"/>
            <p:cNvSpPr>
              <a:spLocks/>
            </p:cNvSpPr>
            <p:nvPr/>
          </p:nvSpPr>
          <p:spPr bwMode="auto">
            <a:xfrm>
              <a:off x="15967075" y="6719888"/>
              <a:ext cx="271463" cy="509588"/>
            </a:xfrm>
            <a:custGeom>
              <a:avLst/>
              <a:gdLst>
                <a:gd name="T0" fmla="*/ 85 w 85"/>
                <a:gd name="T1" fmla="*/ 158 h 158"/>
                <a:gd name="T2" fmla="*/ 0 w 85"/>
                <a:gd name="T3" fmla="*/ 158 h 158"/>
                <a:gd name="T4" fmla="*/ 0 w 85"/>
                <a:gd name="T5" fmla="*/ 151 h 158"/>
                <a:gd name="T6" fmla="*/ 0 w 85"/>
                <a:gd name="T7" fmla="*/ 36 h 158"/>
                <a:gd name="T8" fmla="*/ 35 w 85"/>
                <a:gd name="T9" fmla="*/ 0 h 158"/>
                <a:gd name="T10" fmla="*/ 85 w 85"/>
                <a:gd name="T11" fmla="*/ 0 h 158"/>
                <a:gd name="T12" fmla="*/ 85 w 85"/>
                <a:gd name="T13" fmla="*/ 158 h 158"/>
              </a:gdLst>
              <a:ahLst/>
              <a:cxnLst>
                <a:cxn ang="0">
                  <a:pos x="T0" y="T1"/>
                </a:cxn>
                <a:cxn ang="0">
                  <a:pos x="T2" y="T3"/>
                </a:cxn>
                <a:cxn ang="0">
                  <a:pos x="T4" y="T5"/>
                </a:cxn>
                <a:cxn ang="0">
                  <a:pos x="T6" y="T7"/>
                </a:cxn>
                <a:cxn ang="0">
                  <a:pos x="T8" y="T9"/>
                </a:cxn>
                <a:cxn ang="0">
                  <a:pos x="T10" y="T11"/>
                </a:cxn>
                <a:cxn ang="0">
                  <a:pos x="T12" y="T13"/>
                </a:cxn>
              </a:cxnLst>
              <a:rect l="0" t="0" r="r" b="b"/>
              <a:pathLst>
                <a:path w="85" h="158">
                  <a:moveTo>
                    <a:pt x="85" y="158"/>
                  </a:moveTo>
                  <a:cubicBezTo>
                    <a:pt x="57" y="158"/>
                    <a:pt x="29" y="158"/>
                    <a:pt x="0" y="158"/>
                  </a:cubicBezTo>
                  <a:cubicBezTo>
                    <a:pt x="0" y="156"/>
                    <a:pt x="0" y="153"/>
                    <a:pt x="0" y="151"/>
                  </a:cubicBezTo>
                  <a:cubicBezTo>
                    <a:pt x="0" y="113"/>
                    <a:pt x="0" y="74"/>
                    <a:pt x="0" y="36"/>
                  </a:cubicBezTo>
                  <a:cubicBezTo>
                    <a:pt x="0" y="14"/>
                    <a:pt x="13" y="0"/>
                    <a:pt x="35" y="0"/>
                  </a:cubicBezTo>
                  <a:cubicBezTo>
                    <a:pt x="52" y="0"/>
                    <a:pt x="68" y="0"/>
                    <a:pt x="85" y="0"/>
                  </a:cubicBezTo>
                  <a:cubicBezTo>
                    <a:pt x="85" y="53"/>
                    <a:pt x="85" y="105"/>
                    <a:pt x="85"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46"/>
            <p:cNvSpPr>
              <a:spLocks/>
            </p:cNvSpPr>
            <p:nvPr/>
          </p:nvSpPr>
          <p:spPr bwMode="auto">
            <a:xfrm>
              <a:off x="16284575" y="6719888"/>
              <a:ext cx="242888" cy="509588"/>
            </a:xfrm>
            <a:custGeom>
              <a:avLst/>
              <a:gdLst>
                <a:gd name="T0" fmla="*/ 76 w 76"/>
                <a:gd name="T1" fmla="*/ 1 h 158"/>
                <a:gd name="T2" fmla="*/ 76 w 76"/>
                <a:gd name="T3" fmla="*/ 158 h 158"/>
                <a:gd name="T4" fmla="*/ 1 w 76"/>
                <a:gd name="T5" fmla="*/ 158 h 158"/>
                <a:gd name="T6" fmla="*/ 0 w 76"/>
                <a:gd name="T7" fmla="*/ 152 h 158"/>
                <a:gd name="T8" fmla="*/ 0 w 76"/>
                <a:gd name="T9" fmla="*/ 7 h 158"/>
                <a:gd name="T10" fmla="*/ 7 w 76"/>
                <a:gd name="T11" fmla="*/ 0 h 158"/>
                <a:gd name="T12" fmla="*/ 71 w 76"/>
                <a:gd name="T13" fmla="*/ 0 h 158"/>
                <a:gd name="T14" fmla="*/ 76 w 76"/>
                <a:gd name="T15" fmla="*/ 1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8">
                  <a:moveTo>
                    <a:pt x="76" y="1"/>
                  </a:moveTo>
                  <a:cubicBezTo>
                    <a:pt x="76" y="54"/>
                    <a:pt x="76" y="106"/>
                    <a:pt x="76" y="158"/>
                  </a:cubicBezTo>
                  <a:cubicBezTo>
                    <a:pt x="51" y="158"/>
                    <a:pt x="26" y="158"/>
                    <a:pt x="1" y="158"/>
                  </a:cubicBezTo>
                  <a:cubicBezTo>
                    <a:pt x="1" y="156"/>
                    <a:pt x="0" y="154"/>
                    <a:pt x="0" y="152"/>
                  </a:cubicBezTo>
                  <a:cubicBezTo>
                    <a:pt x="0" y="104"/>
                    <a:pt x="0" y="56"/>
                    <a:pt x="0" y="7"/>
                  </a:cubicBezTo>
                  <a:cubicBezTo>
                    <a:pt x="0" y="2"/>
                    <a:pt x="2" y="0"/>
                    <a:pt x="7" y="0"/>
                  </a:cubicBezTo>
                  <a:cubicBezTo>
                    <a:pt x="28" y="1"/>
                    <a:pt x="50" y="0"/>
                    <a:pt x="71" y="0"/>
                  </a:cubicBezTo>
                  <a:cubicBezTo>
                    <a:pt x="72" y="0"/>
                    <a:pt x="74" y="1"/>
                    <a:pt x="76"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47"/>
            <p:cNvSpPr>
              <a:spLocks noEditPoints="1"/>
            </p:cNvSpPr>
            <p:nvPr/>
          </p:nvSpPr>
          <p:spPr bwMode="auto">
            <a:xfrm>
              <a:off x="17083088" y="7562850"/>
              <a:ext cx="347663" cy="355600"/>
            </a:xfrm>
            <a:custGeom>
              <a:avLst/>
              <a:gdLst>
                <a:gd name="T0" fmla="*/ 109 w 109"/>
                <a:gd name="T1" fmla="*/ 55 h 110"/>
                <a:gd name="T2" fmla="*/ 55 w 109"/>
                <a:gd name="T3" fmla="*/ 110 h 110"/>
                <a:gd name="T4" fmla="*/ 0 w 109"/>
                <a:gd name="T5" fmla="*/ 55 h 110"/>
                <a:gd name="T6" fmla="*/ 54 w 109"/>
                <a:gd name="T7" fmla="*/ 1 h 110"/>
                <a:gd name="T8" fmla="*/ 109 w 109"/>
                <a:gd name="T9" fmla="*/ 55 h 110"/>
                <a:gd name="T10" fmla="*/ 55 w 109"/>
                <a:gd name="T11" fmla="*/ 86 h 110"/>
                <a:gd name="T12" fmla="*/ 84 w 109"/>
                <a:gd name="T13" fmla="*/ 57 h 110"/>
                <a:gd name="T14" fmla="*/ 55 w 109"/>
                <a:gd name="T15" fmla="*/ 27 h 110"/>
                <a:gd name="T16" fmla="*/ 25 w 109"/>
                <a:gd name="T17" fmla="*/ 56 h 110"/>
                <a:gd name="T18" fmla="*/ 55 w 109"/>
                <a:gd name="T19"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109" y="55"/>
                  </a:moveTo>
                  <a:cubicBezTo>
                    <a:pt x="109" y="86"/>
                    <a:pt x="85" y="110"/>
                    <a:pt x="55" y="110"/>
                  </a:cubicBezTo>
                  <a:cubicBezTo>
                    <a:pt x="24" y="110"/>
                    <a:pt x="0" y="86"/>
                    <a:pt x="0" y="55"/>
                  </a:cubicBezTo>
                  <a:cubicBezTo>
                    <a:pt x="0" y="25"/>
                    <a:pt x="24" y="1"/>
                    <a:pt x="54" y="1"/>
                  </a:cubicBezTo>
                  <a:cubicBezTo>
                    <a:pt x="85" y="0"/>
                    <a:pt x="109" y="25"/>
                    <a:pt x="109" y="55"/>
                  </a:cubicBezTo>
                  <a:close/>
                  <a:moveTo>
                    <a:pt x="55" y="86"/>
                  </a:moveTo>
                  <a:cubicBezTo>
                    <a:pt x="71" y="86"/>
                    <a:pt x="84" y="73"/>
                    <a:pt x="84" y="57"/>
                  </a:cubicBezTo>
                  <a:cubicBezTo>
                    <a:pt x="84" y="41"/>
                    <a:pt x="71" y="27"/>
                    <a:pt x="55" y="27"/>
                  </a:cubicBezTo>
                  <a:cubicBezTo>
                    <a:pt x="39" y="27"/>
                    <a:pt x="25" y="40"/>
                    <a:pt x="25" y="56"/>
                  </a:cubicBezTo>
                  <a:cubicBezTo>
                    <a:pt x="25" y="72"/>
                    <a:pt x="38" y="86"/>
                    <a:pt x="55" y="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48"/>
            <p:cNvSpPr>
              <a:spLocks/>
            </p:cNvSpPr>
            <p:nvPr/>
          </p:nvSpPr>
          <p:spPr bwMode="auto">
            <a:xfrm>
              <a:off x="17641888" y="7585075"/>
              <a:ext cx="277813" cy="155575"/>
            </a:xfrm>
            <a:custGeom>
              <a:avLst/>
              <a:gdLst>
                <a:gd name="T0" fmla="*/ 43 w 87"/>
                <a:gd name="T1" fmla="*/ 48 h 48"/>
                <a:gd name="T2" fmla="*/ 15 w 87"/>
                <a:gd name="T3" fmla="*/ 48 h 48"/>
                <a:gd name="T4" fmla="*/ 0 w 87"/>
                <a:gd name="T5" fmla="*/ 33 h 48"/>
                <a:gd name="T6" fmla="*/ 0 w 87"/>
                <a:gd name="T7" fmla="*/ 14 h 48"/>
                <a:gd name="T8" fmla="*/ 15 w 87"/>
                <a:gd name="T9" fmla="*/ 0 h 48"/>
                <a:gd name="T10" fmla="*/ 72 w 87"/>
                <a:gd name="T11" fmla="*/ 0 h 48"/>
                <a:gd name="T12" fmla="*/ 87 w 87"/>
                <a:gd name="T13" fmla="*/ 15 h 48"/>
                <a:gd name="T14" fmla="*/ 87 w 87"/>
                <a:gd name="T15" fmla="*/ 34 h 48"/>
                <a:gd name="T16" fmla="*/ 72 w 87"/>
                <a:gd name="T17" fmla="*/ 48 h 48"/>
                <a:gd name="T18" fmla="*/ 43 w 87"/>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8">
                  <a:moveTo>
                    <a:pt x="43" y="48"/>
                  </a:moveTo>
                  <a:cubicBezTo>
                    <a:pt x="34" y="48"/>
                    <a:pt x="25" y="48"/>
                    <a:pt x="15" y="48"/>
                  </a:cubicBezTo>
                  <a:cubicBezTo>
                    <a:pt x="6" y="48"/>
                    <a:pt x="0" y="43"/>
                    <a:pt x="0" y="33"/>
                  </a:cubicBezTo>
                  <a:cubicBezTo>
                    <a:pt x="0" y="27"/>
                    <a:pt x="0" y="21"/>
                    <a:pt x="0" y="14"/>
                  </a:cubicBezTo>
                  <a:cubicBezTo>
                    <a:pt x="1" y="6"/>
                    <a:pt x="6" y="0"/>
                    <a:pt x="15" y="0"/>
                  </a:cubicBezTo>
                  <a:cubicBezTo>
                    <a:pt x="34" y="0"/>
                    <a:pt x="53" y="0"/>
                    <a:pt x="72" y="0"/>
                  </a:cubicBezTo>
                  <a:cubicBezTo>
                    <a:pt x="81" y="0"/>
                    <a:pt x="87" y="6"/>
                    <a:pt x="87" y="15"/>
                  </a:cubicBezTo>
                  <a:cubicBezTo>
                    <a:pt x="87" y="21"/>
                    <a:pt x="87" y="27"/>
                    <a:pt x="87" y="34"/>
                  </a:cubicBezTo>
                  <a:cubicBezTo>
                    <a:pt x="87" y="43"/>
                    <a:pt x="82" y="48"/>
                    <a:pt x="72" y="48"/>
                  </a:cubicBezTo>
                  <a:cubicBezTo>
                    <a:pt x="63" y="48"/>
                    <a:pt x="53" y="48"/>
                    <a:pt x="43" y="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49"/>
            <p:cNvSpPr>
              <a:spLocks noEditPoints="1"/>
            </p:cNvSpPr>
            <p:nvPr/>
          </p:nvSpPr>
          <p:spPr bwMode="auto">
            <a:xfrm>
              <a:off x="16243300" y="7662863"/>
              <a:ext cx="215900" cy="220663"/>
            </a:xfrm>
            <a:custGeom>
              <a:avLst/>
              <a:gdLst>
                <a:gd name="T0" fmla="*/ 34 w 68"/>
                <a:gd name="T1" fmla="*/ 1 h 68"/>
                <a:gd name="T2" fmla="*/ 68 w 68"/>
                <a:gd name="T3" fmla="*/ 35 h 68"/>
                <a:gd name="T4" fmla="*/ 34 w 68"/>
                <a:gd name="T5" fmla="*/ 68 h 68"/>
                <a:gd name="T6" fmla="*/ 0 w 68"/>
                <a:gd name="T7" fmla="*/ 35 h 68"/>
                <a:gd name="T8" fmla="*/ 34 w 68"/>
                <a:gd name="T9" fmla="*/ 1 h 68"/>
                <a:gd name="T10" fmla="*/ 34 w 68"/>
                <a:gd name="T11" fmla="*/ 50 h 68"/>
                <a:gd name="T12" fmla="*/ 50 w 68"/>
                <a:gd name="T13" fmla="*/ 34 h 68"/>
                <a:gd name="T14" fmla="*/ 34 w 68"/>
                <a:gd name="T15" fmla="*/ 19 h 68"/>
                <a:gd name="T16" fmla="*/ 19 w 68"/>
                <a:gd name="T17" fmla="*/ 35 h 68"/>
                <a:gd name="T18" fmla="*/ 34 w 68"/>
                <a:gd name="T1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1"/>
                  </a:moveTo>
                  <a:cubicBezTo>
                    <a:pt x="53" y="1"/>
                    <a:pt x="68" y="16"/>
                    <a:pt x="68" y="35"/>
                  </a:cubicBezTo>
                  <a:cubicBezTo>
                    <a:pt x="68" y="53"/>
                    <a:pt x="52" y="68"/>
                    <a:pt x="34" y="68"/>
                  </a:cubicBezTo>
                  <a:cubicBezTo>
                    <a:pt x="16" y="68"/>
                    <a:pt x="0" y="53"/>
                    <a:pt x="0" y="35"/>
                  </a:cubicBezTo>
                  <a:cubicBezTo>
                    <a:pt x="0" y="16"/>
                    <a:pt x="15" y="0"/>
                    <a:pt x="34" y="1"/>
                  </a:cubicBezTo>
                  <a:close/>
                  <a:moveTo>
                    <a:pt x="34" y="50"/>
                  </a:moveTo>
                  <a:cubicBezTo>
                    <a:pt x="43" y="50"/>
                    <a:pt x="50" y="43"/>
                    <a:pt x="50" y="34"/>
                  </a:cubicBezTo>
                  <a:cubicBezTo>
                    <a:pt x="49" y="26"/>
                    <a:pt x="42" y="19"/>
                    <a:pt x="34" y="19"/>
                  </a:cubicBezTo>
                  <a:cubicBezTo>
                    <a:pt x="26" y="19"/>
                    <a:pt x="19" y="26"/>
                    <a:pt x="19" y="35"/>
                  </a:cubicBezTo>
                  <a:cubicBezTo>
                    <a:pt x="19" y="43"/>
                    <a:pt x="26" y="50"/>
                    <a:pt x="34"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0"/>
            <p:cNvSpPr>
              <a:spLocks/>
            </p:cNvSpPr>
            <p:nvPr/>
          </p:nvSpPr>
          <p:spPr bwMode="auto">
            <a:xfrm>
              <a:off x="15960725" y="7621588"/>
              <a:ext cx="96838" cy="125413"/>
            </a:xfrm>
            <a:custGeom>
              <a:avLst/>
              <a:gdLst>
                <a:gd name="T0" fmla="*/ 30 w 30"/>
                <a:gd name="T1" fmla="*/ 19 h 39"/>
                <a:gd name="T2" fmla="*/ 30 w 30"/>
                <a:gd name="T3" fmla="*/ 27 h 39"/>
                <a:gd name="T4" fmla="*/ 28 w 30"/>
                <a:gd name="T5" fmla="*/ 33 h 39"/>
                <a:gd name="T6" fmla="*/ 8 w 30"/>
                <a:gd name="T7" fmla="*/ 37 h 39"/>
                <a:gd name="T8" fmla="*/ 0 w 30"/>
                <a:gd name="T9" fmla="*/ 25 h 39"/>
                <a:gd name="T10" fmla="*/ 0 w 30"/>
                <a:gd name="T11" fmla="*/ 14 h 39"/>
                <a:gd name="T12" fmla="*/ 13 w 30"/>
                <a:gd name="T13" fmla="*/ 0 h 39"/>
                <a:gd name="T14" fmla="*/ 19 w 30"/>
                <a:gd name="T15" fmla="*/ 0 h 39"/>
                <a:gd name="T16" fmla="*/ 30 w 30"/>
                <a:gd name="T17" fmla="*/ 12 h 39"/>
                <a:gd name="T18" fmla="*/ 30 w 30"/>
                <a:gd name="T19" fmla="*/ 19 h 39"/>
                <a:gd name="T20" fmla="*/ 30 w 30"/>
                <a:gd name="T21"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9">
                  <a:moveTo>
                    <a:pt x="30" y="19"/>
                  </a:moveTo>
                  <a:cubicBezTo>
                    <a:pt x="30" y="22"/>
                    <a:pt x="30" y="24"/>
                    <a:pt x="30" y="27"/>
                  </a:cubicBezTo>
                  <a:cubicBezTo>
                    <a:pt x="30" y="29"/>
                    <a:pt x="29" y="31"/>
                    <a:pt x="28" y="33"/>
                  </a:cubicBezTo>
                  <a:cubicBezTo>
                    <a:pt x="25" y="37"/>
                    <a:pt x="15" y="39"/>
                    <a:pt x="8" y="37"/>
                  </a:cubicBezTo>
                  <a:cubicBezTo>
                    <a:pt x="2" y="35"/>
                    <a:pt x="0" y="31"/>
                    <a:pt x="0" y="25"/>
                  </a:cubicBezTo>
                  <a:cubicBezTo>
                    <a:pt x="0" y="21"/>
                    <a:pt x="0" y="17"/>
                    <a:pt x="0" y="14"/>
                  </a:cubicBezTo>
                  <a:cubicBezTo>
                    <a:pt x="0" y="4"/>
                    <a:pt x="4" y="0"/>
                    <a:pt x="13" y="0"/>
                  </a:cubicBezTo>
                  <a:cubicBezTo>
                    <a:pt x="15" y="0"/>
                    <a:pt x="17" y="0"/>
                    <a:pt x="19" y="0"/>
                  </a:cubicBezTo>
                  <a:cubicBezTo>
                    <a:pt x="26" y="1"/>
                    <a:pt x="30" y="5"/>
                    <a:pt x="30" y="12"/>
                  </a:cubicBezTo>
                  <a:cubicBezTo>
                    <a:pt x="30" y="14"/>
                    <a:pt x="30" y="17"/>
                    <a:pt x="30" y="19"/>
                  </a:cubicBezTo>
                  <a:cubicBezTo>
                    <a:pt x="30" y="19"/>
                    <a:pt x="30" y="19"/>
                    <a:pt x="3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4" name="Group 163"/>
          <p:cNvGrpSpPr/>
          <p:nvPr/>
        </p:nvGrpSpPr>
        <p:grpSpPr>
          <a:xfrm>
            <a:off x="6376466" y="1655187"/>
            <a:ext cx="1272762" cy="843698"/>
            <a:chOff x="13792200" y="8472488"/>
            <a:chExt cx="1539875" cy="1020763"/>
          </a:xfrm>
          <a:solidFill>
            <a:schemeClr val="accent2"/>
          </a:solidFill>
        </p:grpSpPr>
        <p:sp>
          <p:nvSpPr>
            <p:cNvPr id="156" name="Freeform 55"/>
            <p:cNvSpPr>
              <a:spLocks noEditPoints="1"/>
            </p:cNvSpPr>
            <p:nvPr/>
          </p:nvSpPr>
          <p:spPr bwMode="auto">
            <a:xfrm>
              <a:off x="13792200" y="8726488"/>
              <a:ext cx="1539875" cy="766763"/>
            </a:xfrm>
            <a:custGeom>
              <a:avLst/>
              <a:gdLst>
                <a:gd name="T0" fmla="*/ 157 w 482"/>
                <a:gd name="T1" fmla="*/ 95 h 237"/>
                <a:gd name="T2" fmla="*/ 35 w 482"/>
                <a:gd name="T3" fmla="*/ 28 h 237"/>
                <a:gd name="T4" fmla="*/ 0 w 482"/>
                <a:gd name="T5" fmla="*/ 1 h 237"/>
                <a:gd name="T6" fmla="*/ 93 w 482"/>
                <a:gd name="T7" fmla="*/ 1 h 237"/>
                <a:gd name="T8" fmla="*/ 128 w 482"/>
                <a:gd name="T9" fmla="*/ 27 h 237"/>
                <a:gd name="T10" fmla="*/ 142 w 482"/>
                <a:gd name="T11" fmla="*/ 55 h 237"/>
                <a:gd name="T12" fmla="*/ 221 w 482"/>
                <a:gd name="T13" fmla="*/ 51 h 237"/>
                <a:gd name="T14" fmla="*/ 247 w 482"/>
                <a:gd name="T15" fmla="*/ 51 h 237"/>
                <a:gd name="T16" fmla="*/ 280 w 482"/>
                <a:gd name="T17" fmla="*/ 53 h 237"/>
                <a:gd name="T18" fmla="*/ 357 w 482"/>
                <a:gd name="T19" fmla="*/ 2 h 237"/>
                <a:gd name="T20" fmla="*/ 435 w 482"/>
                <a:gd name="T21" fmla="*/ 26 h 237"/>
                <a:gd name="T22" fmla="*/ 402 w 482"/>
                <a:gd name="T23" fmla="*/ 90 h 237"/>
                <a:gd name="T24" fmla="*/ 437 w 482"/>
                <a:gd name="T25" fmla="*/ 223 h 237"/>
                <a:gd name="T26" fmla="*/ 358 w 482"/>
                <a:gd name="T27" fmla="*/ 112 h 237"/>
                <a:gd name="T28" fmla="*/ 325 w 482"/>
                <a:gd name="T29" fmla="*/ 170 h 237"/>
                <a:gd name="T30" fmla="*/ 167 w 482"/>
                <a:gd name="T31" fmla="*/ 169 h 237"/>
                <a:gd name="T32" fmla="*/ 84 w 482"/>
                <a:gd name="T33" fmla="*/ 220 h 237"/>
                <a:gd name="T34" fmla="*/ 83 w 482"/>
                <a:gd name="T35" fmla="*/ 83 h 237"/>
                <a:gd name="T36" fmla="*/ 143 w 482"/>
                <a:gd name="T37" fmla="*/ 103 h 237"/>
                <a:gd name="T38" fmla="*/ 370 w 482"/>
                <a:gd name="T39" fmla="*/ 128 h 237"/>
                <a:gd name="T40" fmla="*/ 438 w 482"/>
                <a:gd name="T41" fmla="*/ 200 h 237"/>
                <a:gd name="T42" fmla="*/ 389 w 482"/>
                <a:gd name="T43" fmla="*/ 115 h 237"/>
                <a:gd name="T44" fmla="*/ 415 w 482"/>
                <a:gd name="T45" fmla="*/ 149 h 237"/>
                <a:gd name="T46" fmla="*/ 397 w 482"/>
                <a:gd name="T47" fmla="*/ 162 h 237"/>
                <a:gd name="T48" fmla="*/ 141 w 482"/>
                <a:gd name="T49" fmla="*/ 137 h 237"/>
                <a:gd name="T50" fmla="*/ 102 w 482"/>
                <a:gd name="T51" fmla="*/ 162 h 237"/>
                <a:gd name="T52" fmla="*/ 81 w 482"/>
                <a:gd name="T53" fmla="*/ 156 h 237"/>
                <a:gd name="T54" fmla="*/ 126 w 482"/>
                <a:gd name="T55" fmla="*/ 115 h 237"/>
                <a:gd name="T56" fmla="*/ 52 w 482"/>
                <a:gd name="T57" fmla="*/ 177 h 237"/>
                <a:gd name="T58" fmla="*/ 141 w 482"/>
                <a:gd name="T59" fmla="*/ 137 h 237"/>
                <a:gd name="T60" fmla="*/ 191 w 482"/>
                <a:gd name="T61" fmla="*/ 132 h 237"/>
                <a:gd name="T62" fmla="*/ 173 w 482"/>
                <a:gd name="T63" fmla="*/ 117 h 237"/>
                <a:gd name="T64" fmla="*/ 160 w 482"/>
                <a:gd name="T65" fmla="*/ 130 h 237"/>
                <a:gd name="T66" fmla="*/ 190 w 482"/>
                <a:gd name="T67" fmla="*/ 1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237">
                  <a:moveTo>
                    <a:pt x="144" y="103"/>
                  </a:moveTo>
                  <a:cubicBezTo>
                    <a:pt x="149" y="100"/>
                    <a:pt x="153" y="97"/>
                    <a:pt x="157" y="95"/>
                  </a:cubicBezTo>
                  <a:cubicBezTo>
                    <a:pt x="153" y="88"/>
                    <a:pt x="148" y="85"/>
                    <a:pt x="141" y="82"/>
                  </a:cubicBezTo>
                  <a:cubicBezTo>
                    <a:pt x="102" y="70"/>
                    <a:pt x="67" y="51"/>
                    <a:pt x="35" y="28"/>
                  </a:cubicBezTo>
                  <a:cubicBezTo>
                    <a:pt x="23" y="20"/>
                    <a:pt x="12" y="11"/>
                    <a:pt x="0" y="2"/>
                  </a:cubicBezTo>
                  <a:cubicBezTo>
                    <a:pt x="0" y="2"/>
                    <a:pt x="0" y="1"/>
                    <a:pt x="0" y="1"/>
                  </a:cubicBezTo>
                  <a:cubicBezTo>
                    <a:pt x="2" y="1"/>
                    <a:pt x="4" y="0"/>
                    <a:pt x="5" y="0"/>
                  </a:cubicBezTo>
                  <a:cubicBezTo>
                    <a:pt x="34" y="0"/>
                    <a:pt x="63" y="0"/>
                    <a:pt x="93" y="1"/>
                  </a:cubicBezTo>
                  <a:cubicBezTo>
                    <a:pt x="95" y="1"/>
                    <a:pt x="98" y="2"/>
                    <a:pt x="101" y="3"/>
                  </a:cubicBezTo>
                  <a:cubicBezTo>
                    <a:pt x="110" y="11"/>
                    <a:pt x="119" y="19"/>
                    <a:pt x="128" y="27"/>
                  </a:cubicBezTo>
                  <a:cubicBezTo>
                    <a:pt x="130" y="29"/>
                    <a:pt x="131" y="30"/>
                    <a:pt x="131" y="33"/>
                  </a:cubicBezTo>
                  <a:cubicBezTo>
                    <a:pt x="129" y="43"/>
                    <a:pt x="132" y="50"/>
                    <a:pt x="142" y="55"/>
                  </a:cubicBezTo>
                  <a:cubicBezTo>
                    <a:pt x="154" y="61"/>
                    <a:pt x="166" y="68"/>
                    <a:pt x="179" y="72"/>
                  </a:cubicBezTo>
                  <a:cubicBezTo>
                    <a:pt x="200" y="79"/>
                    <a:pt x="214" y="71"/>
                    <a:pt x="221" y="51"/>
                  </a:cubicBezTo>
                  <a:cubicBezTo>
                    <a:pt x="222" y="50"/>
                    <a:pt x="222" y="49"/>
                    <a:pt x="222" y="48"/>
                  </a:cubicBezTo>
                  <a:cubicBezTo>
                    <a:pt x="231" y="49"/>
                    <a:pt x="239" y="50"/>
                    <a:pt x="247" y="51"/>
                  </a:cubicBezTo>
                  <a:cubicBezTo>
                    <a:pt x="255" y="52"/>
                    <a:pt x="263" y="54"/>
                    <a:pt x="272" y="55"/>
                  </a:cubicBezTo>
                  <a:cubicBezTo>
                    <a:pt x="275" y="56"/>
                    <a:pt x="277" y="55"/>
                    <a:pt x="280" y="53"/>
                  </a:cubicBezTo>
                  <a:cubicBezTo>
                    <a:pt x="303" y="37"/>
                    <a:pt x="326" y="20"/>
                    <a:pt x="349" y="4"/>
                  </a:cubicBezTo>
                  <a:cubicBezTo>
                    <a:pt x="352" y="2"/>
                    <a:pt x="354" y="1"/>
                    <a:pt x="357" y="2"/>
                  </a:cubicBezTo>
                  <a:cubicBezTo>
                    <a:pt x="380" y="8"/>
                    <a:pt x="404" y="14"/>
                    <a:pt x="427" y="20"/>
                  </a:cubicBezTo>
                  <a:cubicBezTo>
                    <a:pt x="430" y="21"/>
                    <a:pt x="433" y="23"/>
                    <a:pt x="435" y="26"/>
                  </a:cubicBezTo>
                  <a:cubicBezTo>
                    <a:pt x="444" y="39"/>
                    <a:pt x="449" y="54"/>
                    <a:pt x="453" y="69"/>
                  </a:cubicBezTo>
                  <a:cubicBezTo>
                    <a:pt x="436" y="76"/>
                    <a:pt x="419" y="83"/>
                    <a:pt x="402" y="90"/>
                  </a:cubicBezTo>
                  <a:cubicBezTo>
                    <a:pt x="445" y="95"/>
                    <a:pt x="470" y="114"/>
                    <a:pt x="476" y="149"/>
                  </a:cubicBezTo>
                  <a:cubicBezTo>
                    <a:pt x="482" y="179"/>
                    <a:pt x="465" y="210"/>
                    <a:pt x="437" y="223"/>
                  </a:cubicBezTo>
                  <a:cubicBezTo>
                    <a:pt x="409" y="237"/>
                    <a:pt x="375" y="229"/>
                    <a:pt x="355" y="205"/>
                  </a:cubicBezTo>
                  <a:cubicBezTo>
                    <a:pt x="337" y="184"/>
                    <a:pt x="329" y="144"/>
                    <a:pt x="358" y="112"/>
                  </a:cubicBezTo>
                  <a:cubicBezTo>
                    <a:pt x="349" y="112"/>
                    <a:pt x="334" y="124"/>
                    <a:pt x="330" y="133"/>
                  </a:cubicBezTo>
                  <a:cubicBezTo>
                    <a:pt x="325" y="144"/>
                    <a:pt x="325" y="157"/>
                    <a:pt x="325" y="170"/>
                  </a:cubicBezTo>
                  <a:cubicBezTo>
                    <a:pt x="323" y="170"/>
                    <a:pt x="321" y="170"/>
                    <a:pt x="320" y="170"/>
                  </a:cubicBezTo>
                  <a:cubicBezTo>
                    <a:pt x="269" y="170"/>
                    <a:pt x="218" y="170"/>
                    <a:pt x="167" y="169"/>
                  </a:cubicBezTo>
                  <a:cubicBezTo>
                    <a:pt x="163" y="169"/>
                    <a:pt x="161" y="171"/>
                    <a:pt x="159" y="175"/>
                  </a:cubicBezTo>
                  <a:cubicBezTo>
                    <a:pt x="149" y="206"/>
                    <a:pt x="115" y="226"/>
                    <a:pt x="84" y="220"/>
                  </a:cubicBezTo>
                  <a:cubicBezTo>
                    <a:pt x="48" y="214"/>
                    <a:pt x="24" y="186"/>
                    <a:pt x="25" y="150"/>
                  </a:cubicBezTo>
                  <a:cubicBezTo>
                    <a:pt x="25" y="117"/>
                    <a:pt x="50" y="88"/>
                    <a:pt x="83" y="83"/>
                  </a:cubicBezTo>
                  <a:cubicBezTo>
                    <a:pt x="104" y="80"/>
                    <a:pt x="124" y="85"/>
                    <a:pt x="140" y="100"/>
                  </a:cubicBezTo>
                  <a:cubicBezTo>
                    <a:pt x="141" y="101"/>
                    <a:pt x="142" y="102"/>
                    <a:pt x="143" y="103"/>
                  </a:cubicBezTo>
                  <a:cubicBezTo>
                    <a:pt x="144" y="103"/>
                    <a:pt x="144" y="103"/>
                    <a:pt x="144" y="103"/>
                  </a:cubicBezTo>
                  <a:close/>
                  <a:moveTo>
                    <a:pt x="370" y="128"/>
                  </a:moveTo>
                  <a:cubicBezTo>
                    <a:pt x="354" y="145"/>
                    <a:pt x="354" y="175"/>
                    <a:pt x="370" y="193"/>
                  </a:cubicBezTo>
                  <a:cubicBezTo>
                    <a:pt x="388" y="213"/>
                    <a:pt x="417" y="216"/>
                    <a:pt x="438" y="200"/>
                  </a:cubicBezTo>
                  <a:cubicBezTo>
                    <a:pt x="459" y="183"/>
                    <a:pt x="463" y="154"/>
                    <a:pt x="448" y="132"/>
                  </a:cubicBezTo>
                  <a:cubicBezTo>
                    <a:pt x="434" y="111"/>
                    <a:pt x="405" y="106"/>
                    <a:pt x="389" y="115"/>
                  </a:cubicBezTo>
                  <a:cubicBezTo>
                    <a:pt x="390" y="116"/>
                    <a:pt x="391" y="118"/>
                    <a:pt x="393" y="119"/>
                  </a:cubicBezTo>
                  <a:cubicBezTo>
                    <a:pt x="400" y="129"/>
                    <a:pt x="408" y="139"/>
                    <a:pt x="415" y="149"/>
                  </a:cubicBezTo>
                  <a:cubicBezTo>
                    <a:pt x="420" y="155"/>
                    <a:pt x="420" y="161"/>
                    <a:pt x="414" y="166"/>
                  </a:cubicBezTo>
                  <a:cubicBezTo>
                    <a:pt x="409" y="170"/>
                    <a:pt x="402" y="169"/>
                    <a:pt x="397" y="162"/>
                  </a:cubicBezTo>
                  <a:cubicBezTo>
                    <a:pt x="389" y="151"/>
                    <a:pt x="380" y="140"/>
                    <a:pt x="370" y="128"/>
                  </a:cubicBezTo>
                  <a:close/>
                  <a:moveTo>
                    <a:pt x="141" y="137"/>
                  </a:moveTo>
                  <a:cubicBezTo>
                    <a:pt x="139" y="138"/>
                    <a:pt x="138" y="139"/>
                    <a:pt x="136" y="140"/>
                  </a:cubicBezTo>
                  <a:cubicBezTo>
                    <a:pt x="125" y="148"/>
                    <a:pt x="113" y="155"/>
                    <a:pt x="102" y="162"/>
                  </a:cubicBezTo>
                  <a:cubicBezTo>
                    <a:pt x="100" y="163"/>
                    <a:pt x="98" y="164"/>
                    <a:pt x="96" y="165"/>
                  </a:cubicBezTo>
                  <a:cubicBezTo>
                    <a:pt x="89" y="166"/>
                    <a:pt x="84" y="162"/>
                    <a:pt x="81" y="156"/>
                  </a:cubicBezTo>
                  <a:cubicBezTo>
                    <a:pt x="79" y="150"/>
                    <a:pt x="81" y="144"/>
                    <a:pt x="87" y="140"/>
                  </a:cubicBezTo>
                  <a:cubicBezTo>
                    <a:pt x="100" y="131"/>
                    <a:pt x="113" y="123"/>
                    <a:pt x="126" y="115"/>
                  </a:cubicBezTo>
                  <a:cubicBezTo>
                    <a:pt x="114" y="101"/>
                    <a:pt x="87" y="96"/>
                    <a:pt x="65" y="111"/>
                  </a:cubicBezTo>
                  <a:cubicBezTo>
                    <a:pt x="44" y="126"/>
                    <a:pt x="38" y="155"/>
                    <a:pt x="52" y="177"/>
                  </a:cubicBezTo>
                  <a:cubicBezTo>
                    <a:pt x="65" y="199"/>
                    <a:pt x="94" y="207"/>
                    <a:pt x="117" y="195"/>
                  </a:cubicBezTo>
                  <a:cubicBezTo>
                    <a:pt x="138" y="185"/>
                    <a:pt x="149" y="158"/>
                    <a:pt x="141" y="137"/>
                  </a:cubicBezTo>
                  <a:close/>
                  <a:moveTo>
                    <a:pt x="190" y="134"/>
                  </a:moveTo>
                  <a:cubicBezTo>
                    <a:pt x="190" y="133"/>
                    <a:pt x="191" y="133"/>
                    <a:pt x="191" y="132"/>
                  </a:cubicBezTo>
                  <a:cubicBezTo>
                    <a:pt x="186" y="127"/>
                    <a:pt x="182" y="122"/>
                    <a:pt x="177" y="117"/>
                  </a:cubicBezTo>
                  <a:cubicBezTo>
                    <a:pt x="177" y="116"/>
                    <a:pt x="174" y="116"/>
                    <a:pt x="173" y="117"/>
                  </a:cubicBezTo>
                  <a:cubicBezTo>
                    <a:pt x="169" y="119"/>
                    <a:pt x="165" y="122"/>
                    <a:pt x="161" y="124"/>
                  </a:cubicBezTo>
                  <a:cubicBezTo>
                    <a:pt x="159" y="126"/>
                    <a:pt x="159" y="127"/>
                    <a:pt x="160" y="130"/>
                  </a:cubicBezTo>
                  <a:cubicBezTo>
                    <a:pt x="161" y="132"/>
                    <a:pt x="161" y="134"/>
                    <a:pt x="164" y="134"/>
                  </a:cubicBezTo>
                  <a:cubicBezTo>
                    <a:pt x="173" y="134"/>
                    <a:pt x="182" y="134"/>
                    <a:pt x="190"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56"/>
            <p:cNvSpPr>
              <a:spLocks/>
            </p:cNvSpPr>
            <p:nvPr/>
          </p:nvSpPr>
          <p:spPr bwMode="auto">
            <a:xfrm>
              <a:off x="14808200" y="8472488"/>
              <a:ext cx="350838" cy="274638"/>
            </a:xfrm>
            <a:custGeom>
              <a:avLst/>
              <a:gdLst>
                <a:gd name="T0" fmla="*/ 110 w 110"/>
                <a:gd name="T1" fmla="*/ 85 h 85"/>
                <a:gd name="T2" fmla="*/ 81 w 110"/>
                <a:gd name="T3" fmla="*/ 77 h 85"/>
                <a:gd name="T4" fmla="*/ 37 w 110"/>
                <a:gd name="T5" fmla="*/ 66 h 85"/>
                <a:gd name="T6" fmla="*/ 33 w 110"/>
                <a:gd name="T7" fmla="*/ 64 h 85"/>
                <a:gd name="T8" fmla="*/ 0 w 110"/>
                <a:gd name="T9" fmla="*/ 37 h 85"/>
                <a:gd name="T10" fmla="*/ 7 w 110"/>
                <a:gd name="T11" fmla="*/ 29 h 85"/>
                <a:gd name="T12" fmla="*/ 38 w 110"/>
                <a:gd name="T13" fmla="*/ 3 h 85"/>
                <a:gd name="T14" fmla="*/ 47 w 110"/>
                <a:gd name="T15" fmla="*/ 3 h 85"/>
                <a:gd name="T16" fmla="*/ 71 w 110"/>
                <a:gd name="T17" fmla="*/ 28 h 85"/>
                <a:gd name="T18" fmla="*/ 108 w 110"/>
                <a:gd name="T19" fmla="*/ 81 h 85"/>
                <a:gd name="T20" fmla="*/ 110 w 110"/>
                <a:gd name="T21"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85">
                  <a:moveTo>
                    <a:pt x="110" y="85"/>
                  </a:moveTo>
                  <a:cubicBezTo>
                    <a:pt x="100" y="82"/>
                    <a:pt x="90" y="79"/>
                    <a:pt x="81" y="77"/>
                  </a:cubicBezTo>
                  <a:cubicBezTo>
                    <a:pt x="66" y="73"/>
                    <a:pt x="51" y="69"/>
                    <a:pt x="37" y="66"/>
                  </a:cubicBezTo>
                  <a:cubicBezTo>
                    <a:pt x="36" y="65"/>
                    <a:pt x="34" y="65"/>
                    <a:pt x="33" y="64"/>
                  </a:cubicBezTo>
                  <a:cubicBezTo>
                    <a:pt x="22" y="55"/>
                    <a:pt x="12" y="46"/>
                    <a:pt x="0" y="37"/>
                  </a:cubicBezTo>
                  <a:cubicBezTo>
                    <a:pt x="3" y="34"/>
                    <a:pt x="5" y="31"/>
                    <a:pt x="7" y="29"/>
                  </a:cubicBezTo>
                  <a:cubicBezTo>
                    <a:pt x="17" y="20"/>
                    <a:pt x="28" y="12"/>
                    <a:pt x="38" y="3"/>
                  </a:cubicBezTo>
                  <a:cubicBezTo>
                    <a:pt x="41" y="0"/>
                    <a:pt x="44" y="0"/>
                    <a:pt x="47" y="3"/>
                  </a:cubicBezTo>
                  <a:cubicBezTo>
                    <a:pt x="55" y="11"/>
                    <a:pt x="64" y="19"/>
                    <a:pt x="71" y="28"/>
                  </a:cubicBezTo>
                  <a:cubicBezTo>
                    <a:pt x="84" y="45"/>
                    <a:pt x="96" y="63"/>
                    <a:pt x="108" y="81"/>
                  </a:cubicBezTo>
                  <a:cubicBezTo>
                    <a:pt x="109" y="82"/>
                    <a:pt x="109" y="83"/>
                    <a:pt x="11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57"/>
            <p:cNvSpPr>
              <a:spLocks/>
            </p:cNvSpPr>
            <p:nvPr/>
          </p:nvSpPr>
          <p:spPr bwMode="auto">
            <a:xfrm>
              <a:off x="14424025" y="8697913"/>
              <a:ext cx="355600" cy="171450"/>
            </a:xfrm>
            <a:custGeom>
              <a:avLst/>
              <a:gdLst>
                <a:gd name="T0" fmla="*/ 56 w 111"/>
                <a:gd name="T1" fmla="*/ 0 h 53"/>
                <a:gd name="T2" fmla="*/ 88 w 111"/>
                <a:gd name="T3" fmla="*/ 5 h 53"/>
                <a:gd name="T4" fmla="*/ 110 w 111"/>
                <a:gd name="T5" fmla="*/ 22 h 53"/>
                <a:gd name="T6" fmla="*/ 108 w 111"/>
                <a:gd name="T7" fmla="*/ 29 h 53"/>
                <a:gd name="T8" fmla="*/ 77 w 111"/>
                <a:gd name="T9" fmla="*/ 51 h 53"/>
                <a:gd name="T10" fmla="*/ 71 w 111"/>
                <a:gd name="T11" fmla="*/ 52 h 53"/>
                <a:gd name="T12" fmla="*/ 5 w 111"/>
                <a:gd name="T13" fmla="*/ 40 h 53"/>
                <a:gd name="T14" fmla="*/ 0 w 111"/>
                <a:gd name="T15" fmla="*/ 34 h 53"/>
                <a:gd name="T16" fmla="*/ 18 w 111"/>
                <a:gd name="T17" fmla="*/ 8 h 53"/>
                <a:gd name="T18" fmla="*/ 56 w 111"/>
                <a:gd name="T19" fmla="*/ 1 h 53"/>
                <a:gd name="T20" fmla="*/ 56 w 111"/>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53">
                  <a:moveTo>
                    <a:pt x="56" y="0"/>
                  </a:moveTo>
                  <a:cubicBezTo>
                    <a:pt x="67" y="1"/>
                    <a:pt x="78" y="3"/>
                    <a:pt x="88" y="5"/>
                  </a:cubicBezTo>
                  <a:cubicBezTo>
                    <a:pt x="97" y="8"/>
                    <a:pt x="105" y="13"/>
                    <a:pt x="110" y="22"/>
                  </a:cubicBezTo>
                  <a:cubicBezTo>
                    <a:pt x="111" y="25"/>
                    <a:pt x="111" y="27"/>
                    <a:pt x="108" y="29"/>
                  </a:cubicBezTo>
                  <a:cubicBezTo>
                    <a:pt x="98" y="36"/>
                    <a:pt x="88" y="44"/>
                    <a:pt x="77" y="51"/>
                  </a:cubicBezTo>
                  <a:cubicBezTo>
                    <a:pt x="76" y="52"/>
                    <a:pt x="73" y="53"/>
                    <a:pt x="71" y="52"/>
                  </a:cubicBezTo>
                  <a:cubicBezTo>
                    <a:pt x="49" y="48"/>
                    <a:pt x="27" y="44"/>
                    <a:pt x="5" y="40"/>
                  </a:cubicBezTo>
                  <a:cubicBezTo>
                    <a:pt x="1" y="40"/>
                    <a:pt x="0" y="38"/>
                    <a:pt x="0" y="34"/>
                  </a:cubicBezTo>
                  <a:cubicBezTo>
                    <a:pt x="1" y="22"/>
                    <a:pt x="8" y="13"/>
                    <a:pt x="18" y="8"/>
                  </a:cubicBezTo>
                  <a:cubicBezTo>
                    <a:pt x="30" y="2"/>
                    <a:pt x="43" y="1"/>
                    <a:pt x="56" y="1"/>
                  </a:cubicBezTo>
                  <a:cubicBezTo>
                    <a:pt x="56" y="0"/>
                    <a:pt x="56" y="0"/>
                    <a:pt x="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58"/>
            <p:cNvSpPr>
              <a:spLocks/>
            </p:cNvSpPr>
            <p:nvPr/>
          </p:nvSpPr>
          <p:spPr bwMode="auto">
            <a:xfrm>
              <a:off x="14236700" y="8840788"/>
              <a:ext cx="233363" cy="103188"/>
            </a:xfrm>
            <a:custGeom>
              <a:avLst/>
              <a:gdLst>
                <a:gd name="T0" fmla="*/ 1 w 73"/>
                <a:gd name="T1" fmla="*/ 0 h 32"/>
                <a:gd name="T2" fmla="*/ 73 w 73"/>
                <a:gd name="T3" fmla="*/ 11 h 32"/>
                <a:gd name="T4" fmla="*/ 47 w 73"/>
                <a:gd name="T5" fmla="*/ 29 h 32"/>
                <a:gd name="T6" fmla="*/ 27 w 73"/>
                <a:gd name="T7" fmla="*/ 22 h 32"/>
                <a:gd name="T8" fmla="*/ 6 w 73"/>
                <a:gd name="T9" fmla="*/ 11 h 32"/>
                <a:gd name="T10" fmla="*/ 1 w 73"/>
                <a:gd name="T11" fmla="*/ 0 h 32"/>
              </a:gdLst>
              <a:ahLst/>
              <a:cxnLst>
                <a:cxn ang="0">
                  <a:pos x="T0" y="T1"/>
                </a:cxn>
                <a:cxn ang="0">
                  <a:pos x="T2" y="T3"/>
                </a:cxn>
                <a:cxn ang="0">
                  <a:pos x="T4" y="T5"/>
                </a:cxn>
                <a:cxn ang="0">
                  <a:pos x="T6" y="T7"/>
                </a:cxn>
                <a:cxn ang="0">
                  <a:pos x="T8" y="T9"/>
                </a:cxn>
                <a:cxn ang="0">
                  <a:pos x="T10" y="T11"/>
                </a:cxn>
              </a:cxnLst>
              <a:rect l="0" t="0" r="r" b="b"/>
              <a:pathLst>
                <a:path w="73" h="32">
                  <a:moveTo>
                    <a:pt x="1" y="0"/>
                  </a:moveTo>
                  <a:cubicBezTo>
                    <a:pt x="25" y="4"/>
                    <a:pt x="49" y="7"/>
                    <a:pt x="73" y="11"/>
                  </a:cubicBezTo>
                  <a:cubicBezTo>
                    <a:pt x="71" y="25"/>
                    <a:pt x="61" y="32"/>
                    <a:pt x="47" y="29"/>
                  </a:cubicBezTo>
                  <a:cubicBezTo>
                    <a:pt x="40" y="28"/>
                    <a:pt x="33" y="25"/>
                    <a:pt x="27" y="22"/>
                  </a:cubicBezTo>
                  <a:cubicBezTo>
                    <a:pt x="19" y="19"/>
                    <a:pt x="13" y="15"/>
                    <a:pt x="6" y="11"/>
                  </a:cubicBezTo>
                  <a:cubicBezTo>
                    <a:pt x="1" y="8"/>
                    <a:pt x="0" y="6"/>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59"/>
            <p:cNvSpPr>
              <a:spLocks/>
            </p:cNvSpPr>
            <p:nvPr/>
          </p:nvSpPr>
          <p:spPr bwMode="auto">
            <a:xfrm>
              <a:off x="14779625" y="8662988"/>
              <a:ext cx="82550" cy="84138"/>
            </a:xfrm>
            <a:custGeom>
              <a:avLst/>
              <a:gdLst>
                <a:gd name="T0" fmla="*/ 13 w 26"/>
                <a:gd name="T1" fmla="*/ 26 h 26"/>
                <a:gd name="T2" fmla="*/ 0 w 26"/>
                <a:gd name="T3" fmla="*/ 13 h 26"/>
                <a:gd name="T4" fmla="*/ 13 w 26"/>
                <a:gd name="T5" fmla="*/ 0 h 26"/>
                <a:gd name="T6" fmla="*/ 26 w 26"/>
                <a:gd name="T7" fmla="*/ 13 h 26"/>
                <a:gd name="T8" fmla="*/ 13 w 26"/>
                <a:gd name="T9" fmla="*/ 26 h 26"/>
              </a:gdLst>
              <a:ahLst/>
              <a:cxnLst>
                <a:cxn ang="0">
                  <a:pos x="T0" y="T1"/>
                </a:cxn>
                <a:cxn ang="0">
                  <a:pos x="T2" y="T3"/>
                </a:cxn>
                <a:cxn ang="0">
                  <a:pos x="T4" y="T5"/>
                </a:cxn>
                <a:cxn ang="0">
                  <a:pos x="T6" y="T7"/>
                </a:cxn>
                <a:cxn ang="0">
                  <a:pos x="T8" y="T9"/>
                </a:cxn>
              </a:cxnLst>
              <a:rect l="0" t="0" r="r" b="b"/>
              <a:pathLst>
                <a:path w="26" h="26">
                  <a:moveTo>
                    <a:pt x="13" y="26"/>
                  </a:moveTo>
                  <a:cubicBezTo>
                    <a:pt x="6" y="26"/>
                    <a:pt x="0" y="20"/>
                    <a:pt x="0" y="13"/>
                  </a:cubicBezTo>
                  <a:cubicBezTo>
                    <a:pt x="0" y="6"/>
                    <a:pt x="6" y="0"/>
                    <a:pt x="13" y="0"/>
                  </a:cubicBezTo>
                  <a:cubicBezTo>
                    <a:pt x="20" y="0"/>
                    <a:pt x="26" y="6"/>
                    <a:pt x="26" y="13"/>
                  </a:cubicBezTo>
                  <a:cubicBezTo>
                    <a:pt x="25" y="20"/>
                    <a:pt x="20" y="26"/>
                    <a:pt x="1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6" name="TextBox 165"/>
          <p:cNvSpPr txBox="1"/>
          <p:nvPr/>
        </p:nvSpPr>
        <p:spPr>
          <a:xfrm>
            <a:off x="7896826" y="1881225"/>
            <a:ext cx="3533174" cy="646331"/>
          </a:xfrm>
          <a:prstGeom prst="rect">
            <a:avLst/>
          </a:prstGeom>
          <a:noFill/>
        </p:spPr>
        <p:txBody>
          <a:bodyPr wrap="square" rtlCol="0">
            <a:spAutoFit/>
          </a:bodyPr>
          <a:lstStyle/>
          <a:p>
            <a:r>
              <a:rPr lang="en-US" sz="900" dirty="0">
                <a:solidFill>
                  <a:schemeClr val="tx1">
                    <a:lumMod val="65000"/>
                    <a:lumOff val="35000"/>
                  </a:schemeClr>
                </a:solidFill>
              </a:rPr>
              <a:t>Lorem ipsum dolor sit amet, consectetur adipiscing elit. Nulla tempus pellentesque elit, sed venenatis lectus faucibus at. Sed pulvinar scelerisque arcu quis aliquam. Aenean viverra vitae felis aliquet volutpat. </a:t>
            </a:r>
            <a:r>
              <a:rPr lang="en-US" sz="900" dirty="0" smtClean="0">
                <a:solidFill>
                  <a:schemeClr val="tx1">
                    <a:lumMod val="65000"/>
                    <a:lumOff val="35000"/>
                  </a:schemeClr>
                </a:solidFill>
              </a:rPr>
              <a:t>Suspendisse in gravida erat. </a:t>
            </a:r>
            <a:endParaRPr lang="en-US" sz="900" dirty="0">
              <a:solidFill>
                <a:schemeClr val="tx1">
                  <a:lumMod val="65000"/>
                  <a:lumOff val="35000"/>
                </a:schemeClr>
              </a:solidFill>
            </a:endParaRPr>
          </a:p>
        </p:txBody>
      </p:sp>
      <p:sp>
        <p:nvSpPr>
          <p:cNvPr id="167" name="Rectangle 166"/>
          <p:cNvSpPr/>
          <p:nvPr/>
        </p:nvSpPr>
        <p:spPr>
          <a:xfrm>
            <a:off x="7890713" y="1590268"/>
            <a:ext cx="1633781" cy="369332"/>
          </a:xfrm>
          <a:prstGeom prst="rect">
            <a:avLst/>
          </a:prstGeom>
        </p:spPr>
        <p:txBody>
          <a:bodyPr wrap="none">
            <a:spAutoFit/>
          </a:bodyPr>
          <a:lstStyle/>
          <a:p>
            <a:r>
              <a:rPr lang="en-US" sz="1800" b="1" dirty="0">
                <a:solidFill>
                  <a:schemeClr val="accent3"/>
                </a:solidFill>
                <a:latin typeface="Arial" panose="020B0604020202020204" pitchFamily="34" charset="0"/>
                <a:cs typeface="Arial" panose="020B0604020202020204" pitchFamily="34" charset="0"/>
              </a:rPr>
              <a:t>Lorem </a:t>
            </a:r>
            <a:r>
              <a:rPr lang="en-US" sz="1800" b="1" dirty="0" smtClean="0">
                <a:solidFill>
                  <a:schemeClr val="accent3"/>
                </a:solidFill>
                <a:latin typeface="Arial" panose="020B0604020202020204" pitchFamily="34" charset="0"/>
                <a:cs typeface="Arial" panose="020B0604020202020204" pitchFamily="34" charset="0"/>
              </a:rPr>
              <a:t>ipsum</a:t>
            </a:r>
            <a:endParaRPr lang="en-US" sz="1800" b="1" dirty="0">
              <a:solidFill>
                <a:schemeClr val="accent3"/>
              </a:solidFill>
              <a:latin typeface="Arial" panose="020B0604020202020204" pitchFamily="34" charset="0"/>
              <a:cs typeface="Arial" panose="020B0604020202020204" pitchFamily="34" charset="0"/>
            </a:endParaRPr>
          </a:p>
        </p:txBody>
      </p:sp>
      <p:grpSp>
        <p:nvGrpSpPr>
          <p:cNvPr id="184" name="Group 183"/>
          <p:cNvGrpSpPr/>
          <p:nvPr/>
        </p:nvGrpSpPr>
        <p:grpSpPr>
          <a:xfrm>
            <a:off x="7845649" y="2984539"/>
            <a:ext cx="656256" cy="593892"/>
            <a:chOff x="5243513" y="4384675"/>
            <a:chExt cx="1470025" cy="1330325"/>
          </a:xfrm>
          <a:solidFill>
            <a:schemeClr val="accent3"/>
          </a:solidFill>
        </p:grpSpPr>
        <p:sp>
          <p:nvSpPr>
            <p:cNvPr id="181" name="Freeform 71"/>
            <p:cNvSpPr>
              <a:spLocks/>
            </p:cNvSpPr>
            <p:nvPr/>
          </p:nvSpPr>
          <p:spPr bwMode="auto">
            <a:xfrm>
              <a:off x="5716588" y="4487863"/>
              <a:ext cx="808038" cy="822325"/>
            </a:xfrm>
            <a:custGeom>
              <a:avLst/>
              <a:gdLst>
                <a:gd name="T0" fmla="*/ 104 w 253"/>
                <a:gd name="T1" fmla="*/ 133 h 253"/>
                <a:gd name="T2" fmla="*/ 109 w 253"/>
                <a:gd name="T3" fmla="*/ 93 h 253"/>
                <a:gd name="T4" fmla="*/ 141 w 253"/>
                <a:gd name="T5" fmla="*/ 117 h 253"/>
                <a:gd name="T6" fmla="*/ 142 w 253"/>
                <a:gd name="T7" fmla="*/ 116 h 253"/>
                <a:gd name="T8" fmla="*/ 141 w 253"/>
                <a:gd name="T9" fmla="*/ 111 h 253"/>
                <a:gd name="T10" fmla="*/ 106 w 253"/>
                <a:gd name="T11" fmla="*/ 30 h 253"/>
                <a:gd name="T12" fmla="*/ 108 w 253"/>
                <a:gd name="T13" fmla="*/ 23 h 253"/>
                <a:gd name="T14" fmla="*/ 140 w 253"/>
                <a:gd name="T15" fmla="*/ 9 h 253"/>
                <a:gd name="T16" fmla="*/ 197 w 253"/>
                <a:gd name="T17" fmla="*/ 32 h 253"/>
                <a:gd name="T18" fmla="*/ 244 w 253"/>
                <a:gd name="T19" fmla="*/ 142 h 253"/>
                <a:gd name="T20" fmla="*/ 222 w 253"/>
                <a:gd name="T21" fmla="*/ 197 h 253"/>
                <a:gd name="T22" fmla="*/ 111 w 253"/>
                <a:gd name="T23" fmla="*/ 244 h 253"/>
                <a:gd name="T24" fmla="*/ 56 w 253"/>
                <a:gd name="T25" fmla="*/ 221 h 253"/>
                <a:gd name="T26" fmla="*/ 10 w 253"/>
                <a:gd name="T27" fmla="*/ 113 h 253"/>
                <a:gd name="T28" fmla="*/ 33 w 253"/>
                <a:gd name="T29" fmla="*/ 55 h 253"/>
                <a:gd name="T30" fmla="*/ 59 w 253"/>
                <a:gd name="T31" fmla="*/ 44 h 253"/>
                <a:gd name="T32" fmla="*/ 65 w 253"/>
                <a:gd name="T33" fmla="*/ 46 h 253"/>
                <a:gd name="T34" fmla="*/ 100 w 253"/>
                <a:gd name="T35" fmla="*/ 127 h 253"/>
                <a:gd name="T36" fmla="*/ 102 w 253"/>
                <a:gd name="T37" fmla="*/ 133 h 253"/>
                <a:gd name="T38" fmla="*/ 104 w 253"/>
                <a:gd name="T39" fmla="*/ 13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3" h="253">
                  <a:moveTo>
                    <a:pt x="104" y="133"/>
                  </a:moveTo>
                  <a:cubicBezTo>
                    <a:pt x="105" y="120"/>
                    <a:pt x="107" y="107"/>
                    <a:pt x="109" y="93"/>
                  </a:cubicBezTo>
                  <a:cubicBezTo>
                    <a:pt x="120" y="101"/>
                    <a:pt x="131" y="109"/>
                    <a:pt x="141" y="117"/>
                  </a:cubicBezTo>
                  <a:cubicBezTo>
                    <a:pt x="142" y="116"/>
                    <a:pt x="142" y="116"/>
                    <a:pt x="142" y="116"/>
                  </a:cubicBezTo>
                  <a:cubicBezTo>
                    <a:pt x="142" y="114"/>
                    <a:pt x="141" y="113"/>
                    <a:pt x="141" y="111"/>
                  </a:cubicBezTo>
                  <a:cubicBezTo>
                    <a:pt x="129" y="84"/>
                    <a:pt x="117" y="57"/>
                    <a:pt x="106" y="30"/>
                  </a:cubicBezTo>
                  <a:cubicBezTo>
                    <a:pt x="104" y="26"/>
                    <a:pt x="104" y="24"/>
                    <a:pt x="108" y="23"/>
                  </a:cubicBezTo>
                  <a:cubicBezTo>
                    <a:pt x="119" y="19"/>
                    <a:pt x="130" y="14"/>
                    <a:pt x="140" y="9"/>
                  </a:cubicBezTo>
                  <a:cubicBezTo>
                    <a:pt x="163" y="0"/>
                    <a:pt x="187" y="9"/>
                    <a:pt x="197" y="32"/>
                  </a:cubicBezTo>
                  <a:cubicBezTo>
                    <a:pt x="213" y="68"/>
                    <a:pt x="228" y="105"/>
                    <a:pt x="244" y="142"/>
                  </a:cubicBezTo>
                  <a:cubicBezTo>
                    <a:pt x="253" y="164"/>
                    <a:pt x="244" y="188"/>
                    <a:pt x="222" y="197"/>
                  </a:cubicBezTo>
                  <a:cubicBezTo>
                    <a:pt x="185" y="213"/>
                    <a:pt x="148" y="229"/>
                    <a:pt x="111" y="244"/>
                  </a:cubicBezTo>
                  <a:cubicBezTo>
                    <a:pt x="89" y="253"/>
                    <a:pt x="65" y="243"/>
                    <a:pt x="56" y="221"/>
                  </a:cubicBezTo>
                  <a:cubicBezTo>
                    <a:pt x="41" y="185"/>
                    <a:pt x="25" y="149"/>
                    <a:pt x="10" y="113"/>
                  </a:cubicBezTo>
                  <a:cubicBezTo>
                    <a:pt x="0" y="89"/>
                    <a:pt x="9" y="65"/>
                    <a:pt x="33" y="55"/>
                  </a:cubicBezTo>
                  <a:cubicBezTo>
                    <a:pt x="42" y="51"/>
                    <a:pt x="51" y="48"/>
                    <a:pt x="59" y="44"/>
                  </a:cubicBezTo>
                  <a:cubicBezTo>
                    <a:pt x="62" y="42"/>
                    <a:pt x="64" y="43"/>
                    <a:pt x="65" y="46"/>
                  </a:cubicBezTo>
                  <a:cubicBezTo>
                    <a:pt x="77" y="73"/>
                    <a:pt x="88" y="100"/>
                    <a:pt x="100" y="127"/>
                  </a:cubicBezTo>
                  <a:cubicBezTo>
                    <a:pt x="101" y="129"/>
                    <a:pt x="102" y="131"/>
                    <a:pt x="102" y="133"/>
                  </a:cubicBezTo>
                  <a:cubicBezTo>
                    <a:pt x="103" y="133"/>
                    <a:pt x="103" y="133"/>
                    <a:pt x="104"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72"/>
            <p:cNvSpPr>
              <a:spLocks noEditPoints="1"/>
            </p:cNvSpPr>
            <p:nvPr/>
          </p:nvSpPr>
          <p:spPr bwMode="auto">
            <a:xfrm>
              <a:off x="5243513" y="4384675"/>
              <a:ext cx="1470025" cy="1330325"/>
            </a:xfrm>
            <a:custGeom>
              <a:avLst/>
              <a:gdLst>
                <a:gd name="T0" fmla="*/ 257 w 460"/>
                <a:gd name="T1" fmla="*/ 321 h 410"/>
                <a:gd name="T2" fmla="*/ 228 w 460"/>
                <a:gd name="T3" fmla="*/ 399 h 410"/>
                <a:gd name="T4" fmla="*/ 155 w 460"/>
                <a:gd name="T5" fmla="*/ 375 h 410"/>
                <a:gd name="T6" fmla="*/ 179 w 460"/>
                <a:gd name="T7" fmla="*/ 294 h 410"/>
                <a:gd name="T8" fmla="*/ 165 w 460"/>
                <a:gd name="T9" fmla="*/ 263 h 410"/>
                <a:gd name="T10" fmla="*/ 81 w 460"/>
                <a:gd name="T11" fmla="*/ 66 h 410"/>
                <a:gd name="T12" fmla="*/ 58 w 460"/>
                <a:gd name="T13" fmla="*/ 45 h 410"/>
                <a:gd name="T14" fmla="*/ 13 w 460"/>
                <a:gd name="T15" fmla="*/ 32 h 410"/>
                <a:gd name="T16" fmla="*/ 2 w 460"/>
                <a:gd name="T17" fmla="*/ 14 h 410"/>
                <a:gd name="T18" fmla="*/ 21 w 460"/>
                <a:gd name="T19" fmla="*/ 2 h 410"/>
                <a:gd name="T20" fmla="*/ 84 w 460"/>
                <a:gd name="T21" fmla="*/ 21 h 410"/>
                <a:gd name="T22" fmla="*/ 104 w 460"/>
                <a:gd name="T23" fmla="*/ 40 h 410"/>
                <a:gd name="T24" fmla="*/ 161 w 460"/>
                <a:gd name="T25" fmla="*/ 174 h 410"/>
                <a:gd name="T26" fmla="*/ 208 w 460"/>
                <a:gd name="T27" fmla="*/ 284 h 410"/>
                <a:gd name="T28" fmla="*/ 215 w 460"/>
                <a:gd name="T29" fmla="*/ 290 h 410"/>
                <a:gd name="T30" fmla="*/ 230 w 460"/>
                <a:gd name="T31" fmla="*/ 295 h 410"/>
                <a:gd name="T32" fmla="*/ 239 w 460"/>
                <a:gd name="T33" fmla="*/ 295 h 410"/>
                <a:gd name="T34" fmla="*/ 436 w 460"/>
                <a:gd name="T35" fmla="*/ 211 h 410"/>
                <a:gd name="T36" fmla="*/ 449 w 460"/>
                <a:gd name="T37" fmla="*/ 210 h 410"/>
                <a:gd name="T38" fmla="*/ 459 w 460"/>
                <a:gd name="T39" fmla="*/ 223 h 410"/>
                <a:gd name="T40" fmla="*/ 450 w 460"/>
                <a:gd name="T41" fmla="*/ 239 h 410"/>
                <a:gd name="T42" fmla="*/ 408 w 460"/>
                <a:gd name="T43" fmla="*/ 256 h 410"/>
                <a:gd name="T44" fmla="*/ 262 w 460"/>
                <a:gd name="T45" fmla="*/ 319 h 410"/>
                <a:gd name="T46" fmla="*/ 257 w 460"/>
                <a:gd name="T47" fmla="*/ 321 h 410"/>
                <a:gd name="T48" fmla="*/ 231 w 460"/>
                <a:gd name="T49" fmla="*/ 346 h 410"/>
                <a:gd name="T50" fmla="*/ 204 w 460"/>
                <a:gd name="T51" fmla="*/ 319 h 410"/>
                <a:gd name="T52" fmla="*/ 178 w 460"/>
                <a:gd name="T53" fmla="*/ 346 h 410"/>
                <a:gd name="T54" fmla="*/ 205 w 460"/>
                <a:gd name="T55" fmla="*/ 373 h 410"/>
                <a:gd name="T56" fmla="*/ 231 w 460"/>
                <a:gd name="T57" fmla="*/ 34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10">
                  <a:moveTo>
                    <a:pt x="257" y="321"/>
                  </a:moveTo>
                  <a:cubicBezTo>
                    <a:pt x="271" y="356"/>
                    <a:pt x="253" y="387"/>
                    <a:pt x="228" y="399"/>
                  </a:cubicBezTo>
                  <a:cubicBezTo>
                    <a:pt x="201" y="410"/>
                    <a:pt x="169" y="400"/>
                    <a:pt x="155" y="375"/>
                  </a:cubicBezTo>
                  <a:cubicBezTo>
                    <a:pt x="141" y="351"/>
                    <a:pt x="144" y="314"/>
                    <a:pt x="179" y="294"/>
                  </a:cubicBezTo>
                  <a:cubicBezTo>
                    <a:pt x="174" y="284"/>
                    <a:pt x="170" y="273"/>
                    <a:pt x="165" y="263"/>
                  </a:cubicBezTo>
                  <a:cubicBezTo>
                    <a:pt x="137" y="197"/>
                    <a:pt x="109" y="132"/>
                    <a:pt x="81" y="66"/>
                  </a:cubicBezTo>
                  <a:cubicBezTo>
                    <a:pt x="77" y="56"/>
                    <a:pt x="69" y="49"/>
                    <a:pt x="58" y="45"/>
                  </a:cubicBezTo>
                  <a:cubicBezTo>
                    <a:pt x="43" y="41"/>
                    <a:pt x="28" y="37"/>
                    <a:pt x="13" y="32"/>
                  </a:cubicBezTo>
                  <a:cubicBezTo>
                    <a:pt x="5" y="29"/>
                    <a:pt x="0" y="22"/>
                    <a:pt x="2" y="14"/>
                  </a:cubicBezTo>
                  <a:cubicBezTo>
                    <a:pt x="4" y="5"/>
                    <a:pt x="12" y="0"/>
                    <a:pt x="21" y="2"/>
                  </a:cubicBezTo>
                  <a:cubicBezTo>
                    <a:pt x="42" y="8"/>
                    <a:pt x="63" y="14"/>
                    <a:pt x="84" y="21"/>
                  </a:cubicBezTo>
                  <a:cubicBezTo>
                    <a:pt x="93" y="24"/>
                    <a:pt x="100" y="31"/>
                    <a:pt x="104" y="40"/>
                  </a:cubicBezTo>
                  <a:cubicBezTo>
                    <a:pt x="123" y="85"/>
                    <a:pt x="142" y="129"/>
                    <a:pt x="161" y="174"/>
                  </a:cubicBezTo>
                  <a:cubicBezTo>
                    <a:pt x="176" y="210"/>
                    <a:pt x="192" y="247"/>
                    <a:pt x="208" y="284"/>
                  </a:cubicBezTo>
                  <a:cubicBezTo>
                    <a:pt x="209" y="287"/>
                    <a:pt x="211" y="289"/>
                    <a:pt x="215" y="290"/>
                  </a:cubicBezTo>
                  <a:cubicBezTo>
                    <a:pt x="220" y="291"/>
                    <a:pt x="225" y="293"/>
                    <a:pt x="230" y="295"/>
                  </a:cubicBezTo>
                  <a:cubicBezTo>
                    <a:pt x="233" y="296"/>
                    <a:pt x="236" y="296"/>
                    <a:pt x="239" y="295"/>
                  </a:cubicBezTo>
                  <a:cubicBezTo>
                    <a:pt x="304" y="267"/>
                    <a:pt x="370" y="239"/>
                    <a:pt x="436" y="211"/>
                  </a:cubicBezTo>
                  <a:cubicBezTo>
                    <a:pt x="440" y="209"/>
                    <a:pt x="445" y="209"/>
                    <a:pt x="449" y="210"/>
                  </a:cubicBezTo>
                  <a:cubicBezTo>
                    <a:pt x="455" y="211"/>
                    <a:pt x="459" y="217"/>
                    <a:pt x="459" y="223"/>
                  </a:cubicBezTo>
                  <a:cubicBezTo>
                    <a:pt x="460" y="230"/>
                    <a:pt x="456" y="236"/>
                    <a:pt x="450" y="239"/>
                  </a:cubicBezTo>
                  <a:cubicBezTo>
                    <a:pt x="436" y="245"/>
                    <a:pt x="422" y="250"/>
                    <a:pt x="408" y="256"/>
                  </a:cubicBezTo>
                  <a:cubicBezTo>
                    <a:pt x="359" y="277"/>
                    <a:pt x="311" y="298"/>
                    <a:pt x="262" y="319"/>
                  </a:cubicBezTo>
                  <a:cubicBezTo>
                    <a:pt x="260" y="319"/>
                    <a:pt x="258" y="320"/>
                    <a:pt x="257" y="321"/>
                  </a:cubicBezTo>
                  <a:close/>
                  <a:moveTo>
                    <a:pt x="231" y="346"/>
                  </a:moveTo>
                  <a:cubicBezTo>
                    <a:pt x="231" y="331"/>
                    <a:pt x="219" y="319"/>
                    <a:pt x="204" y="319"/>
                  </a:cubicBezTo>
                  <a:cubicBezTo>
                    <a:pt x="190" y="320"/>
                    <a:pt x="178" y="332"/>
                    <a:pt x="178" y="346"/>
                  </a:cubicBezTo>
                  <a:cubicBezTo>
                    <a:pt x="178" y="361"/>
                    <a:pt x="190" y="373"/>
                    <a:pt x="205" y="373"/>
                  </a:cubicBezTo>
                  <a:cubicBezTo>
                    <a:pt x="219" y="373"/>
                    <a:pt x="231" y="361"/>
                    <a:pt x="231" y="3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86" name="Straight Connector 185"/>
          <p:cNvCxnSpPr/>
          <p:nvPr/>
        </p:nvCxnSpPr>
        <p:spPr>
          <a:xfrm flipH="1">
            <a:off x="8229600" y="3568570"/>
            <a:ext cx="1891128" cy="0"/>
          </a:xfrm>
          <a:prstGeom prst="line">
            <a:avLst/>
          </a:prstGeom>
          <a:ln>
            <a:solidFill>
              <a:schemeClr val="accent3"/>
            </a:solidFill>
            <a:prstDash val="dash"/>
            <a:headEnd type="stealth"/>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8534972" y="3310839"/>
            <a:ext cx="1585756" cy="230832"/>
          </a:xfrm>
          <a:prstGeom prst="rect">
            <a:avLst/>
          </a:prstGeom>
          <a:noFill/>
        </p:spPr>
        <p:txBody>
          <a:bodyPr wrap="square" rtlCol="0">
            <a:spAutoFit/>
          </a:bodyPr>
          <a:lstStyle/>
          <a:p>
            <a:pPr algn="ctr"/>
            <a:r>
              <a:rPr lang="en-US" sz="900" dirty="0">
                <a:solidFill>
                  <a:schemeClr val="tx1">
                    <a:lumMod val="65000"/>
                    <a:lumOff val="35000"/>
                  </a:schemeClr>
                </a:solidFill>
              </a:rPr>
              <a:t>Lorem ipsum dolor sit </a:t>
            </a:r>
            <a:r>
              <a:rPr lang="en-US" sz="900" dirty="0" smtClean="0">
                <a:solidFill>
                  <a:schemeClr val="tx1">
                    <a:lumMod val="65000"/>
                    <a:lumOff val="35000"/>
                  </a:schemeClr>
                </a:solidFill>
              </a:rPr>
              <a:t>amet</a:t>
            </a:r>
            <a:endParaRPr lang="en-US" sz="900" dirty="0">
              <a:solidFill>
                <a:schemeClr val="tx1">
                  <a:lumMod val="65000"/>
                  <a:lumOff val="35000"/>
                </a:schemeClr>
              </a:solidFill>
            </a:endParaRPr>
          </a:p>
        </p:txBody>
      </p:sp>
      <p:grpSp>
        <p:nvGrpSpPr>
          <p:cNvPr id="193" name="Group 192"/>
          <p:cNvGrpSpPr/>
          <p:nvPr/>
        </p:nvGrpSpPr>
        <p:grpSpPr>
          <a:xfrm>
            <a:off x="6474834" y="3054228"/>
            <a:ext cx="513085" cy="484170"/>
            <a:chOff x="7237413" y="4468813"/>
            <a:chExt cx="1323975" cy="1249363"/>
          </a:xfrm>
        </p:grpSpPr>
        <p:sp>
          <p:nvSpPr>
            <p:cNvPr id="176" name="Freeform 66"/>
            <p:cNvSpPr>
              <a:spLocks noEditPoints="1"/>
            </p:cNvSpPr>
            <p:nvPr/>
          </p:nvSpPr>
          <p:spPr bwMode="auto">
            <a:xfrm>
              <a:off x="7237413" y="4468813"/>
              <a:ext cx="1323975" cy="1249363"/>
            </a:xfrm>
            <a:custGeom>
              <a:avLst/>
              <a:gdLst>
                <a:gd name="T0" fmla="*/ 414 w 414"/>
                <a:gd name="T1" fmla="*/ 336 h 385"/>
                <a:gd name="T2" fmla="*/ 297 w 414"/>
                <a:gd name="T3" fmla="*/ 372 h 385"/>
                <a:gd name="T4" fmla="*/ 183 w 414"/>
                <a:gd name="T5" fmla="*/ 381 h 385"/>
                <a:gd name="T6" fmla="*/ 17 w 414"/>
                <a:gd name="T7" fmla="*/ 357 h 385"/>
                <a:gd name="T8" fmla="*/ 0 w 414"/>
                <a:gd name="T9" fmla="*/ 150 h 385"/>
                <a:gd name="T10" fmla="*/ 15 w 414"/>
                <a:gd name="T11" fmla="*/ 64 h 385"/>
                <a:gd name="T12" fmla="*/ 220 w 414"/>
                <a:gd name="T13" fmla="*/ 3 h 385"/>
                <a:gd name="T14" fmla="*/ 414 w 414"/>
                <a:gd name="T15" fmla="*/ 83 h 385"/>
                <a:gd name="T16" fmla="*/ 74 w 414"/>
                <a:gd name="T17" fmla="*/ 78 h 385"/>
                <a:gd name="T18" fmla="*/ 30 w 414"/>
                <a:gd name="T19" fmla="*/ 99 h 385"/>
                <a:gd name="T20" fmla="*/ 30 w 414"/>
                <a:gd name="T21" fmla="*/ 321 h 385"/>
                <a:gd name="T22" fmla="*/ 80 w 414"/>
                <a:gd name="T23" fmla="*/ 335 h 385"/>
                <a:gd name="T24" fmla="*/ 193 w 414"/>
                <a:gd name="T25" fmla="*/ 340 h 385"/>
                <a:gd name="T26" fmla="*/ 193 w 414"/>
                <a:gd name="T27" fmla="*/ 53 h 385"/>
                <a:gd name="T28" fmla="*/ 152 w 414"/>
                <a:gd name="T29" fmla="*/ 55 h 385"/>
                <a:gd name="T30" fmla="*/ 148 w 414"/>
                <a:gd name="T31" fmla="*/ 127 h 385"/>
                <a:gd name="T32" fmla="*/ 126 w 414"/>
                <a:gd name="T33" fmla="*/ 112 h 385"/>
                <a:gd name="T34" fmla="*/ 91 w 414"/>
                <a:gd name="T35" fmla="*/ 126 h 385"/>
                <a:gd name="T36" fmla="*/ 74 w 414"/>
                <a:gd name="T37" fmla="*/ 146 h 385"/>
                <a:gd name="T38" fmla="*/ 279 w 414"/>
                <a:gd name="T39" fmla="*/ 91 h 385"/>
                <a:gd name="T40" fmla="*/ 254 w 414"/>
                <a:gd name="T41" fmla="*/ 146 h 385"/>
                <a:gd name="T42" fmla="*/ 265 w 414"/>
                <a:gd name="T43" fmla="*/ 155 h 385"/>
                <a:gd name="T44" fmla="*/ 270 w 414"/>
                <a:gd name="T45" fmla="*/ 238 h 385"/>
                <a:gd name="T46" fmla="*/ 288 w 414"/>
                <a:gd name="T47" fmla="*/ 241 h 385"/>
                <a:gd name="T48" fmla="*/ 288 w 414"/>
                <a:gd name="T49" fmla="*/ 159 h 385"/>
                <a:gd name="T50" fmla="*/ 303 w 414"/>
                <a:gd name="T51" fmla="*/ 152 h 385"/>
                <a:gd name="T52" fmla="*/ 279 w 414"/>
                <a:gd name="T53" fmla="*/ 91 h 385"/>
                <a:gd name="T54" fmla="*/ 333 w 414"/>
                <a:gd name="T55" fmla="*/ 170 h 385"/>
                <a:gd name="T56" fmla="*/ 345 w 414"/>
                <a:gd name="T57" fmla="*/ 248 h 385"/>
                <a:gd name="T58" fmla="*/ 352 w 414"/>
                <a:gd name="T59" fmla="*/ 174 h 385"/>
                <a:gd name="T60" fmla="*/ 362 w 414"/>
                <a:gd name="T61" fmla="*/ 170 h 385"/>
                <a:gd name="T62" fmla="*/ 363 w 414"/>
                <a:gd name="T63" fmla="*/ 156 h 385"/>
                <a:gd name="T64" fmla="*/ 342 w 414"/>
                <a:gd name="T65" fmla="*/ 109 h 385"/>
                <a:gd name="T66" fmla="*/ 333 w 414"/>
                <a:gd name="T67" fmla="*/ 124 h 385"/>
                <a:gd name="T68" fmla="*/ 325 w 414"/>
                <a:gd name="T69" fmla="*/ 165 h 385"/>
                <a:gd name="T70" fmla="*/ 311 w 414"/>
                <a:gd name="T71" fmla="*/ 270 h 385"/>
                <a:gd name="T72" fmla="*/ 256 w 414"/>
                <a:gd name="T73" fmla="*/ 272 h 385"/>
                <a:gd name="T74" fmla="*/ 251 w 414"/>
                <a:gd name="T75" fmla="*/ 295 h 385"/>
                <a:gd name="T76" fmla="*/ 289 w 414"/>
                <a:gd name="T77" fmla="*/ 297 h 385"/>
                <a:gd name="T78" fmla="*/ 370 w 414"/>
                <a:gd name="T79" fmla="*/ 284 h 385"/>
                <a:gd name="T80" fmla="*/ 362 w 414"/>
                <a:gd name="T81" fmla="*/ 26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4" h="385">
                  <a:moveTo>
                    <a:pt x="414" y="211"/>
                  </a:moveTo>
                  <a:cubicBezTo>
                    <a:pt x="414" y="253"/>
                    <a:pt x="414" y="294"/>
                    <a:pt x="414" y="336"/>
                  </a:cubicBezTo>
                  <a:cubicBezTo>
                    <a:pt x="414" y="349"/>
                    <a:pt x="408" y="356"/>
                    <a:pt x="395" y="358"/>
                  </a:cubicBezTo>
                  <a:cubicBezTo>
                    <a:pt x="362" y="362"/>
                    <a:pt x="329" y="367"/>
                    <a:pt x="297" y="372"/>
                  </a:cubicBezTo>
                  <a:cubicBezTo>
                    <a:pt x="268" y="376"/>
                    <a:pt x="240" y="381"/>
                    <a:pt x="211" y="384"/>
                  </a:cubicBezTo>
                  <a:cubicBezTo>
                    <a:pt x="202" y="385"/>
                    <a:pt x="192" y="382"/>
                    <a:pt x="183" y="381"/>
                  </a:cubicBezTo>
                  <a:cubicBezTo>
                    <a:pt x="149" y="376"/>
                    <a:pt x="116" y="371"/>
                    <a:pt x="82" y="367"/>
                  </a:cubicBezTo>
                  <a:cubicBezTo>
                    <a:pt x="60" y="364"/>
                    <a:pt x="38" y="360"/>
                    <a:pt x="17" y="357"/>
                  </a:cubicBezTo>
                  <a:cubicBezTo>
                    <a:pt x="7" y="356"/>
                    <a:pt x="0" y="348"/>
                    <a:pt x="0" y="337"/>
                  </a:cubicBezTo>
                  <a:cubicBezTo>
                    <a:pt x="0" y="275"/>
                    <a:pt x="0" y="212"/>
                    <a:pt x="0" y="150"/>
                  </a:cubicBezTo>
                  <a:cubicBezTo>
                    <a:pt x="0" y="128"/>
                    <a:pt x="0" y="106"/>
                    <a:pt x="0" y="84"/>
                  </a:cubicBezTo>
                  <a:cubicBezTo>
                    <a:pt x="0" y="74"/>
                    <a:pt x="5" y="67"/>
                    <a:pt x="15" y="64"/>
                  </a:cubicBezTo>
                  <a:cubicBezTo>
                    <a:pt x="75" y="44"/>
                    <a:pt x="134" y="23"/>
                    <a:pt x="194" y="3"/>
                  </a:cubicBezTo>
                  <a:cubicBezTo>
                    <a:pt x="203" y="0"/>
                    <a:pt x="211" y="0"/>
                    <a:pt x="220" y="3"/>
                  </a:cubicBezTo>
                  <a:cubicBezTo>
                    <a:pt x="280" y="23"/>
                    <a:pt x="340" y="44"/>
                    <a:pt x="400" y="64"/>
                  </a:cubicBezTo>
                  <a:cubicBezTo>
                    <a:pt x="409" y="67"/>
                    <a:pt x="414" y="74"/>
                    <a:pt x="414" y="83"/>
                  </a:cubicBezTo>
                  <a:cubicBezTo>
                    <a:pt x="414" y="126"/>
                    <a:pt x="414" y="168"/>
                    <a:pt x="414" y="211"/>
                  </a:cubicBezTo>
                  <a:close/>
                  <a:moveTo>
                    <a:pt x="74" y="78"/>
                  </a:moveTo>
                  <a:cubicBezTo>
                    <a:pt x="61" y="82"/>
                    <a:pt x="49" y="86"/>
                    <a:pt x="37" y="89"/>
                  </a:cubicBezTo>
                  <a:cubicBezTo>
                    <a:pt x="30" y="91"/>
                    <a:pt x="30" y="92"/>
                    <a:pt x="30" y="99"/>
                  </a:cubicBezTo>
                  <a:cubicBezTo>
                    <a:pt x="30" y="139"/>
                    <a:pt x="30" y="179"/>
                    <a:pt x="30" y="218"/>
                  </a:cubicBezTo>
                  <a:cubicBezTo>
                    <a:pt x="30" y="253"/>
                    <a:pt x="30" y="287"/>
                    <a:pt x="30" y="321"/>
                  </a:cubicBezTo>
                  <a:cubicBezTo>
                    <a:pt x="30" y="328"/>
                    <a:pt x="31" y="329"/>
                    <a:pt x="37" y="330"/>
                  </a:cubicBezTo>
                  <a:cubicBezTo>
                    <a:pt x="52" y="332"/>
                    <a:pt x="66" y="334"/>
                    <a:pt x="80" y="335"/>
                  </a:cubicBezTo>
                  <a:cubicBezTo>
                    <a:pt x="115" y="340"/>
                    <a:pt x="149" y="344"/>
                    <a:pt x="184" y="348"/>
                  </a:cubicBezTo>
                  <a:cubicBezTo>
                    <a:pt x="190" y="349"/>
                    <a:pt x="193" y="347"/>
                    <a:pt x="193" y="340"/>
                  </a:cubicBezTo>
                  <a:cubicBezTo>
                    <a:pt x="193" y="330"/>
                    <a:pt x="193" y="319"/>
                    <a:pt x="193" y="309"/>
                  </a:cubicBezTo>
                  <a:cubicBezTo>
                    <a:pt x="193" y="223"/>
                    <a:pt x="193" y="138"/>
                    <a:pt x="193" y="53"/>
                  </a:cubicBezTo>
                  <a:cubicBezTo>
                    <a:pt x="193" y="46"/>
                    <a:pt x="189" y="44"/>
                    <a:pt x="183" y="46"/>
                  </a:cubicBezTo>
                  <a:cubicBezTo>
                    <a:pt x="173" y="49"/>
                    <a:pt x="162" y="52"/>
                    <a:pt x="152" y="55"/>
                  </a:cubicBezTo>
                  <a:cubicBezTo>
                    <a:pt x="149" y="56"/>
                    <a:pt x="148" y="57"/>
                    <a:pt x="148" y="61"/>
                  </a:cubicBezTo>
                  <a:cubicBezTo>
                    <a:pt x="148" y="83"/>
                    <a:pt x="148" y="105"/>
                    <a:pt x="148" y="127"/>
                  </a:cubicBezTo>
                  <a:cubicBezTo>
                    <a:pt x="148" y="129"/>
                    <a:pt x="148" y="130"/>
                    <a:pt x="148" y="133"/>
                  </a:cubicBezTo>
                  <a:cubicBezTo>
                    <a:pt x="140" y="125"/>
                    <a:pt x="133" y="119"/>
                    <a:pt x="126" y="112"/>
                  </a:cubicBezTo>
                  <a:cubicBezTo>
                    <a:pt x="121" y="122"/>
                    <a:pt x="115" y="131"/>
                    <a:pt x="110" y="140"/>
                  </a:cubicBezTo>
                  <a:cubicBezTo>
                    <a:pt x="103" y="135"/>
                    <a:pt x="97" y="131"/>
                    <a:pt x="91" y="126"/>
                  </a:cubicBezTo>
                  <a:cubicBezTo>
                    <a:pt x="85" y="133"/>
                    <a:pt x="80" y="140"/>
                    <a:pt x="75" y="146"/>
                  </a:cubicBezTo>
                  <a:cubicBezTo>
                    <a:pt x="75" y="146"/>
                    <a:pt x="75" y="146"/>
                    <a:pt x="74" y="146"/>
                  </a:cubicBezTo>
                  <a:cubicBezTo>
                    <a:pt x="74" y="124"/>
                    <a:pt x="74" y="101"/>
                    <a:pt x="74" y="78"/>
                  </a:cubicBezTo>
                  <a:close/>
                  <a:moveTo>
                    <a:pt x="279" y="91"/>
                  </a:moveTo>
                  <a:cubicBezTo>
                    <a:pt x="278" y="92"/>
                    <a:pt x="277" y="92"/>
                    <a:pt x="277" y="93"/>
                  </a:cubicBezTo>
                  <a:cubicBezTo>
                    <a:pt x="269" y="110"/>
                    <a:pt x="262" y="128"/>
                    <a:pt x="254" y="146"/>
                  </a:cubicBezTo>
                  <a:cubicBezTo>
                    <a:pt x="252" y="151"/>
                    <a:pt x="255" y="153"/>
                    <a:pt x="260" y="154"/>
                  </a:cubicBezTo>
                  <a:cubicBezTo>
                    <a:pt x="262" y="155"/>
                    <a:pt x="263" y="155"/>
                    <a:pt x="265" y="155"/>
                  </a:cubicBezTo>
                  <a:cubicBezTo>
                    <a:pt x="269" y="155"/>
                    <a:pt x="270" y="157"/>
                    <a:pt x="270" y="160"/>
                  </a:cubicBezTo>
                  <a:cubicBezTo>
                    <a:pt x="270" y="186"/>
                    <a:pt x="270" y="212"/>
                    <a:pt x="270" y="238"/>
                  </a:cubicBezTo>
                  <a:cubicBezTo>
                    <a:pt x="270" y="251"/>
                    <a:pt x="270" y="249"/>
                    <a:pt x="280" y="249"/>
                  </a:cubicBezTo>
                  <a:cubicBezTo>
                    <a:pt x="288" y="249"/>
                    <a:pt x="288" y="248"/>
                    <a:pt x="288" y="241"/>
                  </a:cubicBezTo>
                  <a:cubicBezTo>
                    <a:pt x="288" y="216"/>
                    <a:pt x="288" y="190"/>
                    <a:pt x="288" y="164"/>
                  </a:cubicBezTo>
                  <a:cubicBezTo>
                    <a:pt x="288" y="163"/>
                    <a:pt x="288" y="161"/>
                    <a:pt x="288" y="159"/>
                  </a:cubicBezTo>
                  <a:cubicBezTo>
                    <a:pt x="291" y="159"/>
                    <a:pt x="294" y="160"/>
                    <a:pt x="296" y="160"/>
                  </a:cubicBezTo>
                  <a:cubicBezTo>
                    <a:pt x="303" y="161"/>
                    <a:pt x="305" y="159"/>
                    <a:pt x="303" y="152"/>
                  </a:cubicBezTo>
                  <a:cubicBezTo>
                    <a:pt x="296" y="133"/>
                    <a:pt x="289" y="115"/>
                    <a:pt x="282" y="96"/>
                  </a:cubicBezTo>
                  <a:cubicBezTo>
                    <a:pt x="281" y="95"/>
                    <a:pt x="280" y="93"/>
                    <a:pt x="279" y="91"/>
                  </a:cubicBezTo>
                  <a:close/>
                  <a:moveTo>
                    <a:pt x="333" y="166"/>
                  </a:moveTo>
                  <a:cubicBezTo>
                    <a:pt x="333" y="168"/>
                    <a:pt x="333" y="169"/>
                    <a:pt x="333" y="170"/>
                  </a:cubicBezTo>
                  <a:cubicBezTo>
                    <a:pt x="333" y="193"/>
                    <a:pt x="333" y="215"/>
                    <a:pt x="333" y="237"/>
                  </a:cubicBezTo>
                  <a:cubicBezTo>
                    <a:pt x="333" y="250"/>
                    <a:pt x="332" y="249"/>
                    <a:pt x="345" y="248"/>
                  </a:cubicBezTo>
                  <a:cubicBezTo>
                    <a:pt x="351" y="248"/>
                    <a:pt x="352" y="248"/>
                    <a:pt x="352" y="242"/>
                  </a:cubicBezTo>
                  <a:cubicBezTo>
                    <a:pt x="352" y="219"/>
                    <a:pt x="352" y="196"/>
                    <a:pt x="352" y="174"/>
                  </a:cubicBezTo>
                  <a:cubicBezTo>
                    <a:pt x="352" y="172"/>
                    <a:pt x="352" y="171"/>
                    <a:pt x="352" y="169"/>
                  </a:cubicBezTo>
                  <a:cubicBezTo>
                    <a:pt x="356" y="169"/>
                    <a:pt x="359" y="170"/>
                    <a:pt x="362" y="170"/>
                  </a:cubicBezTo>
                  <a:cubicBezTo>
                    <a:pt x="366" y="171"/>
                    <a:pt x="368" y="169"/>
                    <a:pt x="367" y="164"/>
                  </a:cubicBezTo>
                  <a:cubicBezTo>
                    <a:pt x="366" y="162"/>
                    <a:pt x="364" y="159"/>
                    <a:pt x="363" y="156"/>
                  </a:cubicBezTo>
                  <a:cubicBezTo>
                    <a:pt x="357" y="142"/>
                    <a:pt x="351" y="127"/>
                    <a:pt x="345" y="112"/>
                  </a:cubicBezTo>
                  <a:cubicBezTo>
                    <a:pt x="344" y="111"/>
                    <a:pt x="343" y="110"/>
                    <a:pt x="342" y="109"/>
                  </a:cubicBezTo>
                  <a:cubicBezTo>
                    <a:pt x="341" y="110"/>
                    <a:pt x="340" y="111"/>
                    <a:pt x="339" y="112"/>
                  </a:cubicBezTo>
                  <a:cubicBezTo>
                    <a:pt x="337" y="116"/>
                    <a:pt x="335" y="120"/>
                    <a:pt x="333" y="124"/>
                  </a:cubicBezTo>
                  <a:cubicBezTo>
                    <a:pt x="328" y="134"/>
                    <a:pt x="324" y="144"/>
                    <a:pt x="319" y="154"/>
                  </a:cubicBezTo>
                  <a:cubicBezTo>
                    <a:pt x="316" y="161"/>
                    <a:pt x="317" y="163"/>
                    <a:pt x="325" y="165"/>
                  </a:cubicBezTo>
                  <a:cubicBezTo>
                    <a:pt x="328" y="165"/>
                    <a:pt x="330" y="165"/>
                    <a:pt x="333" y="166"/>
                  </a:cubicBezTo>
                  <a:close/>
                  <a:moveTo>
                    <a:pt x="311" y="270"/>
                  </a:moveTo>
                  <a:cubicBezTo>
                    <a:pt x="311" y="270"/>
                    <a:pt x="311" y="270"/>
                    <a:pt x="311" y="270"/>
                  </a:cubicBezTo>
                  <a:cubicBezTo>
                    <a:pt x="293" y="271"/>
                    <a:pt x="274" y="272"/>
                    <a:pt x="256" y="272"/>
                  </a:cubicBezTo>
                  <a:cubicBezTo>
                    <a:pt x="253" y="273"/>
                    <a:pt x="251" y="274"/>
                    <a:pt x="251" y="277"/>
                  </a:cubicBezTo>
                  <a:cubicBezTo>
                    <a:pt x="251" y="283"/>
                    <a:pt x="251" y="289"/>
                    <a:pt x="251" y="295"/>
                  </a:cubicBezTo>
                  <a:cubicBezTo>
                    <a:pt x="251" y="299"/>
                    <a:pt x="253" y="300"/>
                    <a:pt x="256" y="300"/>
                  </a:cubicBezTo>
                  <a:cubicBezTo>
                    <a:pt x="267" y="299"/>
                    <a:pt x="278" y="298"/>
                    <a:pt x="289" y="297"/>
                  </a:cubicBezTo>
                  <a:cubicBezTo>
                    <a:pt x="315" y="294"/>
                    <a:pt x="340" y="292"/>
                    <a:pt x="365" y="290"/>
                  </a:cubicBezTo>
                  <a:cubicBezTo>
                    <a:pt x="369" y="289"/>
                    <a:pt x="370" y="288"/>
                    <a:pt x="370" y="284"/>
                  </a:cubicBezTo>
                  <a:cubicBezTo>
                    <a:pt x="370" y="281"/>
                    <a:pt x="370" y="278"/>
                    <a:pt x="370" y="275"/>
                  </a:cubicBezTo>
                  <a:cubicBezTo>
                    <a:pt x="370" y="267"/>
                    <a:pt x="370" y="267"/>
                    <a:pt x="362" y="267"/>
                  </a:cubicBezTo>
                  <a:cubicBezTo>
                    <a:pt x="345" y="268"/>
                    <a:pt x="328" y="269"/>
                    <a:pt x="311" y="27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8"/>
            <p:cNvSpPr>
              <a:spLocks/>
            </p:cNvSpPr>
            <p:nvPr/>
          </p:nvSpPr>
          <p:spPr bwMode="auto">
            <a:xfrm>
              <a:off x="8043863" y="4764088"/>
              <a:ext cx="169863" cy="519113"/>
            </a:xfrm>
            <a:custGeom>
              <a:avLst/>
              <a:gdLst>
                <a:gd name="T0" fmla="*/ 27 w 53"/>
                <a:gd name="T1" fmla="*/ 0 h 160"/>
                <a:gd name="T2" fmla="*/ 30 w 53"/>
                <a:gd name="T3" fmla="*/ 5 h 160"/>
                <a:gd name="T4" fmla="*/ 51 w 53"/>
                <a:gd name="T5" fmla="*/ 61 h 160"/>
                <a:gd name="T6" fmla="*/ 44 w 53"/>
                <a:gd name="T7" fmla="*/ 69 h 160"/>
                <a:gd name="T8" fmla="*/ 36 w 53"/>
                <a:gd name="T9" fmla="*/ 68 h 160"/>
                <a:gd name="T10" fmla="*/ 36 w 53"/>
                <a:gd name="T11" fmla="*/ 73 h 160"/>
                <a:gd name="T12" fmla="*/ 36 w 53"/>
                <a:gd name="T13" fmla="*/ 150 h 160"/>
                <a:gd name="T14" fmla="*/ 28 w 53"/>
                <a:gd name="T15" fmla="*/ 158 h 160"/>
                <a:gd name="T16" fmla="*/ 18 w 53"/>
                <a:gd name="T17" fmla="*/ 147 h 160"/>
                <a:gd name="T18" fmla="*/ 18 w 53"/>
                <a:gd name="T19" fmla="*/ 69 h 160"/>
                <a:gd name="T20" fmla="*/ 13 w 53"/>
                <a:gd name="T21" fmla="*/ 64 h 160"/>
                <a:gd name="T22" fmla="*/ 8 w 53"/>
                <a:gd name="T23" fmla="*/ 63 h 160"/>
                <a:gd name="T24" fmla="*/ 2 w 53"/>
                <a:gd name="T25" fmla="*/ 55 h 160"/>
                <a:gd name="T26" fmla="*/ 25 w 53"/>
                <a:gd name="T27" fmla="*/ 2 h 160"/>
                <a:gd name="T28" fmla="*/ 27 w 5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160">
                  <a:moveTo>
                    <a:pt x="27" y="0"/>
                  </a:moveTo>
                  <a:cubicBezTo>
                    <a:pt x="28" y="2"/>
                    <a:pt x="29" y="4"/>
                    <a:pt x="30" y="5"/>
                  </a:cubicBezTo>
                  <a:cubicBezTo>
                    <a:pt x="37" y="24"/>
                    <a:pt x="44" y="42"/>
                    <a:pt x="51" y="61"/>
                  </a:cubicBezTo>
                  <a:cubicBezTo>
                    <a:pt x="53" y="68"/>
                    <a:pt x="51" y="70"/>
                    <a:pt x="44" y="69"/>
                  </a:cubicBezTo>
                  <a:cubicBezTo>
                    <a:pt x="42" y="69"/>
                    <a:pt x="39" y="68"/>
                    <a:pt x="36" y="68"/>
                  </a:cubicBezTo>
                  <a:cubicBezTo>
                    <a:pt x="36" y="70"/>
                    <a:pt x="36" y="72"/>
                    <a:pt x="36" y="73"/>
                  </a:cubicBezTo>
                  <a:cubicBezTo>
                    <a:pt x="36" y="99"/>
                    <a:pt x="36" y="125"/>
                    <a:pt x="36" y="150"/>
                  </a:cubicBezTo>
                  <a:cubicBezTo>
                    <a:pt x="36" y="157"/>
                    <a:pt x="36" y="158"/>
                    <a:pt x="28" y="158"/>
                  </a:cubicBezTo>
                  <a:cubicBezTo>
                    <a:pt x="18" y="158"/>
                    <a:pt x="18" y="160"/>
                    <a:pt x="18" y="147"/>
                  </a:cubicBezTo>
                  <a:cubicBezTo>
                    <a:pt x="18" y="121"/>
                    <a:pt x="18" y="95"/>
                    <a:pt x="18" y="69"/>
                  </a:cubicBezTo>
                  <a:cubicBezTo>
                    <a:pt x="18" y="66"/>
                    <a:pt x="17" y="64"/>
                    <a:pt x="13" y="64"/>
                  </a:cubicBezTo>
                  <a:cubicBezTo>
                    <a:pt x="11" y="64"/>
                    <a:pt x="10" y="64"/>
                    <a:pt x="8" y="63"/>
                  </a:cubicBezTo>
                  <a:cubicBezTo>
                    <a:pt x="3" y="62"/>
                    <a:pt x="0" y="60"/>
                    <a:pt x="2" y="55"/>
                  </a:cubicBezTo>
                  <a:cubicBezTo>
                    <a:pt x="10" y="37"/>
                    <a:pt x="17" y="19"/>
                    <a:pt x="25" y="2"/>
                  </a:cubicBezTo>
                  <a:cubicBezTo>
                    <a:pt x="25" y="1"/>
                    <a:pt x="26" y="1"/>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69"/>
            <p:cNvSpPr>
              <a:spLocks/>
            </p:cNvSpPr>
            <p:nvPr/>
          </p:nvSpPr>
          <p:spPr bwMode="auto">
            <a:xfrm>
              <a:off x="8248651" y="4822825"/>
              <a:ext cx="165100" cy="457200"/>
            </a:xfrm>
            <a:custGeom>
              <a:avLst/>
              <a:gdLst>
                <a:gd name="T0" fmla="*/ 17 w 52"/>
                <a:gd name="T1" fmla="*/ 57 h 141"/>
                <a:gd name="T2" fmla="*/ 9 w 52"/>
                <a:gd name="T3" fmla="*/ 56 h 141"/>
                <a:gd name="T4" fmla="*/ 3 w 52"/>
                <a:gd name="T5" fmla="*/ 45 h 141"/>
                <a:gd name="T6" fmla="*/ 17 w 52"/>
                <a:gd name="T7" fmla="*/ 15 h 141"/>
                <a:gd name="T8" fmla="*/ 23 w 52"/>
                <a:gd name="T9" fmla="*/ 3 h 141"/>
                <a:gd name="T10" fmla="*/ 26 w 52"/>
                <a:gd name="T11" fmla="*/ 0 h 141"/>
                <a:gd name="T12" fmla="*/ 29 w 52"/>
                <a:gd name="T13" fmla="*/ 3 h 141"/>
                <a:gd name="T14" fmla="*/ 47 w 52"/>
                <a:gd name="T15" fmla="*/ 47 h 141"/>
                <a:gd name="T16" fmla="*/ 51 w 52"/>
                <a:gd name="T17" fmla="*/ 55 h 141"/>
                <a:gd name="T18" fmla="*/ 46 w 52"/>
                <a:gd name="T19" fmla="*/ 61 h 141"/>
                <a:gd name="T20" fmla="*/ 36 w 52"/>
                <a:gd name="T21" fmla="*/ 60 h 141"/>
                <a:gd name="T22" fmla="*/ 36 w 52"/>
                <a:gd name="T23" fmla="*/ 65 h 141"/>
                <a:gd name="T24" fmla="*/ 36 w 52"/>
                <a:gd name="T25" fmla="*/ 133 h 141"/>
                <a:gd name="T26" fmla="*/ 29 w 52"/>
                <a:gd name="T27" fmla="*/ 139 h 141"/>
                <a:gd name="T28" fmla="*/ 17 w 52"/>
                <a:gd name="T29" fmla="*/ 128 h 141"/>
                <a:gd name="T30" fmla="*/ 17 w 52"/>
                <a:gd name="T31" fmla="*/ 61 h 141"/>
                <a:gd name="T32" fmla="*/ 17 w 52"/>
                <a:gd name="T33"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141">
                  <a:moveTo>
                    <a:pt x="17" y="57"/>
                  </a:moveTo>
                  <a:cubicBezTo>
                    <a:pt x="14" y="56"/>
                    <a:pt x="12" y="56"/>
                    <a:pt x="9" y="56"/>
                  </a:cubicBezTo>
                  <a:cubicBezTo>
                    <a:pt x="1" y="54"/>
                    <a:pt x="0" y="52"/>
                    <a:pt x="3" y="45"/>
                  </a:cubicBezTo>
                  <a:cubicBezTo>
                    <a:pt x="8" y="35"/>
                    <a:pt x="12" y="25"/>
                    <a:pt x="17" y="15"/>
                  </a:cubicBezTo>
                  <a:cubicBezTo>
                    <a:pt x="19" y="11"/>
                    <a:pt x="21" y="7"/>
                    <a:pt x="23" y="3"/>
                  </a:cubicBezTo>
                  <a:cubicBezTo>
                    <a:pt x="24" y="2"/>
                    <a:pt x="25" y="1"/>
                    <a:pt x="26" y="0"/>
                  </a:cubicBezTo>
                  <a:cubicBezTo>
                    <a:pt x="27" y="1"/>
                    <a:pt x="28" y="2"/>
                    <a:pt x="29" y="3"/>
                  </a:cubicBezTo>
                  <a:cubicBezTo>
                    <a:pt x="35" y="18"/>
                    <a:pt x="41" y="33"/>
                    <a:pt x="47" y="47"/>
                  </a:cubicBezTo>
                  <a:cubicBezTo>
                    <a:pt x="48" y="50"/>
                    <a:pt x="50" y="53"/>
                    <a:pt x="51" y="55"/>
                  </a:cubicBezTo>
                  <a:cubicBezTo>
                    <a:pt x="52" y="60"/>
                    <a:pt x="50" y="62"/>
                    <a:pt x="46" y="61"/>
                  </a:cubicBezTo>
                  <a:cubicBezTo>
                    <a:pt x="43" y="61"/>
                    <a:pt x="40" y="60"/>
                    <a:pt x="36" y="60"/>
                  </a:cubicBezTo>
                  <a:cubicBezTo>
                    <a:pt x="36" y="62"/>
                    <a:pt x="36" y="63"/>
                    <a:pt x="36" y="65"/>
                  </a:cubicBezTo>
                  <a:cubicBezTo>
                    <a:pt x="36" y="87"/>
                    <a:pt x="36" y="110"/>
                    <a:pt x="36" y="133"/>
                  </a:cubicBezTo>
                  <a:cubicBezTo>
                    <a:pt x="36" y="139"/>
                    <a:pt x="35" y="139"/>
                    <a:pt x="29" y="139"/>
                  </a:cubicBezTo>
                  <a:cubicBezTo>
                    <a:pt x="16" y="140"/>
                    <a:pt x="17" y="141"/>
                    <a:pt x="17" y="128"/>
                  </a:cubicBezTo>
                  <a:cubicBezTo>
                    <a:pt x="17" y="106"/>
                    <a:pt x="17" y="84"/>
                    <a:pt x="17" y="61"/>
                  </a:cubicBezTo>
                  <a:cubicBezTo>
                    <a:pt x="17" y="60"/>
                    <a:pt x="17" y="59"/>
                    <a:pt x="17"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70"/>
            <p:cNvSpPr>
              <a:spLocks/>
            </p:cNvSpPr>
            <p:nvPr/>
          </p:nvSpPr>
          <p:spPr bwMode="auto">
            <a:xfrm>
              <a:off x="8040688" y="5335588"/>
              <a:ext cx="379413" cy="106363"/>
            </a:xfrm>
            <a:custGeom>
              <a:avLst/>
              <a:gdLst>
                <a:gd name="T0" fmla="*/ 60 w 119"/>
                <a:gd name="T1" fmla="*/ 3 h 33"/>
                <a:gd name="T2" fmla="*/ 111 w 119"/>
                <a:gd name="T3" fmla="*/ 0 h 33"/>
                <a:gd name="T4" fmla="*/ 119 w 119"/>
                <a:gd name="T5" fmla="*/ 8 h 33"/>
                <a:gd name="T6" fmla="*/ 119 w 119"/>
                <a:gd name="T7" fmla="*/ 17 h 33"/>
                <a:gd name="T8" fmla="*/ 114 w 119"/>
                <a:gd name="T9" fmla="*/ 23 h 33"/>
                <a:gd name="T10" fmla="*/ 38 w 119"/>
                <a:gd name="T11" fmla="*/ 30 h 33"/>
                <a:gd name="T12" fmla="*/ 5 w 119"/>
                <a:gd name="T13" fmla="*/ 33 h 33"/>
                <a:gd name="T14" fmla="*/ 0 w 119"/>
                <a:gd name="T15" fmla="*/ 28 h 33"/>
                <a:gd name="T16" fmla="*/ 0 w 119"/>
                <a:gd name="T17" fmla="*/ 10 h 33"/>
                <a:gd name="T18" fmla="*/ 5 w 119"/>
                <a:gd name="T19" fmla="*/ 5 h 33"/>
                <a:gd name="T20" fmla="*/ 60 w 119"/>
                <a:gd name="T21" fmla="*/ 3 h 33"/>
                <a:gd name="T22" fmla="*/ 60 w 119"/>
                <a:gd name="T2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33">
                  <a:moveTo>
                    <a:pt x="60" y="3"/>
                  </a:moveTo>
                  <a:cubicBezTo>
                    <a:pt x="77" y="2"/>
                    <a:pt x="94" y="1"/>
                    <a:pt x="111" y="0"/>
                  </a:cubicBezTo>
                  <a:cubicBezTo>
                    <a:pt x="119" y="0"/>
                    <a:pt x="119" y="0"/>
                    <a:pt x="119" y="8"/>
                  </a:cubicBezTo>
                  <a:cubicBezTo>
                    <a:pt x="119" y="11"/>
                    <a:pt x="119" y="14"/>
                    <a:pt x="119" y="17"/>
                  </a:cubicBezTo>
                  <a:cubicBezTo>
                    <a:pt x="119" y="21"/>
                    <a:pt x="118" y="22"/>
                    <a:pt x="114" y="23"/>
                  </a:cubicBezTo>
                  <a:cubicBezTo>
                    <a:pt x="89" y="25"/>
                    <a:pt x="64" y="27"/>
                    <a:pt x="38" y="30"/>
                  </a:cubicBezTo>
                  <a:cubicBezTo>
                    <a:pt x="27" y="31"/>
                    <a:pt x="16" y="32"/>
                    <a:pt x="5" y="33"/>
                  </a:cubicBezTo>
                  <a:cubicBezTo>
                    <a:pt x="2" y="33"/>
                    <a:pt x="0" y="32"/>
                    <a:pt x="0" y="28"/>
                  </a:cubicBezTo>
                  <a:cubicBezTo>
                    <a:pt x="0" y="22"/>
                    <a:pt x="0" y="16"/>
                    <a:pt x="0" y="10"/>
                  </a:cubicBezTo>
                  <a:cubicBezTo>
                    <a:pt x="0" y="7"/>
                    <a:pt x="2" y="6"/>
                    <a:pt x="5" y="5"/>
                  </a:cubicBezTo>
                  <a:cubicBezTo>
                    <a:pt x="23" y="5"/>
                    <a:pt x="42" y="4"/>
                    <a:pt x="60" y="3"/>
                  </a:cubicBezTo>
                  <a:cubicBezTo>
                    <a:pt x="60" y="3"/>
                    <a:pt x="60" y="3"/>
                    <a:pt x="6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4" name="Group 193"/>
          <p:cNvGrpSpPr/>
          <p:nvPr/>
        </p:nvGrpSpPr>
        <p:grpSpPr>
          <a:xfrm>
            <a:off x="6768774" y="3054228"/>
            <a:ext cx="513085" cy="484170"/>
            <a:chOff x="7237413" y="4468813"/>
            <a:chExt cx="1323975" cy="1249363"/>
          </a:xfrm>
        </p:grpSpPr>
        <p:sp>
          <p:nvSpPr>
            <p:cNvPr id="195" name="Freeform 66"/>
            <p:cNvSpPr>
              <a:spLocks noEditPoints="1"/>
            </p:cNvSpPr>
            <p:nvPr/>
          </p:nvSpPr>
          <p:spPr bwMode="auto">
            <a:xfrm>
              <a:off x="7237413" y="4468813"/>
              <a:ext cx="1323975" cy="1249363"/>
            </a:xfrm>
            <a:custGeom>
              <a:avLst/>
              <a:gdLst>
                <a:gd name="T0" fmla="*/ 414 w 414"/>
                <a:gd name="T1" fmla="*/ 336 h 385"/>
                <a:gd name="T2" fmla="*/ 297 w 414"/>
                <a:gd name="T3" fmla="*/ 372 h 385"/>
                <a:gd name="T4" fmla="*/ 183 w 414"/>
                <a:gd name="T5" fmla="*/ 381 h 385"/>
                <a:gd name="T6" fmla="*/ 17 w 414"/>
                <a:gd name="T7" fmla="*/ 357 h 385"/>
                <a:gd name="T8" fmla="*/ 0 w 414"/>
                <a:gd name="T9" fmla="*/ 150 h 385"/>
                <a:gd name="T10" fmla="*/ 15 w 414"/>
                <a:gd name="T11" fmla="*/ 64 h 385"/>
                <a:gd name="T12" fmla="*/ 220 w 414"/>
                <a:gd name="T13" fmla="*/ 3 h 385"/>
                <a:gd name="T14" fmla="*/ 414 w 414"/>
                <a:gd name="T15" fmla="*/ 83 h 385"/>
                <a:gd name="T16" fmla="*/ 74 w 414"/>
                <a:gd name="T17" fmla="*/ 78 h 385"/>
                <a:gd name="T18" fmla="*/ 30 w 414"/>
                <a:gd name="T19" fmla="*/ 99 h 385"/>
                <a:gd name="T20" fmla="*/ 30 w 414"/>
                <a:gd name="T21" fmla="*/ 321 h 385"/>
                <a:gd name="T22" fmla="*/ 80 w 414"/>
                <a:gd name="T23" fmla="*/ 335 h 385"/>
                <a:gd name="T24" fmla="*/ 193 w 414"/>
                <a:gd name="T25" fmla="*/ 340 h 385"/>
                <a:gd name="T26" fmla="*/ 193 w 414"/>
                <a:gd name="T27" fmla="*/ 53 h 385"/>
                <a:gd name="T28" fmla="*/ 152 w 414"/>
                <a:gd name="T29" fmla="*/ 55 h 385"/>
                <a:gd name="T30" fmla="*/ 148 w 414"/>
                <a:gd name="T31" fmla="*/ 127 h 385"/>
                <a:gd name="T32" fmla="*/ 126 w 414"/>
                <a:gd name="T33" fmla="*/ 112 h 385"/>
                <a:gd name="T34" fmla="*/ 91 w 414"/>
                <a:gd name="T35" fmla="*/ 126 h 385"/>
                <a:gd name="T36" fmla="*/ 74 w 414"/>
                <a:gd name="T37" fmla="*/ 146 h 385"/>
                <a:gd name="T38" fmla="*/ 279 w 414"/>
                <a:gd name="T39" fmla="*/ 91 h 385"/>
                <a:gd name="T40" fmla="*/ 254 w 414"/>
                <a:gd name="T41" fmla="*/ 146 h 385"/>
                <a:gd name="T42" fmla="*/ 265 w 414"/>
                <a:gd name="T43" fmla="*/ 155 h 385"/>
                <a:gd name="T44" fmla="*/ 270 w 414"/>
                <a:gd name="T45" fmla="*/ 238 h 385"/>
                <a:gd name="T46" fmla="*/ 288 w 414"/>
                <a:gd name="T47" fmla="*/ 241 h 385"/>
                <a:gd name="T48" fmla="*/ 288 w 414"/>
                <a:gd name="T49" fmla="*/ 159 h 385"/>
                <a:gd name="T50" fmla="*/ 303 w 414"/>
                <a:gd name="T51" fmla="*/ 152 h 385"/>
                <a:gd name="T52" fmla="*/ 279 w 414"/>
                <a:gd name="T53" fmla="*/ 91 h 385"/>
                <a:gd name="T54" fmla="*/ 333 w 414"/>
                <a:gd name="T55" fmla="*/ 170 h 385"/>
                <a:gd name="T56" fmla="*/ 345 w 414"/>
                <a:gd name="T57" fmla="*/ 248 h 385"/>
                <a:gd name="T58" fmla="*/ 352 w 414"/>
                <a:gd name="T59" fmla="*/ 174 h 385"/>
                <a:gd name="T60" fmla="*/ 362 w 414"/>
                <a:gd name="T61" fmla="*/ 170 h 385"/>
                <a:gd name="T62" fmla="*/ 363 w 414"/>
                <a:gd name="T63" fmla="*/ 156 h 385"/>
                <a:gd name="T64" fmla="*/ 342 w 414"/>
                <a:gd name="T65" fmla="*/ 109 h 385"/>
                <a:gd name="T66" fmla="*/ 333 w 414"/>
                <a:gd name="T67" fmla="*/ 124 h 385"/>
                <a:gd name="T68" fmla="*/ 325 w 414"/>
                <a:gd name="T69" fmla="*/ 165 h 385"/>
                <a:gd name="T70" fmla="*/ 311 w 414"/>
                <a:gd name="T71" fmla="*/ 270 h 385"/>
                <a:gd name="T72" fmla="*/ 256 w 414"/>
                <a:gd name="T73" fmla="*/ 272 h 385"/>
                <a:gd name="T74" fmla="*/ 251 w 414"/>
                <a:gd name="T75" fmla="*/ 295 h 385"/>
                <a:gd name="T76" fmla="*/ 289 w 414"/>
                <a:gd name="T77" fmla="*/ 297 h 385"/>
                <a:gd name="T78" fmla="*/ 370 w 414"/>
                <a:gd name="T79" fmla="*/ 284 h 385"/>
                <a:gd name="T80" fmla="*/ 362 w 414"/>
                <a:gd name="T81" fmla="*/ 26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4" h="385">
                  <a:moveTo>
                    <a:pt x="414" y="211"/>
                  </a:moveTo>
                  <a:cubicBezTo>
                    <a:pt x="414" y="253"/>
                    <a:pt x="414" y="294"/>
                    <a:pt x="414" y="336"/>
                  </a:cubicBezTo>
                  <a:cubicBezTo>
                    <a:pt x="414" y="349"/>
                    <a:pt x="408" y="356"/>
                    <a:pt x="395" y="358"/>
                  </a:cubicBezTo>
                  <a:cubicBezTo>
                    <a:pt x="362" y="362"/>
                    <a:pt x="329" y="367"/>
                    <a:pt x="297" y="372"/>
                  </a:cubicBezTo>
                  <a:cubicBezTo>
                    <a:pt x="268" y="376"/>
                    <a:pt x="240" y="381"/>
                    <a:pt x="211" y="384"/>
                  </a:cubicBezTo>
                  <a:cubicBezTo>
                    <a:pt x="202" y="385"/>
                    <a:pt x="192" y="382"/>
                    <a:pt x="183" y="381"/>
                  </a:cubicBezTo>
                  <a:cubicBezTo>
                    <a:pt x="149" y="376"/>
                    <a:pt x="116" y="371"/>
                    <a:pt x="82" y="367"/>
                  </a:cubicBezTo>
                  <a:cubicBezTo>
                    <a:pt x="60" y="364"/>
                    <a:pt x="38" y="360"/>
                    <a:pt x="17" y="357"/>
                  </a:cubicBezTo>
                  <a:cubicBezTo>
                    <a:pt x="7" y="356"/>
                    <a:pt x="0" y="348"/>
                    <a:pt x="0" y="337"/>
                  </a:cubicBezTo>
                  <a:cubicBezTo>
                    <a:pt x="0" y="275"/>
                    <a:pt x="0" y="212"/>
                    <a:pt x="0" y="150"/>
                  </a:cubicBezTo>
                  <a:cubicBezTo>
                    <a:pt x="0" y="128"/>
                    <a:pt x="0" y="106"/>
                    <a:pt x="0" y="84"/>
                  </a:cubicBezTo>
                  <a:cubicBezTo>
                    <a:pt x="0" y="74"/>
                    <a:pt x="5" y="67"/>
                    <a:pt x="15" y="64"/>
                  </a:cubicBezTo>
                  <a:cubicBezTo>
                    <a:pt x="75" y="44"/>
                    <a:pt x="134" y="23"/>
                    <a:pt x="194" y="3"/>
                  </a:cubicBezTo>
                  <a:cubicBezTo>
                    <a:pt x="203" y="0"/>
                    <a:pt x="211" y="0"/>
                    <a:pt x="220" y="3"/>
                  </a:cubicBezTo>
                  <a:cubicBezTo>
                    <a:pt x="280" y="23"/>
                    <a:pt x="340" y="44"/>
                    <a:pt x="400" y="64"/>
                  </a:cubicBezTo>
                  <a:cubicBezTo>
                    <a:pt x="409" y="67"/>
                    <a:pt x="414" y="74"/>
                    <a:pt x="414" y="83"/>
                  </a:cubicBezTo>
                  <a:cubicBezTo>
                    <a:pt x="414" y="126"/>
                    <a:pt x="414" y="168"/>
                    <a:pt x="414" y="211"/>
                  </a:cubicBezTo>
                  <a:close/>
                  <a:moveTo>
                    <a:pt x="74" y="78"/>
                  </a:moveTo>
                  <a:cubicBezTo>
                    <a:pt x="61" y="82"/>
                    <a:pt x="49" y="86"/>
                    <a:pt x="37" y="89"/>
                  </a:cubicBezTo>
                  <a:cubicBezTo>
                    <a:pt x="30" y="91"/>
                    <a:pt x="30" y="92"/>
                    <a:pt x="30" y="99"/>
                  </a:cubicBezTo>
                  <a:cubicBezTo>
                    <a:pt x="30" y="139"/>
                    <a:pt x="30" y="179"/>
                    <a:pt x="30" y="218"/>
                  </a:cubicBezTo>
                  <a:cubicBezTo>
                    <a:pt x="30" y="253"/>
                    <a:pt x="30" y="287"/>
                    <a:pt x="30" y="321"/>
                  </a:cubicBezTo>
                  <a:cubicBezTo>
                    <a:pt x="30" y="328"/>
                    <a:pt x="31" y="329"/>
                    <a:pt x="37" y="330"/>
                  </a:cubicBezTo>
                  <a:cubicBezTo>
                    <a:pt x="52" y="332"/>
                    <a:pt x="66" y="334"/>
                    <a:pt x="80" y="335"/>
                  </a:cubicBezTo>
                  <a:cubicBezTo>
                    <a:pt x="115" y="340"/>
                    <a:pt x="149" y="344"/>
                    <a:pt x="184" y="348"/>
                  </a:cubicBezTo>
                  <a:cubicBezTo>
                    <a:pt x="190" y="349"/>
                    <a:pt x="193" y="347"/>
                    <a:pt x="193" y="340"/>
                  </a:cubicBezTo>
                  <a:cubicBezTo>
                    <a:pt x="193" y="330"/>
                    <a:pt x="193" y="319"/>
                    <a:pt x="193" y="309"/>
                  </a:cubicBezTo>
                  <a:cubicBezTo>
                    <a:pt x="193" y="223"/>
                    <a:pt x="193" y="138"/>
                    <a:pt x="193" y="53"/>
                  </a:cubicBezTo>
                  <a:cubicBezTo>
                    <a:pt x="193" y="46"/>
                    <a:pt x="189" y="44"/>
                    <a:pt x="183" y="46"/>
                  </a:cubicBezTo>
                  <a:cubicBezTo>
                    <a:pt x="173" y="49"/>
                    <a:pt x="162" y="52"/>
                    <a:pt x="152" y="55"/>
                  </a:cubicBezTo>
                  <a:cubicBezTo>
                    <a:pt x="149" y="56"/>
                    <a:pt x="148" y="57"/>
                    <a:pt x="148" y="61"/>
                  </a:cubicBezTo>
                  <a:cubicBezTo>
                    <a:pt x="148" y="83"/>
                    <a:pt x="148" y="105"/>
                    <a:pt x="148" y="127"/>
                  </a:cubicBezTo>
                  <a:cubicBezTo>
                    <a:pt x="148" y="129"/>
                    <a:pt x="148" y="130"/>
                    <a:pt x="148" y="133"/>
                  </a:cubicBezTo>
                  <a:cubicBezTo>
                    <a:pt x="140" y="125"/>
                    <a:pt x="133" y="119"/>
                    <a:pt x="126" y="112"/>
                  </a:cubicBezTo>
                  <a:cubicBezTo>
                    <a:pt x="121" y="122"/>
                    <a:pt x="115" y="131"/>
                    <a:pt x="110" y="140"/>
                  </a:cubicBezTo>
                  <a:cubicBezTo>
                    <a:pt x="103" y="135"/>
                    <a:pt x="97" y="131"/>
                    <a:pt x="91" y="126"/>
                  </a:cubicBezTo>
                  <a:cubicBezTo>
                    <a:pt x="85" y="133"/>
                    <a:pt x="80" y="140"/>
                    <a:pt x="75" y="146"/>
                  </a:cubicBezTo>
                  <a:cubicBezTo>
                    <a:pt x="75" y="146"/>
                    <a:pt x="75" y="146"/>
                    <a:pt x="74" y="146"/>
                  </a:cubicBezTo>
                  <a:cubicBezTo>
                    <a:pt x="74" y="124"/>
                    <a:pt x="74" y="101"/>
                    <a:pt x="74" y="78"/>
                  </a:cubicBezTo>
                  <a:close/>
                  <a:moveTo>
                    <a:pt x="279" y="91"/>
                  </a:moveTo>
                  <a:cubicBezTo>
                    <a:pt x="278" y="92"/>
                    <a:pt x="277" y="92"/>
                    <a:pt x="277" y="93"/>
                  </a:cubicBezTo>
                  <a:cubicBezTo>
                    <a:pt x="269" y="110"/>
                    <a:pt x="262" y="128"/>
                    <a:pt x="254" y="146"/>
                  </a:cubicBezTo>
                  <a:cubicBezTo>
                    <a:pt x="252" y="151"/>
                    <a:pt x="255" y="153"/>
                    <a:pt x="260" y="154"/>
                  </a:cubicBezTo>
                  <a:cubicBezTo>
                    <a:pt x="262" y="155"/>
                    <a:pt x="263" y="155"/>
                    <a:pt x="265" y="155"/>
                  </a:cubicBezTo>
                  <a:cubicBezTo>
                    <a:pt x="269" y="155"/>
                    <a:pt x="270" y="157"/>
                    <a:pt x="270" y="160"/>
                  </a:cubicBezTo>
                  <a:cubicBezTo>
                    <a:pt x="270" y="186"/>
                    <a:pt x="270" y="212"/>
                    <a:pt x="270" y="238"/>
                  </a:cubicBezTo>
                  <a:cubicBezTo>
                    <a:pt x="270" y="251"/>
                    <a:pt x="270" y="249"/>
                    <a:pt x="280" y="249"/>
                  </a:cubicBezTo>
                  <a:cubicBezTo>
                    <a:pt x="288" y="249"/>
                    <a:pt x="288" y="248"/>
                    <a:pt x="288" y="241"/>
                  </a:cubicBezTo>
                  <a:cubicBezTo>
                    <a:pt x="288" y="216"/>
                    <a:pt x="288" y="190"/>
                    <a:pt x="288" y="164"/>
                  </a:cubicBezTo>
                  <a:cubicBezTo>
                    <a:pt x="288" y="163"/>
                    <a:pt x="288" y="161"/>
                    <a:pt x="288" y="159"/>
                  </a:cubicBezTo>
                  <a:cubicBezTo>
                    <a:pt x="291" y="159"/>
                    <a:pt x="294" y="160"/>
                    <a:pt x="296" y="160"/>
                  </a:cubicBezTo>
                  <a:cubicBezTo>
                    <a:pt x="303" y="161"/>
                    <a:pt x="305" y="159"/>
                    <a:pt x="303" y="152"/>
                  </a:cubicBezTo>
                  <a:cubicBezTo>
                    <a:pt x="296" y="133"/>
                    <a:pt x="289" y="115"/>
                    <a:pt x="282" y="96"/>
                  </a:cubicBezTo>
                  <a:cubicBezTo>
                    <a:pt x="281" y="95"/>
                    <a:pt x="280" y="93"/>
                    <a:pt x="279" y="91"/>
                  </a:cubicBezTo>
                  <a:close/>
                  <a:moveTo>
                    <a:pt x="333" y="166"/>
                  </a:moveTo>
                  <a:cubicBezTo>
                    <a:pt x="333" y="168"/>
                    <a:pt x="333" y="169"/>
                    <a:pt x="333" y="170"/>
                  </a:cubicBezTo>
                  <a:cubicBezTo>
                    <a:pt x="333" y="193"/>
                    <a:pt x="333" y="215"/>
                    <a:pt x="333" y="237"/>
                  </a:cubicBezTo>
                  <a:cubicBezTo>
                    <a:pt x="333" y="250"/>
                    <a:pt x="332" y="249"/>
                    <a:pt x="345" y="248"/>
                  </a:cubicBezTo>
                  <a:cubicBezTo>
                    <a:pt x="351" y="248"/>
                    <a:pt x="352" y="248"/>
                    <a:pt x="352" y="242"/>
                  </a:cubicBezTo>
                  <a:cubicBezTo>
                    <a:pt x="352" y="219"/>
                    <a:pt x="352" y="196"/>
                    <a:pt x="352" y="174"/>
                  </a:cubicBezTo>
                  <a:cubicBezTo>
                    <a:pt x="352" y="172"/>
                    <a:pt x="352" y="171"/>
                    <a:pt x="352" y="169"/>
                  </a:cubicBezTo>
                  <a:cubicBezTo>
                    <a:pt x="356" y="169"/>
                    <a:pt x="359" y="170"/>
                    <a:pt x="362" y="170"/>
                  </a:cubicBezTo>
                  <a:cubicBezTo>
                    <a:pt x="366" y="171"/>
                    <a:pt x="368" y="169"/>
                    <a:pt x="367" y="164"/>
                  </a:cubicBezTo>
                  <a:cubicBezTo>
                    <a:pt x="366" y="162"/>
                    <a:pt x="364" y="159"/>
                    <a:pt x="363" y="156"/>
                  </a:cubicBezTo>
                  <a:cubicBezTo>
                    <a:pt x="357" y="142"/>
                    <a:pt x="351" y="127"/>
                    <a:pt x="345" y="112"/>
                  </a:cubicBezTo>
                  <a:cubicBezTo>
                    <a:pt x="344" y="111"/>
                    <a:pt x="343" y="110"/>
                    <a:pt x="342" y="109"/>
                  </a:cubicBezTo>
                  <a:cubicBezTo>
                    <a:pt x="341" y="110"/>
                    <a:pt x="340" y="111"/>
                    <a:pt x="339" y="112"/>
                  </a:cubicBezTo>
                  <a:cubicBezTo>
                    <a:pt x="337" y="116"/>
                    <a:pt x="335" y="120"/>
                    <a:pt x="333" y="124"/>
                  </a:cubicBezTo>
                  <a:cubicBezTo>
                    <a:pt x="328" y="134"/>
                    <a:pt x="324" y="144"/>
                    <a:pt x="319" y="154"/>
                  </a:cubicBezTo>
                  <a:cubicBezTo>
                    <a:pt x="316" y="161"/>
                    <a:pt x="317" y="163"/>
                    <a:pt x="325" y="165"/>
                  </a:cubicBezTo>
                  <a:cubicBezTo>
                    <a:pt x="328" y="165"/>
                    <a:pt x="330" y="165"/>
                    <a:pt x="333" y="166"/>
                  </a:cubicBezTo>
                  <a:close/>
                  <a:moveTo>
                    <a:pt x="311" y="270"/>
                  </a:moveTo>
                  <a:cubicBezTo>
                    <a:pt x="311" y="270"/>
                    <a:pt x="311" y="270"/>
                    <a:pt x="311" y="270"/>
                  </a:cubicBezTo>
                  <a:cubicBezTo>
                    <a:pt x="293" y="271"/>
                    <a:pt x="274" y="272"/>
                    <a:pt x="256" y="272"/>
                  </a:cubicBezTo>
                  <a:cubicBezTo>
                    <a:pt x="253" y="273"/>
                    <a:pt x="251" y="274"/>
                    <a:pt x="251" y="277"/>
                  </a:cubicBezTo>
                  <a:cubicBezTo>
                    <a:pt x="251" y="283"/>
                    <a:pt x="251" y="289"/>
                    <a:pt x="251" y="295"/>
                  </a:cubicBezTo>
                  <a:cubicBezTo>
                    <a:pt x="251" y="299"/>
                    <a:pt x="253" y="300"/>
                    <a:pt x="256" y="300"/>
                  </a:cubicBezTo>
                  <a:cubicBezTo>
                    <a:pt x="267" y="299"/>
                    <a:pt x="278" y="298"/>
                    <a:pt x="289" y="297"/>
                  </a:cubicBezTo>
                  <a:cubicBezTo>
                    <a:pt x="315" y="294"/>
                    <a:pt x="340" y="292"/>
                    <a:pt x="365" y="290"/>
                  </a:cubicBezTo>
                  <a:cubicBezTo>
                    <a:pt x="369" y="289"/>
                    <a:pt x="370" y="288"/>
                    <a:pt x="370" y="284"/>
                  </a:cubicBezTo>
                  <a:cubicBezTo>
                    <a:pt x="370" y="281"/>
                    <a:pt x="370" y="278"/>
                    <a:pt x="370" y="275"/>
                  </a:cubicBezTo>
                  <a:cubicBezTo>
                    <a:pt x="370" y="267"/>
                    <a:pt x="370" y="267"/>
                    <a:pt x="362" y="267"/>
                  </a:cubicBezTo>
                  <a:cubicBezTo>
                    <a:pt x="345" y="268"/>
                    <a:pt x="328" y="269"/>
                    <a:pt x="311" y="27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67"/>
            <p:cNvSpPr>
              <a:spLocks/>
            </p:cNvSpPr>
            <p:nvPr/>
          </p:nvSpPr>
          <p:spPr bwMode="auto">
            <a:xfrm>
              <a:off x="7334251" y="4611688"/>
              <a:ext cx="520700" cy="990600"/>
            </a:xfrm>
            <a:custGeom>
              <a:avLst/>
              <a:gdLst>
                <a:gd name="T0" fmla="*/ 44 w 163"/>
                <a:gd name="T1" fmla="*/ 34 h 305"/>
                <a:gd name="T2" fmla="*/ 44 w 163"/>
                <a:gd name="T3" fmla="*/ 102 h 305"/>
                <a:gd name="T4" fmla="*/ 45 w 163"/>
                <a:gd name="T5" fmla="*/ 102 h 305"/>
                <a:gd name="T6" fmla="*/ 61 w 163"/>
                <a:gd name="T7" fmla="*/ 82 h 305"/>
                <a:gd name="T8" fmla="*/ 80 w 163"/>
                <a:gd name="T9" fmla="*/ 96 h 305"/>
                <a:gd name="T10" fmla="*/ 96 w 163"/>
                <a:gd name="T11" fmla="*/ 68 h 305"/>
                <a:gd name="T12" fmla="*/ 118 w 163"/>
                <a:gd name="T13" fmla="*/ 89 h 305"/>
                <a:gd name="T14" fmla="*/ 118 w 163"/>
                <a:gd name="T15" fmla="*/ 83 h 305"/>
                <a:gd name="T16" fmla="*/ 118 w 163"/>
                <a:gd name="T17" fmla="*/ 17 h 305"/>
                <a:gd name="T18" fmla="*/ 122 w 163"/>
                <a:gd name="T19" fmla="*/ 11 h 305"/>
                <a:gd name="T20" fmla="*/ 153 w 163"/>
                <a:gd name="T21" fmla="*/ 2 h 305"/>
                <a:gd name="T22" fmla="*/ 163 w 163"/>
                <a:gd name="T23" fmla="*/ 9 h 305"/>
                <a:gd name="T24" fmla="*/ 163 w 163"/>
                <a:gd name="T25" fmla="*/ 265 h 305"/>
                <a:gd name="T26" fmla="*/ 163 w 163"/>
                <a:gd name="T27" fmla="*/ 296 h 305"/>
                <a:gd name="T28" fmla="*/ 154 w 163"/>
                <a:gd name="T29" fmla="*/ 304 h 305"/>
                <a:gd name="T30" fmla="*/ 50 w 163"/>
                <a:gd name="T31" fmla="*/ 291 h 305"/>
                <a:gd name="T32" fmla="*/ 7 w 163"/>
                <a:gd name="T33" fmla="*/ 286 h 305"/>
                <a:gd name="T34" fmla="*/ 0 w 163"/>
                <a:gd name="T35" fmla="*/ 277 h 305"/>
                <a:gd name="T36" fmla="*/ 0 w 163"/>
                <a:gd name="T37" fmla="*/ 174 h 305"/>
                <a:gd name="T38" fmla="*/ 0 w 163"/>
                <a:gd name="T39" fmla="*/ 55 h 305"/>
                <a:gd name="T40" fmla="*/ 7 w 163"/>
                <a:gd name="T41" fmla="*/ 45 h 305"/>
                <a:gd name="T42" fmla="*/ 44 w 163"/>
                <a:gd name="T43" fmla="*/ 3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3" h="305">
                  <a:moveTo>
                    <a:pt x="44" y="34"/>
                  </a:moveTo>
                  <a:cubicBezTo>
                    <a:pt x="44" y="57"/>
                    <a:pt x="44" y="80"/>
                    <a:pt x="44" y="102"/>
                  </a:cubicBezTo>
                  <a:cubicBezTo>
                    <a:pt x="45" y="102"/>
                    <a:pt x="45" y="102"/>
                    <a:pt x="45" y="102"/>
                  </a:cubicBezTo>
                  <a:cubicBezTo>
                    <a:pt x="50" y="96"/>
                    <a:pt x="55" y="89"/>
                    <a:pt x="61" y="82"/>
                  </a:cubicBezTo>
                  <a:cubicBezTo>
                    <a:pt x="67" y="87"/>
                    <a:pt x="73" y="91"/>
                    <a:pt x="80" y="96"/>
                  </a:cubicBezTo>
                  <a:cubicBezTo>
                    <a:pt x="85" y="87"/>
                    <a:pt x="91" y="78"/>
                    <a:pt x="96" y="68"/>
                  </a:cubicBezTo>
                  <a:cubicBezTo>
                    <a:pt x="103" y="75"/>
                    <a:pt x="110" y="81"/>
                    <a:pt x="118" y="89"/>
                  </a:cubicBezTo>
                  <a:cubicBezTo>
                    <a:pt x="118" y="86"/>
                    <a:pt x="118" y="85"/>
                    <a:pt x="118" y="83"/>
                  </a:cubicBezTo>
                  <a:cubicBezTo>
                    <a:pt x="118" y="61"/>
                    <a:pt x="118" y="39"/>
                    <a:pt x="118" y="17"/>
                  </a:cubicBezTo>
                  <a:cubicBezTo>
                    <a:pt x="118" y="13"/>
                    <a:pt x="119" y="12"/>
                    <a:pt x="122" y="11"/>
                  </a:cubicBezTo>
                  <a:cubicBezTo>
                    <a:pt x="132" y="8"/>
                    <a:pt x="143" y="5"/>
                    <a:pt x="153" y="2"/>
                  </a:cubicBezTo>
                  <a:cubicBezTo>
                    <a:pt x="159" y="0"/>
                    <a:pt x="163" y="2"/>
                    <a:pt x="163" y="9"/>
                  </a:cubicBezTo>
                  <a:cubicBezTo>
                    <a:pt x="163" y="94"/>
                    <a:pt x="163" y="179"/>
                    <a:pt x="163" y="265"/>
                  </a:cubicBezTo>
                  <a:cubicBezTo>
                    <a:pt x="163" y="275"/>
                    <a:pt x="163" y="286"/>
                    <a:pt x="163" y="296"/>
                  </a:cubicBezTo>
                  <a:cubicBezTo>
                    <a:pt x="163" y="303"/>
                    <a:pt x="160" y="305"/>
                    <a:pt x="154" y="304"/>
                  </a:cubicBezTo>
                  <a:cubicBezTo>
                    <a:pt x="119" y="300"/>
                    <a:pt x="85" y="296"/>
                    <a:pt x="50" y="291"/>
                  </a:cubicBezTo>
                  <a:cubicBezTo>
                    <a:pt x="36" y="290"/>
                    <a:pt x="22" y="288"/>
                    <a:pt x="7" y="286"/>
                  </a:cubicBezTo>
                  <a:cubicBezTo>
                    <a:pt x="1" y="285"/>
                    <a:pt x="0" y="284"/>
                    <a:pt x="0" y="277"/>
                  </a:cubicBezTo>
                  <a:cubicBezTo>
                    <a:pt x="0" y="243"/>
                    <a:pt x="0" y="209"/>
                    <a:pt x="0" y="174"/>
                  </a:cubicBezTo>
                  <a:cubicBezTo>
                    <a:pt x="0" y="135"/>
                    <a:pt x="0" y="95"/>
                    <a:pt x="0" y="55"/>
                  </a:cubicBezTo>
                  <a:cubicBezTo>
                    <a:pt x="0" y="48"/>
                    <a:pt x="0" y="47"/>
                    <a:pt x="7" y="45"/>
                  </a:cubicBezTo>
                  <a:cubicBezTo>
                    <a:pt x="19" y="42"/>
                    <a:pt x="31" y="38"/>
                    <a:pt x="44" y="34"/>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68"/>
            <p:cNvSpPr>
              <a:spLocks/>
            </p:cNvSpPr>
            <p:nvPr/>
          </p:nvSpPr>
          <p:spPr bwMode="auto">
            <a:xfrm>
              <a:off x="8043863" y="4764088"/>
              <a:ext cx="169863" cy="519113"/>
            </a:xfrm>
            <a:custGeom>
              <a:avLst/>
              <a:gdLst>
                <a:gd name="T0" fmla="*/ 27 w 53"/>
                <a:gd name="T1" fmla="*/ 0 h 160"/>
                <a:gd name="T2" fmla="*/ 30 w 53"/>
                <a:gd name="T3" fmla="*/ 5 h 160"/>
                <a:gd name="T4" fmla="*/ 51 w 53"/>
                <a:gd name="T5" fmla="*/ 61 h 160"/>
                <a:gd name="T6" fmla="*/ 44 w 53"/>
                <a:gd name="T7" fmla="*/ 69 h 160"/>
                <a:gd name="T8" fmla="*/ 36 w 53"/>
                <a:gd name="T9" fmla="*/ 68 h 160"/>
                <a:gd name="T10" fmla="*/ 36 w 53"/>
                <a:gd name="T11" fmla="*/ 73 h 160"/>
                <a:gd name="T12" fmla="*/ 36 w 53"/>
                <a:gd name="T13" fmla="*/ 150 h 160"/>
                <a:gd name="T14" fmla="*/ 28 w 53"/>
                <a:gd name="T15" fmla="*/ 158 h 160"/>
                <a:gd name="T16" fmla="*/ 18 w 53"/>
                <a:gd name="T17" fmla="*/ 147 h 160"/>
                <a:gd name="T18" fmla="*/ 18 w 53"/>
                <a:gd name="T19" fmla="*/ 69 h 160"/>
                <a:gd name="T20" fmla="*/ 13 w 53"/>
                <a:gd name="T21" fmla="*/ 64 h 160"/>
                <a:gd name="T22" fmla="*/ 8 w 53"/>
                <a:gd name="T23" fmla="*/ 63 h 160"/>
                <a:gd name="T24" fmla="*/ 2 w 53"/>
                <a:gd name="T25" fmla="*/ 55 h 160"/>
                <a:gd name="T26" fmla="*/ 25 w 53"/>
                <a:gd name="T27" fmla="*/ 2 h 160"/>
                <a:gd name="T28" fmla="*/ 27 w 5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160">
                  <a:moveTo>
                    <a:pt x="27" y="0"/>
                  </a:moveTo>
                  <a:cubicBezTo>
                    <a:pt x="28" y="2"/>
                    <a:pt x="29" y="4"/>
                    <a:pt x="30" y="5"/>
                  </a:cubicBezTo>
                  <a:cubicBezTo>
                    <a:pt x="37" y="24"/>
                    <a:pt x="44" y="42"/>
                    <a:pt x="51" y="61"/>
                  </a:cubicBezTo>
                  <a:cubicBezTo>
                    <a:pt x="53" y="68"/>
                    <a:pt x="51" y="70"/>
                    <a:pt x="44" y="69"/>
                  </a:cubicBezTo>
                  <a:cubicBezTo>
                    <a:pt x="42" y="69"/>
                    <a:pt x="39" y="68"/>
                    <a:pt x="36" y="68"/>
                  </a:cubicBezTo>
                  <a:cubicBezTo>
                    <a:pt x="36" y="70"/>
                    <a:pt x="36" y="72"/>
                    <a:pt x="36" y="73"/>
                  </a:cubicBezTo>
                  <a:cubicBezTo>
                    <a:pt x="36" y="99"/>
                    <a:pt x="36" y="125"/>
                    <a:pt x="36" y="150"/>
                  </a:cubicBezTo>
                  <a:cubicBezTo>
                    <a:pt x="36" y="157"/>
                    <a:pt x="36" y="158"/>
                    <a:pt x="28" y="158"/>
                  </a:cubicBezTo>
                  <a:cubicBezTo>
                    <a:pt x="18" y="158"/>
                    <a:pt x="18" y="160"/>
                    <a:pt x="18" y="147"/>
                  </a:cubicBezTo>
                  <a:cubicBezTo>
                    <a:pt x="18" y="121"/>
                    <a:pt x="18" y="95"/>
                    <a:pt x="18" y="69"/>
                  </a:cubicBezTo>
                  <a:cubicBezTo>
                    <a:pt x="18" y="66"/>
                    <a:pt x="17" y="64"/>
                    <a:pt x="13" y="64"/>
                  </a:cubicBezTo>
                  <a:cubicBezTo>
                    <a:pt x="11" y="64"/>
                    <a:pt x="10" y="64"/>
                    <a:pt x="8" y="63"/>
                  </a:cubicBezTo>
                  <a:cubicBezTo>
                    <a:pt x="3" y="62"/>
                    <a:pt x="0" y="60"/>
                    <a:pt x="2" y="55"/>
                  </a:cubicBezTo>
                  <a:cubicBezTo>
                    <a:pt x="10" y="37"/>
                    <a:pt x="17" y="19"/>
                    <a:pt x="25" y="2"/>
                  </a:cubicBezTo>
                  <a:cubicBezTo>
                    <a:pt x="25" y="1"/>
                    <a:pt x="26" y="1"/>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69"/>
            <p:cNvSpPr>
              <a:spLocks/>
            </p:cNvSpPr>
            <p:nvPr/>
          </p:nvSpPr>
          <p:spPr bwMode="auto">
            <a:xfrm>
              <a:off x="8248651" y="4822825"/>
              <a:ext cx="165100" cy="457200"/>
            </a:xfrm>
            <a:custGeom>
              <a:avLst/>
              <a:gdLst>
                <a:gd name="T0" fmla="*/ 17 w 52"/>
                <a:gd name="T1" fmla="*/ 57 h 141"/>
                <a:gd name="T2" fmla="*/ 9 w 52"/>
                <a:gd name="T3" fmla="*/ 56 h 141"/>
                <a:gd name="T4" fmla="*/ 3 w 52"/>
                <a:gd name="T5" fmla="*/ 45 h 141"/>
                <a:gd name="T6" fmla="*/ 17 w 52"/>
                <a:gd name="T7" fmla="*/ 15 h 141"/>
                <a:gd name="T8" fmla="*/ 23 w 52"/>
                <a:gd name="T9" fmla="*/ 3 h 141"/>
                <a:gd name="T10" fmla="*/ 26 w 52"/>
                <a:gd name="T11" fmla="*/ 0 h 141"/>
                <a:gd name="T12" fmla="*/ 29 w 52"/>
                <a:gd name="T13" fmla="*/ 3 h 141"/>
                <a:gd name="T14" fmla="*/ 47 w 52"/>
                <a:gd name="T15" fmla="*/ 47 h 141"/>
                <a:gd name="T16" fmla="*/ 51 w 52"/>
                <a:gd name="T17" fmla="*/ 55 h 141"/>
                <a:gd name="T18" fmla="*/ 46 w 52"/>
                <a:gd name="T19" fmla="*/ 61 h 141"/>
                <a:gd name="T20" fmla="*/ 36 w 52"/>
                <a:gd name="T21" fmla="*/ 60 h 141"/>
                <a:gd name="T22" fmla="*/ 36 w 52"/>
                <a:gd name="T23" fmla="*/ 65 h 141"/>
                <a:gd name="T24" fmla="*/ 36 w 52"/>
                <a:gd name="T25" fmla="*/ 133 h 141"/>
                <a:gd name="T26" fmla="*/ 29 w 52"/>
                <a:gd name="T27" fmla="*/ 139 h 141"/>
                <a:gd name="T28" fmla="*/ 17 w 52"/>
                <a:gd name="T29" fmla="*/ 128 h 141"/>
                <a:gd name="T30" fmla="*/ 17 w 52"/>
                <a:gd name="T31" fmla="*/ 61 h 141"/>
                <a:gd name="T32" fmla="*/ 17 w 52"/>
                <a:gd name="T33" fmla="*/ 5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141">
                  <a:moveTo>
                    <a:pt x="17" y="57"/>
                  </a:moveTo>
                  <a:cubicBezTo>
                    <a:pt x="14" y="56"/>
                    <a:pt x="12" y="56"/>
                    <a:pt x="9" y="56"/>
                  </a:cubicBezTo>
                  <a:cubicBezTo>
                    <a:pt x="1" y="54"/>
                    <a:pt x="0" y="52"/>
                    <a:pt x="3" y="45"/>
                  </a:cubicBezTo>
                  <a:cubicBezTo>
                    <a:pt x="8" y="35"/>
                    <a:pt x="12" y="25"/>
                    <a:pt x="17" y="15"/>
                  </a:cubicBezTo>
                  <a:cubicBezTo>
                    <a:pt x="19" y="11"/>
                    <a:pt x="21" y="7"/>
                    <a:pt x="23" y="3"/>
                  </a:cubicBezTo>
                  <a:cubicBezTo>
                    <a:pt x="24" y="2"/>
                    <a:pt x="25" y="1"/>
                    <a:pt x="26" y="0"/>
                  </a:cubicBezTo>
                  <a:cubicBezTo>
                    <a:pt x="27" y="1"/>
                    <a:pt x="28" y="2"/>
                    <a:pt x="29" y="3"/>
                  </a:cubicBezTo>
                  <a:cubicBezTo>
                    <a:pt x="35" y="18"/>
                    <a:pt x="41" y="33"/>
                    <a:pt x="47" y="47"/>
                  </a:cubicBezTo>
                  <a:cubicBezTo>
                    <a:pt x="48" y="50"/>
                    <a:pt x="50" y="53"/>
                    <a:pt x="51" y="55"/>
                  </a:cubicBezTo>
                  <a:cubicBezTo>
                    <a:pt x="52" y="60"/>
                    <a:pt x="50" y="62"/>
                    <a:pt x="46" y="61"/>
                  </a:cubicBezTo>
                  <a:cubicBezTo>
                    <a:pt x="43" y="61"/>
                    <a:pt x="40" y="60"/>
                    <a:pt x="36" y="60"/>
                  </a:cubicBezTo>
                  <a:cubicBezTo>
                    <a:pt x="36" y="62"/>
                    <a:pt x="36" y="63"/>
                    <a:pt x="36" y="65"/>
                  </a:cubicBezTo>
                  <a:cubicBezTo>
                    <a:pt x="36" y="87"/>
                    <a:pt x="36" y="110"/>
                    <a:pt x="36" y="133"/>
                  </a:cubicBezTo>
                  <a:cubicBezTo>
                    <a:pt x="36" y="139"/>
                    <a:pt x="35" y="139"/>
                    <a:pt x="29" y="139"/>
                  </a:cubicBezTo>
                  <a:cubicBezTo>
                    <a:pt x="16" y="140"/>
                    <a:pt x="17" y="141"/>
                    <a:pt x="17" y="128"/>
                  </a:cubicBezTo>
                  <a:cubicBezTo>
                    <a:pt x="17" y="106"/>
                    <a:pt x="17" y="84"/>
                    <a:pt x="17" y="61"/>
                  </a:cubicBezTo>
                  <a:cubicBezTo>
                    <a:pt x="17" y="60"/>
                    <a:pt x="17" y="59"/>
                    <a:pt x="17"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70"/>
            <p:cNvSpPr>
              <a:spLocks/>
            </p:cNvSpPr>
            <p:nvPr/>
          </p:nvSpPr>
          <p:spPr bwMode="auto">
            <a:xfrm>
              <a:off x="8040688" y="5335588"/>
              <a:ext cx="379413" cy="106363"/>
            </a:xfrm>
            <a:custGeom>
              <a:avLst/>
              <a:gdLst>
                <a:gd name="T0" fmla="*/ 60 w 119"/>
                <a:gd name="T1" fmla="*/ 3 h 33"/>
                <a:gd name="T2" fmla="*/ 111 w 119"/>
                <a:gd name="T3" fmla="*/ 0 h 33"/>
                <a:gd name="T4" fmla="*/ 119 w 119"/>
                <a:gd name="T5" fmla="*/ 8 h 33"/>
                <a:gd name="T6" fmla="*/ 119 w 119"/>
                <a:gd name="T7" fmla="*/ 17 h 33"/>
                <a:gd name="T8" fmla="*/ 114 w 119"/>
                <a:gd name="T9" fmla="*/ 23 h 33"/>
                <a:gd name="T10" fmla="*/ 38 w 119"/>
                <a:gd name="T11" fmla="*/ 30 h 33"/>
                <a:gd name="T12" fmla="*/ 5 w 119"/>
                <a:gd name="T13" fmla="*/ 33 h 33"/>
                <a:gd name="T14" fmla="*/ 0 w 119"/>
                <a:gd name="T15" fmla="*/ 28 h 33"/>
                <a:gd name="T16" fmla="*/ 0 w 119"/>
                <a:gd name="T17" fmla="*/ 10 h 33"/>
                <a:gd name="T18" fmla="*/ 5 w 119"/>
                <a:gd name="T19" fmla="*/ 5 h 33"/>
                <a:gd name="T20" fmla="*/ 60 w 119"/>
                <a:gd name="T21" fmla="*/ 3 h 33"/>
                <a:gd name="T22" fmla="*/ 60 w 119"/>
                <a:gd name="T23"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33">
                  <a:moveTo>
                    <a:pt x="60" y="3"/>
                  </a:moveTo>
                  <a:cubicBezTo>
                    <a:pt x="77" y="2"/>
                    <a:pt x="94" y="1"/>
                    <a:pt x="111" y="0"/>
                  </a:cubicBezTo>
                  <a:cubicBezTo>
                    <a:pt x="119" y="0"/>
                    <a:pt x="119" y="0"/>
                    <a:pt x="119" y="8"/>
                  </a:cubicBezTo>
                  <a:cubicBezTo>
                    <a:pt x="119" y="11"/>
                    <a:pt x="119" y="14"/>
                    <a:pt x="119" y="17"/>
                  </a:cubicBezTo>
                  <a:cubicBezTo>
                    <a:pt x="119" y="21"/>
                    <a:pt x="118" y="22"/>
                    <a:pt x="114" y="23"/>
                  </a:cubicBezTo>
                  <a:cubicBezTo>
                    <a:pt x="89" y="25"/>
                    <a:pt x="64" y="27"/>
                    <a:pt x="38" y="30"/>
                  </a:cubicBezTo>
                  <a:cubicBezTo>
                    <a:pt x="27" y="31"/>
                    <a:pt x="16" y="32"/>
                    <a:pt x="5" y="33"/>
                  </a:cubicBezTo>
                  <a:cubicBezTo>
                    <a:pt x="2" y="33"/>
                    <a:pt x="0" y="32"/>
                    <a:pt x="0" y="28"/>
                  </a:cubicBezTo>
                  <a:cubicBezTo>
                    <a:pt x="0" y="22"/>
                    <a:pt x="0" y="16"/>
                    <a:pt x="0" y="10"/>
                  </a:cubicBezTo>
                  <a:cubicBezTo>
                    <a:pt x="0" y="7"/>
                    <a:pt x="2" y="6"/>
                    <a:pt x="5" y="5"/>
                  </a:cubicBezTo>
                  <a:cubicBezTo>
                    <a:pt x="23" y="5"/>
                    <a:pt x="42" y="4"/>
                    <a:pt x="60" y="3"/>
                  </a:cubicBezTo>
                  <a:cubicBezTo>
                    <a:pt x="60" y="3"/>
                    <a:pt x="60" y="3"/>
                    <a:pt x="6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0" name="Group 199"/>
          <p:cNvGrpSpPr/>
          <p:nvPr/>
        </p:nvGrpSpPr>
        <p:grpSpPr>
          <a:xfrm>
            <a:off x="7055988" y="3054228"/>
            <a:ext cx="513085" cy="484170"/>
            <a:chOff x="7237413" y="4468813"/>
            <a:chExt cx="1323975" cy="1249363"/>
          </a:xfrm>
        </p:grpSpPr>
        <p:sp>
          <p:nvSpPr>
            <p:cNvPr id="201" name="Freeform 66"/>
            <p:cNvSpPr>
              <a:spLocks noEditPoints="1"/>
            </p:cNvSpPr>
            <p:nvPr/>
          </p:nvSpPr>
          <p:spPr bwMode="auto">
            <a:xfrm>
              <a:off x="7237413" y="4468813"/>
              <a:ext cx="1323975" cy="1249363"/>
            </a:xfrm>
            <a:custGeom>
              <a:avLst/>
              <a:gdLst>
                <a:gd name="T0" fmla="*/ 414 w 414"/>
                <a:gd name="T1" fmla="*/ 336 h 385"/>
                <a:gd name="T2" fmla="*/ 297 w 414"/>
                <a:gd name="T3" fmla="*/ 372 h 385"/>
                <a:gd name="T4" fmla="*/ 183 w 414"/>
                <a:gd name="T5" fmla="*/ 381 h 385"/>
                <a:gd name="T6" fmla="*/ 17 w 414"/>
                <a:gd name="T7" fmla="*/ 357 h 385"/>
                <a:gd name="T8" fmla="*/ 0 w 414"/>
                <a:gd name="T9" fmla="*/ 150 h 385"/>
                <a:gd name="T10" fmla="*/ 15 w 414"/>
                <a:gd name="T11" fmla="*/ 64 h 385"/>
                <a:gd name="T12" fmla="*/ 220 w 414"/>
                <a:gd name="T13" fmla="*/ 3 h 385"/>
                <a:gd name="T14" fmla="*/ 414 w 414"/>
                <a:gd name="T15" fmla="*/ 83 h 385"/>
                <a:gd name="T16" fmla="*/ 74 w 414"/>
                <a:gd name="T17" fmla="*/ 78 h 385"/>
                <a:gd name="T18" fmla="*/ 30 w 414"/>
                <a:gd name="T19" fmla="*/ 99 h 385"/>
                <a:gd name="T20" fmla="*/ 30 w 414"/>
                <a:gd name="T21" fmla="*/ 321 h 385"/>
                <a:gd name="T22" fmla="*/ 80 w 414"/>
                <a:gd name="T23" fmla="*/ 335 h 385"/>
                <a:gd name="T24" fmla="*/ 193 w 414"/>
                <a:gd name="T25" fmla="*/ 340 h 385"/>
                <a:gd name="T26" fmla="*/ 193 w 414"/>
                <a:gd name="T27" fmla="*/ 53 h 385"/>
                <a:gd name="T28" fmla="*/ 152 w 414"/>
                <a:gd name="T29" fmla="*/ 55 h 385"/>
                <a:gd name="T30" fmla="*/ 148 w 414"/>
                <a:gd name="T31" fmla="*/ 127 h 385"/>
                <a:gd name="T32" fmla="*/ 126 w 414"/>
                <a:gd name="T33" fmla="*/ 112 h 385"/>
                <a:gd name="T34" fmla="*/ 91 w 414"/>
                <a:gd name="T35" fmla="*/ 126 h 385"/>
                <a:gd name="T36" fmla="*/ 74 w 414"/>
                <a:gd name="T37" fmla="*/ 146 h 385"/>
                <a:gd name="T38" fmla="*/ 279 w 414"/>
                <a:gd name="T39" fmla="*/ 91 h 385"/>
                <a:gd name="T40" fmla="*/ 254 w 414"/>
                <a:gd name="T41" fmla="*/ 146 h 385"/>
                <a:gd name="T42" fmla="*/ 265 w 414"/>
                <a:gd name="T43" fmla="*/ 155 h 385"/>
                <a:gd name="T44" fmla="*/ 270 w 414"/>
                <a:gd name="T45" fmla="*/ 238 h 385"/>
                <a:gd name="T46" fmla="*/ 288 w 414"/>
                <a:gd name="T47" fmla="*/ 241 h 385"/>
                <a:gd name="T48" fmla="*/ 288 w 414"/>
                <a:gd name="T49" fmla="*/ 159 h 385"/>
                <a:gd name="T50" fmla="*/ 303 w 414"/>
                <a:gd name="T51" fmla="*/ 152 h 385"/>
                <a:gd name="T52" fmla="*/ 279 w 414"/>
                <a:gd name="T53" fmla="*/ 91 h 385"/>
                <a:gd name="T54" fmla="*/ 333 w 414"/>
                <a:gd name="T55" fmla="*/ 170 h 385"/>
                <a:gd name="T56" fmla="*/ 345 w 414"/>
                <a:gd name="T57" fmla="*/ 248 h 385"/>
                <a:gd name="T58" fmla="*/ 352 w 414"/>
                <a:gd name="T59" fmla="*/ 174 h 385"/>
                <a:gd name="T60" fmla="*/ 362 w 414"/>
                <a:gd name="T61" fmla="*/ 170 h 385"/>
                <a:gd name="T62" fmla="*/ 363 w 414"/>
                <a:gd name="T63" fmla="*/ 156 h 385"/>
                <a:gd name="T64" fmla="*/ 342 w 414"/>
                <a:gd name="T65" fmla="*/ 109 h 385"/>
                <a:gd name="T66" fmla="*/ 333 w 414"/>
                <a:gd name="T67" fmla="*/ 124 h 385"/>
                <a:gd name="T68" fmla="*/ 325 w 414"/>
                <a:gd name="T69" fmla="*/ 165 h 385"/>
                <a:gd name="T70" fmla="*/ 311 w 414"/>
                <a:gd name="T71" fmla="*/ 270 h 385"/>
                <a:gd name="T72" fmla="*/ 256 w 414"/>
                <a:gd name="T73" fmla="*/ 272 h 385"/>
                <a:gd name="T74" fmla="*/ 251 w 414"/>
                <a:gd name="T75" fmla="*/ 295 h 385"/>
                <a:gd name="T76" fmla="*/ 289 w 414"/>
                <a:gd name="T77" fmla="*/ 297 h 385"/>
                <a:gd name="T78" fmla="*/ 370 w 414"/>
                <a:gd name="T79" fmla="*/ 284 h 385"/>
                <a:gd name="T80" fmla="*/ 362 w 414"/>
                <a:gd name="T81" fmla="*/ 26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4" h="385">
                  <a:moveTo>
                    <a:pt x="414" y="211"/>
                  </a:moveTo>
                  <a:cubicBezTo>
                    <a:pt x="414" y="253"/>
                    <a:pt x="414" y="294"/>
                    <a:pt x="414" y="336"/>
                  </a:cubicBezTo>
                  <a:cubicBezTo>
                    <a:pt x="414" y="349"/>
                    <a:pt x="408" y="356"/>
                    <a:pt x="395" y="358"/>
                  </a:cubicBezTo>
                  <a:cubicBezTo>
                    <a:pt x="362" y="362"/>
                    <a:pt x="329" y="367"/>
                    <a:pt x="297" y="372"/>
                  </a:cubicBezTo>
                  <a:cubicBezTo>
                    <a:pt x="268" y="376"/>
                    <a:pt x="240" y="381"/>
                    <a:pt x="211" y="384"/>
                  </a:cubicBezTo>
                  <a:cubicBezTo>
                    <a:pt x="202" y="385"/>
                    <a:pt x="192" y="382"/>
                    <a:pt x="183" y="381"/>
                  </a:cubicBezTo>
                  <a:cubicBezTo>
                    <a:pt x="149" y="376"/>
                    <a:pt x="116" y="371"/>
                    <a:pt x="82" y="367"/>
                  </a:cubicBezTo>
                  <a:cubicBezTo>
                    <a:pt x="60" y="364"/>
                    <a:pt x="38" y="360"/>
                    <a:pt x="17" y="357"/>
                  </a:cubicBezTo>
                  <a:cubicBezTo>
                    <a:pt x="7" y="356"/>
                    <a:pt x="0" y="348"/>
                    <a:pt x="0" y="337"/>
                  </a:cubicBezTo>
                  <a:cubicBezTo>
                    <a:pt x="0" y="275"/>
                    <a:pt x="0" y="212"/>
                    <a:pt x="0" y="150"/>
                  </a:cubicBezTo>
                  <a:cubicBezTo>
                    <a:pt x="0" y="128"/>
                    <a:pt x="0" y="106"/>
                    <a:pt x="0" y="84"/>
                  </a:cubicBezTo>
                  <a:cubicBezTo>
                    <a:pt x="0" y="74"/>
                    <a:pt x="5" y="67"/>
                    <a:pt x="15" y="64"/>
                  </a:cubicBezTo>
                  <a:cubicBezTo>
                    <a:pt x="75" y="44"/>
                    <a:pt x="134" y="23"/>
                    <a:pt x="194" y="3"/>
                  </a:cubicBezTo>
                  <a:cubicBezTo>
                    <a:pt x="203" y="0"/>
                    <a:pt x="211" y="0"/>
                    <a:pt x="220" y="3"/>
                  </a:cubicBezTo>
                  <a:cubicBezTo>
                    <a:pt x="280" y="23"/>
                    <a:pt x="340" y="44"/>
                    <a:pt x="400" y="64"/>
                  </a:cubicBezTo>
                  <a:cubicBezTo>
                    <a:pt x="409" y="67"/>
                    <a:pt x="414" y="74"/>
                    <a:pt x="414" y="83"/>
                  </a:cubicBezTo>
                  <a:cubicBezTo>
                    <a:pt x="414" y="126"/>
                    <a:pt x="414" y="168"/>
                    <a:pt x="414" y="211"/>
                  </a:cubicBezTo>
                  <a:close/>
                  <a:moveTo>
                    <a:pt x="74" y="78"/>
                  </a:moveTo>
                  <a:cubicBezTo>
                    <a:pt x="61" y="82"/>
                    <a:pt x="49" y="86"/>
                    <a:pt x="37" y="89"/>
                  </a:cubicBezTo>
                  <a:cubicBezTo>
                    <a:pt x="30" y="91"/>
                    <a:pt x="30" y="92"/>
                    <a:pt x="30" y="99"/>
                  </a:cubicBezTo>
                  <a:cubicBezTo>
                    <a:pt x="30" y="139"/>
                    <a:pt x="30" y="179"/>
                    <a:pt x="30" y="218"/>
                  </a:cubicBezTo>
                  <a:cubicBezTo>
                    <a:pt x="30" y="253"/>
                    <a:pt x="30" y="287"/>
                    <a:pt x="30" y="321"/>
                  </a:cubicBezTo>
                  <a:cubicBezTo>
                    <a:pt x="30" y="328"/>
                    <a:pt x="31" y="329"/>
                    <a:pt x="37" y="330"/>
                  </a:cubicBezTo>
                  <a:cubicBezTo>
                    <a:pt x="52" y="332"/>
                    <a:pt x="66" y="334"/>
                    <a:pt x="80" y="335"/>
                  </a:cubicBezTo>
                  <a:cubicBezTo>
                    <a:pt x="115" y="340"/>
                    <a:pt x="149" y="344"/>
                    <a:pt x="184" y="348"/>
                  </a:cubicBezTo>
                  <a:cubicBezTo>
                    <a:pt x="190" y="349"/>
                    <a:pt x="193" y="347"/>
                    <a:pt x="193" y="340"/>
                  </a:cubicBezTo>
                  <a:cubicBezTo>
                    <a:pt x="193" y="330"/>
                    <a:pt x="193" y="319"/>
                    <a:pt x="193" y="309"/>
                  </a:cubicBezTo>
                  <a:cubicBezTo>
                    <a:pt x="193" y="223"/>
                    <a:pt x="193" y="138"/>
                    <a:pt x="193" y="53"/>
                  </a:cubicBezTo>
                  <a:cubicBezTo>
                    <a:pt x="193" y="46"/>
                    <a:pt x="189" y="44"/>
                    <a:pt x="183" y="46"/>
                  </a:cubicBezTo>
                  <a:cubicBezTo>
                    <a:pt x="173" y="49"/>
                    <a:pt x="162" y="52"/>
                    <a:pt x="152" y="55"/>
                  </a:cubicBezTo>
                  <a:cubicBezTo>
                    <a:pt x="149" y="56"/>
                    <a:pt x="148" y="57"/>
                    <a:pt x="148" y="61"/>
                  </a:cubicBezTo>
                  <a:cubicBezTo>
                    <a:pt x="148" y="83"/>
                    <a:pt x="148" y="105"/>
                    <a:pt x="148" y="127"/>
                  </a:cubicBezTo>
                  <a:cubicBezTo>
                    <a:pt x="148" y="129"/>
                    <a:pt x="148" y="130"/>
                    <a:pt x="148" y="133"/>
                  </a:cubicBezTo>
                  <a:cubicBezTo>
                    <a:pt x="140" y="125"/>
                    <a:pt x="133" y="119"/>
                    <a:pt x="126" y="112"/>
                  </a:cubicBezTo>
                  <a:cubicBezTo>
                    <a:pt x="121" y="122"/>
                    <a:pt x="115" y="131"/>
                    <a:pt x="110" y="140"/>
                  </a:cubicBezTo>
                  <a:cubicBezTo>
                    <a:pt x="103" y="135"/>
                    <a:pt x="97" y="131"/>
                    <a:pt x="91" y="126"/>
                  </a:cubicBezTo>
                  <a:cubicBezTo>
                    <a:pt x="85" y="133"/>
                    <a:pt x="80" y="140"/>
                    <a:pt x="75" y="146"/>
                  </a:cubicBezTo>
                  <a:cubicBezTo>
                    <a:pt x="75" y="146"/>
                    <a:pt x="75" y="146"/>
                    <a:pt x="74" y="146"/>
                  </a:cubicBezTo>
                  <a:cubicBezTo>
                    <a:pt x="74" y="124"/>
                    <a:pt x="74" y="101"/>
                    <a:pt x="74" y="78"/>
                  </a:cubicBezTo>
                  <a:close/>
                  <a:moveTo>
                    <a:pt x="279" y="91"/>
                  </a:moveTo>
                  <a:cubicBezTo>
                    <a:pt x="278" y="92"/>
                    <a:pt x="277" y="92"/>
                    <a:pt x="277" y="93"/>
                  </a:cubicBezTo>
                  <a:cubicBezTo>
                    <a:pt x="269" y="110"/>
                    <a:pt x="262" y="128"/>
                    <a:pt x="254" y="146"/>
                  </a:cubicBezTo>
                  <a:cubicBezTo>
                    <a:pt x="252" y="151"/>
                    <a:pt x="255" y="153"/>
                    <a:pt x="260" y="154"/>
                  </a:cubicBezTo>
                  <a:cubicBezTo>
                    <a:pt x="262" y="155"/>
                    <a:pt x="263" y="155"/>
                    <a:pt x="265" y="155"/>
                  </a:cubicBezTo>
                  <a:cubicBezTo>
                    <a:pt x="269" y="155"/>
                    <a:pt x="270" y="157"/>
                    <a:pt x="270" y="160"/>
                  </a:cubicBezTo>
                  <a:cubicBezTo>
                    <a:pt x="270" y="186"/>
                    <a:pt x="270" y="212"/>
                    <a:pt x="270" y="238"/>
                  </a:cubicBezTo>
                  <a:cubicBezTo>
                    <a:pt x="270" y="251"/>
                    <a:pt x="270" y="249"/>
                    <a:pt x="280" y="249"/>
                  </a:cubicBezTo>
                  <a:cubicBezTo>
                    <a:pt x="288" y="249"/>
                    <a:pt x="288" y="248"/>
                    <a:pt x="288" y="241"/>
                  </a:cubicBezTo>
                  <a:cubicBezTo>
                    <a:pt x="288" y="216"/>
                    <a:pt x="288" y="190"/>
                    <a:pt x="288" y="164"/>
                  </a:cubicBezTo>
                  <a:cubicBezTo>
                    <a:pt x="288" y="163"/>
                    <a:pt x="288" y="161"/>
                    <a:pt x="288" y="159"/>
                  </a:cubicBezTo>
                  <a:cubicBezTo>
                    <a:pt x="291" y="159"/>
                    <a:pt x="294" y="160"/>
                    <a:pt x="296" y="160"/>
                  </a:cubicBezTo>
                  <a:cubicBezTo>
                    <a:pt x="303" y="161"/>
                    <a:pt x="305" y="159"/>
                    <a:pt x="303" y="152"/>
                  </a:cubicBezTo>
                  <a:cubicBezTo>
                    <a:pt x="296" y="133"/>
                    <a:pt x="289" y="115"/>
                    <a:pt x="282" y="96"/>
                  </a:cubicBezTo>
                  <a:cubicBezTo>
                    <a:pt x="281" y="95"/>
                    <a:pt x="280" y="93"/>
                    <a:pt x="279" y="91"/>
                  </a:cubicBezTo>
                  <a:close/>
                  <a:moveTo>
                    <a:pt x="333" y="166"/>
                  </a:moveTo>
                  <a:cubicBezTo>
                    <a:pt x="333" y="168"/>
                    <a:pt x="333" y="169"/>
                    <a:pt x="333" y="170"/>
                  </a:cubicBezTo>
                  <a:cubicBezTo>
                    <a:pt x="333" y="193"/>
                    <a:pt x="333" y="215"/>
                    <a:pt x="333" y="237"/>
                  </a:cubicBezTo>
                  <a:cubicBezTo>
                    <a:pt x="333" y="250"/>
                    <a:pt x="332" y="249"/>
                    <a:pt x="345" y="248"/>
                  </a:cubicBezTo>
                  <a:cubicBezTo>
                    <a:pt x="351" y="248"/>
                    <a:pt x="352" y="248"/>
                    <a:pt x="352" y="242"/>
                  </a:cubicBezTo>
                  <a:cubicBezTo>
                    <a:pt x="352" y="219"/>
                    <a:pt x="352" y="196"/>
                    <a:pt x="352" y="174"/>
                  </a:cubicBezTo>
                  <a:cubicBezTo>
                    <a:pt x="352" y="172"/>
                    <a:pt x="352" y="171"/>
                    <a:pt x="352" y="169"/>
                  </a:cubicBezTo>
                  <a:cubicBezTo>
                    <a:pt x="356" y="169"/>
                    <a:pt x="359" y="170"/>
                    <a:pt x="362" y="170"/>
                  </a:cubicBezTo>
                  <a:cubicBezTo>
                    <a:pt x="366" y="171"/>
                    <a:pt x="368" y="169"/>
                    <a:pt x="367" y="164"/>
                  </a:cubicBezTo>
                  <a:cubicBezTo>
                    <a:pt x="366" y="162"/>
                    <a:pt x="364" y="159"/>
                    <a:pt x="363" y="156"/>
                  </a:cubicBezTo>
                  <a:cubicBezTo>
                    <a:pt x="357" y="142"/>
                    <a:pt x="351" y="127"/>
                    <a:pt x="345" y="112"/>
                  </a:cubicBezTo>
                  <a:cubicBezTo>
                    <a:pt x="344" y="111"/>
                    <a:pt x="343" y="110"/>
                    <a:pt x="342" y="109"/>
                  </a:cubicBezTo>
                  <a:cubicBezTo>
                    <a:pt x="341" y="110"/>
                    <a:pt x="340" y="111"/>
                    <a:pt x="339" y="112"/>
                  </a:cubicBezTo>
                  <a:cubicBezTo>
                    <a:pt x="337" y="116"/>
                    <a:pt x="335" y="120"/>
                    <a:pt x="333" y="124"/>
                  </a:cubicBezTo>
                  <a:cubicBezTo>
                    <a:pt x="328" y="134"/>
                    <a:pt x="324" y="144"/>
                    <a:pt x="319" y="154"/>
                  </a:cubicBezTo>
                  <a:cubicBezTo>
                    <a:pt x="316" y="161"/>
                    <a:pt x="317" y="163"/>
                    <a:pt x="325" y="165"/>
                  </a:cubicBezTo>
                  <a:cubicBezTo>
                    <a:pt x="328" y="165"/>
                    <a:pt x="330" y="165"/>
                    <a:pt x="333" y="166"/>
                  </a:cubicBezTo>
                  <a:close/>
                  <a:moveTo>
                    <a:pt x="311" y="270"/>
                  </a:moveTo>
                  <a:cubicBezTo>
                    <a:pt x="311" y="270"/>
                    <a:pt x="311" y="270"/>
                    <a:pt x="311" y="270"/>
                  </a:cubicBezTo>
                  <a:cubicBezTo>
                    <a:pt x="293" y="271"/>
                    <a:pt x="274" y="272"/>
                    <a:pt x="256" y="272"/>
                  </a:cubicBezTo>
                  <a:cubicBezTo>
                    <a:pt x="253" y="273"/>
                    <a:pt x="251" y="274"/>
                    <a:pt x="251" y="277"/>
                  </a:cubicBezTo>
                  <a:cubicBezTo>
                    <a:pt x="251" y="283"/>
                    <a:pt x="251" y="289"/>
                    <a:pt x="251" y="295"/>
                  </a:cubicBezTo>
                  <a:cubicBezTo>
                    <a:pt x="251" y="299"/>
                    <a:pt x="253" y="300"/>
                    <a:pt x="256" y="300"/>
                  </a:cubicBezTo>
                  <a:cubicBezTo>
                    <a:pt x="267" y="299"/>
                    <a:pt x="278" y="298"/>
                    <a:pt x="289" y="297"/>
                  </a:cubicBezTo>
                  <a:cubicBezTo>
                    <a:pt x="315" y="294"/>
                    <a:pt x="340" y="292"/>
                    <a:pt x="365" y="290"/>
                  </a:cubicBezTo>
                  <a:cubicBezTo>
                    <a:pt x="369" y="289"/>
                    <a:pt x="370" y="288"/>
                    <a:pt x="370" y="284"/>
                  </a:cubicBezTo>
                  <a:cubicBezTo>
                    <a:pt x="370" y="281"/>
                    <a:pt x="370" y="278"/>
                    <a:pt x="370" y="275"/>
                  </a:cubicBezTo>
                  <a:cubicBezTo>
                    <a:pt x="370" y="267"/>
                    <a:pt x="370" y="267"/>
                    <a:pt x="362" y="267"/>
                  </a:cubicBezTo>
                  <a:cubicBezTo>
                    <a:pt x="345" y="268"/>
                    <a:pt x="328" y="269"/>
                    <a:pt x="311" y="27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67"/>
            <p:cNvSpPr>
              <a:spLocks/>
            </p:cNvSpPr>
            <p:nvPr/>
          </p:nvSpPr>
          <p:spPr bwMode="auto">
            <a:xfrm>
              <a:off x="7334251" y="4611688"/>
              <a:ext cx="520700" cy="990600"/>
            </a:xfrm>
            <a:custGeom>
              <a:avLst/>
              <a:gdLst>
                <a:gd name="T0" fmla="*/ 44 w 163"/>
                <a:gd name="T1" fmla="*/ 34 h 305"/>
                <a:gd name="T2" fmla="*/ 44 w 163"/>
                <a:gd name="T3" fmla="*/ 102 h 305"/>
                <a:gd name="T4" fmla="*/ 45 w 163"/>
                <a:gd name="T5" fmla="*/ 102 h 305"/>
                <a:gd name="T6" fmla="*/ 61 w 163"/>
                <a:gd name="T7" fmla="*/ 82 h 305"/>
                <a:gd name="T8" fmla="*/ 80 w 163"/>
                <a:gd name="T9" fmla="*/ 96 h 305"/>
                <a:gd name="T10" fmla="*/ 96 w 163"/>
                <a:gd name="T11" fmla="*/ 68 h 305"/>
                <a:gd name="T12" fmla="*/ 118 w 163"/>
                <a:gd name="T13" fmla="*/ 89 h 305"/>
                <a:gd name="T14" fmla="*/ 118 w 163"/>
                <a:gd name="T15" fmla="*/ 83 h 305"/>
                <a:gd name="T16" fmla="*/ 118 w 163"/>
                <a:gd name="T17" fmla="*/ 17 h 305"/>
                <a:gd name="T18" fmla="*/ 122 w 163"/>
                <a:gd name="T19" fmla="*/ 11 h 305"/>
                <a:gd name="T20" fmla="*/ 153 w 163"/>
                <a:gd name="T21" fmla="*/ 2 h 305"/>
                <a:gd name="T22" fmla="*/ 163 w 163"/>
                <a:gd name="T23" fmla="*/ 9 h 305"/>
                <a:gd name="T24" fmla="*/ 163 w 163"/>
                <a:gd name="T25" fmla="*/ 265 h 305"/>
                <a:gd name="T26" fmla="*/ 163 w 163"/>
                <a:gd name="T27" fmla="*/ 296 h 305"/>
                <a:gd name="T28" fmla="*/ 154 w 163"/>
                <a:gd name="T29" fmla="*/ 304 h 305"/>
                <a:gd name="T30" fmla="*/ 50 w 163"/>
                <a:gd name="T31" fmla="*/ 291 h 305"/>
                <a:gd name="T32" fmla="*/ 7 w 163"/>
                <a:gd name="T33" fmla="*/ 286 h 305"/>
                <a:gd name="T34" fmla="*/ 0 w 163"/>
                <a:gd name="T35" fmla="*/ 277 h 305"/>
                <a:gd name="T36" fmla="*/ 0 w 163"/>
                <a:gd name="T37" fmla="*/ 174 h 305"/>
                <a:gd name="T38" fmla="*/ 0 w 163"/>
                <a:gd name="T39" fmla="*/ 55 h 305"/>
                <a:gd name="T40" fmla="*/ 7 w 163"/>
                <a:gd name="T41" fmla="*/ 45 h 305"/>
                <a:gd name="T42" fmla="*/ 44 w 163"/>
                <a:gd name="T43" fmla="*/ 3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3" h="305">
                  <a:moveTo>
                    <a:pt x="44" y="34"/>
                  </a:moveTo>
                  <a:cubicBezTo>
                    <a:pt x="44" y="57"/>
                    <a:pt x="44" y="80"/>
                    <a:pt x="44" y="102"/>
                  </a:cubicBezTo>
                  <a:cubicBezTo>
                    <a:pt x="45" y="102"/>
                    <a:pt x="45" y="102"/>
                    <a:pt x="45" y="102"/>
                  </a:cubicBezTo>
                  <a:cubicBezTo>
                    <a:pt x="50" y="96"/>
                    <a:pt x="55" y="89"/>
                    <a:pt x="61" y="82"/>
                  </a:cubicBezTo>
                  <a:cubicBezTo>
                    <a:pt x="67" y="87"/>
                    <a:pt x="73" y="91"/>
                    <a:pt x="80" y="96"/>
                  </a:cubicBezTo>
                  <a:cubicBezTo>
                    <a:pt x="85" y="87"/>
                    <a:pt x="91" y="78"/>
                    <a:pt x="96" y="68"/>
                  </a:cubicBezTo>
                  <a:cubicBezTo>
                    <a:pt x="103" y="75"/>
                    <a:pt x="110" y="81"/>
                    <a:pt x="118" y="89"/>
                  </a:cubicBezTo>
                  <a:cubicBezTo>
                    <a:pt x="118" y="86"/>
                    <a:pt x="118" y="85"/>
                    <a:pt x="118" y="83"/>
                  </a:cubicBezTo>
                  <a:cubicBezTo>
                    <a:pt x="118" y="61"/>
                    <a:pt x="118" y="39"/>
                    <a:pt x="118" y="17"/>
                  </a:cubicBezTo>
                  <a:cubicBezTo>
                    <a:pt x="118" y="13"/>
                    <a:pt x="119" y="12"/>
                    <a:pt x="122" y="11"/>
                  </a:cubicBezTo>
                  <a:cubicBezTo>
                    <a:pt x="132" y="8"/>
                    <a:pt x="143" y="5"/>
                    <a:pt x="153" y="2"/>
                  </a:cubicBezTo>
                  <a:cubicBezTo>
                    <a:pt x="159" y="0"/>
                    <a:pt x="163" y="2"/>
                    <a:pt x="163" y="9"/>
                  </a:cubicBezTo>
                  <a:cubicBezTo>
                    <a:pt x="163" y="94"/>
                    <a:pt x="163" y="179"/>
                    <a:pt x="163" y="265"/>
                  </a:cubicBezTo>
                  <a:cubicBezTo>
                    <a:pt x="163" y="275"/>
                    <a:pt x="163" y="286"/>
                    <a:pt x="163" y="296"/>
                  </a:cubicBezTo>
                  <a:cubicBezTo>
                    <a:pt x="163" y="303"/>
                    <a:pt x="160" y="305"/>
                    <a:pt x="154" y="304"/>
                  </a:cubicBezTo>
                  <a:cubicBezTo>
                    <a:pt x="119" y="300"/>
                    <a:pt x="85" y="296"/>
                    <a:pt x="50" y="291"/>
                  </a:cubicBezTo>
                  <a:cubicBezTo>
                    <a:pt x="36" y="290"/>
                    <a:pt x="22" y="288"/>
                    <a:pt x="7" y="286"/>
                  </a:cubicBezTo>
                  <a:cubicBezTo>
                    <a:pt x="1" y="285"/>
                    <a:pt x="0" y="284"/>
                    <a:pt x="0" y="277"/>
                  </a:cubicBezTo>
                  <a:cubicBezTo>
                    <a:pt x="0" y="243"/>
                    <a:pt x="0" y="209"/>
                    <a:pt x="0" y="174"/>
                  </a:cubicBezTo>
                  <a:cubicBezTo>
                    <a:pt x="0" y="135"/>
                    <a:pt x="0" y="95"/>
                    <a:pt x="0" y="55"/>
                  </a:cubicBezTo>
                  <a:cubicBezTo>
                    <a:pt x="0" y="48"/>
                    <a:pt x="0" y="47"/>
                    <a:pt x="7" y="45"/>
                  </a:cubicBezTo>
                  <a:cubicBezTo>
                    <a:pt x="19" y="42"/>
                    <a:pt x="31" y="38"/>
                    <a:pt x="44" y="34"/>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9" name="TextBox 278"/>
          <p:cNvSpPr txBox="1"/>
          <p:nvPr/>
        </p:nvSpPr>
        <p:spPr>
          <a:xfrm>
            <a:off x="6474835" y="5815329"/>
            <a:ext cx="2973966" cy="646331"/>
          </a:xfrm>
          <a:prstGeom prst="rect">
            <a:avLst/>
          </a:prstGeom>
          <a:noFill/>
        </p:spPr>
        <p:txBody>
          <a:bodyPr wrap="square" rtlCol="0">
            <a:spAutoFit/>
          </a:bodyPr>
          <a:lstStyle/>
          <a:p>
            <a:r>
              <a:rPr lang="en-US" sz="900" dirty="0">
                <a:solidFill>
                  <a:schemeClr val="tx1">
                    <a:lumMod val="65000"/>
                    <a:lumOff val="35000"/>
                  </a:schemeClr>
                </a:solidFill>
              </a:rPr>
              <a:t>Lorem ipsum dolor sit amet, consectetur adipiscing elit. Nulla tempus pellentesque elit, sed venenatis lectus faucibus at. Sed pulvinar scelerisque arcu quis aliquam. Aenean </a:t>
            </a:r>
            <a:r>
              <a:rPr lang="en-US" sz="900" dirty="0" smtClean="0">
                <a:solidFill>
                  <a:schemeClr val="tx1">
                    <a:lumMod val="65000"/>
                    <a:lumOff val="35000"/>
                  </a:schemeClr>
                </a:solidFill>
              </a:rPr>
              <a:t>viverra vitae felis aliquet volutpat. </a:t>
            </a:r>
            <a:endParaRPr lang="en-US" sz="900" dirty="0">
              <a:solidFill>
                <a:schemeClr val="tx1">
                  <a:lumMod val="65000"/>
                  <a:lumOff val="35000"/>
                </a:schemeClr>
              </a:solidFill>
            </a:endParaRPr>
          </a:p>
        </p:txBody>
      </p:sp>
      <p:sp>
        <p:nvSpPr>
          <p:cNvPr id="280" name="Rectangle 279"/>
          <p:cNvSpPr/>
          <p:nvPr/>
        </p:nvSpPr>
        <p:spPr>
          <a:xfrm>
            <a:off x="6475091" y="5474604"/>
            <a:ext cx="2765793" cy="400110"/>
          </a:xfrm>
          <a:prstGeom prst="rect">
            <a:avLst/>
          </a:prstGeom>
        </p:spPr>
        <p:txBody>
          <a:bodyPr wrap="square">
            <a:spAutoFit/>
          </a:bodyPr>
          <a:lstStyle/>
          <a:p>
            <a:r>
              <a:rPr lang="en-US" sz="2000" b="1" dirty="0">
                <a:solidFill>
                  <a:schemeClr val="accent3"/>
                </a:solidFill>
                <a:latin typeface="Arial" panose="020B0604020202020204" pitchFamily="34" charset="0"/>
                <a:cs typeface="Arial" panose="020B0604020202020204" pitchFamily="34" charset="0"/>
              </a:rPr>
              <a:t>Lorem </a:t>
            </a:r>
            <a:r>
              <a:rPr lang="en-US" sz="2000" b="1" dirty="0" smtClean="0">
                <a:solidFill>
                  <a:schemeClr val="accent3"/>
                </a:solidFill>
                <a:latin typeface="Arial" panose="020B0604020202020204" pitchFamily="34" charset="0"/>
                <a:cs typeface="Arial" panose="020B0604020202020204" pitchFamily="34" charset="0"/>
              </a:rPr>
              <a:t>ipsum</a:t>
            </a:r>
            <a:endParaRPr lang="en-US" sz="2000" b="1" dirty="0">
              <a:solidFill>
                <a:schemeClr val="accent3"/>
              </a:solidFill>
              <a:latin typeface="Arial" panose="020B0604020202020204" pitchFamily="34" charset="0"/>
              <a:cs typeface="Arial" panose="020B0604020202020204" pitchFamily="34" charset="0"/>
            </a:endParaRPr>
          </a:p>
        </p:txBody>
      </p:sp>
      <p:grpSp>
        <p:nvGrpSpPr>
          <p:cNvPr id="293" name="Group 292"/>
          <p:cNvGrpSpPr/>
          <p:nvPr/>
        </p:nvGrpSpPr>
        <p:grpSpPr>
          <a:xfrm>
            <a:off x="6418908" y="4369936"/>
            <a:ext cx="3028979" cy="852612"/>
            <a:chOff x="6421738" y="4272689"/>
            <a:chExt cx="4089196" cy="1151047"/>
          </a:xfrm>
        </p:grpSpPr>
        <p:grpSp>
          <p:nvGrpSpPr>
            <p:cNvPr id="292" name="Group 291"/>
            <p:cNvGrpSpPr/>
            <p:nvPr/>
          </p:nvGrpSpPr>
          <p:grpSpPr>
            <a:xfrm>
              <a:off x="6421738" y="4272689"/>
              <a:ext cx="1032510" cy="1151047"/>
              <a:chOff x="6421738" y="4272689"/>
              <a:chExt cx="1032510" cy="1151047"/>
            </a:xfrm>
          </p:grpSpPr>
          <p:grpSp>
            <p:nvGrpSpPr>
              <p:cNvPr id="262" name="Group 261"/>
              <p:cNvGrpSpPr/>
              <p:nvPr/>
            </p:nvGrpSpPr>
            <p:grpSpPr>
              <a:xfrm>
                <a:off x="6421738" y="4272689"/>
                <a:ext cx="1032510" cy="1151047"/>
                <a:chOff x="6884944" y="4599512"/>
                <a:chExt cx="995528" cy="1109820"/>
              </a:xfrm>
            </p:grpSpPr>
            <p:sp>
              <p:nvSpPr>
                <p:cNvPr id="259" name="Freeform 258"/>
                <p:cNvSpPr/>
                <p:nvPr/>
              </p:nvSpPr>
              <p:spPr>
                <a:xfrm rot="2700000">
                  <a:off x="6888356" y="4717217"/>
                  <a:ext cx="988703" cy="995528"/>
                </a:xfrm>
                <a:custGeom>
                  <a:avLst/>
                  <a:gdLst>
                    <a:gd name="connsiteX0" fmla="*/ 0 w 988703"/>
                    <a:gd name="connsiteY0" fmla="*/ 470795 h 995528"/>
                    <a:gd name="connsiteX1" fmla="*/ 470795 w 988703"/>
                    <a:gd name="connsiteY1" fmla="*/ 0 h 995528"/>
                    <a:gd name="connsiteX2" fmla="*/ 972142 w 988703"/>
                    <a:gd name="connsiteY2" fmla="*/ 501347 h 995528"/>
                    <a:gd name="connsiteX3" fmla="*/ 974553 w 988703"/>
                    <a:gd name="connsiteY3" fmla="*/ 502345 h 995528"/>
                    <a:gd name="connsiteX4" fmla="*/ 975551 w 988703"/>
                    <a:gd name="connsiteY4" fmla="*/ 504756 h 995528"/>
                    <a:gd name="connsiteX5" fmla="*/ 977259 w 988703"/>
                    <a:gd name="connsiteY5" fmla="*/ 506464 h 995528"/>
                    <a:gd name="connsiteX6" fmla="*/ 976552 w 988703"/>
                    <a:gd name="connsiteY6" fmla="*/ 507171 h 995528"/>
                    <a:gd name="connsiteX7" fmla="*/ 988703 w 988703"/>
                    <a:gd name="connsiteY7" fmla="*/ 536507 h 995528"/>
                    <a:gd name="connsiteX8" fmla="*/ 988703 w 988703"/>
                    <a:gd name="connsiteY8" fmla="*/ 947216 h 995528"/>
                    <a:gd name="connsiteX9" fmla="*/ 940391 w 988703"/>
                    <a:gd name="connsiteY9" fmla="*/ 995528 h 995528"/>
                    <a:gd name="connsiteX10" fmla="*/ 543332 w 988703"/>
                    <a:gd name="connsiteY10" fmla="*/ 995528 h 995528"/>
                    <a:gd name="connsiteX11" fmla="*/ 509170 w 988703"/>
                    <a:gd name="connsiteY11" fmla="*/ 981378 h 995528"/>
                    <a:gd name="connsiteX12" fmla="*/ 507171 w 988703"/>
                    <a:gd name="connsiteY12" fmla="*/ 976551 h 995528"/>
                    <a:gd name="connsiteX13" fmla="*/ 506464 w 988703"/>
                    <a:gd name="connsiteY13" fmla="*/ 977259 h 99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8703" h="995528">
                      <a:moveTo>
                        <a:pt x="0" y="470795"/>
                      </a:moveTo>
                      <a:lnTo>
                        <a:pt x="470795" y="0"/>
                      </a:lnTo>
                      <a:lnTo>
                        <a:pt x="972142" y="501347"/>
                      </a:lnTo>
                      <a:lnTo>
                        <a:pt x="974553" y="502345"/>
                      </a:lnTo>
                      <a:lnTo>
                        <a:pt x="975551" y="504756"/>
                      </a:lnTo>
                      <a:lnTo>
                        <a:pt x="977259" y="506464"/>
                      </a:lnTo>
                      <a:lnTo>
                        <a:pt x="976552" y="507171"/>
                      </a:lnTo>
                      <a:lnTo>
                        <a:pt x="988703" y="536507"/>
                      </a:lnTo>
                      <a:lnTo>
                        <a:pt x="988703" y="947216"/>
                      </a:lnTo>
                      <a:cubicBezTo>
                        <a:pt x="988703" y="973898"/>
                        <a:pt x="967073" y="995528"/>
                        <a:pt x="940391" y="995528"/>
                      </a:cubicBezTo>
                      <a:lnTo>
                        <a:pt x="543332" y="995528"/>
                      </a:lnTo>
                      <a:cubicBezTo>
                        <a:pt x="529991" y="995528"/>
                        <a:pt x="517913" y="990120"/>
                        <a:pt x="509170" y="981378"/>
                      </a:cubicBezTo>
                      <a:lnTo>
                        <a:pt x="507171" y="976551"/>
                      </a:lnTo>
                      <a:lnTo>
                        <a:pt x="506464" y="9772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ounded Rectangle 243"/>
                <p:cNvSpPr/>
                <p:nvPr/>
              </p:nvSpPr>
              <p:spPr>
                <a:xfrm rot="2700000">
                  <a:off x="7138279" y="4592687"/>
                  <a:ext cx="493683" cy="507333"/>
                </a:xfrm>
                <a:prstGeom prst="roundRect">
                  <a:avLst>
                    <a:gd name="adj" fmla="val 97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3" name="TextBox 272"/>
              <p:cNvSpPr txBox="1"/>
              <p:nvPr/>
            </p:nvSpPr>
            <p:spPr>
              <a:xfrm>
                <a:off x="6831404" y="4424380"/>
                <a:ext cx="212624" cy="233089"/>
              </a:xfrm>
              <a:custGeom>
                <a:avLst/>
                <a:gdLst/>
                <a:ahLst/>
                <a:cxnLst/>
                <a:rect l="l" t="t" r="r" b="b"/>
                <a:pathLst>
                  <a:path w="205008" h="224740">
                    <a:moveTo>
                      <a:pt x="99927" y="43537"/>
                    </a:moveTo>
                    <a:lnTo>
                      <a:pt x="68436" y="138182"/>
                    </a:lnTo>
                    <a:lnTo>
                      <a:pt x="131590" y="138182"/>
                    </a:lnTo>
                    <a:lnTo>
                      <a:pt x="100099" y="43537"/>
                    </a:lnTo>
                    <a:close/>
                    <a:moveTo>
                      <a:pt x="100616" y="0"/>
                    </a:moveTo>
                    <a:cubicBezTo>
                      <a:pt x="107384" y="0"/>
                      <a:pt x="112776" y="86"/>
                      <a:pt x="116791" y="258"/>
                    </a:cubicBezTo>
                    <a:cubicBezTo>
                      <a:pt x="120807" y="430"/>
                      <a:pt x="123933" y="832"/>
                      <a:pt x="126170" y="1463"/>
                    </a:cubicBezTo>
                    <a:cubicBezTo>
                      <a:pt x="128407" y="2094"/>
                      <a:pt x="130013" y="3040"/>
                      <a:pt x="130988" y="4302"/>
                    </a:cubicBezTo>
                    <a:cubicBezTo>
                      <a:pt x="131963" y="5564"/>
                      <a:pt x="132795" y="7285"/>
                      <a:pt x="133483" y="9464"/>
                    </a:cubicBezTo>
                    <a:lnTo>
                      <a:pt x="202316" y="206843"/>
                    </a:lnTo>
                    <a:cubicBezTo>
                      <a:pt x="203693" y="210973"/>
                      <a:pt x="204553" y="214243"/>
                      <a:pt x="204898" y="216652"/>
                    </a:cubicBezTo>
                    <a:cubicBezTo>
                      <a:pt x="205242" y="219061"/>
                      <a:pt x="204783" y="220868"/>
                      <a:pt x="203521" y="222072"/>
                    </a:cubicBezTo>
                    <a:cubicBezTo>
                      <a:pt x="202259" y="223277"/>
                      <a:pt x="200022" y="224023"/>
                      <a:pt x="196810" y="224310"/>
                    </a:cubicBezTo>
                    <a:cubicBezTo>
                      <a:pt x="193598" y="224596"/>
                      <a:pt x="189181" y="224740"/>
                      <a:pt x="183559" y="224740"/>
                    </a:cubicBezTo>
                    <a:cubicBezTo>
                      <a:pt x="177709" y="224740"/>
                      <a:pt x="173148" y="224654"/>
                      <a:pt x="169879" y="224482"/>
                    </a:cubicBezTo>
                    <a:cubicBezTo>
                      <a:pt x="166609" y="224310"/>
                      <a:pt x="164114" y="223965"/>
                      <a:pt x="162393" y="223449"/>
                    </a:cubicBezTo>
                    <a:cubicBezTo>
                      <a:pt x="160672" y="222933"/>
                      <a:pt x="159468" y="222216"/>
                      <a:pt x="158779" y="221298"/>
                    </a:cubicBezTo>
                    <a:cubicBezTo>
                      <a:pt x="158091" y="220380"/>
                      <a:pt x="157518" y="219176"/>
                      <a:pt x="157059" y="217684"/>
                    </a:cubicBezTo>
                    <a:lnTo>
                      <a:pt x="142087" y="172943"/>
                    </a:lnTo>
                    <a:lnTo>
                      <a:pt x="58455" y="172943"/>
                    </a:lnTo>
                    <a:lnTo>
                      <a:pt x="44345" y="216480"/>
                    </a:lnTo>
                    <a:cubicBezTo>
                      <a:pt x="43886" y="218086"/>
                      <a:pt x="43283" y="219434"/>
                      <a:pt x="42538" y="220524"/>
                    </a:cubicBezTo>
                    <a:cubicBezTo>
                      <a:pt x="41792" y="221614"/>
                      <a:pt x="40587" y="222474"/>
                      <a:pt x="38924" y="223105"/>
                    </a:cubicBezTo>
                    <a:cubicBezTo>
                      <a:pt x="37261" y="223736"/>
                      <a:pt x="34909" y="224166"/>
                      <a:pt x="31869" y="224396"/>
                    </a:cubicBezTo>
                    <a:cubicBezTo>
                      <a:pt x="28828" y="224625"/>
                      <a:pt x="24842" y="224740"/>
                      <a:pt x="19909" y="224740"/>
                    </a:cubicBezTo>
                    <a:cubicBezTo>
                      <a:pt x="14632" y="224740"/>
                      <a:pt x="10502" y="224568"/>
                      <a:pt x="7519" y="224223"/>
                    </a:cubicBezTo>
                    <a:cubicBezTo>
                      <a:pt x="4536" y="223879"/>
                      <a:pt x="2471" y="223048"/>
                      <a:pt x="1324" y="221728"/>
                    </a:cubicBezTo>
                    <a:cubicBezTo>
                      <a:pt x="177" y="220409"/>
                      <a:pt x="-225" y="218545"/>
                      <a:pt x="119" y="216136"/>
                    </a:cubicBezTo>
                    <a:cubicBezTo>
                      <a:pt x="464" y="213726"/>
                      <a:pt x="1324" y="210514"/>
                      <a:pt x="2701" y="206499"/>
                    </a:cubicBezTo>
                    <a:lnTo>
                      <a:pt x="71362" y="8948"/>
                    </a:lnTo>
                    <a:cubicBezTo>
                      <a:pt x="72050" y="6998"/>
                      <a:pt x="72853" y="5421"/>
                      <a:pt x="73771" y="4216"/>
                    </a:cubicBezTo>
                    <a:cubicBezTo>
                      <a:pt x="74688" y="3011"/>
                      <a:pt x="76151" y="2094"/>
                      <a:pt x="78159" y="1463"/>
                    </a:cubicBezTo>
                    <a:cubicBezTo>
                      <a:pt x="80166" y="832"/>
                      <a:pt x="82948" y="430"/>
                      <a:pt x="86505" y="258"/>
                    </a:cubicBezTo>
                    <a:cubicBezTo>
                      <a:pt x="90061" y="86"/>
                      <a:pt x="94765" y="0"/>
                      <a:pt x="10061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endParaRPr>
              </a:p>
            </p:txBody>
          </p:sp>
        </p:grpSp>
        <p:grpSp>
          <p:nvGrpSpPr>
            <p:cNvPr id="290" name="Group 289"/>
            <p:cNvGrpSpPr/>
            <p:nvPr/>
          </p:nvGrpSpPr>
          <p:grpSpPr>
            <a:xfrm>
              <a:off x="7440633" y="4272689"/>
              <a:ext cx="1032510" cy="1151047"/>
              <a:chOff x="7526320" y="4272689"/>
              <a:chExt cx="1032510" cy="1151047"/>
            </a:xfrm>
          </p:grpSpPr>
          <p:grpSp>
            <p:nvGrpSpPr>
              <p:cNvPr id="263" name="Group 262"/>
              <p:cNvGrpSpPr/>
              <p:nvPr/>
            </p:nvGrpSpPr>
            <p:grpSpPr>
              <a:xfrm>
                <a:off x="7526320" y="4272689"/>
                <a:ext cx="1032510" cy="1151047"/>
                <a:chOff x="7949964" y="4599512"/>
                <a:chExt cx="995528" cy="1109820"/>
              </a:xfrm>
            </p:grpSpPr>
            <p:sp>
              <p:nvSpPr>
                <p:cNvPr id="260" name="Freeform 259"/>
                <p:cNvSpPr/>
                <p:nvPr/>
              </p:nvSpPr>
              <p:spPr>
                <a:xfrm rot="2700000">
                  <a:off x="7953376" y="4717217"/>
                  <a:ext cx="988703" cy="995528"/>
                </a:xfrm>
                <a:custGeom>
                  <a:avLst/>
                  <a:gdLst>
                    <a:gd name="connsiteX0" fmla="*/ 0 w 988703"/>
                    <a:gd name="connsiteY0" fmla="*/ 470795 h 995528"/>
                    <a:gd name="connsiteX1" fmla="*/ 470795 w 988703"/>
                    <a:gd name="connsiteY1" fmla="*/ 0 h 995528"/>
                    <a:gd name="connsiteX2" fmla="*/ 972142 w 988703"/>
                    <a:gd name="connsiteY2" fmla="*/ 501347 h 995528"/>
                    <a:gd name="connsiteX3" fmla="*/ 974552 w 988703"/>
                    <a:gd name="connsiteY3" fmla="*/ 502346 h 995528"/>
                    <a:gd name="connsiteX4" fmla="*/ 975551 w 988703"/>
                    <a:gd name="connsiteY4" fmla="*/ 504756 h 995528"/>
                    <a:gd name="connsiteX5" fmla="*/ 977259 w 988703"/>
                    <a:gd name="connsiteY5" fmla="*/ 506464 h 995528"/>
                    <a:gd name="connsiteX6" fmla="*/ 976551 w 988703"/>
                    <a:gd name="connsiteY6" fmla="*/ 507171 h 995528"/>
                    <a:gd name="connsiteX7" fmla="*/ 988703 w 988703"/>
                    <a:gd name="connsiteY7" fmla="*/ 536507 h 995528"/>
                    <a:gd name="connsiteX8" fmla="*/ 988703 w 988703"/>
                    <a:gd name="connsiteY8" fmla="*/ 947216 h 995528"/>
                    <a:gd name="connsiteX9" fmla="*/ 940391 w 988703"/>
                    <a:gd name="connsiteY9" fmla="*/ 995528 h 995528"/>
                    <a:gd name="connsiteX10" fmla="*/ 543332 w 988703"/>
                    <a:gd name="connsiteY10" fmla="*/ 995528 h 995528"/>
                    <a:gd name="connsiteX11" fmla="*/ 509170 w 988703"/>
                    <a:gd name="connsiteY11" fmla="*/ 981378 h 995528"/>
                    <a:gd name="connsiteX12" fmla="*/ 507171 w 988703"/>
                    <a:gd name="connsiteY12" fmla="*/ 976551 h 995528"/>
                    <a:gd name="connsiteX13" fmla="*/ 506464 w 988703"/>
                    <a:gd name="connsiteY13" fmla="*/ 977259 h 99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8703" h="995528">
                      <a:moveTo>
                        <a:pt x="0" y="470795"/>
                      </a:moveTo>
                      <a:lnTo>
                        <a:pt x="470795" y="0"/>
                      </a:lnTo>
                      <a:lnTo>
                        <a:pt x="972142" y="501347"/>
                      </a:lnTo>
                      <a:lnTo>
                        <a:pt x="974552" y="502346"/>
                      </a:lnTo>
                      <a:lnTo>
                        <a:pt x="975551" y="504756"/>
                      </a:lnTo>
                      <a:lnTo>
                        <a:pt x="977259" y="506464"/>
                      </a:lnTo>
                      <a:lnTo>
                        <a:pt x="976551" y="507171"/>
                      </a:lnTo>
                      <a:lnTo>
                        <a:pt x="988703" y="536507"/>
                      </a:lnTo>
                      <a:lnTo>
                        <a:pt x="988703" y="947216"/>
                      </a:lnTo>
                      <a:cubicBezTo>
                        <a:pt x="988703" y="973898"/>
                        <a:pt x="967073" y="995528"/>
                        <a:pt x="940391" y="995528"/>
                      </a:cubicBezTo>
                      <a:lnTo>
                        <a:pt x="543332" y="995528"/>
                      </a:lnTo>
                      <a:cubicBezTo>
                        <a:pt x="529991" y="995528"/>
                        <a:pt x="517913" y="990120"/>
                        <a:pt x="509170" y="981378"/>
                      </a:cubicBezTo>
                      <a:lnTo>
                        <a:pt x="507171" y="976551"/>
                      </a:lnTo>
                      <a:lnTo>
                        <a:pt x="506464" y="9772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ounded Rectangle 251"/>
                <p:cNvSpPr/>
                <p:nvPr/>
              </p:nvSpPr>
              <p:spPr>
                <a:xfrm rot="2700000">
                  <a:off x="8203299" y="4592687"/>
                  <a:ext cx="493683" cy="507333"/>
                </a:xfrm>
                <a:prstGeom prst="roundRect">
                  <a:avLst>
                    <a:gd name="adj" fmla="val 978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6" name="Freeform 275"/>
              <p:cNvSpPr/>
              <p:nvPr/>
            </p:nvSpPr>
            <p:spPr>
              <a:xfrm>
                <a:off x="7969016" y="4425451"/>
                <a:ext cx="167231" cy="230947"/>
              </a:xfrm>
              <a:custGeom>
                <a:avLst/>
                <a:gdLst/>
                <a:ahLst/>
                <a:cxnLst/>
                <a:rect l="l" t="t" r="r" b="b"/>
                <a:pathLst>
                  <a:path w="161241" h="222675">
                    <a:moveTo>
                      <a:pt x="44397" y="124760"/>
                    </a:moveTo>
                    <a:lnTo>
                      <a:pt x="44397" y="188087"/>
                    </a:lnTo>
                    <a:lnTo>
                      <a:pt x="77093" y="188087"/>
                    </a:lnTo>
                    <a:cubicBezTo>
                      <a:pt x="83403" y="188087"/>
                      <a:pt x="88709" y="187427"/>
                      <a:pt x="93011" y="186108"/>
                    </a:cubicBezTo>
                    <a:cubicBezTo>
                      <a:pt x="97313" y="184788"/>
                      <a:pt x="101041" y="182838"/>
                      <a:pt x="104196" y="180257"/>
                    </a:cubicBezTo>
                    <a:cubicBezTo>
                      <a:pt x="107351" y="177676"/>
                      <a:pt x="109817" y="174463"/>
                      <a:pt x="111596" y="170620"/>
                    </a:cubicBezTo>
                    <a:cubicBezTo>
                      <a:pt x="113374" y="166777"/>
                      <a:pt x="114263" y="162389"/>
                      <a:pt x="114263" y="157456"/>
                    </a:cubicBezTo>
                    <a:cubicBezTo>
                      <a:pt x="114263" y="152293"/>
                      <a:pt x="113403" y="147676"/>
                      <a:pt x="111682" y="143603"/>
                    </a:cubicBezTo>
                    <a:cubicBezTo>
                      <a:pt x="109961" y="139531"/>
                      <a:pt x="107437" y="136118"/>
                      <a:pt x="104110" y="133364"/>
                    </a:cubicBezTo>
                    <a:cubicBezTo>
                      <a:pt x="100783" y="130611"/>
                      <a:pt x="96538" y="128489"/>
                      <a:pt x="91376" y="126997"/>
                    </a:cubicBezTo>
                    <a:cubicBezTo>
                      <a:pt x="86213" y="125506"/>
                      <a:pt x="79502" y="124760"/>
                      <a:pt x="71242" y="124760"/>
                    </a:cubicBezTo>
                    <a:close/>
                    <a:moveTo>
                      <a:pt x="44397" y="33901"/>
                    </a:moveTo>
                    <a:lnTo>
                      <a:pt x="44397" y="91720"/>
                    </a:lnTo>
                    <a:lnTo>
                      <a:pt x="69694" y="91720"/>
                    </a:lnTo>
                    <a:cubicBezTo>
                      <a:pt x="76233" y="91720"/>
                      <a:pt x="81453" y="90946"/>
                      <a:pt x="85353" y="89397"/>
                    </a:cubicBezTo>
                    <a:cubicBezTo>
                      <a:pt x="89254" y="87849"/>
                      <a:pt x="92494" y="85726"/>
                      <a:pt x="95076" y="83030"/>
                    </a:cubicBezTo>
                    <a:cubicBezTo>
                      <a:pt x="97657" y="80334"/>
                      <a:pt x="99579" y="77179"/>
                      <a:pt x="100841" y="73566"/>
                    </a:cubicBezTo>
                    <a:cubicBezTo>
                      <a:pt x="102102" y="69952"/>
                      <a:pt x="102733" y="66137"/>
                      <a:pt x="102733" y="62122"/>
                    </a:cubicBezTo>
                    <a:cubicBezTo>
                      <a:pt x="102733" y="57648"/>
                      <a:pt x="102045" y="53633"/>
                      <a:pt x="100668" y="50076"/>
                    </a:cubicBezTo>
                    <a:cubicBezTo>
                      <a:pt x="99292" y="46520"/>
                      <a:pt x="97227" y="43566"/>
                      <a:pt x="94473" y="41214"/>
                    </a:cubicBezTo>
                    <a:cubicBezTo>
                      <a:pt x="91720" y="38862"/>
                      <a:pt x="88250" y="37056"/>
                      <a:pt x="84062" y="35794"/>
                    </a:cubicBezTo>
                    <a:cubicBezTo>
                      <a:pt x="79875" y="34532"/>
                      <a:pt x="74282" y="33901"/>
                      <a:pt x="67284" y="33901"/>
                    </a:cubicBezTo>
                    <a:close/>
                    <a:moveTo>
                      <a:pt x="13423" y="0"/>
                    </a:moveTo>
                    <a:lnTo>
                      <a:pt x="69349" y="0"/>
                    </a:lnTo>
                    <a:cubicBezTo>
                      <a:pt x="83001" y="0"/>
                      <a:pt x="94559" y="1148"/>
                      <a:pt x="104024" y="3442"/>
                    </a:cubicBezTo>
                    <a:cubicBezTo>
                      <a:pt x="113489" y="5737"/>
                      <a:pt x="121462" y="9207"/>
                      <a:pt x="127943" y="13853"/>
                    </a:cubicBezTo>
                    <a:cubicBezTo>
                      <a:pt x="134425" y="18499"/>
                      <a:pt x="139387" y="24379"/>
                      <a:pt x="142829" y="31492"/>
                    </a:cubicBezTo>
                    <a:cubicBezTo>
                      <a:pt x="146270" y="38604"/>
                      <a:pt x="147991" y="46979"/>
                      <a:pt x="147991" y="56616"/>
                    </a:cubicBezTo>
                    <a:cubicBezTo>
                      <a:pt x="147991" y="62008"/>
                      <a:pt x="147303" y="67084"/>
                      <a:pt x="145926" y="71845"/>
                    </a:cubicBezTo>
                    <a:cubicBezTo>
                      <a:pt x="144549" y="76606"/>
                      <a:pt x="142542" y="80937"/>
                      <a:pt x="139903" y="84837"/>
                    </a:cubicBezTo>
                    <a:cubicBezTo>
                      <a:pt x="137265" y="88738"/>
                      <a:pt x="134024" y="92179"/>
                      <a:pt x="130181" y="95162"/>
                    </a:cubicBezTo>
                    <a:cubicBezTo>
                      <a:pt x="126337" y="98145"/>
                      <a:pt x="121949" y="100554"/>
                      <a:pt x="117016" y="102390"/>
                    </a:cubicBezTo>
                    <a:cubicBezTo>
                      <a:pt x="123326" y="103537"/>
                      <a:pt x="129148" y="105544"/>
                      <a:pt x="134483" y="108412"/>
                    </a:cubicBezTo>
                    <a:cubicBezTo>
                      <a:pt x="139817" y="111280"/>
                      <a:pt x="144463" y="114980"/>
                      <a:pt x="148421" y="119512"/>
                    </a:cubicBezTo>
                    <a:cubicBezTo>
                      <a:pt x="152379" y="124043"/>
                      <a:pt x="155505" y="129349"/>
                      <a:pt x="157800" y="135429"/>
                    </a:cubicBezTo>
                    <a:cubicBezTo>
                      <a:pt x="160094" y="141510"/>
                      <a:pt x="161241" y="148336"/>
                      <a:pt x="161241" y="155907"/>
                    </a:cubicBezTo>
                    <a:cubicBezTo>
                      <a:pt x="161241" y="163823"/>
                      <a:pt x="160152" y="170993"/>
                      <a:pt x="157972" y="177418"/>
                    </a:cubicBezTo>
                    <a:cubicBezTo>
                      <a:pt x="155792" y="183842"/>
                      <a:pt x="152781" y="189521"/>
                      <a:pt x="148938" y="194454"/>
                    </a:cubicBezTo>
                    <a:cubicBezTo>
                      <a:pt x="145094" y="199387"/>
                      <a:pt x="140506" y="203631"/>
                      <a:pt x="135171" y="207188"/>
                    </a:cubicBezTo>
                    <a:cubicBezTo>
                      <a:pt x="129836" y="210744"/>
                      <a:pt x="123957" y="213670"/>
                      <a:pt x="117533" y="215964"/>
                    </a:cubicBezTo>
                    <a:cubicBezTo>
                      <a:pt x="111108" y="218258"/>
                      <a:pt x="104253" y="219951"/>
                      <a:pt x="96969" y="221040"/>
                    </a:cubicBezTo>
                    <a:cubicBezTo>
                      <a:pt x="89684" y="222130"/>
                      <a:pt x="81567" y="222675"/>
                      <a:pt x="72619" y="222675"/>
                    </a:cubicBezTo>
                    <a:lnTo>
                      <a:pt x="13423" y="222675"/>
                    </a:lnTo>
                    <a:cubicBezTo>
                      <a:pt x="9637" y="222675"/>
                      <a:pt x="6453" y="221557"/>
                      <a:pt x="3872" y="219320"/>
                    </a:cubicBezTo>
                    <a:cubicBezTo>
                      <a:pt x="1291" y="217083"/>
                      <a:pt x="0" y="213440"/>
                      <a:pt x="0" y="208392"/>
                    </a:cubicBezTo>
                    <a:lnTo>
                      <a:pt x="0" y="14283"/>
                    </a:lnTo>
                    <a:cubicBezTo>
                      <a:pt x="0" y="9236"/>
                      <a:pt x="1291" y="5593"/>
                      <a:pt x="3872" y="3356"/>
                    </a:cubicBezTo>
                    <a:cubicBezTo>
                      <a:pt x="6453" y="1119"/>
                      <a:pt x="9637" y="0"/>
                      <a:pt x="1342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endParaRPr>
              </a:p>
            </p:txBody>
          </p:sp>
        </p:grpSp>
        <p:grpSp>
          <p:nvGrpSpPr>
            <p:cNvPr id="291" name="Group 290"/>
            <p:cNvGrpSpPr/>
            <p:nvPr/>
          </p:nvGrpSpPr>
          <p:grpSpPr>
            <a:xfrm>
              <a:off x="8459528" y="4272689"/>
              <a:ext cx="1032510" cy="1151047"/>
              <a:chOff x="8630903" y="4272689"/>
              <a:chExt cx="1032510" cy="1151047"/>
            </a:xfrm>
          </p:grpSpPr>
          <p:grpSp>
            <p:nvGrpSpPr>
              <p:cNvPr id="264" name="Group 263"/>
              <p:cNvGrpSpPr/>
              <p:nvPr/>
            </p:nvGrpSpPr>
            <p:grpSpPr>
              <a:xfrm>
                <a:off x="8630903" y="4272689"/>
                <a:ext cx="1032510" cy="1151047"/>
                <a:chOff x="9014983" y="4599512"/>
                <a:chExt cx="995528" cy="1109820"/>
              </a:xfrm>
            </p:grpSpPr>
            <p:sp>
              <p:nvSpPr>
                <p:cNvPr id="261" name="Freeform 260"/>
                <p:cNvSpPr/>
                <p:nvPr/>
              </p:nvSpPr>
              <p:spPr>
                <a:xfrm rot="2700000">
                  <a:off x="9018395" y="4717217"/>
                  <a:ext cx="988703" cy="995528"/>
                </a:xfrm>
                <a:custGeom>
                  <a:avLst/>
                  <a:gdLst>
                    <a:gd name="connsiteX0" fmla="*/ 0 w 988703"/>
                    <a:gd name="connsiteY0" fmla="*/ 470795 h 995528"/>
                    <a:gd name="connsiteX1" fmla="*/ 470795 w 988703"/>
                    <a:gd name="connsiteY1" fmla="*/ 0 h 995528"/>
                    <a:gd name="connsiteX2" fmla="*/ 972142 w 988703"/>
                    <a:gd name="connsiteY2" fmla="*/ 501347 h 995528"/>
                    <a:gd name="connsiteX3" fmla="*/ 974552 w 988703"/>
                    <a:gd name="connsiteY3" fmla="*/ 502346 h 995528"/>
                    <a:gd name="connsiteX4" fmla="*/ 975551 w 988703"/>
                    <a:gd name="connsiteY4" fmla="*/ 504756 h 995528"/>
                    <a:gd name="connsiteX5" fmla="*/ 977259 w 988703"/>
                    <a:gd name="connsiteY5" fmla="*/ 506464 h 995528"/>
                    <a:gd name="connsiteX6" fmla="*/ 976551 w 988703"/>
                    <a:gd name="connsiteY6" fmla="*/ 507171 h 995528"/>
                    <a:gd name="connsiteX7" fmla="*/ 988703 w 988703"/>
                    <a:gd name="connsiteY7" fmla="*/ 536507 h 995528"/>
                    <a:gd name="connsiteX8" fmla="*/ 988703 w 988703"/>
                    <a:gd name="connsiteY8" fmla="*/ 947216 h 995528"/>
                    <a:gd name="connsiteX9" fmla="*/ 940391 w 988703"/>
                    <a:gd name="connsiteY9" fmla="*/ 995528 h 995528"/>
                    <a:gd name="connsiteX10" fmla="*/ 543332 w 988703"/>
                    <a:gd name="connsiteY10" fmla="*/ 995528 h 995528"/>
                    <a:gd name="connsiteX11" fmla="*/ 509171 w 988703"/>
                    <a:gd name="connsiteY11" fmla="*/ 981377 h 995528"/>
                    <a:gd name="connsiteX12" fmla="*/ 507171 w 988703"/>
                    <a:gd name="connsiteY12" fmla="*/ 976551 h 995528"/>
                    <a:gd name="connsiteX13" fmla="*/ 506464 w 988703"/>
                    <a:gd name="connsiteY13" fmla="*/ 977259 h 99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8703" h="995528">
                      <a:moveTo>
                        <a:pt x="0" y="470795"/>
                      </a:moveTo>
                      <a:lnTo>
                        <a:pt x="470795" y="0"/>
                      </a:lnTo>
                      <a:lnTo>
                        <a:pt x="972142" y="501347"/>
                      </a:lnTo>
                      <a:lnTo>
                        <a:pt x="974552" y="502346"/>
                      </a:lnTo>
                      <a:lnTo>
                        <a:pt x="975551" y="504756"/>
                      </a:lnTo>
                      <a:lnTo>
                        <a:pt x="977259" y="506464"/>
                      </a:lnTo>
                      <a:lnTo>
                        <a:pt x="976551" y="507171"/>
                      </a:lnTo>
                      <a:lnTo>
                        <a:pt x="988703" y="536507"/>
                      </a:lnTo>
                      <a:lnTo>
                        <a:pt x="988703" y="947216"/>
                      </a:lnTo>
                      <a:cubicBezTo>
                        <a:pt x="988703" y="973898"/>
                        <a:pt x="967073" y="995528"/>
                        <a:pt x="940391" y="995528"/>
                      </a:cubicBezTo>
                      <a:lnTo>
                        <a:pt x="543332" y="995528"/>
                      </a:lnTo>
                      <a:cubicBezTo>
                        <a:pt x="529991" y="995527"/>
                        <a:pt x="517913" y="990120"/>
                        <a:pt x="509171" y="981377"/>
                      </a:cubicBezTo>
                      <a:lnTo>
                        <a:pt x="507171" y="976551"/>
                      </a:lnTo>
                      <a:lnTo>
                        <a:pt x="506464" y="9772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ounded Rectangle 254"/>
                <p:cNvSpPr/>
                <p:nvPr/>
              </p:nvSpPr>
              <p:spPr>
                <a:xfrm rot="2700000">
                  <a:off x="9268318" y="4592687"/>
                  <a:ext cx="493683" cy="507333"/>
                </a:xfrm>
                <a:prstGeom prst="roundRect">
                  <a:avLst>
                    <a:gd name="adj" fmla="val 97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7" name="TextBox 276"/>
              <p:cNvSpPr txBox="1"/>
              <p:nvPr/>
            </p:nvSpPr>
            <p:spPr>
              <a:xfrm>
                <a:off x="9062486" y="4421703"/>
                <a:ext cx="170801" cy="238442"/>
              </a:xfrm>
              <a:custGeom>
                <a:avLst/>
                <a:gdLst/>
                <a:ahLst/>
                <a:cxnLst/>
                <a:rect l="l" t="t" r="r" b="b"/>
                <a:pathLst>
                  <a:path w="164683" h="229902">
                    <a:moveTo>
                      <a:pt x="103250" y="0"/>
                    </a:moveTo>
                    <a:cubicBezTo>
                      <a:pt x="109445" y="0"/>
                      <a:pt x="115410" y="516"/>
                      <a:pt x="121146" y="1548"/>
                    </a:cubicBezTo>
                    <a:cubicBezTo>
                      <a:pt x="126882" y="2581"/>
                      <a:pt x="132188" y="3929"/>
                      <a:pt x="137064" y="5592"/>
                    </a:cubicBezTo>
                    <a:cubicBezTo>
                      <a:pt x="141939" y="7256"/>
                      <a:pt x="146327" y="9177"/>
                      <a:pt x="150228" y="11357"/>
                    </a:cubicBezTo>
                    <a:cubicBezTo>
                      <a:pt x="154129" y="13537"/>
                      <a:pt x="156853" y="15401"/>
                      <a:pt x="158402" y="16950"/>
                    </a:cubicBezTo>
                    <a:cubicBezTo>
                      <a:pt x="159951" y="18499"/>
                      <a:pt x="161012" y="19789"/>
                      <a:pt x="161585" y="20822"/>
                    </a:cubicBezTo>
                    <a:cubicBezTo>
                      <a:pt x="162159" y="21854"/>
                      <a:pt x="162618" y="23173"/>
                      <a:pt x="162962" y="24780"/>
                    </a:cubicBezTo>
                    <a:cubicBezTo>
                      <a:pt x="163306" y="26386"/>
                      <a:pt x="163564" y="28279"/>
                      <a:pt x="163737" y="30458"/>
                    </a:cubicBezTo>
                    <a:cubicBezTo>
                      <a:pt x="163909" y="32638"/>
                      <a:pt x="163995" y="35334"/>
                      <a:pt x="163995" y="38546"/>
                    </a:cubicBezTo>
                    <a:cubicBezTo>
                      <a:pt x="163995" y="41988"/>
                      <a:pt x="163880" y="44913"/>
                      <a:pt x="163651" y="47322"/>
                    </a:cubicBezTo>
                    <a:cubicBezTo>
                      <a:pt x="163421" y="49732"/>
                      <a:pt x="163020" y="51682"/>
                      <a:pt x="162446" y="53173"/>
                    </a:cubicBezTo>
                    <a:cubicBezTo>
                      <a:pt x="161872" y="54665"/>
                      <a:pt x="161184" y="55754"/>
                      <a:pt x="160381" y="56443"/>
                    </a:cubicBezTo>
                    <a:cubicBezTo>
                      <a:pt x="159578" y="57131"/>
                      <a:pt x="158660" y="57475"/>
                      <a:pt x="157628" y="57475"/>
                    </a:cubicBezTo>
                    <a:cubicBezTo>
                      <a:pt x="155907" y="57475"/>
                      <a:pt x="153727" y="56471"/>
                      <a:pt x="151088" y="54464"/>
                    </a:cubicBezTo>
                    <a:cubicBezTo>
                      <a:pt x="148450" y="52456"/>
                      <a:pt x="145037" y="50219"/>
                      <a:pt x="140850" y="47753"/>
                    </a:cubicBezTo>
                    <a:cubicBezTo>
                      <a:pt x="136662" y="45286"/>
                      <a:pt x="131672" y="43049"/>
                      <a:pt x="125878" y="41041"/>
                    </a:cubicBezTo>
                    <a:cubicBezTo>
                      <a:pt x="120085" y="39034"/>
                      <a:pt x="113173" y="38030"/>
                      <a:pt x="105142" y="38030"/>
                    </a:cubicBezTo>
                    <a:cubicBezTo>
                      <a:pt x="96309" y="38030"/>
                      <a:pt x="88422" y="39837"/>
                      <a:pt x="81481" y="43451"/>
                    </a:cubicBezTo>
                    <a:cubicBezTo>
                      <a:pt x="74540" y="47064"/>
                      <a:pt x="68632" y="52227"/>
                      <a:pt x="63757" y="58938"/>
                    </a:cubicBezTo>
                    <a:cubicBezTo>
                      <a:pt x="58881" y="65649"/>
                      <a:pt x="55181" y="73766"/>
                      <a:pt x="52657" y="83288"/>
                    </a:cubicBezTo>
                    <a:cubicBezTo>
                      <a:pt x="50133" y="92810"/>
                      <a:pt x="48871" y="103536"/>
                      <a:pt x="48871" y="115467"/>
                    </a:cubicBezTo>
                    <a:cubicBezTo>
                      <a:pt x="48871" y="128545"/>
                      <a:pt x="50219" y="139874"/>
                      <a:pt x="52915" y="149453"/>
                    </a:cubicBezTo>
                    <a:cubicBezTo>
                      <a:pt x="55611" y="159033"/>
                      <a:pt x="59455" y="166920"/>
                      <a:pt x="64445" y="173115"/>
                    </a:cubicBezTo>
                    <a:cubicBezTo>
                      <a:pt x="69435" y="179310"/>
                      <a:pt x="75458" y="183927"/>
                      <a:pt x="82514" y="186967"/>
                    </a:cubicBezTo>
                    <a:cubicBezTo>
                      <a:pt x="89569" y="190008"/>
                      <a:pt x="97513" y="191528"/>
                      <a:pt x="106347" y="191528"/>
                    </a:cubicBezTo>
                    <a:cubicBezTo>
                      <a:pt x="114378" y="191528"/>
                      <a:pt x="121318" y="190581"/>
                      <a:pt x="127169" y="188688"/>
                    </a:cubicBezTo>
                    <a:cubicBezTo>
                      <a:pt x="133020" y="186795"/>
                      <a:pt x="138039" y="184702"/>
                      <a:pt x="142226" y="182407"/>
                    </a:cubicBezTo>
                    <a:cubicBezTo>
                      <a:pt x="146414" y="180113"/>
                      <a:pt x="149855" y="178048"/>
                      <a:pt x="152551" y="176212"/>
                    </a:cubicBezTo>
                    <a:cubicBezTo>
                      <a:pt x="155247" y="174377"/>
                      <a:pt x="157341" y="173459"/>
                      <a:pt x="158832" y="173459"/>
                    </a:cubicBezTo>
                    <a:cubicBezTo>
                      <a:pt x="159979" y="173459"/>
                      <a:pt x="160897" y="173688"/>
                      <a:pt x="161585" y="174147"/>
                    </a:cubicBezTo>
                    <a:cubicBezTo>
                      <a:pt x="162274" y="174606"/>
                      <a:pt x="162847" y="175524"/>
                      <a:pt x="163306" y="176901"/>
                    </a:cubicBezTo>
                    <a:cubicBezTo>
                      <a:pt x="163765" y="178277"/>
                      <a:pt x="164109" y="180199"/>
                      <a:pt x="164339" y="182665"/>
                    </a:cubicBezTo>
                    <a:cubicBezTo>
                      <a:pt x="164568" y="185132"/>
                      <a:pt x="164683" y="188430"/>
                      <a:pt x="164683" y="192560"/>
                    </a:cubicBezTo>
                    <a:cubicBezTo>
                      <a:pt x="164683" y="195428"/>
                      <a:pt x="164597" y="197866"/>
                      <a:pt x="164425" y="199874"/>
                    </a:cubicBezTo>
                    <a:cubicBezTo>
                      <a:pt x="164253" y="201881"/>
                      <a:pt x="163995" y="203602"/>
                      <a:pt x="163651" y="205036"/>
                    </a:cubicBezTo>
                    <a:cubicBezTo>
                      <a:pt x="163306" y="206470"/>
                      <a:pt x="162847" y="207703"/>
                      <a:pt x="162274" y="208736"/>
                    </a:cubicBezTo>
                    <a:cubicBezTo>
                      <a:pt x="161700" y="209768"/>
                      <a:pt x="160782" y="210944"/>
                      <a:pt x="159521" y="212264"/>
                    </a:cubicBezTo>
                    <a:cubicBezTo>
                      <a:pt x="158259" y="213583"/>
                      <a:pt x="155821" y="215275"/>
                      <a:pt x="152207" y="217340"/>
                    </a:cubicBezTo>
                    <a:cubicBezTo>
                      <a:pt x="148593" y="219405"/>
                      <a:pt x="144176" y="221384"/>
                      <a:pt x="138957" y="223277"/>
                    </a:cubicBezTo>
                    <a:cubicBezTo>
                      <a:pt x="133737" y="225170"/>
                      <a:pt x="127771" y="226747"/>
                      <a:pt x="121060" y="228009"/>
                    </a:cubicBezTo>
                    <a:cubicBezTo>
                      <a:pt x="114349" y="229271"/>
                      <a:pt x="107093" y="229902"/>
                      <a:pt x="99292" y="229902"/>
                    </a:cubicBezTo>
                    <a:cubicBezTo>
                      <a:pt x="84034" y="229902"/>
                      <a:pt x="70267" y="227550"/>
                      <a:pt x="57992" y="222847"/>
                    </a:cubicBezTo>
                    <a:cubicBezTo>
                      <a:pt x="45717" y="218143"/>
                      <a:pt x="35277" y="211116"/>
                      <a:pt x="26673" y="201766"/>
                    </a:cubicBezTo>
                    <a:cubicBezTo>
                      <a:pt x="18069" y="192417"/>
                      <a:pt x="11472" y="180744"/>
                      <a:pt x="6883" y="166748"/>
                    </a:cubicBezTo>
                    <a:cubicBezTo>
                      <a:pt x="2294" y="152752"/>
                      <a:pt x="0" y="136461"/>
                      <a:pt x="0" y="117876"/>
                    </a:cubicBezTo>
                    <a:cubicBezTo>
                      <a:pt x="0" y="98947"/>
                      <a:pt x="2524" y="82140"/>
                      <a:pt x="7572" y="67456"/>
                    </a:cubicBezTo>
                    <a:cubicBezTo>
                      <a:pt x="12619" y="52772"/>
                      <a:pt x="19675" y="40439"/>
                      <a:pt x="28738" y="30458"/>
                    </a:cubicBezTo>
                    <a:cubicBezTo>
                      <a:pt x="37801" y="20478"/>
                      <a:pt x="48671" y="12906"/>
                      <a:pt x="61347" y="7743"/>
                    </a:cubicBezTo>
                    <a:cubicBezTo>
                      <a:pt x="74024" y="2581"/>
                      <a:pt x="87992" y="0"/>
                      <a:pt x="10325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endParaRPr>
              </a:p>
            </p:txBody>
          </p:sp>
        </p:grpSp>
        <p:grpSp>
          <p:nvGrpSpPr>
            <p:cNvPr id="289" name="Group 288"/>
            <p:cNvGrpSpPr/>
            <p:nvPr/>
          </p:nvGrpSpPr>
          <p:grpSpPr>
            <a:xfrm>
              <a:off x="9478424" y="4272689"/>
              <a:ext cx="1032510" cy="1151047"/>
              <a:chOff x="9775276" y="4272689"/>
              <a:chExt cx="1032510" cy="1151047"/>
            </a:xfrm>
          </p:grpSpPr>
          <p:grpSp>
            <p:nvGrpSpPr>
              <p:cNvPr id="282" name="Group 281"/>
              <p:cNvGrpSpPr/>
              <p:nvPr/>
            </p:nvGrpSpPr>
            <p:grpSpPr>
              <a:xfrm>
                <a:off x="9775276" y="4272689"/>
                <a:ext cx="1032510" cy="1151047"/>
                <a:chOff x="9014983" y="4599512"/>
                <a:chExt cx="995528" cy="1109820"/>
              </a:xfrm>
            </p:grpSpPr>
            <p:sp>
              <p:nvSpPr>
                <p:cNvPr id="283" name="Freeform 282"/>
                <p:cNvSpPr/>
                <p:nvPr/>
              </p:nvSpPr>
              <p:spPr>
                <a:xfrm rot="2700000">
                  <a:off x="9018395" y="4717217"/>
                  <a:ext cx="988703" cy="995528"/>
                </a:xfrm>
                <a:custGeom>
                  <a:avLst/>
                  <a:gdLst>
                    <a:gd name="connsiteX0" fmla="*/ 0 w 988703"/>
                    <a:gd name="connsiteY0" fmla="*/ 470795 h 995528"/>
                    <a:gd name="connsiteX1" fmla="*/ 470795 w 988703"/>
                    <a:gd name="connsiteY1" fmla="*/ 0 h 995528"/>
                    <a:gd name="connsiteX2" fmla="*/ 972142 w 988703"/>
                    <a:gd name="connsiteY2" fmla="*/ 501347 h 995528"/>
                    <a:gd name="connsiteX3" fmla="*/ 974552 w 988703"/>
                    <a:gd name="connsiteY3" fmla="*/ 502346 h 995528"/>
                    <a:gd name="connsiteX4" fmla="*/ 975551 w 988703"/>
                    <a:gd name="connsiteY4" fmla="*/ 504756 h 995528"/>
                    <a:gd name="connsiteX5" fmla="*/ 977259 w 988703"/>
                    <a:gd name="connsiteY5" fmla="*/ 506464 h 995528"/>
                    <a:gd name="connsiteX6" fmla="*/ 976551 w 988703"/>
                    <a:gd name="connsiteY6" fmla="*/ 507171 h 995528"/>
                    <a:gd name="connsiteX7" fmla="*/ 988703 w 988703"/>
                    <a:gd name="connsiteY7" fmla="*/ 536507 h 995528"/>
                    <a:gd name="connsiteX8" fmla="*/ 988703 w 988703"/>
                    <a:gd name="connsiteY8" fmla="*/ 947216 h 995528"/>
                    <a:gd name="connsiteX9" fmla="*/ 940391 w 988703"/>
                    <a:gd name="connsiteY9" fmla="*/ 995528 h 995528"/>
                    <a:gd name="connsiteX10" fmla="*/ 543332 w 988703"/>
                    <a:gd name="connsiteY10" fmla="*/ 995528 h 995528"/>
                    <a:gd name="connsiteX11" fmla="*/ 509171 w 988703"/>
                    <a:gd name="connsiteY11" fmla="*/ 981377 h 995528"/>
                    <a:gd name="connsiteX12" fmla="*/ 507171 w 988703"/>
                    <a:gd name="connsiteY12" fmla="*/ 976551 h 995528"/>
                    <a:gd name="connsiteX13" fmla="*/ 506464 w 988703"/>
                    <a:gd name="connsiteY13" fmla="*/ 977259 h 99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88703" h="995528">
                      <a:moveTo>
                        <a:pt x="0" y="470795"/>
                      </a:moveTo>
                      <a:lnTo>
                        <a:pt x="470795" y="0"/>
                      </a:lnTo>
                      <a:lnTo>
                        <a:pt x="972142" y="501347"/>
                      </a:lnTo>
                      <a:lnTo>
                        <a:pt x="974552" y="502346"/>
                      </a:lnTo>
                      <a:lnTo>
                        <a:pt x="975551" y="504756"/>
                      </a:lnTo>
                      <a:lnTo>
                        <a:pt x="977259" y="506464"/>
                      </a:lnTo>
                      <a:lnTo>
                        <a:pt x="976551" y="507171"/>
                      </a:lnTo>
                      <a:lnTo>
                        <a:pt x="988703" y="536507"/>
                      </a:lnTo>
                      <a:lnTo>
                        <a:pt x="988703" y="947216"/>
                      </a:lnTo>
                      <a:cubicBezTo>
                        <a:pt x="988703" y="973898"/>
                        <a:pt x="967073" y="995528"/>
                        <a:pt x="940391" y="995528"/>
                      </a:cubicBezTo>
                      <a:lnTo>
                        <a:pt x="543332" y="995528"/>
                      </a:lnTo>
                      <a:cubicBezTo>
                        <a:pt x="529991" y="995527"/>
                        <a:pt x="517913" y="990120"/>
                        <a:pt x="509171" y="981377"/>
                      </a:cubicBezTo>
                      <a:lnTo>
                        <a:pt x="507171" y="976551"/>
                      </a:lnTo>
                      <a:lnTo>
                        <a:pt x="506464" y="9772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Rounded Rectangle 283"/>
                <p:cNvSpPr/>
                <p:nvPr/>
              </p:nvSpPr>
              <p:spPr>
                <a:xfrm rot="2700000">
                  <a:off x="9268318" y="4592687"/>
                  <a:ext cx="493683" cy="507333"/>
                </a:xfrm>
                <a:prstGeom prst="roundRect">
                  <a:avLst>
                    <a:gd name="adj" fmla="val 978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8" name="Freeform 287"/>
              <p:cNvSpPr/>
              <p:nvPr/>
            </p:nvSpPr>
            <p:spPr>
              <a:xfrm>
                <a:off x="10212910" y="4441456"/>
                <a:ext cx="184988" cy="222675"/>
              </a:xfrm>
              <a:custGeom>
                <a:avLst/>
                <a:gdLst/>
                <a:ahLst/>
                <a:cxnLst/>
                <a:rect l="l" t="t" r="r" b="b"/>
                <a:pathLst>
                  <a:path w="184988" h="222675">
                    <a:moveTo>
                      <a:pt x="45085" y="35449"/>
                    </a:moveTo>
                    <a:lnTo>
                      <a:pt x="45085" y="186882"/>
                    </a:lnTo>
                    <a:lnTo>
                      <a:pt x="68661" y="186882"/>
                    </a:lnTo>
                    <a:cubicBezTo>
                      <a:pt x="81050" y="186882"/>
                      <a:pt x="91490" y="185276"/>
                      <a:pt x="99980" y="182064"/>
                    </a:cubicBezTo>
                    <a:cubicBezTo>
                      <a:pt x="108469" y="178852"/>
                      <a:pt x="115553" y="174005"/>
                      <a:pt x="121232" y="167523"/>
                    </a:cubicBezTo>
                    <a:cubicBezTo>
                      <a:pt x="126910" y="161041"/>
                      <a:pt x="131155" y="152982"/>
                      <a:pt x="133966" y="143345"/>
                    </a:cubicBezTo>
                    <a:cubicBezTo>
                      <a:pt x="136777" y="133709"/>
                      <a:pt x="138182" y="122466"/>
                      <a:pt x="138182" y="109617"/>
                    </a:cubicBezTo>
                    <a:cubicBezTo>
                      <a:pt x="138182" y="99063"/>
                      <a:pt x="136949" y="89254"/>
                      <a:pt x="134482" y="80191"/>
                    </a:cubicBezTo>
                    <a:cubicBezTo>
                      <a:pt x="132016" y="71128"/>
                      <a:pt x="128058" y="63269"/>
                      <a:pt x="122608" y="56616"/>
                    </a:cubicBezTo>
                    <a:cubicBezTo>
                      <a:pt x="117159" y="49962"/>
                      <a:pt x="110161" y="44771"/>
                      <a:pt x="101614" y="41042"/>
                    </a:cubicBezTo>
                    <a:cubicBezTo>
                      <a:pt x="93068" y="37314"/>
                      <a:pt x="81854" y="35449"/>
                      <a:pt x="67972" y="35449"/>
                    </a:cubicBezTo>
                    <a:close/>
                    <a:moveTo>
                      <a:pt x="13422" y="0"/>
                    </a:moveTo>
                    <a:lnTo>
                      <a:pt x="70553" y="0"/>
                    </a:lnTo>
                    <a:cubicBezTo>
                      <a:pt x="90400" y="0"/>
                      <a:pt x="107236" y="2324"/>
                      <a:pt x="121060" y="6970"/>
                    </a:cubicBezTo>
                    <a:cubicBezTo>
                      <a:pt x="134884" y="11616"/>
                      <a:pt x="146528" y="18499"/>
                      <a:pt x="155992" y="27620"/>
                    </a:cubicBezTo>
                    <a:cubicBezTo>
                      <a:pt x="165457" y="36740"/>
                      <a:pt x="172656" y="48011"/>
                      <a:pt x="177589" y="61434"/>
                    </a:cubicBezTo>
                    <a:cubicBezTo>
                      <a:pt x="182522" y="74856"/>
                      <a:pt x="184988" y="90401"/>
                      <a:pt x="184988" y="108068"/>
                    </a:cubicBezTo>
                    <a:cubicBezTo>
                      <a:pt x="184988" y="128489"/>
                      <a:pt x="182321" y="145955"/>
                      <a:pt x="176986" y="160467"/>
                    </a:cubicBezTo>
                    <a:cubicBezTo>
                      <a:pt x="171652" y="174980"/>
                      <a:pt x="163994" y="186825"/>
                      <a:pt x="154013" y="196002"/>
                    </a:cubicBezTo>
                    <a:cubicBezTo>
                      <a:pt x="144033" y="205180"/>
                      <a:pt x="131901" y="211920"/>
                      <a:pt x="117618" y="216222"/>
                    </a:cubicBezTo>
                    <a:cubicBezTo>
                      <a:pt x="103335" y="220524"/>
                      <a:pt x="86328" y="222675"/>
                      <a:pt x="66596" y="222675"/>
                    </a:cubicBezTo>
                    <a:lnTo>
                      <a:pt x="13422" y="222675"/>
                    </a:lnTo>
                    <a:cubicBezTo>
                      <a:pt x="9636" y="222675"/>
                      <a:pt x="6453" y="221557"/>
                      <a:pt x="3871" y="219320"/>
                    </a:cubicBezTo>
                    <a:cubicBezTo>
                      <a:pt x="1290" y="217083"/>
                      <a:pt x="0" y="213440"/>
                      <a:pt x="0" y="208392"/>
                    </a:cubicBezTo>
                    <a:lnTo>
                      <a:pt x="0" y="14283"/>
                    </a:lnTo>
                    <a:cubicBezTo>
                      <a:pt x="0" y="9236"/>
                      <a:pt x="1290" y="5593"/>
                      <a:pt x="3871" y="3356"/>
                    </a:cubicBezTo>
                    <a:cubicBezTo>
                      <a:pt x="6453" y="1119"/>
                      <a:pt x="9636" y="0"/>
                      <a:pt x="1342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800" b="1" dirty="0">
                  <a:solidFill>
                    <a:schemeClr val="bg1"/>
                  </a:solidFill>
                </a:endParaRPr>
              </a:p>
            </p:txBody>
          </p:sp>
        </p:grpSp>
      </p:grpSp>
      <p:grpSp>
        <p:nvGrpSpPr>
          <p:cNvPr id="337" name="Group 336"/>
          <p:cNvGrpSpPr/>
          <p:nvPr/>
        </p:nvGrpSpPr>
        <p:grpSpPr>
          <a:xfrm>
            <a:off x="10349690" y="4312589"/>
            <a:ext cx="822284" cy="434540"/>
            <a:chOff x="-9145588" y="3789363"/>
            <a:chExt cx="1757363" cy="928688"/>
          </a:xfrm>
          <a:solidFill>
            <a:schemeClr val="bg1">
              <a:lumMod val="65000"/>
            </a:schemeClr>
          </a:solidFill>
        </p:grpSpPr>
        <p:sp>
          <p:nvSpPr>
            <p:cNvPr id="316" name="Freeform 93"/>
            <p:cNvSpPr>
              <a:spLocks noEditPoints="1"/>
            </p:cNvSpPr>
            <p:nvPr/>
          </p:nvSpPr>
          <p:spPr bwMode="auto">
            <a:xfrm>
              <a:off x="-9136063" y="3789363"/>
              <a:ext cx="1744663" cy="735013"/>
            </a:xfrm>
            <a:custGeom>
              <a:avLst/>
              <a:gdLst>
                <a:gd name="T0" fmla="*/ 41 w 546"/>
                <a:gd name="T1" fmla="*/ 227 h 227"/>
                <a:gd name="T2" fmla="*/ 37 w 546"/>
                <a:gd name="T3" fmla="*/ 202 h 227"/>
                <a:gd name="T4" fmla="*/ 1 w 546"/>
                <a:gd name="T5" fmla="*/ 178 h 227"/>
                <a:gd name="T6" fmla="*/ 7 w 546"/>
                <a:gd name="T7" fmla="*/ 151 h 227"/>
                <a:gd name="T8" fmla="*/ 37 w 546"/>
                <a:gd name="T9" fmla="*/ 123 h 227"/>
                <a:gd name="T10" fmla="*/ 89 w 546"/>
                <a:gd name="T11" fmla="*/ 108 h 227"/>
                <a:gd name="T12" fmla="*/ 100 w 546"/>
                <a:gd name="T13" fmla="*/ 99 h 227"/>
                <a:gd name="T14" fmla="*/ 213 w 546"/>
                <a:gd name="T15" fmla="*/ 9 h 227"/>
                <a:gd name="T16" fmla="*/ 336 w 546"/>
                <a:gd name="T17" fmla="*/ 22 h 227"/>
                <a:gd name="T18" fmla="*/ 408 w 546"/>
                <a:gd name="T19" fmla="*/ 96 h 227"/>
                <a:gd name="T20" fmla="*/ 415 w 546"/>
                <a:gd name="T21" fmla="*/ 101 h 227"/>
                <a:gd name="T22" fmla="*/ 495 w 546"/>
                <a:gd name="T23" fmla="*/ 112 h 227"/>
                <a:gd name="T24" fmla="*/ 531 w 546"/>
                <a:gd name="T25" fmla="*/ 133 h 227"/>
                <a:gd name="T26" fmla="*/ 542 w 546"/>
                <a:gd name="T27" fmla="*/ 175 h 227"/>
                <a:gd name="T28" fmla="*/ 503 w 546"/>
                <a:gd name="T29" fmla="*/ 175 h 227"/>
                <a:gd name="T30" fmla="*/ 483 w 546"/>
                <a:gd name="T31" fmla="*/ 195 h 227"/>
                <a:gd name="T32" fmla="*/ 483 w 546"/>
                <a:gd name="T33" fmla="*/ 227 h 227"/>
                <a:gd name="T34" fmla="*/ 445 w 546"/>
                <a:gd name="T35" fmla="*/ 226 h 227"/>
                <a:gd name="T36" fmla="*/ 442 w 546"/>
                <a:gd name="T37" fmla="*/ 221 h 227"/>
                <a:gd name="T38" fmla="*/ 386 w 546"/>
                <a:gd name="T39" fmla="*/ 179 h 227"/>
                <a:gd name="T40" fmla="*/ 323 w 546"/>
                <a:gd name="T41" fmla="*/ 221 h 227"/>
                <a:gd name="T42" fmla="*/ 316 w 546"/>
                <a:gd name="T43" fmla="*/ 227 h 227"/>
                <a:gd name="T44" fmla="*/ 218 w 546"/>
                <a:gd name="T45" fmla="*/ 227 h 227"/>
                <a:gd name="T46" fmla="*/ 210 w 546"/>
                <a:gd name="T47" fmla="*/ 221 h 227"/>
                <a:gd name="T48" fmla="*/ 150 w 546"/>
                <a:gd name="T49" fmla="*/ 179 h 227"/>
                <a:gd name="T50" fmla="*/ 91 w 546"/>
                <a:gd name="T51" fmla="*/ 222 h 227"/>
                <a:gd name="T52" fmla="*/ 87 w 546"/>
                <a:gd name="T53" fmla="*/ 226 h 227"/>
                <a:gd name="T54" fmla="*/ 41 w 546"/>
                <a:gd name="T55" fmla="*/ 227 h 227"/>
                <a:gd name="T56" fmla="*/ 385 w 546"/>
                <a:gd name="T57" fmla="*/ 106 h 227"/>
                <a:gd name="T58" fmla="*/ 368 w 546"/>
                <a:gd name="T59" fmla="*/ 80 h 227"/>
                <a:gd name="T60" fmla="*/ 263 w 546"/>
                <a:gd name="T61" fmla="*/ 28 h 227"/>
                <a:gd name="T62" fmla="*/ 256 w 546"/>
                <a:gd name="T63" fmla="*/ 36 h 227"/>
                <a:gd name="T64" fmla="*/ 256 w 546"/>
                <a:gd name="T65" fmla="*/ 99 h 227"/>
                <a:gd name="T66" fmla="*/ 256 w 546"/>
                <a:gd name="T67" fmla="*/ 106 h 227"/>
                <a:gd name="T68" fmla="*/ 385 w 546"/>
                <a:gd name="T69" fmla="*/ 106 h 227"/>
                <a:gd name="T70" fmla="*/ 231 w 546"/>
                <a:gd name="T71" fmla="*/ 31 h 227"/>
                <a:gd name="T72" fmla="*/ 130 w 546"/>
                <a:gd name="T73" fmla="*/ 106 h 227"/>
                <a:gd name="T74" fmla="*/ 231 w 546"/>
                <a:gd name="T75" fmla="*/ 106 h 227"/>
                <a:gd name="T76" fmla="*/ 231 w 546"/>
                <a:gd name="T77" fmla="*/ 31 h 227"/>
                <a:gd name="T78" fmla="*/ 269 w 546"/>
                <a:gd name="T79" fmla="*/ 133 h 227"/>
                <a:gd name="T80" fmla="*/ 262 w 546"/>
                <a:gd name="T81" fmla="*/ 133 h 227"/>
                <a:gd name="T82" fmla="*/ 256 w 546"/>
                <a:gd name="T83" fmla="*/ 139 h 227"/>
                <a:gd name="T84" fmla="*/ 261 w 546"/>
                <a:gd name="T85" fmla="*/ 146 h 227"/>
                <a:gd name="T86" fmla="*/ 277 w 546"/>
                <a:gd name="T87" fmla="*/ 146 h 227"/>
                <a:gd name="T88" fmla="*/ 282 w 546"/>
                <a:gd name="T89" fmla="*/ 139 h 227"/>
                <a:gd name="T90" fmla="*/ 276 w 546"/>
                <a:gd name="T91" fmla="*/ 133 h 227"/>
                <a:gd name="T92" fmla="*/ 269 w 546"/>
                <a:gd name="T93" fmla="*/ 1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6" h="227">
                  <a:moveTo>
                    <a:pt x="41" y="227"/>
                  </a:moveTo>
                  <a:cubicBezTo>
                    <a:pt x="39" y="218"/>
                    <a:pt x="39" y="210"/>
                    <a:pt x="37" y="202"/>
                  </a:cubicBezTo>
                  <a:cubicBezTo>
                    <a:pt x="32" y="183"/>
                    <a:pt x="21" y="176"/>
                    <a:pt x="1" y="178"/>
                  </a:cubicBezTo>
                  <a:cubicBezTo>
                    <a:pt x="0" y="168"/>
                    <a:pt x="3" y="159"/>
                    <a:pt x="7" y="151"/>
                  </a:cubicBezTo>
                  <a:cubicBezTo>
                    <a:pt x="14" y="138"/>
                    <a:pt x="24" y="130"/>
                    <a:pt x="37" y="123"/>
                  </a:cubicBezTo>
                  <a:cubicBezTo>
                    <a:pt x="53" y="115"/>
                    <a:pt x="70" y="110"/>
                    <a:pt x="89" y="108"/>
                  </a:cubicBezTo>
                  <a:cubicBezTo>
                    <a:pt x="94" y="107"/>
                    <a:pt x="98" y="105"/>
                    <a:pt x="100" y="99"/>
                  </a:cubicBezTo>
                  <a:cubicBezTo>
                    <a:pt x="122" y="50"/>
                    <a:pt x="160" y="19"/>
                    <a:pt x="213" y="9"/>
                  </a:cubicBezTo>
                  <a:cubicBezTo>
                    <a:pt x="255" y="0"/>
                    <a:pt x="297" y="3"/>
                    <a:pt x="336" y="22"/>
                  </a:cubicBezTo>
                  <a:cubicBezTo>
                    <a:pt x="369" y="38"/>
                    <a:pt x="393" y="63"/>
                    <a:pt x="408" y="96"/>
                  </a:cubicBezTo>
                  <a:cubicBezTo>
                    <a:pt x="410" y="100"/>
                    <a:pt x="412" y="101"/>
                    <a:pt x="415" y="101"/>
                  </a:cubicBezTo>
                  <a:cubicBezTo>
                    <a:pt x="442" y="101"/>
                    <a:pt x="469" y="103"/>
                    <a:pt x="495" y="112"/>
                  </a:cubicBezTo>
                  <a:cubicBezTo>
                    <a:pt x="509" y="117"/>
                    <a:pt x="521" y="123"/>
                    <a:pt x="531" y="133"/>
                  </a:cubicBezTo>
                  <a:cubicBezTo>
                    <a:pt x="542" y="145"/>
                    <a:pt x="546" y="159"/>
                    <a:pt x="542" y="175"/>
                  </a:cubicBezTo>
                  <a:cubicBezTo>
                    <a:pt x="529" y="175"/>
                    <a:pt x="516" y="175"/>
                    <a:pt x="503" y="175"/>
                  </a:cubicBezTo>
                  <a:cubicBezTo>
                    <a:pt x="489" y="175"/>
                    <a:pt x="483" y="182"/>
                    <a:pt x="483" y="195"/>
                  </a:cubicBezTo>
                  <a:cubicBezTo>
                    <a:pt x="483" y="205"/>
                    <a:pt x="483" y="215"/>
                    <a:pt x="483" y="227"/>
                  </a:cubicBezTo>
                  <a:cubicBezTo>
                    <a:pt x="470" y="227"/>
                    <a:pt x="457" y="227"/>
                    <a:pt x="445" y="226"/>
                  </a:cubicBezTo>
                  <a:cubicBezTo>
                    <a:pt x="444" y="226"/>
                    <a:pt x="442" y="223"/>
                    <a:pt x="442" y="221"/>
                  </a:cubicBezTo>
                  <a:cubicBezTo>
                    <a:pt x="433" y="197"/>
                    <a:pt x="411" y="180"/>
                    <a:pt x="386" y="179"/>
                  </a:cubicBezTo>
                  <a:cubicBezTo>
                    <a:pt x="358" y="177"/>
                    <a:pt x="332" y="194"/>
                    <a:pt x="323" y="221"/>
                  </a:cubicBezTo>
                  <a:cubicBezTo>
                    <a:pt x="322" y="225"/>
                    <a:pt x="320" y="227"/>
                    <a:pt x="316" y="227"/>
                  </a:cubicBezTo>
                  <a:cubicBezTo>
                    <a:pt x="283" y="227"/>
                    <a:pt x="250" y="226"/>
                    <a:pt x="218" y="227"/>
                  </a:cubicBezTo>
                  <a:cubicBezTo>
                    <a:pt x="213" y="227"/>
                    <a:pt x="211" y="225"/>
                    <a:pt x="210" y="221"/>
                  </a:cubicBezTo>
                  <a:cubicBezTo>
                    <a:pt x="201" y="195"/>
                    <a:pt x="177" y="178"/>
                    <a:pt x="150" y="179"/>
                  </a:cubicBezTo>
                  <a:cubicBezTo>
                    <a:pt x="123" y="179"/>
                    <a:pt x="100" y="196"/>
                    <a:pt x="91" y="222"/>
                  </a:cubicBezTo>
                  <a:cubicBezTo>
                    <a:pt x="91" y="224"/>
                    <a:pt x="89" y="226"/>
                    <a:pt x="87" y="226"/>
                  </a:cubicBezTo>
                  <a:cubicBezTo>
                    <a:pt x="72" y="227"/>
                    <a:pt x="56" y="227"/>
                    <a:pt x="41" y="227"/>
                  </a:cubicBezTo>
                  <a:close/>
                  <a:moveTo>
                    <a:pt x="385" y="106"/>
                  </a:moveTo>
                  <a:cubicBezTo>
                    <a:pt x="379" y="96"/>
                    <a:pt x="374" y="88"/>
                    <a:pt x="368" y="80"/>
                  </a:cubicBezTo>
                  <a:cubicBezTo>
                    <a:pt x="342" y="44"/>
                    <a:pt x="308" y="26"/>
                    <a:pt x="263" y="28"/>
                  </a:cubicBezTo>
                  <a:cubicBezTo>
                    <a:pt x="258" y="29"/>
                    <a:pt x="256" y="30"/>
                    <a:pt x="256" y="36"/>
                  </a:cubicBezTo>
                  <a:cubicBezTo>
                    <a:pt x="256" y="57"/>
                    <a:pt x="256" y="78"/>
                    <a:pt x="256" y="99"/>
                  </a:cubicBezTo>
                  <a:cubicBezTo>
                    <a:pt x="256" y="101"/>
                    <a:pt x="256" y="104"/>
                    <a:pt x="256" y="106"/>
                  </a:cubicBezTo>
                  <a:cubicBezTo>
                    <a:pt x="299" y="106"/>
                    <a:pt x="341" y="106"/>
                    <a:pt x="385" y="106"/>
                  </a:cubicBezTo>
                  <a:close/>
                  <a:moveTo>
                    <a:pt x="231" y="31"/>
                  </a:moveTo>
                  <a:cubicBezTo>
                    <a:pt x="179" y="36"/>
                    <a:pt x="129" y="72"/>
                    <a:pt x="130" y="106"/>
                  </a:cubicBezTo>
                  <a:cubicBezTo>
                    <a:pt x="164" y="106"/>
                    <a:pt x="198" y="106"/>
                    <a:pt x="231" y="106"/>
                  </a:cubicBezTo>
                  <a:cubicBezTo>
                    <a:pt x="231" y="81"/>
                    <a:pt x="231" y="56"/>
                    <a:pt x="231" y="31"/>
                  </a:cubicBezTo>
                  <a:close/>
                  <a:moveTo>
                    <a:pt x="269" y="133"/>
                  </a:moveTo>
                  <a:cubicBezTo>
                    <a:pt x="267" y="133"/>
                    <a:pt x="264" y="132"/>
                    <a:pt x="262" y="133"/>
                  </a:cubicBezTo>
                  <a:cubicBezTo>
                    <a:pt x="259" y="134"/>
                    <a:pt x="256" y="137"/>
                    <a:pt x="256" y="139"/>
                  </a:cubicBezTo>
                  <a:cubicBezTo>
                    <a:pt x="256" y="141"/>
                    <a:pt x="259" y="145"/>
                    <a:pt x="261" y="146"/>
                  </a:cubicBezTo>
                  <a:cubicBezTo>
                    <a:pt x="266" y="146"/>
                    <a:pt x="272" y="146"/>
                    <a:pt x="277" y="146"/>
                  </a:cubicBezTo>
                  <a:cubicBezTo>
                    <a:pt x="279" y="145"/>
                    <a:pt x="282" y="142"/>
                    <a:pt x="282" y="139"/>
                  </a:cubicBezTo>
                  <a:cubicBezTo>
                    <a:pt x="283" y="135"/>
                    <a:pt x="280" y="133"/>
                    <a:pt x="276" y="133"/>
                  </a:cubicBezTo>
                  <a:cubicBezTo>
                    <a:pt x="274" y="133"/>
                    <a:pt x="272" y="133"/>
                    <a:pt x="269"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94"/>
            <p:cNvSpPr>
              <a:spLocks noEditPoints="1"/>
            </p:cNvSpPr>
            <p:nvPr/>
          </p:nvSpPr>
          <p:spPr bwMode="auto">
            <a:xfrm>
              <a:off x="-8797925" y="4424363"/>
              <a:ext cx="287338" cy="293688"/>
            </a:xfrm>
            <a:custGeom>
              <a:avLst/>
              <a:gdLst>
                <a:gd name="T0" fmla="*/ 0 w 90"/>
                <a:gd name="T1" fmla="*/ 45 h 91"/>
                <a:gd name="T2" fmla="*/ 46 w 90"/>
                <a:gd name="T3" fmla="*/ 1 h 91"/>
                <a:gd name="T4" fmla="*/ 90 w 90"/>
                <a:gd name="T5" fmla="*/ 45 h 91"/>
                <a:gd name="T6" fmla="*/ 44 w 90"/>
                <a:gd name="T7" fmla="*/ 91 h 91"/>
                <a:gd name="T8" fmla="*/ 0 w 90"/>
                <a:gd name="T9" fmla="*/ 45 h 91"/>
                <a:gd name="T10" fmla="*/ 20 w 90"/>
                <a:gd name="T11" fmla="*/ 45 h 91"/>
                <a:gd name="T12" fmla="*/ 45 w 90"/>
                <a:gd name="T13" fmla="*/ 71 h 91"/>
                <a:gd name="T14" fmla="*/ 70 w 90"/>
                <a:gd name="T15" fmla="*/ 46 h 91"/>
                <a:gd name="T16" fmla="*/ 45 w 90"/>
                <a:gd name="T17" fmla="*/ 21 h 91"/>
                <a:gd name="T18" fmla="*/ 20 w 9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0" y="45"/>
                  </a:moveTo>
                  <a:cubicBezTo>
                    <a:pt x="0" y="20"/>
                    <a:pt x="21" y="0"/>
                    <a:pt x="46" y="1"/>
                  </a:cubicBezTo>
                  <a:cubicBezTo>
                    <a:pt x="70" y="1"/>
                    <a:pt x="90" y="21"/>
                    <a:pt x="90" y="45"/>
                  </a:cubicBezTo>
                  <a:cubicBezTo>
                    <a:pt x="90" y="71"/>
                    <a:pt x="70" y="91"/>
                    <a:pt x="44" y="91"/>
                  </a:cubicBezTo>
                  <a:cubicBezTo>
                    <a:pt x="20" y="90"/>
                    <a:pt x="0" y="70"/>
                    <a:pt x="0" y="45"/>
                  </a:cubicBezTo>
                  <a:close/>
                  <a:moveTo>
                    <a:pt x="20" y="45"/>
                  </a:moveTo>
                  <a:cubicBezTo>
                    <a:pt x="20" y="59"/>
                    <a:pt x="31" y="71"/>
                    <a:pt x="45" y="71"/>
                  </a:cubicBezTo>
                  <a:cubicBezTo>
                    <a:pt x="59" y="71"/>
                    <a:pt x="70" y="59"/>
                    <a:pt x="70" y="46"/>
                  </a:cubicBezTo>
                  <a:cubicBezTo>
                    <a:pt x="70" y="32"/>
                    <a:pt x="59" y="21"/>
                    <a:pt x="45" y="21"/>
                  </a:cubicBezTo>
                  <a:cubicBezTo>
                    <a:pt x="31" y="21"/>
                    <a:pt x="20" y="31"/>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95"/>
            <p:cNvSpPr>
              <a:spLocks noEditPoints="1"/>
            </p:cNvSpPr>
            <p:nvPr/>
          </p:nvSpPr>
          <p:spPr bwMode="auto">
            <a:xfrm>
              <a:off x="-8053388" y="4427538"/>
              <a:ext cx="287338" cy="290513"/>
            </a:xfrm>
            <a:custGeom>
              <a:avLst/>
              <a:gdLst>
                <a:gd name="T0" fmla="*/ 90 w 90"/>
                <a:gd name="T1" fmla="*/ 44 h 90"/>
                <a:gd name="T2" fmla="*/ 45 w 90"/>
                <a:gd name="T3" fmla="*/ 90 h 90"/>
                <a:gd name="T4" fmla="*/ 0 w 90"/>
                <a:gd name="T5" fmla="*/ 45 h 90"/>
                <a:gd name="T6" fmla="*/ 46 w 90"/>
                <a:gd name="T7" fmla="*/ 0 h 90"/>
                <a:gd name="T8" fmla="*/ 90 w 90"/>
                <a:gd name="T9" fmla="*/ 44 h 90"/>
                <a:gd name="T10" fmla="*/ 70 w 90"/>
                <a:gd name="T11" fmla="*/ 45 h 90"/>
                <a:gd name="T12" fmla="*/ 46 w 90"/>
                <a:gd name="T13" fmla="*/ 20 h 90"/>
                <a:gd name="T14" fmla="*/ 20 w 90"/>
                <a:gd name="T15" fmla="*/ 44 h 90"/>
                <a:gd name="T16" fmla="*/ 45 w 90"/>
                <a:gd name="T17" fmla="*/ 70 h 90"/>
                <a:gd name="T18" fmla="*/ 70 w 90"/>
                <a:gd name="T19"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90" y="44"/>
                  </a:moveTo>
                  <a:cubicBezTo>
                    <a:pt x="90" y="69"/>
                    <a:pt x="70" y="90"/>
                    <a:pt x="45" y="90"/>
                  </a:cubicBezTo>
                  <a:cubicBezTo>
                    <a:pt x="20" y="89"/>
                    <a:pt x="0" y="69"/>
                    <a:pt x="0" y="45"/>
                  </a:cubicBezTo>
                  <a:cubicBezTo>
                    <a:pt x="0" y="20"/>
                    <a:pt x="20" y="0"/>
                    <a:pt x="46" y="0"/>
                  </a:cubicBezTo>
                  <a:cubicBezTo>
                    <a:pt x="70" y="0"/>
                    <a:pt x="90" y="20"/>
                    <a:pt x="90" y="44"/>
                  </a:cubicBezTo>
                  <a:close/>
                  <a:moveTo>
                    <a:pt x="70" y="45"/>
                  </a:moveTo>
                  <a:cubicBezTo>
                    <a:pt x="70" y="31"/>
                    <a:pt x="59" y="20"/>
                    <a:pt x="46" y="20"/>
                  </a:cubicBezTo>
                  <a:cubicBezTo>
                    <a:pt x="32" y="19"/>
                    <a:pt x="20" y="30"/>
                    <a:pt x="20" y="44"/>
                  </a:cubicBezTo>
                  <a:cubicBezTo>
                    <a:pt x="20" y="58"/>
                    <a:pt x="31" y="69"/>
                    <a:pt x="45" y="70"/>
                  </a:cubicBezTo>
                  <a:cubicBezTo>
                    <a:pt x="59" y="70"/>
                    <a:pt x="70" y="59"/>
                    <a:pt x="7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96"/>
            <p:cNvSpPr>
              <a:spLocks/>
            </p:cNvSpPr>
            <p:nvPr/>
          </p:nvSpPr>
          <p:spPr bwMode="auto">
            <a:xfrm>
              <a:off x="-7545388" y="4387850"/>
              <a:ext cx="157163" cy="133350"/>
            </a:xfrm>
            <a:custGeom>
              <a:avLst/>
              <a:gdLst>
                <a:gd name="T0" fmla="*/ 24 w 49"/>
                <a:gd name="T1" fmla="*/ 0 h 41"/>
                <a:gd name="T2" fmla="*/ 39 w 49"/>
                <a:gd name="T3" fmla="*/ 4 h 41"/>
                <a:gd name="T4" fmla="*/ 46 w 49"/>
                <a:gd name="T5" fmla="*/ 29 h 41"/>
                <a:gd name="T6" fmla="*/ 28 w 49"/>
                <a:gd name="T7" fmla="*/ 41 h 41"/>
                <a:gd name="T8" fmla="*/ 16 w 49"/>
                <a:gd name="T9" fmla="*/ 41 h 41"/>
                <a:gd name="T10" fmla="*/ 1 w 49"/>
                <a:gd name="T11" fmla="*/ 26 h 41"/>
                <a:gd name="T12" fmla="*/ 8 w 49"/>
                <a:gd name="T13" fmla="*/ 5 h 41"/>
                <a:gd name="T14" fmla="*/ 24 w 49"/>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1">
                  <a:moveTo>
                    <a:pt x="24" y="0"/>
                  </a:moveTo>
                  <a:cubicBezTo>
                    <a:pt x="29" y="2"/>
                    <a:pt x="35" y="2"/>
                    <a:pt x="39" y="4"/>
                  </a:cubicBezTo>
                  <a:cubicBezTo>
                    <a:pt x="46" y="9"/>
                    <a:pt x="49" y="19"/>
                    <a:pt x="46" y="29"/>
                  </a:cubicBezTo>
                  <a:cubicBezTo>
                    <a:pt x="43" y="36"/>
                    <a:pt x="37" y="41"/>
                    <a:pt x="28" y="41"/>
                  </a:cubicBezTo>
                  <a:cubicBezTo>
                    <a:pt x="24" y="41"/>
                    <a:pt x="20" y="41"/>
                    <a:pt x="16" y="41"/>
                  </a:cubicBezTo>
                  <a:cubicBezTo>
                    <a:pt x="8" y="40"/>
                    <a:pt x="2" y="34"/>
                    <a:pt x="1" y="26"/>
                  </a:cubicBezTo>
                  <a:cubicBezTo>
                    <a:pt x="0" y="18"/>
                    <a:pt x="0" y="9"/>
                    <a:pt x="8" y="5"/>
                  </a:cubicBezTo>
                  <a:cubicBezTo>
                    <a:pt x="13" y="2"/>
                    <a:pt x="19" y="2"/>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97"/>
            <p:cNvSpPr>
              <a:spLocks/>
            </p:cNvSpPr>
            <p:nvPr/>
          </p:nvSpPr>
          <p:spPr bwMode="auto">
            <a:xfrm>
              <a:off x="-9145588" y="4416425"/>
              <a:ext cx="88900" cy="107950"/>
            </a:xfrm>
            <a:custGeom>
              <a:avLst/>
              <a:gdLst>
                <a:gd name="T0" fmla="*/ 15 w 28"/>
                <a:gd name="T1" fmla="*/ 33 h 33"/>
                <a:gd name="T2" fmla="*/ 11 w 28"/>
                <a:gd name="T3" fmla="*/ 33 h 33"/>
                <a:gd name="T4" fmla="*/ 0 w 28"/>
                <a:gd name="T5" fmla="*/ 23 h 33"/>
                <a:gd name="T6" fmla="*/ 3 w 28"/>
                <a:gd name="T7" fmla="*/ 7 h 33"/>
                <a:gd name="T8" fmla="*/ 21 w 28"/>
                <a:gd name="T9" fmla="*/ 6 h 33"/>
                <a:gd name="T10" fmla="*/ 27 w 28"/>
                <a:gd name="T11" fmla="*/ 21 h 33"/>
                <a:gd name="T12" fmla="*/ 17 w 28"/>
                <a:gd name="T13" fmla="*/ 33 h 33"/>
                <a:gd name="T14" fmla="*/ 15 w 28"/>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3">
                  <a:moveTo>
                    <a:pt x="15" y="33"/>
                  </a:moveTo>
                  <a:cubicBezTo>
                    <a:pt x="13" y="33"/>
                    <a:pt x="12" y="33"/>
                    <a:pt x="11" y="33"/>
                  </a:cubicBezTo>
                  <a:cubicBezTo>
                    <a:pt x="2" y="33"/>
                    <a:pt x="0" y="32"/>
                    <a:pt x="0" y="23"/>
                  </a:cubicBezTo>
                  <a:cubicBezTo>
                    <a:pt x="0" y="18"/>
                    <a:pt x="1" y="12"/>
                    <a:pt x="3" y="7"/>
                  </a:cubicBezTo>
                  <a:cubicBezTo>
                    <a:pt x="5" y="1"/>
                    <a:pt x="17" y="0"/>
                    <a:pt x="21" y="6"/>
                  </a:cubicBezTo>
                  <a:cubicBezTo>
                    <a:pt x="24" y="11"/>
                    <a:pt x="26" y="16"/>
                    <a:pt x="27" y="21"/>
                  </a:cubicBezTo>
                  <a:cubicBezTo>
                    <a:pt x="28" y="33"/>
                    <a:pt x="28" y="33"/>
                    <a:pt x="17" y="33"/>
                  </a:cubicBezTo>
                  <a:cubicBezTo>
                    <a:pt x="16" y="33"/>
                    <a:pt x="15" y="33"/>
                    <a:pt x="1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0" name="Group 339"/>
          <p:cNvGrpSpPr/>
          <p:nvPr/>
        </p:nvGrpSpPr>
        <p:grpSpPr>
          <a:xfrm>
            <a:off x="10402314" y="5830754"/>
            <a:ext cx="811430" cy="538124"/>
            <a:chOff x="-4458504" y="4701082"/>
            <a:chExt cx="1517650" cy="1006475"/>
          </a:xfrm>
          <a:solidFill>
            <a:schemeClr val="bg1">
              <a:lumMod val="65000"/>
            </a:schemeClr>
          </a:solidFill>
        </p:grpSpPr>
        <p:sp>
          <p:nvSpPr>
            <p:cNvPr id="300" name="Freeform 77"/>
            <p:cNvSpPr>
              <a:spLocks noEditPoints="1"/>
            </p:cNvSpPr>
            <p:nvPr/>
          </p:nvSpPr>
          <p:spPr bwMode="auto">
            <a:xfrm>
              <a:off x="-4458504" y="4701082"/>
              <a:ext cx="1514475" cy="566738"/>
            </a:xfrm>
            <a:custGeom>
              <a:avLst/>
              <a:gdLst>
                <a:gd name="T0" fmla="*/ 0 w 474"/>
                <a:gd name="T1" fmla="*/ 175 h 175"/>
                <a:gd name="T2" fmla="*/ 0 w 474"/>
                <a:gd name="T3" fmla="*/ 124 h 175"/>
                <a:gd name="T4" fmla="*/ 0 w 474"/>
                <a:gd name="T5" fmla="*/ 32 h 175"/>
                <a:gd name="T6" fmla="*/ 32 w 474"/>
                <a:gd name="T7" fmla="*/ 0 h 175"/>
                <a:gd name="T8" fmla="*/ 315 w 474"/>
                <a:gd name="T9" fmla="*/ 0 h 175"/>
                <a:gd name="T10" fmla="*/ 344 w 474"/>
                <a:gd name="T11" fmla="*/ 12 h 175"/>
                <a:gd name="T12" fmla="*/ 348 w 474"/>
                <a:gd name="T13" fmla="*/ 16 h 175"/>
                <a:gd name="T14" fmla="*/ 367 w 474"/>
                <a:gd name="T15" fmla="*/ 26 h 175"/>
                <a:gd name="T16" fmla="*/ 385 w 474"/>
                <a:gd name="T17" fmla="*/ 36 h 175"/>
                <a:gd name="T18" fmla="*/ 465 w 474"/>
                <a:gd name="T19" fmla="*/ 117 h 175"/>
                <a:gd name="T20" fmla="*/ 474 w 474"/>
                <a:gd name="T21" fmla="*/ 139 h 175"/>
                <a:gd name="T22" fmla="*/ 474 w 474"/>
                <a:gd name="T23" fmla="*/ 175 h 175"/>
                <a:gd name="T24" fmla="*/ 0 w 474"/>
                <a:gd name="T25" fmla="*/ 175 h 175"/>
                <a:gd name="T26" fmla="*/ 445 w 474"/>
                <a:gd name="T27" fmla="*/ 127 h 175"/>
                <a:gd name="T28" fmla="*/ 370 w 474"/>
                <a:gd name="T29" fmla="*/ 51 h 175"/>
                <a:gd name="T30" fmla="*/ 358 w 474"/>
                <a:gd name="T31" fmla="*/ 47 h 175"/>
                <a:gd name="T32" fmla="*/ 338 w 474"/>
                <a:gd name="T33" fmla="*/ 46 h 175"/>
                <a:gd name="T34" fmla="*/ 329 w 474"/>
                <a:gd name="T35" fmla="*/ 56 h 175"/>
                <a:gd name="T36" fmla="*/ 329 w 474"/>
                <a:gd name="T37" fmla="*/ 115 h 175"/>
                <a:gd name="T38" fmla="*/ 341 w 474"/>
                <a:gd name="T39" fmla="*/ 127 h 175"/>
                <a:gd name="T40" fmla="*/ 433 w 474"/>
                <a:gd name="T41" fmla="*/ 127 h 175"/>
                <a:gd name="T42" fmla="*/ 445 w 474"/>
                <a:gd name="T43" fmla="*/ 127 h 175"/>
                <a:gd name="T44" fmla="*/ 309 w 474"/>
                <a:gd name="T45" fmla="*/ 86 h 175"/>
                <a:gd name="T46" fmla="*/ 308 w 474"/>
                <a:gd name="T47" fmla="*/ 86 h 175"/>
                <a:gd name="T48" fmla="*/ 308 w 474"/>
                <a:gd name="T49" fmla="*/ 54 h 175"/>
                <a:gd name="T50" fmla="*/ 300 w 474"/>
                <a:gd name="T51" fmla="*/ 46 h 175"/>
                <a:gd name="T52" fmla="*/ 248 w 474"/>
                <a:gd name="T53" fmla="*/ 46 h 175"/>
                <a:gd name="T54" fmla="*/ 239 w 474"/>
                <a:gd name="T55" fmla="*/ 55 h 175"/>
                <a:gd name="T56" fmla="*/ 239 w 474"/>
                <a:gd name="T57" fmla="*/ 117 h 175"/>
                <a:gd name="T58" fmla="*/ 249 w 474"/>
                <a:gd name="T59" fmla="*/ 127 h 175"/>
                <a:gd name="T60" fmla="*/ 299 w 474"/>
                <a:gd name="T61" fmla="*/ 127 h 175"/>
                <a:gd name="T62" fmla="*/ 309 w 474"/>
                <a:gd name="T63" fmla="*/ 118 h 175"/>
                <a:gd name="T64" fmla="*/ 309 w 474"/>
                <a:gd name="T65" fmla="*/ 86 h 175"/>
                <a:gd name="T66" fmla="*/ 95 w 474"/>
                <a:gd name="T67" fmla="*/ 101 h 175"/>
                <a:gd name="T68" fmla="*/ 95 w 474"/>
                <a:gd name="T69" fmla="*/ 132 h 175"/>
                <a:gd name="T70" fmla="*/ 103 w 474"/>
                <a:gd name="T71" fmla="*/ 141 h 175"/>
                <a:gd name="T72" fmla="*/ 121 w 474"/>
                <a:gd name="T73" fmla="*/ 134 h 175"/>
                <a:gd name="T74" fmla="*/ 121 w 474"/>
                <a:gd name="T75" fmla="*/ 130 h 175"/>
                <a:gd name="T76" fmla="*/ 121 w 474"/>
                <a:gd name="T77" fmla="*/ 117 h 175"/>
                <a:gd name="T78" fmla="*/ 121 w 474"/>
                <a:gd name="T79" fmla="*/ 101 h 175"/>
                <a:gd name="T80" fmla="*/ 127 w 474"/>
                <a:gd name="T81" fmla="*/ 101 h 175"/>
                <a:gd name="T82" fmla="*/ 152 w 474"/>
                <a:gd name="T83" fmla="*/ 101 h 175"/>
                <a:gd name="T84" fmla="*/ 161 w 474"/>
                <a:gd name="T85" fmla="*/ 94 h 175"/>
                <a:gd name="T86" fmla="*/ 156 w 474"/>
                <a:gd name="T87" fmla="*/ 76 h 175"/>
                <a:gd name="T88" fmla="*/ 151 w 474"/>
                <a:gd name="T89" fmla="*/ 75 h 175"/>
                <a:gd name="T90" fmla="*/ 135 w 474"/>
                <a:gd name="T91" fmla="*/ 75 h 175"/>
                <a:gd name="T92" fmla="*/ 122 w 474"/>
                <a:gd name="T93" fmla="*/ 75 h 175"/>
                <a:gd name="T94" fmla="*/ 121 w 474"/>
                <a:gd name="T95" fmla="*/ 73 h 175"/>
                <a:gd name="T96" fmla="*/ 121 w 474"/>
                <a:gd name="T97" fmla="*/ 51 h 175"/>
                <a:gd name="T98" fmla="*/ 104 w 474"/>
                <a:gd name="T99" fmla="*/ 35 h 175"/>
                <a:gd name="T100" fmla="*/ 95 w 474"/>
                <a:gd name="T101" fmla="*/ 44 h 175"/>
                <a:gd name="T102" fmla="*/ 95 w 474"/>
                <a:gd name="T103" fmla="*/ 71 h 175"/>
                <a:gd name="T104" fmla="*/ 91 w 474"/>
                <a:gd name="T105" fmla="*/ 75 h 175"/>
                <a:gd name="T106" fmla="*/ 65 w 474"/>
                <a:gd name="T107" fmla="*/ 75 h 175"/>
                <a:gd name="T108" fmla="*/ 55 w 474"/>
                <a:gd name="T109" fmla="*/ 85 h 175"/>
                <a:gd name="T110" fmla="*/ 70 w 474"/>
                <a:gd name="T111" fmla="*/ 101 h 175"/>
                <a:gd name="T112" fmla="*/ 95 w 474"/>
                <a:gd name="T113" fmla="*/ 101 h 175"/>
                <a:gd name="T114" fmla="*/ 342 w 474"/>
                <a:gd name="T115" fmla="*/ 28 h 175"/>
                <a:gd name="T116" fmla="*/ 311 w 474"/>
                <a:gd name="T117" fmla="*/ 11 h 175"/>
                <a:gd name="T118" fmla="*/ 304 w 474"/>
                <a:gd name="T119" fmla="*/ 14 h 175"/>
                <a:gd name="T120" fmla="*/ 304 w 474"/>
                <a:gd name="T121" fmla="*/ 27 h 175"/>
                <a:gd name="T122" fmla="*/ 306 w 474"/>
                <a:gd name="T123" fmla="*/ 28 h 175"/>
                <a:gd name="T124" fmla="*/ 342 w 474"/>
                <a:gd name="T125" fmla="*/ 2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4" h="175">
                  <a:moveTo>
                    <a:pt x="0" y="175"/>
                  </a:moveTo>
                  <a:cubicBezTo>
                    <a:pt x="0" y="157"/>
                    <a:pt x="0" y="141"/>
                    <a:pt x="0" y="124"/>
                  </a:cubicBezTo>
                  <a:cubicBezTo>
                    <a:pt x="0" y="93"/>
                    <a:pt x="0" y="63"/>
                    <a:pt x="0" y="32"/>
                  </a:cubicBezTo>
                  <a:cubicBezTo>
                    <a:pt x="0" y="12"/>
                    <a:pt x="12" y="0"/>
                    <a:pt x="32" y="0"/>
                  </a:cubicBezTo>
                  <a:cubicBezTo>
                    <a:pt x="126" y="0"/>
                    <a:pt x="221" y="0"/>
                    <a:pt x="315" y="0"/>
                  </a:cubicBezTo>
                  <a:cubicBezTo>
                    <a:pt x="327" y="0"/>
                    <a:pt x="336" y="4"/>
                    <a:pt x="344" y="12"/>
                  </a:cubicBezTo>
                  <a:cubicBezTo>
                    <a:pt x="345" y="13"/>
                    <a:pt x="347" y="15"/>
                    <a:pt x="348" y="16"/>
                  </a:cubicBezTo>
                  <a:cubicBezTo>
                    <a:pt x="353" y="22"/>
                    <a:pt x="359" y="26"/>
                    <a:pt x="367" y="26"/>
                  </a:cubicBezTo>
                  <a:cubicBezTo>
                    <a:pt x="374" y="26"/>
                    <a:pt x="380" y="31"/>
                    <a:pt x="385" y="36"/>
                  </a:cubicBezTo>
                  <a:cubicBezTo>
                    <a:pt x="412" y="63"/>
                    <a:pt x="438" y="90"/>
                    <a:pt x="465" y="117"/>
                  </a:cubicBezTo>
                  <a:cubicBezTo>
                    <a:pt x="471" y="123"/>
                    <a:pt x="474" y="130"/>
                    <a:pt x="474" y="139"/>
                  </a:cubicBezTo>
                  <a:cubicBezTo>
                    <a:pt x="474" y="151"/>
                    <a:pt x="474" y="162"/>
                    <a:pt x="474" y="175"/>
                  </a:cubicBezTo>
                  <a:cubicBezTo>
                    <a:pt x="316" y="175"/>
                    <a:pt x="159" y="175"/>
                    <a:pt x="0" y="175"/>
                  </a:cubicBezTo>
                  <a:close/>
                  <a:moveTo>
                    <a:pt x="445" y="127"/>
                  </a:moveTo>
                  <a:cubicBezTo>
                    <a:pt x="420" y="102"/>
                    <a:pt x="395" y="77"/>
                    <a:pt x="370" y="51"/>
                  </a:cubicBezTo>
                  <a:cubicBezTo>
                    <a:pt x="367" y="49"/>
                    <a:pt x="362" y="47"/>
                    <a:pt x="358" y="47"/>
                  </a:cubicBezTo>
                  <a:cubicBezTo>
                    <a:pt x="351" y="46"/>
                    <a:pt x="344" y="46"/>
                    <a:pt x="338" y="46"/>
                  </a:cubicBezTo>
                  <a:cubicBezTo>
                    <a:pt x="331" y="46"/>
                    <a:pt x="329" y="48"/>
                    <a:pt x="329" y="56"/>
                  </a:cubicBezTo>
                  <a:cubicBezTo>
                    <a:pt x="329" y="75"/>
                    <a:pt x="329" y="95"/>
                    <a:pt x="329" y="115"/>
                  </a:cubicBezTo>
                  <a:cubicBezTo>
                    <a:pt x="329" y="124"/>
                    <a:pt x="332" y="127"/>
                    <a:pt x="341" y="127"/>
                  </a:cubicBezTo>
                  <a:cubicBezTo>
                    <a:pt x="372" y="127"/>
                    <a:pt x="403" y="127"/>
                    <a:pt x="433" y="127"/>
                  </a:cubicBezTo>
                  <a:cubicBezTo>
                    <a:pt x="437" y="127"/>
                    <a:pt x="442" y="127"/>
                    <a:pt x="445" y="127"/>
                  </a:cubicBezTo>
                  <a:close/>
                  <a:moveTo>
                    <a:pt x="309" y="86"/>
                  </a:moveTo>
                  <a:cubicBezTo>
                    <a:pt x="309" y="86"/>
                    <a:pt x="309" y="86"/>
                    <a:pt x="308" y="86"/>
                  </a:cubicBezTo>
                  <a:cubicBezTo>
                    <a:pt x="308" y="75"/>
                    <a:pt x="309" y="65"/>
                    <a:pt x="308" y="54"/>
                  </a:cubicBezTo>
                  <a:cubicBezTo>
                    <a:pt x="308" y="48"/>
                    <a:pt x="306" y="46"/>
                    <a:pt x="300" y="46"/>
                  </a:cubicBezTo>
                  <a:cubicBezTo>
                    <a:pt x="283" y="46"/>
                    <a:pt x="265" y="46"/>
                    <a:pt x="248" y="46"/>
                  </a:cubicBezTo>
                  <a:cubicBezTo>
                    <a:pt x="241" y="46"/>
                    <a:pt x="239" y="48"/>
                    <a:pt x="239" y="55"/>
                  </a:cubicBezTo>
                  <a:cubicBezTo>
                    <a:pt x="239" y="76"/>
                    <a:pt x="239" y="96"/>
                    <a:pt x="239" y="117"/>
                  </a:cubicBezTo>
                  <a:cubicBezTo>
                    <a:pt x="239" y="125"/>
                    <a:pt x="241" y="127"/>
                    <a:pt x="249" y="127"/>
                  </a:cubicBezTo>
                  <a:cubicBezTo>
                    <a:pt x="266" y="127"/>
                    <a:pt x="282" y="127"/>
                    <a:pt x="299" y="127"/>
                  </a:cubicBezTo>
                  <a:cubicBezTo>
                    <a:pt x="307" y="127"/>
                    <a:pt x="309" y="125"/>
                    <a:pt x="309" y="118"/>
                  </a:cubicBezTo>
                  <a:cubicBezTo>
                    <a:pt x="309" y="107"/>
                    <a:pt x="309" y="97"/>
                    <a:pt x="309" y="86"/>
                  </a:cubicBezTo>
                  <a:close/>
                  <a:moveTo>
                    <a:pt x="95" y="101"/>
                  </a:moveTo>
                  <a:cubicBezTo>
                    <a:pt x="95" y="112"/>
                    <a:pt x="95" y="122"/>
                    <a:pt x="95" y="132"/>
                  </a:cubicBezTo>
                  <a:cubicBezTo>
                    <a:pt x="95" y="138"/>
                    <a:pt x="98" y="140"/>
                    <a:pt x="103" y="141"/>
                  </a:cubicBezTo>
                  <a:cubicBezTo>
                    <a:pt x="115" y="142"/>
                    <a:pt x="119" y="140"/>
                    <a:pt x="121" y="134"/>
                  </a:cubicBezTo>
                  <a:cubicBezTo>
                    <a:pt x="121" y="133"/>
                    <a:pt x="121" y="132"/>
                    <a:pt x="121" y="130"/>
                  </a:cubicBezTo>
                  <a:cubicBezTo>
                    <a:pt x="121" y="126"/>
                    <a:pt x="121" y="122"/>
                    <a:pt x="121" y="117"/>
                  </a:cubicBezTo>
                  <a:cubicBezTo>
                    <a:pt x="121" y="112"/>
                    <a:pt x="121" y="107"/>
                    <a:pt x="121" y="101"/>
                  </a:cubicBezTo>
                  <a:cubicBezTo>
                    <a:pt x="123" y="101"/>
                    <a:pt x="125" y="101"/>
                    <a:pt x="127" y="101"/>
                  </a:cubicBezTo>
                  <a:cubicBezTo>
                    <a:pt x="135" y="101"/>
                    <a:pt x="144" y="101"/>
                    <a:pt x="152" y="101"/>
                  </a:cubicBezTo>
                  <a:cubicBezTo>
                    <a:pt x="157" y="101"/>
                    <a:pt x="160" y="99"/>
                    <a:pt x="161" y="94"/>
                  </a:cubicBezTo>
                  <a:cubicBezTo>
                    <a:pt x="163" y="85"/>
                    <a:pt x="161" y="77"/>
                    <a:pt x="156" y="76"/>
                  </a:cubicBezTo>
                  <a:cubicBezTo>
                    <a:pt x="154" y="75"/>
                    <a:pt x="153" y="75"/>
                    <a:pt x="151" y="75"/>
                  </a:cubicBezTo>
                  <a:cubicBezTo>
                    <a:pt x="146" y="75"/>
                    <a:pt x="140" y="75"/>
                    <a:pt x="135" y="75"/>
                  </a:cubicBezTo>
                  <a:cubicBezTo>
                    <a:pt x="130" y="75"/>
                    <a:pt x="126" y="75"/>
                    <a:pt x="122" y="75"/>
                  </a:cubicBezTo>
                  <a:cubicBezTo>
                    <a:pt x="121" y="74"/>
                    <a:pt x="121" y="73"/>
                    <a:pt x="121" y="73"/>
                  </a:cubicBezTo>
                  <a:cubicBezTo>
                    <a:pt x="121" y="66"/>
                    <a:pt x="121" y="58"/>
                    <a:pt x="121" y="51"/>
                  </a:cubicBezTo>
                  <a:cubicBezTo>
                    <a:pt x="121" y="36"/>
                    <a:pt x="119" y="34"/>
                    <a:pt x="104" y="35"/>
                  </a:cubicBezTo>
                  <a:cubicBezTo>
                    <a:pt x="98" y="35"/>
                    <a:pt x="95" y="38"/>
                    <a:pt x="95" y="44"/>
                  </a:cubicBezTo>
                  <a:cubicBezTo>
                    <a:pt x="95" y="53"/>
                    <a:pt x="95" y="62"/>
                    <a:pt x="95" y="71"/>
                  </a:cubicBezTo>
                  <a:cubicBezTo>
                    <a:pt x="95" y="74"/>
                    <a:pt x="94" y="75"/>
                    <a:pt x="91" y="75"/>
                  </a:cubicBezTo>
                  <a:cubicBezTo>
                    <a:pt x="82" y="75"/>
                    <a:pt x="74" y="75"/>
                    <a:pt x="65" y="75"/>
                  </a:cubicBezTo>
                  <a:cubicBezTo>
                    <a:pt x="57" y="75"/>
                    <a:pt x="55" y="78"/>
                    <a:pt x="55" y="85"/>
                  </a:cubicBezTo>
                  <a:cubicBezTo>
                    <a:pt x="55" y="100"/>
                    <a:pt x="56" y="101"/>
                    <a:pt x="70" y="101"/>
                  </a:cubicBezTo>
                  <a:cubicBezTo>
                    <a:pt x="78" y="101"/>
                    <a:pt x="86" y="101"/>
                    <a:pt x="95" y="101"/>
                  </a:cubicBezTo>
                  <a:close/>
                  <a:moveTo>
                    <a:pt x="342" y="28"/>
                  </a:moveTo>
                  <a:cubicBezTo>
                    <a:pt x="334" y="17"/>
                    <a:pt x="324" y="11"/>
                    <a:pt x="311" y="11"/>
                  </a:cubicBezTo>
                  <a:cubicBezTo>
                    <a:pt x="309" y="11"/>
                    <a:pt x="305" y="13"/>
                    <a:pt x="304" y="14"/>
                  </a:cubicBezTo>
                  <a:cubicBezTo>
                    <a:pt x="303" y="18"/>
                    <a:pt x="304" y="23"/>
                    <a:pt x="304" y="27"/>
                  </a:cubicBezTo>
                  <a:cubicBezTo>
                    <a:pt x="304" y="28"/>
                    <a:pt x="305" y="28"/>
                    <a:pt x="306" y="28"/>
                  </a:cubicBezTo>
                  <a:cubicBezTo>
                    <a:pt x="317" y="28"/>
                    <a:pt x="329" y="28"/>
                    <a:pt x="34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78"/>
            <p:cNvSpPr>
              <a:spLocks/>
            </p:cNvSpPr>
            <p:nvPr/>
          </p:nvSpPr>
          <p:spPr bwMode="auto">
            <a:xfrm>
              <a:off x="-4458504" y="5302745"/>
              <a:ext cx="1517650" cy="219075"/>
            </a:xfrm>
            <a:custGeom>
              <a:avLst/>
              <a:gdLst>
                <a:gd name="T0" fmla="*/ 55 w 475"/>
                <a:gd name="T1" fmla="*/ 66 h 68"/>
                <a:gd name="T2" fmla="*/ 24 w 475"/>
                <a:gd name="T3" fmla="*/ 66 h 68"/>
                <a:gd name="T4" fmla="*/ 1 w 475"/>
                <a:gd name="T5" fmla="*/ 39 h 68"/>
                <a:gd name="T6" fmla="*/ 1 w 475"/>
                <a:gd name="T7" fmla="*/ 0 h 68"/>
                <a:gd name="T8" fmla="*/ 473 w 475"/>
                <a:gd name="T9" fmla="*/ 0 h 68"/>
                <a:gd name="T10" fmla="*/ 473 w 475"/>
                <a:gd name="T11" fmla="*/ 43 h 68"/>
                <a:gd name="T12" fmla="*/ 444 w 475"/>
                <a:gd name="T13" fmla="*/ 67 h 68"/>
                <a:gd name="T14" fmla="*/ 397 w 475"/>
                <a:gd name="T15" fmla="*/ 67 h 68"/>
                <a:gd name="T16" fmla="*/ 394 w 475"/>
                <a:gd name="T17" fmla="*/ 56 h 68"/>
                <a:gd name="T18" fmla="*/ 332 w 475"/>
                <a:gd name="T19" fmla="*/ 13 h 68"/>
                <a:gd name="T20" fmla="*/ 275 w 475"/>
                <a:gd name="T21" fmla="*/ 61 h 68"/>
                <a:gd name="T22" fmla="*/ 266 w 475"/>
                <a:gd name="T23" fmla="*/ 67 h 68"/>
                <a:gd name="T24" fmla="*/ 184 w 475"/>
                <a:gd name="T25" fmla="*/ 67 h 68"/>
                <a:gd name="T26" fmla="*/ 179 w 475"/>
                <a:gd name="T27" fmla="*/ 67 h 68"/>
                <a:gd name="T28" fmla="*/ 151 w 475"/>
                <a:gd name="T29" fmla="*/ 23 h 68"/>
                <a:gd name="T30" fmla="*/ 115 w 475"/>
                <a:gd name="T31" fmla="*/ 13 h 68"/>
                <a:gd name="T32" fmla="*/ 76 w 475"/>
                <a:gd name="T33" fmla="*/ 29 h 68"/>
                <a:gd name="T34" fmla="*/ 55 w 475"/>
                <a:gd name="T35"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5" h="68">
                  <a:moveTo>
                    <a:pt x="55" y="66"/>
                  </a:moveTo>
                  <a:cubicBezTo>
                    <a:pt x="45" y="66"/>
                    <a:pt x="34" y="68"/>
                    <a:pt x="24" y="66"/>
                  </a:cubicBezTo>
                  <a:cubicBezTo>
                    <a:pt x="10" y="64"/>
                    <a:pt x="1" y="53"/>
                    <a:pt x="1" y="39"/>
                  </a:cubicBezTo>
                  <a:cubicBezTo>
                    <a:pt x="0" y="26"/>
                    <a:pt x="1" y="14"/>
                    <a:pt x="1" y="0"/>
                  </a:cubicBezTo>
                  <a:cubicBezTo>
                    <a:pt x="158" y="0"/>
                    <a:pt x="316" y="0"/>
                    <a:pt x="473" y="0"/>
                  </a:cubicBezTo>
                  <a:cubicBezTo>
                    <a:pt x="473" y="15"/>
                    <a:pt x="475" y="29"/>
                    <a:pt x="473" y="43"/>
                  </a:cubicBezTo>
                  <a:cubicBezTo>
                    <a:pt x="472" y="58"/>
                    <a:pt x="459" y="67"/>
                    <a:pt x="444" y="67"/>
                  </a:cubicBezTo>
                  <a:cubicBezTo>
                    <a:pt x="428" y="67"/>
                    <a:pt x="413" y="67"/>
                    <a:pt x="397" y="67"/>
                  </a:cubicBezTo>
                  <a:cubicBezTo>
                    <a:pt x="396" y="63"/>
                    <a:pt x="395" y="60"/>
                    <a:pt x="394" y="56"/>
                  </a:cubicBezTo>
                  <a:cubicBezTo>
                    <a:pt x="385" y="29"/>
                    <a:pt x="361" y="12"/>
                    <a:pt x="332" y="13"/>
                  </a:cubicBezTo>
                  <a:cubicBezTo>
                    <a:pt x="305" y="15"/>
                    <a:pt x="281" y="34"/>
                    <a:pt x="275" y="61"/>
                  </a:cubicBezTo>
                  <a:cubicBezTo>
                    <a:pt x="274" y="66"/>
                    <a:pt x="272" y="68"/>
                    <a:pt x="266" y="67"/>
                  </a:cubicBezTo>
                  <a:cubicBezTo>
                    <a:pt x="239" y="67"/>
                    <a:pt x="212" y="67"/>
                    <a:pt x="184" y="67"/>
                  </a:cubicBezTo>
                  <a:cubicBezTo>
                    <a:pt x="183" y="67"/>
                    <a:pt x="181" y="67"/>
                    <a:pt x="179" y="67"/>
                  </a:cubicBezTo>
                  <a:cubicBezTo>
                    <a:pt x="176" y="49"/>
                    <a:pt x="167" y="33"/>
                    <a:pt x="151" y="23"/>
                  </a:cubicBezTo>
                  <a:cubicBezTo>
                    <a:pt x="140" y="16"/>
                    <a:pt x="128" y="13"/>
                    <a:pt x="115" y="13"/>
                  </a:cubicBezTo>
                  <a:cubicBezTo>
                    <a:pt x="100" y="14"/>
                    <a:pt x="87" y="19"/>
                    <a:pt x="76" y="29"/>
                  </a:cubicBezTo>
                  <a:cubicBezTo>
                    <a:pt x="66" y="38"/>
                    <a:pt x="63" y="43"/>
                    <a:pt x="55"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79"/>
            <p:cNvSpPr>
              <a:spLocks noEditPoints="1"/>
            </p:cNvSpPr>
            <p:nvPr/>
          </p:nvSpPr>
          <p:spPr bwMode="auto">
            <a:xfrm>
              <a:off x="-4241016" y="5390057"/>
              <a:ext cx="315913" cy="317500"/>
            </a:xfrm>
            <a:custGeom>
              <a:avLst/>
              <a:gdLst>
                <a:gd name="T0" fmla="*/ 49 w 99"/>
                <a:gd name="T1" fmla="*/ 98 h 98"/>
                <a:gd name="T2" fmla="*/ 0 w 99"/>
                <a:gd name="T3" fmla="*/ 49 h 98"/>
                <a:gd name="T4" fmla="*/ 50 w 99"/>
                <a:gd name="T5" fmla="*/ 0 h 98"/>
                <a:gd name="T6" fmla="*/ 99 w 99"/>
                <a:gd name="T7" fmla="*/ 50 h 98"/>
                <a:gd name="T8" fmla="*/ 49 w 99"/>
                <a:gd name="T9" fmla="*/ 98 h 98"/>
                <a:gd name="T10" fmla="*/ 38 w 99"/>
                <a:gd name="T11" fmla="*/ 29 h 98"/>
                <a:gd name="T12" fmla="*/ 50 w 99"/>
                <a:gd name="T13" fmla="*/ 45 h 98"/>
                <a:gd name="T14" fmla="*/ 61 w 99"/>
                <a:gd name="T15" fmla="*/ 29 h 98"/>
                <a:gd name="T16" fmla="*/ 38 w 99"/>
                <a:gd name="T17" fmla="*/ 29 h 98"/>
                <a:gd name="T18" fmla="*/ 38 w 99"/>
                <a:gd name="T19" fmla="*/ 69 h 98"/>
                <a:gd name="T20" fmla="*/ 61 w 99"/>
                <a:gd name="T21" fmla="*/ 69 h 98"/>
                <a:gd name="T22" fmla="*/ 50 w 99"/>
                <a:gd name="T23" fmla="*/ 53 h 98"/>
                <a:gd name="T24" fmla="*/ 38 w 99"/>
                <a:gd name="T25" fmla="*/ 69 h 98"/>
                <a:gd name="T26" fmla="*/ 29 w 99"/>
                <a:gd name="T27" fmla="*/ 60 h 98"/>
                <a:gd name="T28" fmla="*/ 45 w 99"/>
                <a:gd name="T29" fmla="*/ 49 h 98"/>
                <a:gd name="T30" fmla="*/ 29 w 99"/>
                <a:gd name="T31" fmla="*/ 37 h 98"/>
                <a:gd name="T32" fmla="*/ 29 w 99"/>
                <a:gd name="T33" fmla="*/ 60 h 98"/>
                <a:gd name="T34" fmla="*/ 70 w 99"/>
                <a:gd name="T35" fmla="*/ 37 h 98"/>
                <a:gd name="T36" fmla="*/ 54 w 99"/>
                <a:gd name="T37" fmla="*/ 49 h 98"/>
                <a:gd name="T38" fmla="*/ 69 w 99"/>
                <a:gd name="T39" fmla="*/ 60 h 98"/>
                <a:gd name="T40" fmla="*/ 70 w 99"/>
                <a:gd name="T41"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8">
                  <a:moveTo>
                    <a:pt x="49" y="98"/>
                  </a:moveTo>
                  <a:cubicBezTo>
                    <a:pt x="22" y="98"/>
                    <a:pt x="0" y="76"/>
                    <a:pt x="0" y="49"/>
                  </a:cubicBezTo>
                  <a:cubicBezTo>
                    <a:pt x="1" y="22"/>
                    <a:pt x="23" y="0"/>
                    <a:pt x="50" y="0"/>
                  </a:cubicBezTo>
                  <a:cubicBezTo>
                    <a:pt x="77" y="0"/>
                    <a:pt x="99" y="22"/>
                    <a:pt x="99" y="50"/>
                  </a:cubicBezTo>
                  <a:cubicBezTo>
                    <a:pt x="99" y="77"/>
                    <a:pt x="77" y="98"/>
                    <a:pt x="49" y="98"/>
                  </a:cubicBezTo>
                  <a:close/>
                  <a:moveTo>
                    <a:pt x="38" y="29"/>
                  </a:moveTo>
                  <a:cubicBezTo>
                    <a:pt x="42" y="34"/>
                    <a:pt x="46" y="39"/>
                    <a:pt x="50" y="45"/>
                  </a:cubicBezTo>
                  <a:cubicBezTo>
                    <a:pt x="54" y="39"/>
                    <a:pt x="57" y="34"/>
                    <a:pt x="61" y="29"/>
                  </a:cubicBezTo>
                  <a:cubicBezTo>
                    <a:pt x="53" y="25"/>
                    <a:pt x="46" y="24"/>
                    <a:pt x="38" y="29"/>
                  </a:cubicBezTo>
                  <a:close/>
                  <a:moveTo>
                    <a:pt x="38" y="69"/>
                  </a:moveTo>
                  <a:cubicBezTo>
                    <a:pt x="46" y="73"/>
                    <a:pt x="53" y="73"/>
                    <a:pt x="61" y="69"/>
                  </a:cubicBezTo>
                  <a:cubicBezTo>
                    <a:pt x="57" y="64"/>
                    <a:pt x="54" y="59"/>
                    <a:pt x="50" y="53"/>
                  </a:cubicBezTo>
                  <a:cubicBezTo>
                    <a:pt x="46" y="59"/>
                    <a:pt x="42" y="63"/>
                    <a:pt x="38" y="69"/>
                  </a:cubicBezTo>
                  <a:close/>
                  <a:moveTo>
                    <a:pt x="29" y="60"/>
                  </a:moveTo>
                  <a:cubicBezTo>
                    <a:pt x="35" y="56"/>
                    <a:pt x="40" y="53"/>
                    <a:pt x="45" y="49"/>
                  </a:cubicBezTo>
                  <a:cubicBezTo>
                    <a:pt x="40" y="45"/>
                    <a:pt x="35" y="41"/>
                    <a:pt x="29" y="37"/>
                  </a:cubicBezTo>
                  <a:cubicBezTo>
                    <a:pt x="25" y="45"/>
                    <a:pt x="25" y="52"/>
                    <a:pt x="29" y="60"/>
                  </a:cubicBezTo>
                  <a:close/>
                  <a:moveTo>
                    <a:pt x="70" y="37"/>
                  </a:moveTo>
                  <a:cubicBezTo>
                    <a:pt x="64" y="41"/>
                    <a:pt x="59" y="45"/>
                    <a:pt x="54" y="49"/>
                  </a:cubicBezTo>
                  <a:cubicBezTo>
                    <a:pt x="59" y="53"/>
                    <a:pt x="64" y="56"/>
                    <a:pt x="69" y="60"/>
                  </a:cubicBezTo>
                  <a:cubicBezTo>
                    <a:pt x="73" y="52"/>
                    <a:pt x="73" y="45"/>
                    <a:pt x="7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80"/>
            <p:cNvSpPr>
              <a:spLocks noEditPoints="1"/>
            </p:cNvSpPr>
            <p:nvPr/>
          </p:nvSpPr>
          <p:spPr bwMode="auto">
            <a:xfrm>
              <a:off x="-3544104" y="5390057"/>
              <a:ext cx="315913" cy="317500"/>
            </a:xfrm>
            <a:custGeom>
              <a:avLst/>
              <a:gdLst>
                <a:gd name="T0" fmla="*/ 49 w 99"/>
                <a:gd name="T1" fmla="*/ 98 h 98"/>
                <a:gd name="T2" fmla="*/ 0 w 99"/>
                <a:gd name="T3" fmla="*/ 49 h 98"/>
                <a:gd name="T4" fmla="*/ 50 w 99"/>
                <a:gd name="T5" fmla="*/ 0 h 98"/>
                <a:gd name="T6" fmla="*/ 99 w 99"/>
                <a:gd name="T7" fmla="*/ 50 h 98"/>
                <a:gd name="T8" fmla="*/ 49 w 99"/>
                <a:gd name="T9" fmla="*/ 98 h 98"/>
                <a:gd name="T10" fmla="*/ 38 w 99"/>
                <a:gd name="T11" fmla="*/ 29 h 98"/>
                <a:gd name="T12" fmla="*/ 49 w 99"/>
                <a:gd name="T13" fmla="*/ 45 h 98"/>
                <a:gd name="T14" fmla="*/ 61 w 99"/>
                <a:gd name="T15" fmla="*/ 29 h 98"/>
                <a:gd name="T16" fmla="*/ 38 w 99"/>
                <a:gd name="T17" fmla="*/ 29 h 98"/>
                <a:gd name="T18" fmla="*/ 38 w 99"/>
                <a:gd name="T19" fmla="*/ 69 h 98"/>
                <a:gd name="T20" fmla="*/ 61 w 99"/>
                <a:gd name="T21" fmla="*/ 69 h 98"/>
                <a:gd name="T22" fmla="*/ 49 w 99"/>
                <a:gd name="T23" fmla="*/ 53 h 98"/>
                <a:gd name="T24" fmla="*/ 38 w 99"/>
                <a:gd name="T25" fmla="*/ 69 h 98"/>
                <a:gd name="T26" fmla="*/ 45 w 99"/>
                <a:gd name="T27" fmla="*/ 49 h 98"/>
                <a:gd name="T28" fmla="*/ 29 w 99"/>
                <a:gd name="T29" fmla="*/ 37 h 98"/>
                <a:gd name="T30" fmla="*/ 30 w 99"/>
                <a:gd name="T31" fmla="*/ 60 h 98"/>
                <a:gd name="T32" fmla="*/ 45 w 99"/>
                <a:gd name="T33" fmla="*/ 49 h 98"/>
                <a:gd name="T34" fmla="*/ 53 w 99"/>
                <a:gd name="T35" fmla="*/ 49 h 98"/>
                <a:gd name="T36" fmla="*/ 69 w 99"/>
                <a:gd name="T37" fmla="*/ 60 h 98"/>
                <a:gd name="T38" fmla="*/ 69 w 99"/>
                <a:gd name="T39" fmla="*/ 37 h 98"/>
                <a:gd name="T40" fmla="*/ 53 w 99"/>
                <a:gd name="T41"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98">
                  <a:moveTo>
                    <a:pt x="49" y="98"/>
                  </a:moveTo>
                  <a:cubicBezTo>
                    <a:pt x="22" y="98"/>
                    <a:pt x="0" y="76"/>
                    <a:pt x="0" y="49"/>
                  </a:cubicBezTo>
                  <a:cubicBezTo>
                    <a:pt x="0" y="22"/>
                    <a:pt x="22" y="0"/>
                    <a:pt x="50" y="0"/>
                  </a:cubicBezTo>
                  <a:cubicBezTo>
                    <a:pt x="77" y="0"/>
                    <a:pt x="99" y="22"/>
                    <a:pt x="99" y="50"/>
                  </a:cubicBezTo>
                  <a:cubicBezTo>
                    <a:pt x="98" y="77"/>
                    <a:pt x="77" y="98"/>
                    <a:pt x="49" y="98"/>
                  </a:cubicBezTo>
                  <a:close/>
                  <a:moveTo>
                    <a:pt x="38" y="29"/>
                  </a:moveTo>
                  <a:cubicBezTo>
                    <a:pt x="42" y="34"/>
                    <a:pt x="46" y="39"/>
                    <a:pt x="49" y="45"/>
                  </a:cubicBezTo>
                  <a:cubicBezTo>
                    <a:pt x="54" y="39"/>
                    <a:pt x="57" y="34"/>
                    <a:pt x="61" y="29"/>
                  </a:cubicBezTo>
                  <a:cubicBezTo>
                    <a:pt x="53" y="25"/>
                    <a:pt x="46" y="25"/>
                    <a:pt x="38" y="29"/>
                  </a:cubicBezTo>
                  <a:close/>
                  <a:moveTo>
                    <a:pt x="38" y="69"/>
                  </a:moveTo>
                  <a:cubicBezTo>
                    <a:pt x="46" y="73"/>
                    <a:pt x="53" y="73"/>
                    <a:pt x="61" y="69"/>
                  </a:cubicBezTo>
                  <a:cubicBezTo>
                    <a:pt x="57" y="64"/>
                    <a:pt x="53" y="59"/>
                    <a:pt x="49" y="53"/>
                  </a:cubicBezTo>
                  <a:cubicBezTo>
                    <a:pt x="45" y="59"/>
                    <a:pt x="42" y="63"/>
                    <a:pt x="38" y="69"/>
                  </a:cubicBezTo>
                  <a:close/>
                  <a:moveTo>
                    <a:pt x="45" y="49"/>
                  </a:moveTo>
                  <a:cubicBezTo>
                    <a:pt x="39" y="45"/>
                    <a:pt x="34" y="41"/>
                    <a:pt x="29" y="37"/>
                  </a:cubicBezTo>
                  <a:cubicBezTo>
                    <a:pt x="25" y="45"/>
                    <a:pt x="25" y="53"/>
                    <a:pt x="30" y="60"/>
                  </a:cubicBezTo>
                  <a:cubicBezTo>
                    <a:pt x="35" y="56"/>
                    <a:pt x="39" y="53"/>
                    <a:pt x="45" y="49"/>
                  </a:cubicBezTo>
                  <a:close/>
                  <a:moveTo>
                    <a:pt x="53" y="49"/>
                  </a:moveTo>
                  <a:cubicBezTo>
                    <a:pt x="59" y="53"/>
                    <a:pt x="64" y="56"/>
                    <a:pt x="69" y="60"/>
                  </a:cubicBezTo>
                  <a:cubicBezTo>
                    <a:pt x="73" y="52"/>
                    <a:pt x="73" y="45"/>
                    <a:pt x="69" y="37"/>
                  </a:cubicBezTo>
                  <a:cubicBezTo>
                    <a:pt x="64" y="41"/>
                    <a:pt x="59" y="45"/>
                    <a:pt x="5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9" name="Group 338"/>
          <p:cNvGrpSpPr/>
          <p:nvPr/>
        </p:nvGrpSpPr>
        <p:grpSpPr>
          <a:xfrm>
            <a:off x="10324236" y="5075961"/>
            <a:ext cx="862338" cy="426282"/>
            <a:chOff x="-2104241" y="4850307"/>
            <a:chExt cx="1400175" cy="692150"/>
          </a:xfrm>
          <a:solidFill>
            <a:schemeClr val="bg1">
              <a:lumMod val="65000"/>
            </a:schemeClr>
          </a:solidFill>
        </p:grpSpPr>
        <p:sp>
          <p:nvSpPr>
            <p:cNvPr id="326" name="Freeform 103"/>
            <p:cNvSpPr>
              <a:spLocks noEditPoints="1"/>
            </p:cNvSpPr>
            <p:nvPr/>
          </p:nvSpPr>
          <p:spPr bwMode="auto">
            <a:xfrm>
              <a:off x="-2104241" y="4850307"/>
              <a:ext cx="1400175" cy="614363"/>
            </a:xfrm>
            <a:custGeom>
              <a:avLst/>
              <a:gdLst>
                <a:gd name="T0" fmla="*/ 121 w 438"/>
                <a:gd name="T1" fmla="*/ 156 h 190"/>
                <a:gd name="T2" fmla="*/ 38 w 438"/>
                <a:gd name="T3" fmla="*/ 180 h 190"/>
                <a:gd name="T4" fmla="*/ 0 w 438"/>
                <a:gd name="T5" fmla="*/ 143 h 190"/>
                <a:gd name="T6" fmla="*/ 37 w 438"/>
                <a:gd name="T7" fmla="*/ 0 h 190"/>
                <a:gd name="T8" fmla="*/ 365 w 438"/>
                <a:gd name="T9" fmla="*/ 0 h 190"/>
                <a:gd name="T10" fmla="*/ 420 w 438"/>
                <a:gd name="T11" fmla="*/ 25 h 190"/>
                <a:gd name="T12" fmla="*/ 429 w 438"/>
                <a:gd name="T13" fmla="*/ 82 h 190"/>
                <a:gd name="T14" fmla="*/ 438 w 438"/>
                <a:gd name="T15" fmla="*/ 171 h 190"/>
                <a:gd name="T16" fmla="*/ 354 w 438"/>
                <a:gd name="T17" fmla="*/ 189 h 190"/>
                <a:gd name="T18" fmla="*/ 316 w 438"/>
                <a:gd name="T19" fmla="*/ 156 h 190"/>
                <a:gd name="T20" fmla="*/ 280 w 438"/>
                <a:gd name="T21" fmla="*/ 189 h 190"/>
                <a:gd name="T22" fmla="*/ 153 w 438"/>
                <a:gd name="T23" fmla="*/ 189 h 190"/>
                <a:gd name="T24" fmla="*/ 218 w 438"/>
                <a:gd name="T25" fmla="*/ 101 h 190"/>
                <a:gd name="T26" fmla="*/ 218 w 438"/>
                <a:gd name="T27" fmla="*/ 44 h 190"/>
                <a:gd name="T28" fmla="*/ 187 w 438"/>
                <a:gd name="T29" fmla="*/ 31 h 190"/>
                <a:gd name="T30" fmla="*/ 175 w 438"/>
                <a:gd name="T31" fmla="*/ 68 h 190"/>
                <a:gd name="T32" fmla="*/ 184 w 438"/>
                <a:gd name="T33" fmla="*/ 170 h 190"/>
                <a:gd name="T34" fmla="*/ 218 w 438"/>
                <a:gd name="T35" fmla="*/ 160 h 190"/>
                <a:gd name="T36" fmla="*/ 403 w 438"/>
                <a:gd name="T37" fmla="*/ 101 h 190"/>
                <a:gd name="T38" fmla="*/ 392 w 438"/>
                <a:gd name="T39" fmla="*/ 32 h 190"/>
                <a:gd name="T40" fmla="*/ 360 w 438"/>
                <a:gd name="T41" fmla="*/ 44 h 190"/>
                <a:gd name="T42" fmla="*/ 373 w 438"/>
                <a:gd name="T43" fmla="*/ 170 h 190"/>
                <a:gd name="T44" fmla="*/ 403 w 438"/>
                <a:gd name="T45" fmla="*/ 158 h 190"/>
                <a:gd name="T46" fmla="*/ 258 w 438"/>
                <a:gd name="T47" fmla="*/ 72 h 190"/>
                <a:gd name="T48" fmla="*/ 280 w 438"/>
                <a:gd name="T49" fmla="*/ 61 h 190"/>
                <a:gd name="T50" fmla="*/ 269 w 438"/>
                <a:gd name="T51" fmla="*/ 32 h 190"/>
                <a:gd name="T52" fmla="*/ 236 w 438"/>
                <a:gd name="T53" fmla="*/ 43 h 190"/>
                <a:gd name="T54" fmla="*/ 247 w 438"/>
                <a:gd name="T55" fmla="*/ 72 h 190"/>
                <a:gd name="T56" fmla="*/ 319 w 438"/>
                <a:gd name="T57" fmla="*/ 72 h 190"/>
                <a:gd name="T58" fmla="*/ 341 w 438"/>
                <a:gd name="T59" fmla="*/ 61 h 190"/>
                <a:gd name="T60" fmla="*/ 330 w 438"/>
                <a:gd name="T61" fmla="*/ 32 h 190"/>
                <a:gd name="T62" fmla="*/ 298 w 438"/>
                <a:gd name="T63" fmla="*/ 42 h 190"/>
                <a:gd name="T64" fmla="*/ 309 w 438"/>
                <a:gd name="T65" fmla="*/ 72 h 190"/>
                <a:gd name="T66" fmla="*/ 135 w 438"/>
                <a:gd name="T67" fmla="*/ 72 h 190"/>
                <a:gd name="T68" fmla="*/ 157 w 438"/>
                <a:gd name="T69" fmla="*/ 61 h 190"/>
                <a:gd name="T70" fmla="*/ 146 w 438"/>
                <a:gd name="T71" fmla="*/ 32 h 190"/>
                <a:gd name="T72" fmla="*/ 113 w 438"/>
                <a:gd name="T73" fmla="*/ 42 h 190"/>
                <a:gd name="T74" fmla="*/ 124 w 438"/>
                <a:gd name="T75" fmla="*/ 72 h 190"/>
                <a:gd name="T76" fmla="*/ 74 w 438"/>
                <a:gd name="T77" fmla="*/ 72 h 190"/>
                <a:gd name="T78" fmla="*/ 95 w 438"/>
                <a:gd name="T79" fmla="*/ 61 h 190"/>
                <a:gd name="T80" fmla="*/ 85 w 438"/>
                <a:gd name="T81" fmla="*/ 32 h 190"/>
                <a:gd name="T82" fmla="*/ 52 w 438"/>
                <a:gd name="T83" fmla="*/ 43 h 190"/>
                <a:gd name="T84" fmla="*/ 63 w 438"/>
                <a:gd name="T85" fmla="*/ 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8" h="190">
                  <a:moveTo>
                    <a:pt x="153" y="189"/>
                  </a:moveTo>
                  <a:cubicBezTo>
                    <a:pt x="149" y="167"/>
                    <a:pt x="138" y="157"/>
                    <a:pt x="121" y="156"/>
                  </a:cubicBezTo>
                  <a:cubicBezTo>
                    <a:pt x="103" y="156"/>
                    <a:pt x="93" y="165"/>
                    <a:pt x="86" y="189"/>
                  </a:cubicBezTo>
                  <a:cubicBezTo>
                    <a:pt x="70" y="190"/>
                    <a:pt x="53" y="188"/>
                    <a:pt x="38" y="180"/>
                  </a:cubicBezTo>
                  <a:cubicBezTo>
                    <a:pt x="30" y="175"/>
                    <a:pt x="21" y="170"/>
                    <a:pt x="13" y="165"/>
                  </a:cubicBezTo>
                  <a:cubicBezTo>
                    <a:pt x="5" y="160"/>
                    <a:pt x="1" y="153"/>
                    <a:pt x="0" y="143"/>
                  </a:cubicBezTo>
                  <a:cubicBezTo>
                    <a:pt x="0" y="107"/>
                    <a:pt x="0" y="71"/>
                    <a:pt x="0" y="35"/>
                  </a:cubicBezTo>
                  <a:cubicBezTo>
                    <a:pt x="1" y="14"/>
                    <a:pt x="16" y="0"/>
                    <a:pt x="37" y="0"/>
                  </a:cubicBezTo>
                  <a:cubicBezTo>
                    <a:pt x="69" y="0"/>
                    <a:pt x="101" y="0"/>
                    <a:pt x="132" y="0"/>
                  </a:cubicBezTo>
                  <a:cubicBezTo>
                    <a:pt x="210" y="0"/>
                    <a:pt x="288" y="0"/>
                    <a:pt x="365" y="0"/>
                  </a:cubicBezTo>
                  <a:cubicBezTo>
                    <a:pt x="375" y="0"/>
                    <a:pt x="386" y="0"/>
                    <a:pt x="396" y="0"/>
                  </a:cubicBezTo>
                  <a:cubicBezTo>
                    <a:pt x="410" y="0"/>
                    <a:pt x="420" y="10"/>
                    <a:pt x="420" y="25"/>
                  </a:cubicBezTo>
                  <a:cubicBezTo>
                    <a:pt x="420" y="35"/>
                    <a:pt x="420" y="45"/>
                    <a:pt x="420" y="55"/>
                  </a:cubicBezTo>
                  <a:cubicBezTo>
                    <a:pt x="420" y="65"/>
                    <a:pt x="422" y="74"/>
                    <a:pt x="429" y="82"/>
                  </a:cubicBezTo>
                  <a:cubicBezTo>
                    <a:pt x="436" y="90"/>
                    <a:pt x="438" y="100"/>
                    <a:pt x="438" y="111"/>
                  </a:cubicBezTo>
                  <a:cubicBezTo>
                    <a:pt x="438" y="131"/>
                    <a:pt x="438" y="151"/>
                    <a:pt x="438" y="171"/>
                  </a:cubicBezTo>
                  <a:cubicBezTo>
                    <a:pt x="438" y="183"/>
                    <a:pt x="432" y="189"/>
                    <a:pt x="420" y="189"/>
                  </a:cubicBezTo>
                  <a:cubicBezTo>
                    <a:pt x="398" y="189"/>
                    <a:pt x="376" y="189"/>
                    <a:pt x="354" y="189"/>
                  </a:cubicBezTo>
                  <a:cubicBezTo>
                    <a:pt x="351" y="189"/>
                    <a:pt x="350" y="188"/>
                    <a:pt x="349" y="185"/>
                  </a:cubicBezTo>
                  <a:cubicBezTo>
                    <a:pt x="347" y="168"/>
                    <a:pt x="333" y="156"/>
                    <a:pt x="316" y="156"/>
                  </a:cubicBezTo>
                  <a:cubicBezTo>
                    <a:pt x="300" y="156"/>
                    <a:pt x="286" y="169"/>
                    <a:pt x="284" y="185"/>
                  </a:cubicBezTo>
                  <a:cubicBezTo>
                    <a:pt x="284" y="188"/>
                    <a:pt x="283" y="189"/>
                    <a:pt x="280" y="189"/>
                  </a:cubicBezTo>
                  <a:cubicBezTo>
                    <a:pt x="239" y="189"/>
                    <a:pt x="197" y="189"/>
                    <a:pt x="155" y="189"/>
                  </a:cubicBezTo>
                  <a:cubicBezTo>
                    <a:pt x="155" y="189"/>
                    <a:pt x="154" y="189"/>
                    <a:pt x="153" y="189"/>
                  </a:cubicBezTo>
                  <a:close/>
                  <a:moveTo>
                    <a:pt x="218" y="101"/>
                  </a:moveTo>
                  <a:cubicBezTo>
                    <a:pt x="218" y="101"/>
                    <a:pt x="218" y="101"/>
                    <a:pt x="218" y="101"/>
                  </a:cubicBezTo>
                  <a:cubicBezTo>
                    <a:pt x="218" y="98"/>
                    <a:pt x="218" y="96"/>
                    <a:pt x="218" y="93"/>
                  </a:cubicBezTo>
                  <a:cubicBezTo>
                    <a:pt x="218" y="77"/>
                    <a:pt x="218" y="61"/>
                    <a:pt x="218" y="44"/>
                  </a:cubicBezTo>
                  <a:cubicBezTo>
                    <a:pt x="218" y="35"/>
                    <a:pt x="214" y="31"/>
                    <a:pt x="205" y="31"/>
                  </a:cubicBezTo>
                  <a:cubicBezTo>
                    <a:pt x="199" y="31"/>
                    <a:pt x="193" y="31"/>
                    <a:pt x="187" y="31"/>
                  </a:cubicBezTo>
                  <a:cubicBezTo>
                    <a:pt x="179" y="31"/>
                    <a:pt x="175" y="35"/>
                    <a:pt x="175" y="43"/>
                  </a:cubicBezTo>
                  <a:cubicBezTo>
                    <a:pt x="175" y="51"/>
                    <a:pt x="175" y="60"/>
                    <a:pt x="175" y="68"/>
                  </a:cubicBezTo>
                  <a:cubicBezTo>
                    <a:pt x="175" y="98"/>
                    <a:pt x="175" y="128"/>
                    <a:pt x="175" y="158"/>
                  </a:cubicBezTo>
                  <a:cubicBezTo>
                    <a:pt x="175" y="165"/>
                    <a:pt x="178" y="169"/>
                    <a:pt x="184" y="170"/>
                  </a:cubicBezTo>
                  <a:cubicBezTo>
                    <a:pt x="192" y="170"/>
                    <a:pt x="201" y="170"/>
                    <a:pt x="209" y="170"/>
                  </a:cubicBezTo>
                  <a:cubicBezTo>
                    <a:pt x="214" y="169"/>
                    <a:pt x="218" y="165"/>
                    <a:pt x="218" y="160"/>
                  </a:cubicBezTo>
                  <a:cubicBezTo>
                    <a:pt x="218" y="140"/>
                    <a:pt x="218" y="121"/>
                    <a:pt x="218" y="101"/>
                  </a:cubicBezTo>
                  <a:close/>
                  <a:moveTo>
                    <a:pt x="403" y="101"/>
                  </a:moveTo>
                  <a:cubicBezTo>
                    <a:pt x="403" y="82"/>
                    <a:pt x="404" y="63"/>
                    <a:pt x="403" y="43"/>
                  </a:cubicBezTo>
                  <a:cubicBezTo>
                    <a:pt x="403" y="36"/>
                    <a:pt x="399" y="32"/>
                    <a:pt x="392" y="32"/>
                  </a:cubicBezTo>
                  <a:cubicBezTo>
                    <a:pt x="386" y="32"/>
                    <a:pt x="379" y="32"/>
                    <a:pt x="373" y="32"/>
                  </a:cubicBezTo>
                  <a:cubicBezTo>
                    <a:pt x="364" y="32"/>
                    <a:pt x="360" y="35"/>
                    <a:pt x="360" y="44"/>
                  </a:cubicBezTo>
                  <a:cubicBezTo>
                    <a:pt x="360" y="82"/>
                    <a:pt x="360" y="120"/>
                    <a:pt x="360" y="158"/>
                  </a:cubicBezTo>
                  <a:cubicBezTo>
                    <a:pt x="360" y="166"/>
                    <a:pt x="364" y="170"/>
                    <a:pt x="373" y="170"/>
                  </a:cubicBezTo>
                  <a:cubicBezTo>
                    <a:pt x="379" y="170"/>
                    <a:pt x="385" y="170"/>
                    <a:pt x="391" y="170"/>
                  </a:cubicBezTo>
                  <a:cubicBezTo>
                    <a:pt x="400" y="170"/>
                    <a:pt x="403" y="166"/>
                    <a:pt x="403" y="158"/>
                  </a:cubicBezTo>
                  <a:cubicBezTo>
                    <a:pt x="404" y="139"/>
                    <a:pt x="403" y="120"/>
                    <a:pt x="403" y="101"/>
                  </a:cubicBezTo>
                  <a:close/>
                  <a:moveTo>
                    <a:pt x="258" y="72"/>
                  </a:moveTo>
                  <a:cubicBezTo>
                    <a:pt x="261" y="72"/>
                    <a:pt x="265" y="72"/>
                    <a:pt x="268" y="72"/>
                  </a:cubicBezTo>
                  <a:cubicBezTo>
                    <a:pt x="275" y="72"/>
                    <a:pt x="279" y="68"/>
                    <a:pt x="280" y="61"/>
                  </a:cubicBezTo>
                  <a:cubicBezTo>
                    <a:pt x="280" y="55"/>
                    <a:pt x="280" y="49"/>
                    <a:pt x="280" y="43"/>
                  </a:cubicBezTo>
                  <a:cubicBezTo>
                    <a:pt x="279" y="36"/>
                    <a:pt x="275" y="32"/>
                    <a:pt x="269" y="32"/>
                  </a:cubicBezTo>
                  <a:cubicBezTo>
                    <a:pt x="262" y="31"/>
                    <a:pt x="254" y="31"/>
                    <a:pt x="247" y="32"/>
                  </a:cubicBezTo>
                  <a:cubicBezTo>
                    <a:pt x="241" y="32"/>
                    <a:pt x="236" y="36"/>
                    <a:pt x="236" y="43"/>
                  </a:cubicBezTo>
                  <a:cubicBezTo>
                    <a:pt x="236" y="49"/>
                    <a:pt x="236" y="55"/>
                    <a:pt x="236" y="61"/>
                  </a:cubicBezTo>
                  <a:cubicBezTo>
                    <a:pt x="236" y="68"/>
                    <a:pt x="241" y="72"/>
                    <a:pt x="247" y="72"/>
                  </a:cubicBezTo>
                  <a:cubicBezTo>
                    <a:pt x="251" y="72"/>
                    <a:pt x="254" y="72"/>
                    <a:pt x="258" y="72"/>
                  </a:cubicBezTo>
                  <a:close/>
                  <a:moveTo>
                    <a:pt x="319" y="72"/>
                  </a:moveTo>
                  <a:cubicBezTo>
                    <a:pt x="323" y="72"/>
                    <a:pt x="326" y="72"/>
                    <a:pt x="330" y="72"/>
                  </a:cubicBezTo>
                  <a:cubicBezTo>
                    <a:pt x="337" y="72"/>
                    <a:pt x="341" y="68"/>
                    <a:pt x="341" y="61"/>
                  </a:cubicBezTo>
                  <a:cubicBezTo>
                    <a:pt x="341" y="55"/>
                    <a:pt x="341" y="49"/>
                    <a:pt x="341" y="43"/>
                  </a:cubicBezTo>
                  <a:cubicBezTo>
                    <a:pt x="341" y="36"/>
                    <a:pt x="337" y="32"/>
                    <a:pt x="330" y="32"/>
                  </a:cubicBezTo>
                  <a:cubicBezTo>
                    <a:pt x="323" y="31"/>
                    <a:pt x="316" y="31"/>
                    <a:pt x="309" y="32"/>
                  </a:cubicBezTo>
                  <a:cubicBezTo>
                    <a:pt x="302" y="32"/>
                    <a:pt x="298" y="36"/>
                    <a:pt x="298" y="42"/>
                  </a:cubicBezTo>
                  <a:cubicBezTo>
                    <a:pt x="298" y="49"/>
                    <a:pt x="298" y="55"/>
                    <a:pt x="298" y="62"/>
                  </a:cubicBezTo>
                  <a:cubicBezTo>
                    <a:pt x="298" y="68"/>
                    <a:pt x="302" y="72"/>
                    <a:pt x="309" y="72"/>
                  </a:cubicBezTo>
                  <a:cubicBezTo>
                    <a:pt x="312" y="72"/>
                    <a:pt x="316" y="72"/>
                    <a:pt x="319" y="72"/>
                  </a:cubicBezTo>
                  <a:close/>
                  <a:moveTo>
                    <a:pt x="135" y="72"/>
                  </a:moveTo>
                  <a:cubicBezTo>
                    <a:pt x="138" y="72"/>
                    <a:pt x="142" y="72"/>
                    <a:pt x="145" y="72"/>
                  </a:cubicBezTo>
                  <a:cubicBezTo>
                    <a:pt x="152" y="72"/>
                    <a:pt x="157" y="68"/>
                    <a:pt x="157" y="61"/>
                  </a:cubicBezTo>
                  <a:cubicBezTo>
                    <a:pt x="157" y="55"/>
                    <a:pt x="157" y="49"/>
                    <a:pt x="157" y="43"/>
                  </a:cubicBezTo>
                  <a:cubicBezTo>
                    <a:pt x="157" y="36"/>
                    <a:pt x="152" y="32"/>
                    <a:pt x="146" y="32"/>
                  </a:cubicBezTo>
                  <a:cubicBezTo>
                    <a:pt x="139" y="31"/>
                    <a:pt x="132" y="31"/>
                    <a:pt x="124" y="32"/>
                  </a:cubicBezTo>
                  <a:cubicBezTo>
                    <a:pt x="118" y="32"/>
                    <a:pt x="114" y="36"/>
                    <a:pt x="113" y="42"/>
                  </a:cubicBezTo>
                  <a:cubicBezTo>
                    <a:pt x="113" y="49"/>
                    <a:pt x="113" y="55"/>
                    <a:pt x="113" y="61"/>
                  </a:cubicBezTo>
                  <a:cubicBezTo>
                    <a:pt x="114" y="68"/>
                    <a:pt x="118" y="72"/>
                    <a:pt x="124" y="72"/>
                  </a:cubicBezTo>
                  <a:cubicBezTo>
                    <a:pt x="128" y="72"/>
                    <a:pt x="131" y="72"/>
                    <a:pt x="135" y="72"/>
                  </a:cubicBezTo>
                  <a:close/>
                  <a:moveTo>
                    <a:pt x="74" y="72"/>
                  </a:moveTo>
                  <a:cubicBezTo>
                    <a:pt x="77" y="72"/>
                    <a:pt x="81" y="72"/>
                    <a:pt x="84" y="72"/>
                  </a:cubicBezTo>
                  <a:cubicBezTo>
                    <a:pt x="91" y="72"/>
                    <a:pt x="95" y="68"/>
                    <a:pt x="95" y="61"/>
                  </a:cubicBezTo>
                  <a:cubicBezTo>
                    <a:pt x="95" y="55"/>
                    <a:pt x="95" y="49"/>
                    <a:pt x="95" y="42"/>
                  </a:cubicBezTo>
                  <a:cubicBezTo>
                    <a:pt x="95" y="36"/>
                    <a:pt x="91" y="32"/>
                    <a:pt x="85" y="32"/>
                  </a:cubicBezTo>
                  <a:cubicBezTo>
                    <a:pt x="78" y="31"/>
                    <a:pt x="70" y="31"/>
                    <a:pt x="63" y="32"/>
                  </a:cubicBezTo>
                  <a:cubicBezTo>
                    <a:pt x="56" y="32"/>
                    <a:pt x="52" y="36"/>
                    <a:pt x="52" y="43"/>
                  </a:cubicBezTo>
                  <a:cubicBezTo>
                    <a:pt x="52" y="49"/>
                    <a:pt x="52" y="55"/>
                    <a:pt x="52" y="62"/>
                  </a:cubicBezTo>
                  <a:cubicBezTo>
                    <a:pt x="52" y="68"/>
                    <a:pt x="57" y="72"/>
                    <a:pt x="63" y="72"/>
                  </a:cubicBezTo>
                  <a:cubicBezTo>
                    <a:pt x="66" y="72"/>
                    <a:pt x="70" y="72"/>
                    <a:pt x="7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104"/>
            <p:cNvSpPr>
              <a:spLocks noEditPoints="1"/>
            </p:cNvSpPr>
            <p:nvPr/>
          </p:nvSpPr>
          <p:spPr bwMode="auto">
            <a:xfrm>
              <a:off x="-1799441" y="5383707"/>
              <a:ext cx="158750" cy="158750"/>
            </a:xfrm>
            <a:custGeom>
              <a:avLst/>
              <a:gdLst>
                <a:gd name="T0" fmla="*/ 25 w 50"/>
                <a:gd name="T1" fmla="*/ 0 h 49"/>
                <a:gd name="T2" fmla="*/ 49 w 50"/>
                <a:gd name="T3" fmla="*/ 24 h 49"/>
                <a:gd name="T4" fmla="*/ 25 w 50"/>
                <a:gd name="T5" fmla="*/ 49 h 49"/>
                <a:gd name="T6" fmla="*/ 0 w 50"/>
                <a:gd name="T7" fmla="*/ 24 h 49"/>
                <a:gd name="T8" fmla="*/ 25 w 50"/>
                <a:gd name="T9" fmla="*/ 0 h 49"/>
                <a:gd name="T10" fmla="*/ 39 w 50"/>
                <a:gd name="T11" fmla="*/ 24 h 49"/>
                <a:gd name="T12" fmla="*/ 25 w 50"/>
                <a:gd name="T13" fmla="*/ 10 h 49"/>
                <a:gd name="T14" fmla="*/ 11 w 50"/>
                <a:gd name="T15" fmla="*/ 24 h 49"/>
                <a:gd name="T16" fmla="*/ 25 w 50"/>
                <a:gd name="T17" fmla="*/ 38 h 49"/>
                <a:gd name="T18" fmla="*/ 39 w 50"/>
                <a:gd name="T19"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0"/>
                  </a:moveTo>
                  <a:cubicBezTo>
                    <a:pt x="39" y="0"/>
                    <a:pt x="50" y="11"/>
                    <a:pt x="49" y="24"/>
                  </a:cubicBezTo>
                  <a:cubicBezTo>
                    <a:pt x="49" y="38"/>
                    <a:pt x="38" y="49"/>
                    <a:pt x="25" y="49"/>
                  </a:cubicBezTo>
                  <a:cubicBezTo>
                    <a:pt x="11" y="49"/>
                    <a:pt x="0" y="38"/>
                    <a:pt x="0" y="24"/>
                  </a:cubicBezTo>
                  <a:cubicBezTo>
                    <a:pt x="0" y="11"/>
                    <a:pt x="11" y="0"/>
                    <a:pt x="25" y="0"/>
                  </a:cubicBezTo>
                  <a:close/>
                  <a:moveTo>
                    <a:pt x="39" y="24"/>
                  </a:moveTo>
                  <a:cubicBezTo>
                    <a:pt x="39" y="16"/>
                    <a:pt x="33" y="10"/>
                    <a:pt x="25" y="10"/>
                  </a:cubicBezTo>
                  <a:cubicBezTo>
                    <a:pt x="17" y="10"/>
                    <a:pt x="11" y="16"/>
                    <a:pt x="11" y="24"/>
                  </a:cubicBezTo>
                  <a:cubicBezTo>
                    <a:pt x="11" y="32"/>
                    <a:pt x="17" y="38"/>
                    <a:pt x="25" y="38"/>
                  </a:cubicBezTo>
                  <a:cubicBezTo>
                    <a:pt x="32" y="38"/>
                    <a:pt x="39" y="32"/>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105"/>
            <p:cNvSpPr>
              <a:spLocks noEditPoints="1"/>
            </p:cNvSpPr>
            <p:nvPr/>
          </p:nvSpPr>
          <p:spPr bwMode="auto">
            <a:xfrm>
              <a:off x="-1173966" y="5383707"/>
              <a:ext cx="160338" cy="158750"/>
            </a:xfrm>
            <a:custGeom>
              <a:avLst/>
              <a:gdLst>
                <a:gd name="T0" fmla="*/ 25 w 50"/>
                <a:gd name="T1" fmla="*/ 0 h 49"/>
                <a:gd name="T2" fmla="*/ 50 w 50"/>
                <a:gd name="T3" fmla="*/ 25 h 49"/>
                <a:gd name="T4" fmla="*/ 25 w 50"/>
                <a:gd name="T5" fmla="*/ 49 h 49"/>
                <a:gd name="T6" fmla="*/ 1 w 50"/>
                <a:gd name="T7" fmla="*/ 24 h 49"/>
                <a:gd name="T8" fmla="*/ 25 w 50"/>
                <a:gd name="T9" fmla="*/ 0 h 49"/>
                <a:gd name="T10" fmla="*/ 25 w 50"/>
                <a:gd name="T11" fmla="*/ 10 h 49"/>
                <a:gd name="T12" fmla="*/ 11 w 50"/>
                <a:gd name="T13" fmla="*/ 24 h 49"/>
                <a:gd name="T14" fmla="*/ 25 w 50"/>
                <a:gd name="T15" fmla="*/ 38 h 49"/>
                <a:gd name="T16" fmla="*/ 39 w 50"/>
                <a:gd name="T17" fmla="*/ 24 h 49"/>
                <a:gd name="T18" fmla="*/ 25 w 50"/>
                <a:gd name="T19"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0"/>
                  </a:moveTo>
                  <a:cubicBezTo>
                    <a:pt x="39" y="0"/>
                    <a:pt x="50" y="11"/>
                    <a:pt x="50" y="25"/>
                  </a:cubicBezTo>
                  <a:cubicBezTo>
                    <a:pt x="50" y="38"/>
                    <a:pt x="38" y="49"/>
                    <a:pt x="25" y="49"/>
                  </a:cubicBezTo>
                  <a:cubicBezTo>
                    <a:pt x="11" y="49"/>
                    <a:pt x="0" y="38"/>
                    <a:pt x="1" y="24"/>
                  </a:cubicBezTo>
                  <a:cubicBezTo>
                    <a:pt x="1" y="11"/>
                    <a:pt x="12" y="0"/>
                    <a:pt x="25" y="0"/>
                  </a:cubicBezTo>
                  <a:close/>
                  <a:moveTo>
                    <a:pt x="25" y="10"/>
                  </a:moveTo>
                  <a:cubicBezTo>
                    <a:pt x="18" y="10"/>
                    <a:pt x="11" y="16"/>
                    <a:pt x="11" y="24"/>
                  </a:cubicBezTo>
                  <a:cubicBezTo>
                    <a:pt x="11" y="32"/>
                    <a:pt x="17" y="38"/>
                    <a:pt x="25" y="38"/>
                  </a:cubicBezTo>
                  <a:cubicBezTo>
                    <a:pt x="32" y="38"/>
                    <a:pt x="39" y="32"/>
                    <a:pt x="39" y="24"/>
                  </a:cubicBezTo>
                  <a:cubicBezTo>
                    <a:pt x="39" y="16"/>
                    <a:pt x="33" y="10"/>
                    <a:pt x="2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346" name="Straight Connector 345"/>
          <p:cNvCxnSpPr/>
          <p:nvPr/>
        </p:nvCxnSpPr>
        <p:spPr>
          <a:xfrm>
            <a:off x="9829800" y="4281762"/>
            <a:ext cx="0" cy="2098960"/>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797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Oval 1"/>
          <p:cNvSpPr/>
          <p:nvPr/>
        </p:nvSpPr>
        <p:spPr>
          <a:xfrm>
            <a:off x="931446" y="264895"/>
            <a:ext cx="877825" cy="8778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895151" y="228600"/>
            <a:ext cx="950414" cy="950414"/>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3"/>
          <p:cNvSpPr/>
          <p:nvPr/>
        </p:nvSpPr>
        <p:spPr>
          <a:xfrm>
            <a:off x="369090" y="482465"/>
            <a:ext cx="468814" cy="442684"/>
          </a:xfrm>
          <a:custGeom>
            <a:avLst/>
            <a:gdLst>
              <a:gd name="connsiteX0" fmla="*/ 0 w 468814"/>
              <a:gd name="connsiteY0" fmla="*/ 0 h 442684"/>
              <a:gd name="connsiteX1" fmla="*/ 468814 w 468814"/>
              <a:gd name="connsiteY1" fmla="*/ 0 h 442684"/>
              <a:gd name="connsiteX2" fmla="*/ 458389 w 468814"/>
              <a:gd name="connsiteY2" fmla="*/ 19207 h 442684"/>
              <a:gd name="connsiteX3" fmla="*/ 417580 w 468814"/>
              <a:gd name="connsiteY3" fmla="*/ 221342 h 442684"/>
              <a:gd name="connsiteX4" fmla="*/ 458389 w 468814"/>
              <a:gd name="connsiteY4" fmla="*/ 423478 h 442684"/>
              <a:gd name="connsiteX5" fmla="*/ 468814 w 468814"/>
              <a:gd name="connsiteY5" fmla="*/ 442684 h 442684"/>
              <a:gd name="connsiteX6" fmla="*/ 0 w 468814"/>
              <a:gd name="connsiteY6" fmla="*/ 442684 h 442684"/>
              <a:gd name="connsiteX7" fmla="*/ 221342 w 468814"/>
              <a:gd name="connsiteY7" fmla="*/ 221342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814" h="442684">
                <a:moveTo>
                  <a:pt x="0" y="0"/>
                </a:moveTo>
                <a:lnTo>
                  <a:pt x="468814" y="0"/>
                </a:lnTo>
                <a:lnTo>
                  <a:pt x="458389" y="19207"/>
                </a:lnTo>
                <a:cubicBezTo>
                  <a:pt x="432111" y="81335"/>
                  <a:pt x="417580" y="149642"/>
                  <a:pt x="417580" y="221342"/>
                </a:cubicBezTo>
                <a:cubicBezTo>
                  <a:pt x="417580" y="293043"/>
                  <a:pt x="432111" y="361349"/>
                  <a:pt x="458389" y="423478"/>
                </a:cubicBezTo>
                <a:lnTo>
                  <a:pt x="468814" y="442684"/>
                </a:lnTo>
                <a:lnTo>
                  <a:pt x="0" y="442684"/>
                </a:lnTo>
                <a:lnTo>
                  <a:pt x="221342" y="22134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4"/>
          <p:cNvSpPr/>
          <p:nvPr/>
        </p:nvSpPr>
        <p:spPr>
          <a:xfrm flipH="1">
            <a:off x="1902812" y="482465"/>
            <a:ext cx="9824159" cy="442684"/>
          </a:xfrm>
          <a:custGeom>
            <a:avLst/>
            <a:gdLst>
              <a:gd name="connsiteX0" fmla="*/ 9824159 w 9824159"/>
              <a:gd name="connsiteY0" fmla="*/ 0 h 442684"/>
              <a:gd name="connsiteX1" fmla="*/ 9669571 w 9824159"/>
              <a:gd name="connsiteY1" fmla="*/ 0 h 442684"/>
              <a:gd name="connsiteX2" fmla="*/ 9538803 w 9824159"/>
              <a:gd name="connsiteY2" fmla="*/ 0 h 442684"/>
              <a:gd name="connsiteX3" fmla="*/ 9384215 w 9824159"/>
              <a:gd name="connsiteY3" fmla="*/ 0 h 442684"/>
              <a:gd name="connsiteX4" fmla="*/ 9355343 w 9824159"/>
              <a:gd name="connsiteY4" fmla="*/ 0 h 442684"/>
              <a:gd name="connsiteX5" fmla="*/ 9069987 w 9824159"/>
              <a:gd name="connsiteY5" fmla="*/ 0 h 442684"/>
              <a:gd name="connsiteX6" fmla="*/ 754171 w 9824159"/>
              <a:gd name="connsiteY6" fmla="*/ 0 h 442684"/>
              <a:gd name="connsiteX7" fmla="*/ 677971 w 9824159"/>
              <a:gd name="connsiteY7" fmla="*/ 0 h 442684"/>
              <a:gd name="connsiteX8" fmla="*/ 468815 w 9824159"/>
              <a:gd name="connsiteY8" fmla="*/ 0 h 442684"/>
              <a:gd name="connsiteX9" fmla="*/ 392615 w 9824159"/>
              <a:gd name="connsiteY9" fmla="*/ 0 h 442684"/>
              <a:gd name="connsiteX10" fmla="*/ 285356 w 9824159"/>
              <a:gd name="connsiteY10" fmla="*/ 0 h 442684"/>
              <a:gd name="connsiteX11" fmla="*/ 0 w 9824159"/>
              <a:gd name="connsiteY11" fmla="*/ 0 h 442684"/>
              <a:gd name="connsiteX12" fmla="*/ 221342 w 9824159"/>
              <a:gd name="connsiteY12" fmla="*/ 221342 h 442684"/>
              <a:gd name="connsiteX13" fmla="*/ 0 w 9824159"/>
              <a:gd name="connsiteY13" fmla="*/ 442684 h 442684"/>
              <a:gd name="connsiteX14" fmla="*/ 285356 w 9824159"/>
              <a:gd name="connsiteY14" fmla="*/ 442684 h 442684"/>
              <a:gd name="connsiteX15" fmla="*/ 392615 w 9824159"/>
              <a:gd name="connsiteY15" fmla="*/ 442684 h 442684"/>
              <a:gd name="connsiteX16" fmla="*/ 468815 w 9824159"/>
              <a:gd name="connsiteY16" fmla="*/ 442684 h 442684"/>
              <a:gd name="connsiteX17" fmla="*/ 677971 w 9824159"/>
              <a:gd name="connsiteY17" fmla="*/ 442684 h 442684"/>
              <a:gd name="connsiteX18" fmla="*/ 754171 w 9824159"/>
              <a:gd name="connsiteY18" fmla="*/ 442684 h 442684"/>
              <a:gd name="connsiteX19" fmla="*/ 9069987 w 9824159"/>
              <a:gd name="connsiteY19" fmla="*/ 442684 h 442684"/>
              <a:gd name="connsiteX20" fmla="*/ 9355343 w 9824159"/>
              <a:gd name="connsiteY20" fmla="*/ 442684 h 442684"/>
              <a:gd name="connsiteX21" fmla="*/ 9384215 w 9824159"/>
              <a:gd name="connsiteY21" fmla="*/ 442684 h 442684"/>
              <a:gd name="connsiteX22" fmla="*/ 9538803 w 9824159"/>
              <a:gd name="connsiteY22" fmla="*/ 442684 h 442684"/>
              <a:gd name="connsiteX23" fmla="*/ 9669571 w 9824159"/>
              <a:gd name="connsiteY23" fmla="*/ 442684 h 442684"/>
              <a:gd name="connsiteX24" fmla="*/ 9824159 w 9824159"/>
              <a:gd name="connsiteY24" fmla="*/ 442684 h 442684"/>
              <a:gd name="connsiteX25" fmla="*/ 9813734 w 9824159"/>
              <a:gd name="connsiteY25" fmla="*/ 423478 h 442684"/>
              <a:gd name="connsiteX26" fmla="*/ 9772925 w 9824159"/>
              <a:gd name="connsiteY26" fmla="*/ 221342 h 442684"/>
              <a:gd name="connsiteX27" fmla="*/ 9813734 w 9824159"/>
              <a:gd name="connsiteY27" fmla="*/ 19207 h 4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24159" h="442684">
                <a:moveTo>
                  <a:pt x="9824159" y="0"/>
                </a:moveTo>
                <a:lnTo>
                  <a:pt x="9669571" y="0"/>
                </a:lnTo>
                <a:lnTo>
                  <a:pt x="9538803" y="0"/>
                </a:lnTo>
                <a:lnTo>
                  <a:pt x="9384215" y="0"/>
                </a:lnTo>
                <a:lnTo>
                  <a:pt x="9355343" y="0"/>
                </a:lnTo>
                <a:lnTo>
                  <a:pt x="9069987" y="0"/>
                </a:lnTo>
                <a:lnTo>
                  <a:pt x="754171" y="0"/>
                </a:lnTo>
                <a:lnTo>
                  <a:pt x="677971" y="0"/>
                </a:lnTo>
                <a:lnTo>
                  <a:pt x="468815" y="0"/>
                </a:lnTo>
                <a:lnTo>
                  <a:pt x="392615" y="0"/>
                </a:lnTo>
                <a:lnTo>
                  <a:pt x="285356" y="0"/>
                </a:lnTo>
                <a:lnTo>
                  <a:pt x="0" y="0"/>
                </a:lnTo>
                <a:lnTo>
                  <a:pt x="221342" y="221342"/>
                </a:lnTo>
                <a:lnTo>
                  <a:pt x="0" y="442684"/>
                </a:lnTo>
                <a:lnTo>
                  <a:pt x="285356" y="442684"/>
                </a:lnTo>
                <a:lnTo>
                  <a:pt x="392615" y="442684"/>
                </a:lnTo>
                <a:lnTo>
                  <a:pt x="468815" y="442684"/>
                </a:lnTo>
                <a:lnTo>
                  <a:pt x="677971" y="442684"/>
                </a:lnTo>
                <a:lnTo>
                  <a:pt x="754171" y="442684"/>
                </a:lnTo>
                <a:lnTo>
                  <a:pt x="9069987" y="442684"/>
                </a:lnTo>
                <a:lnTo>
                  <a:pt x="9355343" y="442684"/>
                </a:lnTo>
                <a:lnTo>
                  <a:pt x="9384215" y="442684"/>
                </a:lnTo>
                <a:lnTo>
                  <a:pt x="9538803" y="442684"/>
                </a:lnTo>
                <a:lnTo>
                  <a:pt x="9669571" y="442684"/>
                </a:lnTo>
                <a:lnTo>
                  <a:pt x="9824159" y="442684"/>
                </a:lnTo>
                <a:lnTo>
                  <a:pt x="9813734" y="423478"/>
                </a:lnTo>
                <a:cubicBezTo>
                  <a:pt x="9787456" y="361349"/>
                  <a:pt x="9772925" y="293043"/>
                  <a:pt x="9772925" y="221342"/>
                </a:cubicBezTo>
                <a:cubicBezTo>
                  <a:pt x="9772925" y="149642"/>
                  <a:pt x="9787456" y="81335"/>
                  <a:pt x="9813734" y="1920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a:off x="1840802" y="999895"/>
            <a:ext cx="9886169" cy="0"/>
          </a:xfrm>
          <a:prstGeom prst="line">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40802" y="417295"/>
            <a:ext cx="9886169" cy="0"/>
          </a:xfrm>
          <a:prstGeom prst="line">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0570" y="999895"/>
            <a:ext cx="488287" cy="0"/>
          </a:xfrm>
          <a:prstGeom prst="line">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0570" y="417295"/>
            <a:ext cx="488287" cy="0"/>
          </a:xfrm>
          <a:prstGeom prst="line">
            <a:avLst/>
          </a:prstGeom>
          <a:ln w="1905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59901" y="349864"/>
            <a:ext cx="420914" cy="707886"/>
          </a:xfrm>
          <a:prstGeom prst="rect">
            <a:avLst/>
          </a:prstGeom>
          <a:noFill/>
        </p:spPr>
        <p:txBody>
          <a:bodyPr wrap="square" rtlCol="0">
            <a:spAutoFit/>
          </a:bodyPr>
          <a:lstStyle/>
          <a:p>
            <a:pPr algn="ctr"/>
            <a:r>
              <a:rPr lang="en-US" sz="4000" b="1" dirty="0" smtClean="0">
                <a:solidFill>
                  <a:schemeClr val="bg1"/>
                </a:solidFill>
                <a:latin typeface="Arial" panose="020B0604020202020204" pitchFamily="34" charset="0"/>
                <a:cs typeface="Arial" panose="020B0604020202020204" pitchFamily="34" charset="0"/>
              </a:rPr>
              <a:t>4</a:t>
            </a:r>
            <a:endParaRPr lang="en-US" sz="40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2074020" y="493495"/>
            <a:ext cx="6400792"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Lorem ipsum dolor sit </a:t>
            </a:r>
            <a:r>
              <a:rPr lang="en-US" sz="2000" dirty="0" smtClean="0">
                <a:solidFill>
                  <a:schemeClr val="bg1"/>
                </a:solidFill>
                <a:latin typeface="Arial" panose="020B0604020202020204" pitchFamily="34" charset="0"/>
                <a:cs typeface="Arial" panose="020B0604020202020204" pitchFamily="34" charset="0"/>
              </a:rPr>
              <a:t>amet</a:t>
            </a:r>
            <a:endParaRPr lang="en-US" sz="2000" dirty="0">
              <a:solidFill>
                <a:schemeClr val="bg1"/>
              </a:solidFill>
              <a:latin typeface="Arial" panose="020B0604020202020204" pitchFamily="34" charset="0"/>
              <a:cs typeface="Arial" panose="020B0604020202020204" pitchFamily="34" charset="0"/>
            </a:endParaRPr>
          </a:p>
        </p:txBody>
      </p:sp>
      <p:sp>
        <p:nvSpPr>
          <p:cNvPr id="37" name="Diamond 36"/>
          <p:cNvSpPr/>
          <p:nvPr/>
        </p:nvSpPr>
        <p:spPr>
          <a:xfrm>
            <a:off x="887248" y="3717287"/>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Diamond 37"/>
          <p:cNvSpPr/>
          <p:nvPr/>
        </p:nvSpPr>
        <p:spPr>
          <a:xfrm>
            <a:off x="887248" y="3584232"/>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iamond 38"/>
          <p:cNvSpPr/>
          <p:nvPr/>
        </p:nvSpPr>
        <p:spPr>
          <a:xfrm>
            <a:off x="887248" y="3451178"/>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p:cNvSpPr/>
          <p:nvPr/>
        </p:nvSpPr>
        <p:spPr>
          <a:xfrm>
            <a:off x="887248" y="3318124"/>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p:cNvSpPr/>
          <p:nvPr/>
        </p:nvSpPr>
        <p:spPr>
          <a:xfrm>
            <a:off x="887248" y="3185070"/>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Diamond 41"/>
          <p:cNvSpPr/>
          <p:nvPr/>
        </p:nvSpPr>
        <p:spPr>
          <a:xfrm>
            <a:off x="887248" y="3052016"/>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Diamond 42"/>
          <p:cNvSpPr/>
          <p:nvPr/>
        </p:nvSpPr>
        <p:spPr>
          <a:xfrm>
            <a:off x="887248" y="2918962"/>
            <a:ext cx="545306" cy="378619"/>
          </a:xfrm>
          <a:prstGeom prst="diamond">
            <a:avLst/>
          </a:prstGeom>
          <a:solidFill>
            <a:schemeClr val="accent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80827" y="1628917"/>
            <a:ext cx="558148" cy="5581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iamond 26"/>
          <p:cNvSpPr/>
          <p:nvPr/>
        </p:nvSpPr>
        <p:spPr>
          <a:xfrm>
            <a:off x="1528221" y="3717287"/>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iamond 27"/>
          <p:cNvSpPr/>
          <p:nvPr/>
        </p:nvSpPr>
        <p:spPr>
          <a:xfrm>
            <a:off x="1528221" y="3584232"/>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Diamond 28"/>
          <p:cNvSpPr/>
          <p:nvPr/>
        </p:nvSpPr>
        <p:spPr>
          <a:xfrm>
            <a:off x="1528221" y="3451178"/>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amond 29"/>
          <p:cNvSpPr/>
          <p:nvPr/>
        </p:nvSpPr>
        <p:spPr>
          <a:xfrm>
            <a:off x="1528221" y="3318124"/>
            <a:ext cx="545306" cy="378619"/>
          </a:xfrm>
          <a:prstGeom prst="diamond">
            <a:avLst/>
          </a:prstGeom>
          <a:solidFill>
            <a:schemeClr val="accent3"/>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521800" y="1620433"/>
            <a:ext cx="558148" cy="5581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iamond 25"/>
          <p:cNvSpPr/>
          <p:nvPr/>
        </p:nvSpPr>
        <p:spPr>
          <a:xfrm>
            <a:off x="2190515" y="3717287"/>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amond 24"/>
          <p:cNvSpPr/>
          <p:nvPr/>
        </p:nvSpPr>
        <p:spPr>
          <a:xfrm>
            <a:off x="2190515" y="3584232"/>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iamond 23"/>
          <p:cNvSpPr/>
          <p:nvPr/>
        </p:nvSpPr>
        <p:spPr>
          <a:xfrm>
            <a:off x="2190515" y="3451178"/>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22"/>
          <p:cNvSpPr/>
          <p:nvPr/>
        </p:nvSpPr>
        <p:spPr>
          <a:xfrm>
            <a:off x="2190515" y="3318124"/>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iamond 20"/>
          <p:cNvSpPr/>
          <p:nvPr/>
        </p:nvSpPr>
        <p:spPr>
          <a:xfrm>
            <a:off x="2190515" y="3185070"/>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iamond 17"/>
          <p:cNvSpPr/>
          <p:nvPr/>
        </p:nvSpPr>
        <p:spPr>
          <a:xfrm>
            <a:off x="2190515" y="3052016"/>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iamond 16"/>
          <p:cNvSpPr/>
          <p:nvPr/>
        </p:nvSpPr>
        <p:spPr>
          <a:xfrm>
            <a:off x="2190515" y="2918962"/>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iamond 15"/>
          <p:cNvSpPr/>
          <p:nvPr/>
        </p:nvSpPr>
        <p:spPr>
          <a:xfrm>
            <a:off x="2190515" y="2785908"/>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iamond 14"/>
          <p:cNvSpPr/>
          <p:nvPr/>
        </p:nvSpPr>
        <p:spPr>
          <a:xfrm>
            <a:off x="2190515" y="2652854"/>
            <a:ext cx="545306" cy="378619"/>
          </a:xfrm>
          <a:prstGeom prst="diamond">
            <a:avLst/>
          </a:prstGeom>
          <a:solidFill>
            <a:schemeClr val="bg1">
              <a:lumMod val="65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iamond 13"/>
          <p:cNvSpPr/>
          <p:nvPr/>
        </p:nvSpPr>
        <p:spPr>
          <a:xfrm>
            <a:off x="2190515" y="2545697"/>
            <a:ext cx="545306" cy="378619"/>
          </a:xfrm>
          <a:prstGeom prst="diamond">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184094" y="1620433"/>
            <a:ext cx="558148" cy="5581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p:nvPr/>
        </p:nvCxnSpPr>
        <p:spPr>
          <a:xfrm flipV="1">
            <a:off x="2463168" y="2195654"/>
            <a:ext cx="0" cy="277200"/>
          </a:xfrm>
          <a:prstGeom prst="line">
            <a:avLst/>
          </a:prstGeom>
          <a:ln w="53975" cap="rnd">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802481" y="2195654"/>
            <a:ext cx="0" cy="1045672"/>
          </a:xfrm>
          <a:prstGeom prst="line">
            <a:avLst/>
          </a:prstGeom>
          <a:ln w="53975" cap="rnd">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63115" y="2223254"/>
            <a:ext cx="0" cy="570308"/>
          </a:xfrm>
          <a:prstGeom prst="line">
            <a:avLst/>
          </a:prstGeom>
          <a:ln w="53975" cap="rnd">
            <a:prstDash val="sysDot"/>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020961" y="1900796"/>
            <a:ext cx="1854881" cy="2292935"/>
          </a:xfrm>
          <a:prstGeom prst="rect">
            <a:avLst/>
          </a:prstGeom>
          <a:noFill/>
        </p:spPr>
        <p:txBody>
          <a:bodyPr wrap="square" rtlCol="0">
            <a:spAutoFit/>
          </a:bodyPr>
          <a:lstStyle/>
          <a:p>
            <a:r>
              <a:rPr lang="en-US" sz="1100" dirty="0">
                <a:solidFill>
                  <a:schemeClr val="tx1">
                    <a:lumMod val="65000"/>
                    <a:lumOff val="35000"/>
                  </a:schemeClr>
                </a:solidFill>
              </a:rPr>
              <a:t>Lorem ipsum dolor sit amet, consectetur adipiscing elit. Nulla tempus pellentesque elit, sed venenatis lectus faucibus at. Sed pulvinar scelerisque arcu quis aliquam. Aenean viverra vitae felis aliquet volutpat. Suspendisse in gravida erat, eget tincidunt magna. Interdum et malesuada fames ac ante ipsum primis in faucibus. </a:t>
            </a:r>
          </a:p>
        </p:txBody>
      </p:sp>
      <p:sp>
        <p:nvSpPr>
          <p:cNvPr id="80" name="Rectangle 79"/>
          <p:cNvSpPr/>
          <p:nvPr/>
        </p:nvSpPr>
        <p:spPr>
          <a:xfrm>
            <a:off x="3020961" y="1600200"/>
            <a:ext cx="1473480" cy="338554"/>
          </a:xfrm>
          <a:prstGeom prst="rect">
            <a:avLst/>
          </a:prstGeom>
        </p:spPr>
        <p:txBody>
          <a:bodyPr wrap="none">
            <a:spAutoFit/>
          </a:bodyPr>
          <a:lstStyle/>
          <a:p>
            <a:r>
              <a:rPr lang="en-US" sz="1600" b="1" dirty="0">
                <a:solidFill>
                  <a:schemeClr val="accent3"/>
                </a:solidFill>
                <a:latin typeface="Arial" panose="020B0604020202020204" pitchFamily="34" charset="0"/>
                <a:cs typeface="Arial" panose="020B0604020202020204" pitchFamily="34" charset="0"/>
              </a:rPr>
              <a:t>Lorem </a:t>
            </a:r>
            <a:r>
              <a:rPr lang="en-US" sz="1600" b="1" dirty="0" smtClean="0">
                <a:solidFill>
                  <a:schemeClr val="accent3"/>
                </a:solidFill>
                <a:latin typeface="Arial" panose="020B0604020202020204" pitchFamily="34" charset="0"/>
                <a:cs typeface="Arial" panose="020B0604020202020204" pitchFamily="34" charset="0"/>
              </a:rPr>
              <a:t>ipsum</a:t>
            </a:r>
            <a:endParaRPr lang="en-US" sz="1600" b="1" dirty="0">
              <a:solidFill>
                <a:schemeClr val="accent3"/>
              </a:solidFill>
              <a:latin typeface="Arial" panose="020B0604020202020204" pitchFamily="34" charset="0"/>
              <a:cs typeface="Arial" panose="020B0604020202020204" pitchFamily="34" charset="0"/>
            </a:endParaRPr>
          </a:p>
        </p:txBody>
      </p:sp>
      <p:cxnSp>
        <p:nvCxnSpPr>
          <p:cNvPr id="81" name="Straight Connector 80"/>
          <p:cNvCxnSpPr/>
          <p:nvPr/>
        </p:nvCxnSpPr>
        <p:spPr>
          <a:xfrm>
            <a:off x="702136" y="4495800"/>
            <a:ext cx="4431510" cy="0"/>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2079948" y="5854627"/>
            <a:ext cx="1883253" cy="438572"/>
            <a:chOff x="2148685" y="5917663"/>
            <a:chExt cx="1883253" cy="438572"/>
          </a:xfrm>
        </p:grpSpPr>
        <p:sp>
          <p:nvSpPr>
            <p:cNvPr id="84" name="Freeform 83"/>
            <p:cNvSpPr/>
            <p:nvPr/>
          </p:nvSpPr>
          <p:spPr>
            <a:xfrm rot="10800000">
              <a:off x="2148685" y="5917664"/>
              <a:ext cx="351044" cy="438571"/>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84"/>
            <p:cNvSpPr/>
            <p:nvPr/>
          </p:nvSpPr>
          <p:spPr>
            <a:xfrm rot="10800000">
              <a:off x="2914789" y="5917664"/>
              <a:ext cx="351044" cy="438571"/>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6" name="Freeform 85"/>
            <p:cNvSpPr/>
            <p:nvPr/>
          </p:nvSpPr>
          <p:spPr>
            <a:xfrm rot="10800000">
              <a:off x="3680894" y="5917663"/>
              <a:ext cx="351044" cy="438571"/>
            </a:xfrm>
            <a:custGeom>
              <a:avLst/>
              <a:gdLst>
                <a:gd name="connsiteX0" fmla="*/ 144670 w 304806"/>
                <a:gd name="connsiteY0" fmla="*/ 380606 h 380805"/>
                <a:gd name="connsiteX1" fmla="*/ 199 w 304806"/>
                <a:gd name="connsiteY1" fmla="*/ 220670 h 380805"/>
                <a:gd name="connsiteX2" fmla="*/ 100284 w 304806"/>
                <a:gd name="connsiteY2" fmla="*/ 85150 h 380805"/>
                <a:gd name="connsiteX3" fmla="*/ 123117 w 304806"/>
                <a:gd name="connsiteY3" fmla="*/ 81735 h 380805"/>
                <a:gd name="connsiteX4" fmla="*/ 160136 w 304806"/>
                <a:gd name="connsiteY4" fmla="*/ 0 h 380805"/>
                <a:gd name="connsiteX5" fmla="*/ 199161 w 304806"/>
                <a:gd name="connsiteY5" fmla="*/ 86163 h 380805"/>
                <a:gd name="connsiteX6" fmla="*/ 218773 w 304806"/>
                <a:gd name="connsiteY6" fmla="*/ 91170 h 380805"/>
                <a:gd name="connsiteX7" fmla="*/ 304607 w 304806"/>
                <a:gd name="connsiteY7" fmla="*/ 236136 h 380805"/>
                <a:gd name="connsiteX8" fmla="*/ 144670 w 304806"/>
                <a:gd name="connsiteY8" fmla="*/ 380606 h 38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6" h="380805">
                  <a:moveTo>
                    <a:pt x="144670" y="380606"/>
                  </a:moveTo>
                  <a:cubicBezTo>
                    <a:pt x="60610" y="376336"/>
                    <a:pt x="-4072" y="304729"/>
                    <a:pt x="199" y="220670"/>
                  </a:cubicBezTo>
                  <a:cubicBezTo>
                    <a:pt x="3402" y="157625"/>
                    <a:pt x="44482" y="105480"/>
                    <a:pt x="100284" y="85150"/>
                  </a:cubicBezTo>
                  <a:lnTo>
                    <a:pt x="123117" y="81735"/>
                  </a:lnTo>
                  <a:lnTo>
                    <a:pt x="160136" y="0"/>
                  </a:lnTo>
                  <a:lnTo>
                    <a:pt x="199161" y="86163"/>
                  </a:lnTo>
                  <a:lnTo>
                    <a:pt x="218773" y="91170"/>
                  </a:lnTo>
                  <a:cubicBezTo>
                    <a:pt x="272227" y="117051"/>
                    <a:pt x="307810" y="173091"/>
                    <a:pt x="304607" y="236136"/>
                  </a:cubicBezTo>
                  <a:cubicBezTo>
                    <a:pt x="300336" y="320195"/>
                    <a:pt x="228729" y="384877"/>
                    <a:pt x="144670" y="3806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7" name="Oval 86"/>
            <p:cNvSpPr/>
            <p:nvPr/>
          </p:nvSpPr>
          <p:spPr>
            <a:xfrm>
              <a:off x="2653097" y="6047377"/>
              <a:ext cx="108325" cy="1083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419201" y="6047377"/>
              <a:ext cx="108325" cy="108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3" name="Group 112"/>
          <p:cNvGrpSpPr/>
          <p:nvPr/>
        </p:nvGrpSpPr>
        <p:grpSpPr>
          <a:xfrm>
            <a:off x="2101962" y="4945119"/>
            <a:ext cx="1923398" cy="637270"/>
            <a:chOff x="2309228" y="4855029"/>
            <a:chExt cx="1923398" cy="637270"/>
          </a:xfrm>
        </p:grpSpPr>
        <p:sp>
          <p:nvSpPr>
            <p:cNvPr id="97" name="Freeform 5"/>
            <p:cNvSpPr>
              <a:spLocks noEditPoints="1"/>
            </p:cNvSpPr>
            <p:nvPr/>
          </p:nvSpPr>
          <p:spPr bwMode="auto">
            <a:xfrm>
              <a:off x="2309228" y="4855029"/>
              <a:ext cx="1923398" cy="637270"/>
            </a:xfrm>
            <a:custGeom>
              <a:avLst/>
              <a:gdLst>
                <a:gd name="T0" fmla="*/ 79 w 2041"/>
                <a:gd name="T1" fmla="*/ 21 h 666"/>
                <a:gd name="T2" fmla="*/ 403 w 2041"/>
                <a:gd name="T3" fmla="*/ 40 h 666"/>
                <a:gd name="T4" fmla="*/ 814 w 2041"/>
                <a:gd name="T5" fmla="*/ 56 h 666"/>
                <a:gd name="T6" fmla="*/ 915 w 2041"/>
                <a:gd name="T7" fmla="*/ 48 h 666"/>
                <a:gd name="T8" fmla="*/ 1298 w 2041"/>
                <a:gd name="T9" fmla="*/ 56 h 666"/>
                <a:gd name="T10" fmla="*/ 1413 w 2041"/>
                <a:gd name="T11" fmla="*/ 61 h 666"/>
                <a:gd name="T12" fmla="*/ 1550 w 2041"/>
                <a:gd name="T13" fmla="*/ 72 h 666"/>
                <a:gd name="T14" fmla="*/ 1601 w 2041"/>
                <a:gd name="T15" fmla="*/ 61 h 666"/>
                <a:gd name="T16" fmla="*/ 1693 w 2041"/>
                <a:gd name="T17" fmla="*/ 72 h 666"/>
                <a:gd name="T18" fmla="*/ 1713 w 2041"/>
                <a:gd name="T19" fmla="*/ 2 h 666"/>
                <a:gd name="T20" fmla="*/ 1764 w 2041"/>
                <a:gd name="T21" fmla="*/ 27 h 666"/>
                <a:gd name="T22" fmla="*/ 1788 w 2041"/>
                <a:gd name="T23" fmla="*/ 64 h 666"/>
                <a:gd name="T24" fmla="*/ 1824 w 2041"/>
                <a:gd name="T25" fmla="*/ 71 h 666"/>
                <a:gd name="T26" fmla="*/ 1868 w 2041"/>
                <a:gd name="T27" fmla="*/ 194 h 666"/>
                <a:gd name="T28" fmla="*/ 1886 w 2041"/>
                <a:gd name="T29" fmla="*/ 188 h 666"/>
                <a:gd name="T30" fmla="*/ 1911 w 2041"/>
                <a:gd name="T31" fmla="*/ 225 h 666"/>
                <a:gd name="T32" fmla="*/ 1825 w 2041"/>
                <a:gd name="T33" fmla="*/ 372 h 666"/>
                <a:gd name="T34" fmla="*/ 1893 w 2041"/>
                <a:gd name="T35" fmla="*/ 481 h 666"/>
                <a:gd name="T36" fmla="*/ 1940 w 2041"/>
                <a:gd name="T37" fmla="*/ 512 h 666"/>
                <a:gd name="T38" fmla="*/ 2041 w 2041"/>
                <a:gd name="T39" fmla="*/ 644 h 666"/>
                <a:gd name="T40" fmla="*/ 1924 w 2041"/>
                <a:gd name="T41" fmla="*/ 603 h 666"/>
                <a:gd name="T42" fmla="*/ 1760 w 2041"/>
                <a:gd name="T43" fmla="*/ 586 h 666"/>
                <a:gd name="T44" fmla="*/ 1699 w 2041"/>
                <a:gd name="T45" fmla="*/ 593 h 666"/>
                <a:gd name="T46" fmla="*/ 1644 w 2041"/>
                <a:gd name="T47" fmla="*/ 503 h 666"/>
                <a:gd name="T48" fmla="*/ 1534 w 2041"/>
                <a:gd name="T49" fmla="*/ 533 h 666"/>
                <a:gd name="T50" fmla="*/ 1294 w 2041"/>
                <a:gd name="T51" fmla="*/ 493 h 666"/>
                <a:gd name="T52" fmla="*/ 1066 w 2041"/>
                <a:gd name="T53" fmla="*/ 489 h 666"/>
                <a:gd name="T54" fmla="*/ 843 w 2041"/>
                <a:gd name="T55" fmla="*/ 479 h 666"/>
                <a:gd name="T56" fmla="*/ 662 w 2041"/>
                <a:gd name="T57" fmla="*/ 427 h 666"/>
                <a:gd name="T58" fmla="*/ 595 w 2041"/>
                <a:gd name="T59" fmla="*/ 586 h 666"/>
                <a:gd name="T60" fmla="*/ 396 w 2041"/>
                <a:gd name="T61" fmla="*/ 513 h 666"/>
                <a:gd name="T62" fmla="*/ 263 w 2041"/>
                <a:gd name="T63" fmla="*/ 588 h 666"/>
                <a:gd name="T64" fmla="*/ 211 w 2041"/>
                <a:gd name="T65" fmla="*/ 553 h 666"/>
                <a:gd name="T66" fmla="*/ 96 w 2041"/>
                <a:gd name="T67" fmla="*/ 546 h 666"/>
                <a:gd name="T68" fmla="*/ 37 w 2041"/>
                <a:gd name="T69" fmla="*/ 446 h 666"/>
                <a:gd name="T70" fmla="*/ 83 w 2041"/>
                <a:gd name="T71" fmla="*/ 101 h 666"/>
                <a:gd name="T72" fmla="*/ 0 w 2041"/>
                <a:gd name="T73" fmla="*/ 13 h 666"/>
                <a:gd name="T74" fmla="*/ 695 w 2041"/>
                <a:gd name="T75" fmla="*/ 365 h 666"/>
                <a:gd name="T76" fmla="*/ 844 w 2041"/>
                <a:gd name="T77" fmla="*/ 391 h 666"/>
                <a:gd name="T78" fmla="*/ 1047 w 2041"/>
                <a:gd name="T79" fmla="*/ 391 h 666"/>
                <a:gd name="T80" fmla="*/ 1130 w 2041"/>
                <a:gd name="T81" fmla="*/ 368 h 666"/>
                <a:gd name="T82" fmla="*/ 1313 w 2041"/>
                <a:gd name="T83" fmla="*/ 392 h 666"/>
                <a:gd name="T84" fmla="*/ 1413 w 2041"/>
                <a:gd name="T85" fmla="*/ 364 h 666"/>
                <a:gd name="T86" fmla="*/ 573 w 2041"/>
                <a:gd name="T87" fmla="*/ 342 h 666"/>
                <a:gd name="T88" fmla="*/ 129 w 2041"/>
                <a:gd name="T89" fmla="*/ 163 h 666"/>
                <a:gd name="T90" fmla="*/ 129 w 2041"/>
                <a:gd name="T91" fmla="*/ 211 h 666"/>
                <a:gd name="T92" fmla="*/ 195 w 2041"/>
                <a:gd name="T93" fmla="*/ 232 h 666"/>
                <a:gd name="T94" fmla="*/ 215 w 2041"/>
                <a:gd name="T95" fmla="*/ 116 h 666"/>
                <a:gd name="T96" fmla="*/ 150 w 2041"/>
                <a:gd name="T97" fmla="*/ 96 h 666"/>
                <a:gd name="T98" fmla="*/ 129 w 2041"/>
                <a:gd name="T99" fmla="*/ 163 h 666"/>
                <a:gd name="T100" fmla="*/ 337 w 2041"/>
                <a:gd name="T101" fmla="*/ 115 h 666"/>
                <a:gd name="T102" fmla="*/ 269 w 2041"/>
                <a:gd name="T103" fmla="*/ 96 h 666"/>
                <a:gd name="T104" fmla="*/ 251 w 2041"/>
                <a:gd name="T105" fmla="*/ 213 h 666"/>
                <a:gd name="T106" fmla="*/ 315 w 2041"/>
                <a:gd name="T107" fmla="*/ 233 h 666"/>
                <a:gd name="T108" fmla="*/ 337 w 2041"/>
                <a:gd name="T109" fmla="*/ 165 h 666"/>
                <a:gd name="T110" fmla="*/ 1593 w 2041"/>
                <a:gd name="T111" fmla="*/ 465 h 666"/>
                <a:gd name="T112" fmla="*/ 1710 w 2041"/>
                <a:gd name="T113" fmla="*/ 481 h 666"/>
                <a:gd name="T114" fmla="*/ 1806 w 2041"/>
                <a:gd name="T115" fmla="*/ 473 h 666"/>
                <a:gd name="T116" fmla="*/ 1629 w 2041"/>
                <a:gd name="T117" fmla="*/ 465 h 666"/>
                <a:gd name="T118" fmla="*/ 1586 w 2041"/>
                <a:gd name="T119" fmla="*/ 373 h 666"/>
                <a:gd name="T120" fmla="*/ 1790 w 2041"/>
                <a:gd name="T121" fmla="*/ 373 h 666"/>
                <a:gd name="T122" fmla="*/ 1791 w 2041"/>
                <a:gd name="T123" fmla="*/ 361 h 666"/>
                <a:gd name="T124" fmla="*/ 1568 w 2041"/>
                <a:gd name="T125" fmla="*/ 36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41" h="666">
                  <a:moveTo>
                    <a:pt x="0" y="13"/>
                  </a:moveTo>
                  <a:cubicBezTo>
                    <a:pt x="26" y="16"/>
                    <a:pt x="53" y="21"/>
                    <a:pt x="79" y="21"/>
                  </a:cubicBezTo>
                  <a:cubicBezTo>
                    <a:pt x="177" y="22"/>
                    <a:pt x="275" y="22"/>
                    <a:pt x="373" y="21"/>
                  </a:cubicBezTo>
                  <a:cubicBezTo>
                    <a:pt x="389" y="21"/>
                    <a:pt x="399" y="25"/>
                    <a:pt x="403" y="40"/>
                  </a:cubicBezTo>
                  <a:cubicBezTo>
                    <a:pt x="407" y="54"/>
                    <a:pt x="416" y="57"/>
                    <a:pt x="430" y="57"/>
                  </a:cubicBezTo>
                  <a:cubicBezTo>
                    <a:pt x="558" y="57"/>
                    <a:pt x="686" y="57"/>
                    <a:pt x="814" y="56"/>
                  </a:cubicBezTo>
                  <a:cubicBezTo>
                    <a:pt x="822" y="56"/>
                    <a:pt x="832" y="51"/>
                    <a:pt x="838" y="46"/>
                  </a:cubicBezTo>
                  <a:cubicBezTo>
                    <a:pt x="858" y="27"/>
                    <a:pt x="895" y="28"/>
                    <a:pt x="915" y="48"/>
                  </a:cubicBezTo>
                  <a:cubicBezTo>
                    <a:pt x="919" y="52"/>
                    <a:pt x="926" y="56"/>
                    <a:pt x="932" y="56"/>
                  </a:cubicBezTo>
                  <a:cubicBezTo>
                    <a:pt x="1054" y="57"/>
                    <a:pt x="1176" y="57"/>
                    <a:pt x="1298" y="56"/>
                  </a:cubicBezTo>
                  <a:cubicBezTo>
                    <a:pt x="1305" y="56"/>
                    <a:pt x="1313" y="52"/>
                    <a:pt x="1319" y="47"/>
                  </a:cubicBezTo>
                  <a:cubicBezTo>
                    <a:pt x="1350" y="19"/>
                    <a:pt x="1391" y="26"/>
                    <a:pt x="1413" y="61"/>
                  </a:cubicBezTo>
                  <a:cubicBezTo>
                    <a:pt x="1416" y="66"/>
                    <a:pt x="1425" y="72"/>
                    <a:pt x="1432" y="72"/>
                  </a:cubicBezTo>
                  <a:cubicBezTo>
                    <a:pt x="1471" y="73"/>
                    <a:pt x="1511" y="73"/>
                    <a:pt x="1550" y="72"/>
                  </a:cubicBezTo>
                  <a:cubicBezTo>
                    <a:pt x="1557" y="72"/>
                    <a:pt x="1564" y="66"/>
                    <a:pt x="1571" y="64"/>
                  </a:cubicBezTo>
                  <a:cubicBezTo>
                    <a:pt x="1581" y="62"/>
                    <a:pt x="1596" y="57"/>
                    <a:pt x="1601" y="61"/>
                  </a:cubicBezTo>
                  <a:cubicBezTo>
                    <a:pt x="1613" y="74"/>
                    <a:pt x="1627" y="72"/>
                    <a:pt x="1641" y="72"/>
                  </a:cubicBezTo>
                  <a:cubicBezTo>
                    <a:pt x="1658" y="73"/>
                    <a:pt x="1674" y="72"/>
                    <a:pt x="1693" y="72"/>
                  </a:cubicBezTo>
                  <a:cubicBezTo>
                    <a:pt x="1693" y="56"/>
                    <a:pt x="1693" y="41"/>
                    <a:pt x="1692" y="27"/>
                  </a:cubicBezTo>
                  <a:cubicBezTo>
                    <a:pt x="1692" y="11"/>
                    <a:pt x="1700" y="4"/>
                    <a:pt x="1713" y="2"/>
                  </a:cubicBezTo>
                  <a:cubicBezTo>
                    <a:pt x="1723" y="0"/>
                    <a:pt x="1733" y="0"/>
                    <a:pt x="1743" y="2"/>
                  </a:cubicBezTo>
                  <a:cubicBezTo>
                    <a:pt x="1757" y="3"/>
                    <a:pt x="1765" y="11"/>
                    <a:pt x="1764" y="27"/>
                  </a:cubicBezTo>
                  <a:cubicBezTo>
                    <a:pt x="1763" y="41"/>
                    <a:pt x="1764" y="55"/>
                    <a:pt x="1764" y="75"/>
                  </a:cubicBezTo>
                  <a:cubicBezTo>
                    <a:pt x="1774" y="71"/>
                    <a:pt x="1781" y="68"/>
                    <a:pt x="1788" y="64"/>
                  </a:cubicBezTo>
                  <a:cubicBezTo>
                    <a:pt x="1795" y="58"/>
                    <a:pt x="1802" y="51"/>
                    <a:pt x="1809" y="45"/>
                  </a:cubicBezTo>
                  <a:cubicBezTo>
                    <a:pt x="1813" y="53"/>
                    <a:pt x="1818" y="61"/>
                    <a:pt x="1824" y="71"/>
                  </a:cubicBezTo>
                  <a:cubicBezTo>
                    <a:pt x="1839" y="69"/>
                    <a:pt x="1846" y="80"/>
                    <a:pt x="1849" y="94"/>
                  </a:cubicBezTo>
                  <a:cubicBezTo>
                    <a:pt x="1856" y="127"/>
                    <a:pt x="1863" y="161"/>
                    <a:pt x="1868" y="194"/>
                  </a:cubicBezTo>
                  <a:cubicBezTo>
                    <a:pt x="1870" y="204"/>
                    <a:pt x="1869" y="213"/>
                    <a:pt x="1884" y="207"/>
                  </a:cubicBezTo>
                  <a:cubicBezTo>
                    <a:pt x="1884" y="202"/>
                    <a:pt x="1885" y="196"/>
                    <a:pt x="1886" y="188"/>
                  </a:cubicBezTo>
                  <a:cubicBezTo>
                    <a:pt x="1893" y="187"/>
                    <a:pt x="1901" y="187"/>
                    <a:pt x="1911" y="186"/>
                  </a:cubicBezTo>
                  <a:cubicBezTo>
                    <a:pt x="1911" y="199"/>
                    <a:pt x="1911" y="212"/>
                    <a:pt x="1911" y="225"/>
                  </a:cubicBezTo>
                  <a:cubicBezTo>
                    <a:pt x="1900" y="226"/>
                    <a:pt x="1889" y="227"/>
                    <a:pt x="1876" y="228"/>
                  </a:cubicBezTo>
                  <a:cubicBezTo>
                    <a:pt x="1873" y="281"/>
                    <a:pt x="1855" y="328"/>
                    <a:pt x="1825" y="372"/>
                  </a:cubicBezTo>
                  <a:cubicBezTo>
                    <a:pt x="1823" y="376"/>
                    <a:pt x="1823" y="385"/>
                    <a:pt x="1826" y="389"/>
                  </a:cubicBezTo>
                  <a:cubicBezTo>
                    <a:pt x="1848" y="420"/>
                    <a:pt x="1870" y="451"/>
                    <a:pt x="1893" y="481"/>
                  </a:cubicBezTo>
                  <a:cubicBezTo>
                    <a:pt x="1897" y="486"/>
                    <a:pt x="1905" y="491"/>
                    <a:pt x="1911" y="491"/>
                  </a:cubicBezTo>
                  <a:cubicBezTo>
                    <a:pt x="1926" y="492"/>
                    <a:pt x="1935" y="499"/>
                    <a:pt x="1940" y="512"/>
                  </a:cubicBezTo>
                  <a:cubicBezTo>
                    <a:pt x="1962" y="562"/>
                    <a:pt x="1997" y="603"/>
                    <a:pt x="2038" y="639"/>
                  </a:cubicBezTo>
                  <a:cubicBezTo>
                    <a:pt x="2039" y="640"/>
                    <a:pt x="2040" y="642"/>
                    <a:pt x="2041" y="644"/>
                  </a:cubicBezTo>
                  <a:cubicBezTo>
                    <a:pt x="2003" y="666"/>
                    <a:pt x="1947" y="654"/>
                    <a:pt x="1925" y="618"/>
                  </a:cubicBezTo>
                  <a:cubicBezTo>
                    <a:pt x="1923" y="615"/>
                    <a:pt x="1924" y="608"/>
                    <a:pt x="1924" y="603"/>
                  </a:cubicBezTo>
                  <a:cubicBezTo>
                    <a:pt x="1934" y="548"/>
                    <a:pt x="1903" y="503"/>
                    <a:pt x="1852" y="498"/>
                  </a:cubicBezTo>
                  <a:cubicBezTo>
                    <a:pt x="1802" y="493"/>
                    <a:pt x="1763" y="530"/>
                    <a:pt x="1760" y="586"/>
                  </a:cubicBezTo>
                  <a:cubicBezTo>
                    <a:pt x="1760" y="588"/>
                    <a:pt x="1760" y="590"/>
                    <a:pt x="1759" y="593"/>
                  </a:cubicBezTo>
                  <a:cubicBezTo>
                    <a:pt x="1740" y="593"/>
                    <a:pt x="1720" y="593"/>
                    <a:pt x="1699" y="593"/>
                  </a:cubicBezTo>
                  <a:cubicBezTo>
                    <a:pt x="1699" y="587"/>
                    <a:pt x="1699" y="580"/>
                    <a:pt x="1698" y="573"/>
                  </a:cubicBezTo>
                  <a:cubicBezTo>
                    <a:pt x="1693" y="539"/>
                    <a:pt x="1676" y="516"/>
                    <a:pt x="1644" y="503"/>
                  </a:cubicBezTo>
                  <a:cubicBezTo>
                    <a:pt x="1614" y="491"/>
                    <a:pt x="1586" y="498"/>
                    <a:pt x="1560" y="519"/>
                  </a:cubicBezTo>
                  <a:cubicBezTo>
                    <a:pt x="1553" y="524"/>
                    <a:pt x="1545" y="528"/>
                    <a:pt x="1534" y="533"/>
                  </a:cubicBezTo>
                  <a:cubicBezTo>
                    <a:pt x="1522" y="467"/>
                    <a:pt x="1487" y="427"/>
                    <a:pt x="1424" y="418"/>
                  </a:cubicBezTo>
                  <a:cubicBezTo>
                    <a:pt x="1364" y="409"/>
                    <a:pt x="1322" y="440"/>
                    <a:pt x="1294" y="493"/>
                  </a:cubicBezTo>
                  <a:cubicBezTo>
                    <a:pt x="1270" y="446"/>
                    <a:pt x="1234" y="418"/>
                    <a:pt x="1181" y="417"/>
                  </a:cubicBezTo>
                  <a:cubicBezTo>
                    <a:pt x="1128" y="416"/>
                    <a:pt x="1091" y="442"/>
                    <a:pt x="1066" y="489"/>
                  </a:cubicBezTo>
                  <a:cubicBezTo>
                    <a:pt x="1063" y="485"/>
                    <a:pt x="1060" y="482"/>
                    <a:pt x="1058" y="478"/>
                  </a:cubicBezTo>
                  <a:cubicBezTo>
                    <a:pt x="1006" y="395"/>
                    <a:pt x="894" y="395"/>
                    <a:pt x="843" y="479"/>
                  </a:cubicBezTo>
                  <a:cubicBezTo>
                    <a:pt x="832" y="497"/>
                    <a:pt x="829" y="497"/>
                    <a:pt x="820" y="482"/>
                  </a:cubicBezTo>
                  <a:cubicBezTo>
                    <a:pt x="783" y="422"/>
                    <a:pt x="722" y="401"/>
                    <a:pt x="662" y="427"/>
                  </a:cubicBezTo>
                  <a:cubicBezTo>
                    <a:pt x="602" y="453"/>
                    <a:pt x="576" y="511"/>
                    <a:pt x="594" y="579"/>
                  </a:cubicBezTo>
                  <a:cubicBezTo>
                    <a:pt x="595" y="581"/>
                    <a:pt x="595" y="583"/>
                    <a:pt x="595" y="586"/>
                  </a:cubicBezTo>
                  <a:cubicBezTo>
                    <a:pt x="541" y="586"/>
                    <a:pt x="488" y="586"/>
                    <a:pt x="433" y="586"/>
                  </a:cubicBezTo>
                  <a:cubicBezTo>
                    <a:pt x="430" y="557"/>
                    <a:pt x="423" y="529"/>
                    <a:pt x="396" y="513"/>
                  </a:cubicBezTo>
                  <a:cubicBezTo>
                    <a:pt x="381" y="504"/>
                    <a:pt x="361" y="498"/>
                    <a:pt x="344" y="498"/>
                  </a:cubicBezTo>
                  <a:cubicBezTo>
                    <a:pt x="299" y="499"/>
                    <a:pt x="272" y="530"/>
                    <a:pt x="263" y="588"/>
                  </a:cubicBezTo>
                  <a:cubicBezTo>
                    <a:pt x="249" y="588"/>
                    <a:pt x="234" y="588"/>
                    <a:pt x="218" y="588"/>
                  </a:cubicBezTo>
                  <a:cubicBezTo>
                    <a:pt x="216" y="576"/>
                    <a:pt x="215" y="564"/>
                    <a:pt x="211" y="553"/>
                  </a:cubicBezTo>
                  <a:cubicBezTo>
                    <a:pt x="198" y="514"/>
                    <a:pt x="158" y="504"/>
                    <a:pt x="129" y="533"/>
                  </a:cubicBezTo>
                  <a:cubicBezTo>
                    <a:pt x="119" y="543"/>
                    <a:pt x="110" y="547"/>
                    <a:pt x="96" y="546"/>
                  </a:cubicBezTo>
                  <a:cubicBezTo>
                    <a:pt x="77" y="545"/>
                    <a:pt x="58" y="546"/>
                    <a:pt x="37" y="546"/>
                  </a:cubicBezTo>
                  <a:cubicBezTo>
                    <a:pt x="37" y="513"/>
                    <a:pt x="37" y="480"/>
                    <a:pt x="37" y="446"/>
                  </a:cubicBezTo>
                  <a:cubicBezTo>
                    <a:pt x="51" y="446"/>
                    <a:pt x="66" y="446"/>
                    <a:pt x="83" y="446"/>
                  </a:cubicBezTo>
                  <a:cubicBezTo>
                    <a:pt x="83" y="330"/>
                    <a:pt x="83" y="217"/>
                    <a:pt x="83" y="101"/>
                  </a:cubicBezTo>
                  <a:cubicBezTo>
                    <a:pt x="55" y="101"/>
                    <a:pt x="28" y="101"/>
                    <a:pt x="0" y="101"/>
                  </a:cubicBezTo>
                  <a:cubicBezTo>
                    <a:pt x="0" y="72"/>
                    <a:pt x="0" y="42"/>
                    <a:pt x="0" y="13"/>
                  </a:cubicBezTo>
                  <a:close/>
                  <a:moveTo>
                    <a:pt x="573" y="365"/>
                  </a:moveTo>
                  <a:cubicBezTo>
                    <a:pt x="615" y="365"/>
                    <a:pt x="655" y="367"/>
                    <a:pt x="695" y="365"/>
                  </a:cubicBezTo>
                  <a:cubicBezTo>
                    <a:pt x="738" y="362"/>
                    <a:pt x="777" y="368"/>
                    <a:pt x="813" y="392"/>
                  </a:cubicBezTo>
                  <a:cubicBezTo>
                    <a:pt x="824" y="400"/>
                    <a:pt x="833" y="397"/>
                    <a:pt x="844" y="391"/>
                  </a:cubicBezTo>
                  <a:cubicBezTo>
                    <a:pt x="860" y="382"/>
                    <a:pt x="876" y="369"/>
                    <a:pt x="892" y="368"/>
                  </a:cubicBezTo>
                  <a:cubicBezTo>
                    <a:pt x="945" y="366"/>
                    <a:pt x="999" y="357"/>
                    <a:pt x="1047" y="391"/>
                  </a:cubicBezTo>
                  <a:cubicBezTo>
                    <a:pt x="1059" y="400"/>
                    <a:pt x="1071" y="398"/>
                    <a:pt x="1084" y="390"/>
                  </a:cubicBezTo>
                  <a:cubicBezTo>
                    <a:pt x="1098" y="381"/>
                    <a:pt x="1114" y="369"/>
                    <a:pt x="1130" y="368"/>
                  </a:cubicBezTo>
                  <a:cubicBezTo>
                    <a:pt x="1183" y="365"/>
                    <a:pt x="1238" y="359"/>
                    <a:pt x="1286" y="392"/>
                  </a:cubicBezTo>
                  <a:cubicBezTo>
                    <a:pt x="1293" y="396"/>
                    <a:pt x="1306" y="396"/>
                    <a:pt x="1313" y="392"/>
                  </a:cubicBezTo>
                  <a:cubicBezTo>
                    <a:pt x="1342" y="376"/>
                    <a:pt x="1370" y="361"/>
                    <a:pt x="1404" y="366"/>
                  </a:cubicBezTo>
                  <a:cubicBezTo>
                    <a:pt x="1406" y="367"/>
                    <a:pt x="1410" y="365"/>
                    <a:pt x="1413" y="364"/>
                  </a:cubicBezTo>
                  <a:cubicBezTo>
                    <a:pt x="1413" y="356"/>
                    <a:pt x="1413" y="349"/>
                    <a:pt x="1413" y="342"/>
                  </a:cubicBezTo>
                  <a:cubicBezTo>
                    <a:pt x="1132" y="342"/>
                    <a:pt x="853" y="342"/>
                    <a:pt x="573" y="342"/>
                  </a:cubicBezTo>
                  <a:cubicBezTo>
                    <a:pt x="573" y="350"/>
                    <a:pt x="573" y="356"/>
                    <a:pt x="573" y="365"/>
                  </a:cubicBezTo>
                  <a:close/>
                  <a:moveTo>
                    <a:pt x="129" y="163"/>
                  </a:moveTo>
                  <a:cubicBezTo>
                    <a:pt x="129" y="163"/>
                    <a:pt x="129" y="163"/>
                    <a:pt x="129" y="163"/>
                  </a:cubicBezTo>
                  <a:cubicBezTo>
                    <a:pt x="129" y="179"/>
                    <a:pt x="129" y="195"/>
                    <a:pt x="129" y="211"/>
                  </a:cubicBezTo>
                  <a:cubicBezTo>
                    <a:pt x="129" y="225"/>
                    <a:pt x="135" y="233"/>
                    <a:pt x="149" y="233"/>
                  </a:cubicBezTo>
                  <a:cubicBezTo>
                    <a:pt x="164" y="233"/>
                    <a:pt x="180" y="232"/>
                    <a:pt x="195" y="232"/>
                  </a:cubicBezTo>
                  <a:cubicBezTo>
                    <a:pt x="209" y="232"/>
                    <a:pt x="215" y="225"/>
                    <a:pt x="215" y="211"/>
                  </a:cubicBezTo>
                  <a:cubicBezTo>
                    <a:pt x="215" y="179"/>
                    <a:pt x="215" y="148"/>
                    <a:pt x="215" y="116"/>
                  </a:cubicBezTo>
                  <a:cubicBezTo>
                    <a:pt x="215" y="101"/>
                    <a:pt x="208" y="96"/>
                    <a:pt x="194" y="96"/>
                  </a:cubicBezTo>
                  <a:cubicBezTo>
                    <a:pt x="179" y="96"/>
                    <a:pt x="165" y="97"/>
                    <a:pt x="150" y="96"/>
                  </a:cubicBezTo>
                  <a:cubicBezTo>
                    <a:pt x="135" y="95"/>
                    <a:pt x="128" y="103"/>
                    <a:pt x="129" y="118"/>
                  </a:cubicBezTo>
                  <a:cubicBezTo>
                    <a:pt x="129" y="133"/>
                    <a:pt x="129" y="148"/>
                    <a:pt x="129" y="163"/>
                  </a:cubicBezTo>
                  <a:close/>
                  <a:moveTo>
                    <a:pt x="337" y="165"/>
                  </a:moveTo>
                  <a:cubicBezTo>
                    <a:pt x="337" y="148"/>
                    <a:pt x="337" y="132"/>
                    <a:pt x="337" y="115"/>
                  </a:cubicBezTo>
                  <a:cubicBezTo>
                    <a:pt x="337" y="103"/>
                    <a:pt x="332" y="96"/>
                    <a:pt x="319" y="96"/>
                  </a:cubicBezTo>
                  <a:cubicBezTo>
                    <a:pt x="302" y="96"/>
                    <a:pt x="286" y="96"/>
                    <a:pt x="269" y="96"/>
                  </a:cubicBezTo>
                  <a:cubicBezTo>
                    <a:pt x="257" y="96"/>
                    <a:pt x="251" y="103"/>
                    <a:pt x="251" y="115"/>
                  </a:cubicBezTo>
                  <a:cubicBezTo>
                    <a:pt x="252" y="148"/>
                    <a:pt x="252" y="180"/>
                    <a:pt x="251" y="213"/>
                  </a:cubicBezTo>
                  <a:cubicBezTo>
                    <a:pt x="251" y="227"/>
                    <a:pt x="258" y="232"/>
                    <a:pt x="271" y="232"/>
                  </a:cubicBezTo>
                  <a:cubicBezTo>
                    <a:pt x="286" y="233"/>
                    <a:pt x="300" y="232"/>
                    <a:pt x="315" y="233"/>
                  </a:cubicBezTo>
                  <a:cubicBezTo>
                    <a:pt x="330" y="233"/>
                    <a:pt x="337" y="226"/>
                    <a:pt x="337" y="211"/>
                  </a:cubicBezTo>
                  <a:cubicBezTo>
                    <a:pt x="336" y="196"/>
                    <a:pt x="337" y="180"/>
                    <a:pt x="337" y="165"/>
                  </a:cubicBezTo>
                  <a:close/>
                  <a:moveTo>
                    <a:pt x="1568" y="360"/>
                  </a:moveTo>
                  <a:cubicBezTo>
                    <a:pt x="1564" y="401"/>
                    <a:pt x="1571" y="434"/>
                    <a:pt x="1593" y="465"/>
                  </a:cubicBezTo>
                  <a:cubicBezTo>
                    <a:pt x="1602" y="477"/>
                    <a:pt x="1610" y="482"/>
                    <a:pt x="1624" y="481"/>
                  </a:cubicBezTo>
                  <a:cubicBezTo>
                    <a:pt x="1653" y="480"/>
                    <a:pt x="1681" y="481"/>
                    <a:pt x="1710" y="481"/>
                  </a:cubicBezTo>
                  <a:cubicBezTo>
                    <a:pt x="1741" y="481"/>
                    <a:pt x="1773" y="481"/>
                    <a:pt x="1804" y="481"/>
                  </a:cubicBezTo>
                  <a:cubicBezTo>
                    <a:pt x="1805" y="478"/>
                    <a:pt x="1805" y="476"/>
                    <a:pt x="1806" y="473"/>
                  </a:cubicBezTo>
                  <a:cubicBezTo>
                    <a:pt x="1801" y="471"/>
                    <a:pt x="1795" y="466"/>
                    <a:pt x="1789" y="466"/>
                  </a:cubicBezTo>
                  <a:cubicBezTo>
                    <a:pt x="1736" y="465"/>
                    <a:pt x="1683" y="466"/>
                    <a:pt x="1629" y="465"/>
                  </a:cubicBezTo>
                  <a:cubicBezTo>
                    <a:pt x="1622" y="465"/>
                    <a:pt x="1612" y="462"/>
                    <a:pt x="1607" y="457"/>
                  </a:cubicBezTo>
                  <a:cubicBezTo>
                    <a:pt x="1587" y="433"/>
                    <a:pt x="1580" y="405"/>
                    <a:pt x="1586" y="373"/>
                  </a:cubicBezTo>
                  <a:cubicBezTo>
                    <a:pt x="1619" y="373"/>
                    <a:pt x="1651" y="373"/>
                    <a:pt x="1684" y="373"/>
                  </a:cubicBezTo>
                  <a:cubicBezTo>
                    <a:pt x="1719" y="373"/>
                    <a:pt x="1755" y="374"/>
                    <a:pt x="1790" y="373"/>
                  </a:cubicBezTo>
                  <a:cubicBezTo>
                    <a:pt x="1795" y="373"/>
                    <a:pt x="1800" y="369"/>
                    <a:pt x="1805" y="368"/>
                  </a:cubicBezTo>
                  <a:cubicBezTo>
                    <a:pt x="1800" y="365"/>
                    <a:pt x="1796" y="361"/>
                    <a:pt x="1791" y="361"/>
                  </a:cubicBezTo>
                  <a:cubicBezTo>
                    <a:pt x="1780" y="360"/>
                    <a:pt x="1769" y="360"/>
                    <a:pt x="1757" y="360"/>
                  </a:cubicBezTo>
                  <a:cubicBezTo>
                    <a:pt x="1695" y="360"/>
                    <a:pt x="1632" y="360"/>
                    <a:pt x="1568" y="36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p:cNvSpPr>
            <p:nvPr/>
          </p:nvSpPr>
          <p:spPr bwMode="auto">
            <a:xfrm>
              <a:off x="3112189" y="5276786"/>
              <a:ext cx="185388" cy="192340"/>
            </a:xfrm>
            <a:custGeom>
              <a:avLst/>
              <a:gdLst>
                <a:gd name="T0" fmla="*/ 197 w 197"/>
                <a:gd name="T1" fmla="*/ 100 h 200"/>
                <a:gd name="T2" fmla="*/ 98 w 197"/>
                <a:gd name="T3" fmla="*/ 199 h 200"/>
                <a:gd name="T4" fmla="*/ 0 w 197"/>
                <a:gd name="T5" fmla="*/ 98 h 200"/>
                <a:gd name="T6" fmla="*/ 98 w 197"/>
                <a:gd name="T7" fmla="*/ 0 h 200"/>
                <a:gd name="T8" fmla="*/ 197 w 197"/>
                <a:gd name="T9" fmla="*/ 100 h 200"/>
              </a:gdLst>
              <a:ahLst/>
              <a:cxnLst>
                <a:cxn ang="0">
                  <a:pos x="T0" y="T1"/>
                </a:cxn>
                <a:cxn ang="0">
                  <a:pos x="T2" y="T3"/>
                </a:cxn>
                <a:cxn ang="0">
                  <a:pos x="T4" y="T5"/>
                </a:cxn>
                <a:cxn ang="0">
                  <a:pos x="T6" y="T7"/>
                </a:cxn>
                <a:cxn ang="0">
                  <a:pos x="T8" y="T9"/>
                </a:cxn>
              </a:cxnLst>
              <a:rect l="0" t="0" r="r" b="b"/>
              <a:pathLst>
                <a:path w="197" h="200">
                  <a:moveTo>
                    <a:pt x="197" y="100"/>
                  </a:moveTo>
                  <a:cubicBezTo>
                    <a:pt x="197" y="155"/>
                    <a:pt x="152" y="200"/>
                    <a:pt x="98" y="199"/>
                  </a:cubicBezTo>
                  <a:cubicBezTo>
                    <a:pt x="43" y="198"/>
                    <a:pt x="0" y="153"/>
                    <a:pt x="0" y="98"/>
                  </a:cubicBezTo>
                  <a:cubicBezTo>
                    <a:pt x="0" y="45"/>
                    <a:pt x="45" y="0"/>
                    <a:pt x="98" y="0"/>
                  </a:cubicBezTo>
                  <a:cubicBezTo>
                    <a:pt x="153" y="0"/>
                    <a:pt x="197" y="45"/>
                    <a:pt x="197" y="10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
            <p:cNvSpPr>
              <a:spLocks/>
            </p:cNvSpPr>
            <p:nvPr/>
          </p:nvSpPr>
          <p:spPr bwMode="auto">
            <a:xfrm>
              <a:off x="3326543" y="5276786"/>
              <a:ext cx="186546" cy="191181"/>
            </a:xfrm>
            <a:custGeom>
              <a:avLst/>
              <a:gdLst>
                <a:gd name="T0" fmla="*/ 198 w 198"/>
                <a:gd name="T1" fmla="*/ 99 h 199"/>
                <a:gd name="T2" fmla="*/ 100 w 198"/>
                <a:gd name="T3" fmla="*/ 199 h 199"/>
                <a:gd name="T4" fmla="*/ 1 w 198"/>
                <a:gd name="T5" fmla="*/ 101 h 199"/>
                <a:gd name="T6" fmla="*/ 99 w 198"/>
                <a:gd name="T7" fmla="*/ 0 h 199"/>
                <a:gd name="T8" fmla="*/ 198 w 198"/>
                <a:gd name="T9" fmla="*/ 99 h 199"/>
              </a:gdLst>
              <a:ahLst/>
              <a:cxnLst>
                <a:cxn ang="0">
                  <a:pos x="T0" y="T1"/>
                </a:cxn>
                <a:cxn ang="0">
                  <a:pos x="T2" y="T3"/>
                </a:cxn>
                <a:cxn ang="0">
                  <a:pos x="T4" y="T5"/>
                </a:cxn>
                <a:cxn ang="0">
                  <a:pos x="T6" y="T7"/>
                </a:cxn>
                <a:cxn ang="0">
                  <a:pos x="T8" y="T9"/>
                </a:cxn>
              </a:cxnLst>
              <a:rect l="0" t="0" r="r" b="b"/>
              <a:pathLst>
                <a:path w="198" h="199">
                  <a:moveTo>
                    <a:pt x="198" y="99"/>
                  </a:moveTo>
                  <a:cubicBezTo>
                    <a:pt x="198" y="154"/>
                    <a:pt x="154" y="199"/>
                    <a:pt x="100" y="199"/>
                  </a:cubicBezTo>
                  <a:cubicBezTo>
                    <a:pt x="46" y="199"/>
                    <a:pt x="1" y="154"/>
                    <a:pt x="1" y="101"/>
                  </a:cubicBezTo>
                  <a:cubicBezTo>
                    <a:pt x="0" y="46"/>
                    <a:pt x="44" y="1"/>
                    <a:pt x="99" y="0"/>
                  </a:cubicBezTo>
                  <a:cubicBezTo>
                    <a:pt x="153" y="0"/>
                    <a:pt x="198" y="45"/>
                    <a:pt x="198" y="9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8"/>
            <p:cNvSpPr>
              <a:spLocks/>
            </p:cNvSpPr>
            <p:nvPr/>
          </p:nvSpPr>
          <p:spPr bwMode="auto">
            <a:xfrm>
              <a:off x="3544374" y="5276786"/>
              <a:ext cx="186546" cy="192340"/>
            </a:xfrm>
            <a:custGeom>
              <a:avLst/>
              <a:gdLst>
                <a:gd name="T0" fmla="*/ 198 w 198"/>
                <a:gd name="T1" fmla="*/ 100 h 200"/>
                <a:gd name="T2" fmla="*/ 98 w 198"/>
                <a:gd name="T3" fmla="*/ 199 h 200"/>
                <a:gd name="T4" fmla="*/ 1 w 198"/>
                <a:gd name="T5" fmla="*/ 100 h 200"/>
                <a:gd name="T6" fmla="*/ 99 w 198"/>
                <a:gd name="T7" fmla="*/ 0 h 200"/>
                <a:gd name="T8" fmla="*/ 198 w 198"/>
                <a:gd name="T9" fmla="*/ 100 h 200"/>
              </a:gdLst>
              <a:ahLst/>
              <a:cxnLst>
                <a:cxn ang="0">
                  <a:pos x="T0" y="T1"/>
                </a:cxn>
                <a:cxn ang="0">
                  <a:pos x="T2" y="T3"/>
                </a:cxn>
                <a:cxn ang="0">
                  <a:pos x="T4" y="T5"/>
                </a:cxn>
                <a:cxn ang="0">
                  <a:pos x="T6" y="T7"/>
                </a:cxn>
                <a:cxn ang="0">
                  <a:pos x="T8" y="T9"/>
                </a:cxn>
              </a:cxnLst>
              <a:rect l="0" t="0" r="r" b="b"/>
              <a:pathLst>
                <a:path w="198" h="200">
                  <a:moveTo>
                    <a:pt x="198" y="100"/>
                  </a:moveTo>
                  <a:cubicBezTo>
                    <a:pt x="198" y="154"/>
                    <a:pt x="152" y="200"/>
                    <a:pt x="98" y="199"/>
                  </a:cubicBezTo>
                  <a:cubicBezTo>
                    <a:pt x="44" y="198"/>
                    <a:pt x="0" y="154"/>
                    <a:pt x="1" y="100"/>
                  </a:cubicBezTo>
                  <a:cubicBezTo>
                    <a:pt x="1" y="45"/>
                    <a:pt x="45" y="1"/>
                    <a:pt x="99" y="0"/>
                  </a:cubicBezTo>
                  <a:cubicBezTo>
                    <a:pt x="153" y="0"/>
                    <a:pt x="198" y="46"/>
                    <a:pt x="198" y="10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
            <p:cNvSpPr>
              <a:spLocks/>
            </p:cNvSpPr>
            <p:nvPr/>
          </p:nvSpPr>
          <p:spPr bwMode="auto">
            <a:xfrm>
              <a:off x="2886247" y="5276786"/>
              <a:ext cx="187705" cy="192340"/>
            </a:xfrm>
            <a:custGeom>
              <a:avLst/>
              <a:gdLst>
                <a:gd name="T0" fmla="*/ 199 w 199"/>
                <a:gd name="T1" fmla="*/ 100 h 200"/>
                <a:gd name="T2" fmla="*/ 98 w 199"/>
                <a:gd name="T3" fmla="*/ 199 h 200"/>
                <a:gd name="T4" fmla="*/ 1 w 199"/>
                <a:gd name="T5" fmla="*/ 98 h 200"/>
                <a:gd name="T6" fmla="*/ 100 w 199"/>
                <a:gd name="T7" fmla="*/ 0 h 200"/>
                <a:gd name="T8" fmla="*/ 199 w 199"/>
                <a:gd name="T9" fmla="*/ 100 h 200"/>
              </a:gdLst>
              <a:ahLst/>
              <a:cxnLst>
                <a:cxn ang="0">
                  <a:pos x="T0" y="T1"/>
                </a:cxn>
                <a:cxn ang="0">
                  <a:pos x="T2" y="T3"/>
                </a:cxn>
                <a:cxn ang="0">
                  <a:pos x="T4" y="T5"/>
                </a:cxn>
                <a:cxn ang="0">
                  <a:pos x="T6" y="T7"/>
                </a:cxn>
                <a:cxn ang="0">
                  <a:pos x="T8" y="T9"/>
                </a:cxn>
              </a:cxnLst>
              <a:rect l="0" t="0" r="r" b="b"/>
              <a:pathLst>
                <a:path w="199" h="200">
                  <a:moveTo>
                    <a:pt x="199" y="100"/>
                  </a:moveTo>
                  <a:cubicBezTo>
                    <a:pt x="198" y="155"/>
                    <a:pt x="152" y="200"/>
                    <a:pt x="98" y="199"/>
                  </a:cubicBezTo>
                  <a:cubicBezTo>
                    <a:pt x="44" y="198"/>
                    <a:pt x="0" y="152"/>
                    <a:pt x="1" y="98"/>
                  </a:cubicBezTo>
                  <a:cubicBezTo>
                    <a:pt x="1" y="45"/>
                    <a:pt x="47" y="0"/>
                    <a:pt x="100" y="0"/>
                  </a:cubicBezTo>
                  <a:cubicBezTo>
                    <a:pt x="154" y="1"/>
                    <a:pt x="199" y="47"/>
                    <a:pt x="199" y="10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0"/>
            <p:cNvSpPr>
              <a:spLocks/>
            </p:cNvSpPr>
            <p:nvPr/>
          </p:nvSpPr>
          <p:spPr bwMode="auto">
            <a:xfrm>
              <a:off x="3983511" y="5347465"/>
              <a:ext cx="126295" cy="127454"/>
            </a:xfrm>
            <a:custGeom>
              <a:avLst/>
              <a:gdLst>
                <a:gd name="T0" fmla="*/ 135 w 135"/>
                <a:gd name="T1" fmla="*/ 68 h 134"/>
                <a:gd name="T2" fmla="*/ 68 w 135"/>
                <a:gd name="T3" fmla="*/ 134 h 134"/>
                <a:gd name="T4" fmla="*/ 1 w 135"/>
                <a:gd name="T5" fmla="*/ 66 h 134"/>
                <a:gd name="T6" fmla="*/ 68 w 135"/>
                <a:gd name="T7" fmla="*/ 0 h 134"/>
                <a:gd name="T8" fmla="*/ 135 w 135"/>
                <a:gd name="T9" fmla="*/ 68 h 134"/>
              </a:gdLst>
              <a:ahLst/>
              <a:cxnLst>
                <a:cxn ang="0">
                  <a:pos x="T0" y="T1"/>
                </a:cxn>
                <a:cxn ang="0">
                  <a:pos x="T2" y="T3"/>
                </a:cxn>
                <a:cxn ang="0">
                  <a:pos x="T4" y="T5"/>
                </a:cxn>
                <a:cxn ang="0">
                  <a:pos x="T6" y="T7"/>
                </a:cxn>
                <a:cxn ang="0">
                  <a:pos x="T8" y="T9"/>
                </a:cxn>
              </a:cxnLst>
              <a:rect l="0" t="0" r="r" b="b"/>
              <a:pathLst>
                <a:path w="135" h="134">
                  <a:moveTo>
                    <a:pt x="135" y="68"/>
                  </a:moveTo>
                  <a:cubicBezTo>
                    <a:pt x="134" y="103"/>
                    <a:pt x="103" y="134"/>
                    <a:pt x="68" y="134"/>
                  </a:cubicBezTo>
                  <a:cubicBezTo>
                    <a:pt x="31" y="134"/>
                    <a:pt x="0" y="102"/>
                    <a:pt x="1" y="66"/>
                  </a:cubicBezTo>
                  <a:cubicBezTo>
                    <a:pt x="2" y="30"/>
                    <a:pt x="32" y="0"/>
                    <a:pt x="68" y="0"/>
                  </a:cubicBezTo>
                  <a:cubicBezTo>
                    <a:pt x="104" y="1"/>
                    <a:pt x="135" y="32"/>
                    <a:pt x="135" y="6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1"/>
            <p:cNvSpPr>
              <a:spLocks/>
            </p:cNvSpPr>
            <p:nvPr/>
          </p:nvSpPr>
          <p:spPr bwMode="auto">
            <a:xfrm>
              <a:off x="3767998" y="5347465"/>
              <a:ext cx="125137" cy="127454"/>
            </a:xfrm>
            <a:custGeom>
              <a:avLst/>
              <a:gdLst>
                <a:gd name="T0" fmla="*/ 133 w 133"/>
                <a:gd name="T1" fmla="*/ 68 h 134"/>
                <a:gd name="T2" fmla="*/ 67 w 133"/>
                <a:gd name="T3" fmla="*/ 134 h 134"/>
                <a:gd name="T4" fmla="*/ 0 w 133"/>
                <a:gd name="T5" fmla="*/ 67 h 134"/>
                <a:gd name="T6" fmla="*/ 68 w 133"/>
                <a:gd name="T7" fmla="*/ 0 h 134"/>
                <a:gd name="T8" fmla="*/ 133 w 133"/>
                <a:gd name="T9" fmla="*/ 68 h 134"/>
              </a:gdLst>
              <a:ahLst/>
              <a:cxnLst>
                <a:cxn ang="0">
                  <a:pos x="T0" y="T1"/>
                </a:cxn>
                <a:cxn ang="0">
                  <a:pos x="T2" y="T3"/>
                </a:cxn>
                <a:cxn ang="0">
                  <a:pos x="T4" y="T5"/>
                </a:cxn>
                <a:cxn ang="0">
                  <a:pos x="T6" y="T7"/>
                </a:cxn>
                <a:cxn ang="0">
                  <a:pos x="T8" y="T9"/>
                </a:cxn>
              </a:cxnLst>
              <a:rect l="0" t="0" r="r" b="b"/>
              <a:pathLst>
                <a:path w="133" h="134">
                  <a:moveTo>
                    <a:pt x="133" y="68"/>
                  </a:moveTo>
                  <a:cubicBezTo>
                    <a:pt x="133" y="104"/>
                    <a:pt x="103" y="134"/>
                    <a:pt x="67" y="134"/>
                  </a:cubicBezTo>
                  <a:cubicBezTo>
                    <a:pt x="31" y="134"/>
                    <a:pt x="0" y="103"/>
                    <a:pt x="0" y="67"/>
                  </a:cubicBezTo>
                  <a:cubicBezTo>
                    <a:pt x="0" y="31"/>
                    <a:pt x="32" y="0"/>
                    <a:pt x="68" y="0"/>
                  </a:cubicBezTo>
                  <a:cubicBezTo>
                    <a:pt x="104" y="1"/>
                    <a:pt x="133" y="31"/>
                    <a:pt x="133" y="6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2"/>
            <p:cNvSpPr>
              <a:spLocks/>
            </p:cNvSpPr>
            <p:nvPr/>
          </p:nvSpPr>
          <p:spPr bwMode="auto">
            <a:xfrm>
              <a:off x="2574564" y="5347465"/>
              <a:ext cx="126295" cy="127454"/>
            </a:xfrm>
            <a:custGeom>
              <a:avLst/>
              <a:gdLst>
                <a:gd name="T0" fmla="*/ 134 w 134"/>
                <a:gd name="T1" fmla="*/ 67 h 134"/>
                <a:gd name="T2" fmla="*/ 65 w 134"/>
                <a:gd name="T3" fmla="*/ 134 h 134"/>
                <a:gd name="T4" fmla="*/ 0 w 134"/>
                <a:gd name="T5" fmla="*/ 67 h 134"/>
                <a:gd name="T6" fmla="*/ 66 w 134"/>
                <a:gd name="T7" fmla="*/ 0 h 134"/>
                <a:gd name="T8" fmla="*/ 134 w 134"/>
                <a:gd name="T9" fmla="*/ 67 h 134"/>
              </a:gdLst>
              <a:ahLst/>
              <a:cxnLst>
                <a:cxn ang="0">
                  <a:pos x="T0" y="T1"/>
                </a:cxn>
                <a:cxn ang="0">
                  <a:pos x="T2" y="T3"/>
                </a:cxn>
                <a:cxn ang="0">
                  <a:pos x="T4" y="T5"/>
                </a:cxn>
                <a:cxn ang="0">
                  <a:pos x="T6" y="T7"/>
                </a:cxn>
                <a:cxn ang="0">
                  <a:pos x="T8" y="T9"/>
                </a:cxn>
              </a:cxnLst>
              <a:rect l="0" t="0" r="r" b="b"/>
              <a:pathLst>
                <a:path w="134" h="134">
                  <a:moveTo>
                    <a:pt x="134" y="67"/>
                  </a:moveTo>
                  <a:cubicBezTo>
                    <a:pt x="133" y="104"/>
                    <a:pt x="102" y="134"/>
                    <a:pt x="65" y="134"/>
                  </a:cubicBezTo>
                  <a:cubicBezTo>
                    <a:pt x="29" y="133"/>
                    <a:pt x="0" y="103"/>
                    <a:pt x="0" y="67"/>
                  </a:cubicBezTo>
                  <a:cubicBezTo>
                    <a:pt x="0" y="31"/>
                    <a:pt x="30" y="1"/>
                    <a:pt x="66" y="0"/>
                  </a:cubicBezTo>
                  <a:cubicBezTo>
                    <a:pt x="102" y="0"/>
                    <a:pt x="134" y="31"/>
                    <a:pt x="134" y="6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16" name="Straight Connector 115"/>
          <p:cNvCxnSpPr/>
          <p:nvPr/>
        </p:nvCxnSpPr>
        <p:spPr>
          <a:xfrm>
            <a:off x="5638800" y="1447800"/>
            <a:ext cx="0" cy="4963749"/>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sp>
        <p:nvSpPr>
          <p:cNvPr id="120" name="Freeform 20"/>
          <p:cNvSpPr>
            <a:spLocks noEditPoints="1"/>
          </p:cNvSpPr>
          <p:nvPr/>
        </p:nvSpPr>
        <p:spPr bwMode="auto">
          <a:xfrm>
            <a:off x="6210491" y="1611368"/>
            <a:ext cx="1456172" cy="1972864"/>
          </a:xfrm>
          <a:custGeom>
            <a:avLst/>
            <a:gdLst>
              <a:gd name="T0" fmla="*/ 521 w 1534"/>
              <a:gd name="T1" fmla="*/ 1767 h 2057"/>
              <a:gd name="T2" fmla="*/ 641 w 1534"/>
              <a:gd name="T3" fmla="*/ 965 h 2057"/>
              <a:gd name="T4" fmla="*/ 523 w 1534"/>
              <a:gd name="T5" fmla="*/ 938 h 2057"/>
              <a:gd name="T6" fmla="*/ 492 w 1534"/>
              <a:gd name="T7" fmla="*/ 934 h 2057"/>
              <a:gd name="T8" fmla="*/ 488 w 1534"/>
              <a:gd name="T9" fmla="*/ 1010 h 2057"/>
              <a:gd name="T10" fmla="*/ 484 w 1534"/>
              <a:gd name="T11" fmla="*/ 1535 h 2057"/>
              <a:gd name="T12" fmla="*/ 353 w 1534"/>
              <a:gd name="T13" fmla="*/ 1976 h 2057"/>
              <a:gd name="T14" fmla="*/ 11 w 1534"/>
              <a:gd name="T15" fmla="*/ 1738 h 2057"/>
              <a:gd name="T16" fmla="*/ 230 w 1534"/>
              <a:gd name="T17" fmla="*/ 1112 h 2057"/>
              <a:gd name="T18" fmla="*/ 275 w 1534"/>
              <a:gd name="T19" fmla="*/ 730 h 2057"/>
              <a:gd name="T20" fmla="*/ 294 w 1534"/>
              <a:gd name="T21" fmla="*/ 627 h 2057"/>
              <a:gd name="T22" fmla="*/ 264 w 1534"/>
              <a:gd name="T23" fmla="*/ 539 h 2057"/>
              <a:gd name="T24" fmla="*/ 285 w 1534"/>
              <a:gd name="T25" fmla="*/ 484 h 2057"/>
              <a:gd name="T26" fmla="*/ 338 w 1534"/>
              <a:gd name="T27" fmla="*/ 440 h 2057"/>
              <a:gd name="T28" fmla="*/ 507 w 1534"/>
              <a:gd name="T29" fmla="*/ 192 h 2057"/>
              <a:gd name="T30" fmla="*/ 523 w 1534"/>
              <a:gd name="T31" fmla="*/ 27 h 2057"/>
              <a:gd name="T32" fmla="*/ 1498 w 1534"/>
              <a:gd name="T33" fmla="*/ 0 h 2057"/>
              <a:gd name="T34" fmla="*/ 1418 w 1534"/>
              <a:gd name="T35" fmla="*/ 965 h 2057"/>
              <a:gd name="T36" fmla="*/ 1337 w 1534"/>
              <a:gd name="T37" fmla="*/ 1371 h 2057"/>
              <a:gd name="T38" fmla="*/ 1298 w 1534"/>
              <a:gd name="T39" fmla="*/ 1766 h 2057"/>
              <a:gd name="T40" fmla="*/ 1534 w 1534"/>
              <a:gd name="T41" fmla="*/ 1773 h 2057"/>
              <a:gd name="T42" fmla="*/ 521 w 1534"/>
              <a:gd name="T43" fmla="*/ 2043 h 2057"/>
              <a:gd name="T44" fmla="*/ 578 w 1534"/>
              <a:gd name="T45" fmla="*/ 69 h 2057"/>
              <a:gd name="T46" fmla="*/ 599 w 1534"/>
              <a:gd name="T47" fmla="*/ 603 h 2057"/>
              <a:gd name="T48" fmla="*/ 858 w 1534"/>
              <a:gd name="T49" fmla="*/ 601 h 2057"/>
              <a:gd name="T50" fmla="*/ 995 w 1534"/>
              <a:gd name="T51" fmla="*/ 534 h 2057"/>
              <a:gd name="T52" fmla="*/ 1023 w 1534"/>
              <a:gd name="T53" fmla="*/ 507 h 2057"/>
              <a:gd name="T54" fmla="*/ 1179 w 1534"/>
              <a:gd name="T55" fmla="*/ 535 h 2057"/>
              <a:gd name="T56" fmla="*/ 1198 w 1534"/>
              <a:gd name="T57" fmla="*/ 602 h 2057"/>
              <a:gd name="T58" fmla="*/ 1445 w 1534"/>
              <a:gd name="T59" fmla="*/ 581 h 2057"/>
              <a:gd name="T60" fmla="*/ 1443 w 1534"/>
              <a:gd name="T61" fmla="*/ 51 h 2057"/>
              <a:gd name="T62" fmla="*/ 341 w 1534"/>
              <a:gd name="T63" fmla="*/ 796 h 2057"/>
              <a:gd name="T64" fmla="*/ 297 w 1534"/>
              <a:gd name="T65" fmla="*/ 1085 h 2057"/>
              <a:gd name="T66" fmla="*/ 74 w 1534"/>
              <a:gd name="T67" fmla="*/ 1748 h 2057"/>
              <a:gd name="T68" fmla="*/ 317 w 1534"/>
              <a:gd name="T69" fmla="*/ 1930 h 2057"/>
              <a:gd name="T70" fmla="*/ 433 w 1534"/>
              <a:gd name="T71" fmla="*/ 1515 h 2057"/>
              <a:gd name="T72" fmla="*/ 434 w 1534"/>
              <a:gd name="T73" fmla="*/ 1010 h 2057"/>
              <a:gd name="T74" fmla="*/ 427 w 1534"/>
              <a:gd name="T75" fmla="*/ 952 h 2057"/>
              <a:gd name="T76" fmla="*/ 429 w 1534"/>
              <a:gd name="T77" fmla="*/ 911 h 2057"/>
              <a:gd name="T78" fmla="*/ 521 w 1534"/>
              <a:gd name="T79" fmla="*/ 867 h 2057"/>
              <a:gd name="T80" fmla="*/ 418 w 1534"/>
              <a:gd name="T81" fmla="*/ 782 h 2057"/>
              <a:gd name="T82" fmla="*/ 360 w 1534"/>
              <a:gd name="T83" fmla="*/ 794 h 2057"/>
              <a:gd name="T84" fmla="*/ 613 w 1534"/>
              <a:gd name="T85" fmla="*/ 882 h 2057"/>
              <a:gd name="T86" fmla="*/ 795 w 1534"/>
              <a:gd name="T87" fmla="*/ 882 h 2057"/>
              <a:gd name="T88" fmla="*/ 1404 w 1534"/>
              <a:gd name="T89" fmla="*/ 861 h 2057"/>
              <a:gd name="T90" fmla="*/ 1402 w 1534"/>
              <a:gd name="T91" fmla="*/ 724 h 2057"/>
              <a:gd name="T92" fmla="*/ 613 w 1534"/>
              <a:gd name="T93" fmla="*/ 882 h 2057"/>
              <a:gd name="T94" fmla="*/ 478 w 1534"/>
              <a:gd name="T95" fmla="*/ 628 h 2057"/>
              <a:gd name="T96" fmla="*/ 523 w 1534"/>
              <a:gd name="T97" fmla="*/ 537 h 2057"/>
              <a:gd name="T98" fmla="*/ 522 w 1534"/>
              <a:gd name="T99" fmla="*/ 263 h 2057"/>
              <a:gd name="T100" fmla="*/ 462 w 1534"/>
              <a:gd name="T101" fmla="*/ 458 h 2057"/>
              <a:gd name="T102" fmla="*/ 479 w 1534"/>
              <a:gd name="T103" fmla="*/ 562 h 2057"/>
              <a:gd name="T104" fmla="*/ 354 w 1534"/>
              <a:gd name="T105" fmla="*/ 574 h 2057"/>
              <a:gd name="T106" fmla="*/ 389 w 1534"/>
              <a:gd name="T107" fmla="*/ 718 h 2057"/>
              <a:gd name="T108" fmla="*/ 428 w 1534"/>
              <a:gd name="T109" fmla="*/ 574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34" h="2057">
                <a:moveTo>
                  <a:pt x="521" y="2043"/>
                </a:moveTo>
                <a:cubicBezTo>
                  <a:pt x="521" y="1952"/>
                  <a:pt x="521" y="1861"/>
                  <a:pt x="521" y="1767"/>
                </a:cubicBezTo>
                <a:cubicBezTo>
                  <a:pt x="590" y="1767"/>
                  <a:pt x="658" y="1767"/>
                  <a:pt x="728" y="1767"/>
                </a:cubicBezTo>
                <a:cubicBezTo>
                  <a:pt x="699" y="1499"/>
                  <a:pt x="670" y="1233"/>
                  <a:pt x="641" y="965"/>
                </a:cubicBezTo>
                <a:cubicBezTo>
                  <a:pt x="610" y="965"/>
                  <a:pt x="581" y="965"/>
                  <a:pt x="552" y="965"/>
                </a:cubicBezTo>
                <a:cubicBezTo>
                  <a:pt x="521" y="965"/>
                  <a:pt x="523" y="966"/>
                  <a:pt x="523" y="938"/>
                </a:cubicBezTo>
                <a:cubicBezTo>
                  <a:pt x="523" y="935"/>
                  <a:pt x="522" y="931"/>
                  <a:pt x="521" y="924"/>
                </a:cubicBezTo>
                <a:cubicBezTo>
                  <a:pt x="510" y="927"/>
                  <a:pt x="498" y="927"/>
                  <a:pt x="492" y="934"/>
                </a:cubicBezTo>
                <a:cubicBezTo>
                  <a:pt x="488" y="938"/>
                  <a:pt x="495" y="951"/>
                  <a:pt x="495" y="959"/>
                </a:cubicBezTo>
                <a:cubicBezTo>
                  <a:pt x="495" y="976"/>
                  <a:pt x="506" y="995"/>
                  <a:pt x="488" y="1010"/>
                </a:cubicBezTo>
                <a:cubicBezTo>
                  <a:pt x="483" y="1014"/>
                  <a:pt x="484" y="1025"/>
                  <a:pt x="484" y="1033"/>
                </a:cubicBezTo>
                <a:cubicBezTo>
                  <a:pt x="484" y="1200"/>
                  <a:pt x="486" y="1367"/>
                  <a:pt x="484" y="1535"/>
                </a:cubicBezTo>
                <a:cubicBezTo>
                  <a:pt x="483" y="1642"/>
                  <a:pt x="472" y="1749"/>
                  <a:pt x="433" y="1851"/>
                </a:cubicBezTo>
                <a:cubicBezTo>
                  <a:pt x="414" y="1898"/>
                  <a:pt x="390" y="1941"/>
                  <a:pt x="353" y="1976"/>
                </a:cubicBezTo>
                <a:cubicBezTo>
                  <a:pt x="267" y="2057"/>
                  <a:pt x="141" y="2049"/>
                  <a:pt x="65" y="1958"/>
                </a:cubicBezTo>
                <a:cubicBezTo>
                  <a:pt x="10" y="1894"/>
                  <a:pt x="0" y="1818"/>
                  <a:pt x="11" y="1738"/>
                </a:cubicBezTo>
                <a:cubicBezTo>
                  <a:pt x="25" y="1636"/>
                  <a:pt x="62" y="1540"/>
                  <a:pt x="100" y="1445"/>
                </a:cubicBezTo>
                <a:cubicBezTo>
                  <a:pt x="143" y="1334"/>
                  <a:pt x="189" y="1224"/>
                  <a:pt x="230" y="1112"/>
                </a:cubicBezTo>
                <a:cubicBezTo>
                  <a:pt x="267" y="1015"/>
                  <a:pt x="281" y="914"/>
                  <a:pt x="283" y="811"/>
                </a:cubicBezTo>
                <a:cubicBezTo>
                  <a:pt x="284" y="784"/>
                  <a:pt x="278" y="758"/>
                  <a:pt x="275" y="730"/>
                </a:cubicBezTo>
                <a:cubicBezTo>
                  <a:pt x="285" y="728"/>
                  <a:pt x="292" y="727"/>
                  <a:pt x="298" y="727"/>
                </a:cubicBezTo>
                <a:cubicBezTo>
                  <a:pt x="297" y="693"/>
                  <a:pt x="295" y="660"/>
                  <a:pt x="294" y="627"/>
                </a:cubicBezTo>
                <a:cubicBezTo>
                  <a:pt x="293" y="617"/>
                  <a:pt x="294" y="607"/>
                  <a:pt x="296" y="597"/>
                </a:cubicBezTo>
                <a:cubicBezTo>
                  <a:pt x="299" y="571"/>
                  <a:pt x="288" y="551"/>
                  <a:pt x="264" y="539"/>
                </a:cubicBezTo>
                <a:cubicBezTo>
                  <a:pt x="245" y="530"/>
                  <a:pt x="242" y="507"/>
                  <a:pt x="259" y="495"/>
                </a:cubicBezTo>
                <a:cubicBezTo>
                  <a:pt x="265" y="490"/>
                  <a:pt x="274" y="488"/>
                  <a:pt x="285" y="484"/>
                </a:cubicBezTo>
                <a:cubicBezTo>
                  <a:pt x="279" y="457"/>
                  <a:pt x="298" y="456"/>
                  <a:pt x="318" y="458"/>
                </a:cubicBezTo>
                <a:cubicBezTo>
                  <a:pt x="332" y="459"/>
                  <a:pt x="336" y="454"/>
                  <a:pt x="338" y="440"/>
                </a:cubicBezTo>
                <a:cubicBezTo>
                  <a:pt x="346" y="368"/>
                  <a:pt x="364" y="300"/>
                  <a:pt x="419" y="249"/>
                </a:cubicBezTo>
                <a:cubicBezTo>
                  <a:pt x="444" y="226"/>
                  <a:pt x="476" y="209"/>
                  <a:pt x="507" y="192"/>
                </a:cubicBezTo>
                <a:cubicBezTo>
                  <a:pt x="519" y="186"/>
                  <a:pt x="523" y="180"/>
                  <a:pt x="523" y="167"/>
                </a:cubicBezTo>
                <a:cubicBezTo>
                  <a:pt x="523" y="120"/>
                  <a:pt x="523" y="74"/>
                  <a:pt x="523" y="27"/>
                </a:cubicBezTo>
                <a:cubicBezTo>
                  <a:pt x="523" y="18"/>
                  <a:pt x="523" y="10"/>
                  <a:pt x="523" y="0"/>
                </a:cubicBezTo>
                <a:cubicBezTo>
                  <a:pt x="849" y="0"/>
                  <a:pt x="1173" y="0"/>
                  <a:pt x="1498" y="0"/>
                </a:cubicBezTo>
                <a:cubicBezTo>
                  <a:pt x="1498" y="321"/>
                  <a:pt x="1498" y="641"/>
                  <a:pt x="1498" y="965"/>
                </a:cubicBezTo>
                <a:cubicBezTo>
                  <a:pt x="1472" y="965"/>
                  <a:pt x="1445" y="965"/>
                  <a:pt x="1418" y="965"/>
                </a:cubicBezTo>
                <a:cubicBezTo>
                  <a:pt x="1380" y="965"/>
                  <a:pt x="1379" y="965"/>
                  <a:pt x="1375" y="1003"/>
                </a:cubicBezTo>
                <a:cubicBezTo>
                  <a:pt x="1362" y="1126"/>
                  <a:pt x="1349" y="1249"/>
                  <a:pt x="1337" y="1371"/>
                </a:cubicBezTo>
                <a:cubicBezTo>
                  <a:pt x="1324" y="1498"/>
                  <a:pt x="1312" y="1624"/>
                  <a:pt x="1299" y="1751"/>
                </a:cubicBezTo>
                <a:cubicBezTo>
                  <a:pt x="1299" y="1755"/>
                  <a:pt x="1299" y="1760"/>
                  <a:pt x="1298" y="1766"/>
                </a:cubicBezTo>
                <a:cubicBezTo>
                  <a:pt x="1376" y="1766"/>
                  <a:pt x="1453" y="1766"/>
                  <a:pt x="1530" y="1766"/>
                </a:cubicBezTo>
                <a:cubicBezTo>
                  <a:pt x="1532" y="1770"/>
                  <a:pt x="1534" y="1772"/>
                  <a:pt x="1534" y="1773"/>
                </a:cubicBezTo>
                <a:cubicBezTo>
                  <a:pt x="1533" y="1863"/>
                  <a:pt x="1533" y="1953"/>
                  <a:pt x="1533" y="2043"/>
                </a:cubicBezTo>
                <a:cubicBezTo>
                  <a:pt x="1196" y="2043"/>
                  <a:pt x="858" y="2043"/>
                  <a:pt x="521" y="2043"/>
                </a:cubicBezTo>
                <a:close/>
                <a:moveTo>
                  <a:pt x="580" y="51"/>
                </a:moveTo>
                <a:cubicBezTo>
                  <a:pt x="579" y="59"/>
                  <a:pt x="578" y="64"/>
                  <a:pt x="578" y="69"/>
                </a:cubicBezTo>
                <a:cubicBezTo>
                  <a:pt x="578" y="240"/>
                  <a:pt x="579" y="412"/>
                  <a:pt x="578" y="583"/>
                </a:cubicBezTo>
                <a:cubicBezTo>
                  <a:pt x="578" y="599"/>
                  <a:pt x="584" y="603"/>
                  <a:pt x="599" y="603"/>
                </a:cubicBezTo>
                <a:cubicBezTo>
                  <a:pt x="680" y="602"/>
                  <a:pt x="760" y="603"/>
                  <a:pt x="841" y="602"/>
                </a:cubicBezTo>
                <a:cubicBezTo>
                  <a:pt x="846" y="602"/>
                  <a:pt x="851" y="601"/>
                  <a:pt x="858" y="601"/>
                </a:cubicBezTo>
                <a:cubicBezTo>
                  <a:pt x="858" y="578"/>
                  <a:pt x="858" y="557"/>
                  <a:pt x="858" y="534"/>
                </a:cubicBezTo>
                <a:cubicBezTo>
                  <a:pt x="904" y="534"/>
                  <a:pt x="949" y="534"/>
                  <a:pt x="995" y="534"/>
                </a:cubicBezTo>
                <a:cubicBezTo>
                  <a:pt x="975" y="467"/>
                  <a:pt x="956" y="404"/>
                  <a:pt x="937" y="340"/>
                </a:cubicBezTo>
                <a:cubicBezTo>
                  <a:pt x="968" y="395"/>
                  <a:pt x="997" y="450"/>
                  <a:pt x="1023" y="507"/>
                </a:cubicBezTo>
                <a:cubicBezTo>
                  <a:pt x="1034" y="529"/>
                  <a:pt x="1046" y="537"/>
                  <a:pt x="1070" y="535"/>
                </a:cubicBezTo>
                <a:cubicBezTo>
                  <a:pt x="1105" y="533"/>
                  <a:pt x="1141" y="535"/>
                  <a:pt x="1179" y="535"/>
                </a:cubicBezTo>
                <a:cubicBezTo>
                  <a:pt x="1179" y="559"/>
                  <a:pt x="1179" y="580"/>
                  <a:pt x="1179" y="601"/>
                </a:cubicBezTo>
                <a:cubicBezTo>
                  <a:pt x="1187" y="602"/>
                  <a:pt x="1192" y="602"/>
                  <a:pt x="1198" y="602"/>
                </a:cubicBezTo>
                <a:cubicBezTo>
                  <a:pt x="1273" y="602"/>
                  <a:pt x="1348" y="602"/>
                  <a:pt x="1424" y="603"/>
                </a:cubicBezTo>
                <a:cubicBezTo>
                  <a:pt x="1440" y="603"/>
                  <a:pt x="1445" y="598"/>
                  <a:pt x="1445" y="581"/>
                </a:cubicBezTo>
                <a:cubicBezTo>
                  <a:pt x="1444" y="412"/>
                  <a:pt x="1445" y="243"/>
                  <a:pt x="1444" y="73"/>
                </a:cubicBezTo>
                <a:cubicBezTo>
                  <a:pt x="1444" y="66"/>
                  <a:pt x="1444" y="59"/>
                  <a:pt x="1443" y="51"/>
                </a:cubicBezTo>
                <a:cubicBezTo>
                  <a:pt x="1155" y="51"/>
                  <a:pt x="868" y="51"/>
                  <a:pt x="580" y="51"/>
                </a:cubicBezTo>
                <a:close/>
                <a:moveTo>
                  <a:pt x="341" y="796"/>
                </a:moveTo>
                <a:cubicBezTo>
                  <a:pt x="341" y="803"/>
                  <a:pt x="340" y="809"/>
                  <a:pt x="340" y="814"/>
                </a:cubicBezTo>
                <a:cubicBezTo>
                  <a:pt x="338" y="906"/>
                  <a:pt x="327" y="998"/>
                  <a:pt x="297" y="1085"/>
                </a:cubicBezTo>
                <a:cubicBezTo>
                  <a:pt x="260" y="1193"/>
                  <a:pt x="219" y="1299"/>
                  <a:pt x="179" y="1405"/>
                </a:cubicBezTo>
                <a:cubicBezTo>
                  <a:pt x="136" y="1517"/>
                  <a:pt x="94" y="1629"/>
                  <a:pt x="74" y="1748"/>
                </a:cubicBezTo>
                <a:cubicBezTo>
                  <a:pt x="63" y="1816"/>
                  <a:pt x="70" y="1879"/>
                  <a:pt x="124" y="1930"/>
                </a:cubicBezTo>
                <a:cubicBezTo>
                  <a:pt x="186" y="1988"/>
                  <a:pt x="256" y="1989"/>
                  <a:pt x="317" y="1930"/>
                </a:cubicBezTo>
                <a:cubicBezTo>
                  <a:pt x="357" y="1892"/>
                  <a:pt x="381" y="1844"/>
                  <a:pt x="397" y="1792"/>
                </a:cubicBezTo>
                <a:cubicBezTo>
                  <a:pt x="426" y="1702"/>
                  <a:pt x="431" y="1608"/>
                  <a:pt x="433" y="1515"/>
                </a:cubicBezTo>
                <a:cubicBezTo>
                  <a:pt x="435" y="1353"/>
                  <a:pt x="435" y="1190"/>
                  <a:pt x="435" y="1028"/>
                </a:cubicBezTo>
                <a:cubicBezTo>
                  <a:pt x="435" y="1022"/>
                  <a:pt x="434" y="1016"/>
                  <a:pt x="434" y="1010"/>
                </a:cubicBezTo>
                <a:cubicBezTo>
                  <a:pt x="427" y="1008"/>
                  <a:pt x="420" y="1007"/>
                  <a:pt x="412" y="1005"/>
                </a:cubicBezTo>
                <a:cubicBezTo>
                  <a:pt x="419" y="987"/>
                  <a:pt x="401" y="965"/>
                  <a:pt x="427" y="952"/>
                </a:cubicBezTo>
                <a:cubicBezTo>
                  <a:pt x="429" y="952"/>
                  <a:pt x="429" y="945"/>
                  <a:pt x="429" y="941"/>
                </a:cubicBezTo>
                <a:cubicBezTo>
                  <a:pt x="429" y="931"/>
                  <a:pt x="429" y="921"/>
                  <a:pt x="429" y="911"/>
                </a:cubicBezTo>
                <a:cubicBezTo>
                  <a:pt x="429" y="880"/>
                  <a:pt x="441" y="868"/>
                  <a:pt x="472" y="867"/>
                </a:cubicBezTo>
                <a:cubicBezTo>
                  <a:pt x="489" y="867"/>
                  <a:pt x="505" y="867"/>
                  <a:pt x="521" y="867"/>
                </a:cubicBezTo>
                <a:cubicBezTo>
                  <a:pt x="521" y="837"/>
                  <a:pt x="521" y="810"/>
                  <a:pt x="521" y="782"/>
                </a:cubicBezTo>
                <a:cubicBezTo>
                  <a:pt x="486" y="782"/>
                  <a:pt x="452" y="782"/>
                  <a:pt x="418" y="782"/>
                </a:cubicBezTo>
                <a:cubicBezTo>
                  <a:pt x="416" y="771"/>
                  <a:pt x="415" y="762"/>
                  <a:pt x="414" y="748"/>
                </a:cubicBezTo>
                <a:cubicBezTo>
                  <a:pt x="393" y="764"/>
                  <a:pt x="355" y="751"/>
                  <a:pt x="360" y="794"/>
                </a:cubicBezTo>
                <a:cubicBezTo>
                  <a:pt x="353" y="795"/>
                  <a:pt x="348" y="795"/>
                  <a:pt x="341" y="796"/>
                </a:cubicBezTo>
                <a:close/>
                <a:moveTo>
                  <a:pt x="613" y="882"/>
                </a:moveTo>
                <a:cubicBezTo>
                  <a:pt x="624" y="882"/>
                  <a:pt x="633" y="882"/>
                  <a:pt x="641" y="882"/>
                </a:cubicBezTo>
                <a:cubicBezTo>
                  <a:pt x="692" y="882"/>
                  <a:pt x="744" y="882"/>
                  <a:pt x="795" y="882"/>
                </a:cubicBezTo>
                <a:cubicBezTo>
                  <a:pt x="991" y="882"/>
                  <a:pt x="1187" y="882"/>
                  <a:pt x="1383" y="882"/>
                </a:cubicBezTo>
                <a:cubicBezTo>
                  <a:pt x="1399" y="883"/>
                  <a:pt x="1405" y="878"/>
                  <a:pt x="1404" y="861"/>
                </a:cubicBezTo>
                <a:cubicBezTo>
                  <a:pt x="1403" y="822"/>
                  <a:pt x="1404" y="784"/>
                  <a:pt x="1404" y="745"/>
                </a:cubicBezTo>
                <a:cubicBezTo>
                  <a:pt x="1404" y="738"/>
                  <a:pt x="1403" y="731"/>
                  <a:pt x="1402" y="724"/>
                </a:cubicBezTo>
                <a:cubicBezTo>
                  <a:pt x="1138" y="724"/>
                  <a:pt x="876" y="724"/>
                  <a:pt x="613" y="724"/>
                </a:cubicBezTo>
                <a:cubicBezTo>
                  <a:pt x="613" y="777"/>
                  <a:pt x="613" y="828"/>
                  <a:pt x="613" y="882"/>
                </a:cubicBezTo>
                <a:close/>
                <a:moveTo>
                  <a:pt x="470" y="626"/>
                </a:moveTo>
                <a:cubicBezTo>
                  <a:pt x="473" y="627"/>
                  <a:pt x="475" y="628"/>
                  <a:pt x="478" y="628"/>
                </a:cubicBezTo>
                <a:cubicBezTo>
                  <a:pt x="491" y="606"/>
                  <a:pt x="505" y="584"/>
                  <a:pt x="517" y="562"/>
                </a:cubicBezTo>
                <a:cubicBezTo>
                  <a:pt x="521" y="554"/>
                  <a:pt x="523" y="545"/>
                  <a:pt x="523" y="537"/>
                </a:cubicBezTo>
                <a:cubicBezTo>
                  <a:pt x="523" y="452"/>
                  <a:pt x="523" y="367"/>
                  <a:pt x="523" y="282"/>
                </a:cubicBezTo>
                <a:cubicBezTo>
                  <a:pt x="523" y="276"/>
                  <a:pt x="522" y="269"/>
                  <a:pt x="522" y="263"/>
                </a:cubicBezTo>
                <a:cubicBezTo>
                  <a:pt x="458" y="277"/>
                  <a:pt x="425" y="362"/>
                  <a:pt x="426" y="458"/>
                </a:cubicBezTo>
                <a:cubicBezTo>
                  <a:pt x="438" y="458"/>
                  <a:pt x="450" y="456"/>
                  <a:pt x="462" y="458"/>
                </a:cubicBezTo>
                <a:cubicBezTo>
                  <a:pt x="468" y="459"/>
                  <a:pt x="479" y="466"/>
                  <a:pt x="479" y="470"/>
                </a:cubicBezTo>
                <a:cubicBezTo>
                  <a:pt x="481" y="500"/>
                  <a:pt x="481" y="531"/>
                  <a:pt x="479" y="562"/>
                </a:cubicBezTo>
                <a:cubicBezTo>
                  <a:pt x="478" y="583"/>
                  <a:pt x="473" y="605"/>
                  <a:pt x="470" y="626"/>
                </a:cubicBezTo>
                <a:close/>
                <a:moveTo>
                  <a:pt x="354" y="574"/>
                </a:moveTo>
                <a:cubicBezTo>
                  <a:pt x="354" y="626"/>
                  <a:pt x="354" y="676"/>
                  <a:pt x="354" y="728"/>
                </a:cubicBezTo>
                <a:cubicBezTo>
                  <a:pt x="365" y="725"/>
                  <a:pt x="377" y="722"/>
                  <a:pt x="389" y="718"/>
                </a:cubicBezTo>
                <a:cubicBezTo>
                  <a:pt x="428" y="703"/>
                  <a:pt x="428" y="703"/>
                  <a:pt x="428" y="661"/>
                </a:cubicBezTo>
                <a:cubicBezTo>
                  <a:pt x="428" y="633"/>
                  <a:pt x="428" y="604"/>
                  <a:pt x="428" y="574"/>
                </a:cubicBezTo>
                <a:cubicBezTo>
                  <a:pt x="402" y="574"/>
                  <a:pt x="379" y="574"/>
                  <a:pt x="354" y="57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TextBox 125"/>
          <p:cNvSpPr txBox="1"/>
          <p:nvPr/>
        </p:nvSpPr>
        <p:spPr>
          <a:xfrm>
            <a:off x="7966166" y="1827431"/>
            <a:ext cx="3333059" cy="784830"/>
          </a:xfrm>
          <a:prstGeom prst="rect">
            <a:avLst/>
          </a:prstGeom>
          <a:noFill/>
        </p:spPr>
        <p:txBody>
          <a:bodyPr wrap="square" rtlCol="0">
            <a:spAutoFit/>
          </a:bodyPr>
          <a:lstStyle/>
          <a:p>
            <a:r>
              <a:rPr lang="en-US" sz="900" dirty="0">
                <a:solidFill>
                  <a:schemeClr val="tx1">
                    <a:lumMod val="65000"/>
                    <a:lumOff val="35000"/>
                  </a:schemeClr>
                </a:solidFill>
              </a:rPr>
              <a:t>Lorem ipsum dolor sit amet, consectetur adipiscing elit. Nulla tempus pellentesque elit, sed venenatis lectus faucibus at. Sed pulvinar scelerisque arcu quis aliquam. Aenean viverra vitae felis aliquet volutpat. Suspendisse in gravida erat, eget tincidunt magna. Interdum et malesuada fames ac ante ipsum primis in faucibus. </a:t>
            </a:r>
          </a:p>
        </p:txBody>
      </p:sp>
      <p:sp>
        <p:nvSpPr>
          <p:cNvPr id="127" name="Rectangle 126"/>
          <p:cNvSpPr/>
          <p:nvPr/>
        </p:nvSpPr>
        <p:spPr>
          <a:xfrm>
            <a:off x="7960053" y="1536474"/>
            <a:ext cx="1633781" cy="369332"/>
          </a:xfrm>
          <a:prstGeom prst="rect">
            <a:avLst/>
          </a:prstGeom>
        </p:spPr>
        <p:txBody>
          <a:bodyPr wrap="none">
            <a:spAutoFit/>
          </a:bodyPr>
          <a:lstStyle/>
          <a:p>
            <a:r>
              <a:rPr lang="en-US" sz="1800" b="1" dirty="0">
                <a:solidFill>
                  <a:schemeClr val="accent3"/>
                </a:solidFill>
                <a:latin typeface="Arial" panose="020B0604020202020204" pitchFamily="34" charset="0"/>
                <a:cs typeface="Arial" panose="020B0604020202020204" pitchFamily="34" charset="0"/>
              </a:rPr>
              <a:t>Lorem </a:t>
            </a:r>
            <a:r>
              <a:rPr lang="en-US" sz="1800" b="1" dirty="0" smtClean="0">
                <a:solidFill>
                  <a:schemeClr val="accent3"/>
                </a:solidFill>
                <a:latin typeface="Arial" panose="020B0604020202020204" pitchFamily="34" charset="0"/>
                <a:cs typeface="Arial" panose="020B0604020202020204" pitchFamily="34" charset="0"/>
              </a:rPr>
              <a:t>ipsum</a:t>
            </a:r>
            <a:endParaRPr lang="en-US" sz="1800" b="1" dirty="0">
              <a:solidFill>
                <a:schemeClr val="accent3"/>
              </a:solidFill>
              <a:latin typeface="Arial" panose="020B0604020202020204" pitchFamily="34" charset="0"/>
              <a:cs typeface="Arial" panose="020B0604020202020204" pitchFamily="34" charset="0"/>
            </a:endParaRPr>
          </a:p>
        </p:txBody>
      </p:sp>
      <p:cxnSp>
        <p:nvCxnSpPr>
          <p:cNvPr id="128" name="Straight Connector 127"/>
          <p:cNvCxnSpPr/>
          <p:nvPr/>
        </p:nvCxnSpPr>
        <p:spPr>
          <a:xfrm flipH="1">
            <a:off x="8049801" y="2777551"/>
            <a:ext cx="3249424"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a:off x="8370534" y="2998026"/>
            <a:ext cx="512184" cy="512184"/>
            <a:chOff x="8077200" y="5056988"/>
            <a:chExt cx="396000" cy="396000"/>
          </a:xfrm>
        </p:grpSpPr>
        <p:sp>
          <p:nvSpPr>
            <p:cNvPr id="131" name="Oval 130"/>
            <p:cNvSpPr/>
            <p:nvPr/>
          </p:nvSpPr>
          <p:spPr>
            <a:xfrm>
              <a:off x="8077200" y="5056988"/>
              <a:ext cx="396000" cy="39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Pie 129"/>
            <p:cNvSpPr/>
            <p:nvPr/>
          </p:nvSpPr>
          <p:spPr>
            <a:xfrm>
              <a:off x="8077968" y="5057756"/>
              <a:ext cx="394465" cy="394465"/>
            </a:xfrm>
            <a:prstGeom prst="pi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132"/>
          <p:cNvGrpSpPr/>
          <p:nvPr/>
        </p:nvGrpSpPr>
        <p:grpSpPr>
          <a:xfrm>
            <a:off x="9295827" y="2998026"/>
            <a:ext cx="512184" cy="512184"/>
            <a:chOff x="8077200" y="5056988"/>
            <a:chExt cx="396000" cy="396000"/>
          </a:xfrm>
        </p:grpSpPr>
        <p:sp>
          <p:nvSpPr>
            <p:cNvPr id="134" name="Oval 133"/>
            <p:cNvSpPr/>
            <p:nvPr/>
          </p:nvSpPr>
          <p:spPr>
            <a:xfrm>
              <a:off x="8077200" y="5056988"/>
              <a:ext cx="396000" cy="39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Pie 134"/>
            <p:cNvSpPr/>
            <p:nvPr/>
          </p:nvSpPr>
          <p:spPr>
            <a:xfrm>
              <a:off x="8077968" y="5057756"/>
              <a:ext cx="394465" cy="394465"/>
            </a:xfrm>
            <a:prstGeom prst="pie">
              <a:avLst>
                <a:gd name="adj1" fmla="val 2946605"/>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10221120" y="2998026"/>
            <a:ext cx="512184" cy="512184"/>
            <a:chOff x="8077200" y="5056988"/>
            <a:chExt cx="396000" cy="396000"/>
          </a:xfrm>
        </p:grpSpPr>
        <p:sp>
          <p:nvSpPr>
            <p:cNvPr id="137" name="Oval 136"/>
            <p:cNvSpPr/>
            <p:nvPr/>
          </p:nvSpPr>
          <p:spPr>
            <a:xfrm>
              <a:off x="8077200" y="5056988"/>
              <a:ext cx="396000" cy="39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Pie 137"/>
            <p:cNvSpPr/>
            <p:nvPr/>
          </p:nvSpPr>
          <p:spPr>
            <a:xfrm>
              <a:off x="8077968" y="5057756"/>
              <a:ext cx="394465" cy="394465"/>
            </a:xfrm>
            <a:prstGeom prst="pie">
              <a:avLst>
                <a:gd name="adj1" fmla="val 11123307"/>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9" name="Oval 138"/>
          <p:cNvSpPr/>
          <p:nvPr/>
        </p:nvSpPr>
        <p:spPr>
          <a:xfrm>
            <a:off x="9034118" y="3378548"/>
            <a:ext cx="108325" cy="1083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9960403" y="3378548"/>
            <a:ext cx="108325" cy="108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10885696" y="3383802"/>
            <a:ext cx="108325" cy="108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9021421" y="4411767"/>
            <a:ext cx="2340100" cy="1849388"/>
            <a:chOff x="8833809" y="4186690"/>
            <a:chExt cx="2467734" cy="1950259"/>
          </a:xfrm>
          <a:solidFill>
            <a:schemeClr val="accent1"/>
          </a:solidFill>
        </p:grpSpPr>
        <p:grpSp>
          <p:nvGrpSpPr>
            <p:cNvPr id="13" name="Group 12"/>
            <p:cNvGrpSpPr/>
            <p:nvPr/>
          </p:nvGrpSpPr>
          <p:grpSpPr>
            <a:xfrm>
              <a:off x="8833809" y="4186690"/>
              <a:ext cx="2467734" cy="911356"/>
              <a:chOff x="8833809" y="4186690"/>
              <a:chExt cx="2467734" cy="911356"/>
            </a:xfrm>
            <a:grpFill/>
          </p:grpSpPr>
          <p:grpSp>
            <p:nvGrpSpPr>
              <p:cNvPr id="299" name="Group 298"/>
              <p:cNvGrpSpPr/>
              <p:nvPr/>
            </p:nvGrpSpPr>
            <p:grpSpPr>
              <a:xfrm>
                <a:off x="8833809" y="4186690"/>
                <a:ext cx="352316" cy="911356"/>
                <a:chOff x="-1212850" y="2143125"/>
                <a:chExt cx="695325" cy="1798638"/>
              </a:xfrm>
              <a:grpFill/>
            </p:grpSpPr>
            <p:sp>
              <p:nvSpPr>
                <p:cNvPr id="297"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p:cNvGrpSpPr/>
              <p:nvPr/>
            </p:nvGrpSpPr>
            <p:grpSpPr>
              <a:xfrm>
                <a:off x="9256893" y="4186690"/>
                <a:ext cx="352316" cy="911356"/>
                <a:chOff x="-1212850" y="2143125"/>
                <a:chExt cx="695325" cy="1798638"/>
              </a:xfrm>
              <a:grpFill/>
            </p:grpSpPr>
            <p:sp>
              <p:nvSpPr>
                <p:cNvPr id="93"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p:cNvGrpSpPr/>
              <p:nvPr/>
            </p:nvGrpSpPr>
            <p:grpSpPr>
              <a:xfrm>
                <a:off x="9679977" y="4186690"/>
                <a:ext cx="352316" cy="911356"/>
                <a:chOff x="-1212850" y="2143125"/>
                <a:chExt cx="695325" cy="1798638"/>
              </a:xfrm>
              <a:grpFill/>
            </p:grpSpPr>
            <p:sp>
              <p:nvSpPr>
                <p:cNvPr id="96"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p:cNvGrpSpPr/>
              <p:nvPr/>
            </p:nvGrpSpPr>
            <p:grpSpPr>
              <a:xfrm>
                <a:off x="10103061" y="4186690"/>
                <a:ext cx="352316" cy="911356"/>
                <a:chOff x="-1212850" y="2143125"/>
                <a:chExt cx="695325" cy="1798638"/>
              </a:xfrm>
              <a:grpFill/>
            </p:grpSpPr>
            <p:sp>
              <p:nvSpPr>
                <p:cNvPr id="107"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9" name="Group 108"/>
              <p:cNvGrpSpPr/>
              <p:nvPr/>
            </p:nvGrpSpPr>
            <p:grpSpPr>
              <a:xfrm>
                <a:off x="10526145" y="4186690"/>
                <a:ext cx="352316" cy="911356"/>
                <a:chOff x="-1212850" y="2143125"/>
                <a:chExt cx="695325" cy="1798638"/>
              </a:xfrm>
              <a:grpFill/>
            </p:grpSpPr>
            <p:sp>
              <p:nvSpPr>
                <p:cNvPr id="110"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10949227" y="4186690"/>
                <a:ext cx="352316" cy="911356"/>
                <a:chOff x="-1212850" y="2143125"/>
                <a:chExt cx="695325" cy="1798638"/>
              </a:xfrm>
              <a:grpFill/>
            </p:grpSpPr>
            <p:sp>
              <p:nvSpPr>
                <p:cNvPr id="114"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7" name="Group 116"/>
            <p:cNvGrpSpPr/>
            <p:nvPr/>
          </p:nvGrpSpPr>
          <p:grpSpPr>
            <a:xfrm>
              <a:off x="8833809" y="5225593"/>
              <a:ext cx="2467734" cy="911356"/>
              <a:chOff x="8833809" y="4186690"/>
              <a:chExt cx="2467734" cy="911356"/>
            </a:xfrm>
            <a:grpFill/>
          </p:grpSpPr>
          <p:grpSp>
            <p:nvGrpSpPr>
              <p:cNvPr id="118" name="Group 117"/>
              <p:cNvGrpSpPr/>
              <p:nvPr/>
            </p:nvGrpSpPr>
            <p:grpSpPr>
              <a:xfrm>
                <a:off x="8833809" y="4186690"/>
                <a:ext cx="352316" cy="911356"/>
                <a:chOff x="-1212850" y="2143125"/>
                <a:chExt cx="695325" cy="1798638"/>
              </a:xfrm>
              <a:grpFill/>
            </p:grpSpPr>
            <p:sp>
              <p:nvSpPr>
                <p:cNvPr id="150"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p:cNvGrpSpPr/>
              <p:nvPr/>
            </p:nvGrpSpPr>
            <p:grpSpPr>
              <a:xfrm>
                <a:off x="9256893" y="4186690"/>
                <a:ext cx="352316" cy="911356"/>
                <a:chOff x="-1212850" y="2143125"/>
                <a:chExt cx="695325" cy="1798638"/>
              </a:xfrm>
              <a:grpFill/>
            </p:grpSpPr>
            <p:sp>
              <p:nvSpPr>
                <p:cNvPr id="148"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120"/>
              <p:cNvGrpSpPr/>
              <p:nvPr/>
            </p:nvGrpSpPr>
            <p:grpSpPr>
              <a:xfrm>
                <a:off x="9679977" y="4186690"/>
                <a:ext cx="352316" cy="911356"/>
                <a:chOff x="-1212850" y="2143125"/>
                <a:chExt cx="695325" cy="1798638"/>
              </a:xfrm>
              <a:grpFill/>
            </p:grpSpPr>
            <p:sp>
              <p:nvSpPr>
                <p:cNvPr id="146"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2" name="Group 121"/>
              <p:cNvGrpSpPr/>
              <p:nvPr/>
            </p:nvGrpSpPr>
            <p:grpSpPr>
              <a:xfrm>
                <a:off x="10103061" y="4186690"/>
                <a:ext cx="352316" cy="911356"/>
                <a:chOff x="-1212850" y="2143125"/>
                <a:chExt cx="695325" cy="1798638"/>
              </a:xfrm>
              <a:grpFill/>
            </p:grpSpPr>
            <p:sp>
              <p:nvSpPr>
                <p:cNvPr id="144"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3" name="Group 122"/>
              <p:cNvGrpSpPr/>
              <p:nvPr/>
            </p:nvGrpSpPr>
            <p:grpSpPr>
              <a:xfrm>
                <a:off x="10526145" y="4186690"/>
                <a:ext cx="352316" cy="911356"/>
                <a:chOff x="-1212850" y="2143125"/>
                <a:chExt cx="695325" cy="1798638"/>
              </a:xfrm>
              <a:grpFill/>
            </p:grpSpPr>
            <p:sp>
              <p:nvSpPr>
                <p:cNvPr id="142"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p:cNvGrpSpPr/>
              <p:nvPr/>
            </p:nvGrpSpPr>
            <p:grpSpPr>
              <a:xfrm>
                <a:off x="10949227" y="4186690"/>
                <a:ext cx="352316" cy="911356"/>
                <a:chOff x="-1212850" y="2143125"/>
                <a:chExt cx="695325" cy="1798638"/>
              </a:xfrm>
              <a:grpFill/>
            </p:grpSpPr>
            <p:sp>
              <p:nvSpPr>
                <p:cNvPr id="125"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52" name="TextBox 151"/>
          <p:cNvSpPr txBox="1"/>
          <p:nvPr/>
        </p:nvSpPr>
        <p:spPr>
          <a:xfrm>
            <a:off x="6158270" y="4412159"/>
            <a:ext cx="1383181" cy="769441"/>
          </a:xfrm>
          <a:prstGeom prst="rect">
            <a:avLst/>
          </a:prstGeom>
          <a:noFill/>
        </p:spPr>
        <p:txBody>
          <a:bodyPr wrap="square" rtlCol="0">
            <a:spAutoFit/>
          </a:bodyPr>
          <a:lstStyle/>
          <a:p>
            <a:pPr algn="ctr"/>
            <a:r>
              <a:rPr lang="en-US" sz="4400" b="1" dirty="0" smtClean="0">
                <a:solidFill>
                  <a:schemeClr val="tx1">
                    <a:lumMod val="50000"/>
                    <a:lumOff val="50000"/>
                  </a:schemeClr>
                </a:solidFill>
                <a:latin typeface="Arial" panose="020B0604020202020204" pitchFamily="34" charset="0"/>
                <a:cs typeface="Arial" panose="020B0604020202020204" pitchFamily="34" charset="0"/>
              </a:rPr>
              <a:t>94%</a:t>
            </a:r>
            <a:endParaRPr lang="en-US" sz="4400" b="1"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6945289" y="5287242"/>
            <a:ext cx="437154" cy="899060"/>
            <a:chOff x="13763626" y="4056063"/>
            <a:chExt cx="1570038" cy="3228975"/>
          </a:xfrm>
          <a:solidFill>
            <a:schemeClr val="accent1"/>
          </a:solidFill>
        </p:grpSpPr>
        <p:sp>
          <p:nvSpPr>
            <p:cNvPr id="35" name="Freeform 8"/>
            <p:cNvSpPr>
              <a:spLocks/>
            </p:cNvSpPr>
            <p:nvPr/>
          </p:nvSpPr>
          <p:spPr bwMode="auto">
            <a:xfrm>
              <a:off x="13763626" y="4713288"/>
              <a:ext cx="1570038" cy="2571750"/>
            </a:xfrm>
            <a:custGeom>
              <a:avLst/>
              <a:gdLst>
                <a:gd name="T0" fmla="*/ 165 w 597"/>
                <a:gd name="T1" fmla="*/ 592 h 970"/>
                <a:gd name="T2" fmla="*/ 141 w 597"/>
                <a:gd name="T3" fmla="*/ 592 h 970"/>
                <a:gd name="T4" fmla="*/ 92 w 597"/>
                <a:gd name="T5" fmla="*/ 532 h 970"/>
                <a:gd name="T6" fmla="*/ 149 w 597"/>
                <a:gd name="T7" fmla="*/ 237 h 970"/>
                <a:gd name="T8" fmla="*/ 149 w 597"/>
                <a:gd name="T9" fmla="*/ 225 h 970"/>
                <a:gd name="T10" fmla="*/ 117 w 597"/>
                <a:gd name="T11" fmla="*/ 324 h 970"/>
                <a:gd name="T12" fmla="*/ 80 w 597"/>
                <a:gd name="T13" fmla="*/ 436 h 970"/>
                <a:gd name="T14" fmla="*/ 40 w 597"/>
                <a:gd name="T15" fmla="*/ 465 h 970"/>
                <a:gd name="T16" fmla="*/ 2 w 597"/>
                <a:gd name="T17" fmla="*/ 436 h 970"/>
                <a:gd name="T18" fmla="*/ 2 w 597"/>
                <a:gd name="T19" fmla="*/ 411 h 970"/>
                <a:gd name="T20" fmla="*/ 117 w 597"/>
                <a:gd name="T21" fmla="*/ 58 h 970"/>
                <a:gd name="T22" fmla="*/ 140 w 597"/>
                <a:gd name="T23" fmla="*/ 32 h 970"/>
                <a:gd name="T24" fmla="*/ 227 w 597"/>
                <a:gd name="T25" fmla="*/ 8 h 970"/>
                <a:gd name="T26" fmla="*/ 413 w 597"/>
                <a:gd name="T27" fmla="*/ 17 h 970"/>
                <a:gd name="T28" fmla="*/ 435 w 597"/>
                <a:gd name="T29" fmla="*/ 24 h 970"/>
                <a:gd name="T30" fmla="*/ 479 w 597"/>
                <a:gd name="T31" fmla="*/ 70 h 970"/>
                <a:gd name="T32" fmla="*/ 588 w 597"/>
                <a:gd name="T33" fmla="*/ 406 h 970"/>
                <a:gd name="T34" fmla="*/ 562 w 597"/>
                <a:gd name="T35" fmla="*/ 463 h 970"/>
                <a:gd name="T36" fmla="*/ 510 w 597"/>
                <a:gd name="T37" fmla="*/ 432 h 970"/>
                <a:gd name="T38" fmla="*/ 454 w 597"/>
                <a:gd name="T39" fmla="*/ 260 h 970"/>
                <a:gd name="T40" fmla="*/ 439 w 597"/>
                <a:gd name="T41" fmla="*/ 218 h 970"/>
                <a:gd name="T42" fmla="*/ 461 w 597"/>
                <a:gd name="T43" fmla="*/ 333 h 970"/>
                <a:gd name="T44" fmla="*/ 499 w 597"/>
                <a:gd name="T45" fmla="*/ 527 h 970"/>
                <a:gd name="T46" fmla="*/ 445 w 597"/>
                <a:gd name="T47" fmla="*/ 592 h 970"/>
                <a:gd name="T48" fmla="*/ 427 w 597"/>
                <a:gd name="T49" fmla="*/ 592 h 970"/>
                <a:gd name="T50" fmla="*/ 427 w 597"/>
                <a:gd name="T51" fmla="*/ 610 h 970"/>
                <a:gd name="T52" fmla="*/ 426 w 597"/>
                <a:gd name="T53" fmla="*/ 900 h 970"/>
                <a:gd name="T54" fmla="*/ 425 w 597"/>
                <a:gd name="T55" fmla="*/ 924 h 970"/>
                <a:gd name="T56" fmla="*/ 372 w 597"/>
                <a:gd name="T57" fmla="*/ 968 h 970"/>
                <a:gd name="T58" fmla="*/ 325 w 597"/>
                <a:gd name="T59" fmla="*/ 917 h 970"/>
                <a:gd name="T60" fmla="*/ 324 w 597"/>
                <a:gd name="T61" fmla="*/ 826 h 970"/>
                <a:gd name="T62" fmla="*/ 324 w 597"/>
                <a:gd name="T63" fmla="*/ 606 h 970"/>
                <a:gd name="T64" fmla="*/ 324 w 597"/>
                <a:gd name="T65" fmla="*/ 592 h 970"/>
                <a:gd name="T66" fmla="*/ 267 w 597"/>
                <a:gd name="T67" fmla="*/ 592 h 970"/>
                <a:gd name="T68" fmla="*/ 267 w 597"/>
                <a:gd name="T69" fmla="*/ 611 h 970"/>
                <a:gd name="T70" fmla="*/ 267 w 597"/>
                <a:gd name="T71" fmla="*/ 904 h 970"/>
                <a:gd name="T72" fmla="*/ 264 w 597"/>
                <a:gd name="T73" fmla="*/ 929 h 970"/>
                <a:gd name="T74" fmla="*/ 214 w 597"/>
                <a:gd name="T75" fmla="*/ 968 h 970"/>
                <a:gd name="T76" fmla="*/ 167 w 597"/>
                <a:gd name="T77" fmla="*/ 924 h 970"/>
                <a:gd name="T78" fmla="*/ 165 w 597"/>
                <a:gd name="T79" fmla="*/ 900 h 970"/>
                <a:gd name="T80" fmla="*/ 165 w 597"/>
                <a:gd name="T81" fmla="*/ 610 h 970"/>
                <a:gd name="T82" fmla="*/ 165 w 597"/>
                <a:gd name="T83" fmla="*/ 592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7" h="970">
                  <a:moveTo>
                    <a:pt x="165" y="592"/>
                  </a:moveTo>
                  <a:cubicBezTo>
                    <a:pt x="156" y="592"/>
                    <a:pt x="148" y="592"/>
                    <a:pt x="141" y="592"/>
                  </a:cubicBezTo>
                  <a:cubicBezTo>
                    <a:pt x="108" y="591"/>
                    <a:pt x="86" y="564"/>
                    <a:pt x="92" y="532"/>
                  </a:cubicBezTo>
                  <a:cubicBezTo>
                    <a:pt x="111" y="434"/>
                    <a:pt x="130" y="336"/>
                    <a:pt x="149" y="237"/>
                  </a:cubicBezTo>
                  <a:cubicBezTo>
                    <a:pt x="150" y="233"/>
                    <a:pt x="150" y="230"/>
                    <a:pt x="149" y="225"/>
                  </a:cubicBezTo>
                  <a:cubicBezTo>
                    <a:pt x="138" y="258"/>
                    <a:pt x="127" y="291"/>
                    <a:pt x="117" y="324"/>
                  </a:cubicBezTo>
                  <a:cubicBezTo>
                    <a:pt x="104" y="361"/>
                    <a:pt x="92" y="399"/>
                    <a:pt x="80" y="436"/>
                  </a:cubicBezTo>
                  <a:cubicBezTo>
                    <a:pt x="74" y="455"/>
                    <a:pt x="58" y="466"/>
                    <a:pt x="40" y="465"/>
                  </a:cubicBezTo>
                  <a:cubicBezTo>
                    <a:pt x="22" y="465"/>
                    <a:pt x="6" y="453"/>
                    <a:pt x="2" y="436"/>
                  </a:cubicBezTo>
                  <a:cubicBezTo>
                    <a:pt x="0" y="428"/>
                    <a:pt x="0" y="419"/>
                    <a:pt x="2" y="411"/>
                  </a:cubicBezTo>
                  <a:cubicBezTo>
                    <a:pt x="40" y="293"/>
                    <a:pt x="78" y="176"/>
                    <a:pt x="117" y="58"/>
                  </a:cubicBezTo>
                  <a:cubicBezTo>
                    <a:pt x="121" y="48"/>
                    <a:pt x="130" y="38"/>
                    <a:pt x="140" y="32"/>
                  </a:cubicBezTo>
                  <a:cubicBezTo>
                    <a:pt x="166" y="16"/>
                    <a:pt x="196" y="11"/>
                    <a:pt x="227" y="8"/>
                  </a:cubicBezTo>
                  <a:cubicBezTo>
                    <a:pt x="289" y="0"/>
                    <a:pt x="351" y="1"/>
                    <a:pt x="413" y="17"/>
                  </a:cubicBezTo>
                  <a:cubicBezTo>
                    <a:pt x="420" y="19"/>
                    <a:pt x="428" y="22"/>
                    <a:pt x="435" y="24"/>
                  </a:cubicBezTo>
                  <a:cubicBezTo>
                    <a:pt x="458" y="31"/>
                    <a:pt x="472" y="46"/>
                    <a:pt x="479" y="70"/>
                  </a:cubicBezTo>
                  <a:cubicBezTo>
                    <a:pt x="515" y="182"/>
                    <a:pt x="552" y="294"/>
                    <a:pt x="588" y="406"/>
                  </a:cubicBezTo>
                  <a:cubicBezTo>
                    <a:pt x="597" y="433"/>
                    <a:pt x="586" y="456"/>
                    <a:pt x="562" y="463"/>
                  </a:cubicBezTo>
                  <a:cubicBezTo>
                    <a:pt x="539" y="470"/>
                    <a:pt x="519" y="458"/>
                    <a:pt x="510" y="432"/>
                  </a:cubicBezTo>
                  <a:cubicBezTo>
                    <a:pt x="491" y="374"/>
                    <a:pt x="473" y="317"/>
                    <a:pt x="454" y="260"/>
                  </a:cubicBezTo>
                  <a:cubicBezTo>
                    <a:pt x="450" y="246"/>
                    <a:pt x="445" y="232"/>
                    <a:pt x="439" y="218"/>
                  </a:cubicBezTo>
                  <a:cubicBezTo>
                    <a:pt x="446" y="256"/>
                    <a:pt x="453" y="295"/>
                    <a:pt x="461" y="333"/>
                  </a:cubicBezTo>
                  <a:cubicBezTo>
                    <a:pt x="473" y="398"/>
                    <a:pt x="486" y="462"/>
                    <a:pt x="499" y="527"/>
                  </a:cubicBezTo>
                  <a:cubicBezTo>
                    <a:pt x="506" y="566"/>
                    <a:pt x="484" y="592"/>
                    <a:pt x="445" y="592"/>
                  </a:cubicBezTo>
                  <a:cubicBezTo>
                    <a:pt x="439" y="592"/>
                    <a:pt x="434" y="592"/>
                    <a:pt x="427" y="592"/>
                  </a:cubicBezTo>
                  <a:cubicBezTo>
                    <a:pt x="427" y="599"/>
                    <a:pt x="427" y="604"/>
                    <a:pt x="427" y="610"/>
                  </a:cubicBezTo>
                  <a:cubicBezTo>
                    <a:pt x="426" y="707"/>
                    <a:pt x="427" y="803"/>
                    <a:pt x="426" y="900"/>
                  </a:cubicBezTo>
                  <a:cubicBezTo>
                    <a:pt x="426" y="908"/>
                    <a:pt x="426" y="916"/>
                    <a:pt x="425" y="924"/>
                  </a:cubicBezTo>
                  <a:cubicBezTo>
                    <a:pt x="419" y="951"/>
                    <a:pt x="397" y="970"/>
                    <a:pt x="372" y="968"/>
                  </a:cubicBezTo>
                  <a:cubicBezTo>
                    <a:pt x="348" y="966"/>
                    <a:pt x="326" y="945"/>
                    <a:pt x="325" y="917"/>
                  </a:cubicBezTo>
                  <a:cubicBezTo>
                    <a:pt x="323" y="887"/>
                    <a:pt x="324" y="857"/>
                    <a:pt x="324" y="826"/>
                  </a:cubicBezTo>
                  <a:cubicBezTo>
                    <a:pt x="324" y="753"/>
                    <a:pt x="324" y="679"/>
                    <a:pt x="324" y="606"/>
                  </a:cubicBezTo>
                  <a:cubicBezTo>
                    <a:pt x="324" y="602"/>
                    <a:pt x="324" y="597"/>
                    <a:pt x="324" y="592"/>
                  </a:cubicBezTo>
                  <a:cubicBezTo>
                    <a:pt x="305" y="592"/>
                    <a:pt x="287" y="592"/>
                    <a:pt x="267" y="592"/>
                  </a:cubicBezTo>
                  <a:cubicBezTo>
                    <a:pt x="267" y="599"/>
                    <a:pt x="267" y="605"/>
                    <a:pt x="267" y="611"/>
                  </a:cubicBezTo>
                  <a:cubicBezTo>
                    <a:pt x="267" y="709"/>
                    <a:pt x="267" y="807"/>
                    <a:pt x="267" y="904"/>
                  </a:cubicBezTo>
                  <a:cubicBezTo>
                    <a:pt x="267" y="913"/>
                    <a:pt x="266" y="921"/>
                    <a:pt x="264" y="929"/>
                  </a:cubicBezTo>
                  <a:cubicBezTo>
                    <a:pt x="257" y="954"/>
                    <a:pt x="237" y="969"/>
                    <a:pt x="214" y="968"/>
                  </a:cubicBezTo>
                  <a:cubicBezTo>
                    <a:pt x="192" y="967"/>
                    <a:pt x="171" y="948"/>
                    <a:pt x="167" y="924"/>
                  </a:cubicBezTo>
                  <a:cubicBezTo>
                    <a:pt x="165" y="916"/>
                    <a:pt x="165" y="908"/>
                    <a:pt x="165" y="900"/>
                  </a:cubicBezTo>
                  <a:cubicBezTo>
                    <a:pt x="165" y="803"/>
                    <a:pt x="165" y="707"/>
                    <a:pt x="165" y="610"/>
                  </a:cubicBezTo>
                  <a:cubicBezTo>
                    <a:pt x="165" y="604"/>
                    <a:pt x="165" y="599"/>
                    <a:pt x="165" y="5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14257338" y="4056063"/>
              <a:ext cx="568325" cy="569913"/>
            </a:xfrm>
            <a:custGeom>
              <a:avLst/>
              <a:gdLst>
                <a:gd name="T0" fmla="*/ 108 w 216"/>
                <a:gd name="T1" fmla="*/ 215 h 215"/>
                <a:gd name="T2" fmla="*/ 0 w 216"/>
                <a:gd name="T3" fmla="*/ 108 h 215"/>
                <a:gd name="T4" fmla="*/ 107 w 216"/>
                <a:gd name="T5" fmla="*/ 0 h 215"/>
                <a:gd name="T6" fmla="*/ 216 w 216"/>
                <a:gd name="T7" fmla="*/ 106 h 215"/>
                <a:gd name="T8" fmla="*/ 108 w 216"/>
                <a:gd name="T9" fmla="*/ 215 h 215"/>
              </a:gdLst>
              <a:ahLst/>
              <a:cxnLst>
                <a:cxn ang="0">
                  <a:pos x="T0" y="T1"/>
                </a:cxn>
                <a:cxn ang="0">
                  <a:pos x="T2" y="T3"/>
                </a:cxn>
                <a:cxn ang="0">
                  <a:pos x="T4" y="T5"/>
                </a:cxn>
                <a:cxn ang="0">
                  <a:pos x="T6" y="T7"/>
                </a:cxn>
                <a:cxn ang="0">
                  <a:pos x="T8" y="T9"/>
                </a:cxn>
              </a:cxnLst>
              <a:rect l="0" t="0" r="r" b="b"/>
              <a:pathLst>
                <a:path w="216" h="215">
                  <a:moveTo>
                    <a:pt x="108" y="215"/>
                  </a:moveTo>
                  <a:cubicBezTo>
                    <a:pt x="49" y="215"/>
                    <a:pt x="0" y="167"/>
                    <a:pt x="0" y="108"/>
                  </a:cubicBezTo>
                  <a:cubicBezTo>
                    <a:pt x="0" y="49"/>
                    <a:pt x="48" y="0"/>
                    <a:pt x="107" y="0"/>
                  </a:cubicBezTo>
                  <a:cubicBezTo>
                    <a:pt x="167" y="0"/>
                    <a:pt x="215" y="47"/>
                    <a:pt x="216" y="106"/>
                  </a:cubicBezTo>
                  <a:cubicBezTo>
                    <a:pt x="216" y="166"/>
                    <a:pt x="168" y="215"/>
                    <a:pt x="108" y="2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Group 155"/>
          <p:cNvGrpSpPr/>
          <p:nvPr/>
        </p:nvGrpSpPr>
        <p:grpSpPr>
          <a:xfrm>
            <a:off x="6317277" y="5290532"/>
            <a:ext cx="346291" cy="895770"/>
            <a:chOff x="-1212850" y="2143125"/>
            <a:chExt cx="695325" cy="1798638"/>
          </a:xfrm>
          <a:solidFill>
            <a:schemeClr val="accent1"/>
          </a:solidFill>
        </p:grpSpPr>
        <p:sp>
          <p:nvSpPr>
            <p:cNvPr id="172" name="Freeform 36"/>
            <p:cNvSpPr>
              <a:spLocks/>
            </p:cNvSpPr>
            <p:nvPr/>
          </p:nvSpPr>
          <p:spPr bwMode="auto">
            <a:xfrm>
              <a:off x="-1212850" y="2471738"/>
              <a:ext cx="695325" cy="1470025"/>
            </a:xfrm>
            <a:custGeom>
              <a:avLst/>
              <a:gdLst>
                <a:gd name="T0" fmla="*/ 51 w 217"/>
                <a:gd name="T1" fmla="*/ 75 h 455"/>
                <a:gd name="T2" fmla="*/ 41 w 217"/>
                <a:gd name="T3" fmla="*/ 85 h 455"/>
                <a:gd name="T4" fmla="*/ 41 w 217"/>
                <a:gd name="T5" fmla="*/ 202 h 455"/>
                <a:gd name="T6" fmla="*/ 21 w 217"/>
                <a:gd name="T7" fmla="*/ 223 h 455"/>
                <a:gd name="T8" fmla="*/ 1 w 217"/>
                <a:gd name="T9" fmla="*/ 204 h 455"/>
                <a:gd name="T10" fmla="*/ 1 w 217"/>
                <a:gd name="T11" fmla="*/ 54 h 455"/>
                <a:gd name="T12" fmla="*/ 50 w 217"/>
                <a:gd name="T13" fmla="*/ 2 h 455"/>
                <a:gd name="T14" fmla="*/ 169 w 217"/>
                <a:gd name="T15" fmla="*/ 2 h 455"/>
                <a:gd name="T16" fmla="*/ 217 w 217"/>
                <a:gd name="T17" fmla="*/ 59 h 455"/>
                <a:gd name="T18" fmla="*/ 217 w 217"/>
                <a:gd name="T19" fmla="*/ 202 h 455"/>
                <a:gd name="T20" fmla="*/ 197 w 217"/>
                <a:gd name="T21" fmla="*/ 223 h 455"/>
                <a:gd name="T22" fmla="*/ 177 w 217"/>
                <a:gd name="T23" fmla="*/ 202 h 455"/>
                <a:gd name="T24" fmla="*/ 177 w 217"/>
                <a:gd name="T25" fmla="*/ 88 h 455"/>
                <a:gd name="T26" fmla="*/ 177 w 217"/>
                <a:gd name="T27" fmla="*/ 79 h 455"/>
                <a:gd name="T28" fmla="*/ 173 w 217"/>
                <a:gd name="T29" fmla="*/ 74 h 455"/>
                <a:gd name="T30" fmla="*/ 168 w 217"/>
                <a:gd name="T31" fmla="*/ 79 h 455"/>
                <a:gd name="T32" fmla="*/ 168 w 217"/>
                <a:gd name="T33" fmla="*/ 89 h 455"/>
                <a:gd name="T34" fmla="*/ 168 w 217"/>
                <a:gd name="T35" fmla="*/ 423 h 455"/>
                <a:gd name="T36" fmla="*/ 142 w 217"/>
                <a:gd name="T37" fmla="*/ 455 h 455"/>
                <a:gd name="T38" fmla="*/ 113 w 217"/>
                <a:gd name="T39" fmla="*/ 424 h 455"/>
                <a:gd name="T40" fmla="*/ 113 w 217"/>
                <a:gd name="T41" fmla="*/ 240 h 455"/>
                <a:gd name="T42" fmla="*/ 113 w 217"/>
                <a:gd name="T43" fmla="*/ 232 h 455"/>
                <a:gd name="T44" fmla="*/ 109 w 217"/>
                <a:gd name="T45" fmla="*/ 222 h 455"/>
                <a:gd name="T46" fmla="*/ 105 w 217"/>
                <a:gd name="T47" fmla="*/ 232 h 455"/>
                <a:gd name="T48" fmla="*/ 105 w 217"/>
                <a:gd name="T49" fmla="*/ 424 h 455"/>
                <a:gd name="T50" fmla="*/ 77 w 217"/>
                <a:gd name="T51" fmla="*/ 455 h 455"/>
                <a:gd name="T52" fmla="*/ 51 w 217"/>
                <a:gd name="T53" fmla="*/ 429 h 455"/>
                <a:gd name="T54" fmla="*/ 51 w 217"/>
                <a:gd name="T55" fmla="*/ 419 h 455"/>
                <a:gd name="T56" fmla="*/ 51 w 217"/>
                <a:gd name="T57" fmla="*/ 90 h 455"/>
                <a:gd name="T58" fmla="*/ 51 w 217"/>
                <a:gd name="T59" fmla="*/ 7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7" h="455">
                  <a:moveTo>
                    <a:pt x="51" y="75"/>
                  </a:moveTo>
                  <a:cubicBezTo>
                    <a:pt x="39" y="72"/>
                    <a:pt x="41" y="79"/>
                    <a:pt x="41" y="85"/>
                  </a:cubicBezTo>
                  <a:cubicBezTo>
                    <a:pt x="41" y="124"/>
                    <a:pt x="41" y="163"/>
                    <a:pt x="41" y="202"/>
                  </a:cubicBezTo>
                  <a:cubicBezTo>
                    <a:pt x="41" y="215"/>
                    <a:pt x="34" y="223"/>
                    <a:pt x="21" y="223"/>
                  </a:cubicBezTo>
                  <a:cubicBezTo>
                    <a:pt x="10" y="223"/>
                    <a:pt x="1" y="216"/>
                    <a:pt x="1" y="204"/>
                  </a:cubicBezTo>
                  <a:cubicBezTo>
                    <a:pt x="1" y="154"/>
                    <a:pt x="0" y="104"/>
                    <a:pt x="1" y="54"/>
                  </a:cubicBezTo>
                  <a:cubicBezTo>
                    <a:pt x="2" y="28"/>
                    <a:pt x="24" y="4"/>
                    <a:pt x="50" y="2"/>
                  </a:cubicBezTo>
                  <a:cubicBezTo>
                    <a:pt x="89" y="0"/>
                    <a:pt x="129" y="0"/>
                    <a:pt x="169" y="2"/>
                  </a:cubicBezTo>
                  <a:cubicBezTo>
                    <a:pt x="195" y="4"/>
                    <a:pt x="217" y="31"/>
                    <a:pt x="217" y="59"/>
                  </a:cubicBezTo>
                  <a:cubicBezTo>
                    <a:pt x="217" y="107"/>
                    <a:pt x="217" y="154"/>
                    <a:pt x="217" y="202"/>
                  </a:cubicBezTo>
                  <a:cubicBezTo>
                    <a:pt x="217" y="216"/>
                    <a:pt x="209" y="223"/>
                    <a:pt x="197" y="223"/>
                  </a:cubicBezTo>
                  <a:cubicBezTo>
                    <a:pt x="184" y="223"/>
                    <a:pt x="177" y="216"/>
                    <a:pt x="177" y="202"/>
                  </a:cubicBezTo>
                  <a:cubicBezTo>
                    <a:pt x="177" y="164"/>
                    <a:pt x="177" y="126"/>
                    <a:pt x="177" y="88"/>
                  </a:cubicBezTo>
                  <a:cubicBezTo>
                    <a:pt x="177" y="85"/>
                    <a:pt x="177" y="82"/>
                    <a:pt x="177" y="79"/>
                  </a:cubicBezTo>
                  <a:cubicBezTo>
                    <a:pt x="176" y="77"/>
                    <a:pt x="174" y="75"/>
                    <a:pt x="173" y="74"/>
                  </a:cubicBezTo>
                  <a:cubicBezTo>
                    <a:pt x="171" y="76"/>
                    <a:pt x="169" y="77"/>
                    <a:pt x="168" y="79"/>
                  </a:cubicBezTo>
                  <a:cubicBezTo>
                    <a:pt x="167" y="83"/>
                    <a:pt x="168" y="86"/>
                    <a:pt x="168" y="89"/>
                  </a:cubicBezTo>
                  <a:cubicBezTo>
                    <a:pt x="168" y="201"/>
                    <a:pt x="168" y="312"/>
                    <a:pt x="168" y="423"/>
                  </a:cubicBezTo>
                  <a:cubicBezTo>
                    <a:pt x="168" y="444"/>
                    <a:pt x="159" y="454"/>
                    <a:pt x="142" y="455"/>
                  </a:cubicBezTo>
                  <a:cubicBezTo>
                    <a:pt x="124" y="455"/>
                    <a:pt x="113" y="444"/>
                    <a:pt x="113" y="424"/>
                  </a:cubicBezTo>
                  <a:cubicBezTo>
                    <a:pt x="113" y="363"/>
                    <a:pt x="113" y="302"/>
                    <a:pt x="113" y="240"/>
                  </a:cubicBezTo>
                  <a:cubicBezTo>
                    <a:pt x="113" y="237"/>
                    <a:pt x="114" y="234"/>
                    <a:pt x="113" y="232"/>
                  </a:cubicBezTo>
                  <a:cubicBezTo>
                    <a:pt x="112" y="228"/>
                    <a:pt x="111" y="225"/>
                    <a:pt x="109" y="222"/>
                  </a:cubicBezTo>
                  <a:cubicBezTo>
                    <a:pt x="108" y="226"/>
                    <a:pt x="105" y="229"/>
                    <a:pt x="105" y="232"/>
                  </a:cubicBezTo>
                  <a:cubicBezTo>
                    <a:pt x="105" y="296"/>
                    <a:pt x="105" y="360"/>
                    <a:pt x="105" y="424"/>
                  </a:cubicBezTo>
                  <a:cubicBezTo>
                    <a:pt x="105" y="444"/>
                    <a:pt x="95" y="455"/>
                    <a:pt x="77" y="455"/>
                  </a:cubicBezTo>
                  <a:cubicBezTo>
                    <a:pt x="61" y="454"/>
                    <a:pt x="51" y="445"/>
                    <a:pt x="51" y="429"/>
                  </a:cubicBezTo>
                  <a:cubicBezTo>
                    <a:pt x="50" y="426"/>
                    <a:pt x="51" y="423"/>
                    <a:pt x="51" y="419"/>
                  </a:cubicBezTo>
                  <a:cubicBezTo>
                    <a:pt x="51" y="309"/>
                    <a:pt x="51" y="200"/>
                    <a:pt x="51" y="90"/>
                  </a:cubicBezTo>
                  <a:cubicBezTo>
                    <a:pt x="51" y="85"/>
                    <a:pt x="51" y="80"/>
                    <a:pt x="51" y="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7"/>
            <p:cNvSpPr>
              <a:spLocks/>
            </p:cNvSpPr>
            <p:nvPr/>
          </p:nvSpPr>
          <p:spPr bwMode="auto">
            <a:xfrm>
              <a:off x="-1011238" y="2143125"/>
              <a:ext cx="298450" cy="303212"/>
            </a:xfrm>
            <a:custGeom>
              <a:avLst/>
              <a:gdLst>
                <a:gd name="T0" fmla="*/ 0 w 93"/>
                <a:gd name="T1" fmla="*/ 47 h 94"/>
                <a:gd name="T2" fmla="*/ 46 w 93"/>
                <a:gd name="T3" fmla="*/ 0 h 94"/>
                <a:gd name="T4" fmla="*/ 92 w 93"/>
                <a:gd name="T5" fmla="*/ 46 h 94"/>
                <a:gd name="T6" fmla="*/ 47 w 93"/>
                <a:gd name="T7" fmla="*/ 94 h 94"/>
                <a:gd name="T8" fmla="*/ 0 w 93"/>
                <a:gd name="T9" fmla="*/ 47 h 94"/>
              </a:gdLst>
              <a:ahLst/>
              <a:cxnLst>
                <a:cxn ang="0">
                  <a:pos x="T0" y="T1"/>
                </a:cxn>
                <a:cxn ang="0">
                  <a:pos x="T2" y="T3"/>
                </a:cxn>
                <a:cxn ang="0">
                  <a:pos x="T4" y="T5"/>
                </a:cxn>
                <a:cxn ang="0">
                  <a:pos x="T6" y="T7"/>
                </a:cxn>
                <a:cxn ang="0">
                  <a:pos x="T8" y="T9"/>
                </a:cxn>
              </a:cxnLst>
              <a:rect l="0" t="0" r="r" b="b"/>
              <a:pathLst>
                <a:path w="93" h="94">
                  <a:moveTo>
                    <a:pt x="0" y="47"/>
                  </a:moveTo>
                  <a:cubicBezTo>
                    <a:pt x="0" y="21"/>
                    <a:pt x="20" y="0"/>
                    <a:pt x="46" y="0"/>
                  </a:cubicBezTo>
                  <a:cubicBezTo>
                    <a:pt x="71" y="0"/>
                    <a:pt x="92" y="21"/>
                    <a:pt x="92" y="46"/>
                  </a:cubicBezTo>
                  <a:cubicBezTo>
                    <a:pt x="93" y="72"/>
                    <a:pt x="72" y="93"/>
                    <a:pt x="47" y="94"/>
                  </a:cubicBezTo>
                  <a:cubicBezTo>
                    <a:pt x="21" y="94"/>
                    <a:pt x="0" y="73"/>
                    <a:pt x="0" y="4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92" name="Straight Connector 191"/>
          <p:cNvCxnSpPr/>
          <p:nvPr/>
        </p:nvCxnSpPr>
        <p:spPr>
          <a:xfrm>
            <a:off x="6849860" y="5382826"/>
            <a:ext cx="0" cy="711182"/>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7510212" y="4378603"/>
            <a:ext cx="1300085" cy="1938992"/>
          </a:xfrm>
          <a:prstGeom prst="rect">
            <a:avLst/>
          </a:prstGeom>
          <a:noFill/>
        </p:spPr>
        <p:txBody>
          <a:bodyPr wrap="square" rtlCol="0">
            <a:spAutoFit/>
          </a:bodyPr>
          <a:lstStyle/>
          <a:p>
            <a:r>
              <a:rPr lang="en-US" sz="1000" b="1" dirty="0">
                <a:solidFill>
                  <a:schemeClr val="tx1">
                    <a:lumMod val="65000"/>
                    <a:lumOff val="35000"/>
                  </a:schemeClr>
                </a:solidFill>
              </a:rPr>
              <a:t>Lorem ipsum dolor sit amet, consectetur adipiscing elit. Nulla tempus pellentesque elit, sed venenatis lectus faucibus at. Sed pulvinar scelerisque arcu quis aliquam. Aenean viverra vitae felis aliquet volutpat. Suspendisse </a:t>
            </a:r>
            <a:r>
              <a:rPr lang="en-US" sz="1000" b="1" dirty="0" smtClean="0">
                <a:solidFill>
                  <a:schemeClr val="tx1">
                    <a:lumMod val="65000"/>
                    <a:lumOff val="35000"/>
                  </a:schemeClr>
                </a:solidFill>
              </a:rPr>
              <a:t>in</a:t>
            </a:r>
            <a:endParaRPr lang="en-US" sz="1000" b="1" dirty="0">
              <a:solidFill>
                <a:schemeClr val="tx1">
                  <a:lumMod val="65000"/>
                  <a:lumOff val="35000"/>
                </a:schemeClr>
              </a:solidFill>
            </a:endParaRPr>
          </a:p>
        </p:txBody>
      </p:sp>
      <p:cxnSp>
        <p:nvCxnSpPr>
          <p:cNvPr id="196" name="Straight Connector 195"/>
          <p:cNvCxnSpPr/>
          <p:nvPr/>
        </p:nvCxnSpPr>
        <p:spPr>
          <a:xfrm>
            <a:off x="6210491" y="4038600"/>
            <a:ext cx="5295709" cy="0"/>
          </a:xfrm>
          <a:prstGeom prst="line">
            <a:avLst/>
          </a:prstGeom>
          <a:ln>
            <a:solidFill>
              <a:schemeClr val="tx1">
                <a:lumMod val="85000"/>
                <a:lumOff val="15000"/>
                <a:alpha val="9000"/>
              </a:schemeClr>
            </a:solidFill>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821294" y="4736777"/>
            <a:ext cx="1120932" cy="1695336"/>
          </a:xfrm>
          <a:prstGeom prst="rect">
            <a:avLst/>
          </a:prstGeom>
        </p:spPr>
        <p:txBody>
          <a:bodyPr wrap="square">
            <a:spAutoFit/>
          </a:bodyPr>
          <a:lstStyle/>
          <a:p>
            <a:pPr>
              <a:lnSpc>
                <a:spcPts val="2500"/>
              </a:lnSpc>
            </a:pPr>
            <a:r>
              <a:rPr lang="da-DK" sz="2000" b="1" dirty="0">
                <a:solidFill>
                  <a:schemeClr val="accent3"/>
                </a:solidFill>
                <a:latin typeface="Arial" panose="020B0604020202020204" pitchFamily="34" charset="0"/>
                <a:cs typeface="Arial" panose="020B0604020202020204" pitchFamily="34" charset="0"/>
              </a:rPr>
              <a:t>Lorem ipsum dolor sit amet</a:t>
            </a:r>
            <a:endParaRPr lang="en-US" sz="2000" b="1" dirty="0">
              <a:solidFill>
                <a:schemeClr val="accent3"/>
              </a:solidFill>
              <a:latin typeface="Arial" panose="020B0604020202020204" pitchFamily="34" charset="0"/>
              <a:cs typeface="Arial" panose="020B0604020202020204" pitchFamily="34" charset="0"/>
            </a:endParaRPr>
          </a:p>
        </p:txBody>
      </p:sp>
      <p:sp>
        <p:nvSpPr>
          <p:cNvPr id="198" name="TextBox 197"/>
          <p:cNvSpPr txBox="1"/>
          <p:nvPr/>
        </p:nvSpPr>
        <p:spPr>
          <a:xfrm>
            <a:off x="4269991" y="4771195"/>
            <a:ext cx="1090149" cy="1615827"/>
          </a:xfrm>
          <a:prstGeom prst="rect">
            <a:avLst/>
          </a:prstGeom>
          <a:noFill/>
        </p:spPr>
        <p:txBody>
          <a:bodyPr wrap="square" rtlCol="0">
            <a:spAutoFit/>
          </a:bodyPr>
          <a:lstStyle/>
          <a:p>
            <a:r>
              <a:rPr lang="en-US" sz="1100" dirty="0">
                <a:solidFill>
                  <a:schemeClr val="tx1">
                    <a:lumMod val="65000"/>
                    <a:lumOff val="35000"/>
                  </a:schemeClr>
                </a:solidFill>
              </a:rPr>
              <a:t>Lorem ipsum dolor sit amet, consectetur adipiscing elit. Nulla tempus pellentesque elit, </a:t>
            </a:r>
            <a:r>
              <a:rPr lang="en-US" sz="1100" dirty="0" smtClean="0">
                <a:solidFill>
                  <a:schemeClr val="tx1">
                    <a:lumMod val="65000"/>
                    <a:lumOff val="35000"/>
                  </a:schemeClr>
                </a:solidFill>
              </a:rPr>
              <a:t>sed venenatis lectus faucibus</a:t>
            </a:r>
            <a:endParaRPr lang="en-US" sz="1100" dirty="0">
              <a:solidFill>
                <a:schemeClr val="tx1">
                  <a:lumMod val="65000"/>
                  <a:lumOff val="35000"/>
                </a:schemeClr>
              </a:solidFill>
            </a:endParaRPr>
          </a:p>
        </p:txBody>
      </p:sp>
    </p:spTree>
    <p:extLst>
      <p:ext uri="{BB962C8B-B14F-4D97-AF65-F5344CB8AC3E}">
        <p14:creationId xmlns:p14="http://schemas.microsoft.com/office/powerpoint/2010/main" val="161498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ransportation Infographic">
      <a:dk1>
        <a:sysClr val="windowText" lastClr="000000"/>
      </a:dk1>
      <a:lt1>
        <a:sysClr val="window" lastClr="FFFFFF"/>
      </a:lt1>
      <a:dk2>
        <a:srgbClr val="1F497D"/>
      </a:dk2>
      <a:lt2>
        <a:srgbClr val="EEECE1"/>
      </a:lt2>
      <a:accent1>
        <a:srgbClr val="F8605D"/>
      </a:accent1>
      <a:accent2>
        <a:srgbClr val="FCBC14"/>
      </a:accent2>
      <a:accent3>
        <a:srgbClr val="57ADD0"/>
      </a:accent3>
      <a:accent4>
        <a:srgbClr val="FE6306"/>
      </a:accent4>
      <a:accent5>
        <a:srgbClr val="47A290"/>
      </a:accent5>
      <a:accent6>
        <a:srgbClr val="F8F3E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E1B175-C447-4DAE-B7FD-368DC294D5CB}"/>
</file>

<file path=customXml/itemProps2.xml><?xml version="1.0" encoding="utf-8"?>
<ds:datastoreItem xmlns:ds="http://schemas.openxmlformats.org/officeDocument/2006/customXml" ds:itemID="{251B02AA-AE34-4E02-BE38-54102D93111F}"/>
</file>

<file path=customXml/itemProps3.xml><?xml version="1.0" encoding="utf-8"?>
<ds:datastoreItem xmlns:ds="http://schemas.openxmlformats.org/officeDocument/2006/customXml" ds:itemID="{DF4D791F-A6D9-4EE4-83C9-003E665425F3}"/>
</file>

<file path=docProps/app.xml><?xml version="1.0" encoding="utf-8"?>
<Properties xmlns="http://schemas.openxmlformats.org/officeDocument/2006/extended-properties" xmlns:vt="http://schemas.openxmlformats.org/officeDocument/2006/docPropsVTypes">
  <Template/>
  <TotalTime>7361</TotalTime>
  <Words>589</Words>
  <Application>Microsoft Office PowerPoint</Application>
  <PresentationFormat>Widescreen</PresentationFormat>
  <Paragraphs>50</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powerpoint, powerpoint templates</cp:keywords>
  <dc:description>SlideModel PowerPoint</dc:description>
  <cp:lastModifiedBy>rafik tikari</cp:lastModifiedBy>
  <cp:revision>139</cp:revision>
  <dcterms:created xsi:type="dcterms:W3CDTF">2013-09-12T13:05:01Z</dcterms:created>
  <dcterms:modified xsi:type="dcterms:W3CDTF">2016-05-29T11:30:40Z</dcterms:modified>
  <cp:category>SlideModel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