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70" r:id="rId2"/>
    <p:sldId id="271" r:id="rId3"/>
    <p:sldId id="273" r:id="rId4"/>
    <p:sldId id="274" r:id="rId5"/>
    <p:sldId id="275" r:id="rId6"/>
    <p:sldId id="279" r:id="rId7"/>
    <p:sldId id="280" r:id="rId8"/>
    <p:sldId id="281" r:id="rId9"/>
    <p:sldId id="268" r:id="rId10"/>
  </p:sldIdLst>
  <p:sldSz cx="121920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9501"/>
    <a:srgbClr val="60D3E5"/>
    <a:srgbClr val="32A8F2"/>
    <a:srgbClr val="4150D4"/>
    <a:srgbClr val="63208C"/>
    <a:srgbClr val="E7027C"/>
    <a:srgbClr val="FD000D"/>
    <a:srgbClr val="F6C24A"/>
    <a:srgbClr val="E8E8E8"/>
    <a:srgbClr val="67BB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4674"/>
  </p:normalViewPr>
  <p:slideViewPr>
    <p:cSldViewPr>
      <p:cViewPr>
        <p:scale>
          <a:sx n="146" d="100"/>
          <a:sy n="146" d="100"/>
        </p:scale>
        <p:origin x="-16" y="-3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viewProps" Target="viewProps.xml"/><Relationship Id="rId8" Type="http://schemas.openxmlformats.org/officeDocument/2006/relationships/slide" Target="slides/slide7.xml"/><Relationship Id="rId18"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presProps" Target="presProps.xml"/><Relationship Id="rId7" Type="http://schemas.openxmlformats.org/officeDocument/2006/relationships/slide" Target="slides/slide6.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5/19/16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dirty="0"/>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a:t>
            </a:fld>
            <a:endParaRPr lang="en-US" dirty="0"/>
          </a:p>
        </p:txBody>
      </p:sp>
    </p:spTree>
    <p:extLst>
      <p:ext uri="{BB962C8B-B14F-4D97-AF65-F5344CB8AC3E}">
        <p14:creationId xmlns:p14="http://schemas.microsoft.com/office/powerpoint/2010/main" val="355639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You can safely remove this slide. This slide</a:t>
            </a:r>
            <a:r>
              <a:rPr lang="en-US" baseline="0" dirty="0" smtClean="0"/>
              <a:t> design was provided by SlideModel.com – You can download more templates, shapes and elements for PowerPoint from http://slidemodel.com</a:t>
            </a:r>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687674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2400" dirty="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smtClean="0"/>
              <a:t>Click to edit Master title style</a:t>
            </a:r>
            <a:endParaRPr lang="en-US"/>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78D6DB-6798-42D2-B9AD-FC6F1C72FC30}" type="datetimeFigureOut">
              <a:rPr lang="en-US" smtClean="0"/>
              <a:pPr/>
              <a:t>5/19/16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dirty="0"/>
          </a:p>
        </p:txBody>
      </p:sp>
    </p:spTree>
    <p:extLst>
      <p:ext uri="{BB962C8B-B14F-4D97-AF65-F5344CB8AC3E}">
        <p14:creationId xmlns:p14="http://schemas.microsoft.com/office/powerpoint/2010/main" val="17415412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smtClean="0"/>
              <a:t>Click to edit Master title style</a:t>
            </a:r>
            <a:endParaRPr lang="en-US"/>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dirty="0"/>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5/19/16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75381427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5/19/16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98415806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5/19/16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53502233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72" y="2870634"/>
            <a:ext cx="5932223" cy="711081"/>
          </a:xfr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smtClean="0"/>
              <a:t>SlideModel.com</a:t>
            </a:r>
            <a:endParaRPr lang="en-US"/>
          </a:p>
        </p:txBody>
      </p:sp>
      <p:sp>
        <p:nvSpPr>
          <p:cNvPr id="3" name="Date Placeholder 2"/>
          <p:cNvSpPr>
            <a:spLocks noGrp="1"/>
          </p:cNvSpPr>
          <p:nvPr>
            <p:ph type="dt" sz="half" idx="10"/>
          </p:nvPr>
        </p:nvSpPr>
        <p:spPr/>
        <p:txBody>
          <a:bodyPr/>
          <a:lstStyle/>
          <a:p>
            <a:fld id="{425404F2-BE9A-4460-8815-8F645183555F}" type="datetimeFigureOut">
              <a:rPr lang="en-US" smtClean="0"/>
              <a:pPr/>
              <a:t>5/19/16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278997059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5/19/16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9577184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5/19/16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519236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53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5/19/16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21181707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5404F2-BE9A-4460-8815-8F645183555F}" type="datetimeFigureOut">
              <a:rPr lang="en-US" smtClean="0"/>
              <a:pPr/>
              <a:t>5/19/16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0531865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5404F2-BE9A-4460-8815-8F645183555F}" type="datetimeFigureOut">
              <a:rPr lang="en-US" smtClean="0"/>
              <a:pPr/>
              <a:t>5/19/16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79589903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5404F2-BE9A-4460-8815-8F645183555F}" type="datetimeFigureOut">
              <a:rPr lang="en-US" smtClean="0"/>
              <a:pPr/>
              <a:t>5/19/16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4298743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1" y="6245267"/>
            <a:ext cx="12192000" cy="6118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p>
        </p:txBody>
      </p:sp>
      <p:sp>
        <p:nvSpPr>
          <p:cNvPr id="6" name="TextBox 5"/>
          <p:cNvSpPr txBox="1"/>
          <p:nvPr userDrawn="1"/>
        </p:nvSpPr>
        <p:spPr>
          <a:xfrm>
            <a:off x="9440654" y="6420416"/>
            <a:ext cx="1723549" cy="261542"/>
          </a:xfrm>
          <a:prstGeom prst="rect">
            <a:avLst/>
          </a:prstGeom>
          <a:noFill/>
        </p:spPr>
        <p:txBody>
          <a:bodyPr wrap="none" rtlCol="0">
            <a:spAutoFit/>
          </a:bodyPr>
          <a:lstStyle/>
          <a:p>
            <a:r>
              <a:rPr lang="en-US" sz="1100" b="1" dirty="0">
                <a:solidFill>
                  <a:schemeClr val="bg1"/>
                </a:solidFill>
                <a:ea typeface="Open Sans" panose="020B0606030504020204" pitchFamily="34" charset="0"/>
                <a:cs typeface="Open Sans" panose="020B0606030504020204" pitchFamily="34" charset="0"/>
              </a:rPr>
              <a:t>This is a Presentation Title</a:t>
            </a:r>
          </a:p>
        </p:txBody>
      </p:sp>
      <p:grpSp>
        <p:nvGrpSpPr>
          <p:cNvPr id="7" name="Group 6"/>
          <p:cNvGrpSpPr/>
          <p:nvPr userDrawn="1"/>
        </p:nvGrpSpPr>
        <p:grpSpPr>
          <a:xfrm>
            <a:off x="11154869" y="6440638"/>
            <a:ext cx="224082" cy="221098"/>
            <a:chOff x="4328868" y="5502988"/>
            <a:chExt cx="500307" cy="493774"/>
          </a:xfrm>
          <a:solidFill>
            <a:schemeClr val="bg1"/>
          </a:solidFill>
        </p:grpSpPr>
        <p:sp>
          <p:nvSpPr>
            <p:cNvPr id="8"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2399"/>
            </a:p>
          </p:txBody>
        </p:sp>
        <p:sp>
          <p:nvSpPr>
            <p:cNvPr id="9"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2399"/>
            </a:p>
          </p:txBody>
        </p:sp>
      </p:grpSp>
      <p:grpSp>
        <p:nvGrpSpPr>
          <p:cNvPr id="10" name="Group 9"/>
          <p:cNvGrpSpPr/>
          <p:nvPr userDrawn="1"/>
        </p:nvGrpSpPr>
        <p:grpSpPr>
          <a:xfrm flipH="1">
            <a:off x="11646174" y="6440638"/>
            <a:ext cx="224082" cy="221098"/>
            <a:chOff x="4328868" y="5502988"/>
            <a:chExt cx="500307" cy="493774"/>
          </a:xfrm>
          <a:solidFill>
            <a:schemeClr val="bg1"/>
          </a:solidFill>
        </p:grpSpPr>
        <p:sp>
          <p:nvSpPr>
            <p:cNvPr id="11"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2399"/>
            </a:p>
          </p:txBody>
        </p:sp>
        <p:sp>
          <p:nvSpPr>
            <p:cNvPr id="12"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2399"/>
            </a:p>
          </p:txBody>
        </p:sp>
      </p:grpSp>
      <p:sp>
        <p:nvSpPr>
          <p:cNvPr id="17" name="Slide Number Placeholder 16"/>
          <p:cNvSpPr>
            <a:spLocks noGrp="1"/>
          </p:cNvSpPr>
          <p:nvPr>
            <p:ph type="sldNum" sz="quarter" idx="12"/>
          </p:nvPr>
        </p:nvSpPr>
        <p:spPr>
          <a:xfrm>
            <a:off x="11202730" y="6323774"/>
            <a:ext cx="491305" cy="420448"/>
          </a:xfrm>
        </p:spPr>
        <p:txBody>
          <a:bodyPr/>
          <a:lstStyle>
            <a:lvl1pPr>
              <a:defRPr sz="1100">
                <a:solidFill>
                  <a:schemeClr val="bg1"/>
                </a:solidFill>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681249425"/>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5/19/16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1290817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5/19/16</a:t>
            </a:fld>
            <a:endParaRPr lang="en-US" dirty="0"/>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iming>
    <p:tnLst>
      <p:par>
        <p:cTn id="1" dur="indefinite" restart="never" nodeType="tmRoot"/>
      </p:par>
    </p:tnLst>
  </p:timing>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151" name="Group 150"/>
          <p:cNvGrpSpPr/>
          <p:nvPr/>
        </p:nvGrpSpPr>
        <p:grpSpPr>
          <a:xfrm>
            <a:off x="152400" y="5689864"/>
            <a:ext cx="2363827" cy="1015736"/>
            <a:chOff x="289228" y="5766064"/>
            <a:chExt cx="2363827" cy="1015736"/>
          </a:xfrm>
        </p:grpSpPr>
        <p:sp>
          <p:nvSpPr>
            <p:cNvPr id="150" name="Rectangle 149"/>
            <p:cNvSpPr/>
            <p:nvPr/>
          </p:nvSpPr>
          <p:spPr>
            <a:xfrm>
              <a:off x="289228" y="5766064"/>
              <a:ext cx="2363827" cy="101573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89228" y="5858434"/>
              <a:ext cx="2363827" cy="830997"/>
            </a:xfrm>
            <a:prstGeom prst="rect">
              <a:avLst/>
            </a:prstGeom>
            <a:noFill/>
          </p:spPr>
          <p:txBody>
            <a:bodyPr wrap="square" rtlCol="0">
              <a:spAutoFit/>
            </a:bodyPr>
            <a:lstStyle/>
            <a:p>
              <a:pPr algn="ctr"/>
              <a:r>
                <a:rPr lang="en-US" sz="1600" dirty="0" smtClean="0">
                  <a:solidFill>
                    <a:schemeClr val="bg1"/>
                  </a:solidFill>
                  <a:latin typeface="Arial" panose="020B0604020202020204" pitchFamily="34" charset="0"/>
                  <a:cs typeface="Arial" panose="020B0604020202020204" pitchFamily="34" charset="0"/>
                </a:rPr>
                <a:t>THE </a:t>
              </a:r>
              <a:r>
                <a:rPr lang="en-US" sz="1600" b="1" dirty="0" smtClean="0">
                  <a:solidFill>
                    <a:schemeClr val="bg1"/>
                  </a:solidFill>
                  <a:latin typeface="Arial" panose="020B0604020202020204" pitchFamily="34" charset="0"/>
                  <a:cs typeface="Arial" panose="020B0604020202020204" pitchFamily="34" charset="0"/>
                </a:rPr>
                <a:t>7 PHASES </a:t>
              </a:r>
              <a:r>
                <a:rPr lang="en-US" sz="1600" dirty="0" smtClean="0">
                  <a:solidFill>
                    <a:schemeClr val="bg1"/>
                  </a:solidFill>
                  <a:latin typeface="Arial" panose="020B0604020202020204" pitchFamily="34" charset="0"/>
                  <a:cs typeface="Arial" panose="020B0604020202020204" pitchFamily="34" charset="0"/>
                </a:rPr>
                <a:t>OF THE </a:t>
              </a:r>
              <a:r>
                <a:rPr lang="en-US" sz="1600" dirty="0" smtClean="0">
                  <a:solidFill>
                    <a:schemeClr val="bg1"/>
                  </a:solidFill>
                  <a:latin typeface="Arial" panose="020B0604020202020204" pitchFamily="34" charset="0"/>
                  <a:cs typeface="Arial" panose="020B0604020202020204" pitchFamily="34" charset="0"/>
                </a:rPr>
                <a:t>BUYING </a:t>
              </a:r>
              <a:r>
                <a:rPr lang="en-US" sz="1600" dirty="0" smtClean="0">
                  <a:solidFill>
                    <a:schemeClr val="bg1"/>
                  </a:solidFill>
                  <a:latin typeface="Arial" panose="020B0604020202020204" pitchFamily="34" charset="0"/>
                  <a:cs typeface="Arial" panose="020B0604020202020204" pitchFamily="34" charset="0"/>
                </a:rPr>
                <a:t>AND SELLING PROCESS</a:t>
              </a:r>
              <a:endParaRPr lang="en-US" sz="1600" dirty="0">
                <a:solidFill>
                  <a:schemeClr val="bg1"/>
                </a:solidFill>
                <a:latin typeface="Arial" panose="020B0604020202020204" pitchFamily="34" charset="0"/>
                <a:cs typeface="Arial" panose="020B0604020202020204" pitchFamily="34" charset="0"/>
              </a:endParaRPr>
            </a:p>
          </p:txBody>
        </p:sp>
      </p:grpSp>
      <p:sp>
        <p:nvSpPr>
          <p:cNvPr id="6" name="Rectangle 5"/>
          <p:cNvSpPr/>
          <p:nvPr/>
        </p:nvSpPr>
        <p:spPr>
          <a:xfrm>
            <a:off x="1171364" y="228600"/>
            <a:ext cx="149611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583294" y="228600"/>
            <a:ext cx="1456066"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2667475" y="228600"/>
            <a:ext cx="6915818" cy="457200"/>
          </a:xfrm>
          <a:prstGeom prst="rect">
            <a:avLst/>
          </a:prstGeom>
          <a:gradFill flip="none" rotWithShape="1">
            <a:gsLst>
              <a:gs pos="0">
                <a:schemeClr val="accent2"/>
              </a:gs>
              <a:gs pos="100000">
                <a:schemeClr val="accent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1171364" y="281970"/>
            <a:ext cx="1496110" cy="338554"/>
          </a:xfrm>
          <a:prstGeom prst="rect">
            <a:avLst/>
          </a:prstGeom>
          <a:noFill/>
        </p:spPr>
        <p:txBody>
          <a:bodyPr wrap="square" rtlCol="0">
            <a:spAutoFit/>
          </a:bodyPr>
          <a:lstStyle/>
          <a:p>
            <a:pPr algn="ctr"/>
            <a:r>
              <a:rPr lang="en-US" sz="1600" b="1" dirty="0" smtClean="0">
                <a:solidFill>
                  <a:schemeClr val="bg1"/>
                </a:solidFill>
                <a:latin typeface="Arial" panose="020B0604020202020204" pitchFamily="34" charset="0"/>
                <a:cs typeface="Arial" panose="020B0604020202020204" pitchFamily="34" charset="0"/>
              </a:rPr>
              <a:t>PRE-SALE</a:t>
            </a:r>
            <a:endParaRPr lang="en-US" sz="1800" b="1" dirty="0">
              <a:solidFill>
                <a:schemeClr val="bg1"/>
              </a:solidFill>
              <a:latin typeface="Arial" panose="020B0604020202020204" pitchFamily="34" charset="0"/>
              <a:cs typeface="Arial" panose="020B0604020202020204" pitchFamily="34" charset="0"/>
            </a:endParaRPr>
          </a:p>
        </p:txBody>
      </p:sp>
      <p:sp>
        <p:nvSpPr>
          <p:cNvPr id="12" name="TextBox 11"/>
          <p:cNvSpPr txBox="1"/>
          <p:nvPr/>
        </p:nvSpPr>
        <p:spPr>
          <a:xfrm>
            <a:off x="2667475" y="281970"/>
            <a:ext cx="6915818" cy="338554"/>
          </a:xfrm>
          <a:prstGeom prst="rect">
            <a:avLst/>
          </a:prstGeom>
          <a:noFill/>
        </p:spPr>
        <p:txBody>
          <a:bodyPr wrap="square" rtlCol="0">
            <a:spAutoFit/>
          </a:bodyPr>
          <a:lstStyle/>
          <a:p>
            <a:pPr algn="ctr"/>
            <a:r>
              <a:rPr lang="en-US" sz="1600" b="1" dirty="0" smtClean="0">
                <a:solidFill>
                  <a:schemeClr val="bg1"/>
                </a:solidFill>
                <a:latin typeface="Arial" panose="020B0604020202020204" pitchFamily="34" charset="0"/>
                <a:cs typeface="Arial" panose="020B0604020202020204" pitchFamily="34" charset="0"/>
              </a:rPr>
              <a:t>SALE</a:t>
            </a:r>
            <a:endParaRPr lang="en-US" sz="1600" b="1" dirty="0">
              <a:solidFill>
                <a:schemeClr val="bg1"/>
              </a:solidFill>
              <a:latin typeface="Arial" panose="020B0604020202020204" pitchFamily="34" charset="0"/>
              <a:cs typeface="Arial" panose="020B0604020202020204" pitchFamily="34" charset="0"/>
            </a:endParaRPr>
          </a:p>
        </p:txBody>
      </p:sp>
      <p:sp>
        <p:nvSpPr>
          <p:cNvPr id="13" name="TextBox 12"/>
          <p:cNvSpPr txBox="1"/>
          <p:nvPr/>
        </p:nvSpPr>
        <p:spPr>
          <a:xfrm>
            <a:off x="9583294" y="281970"/>
            <a:ext cx="1456066" cy="338554"/>
          </a:xfrm>
          <a:prstGeom prst="rect">
            <a:avLst/>
          </a:prstGeom>
          <a:noFill/>
        </p:spPr>
        <p:txBody>
          <a:bodyPr wrap="square" rtlCol="0">
            <a:spAutoFit/>
          </a:bodyPr>
          <a:lstStyle/>
          <a:p>
            <a:pPr algn="ctr"/>
            <a:r>
              <a:rPr lang="en-US" sz="1600" b="1" dirty="0" smtClean="0">
                <a:solidFill>
                  <a:schemeClr val="bg1"/>
                </a:solidFill>
                <a:latin typeface="Arial" panose="020B0604020202020204" pitchFamily="34" charset="0"/>
                <a:cs typeface="Arial" panose="020B0604020202020204" pitchFamily="34" charset="0"/>
              </a:rPr>
              <a:t>POST-SALE</a:t>
            </a:r>
            <a:endParaRPr lang="en-US" sz="1600" b="1" dirty="0">
              <a:solidFill>
                <a:schemeClr val="bg1"/>
              </a:solidFill>
              <a:latin typeface="Arial" panose="020B0604020202020204" pitchFamily="34" charset="0"/>
              <a:cs typeface="Arial" panose="020B0604020202020204" pitchFamily="34" charset="0"/>
            </a:endParaRPr>
          </a:p>
        </p:txBody>
      </p:sp>
      <p:cxnSp>
        <p:nvCxnSpPr>
          <p:cNvPr id="143" name="Straight Connector 142"/>
          <p:cNvCxnSpPr/>
          <p:nvPr/>
        </p:nvCxnSpPr>
        <p:spPr>
          <a:xfrm>
            <a:off x="2667476" y="228600"/>
            <a:ext cx="0" cy="457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9583293" y="228600"/>
            <a:ext cx="0" cy="457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a:off x="6124364" y="1751541"/>
            <a:ext cx="0" cy="458259"/>
          </a:xfrm>
          <a:prstGeom prst="straightConnector1">
            <a:avLst/>
          </a:prstGeom>
          <a:ln>
            <a:solidFill>
              <a:schemeClr val="tx1">
                <a:lumMod val="65000"/>
                <a:lumOff val="3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20" idx="6"/>
          </p:cNvCxnSpPr>
          <p:nvPr/>
        </p:nvCxnSpPr>
        <p:spPr>
          <a:xfrm>
            <a:off x="1411196" y="2976637"/>
            <a:ext cx="9628163"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0" name="Group 79"/>
          <p:cNvGrpSpPr/>
          <p:nvPr/>
        </p:nvGrpSpPr>
        <p:grpSpPr>
          <a:xfrm>
            <a:off x="1160322" y="1066800"/>
            <a:ext cx="250874" cy="3949800"/>
            <a:chOff x="1779563" y="4083000"/>
            <a:chExt cx="250874" cy="3949800"/>
          </a:xfrm>
        </p:grpSpPr>
        <p:cxnSp>
          <p:nvCxnSpPr>
            <p:cNvPr id="18" name="Straight Connector 17"/>
            <p:cNvCxnSpPr>
              <a:stCxn id="16" idx="2"/>
            </p:cNvCxnSpPr>
            <p:nvPr/>
          </p:nvCxnSpPr>
          <p:spPr>
            <a:xfrm>
              <a:off x="1905000" y="4191000"/>
              <a:ext cx="0" cy="1676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21" idx="2"/>
            </p:cNvCxnSpPr>
            <p:nvPr/>
          </p:nvCxnSpPr>
          <p:spPr>
            <a:xfrm flipV="1">
              <a:off x="1905000" y="6118274"/>
              <a:ext cx="0" cy="180652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851000" y="4083000"/>
              <a:ext cx="108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1779563" y="5867400"/>
              <a:ext cx="250874" cy="2508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rot="10800000">
              <a:off x="1851000" y="7924800"/>
              <a:ext cx="108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1" name="Group 80"/>
          <p:cNvGrpSpPr/>
          <p:nvPr/>
        </p:nvGrpSpPr>
        <p:grpSpPr>
          <a:xfrm>
            <a:off x="2542043" y="1066800"/>
            <a:ext cx="250874" cy="3720307"/>
            <a:chOff x="3161284" y="4083000"/>
            <a:chExt cx="250874" cy="3720307"/>
          </a:xfrm>
        </p:grpSpPr>
        <p:cxnSp>
          <p:nvCxnSpPr>
            <p:cNvPr id="27" name="Straight Connector 26"/>
            <p:cNvCxnSpPr>
              <a:stCxn id="28" idx="2"/>
            </p:cNvCxnSpPr>
            <p:nvPr/>
          </p:nvCxnSpPr>
          <p:spPr>
            <a:xfrm>
              <a:off x="3286721" y="4191000"/>
              <a:ext cx="0" cy="1676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32" idx="2"/>
            </p:cNvCxnSpPr>
            <p:nvPr/>
          </p:nvCxnSpPr>
          <p:spPr>
            <a:xfrm flipV="1">
              <a:off x="3286721" y="6118274"/>
              <a:ext cx="0" cy="1577033"/>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3232721" y="4083000"/>
              <a:ext cx="108000" cy="1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3161284" y="5867400"/>
              <a:ext cx="250874" cy="2508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rot="10800000">
              <a:off x="3232721" y="7695307"/>
              <a:ext cx="108000" cy="1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2" name="Group 81"/>
          <p:cNvGrpSpPr/>
          <p:nvPr/>
        </p:nvGrpSpPr>
        <p:grpSpPr>
          <a:xfrm>
            <a:off x="3923764" y="1066800"/>
            <a:ext cx="250874" cy="5092800"/>
            <a:chOff x="4543005" y="4083000"/>
            <a:chExt cx="250874" cy="5092800"/>
          </a:xfrm>
        </p:grpSpPr>
        <p:cxnSp>
          <p:nvCxnSpPr>
            <p:cNvPr id="34" name="Straight Connector 33"/>
            <p:cNvCxnSpPr>
              <a:stCxn id="35" idx="2"/>
            </p:cNvCxnSpPr>
            <p:nvPr/>
          </p:nvCxnSpPr>
          <p:spPr>
            <a:xfrm>
              <a:off x="4668442" y="4191000"/>
              <a:ext cx="0" cy="1676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9" idx="2"/>
            </p:cNvCxnSpPr>
            <p:nvPr/>
          </p:nvCxnSpPr>
          <p:spPr>
            <a:xfrm flipV="1">
              <a:off x="4668443" y="6118274"/>
              <a:ext cx="0" cy="2949526"/>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614442" y="4083000"/>
              <a:ext cx="108000" cy="1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4543005" y="5867400"/>
              <a:ext cx="250874" cy="25087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rot="10800000">
              <a:off x="4614443" y="9067800"/>
              <a:ext cx="108000" cy="1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3" name="Group 82"/>
          <p:cNvGrpSpPr/>
          <p:nvPr/>
        </p:nvGrpSpPr>
        <p:grpSpPr>
          <a:xfrm>
            <a:off x="5305485" y="1066800"/>
            <a:ext cx="250874" cy="4559400"/>
            <a:chOff x="5924726" y="4083000"/>
            <a:chExt cx="250874" cy="4559400"/>
          </a:xfrm>
        </p:grpSpPr>
        <p:cxnSp>
          <p:nvCxnSpPr>
            <p:cNvPr id="48" name="Straight Connector 47"/>
            <p:cNvCxnSpPr>
              <a:stCxn id="49" idx="2"/>
            </p:cNvCxnSpPr>
            <p:nvPr/>
          </p:nvCxnSpPr>
          <p:spPr>
            <a:xfrm>
              <a:off x="6050163" y="4191000"/>
              <a:ext cx="0" cy="167640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7" idx="2"/>
            </p:cNvCxnSpPr>
            <p:nvPr/>
          </p:nvCxnSpPr>
          <p:spPr>
            <a:xfrm flipH="1" flipV="1">
              <a:off x="6050163" y="6118274"/>
              <a:ext cx="1" cy="2416126"/>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5996163" y="4083000"/>
              <a:ext cx="108000" cy="1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5924726" y="5867400"/>
              <a:ext cx="250874" cy="25087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rot="10800000">
              <a:off x="5996164" y="8534400"/>
              <a:ext cx="108000" cy="1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4" name="Group 83"/>
          <p:cNvGrpSpPr/>
          <p:nvPr/>
        </p:nvGrpSpPr>
        <p:grpSpPr>
          <a:xfrm>
            <a:off x="6687206" y="1066800"/>
            <a:ext cx="250874" cy="4453108"/>
            <a:chOff x="7306447" y="4083000"/>
            <a:chExt cx="250874" cy="4453108"/>
          </a:xfrm>
        </p:grpSpPr>
        <p:cxnSp>
          <p:nvCxnSpPr>
            <p:cNvPr id="56" name="Straight Connector 55"/>
            <p:cNvCxnSpPr>
              <a:stCxn id="57" idx="2"/>
            </p:cNvCxnSpPr>
            <p:nvPr/>
          </p:nvCxnSpPr>
          <p:spPr>
            <a:xfrm>
              <a:off x="7431884" y="4191000"/>
              <a:ext cx="0" cy="167640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5" idx="2"/>
            </p:cNvCxnSpPr>
            <p:nvPr/>
          </p:nvCxnSpPr>
          <p:spPr>
            <a:xfrm flipH="1" flipV="1">
              <a:off x="7431884" y="6118274"/>
              <a:ext cx="1" cy="2309834"/>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7377884" y="4083000"/>
              <a:ext cx="108000" cy="10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7306447" y="5867400"/>
              <a:ext cx="250874" cy="25087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p:cNvSpPr/>
            <p:nvPr/>
          </p:nvSpPr>
          <p:spPr>
            <a:xfrm rot="10800000">
              <a:off x="7377885" y="8428108"/>
              <a:ext cx="108000" cy="10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5" name="Group 84"/>
          <p:cNvGrpSpPr/>
          <p:nvPr/>
        </p:nvGrpSpPr>
        <p:grpSpPr>
          <a:xfrm>
            <a:off x="8068927" y="1066800"/>
            <a:ext cx="250874" cy="4345108"/>
            <a:chOff x="8688168" y="4083000"/>
            <a:chExt cx="250874" cy="4345108"/>
          </a:xfrm>
        </p:grpSpPr>
        <p:cxnSp>
          <p:nvCxnSpPr>
            <p:cNvPr id="64" name="Straight Connector 63"/>
            <p:cNvCxnSpPr>
              <a:stCxn id="65" idx="2"/>
            </p:cNvCxnSpPr>
            <p:nvPr/>
          </p:nvCxnSpPr>
          <p:spPr>
            <a:xfrm>
              <a:off x="8813605" y="4191000"/>
              <a:ext cx="0" cy="1676400"/>
            </a:xfrm>
            <a:prstGeom prst="line">
              <a:avLst/>
            </a:prstGeom>
            <a:ln w="19050">
              <a:solidFill>
                <a:srgbClr val="32A8F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63" idx="2"/>
            </p:cNvCxnSpPr>
            <p:nvPr/>
          </p:nvCxnSpPr>
          <p:spPr>
            <a:xfrm flipH="1" flipV="1">
              <a:off x="8813605" y="6118274"/>
              <a:ext cx="1" cy="2201834"/>
            </a:xfrm>
            <a:prstGeom prst="line">
              <a:avLst/>
            </a:prstGeom>
            <a:ln w="19050">
              <a:solidFill>
                <a:srgbClr val="32A8F2"/>
              </a:solidFil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8759605" y="4083000"/>
              <a:ext cx="108000"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8688168" y="5867400"/>
              <a:ext cx="250874" cy="25087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p:cNvSpPr/>
            <p:nvPr/>
          </p:nvSpPr>
          <p:spPr>
            <a:xfrm rot="10800000">
              <a:off x="8759606" y="8320108"/>
              <a:ext cx="108000"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72" name="Straight Connector 71"/>
          <p:cNvCxnSpPr>
            <a:endCxn id="122" idx="0"/>
          </p:cNvCxnSpPr>
          <p:nvPr/>
        </p:nvCxnSpPr>
        <p:spPr>
          <a:xfrm flipH="1">
            <a:off x="9571501" y="1174800"/>
            <a:ext cx="4583" cy="1674879"/>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122" idx="0"/>
          </p:cNvCxnSpPr>
          <p:nvPr/>
        </p:nvCxnSpPr>
        <p:spPr>
          <a:xfrm flipH="1" flipV="1">
            <a:off x="9571501" y="2849679"/>
            <a:ext cx="1400" cy="2136545"/>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9522084" y="1066800"/>
            <a:ext cx="108000" cy="10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68" name="Oval 67"/>
          <p:cNvSpPr/>
          <p:nvPr/>
        </p:nvSpPr>
        <p:spPr>
          <a:xfrm>
            <a:off x="9450647" y="2851200"/>
            <a:ext cx="250874" cy="25087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71" name="Rectangle 70"/>
          <p:cNvSpPr/>
          <p:nvPr/>
        </p:nvSpPr>
        <p:spPr>
          <a:xfrm rot="10800000">
            <a:off x="9522084" y="4940941"/>
            <a:ext cx="108000" cy="10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88" name="TextBox 87"/>
          <p:cNvSpPr txBox="1"/>
          <p:nvPr/>
        </p:nvSpPr>
        <p:spPr>
          <a:xfrm>
            <a:off x="1287296" y="1192515"/>
            <a:ext cx="1341330" cy="253916"/>
          </a:xfrm>
          <a:prstGeom prst="rect">
            <a:avLst/>
          </a:prstGeom>
          <a:noFill/>
        </p:spPr>
        <p:txBody>
          <a:bodyPr wrap="square" rtlCol="0">
            <a:spAutoFit/>
          </a:bodyPr>
          <a:lstStyle/>
          <a:p>
            <a:r>
              <a:rPr lang="en-US" sz="1050" b="1" dirty="0" smtClean="0">
                <a:solidFill>
                  <a:schemeClr val="accent1"/>
                </a:solidFill>
                <a:latin typeface="Arial" panose="020B0604020202020204" pitchFamily="34" charset="0"/>
                <a:cs typeface="Arial" panose="020B0604020202020204" pitchFamily="34" charset="0"/>
              </a:rPr>
              <a:t>IN BUYING MODE</a:t>
            </a:r>
            <a:endParaRPr lang="en-US" sz="1050" b="1" dirty="0">
              <a:solidFill>
                <a:schemeClr val="accent1"/>
              </a:solidFill>
              <a:latin typeface="Arial" panose="020B0604020202020204" pitchFamily="34" charset="0"/>
              <a:cs typeface="Arial" panose="020B0604020202020204" pitchFamily="34" charset="0"/>
            </a:endParaRPr>
          </a:p>
        </p:txBody>
      </p:sp>
      <p:sp>
        <p:nvSpPr>
          <p:cNvPr id="93" name="TextBox 92"/>
          <p:cNvSpPr txBox="1"/>
          <p:nvPr/>
        </p:nvSpPr>
        <p:spPr>
          <a:xfrm>
            <a:off x="1285758" y="3056502"/>
            <a:ext cx="1327721" cy="415498"/>
          </a:xfrm>
          <a:prstGeom prst="rect">
            <a:avLst/>
          </a:prstGeom>
          <a:noFill/>
        </p:spPr>
        <p:txBody>
          <a:bodyPr wrap="square" rtlCol="0">
            <a:spAutoFit/>
          </a:bodyPr>
          <a:lstStyle/>
          <a:p>
            <a:r>
              <a:rPr lang="en-US" sz="1050" b="1" dirty="0" smtClean="0">
                <a:solidFill>
                  <a:schemeClr val="accent1"/>
                </a:solidFill>
                <a:latin typeface="Arial" panose="020B0604020202020204" pitchFamily="34" charset="0"/>
                <a:cs typeface="Arial" panose="020B0604020202020204" pitchFamily="34" charset="0"/>
              </a:rPr>
              <a:t>GETTING READY FOR SUCCESS</a:t>
            </a:r>
            <a:endParaRPr lang="en-US" sz="1050" b="1" dirty="0">
              <a:solidFill>
                <a:schemeClr val="accent1"/>
              </a:solidFill>
              <a:latin typeface="Arial" panose="020B0604020202020204" pitchFamily="34" charset="0"/>
              <a:cs typeface="Arial" panose="020B0604020202020204" pitchFamily="34" charset="0"/>
            </a:endParaRPr>
          </a:p>
        </p:txBody>
      </p:sp>
      <p:sp>
        <p:nvSpPr>
          <p:cNvPr id="95" name="TextBox 94"/>
          <p:cNvSpPr txBox="1"/>
          <p:nvPr/>
        </p:nvSpPr>
        <p:spPr>
          <a:xfrm>
            <a:off x="2667040" y="1176606"/>
            <a:ext cx="1374477" cy="253916"/>
          </a:xfrm>
          <a:prstGeom prst="rect">
            <a:avLst/>
          </a:prstGeom>
          <a:noFill/>
        </p:spPr>
        <p:txBody>
          <a:bodyPr wrap="square" rtlCol="0">
            <a:spAutoFit/>
          </a:bodyPr>
          <a:lstStyle/>
          <a:p>
            <a:r>
              <a:rPr lang="en-US" sz="1050" b="1" dirty="0" smtClean="0">
                <a:solidFill>
                  <a:schemeClr val="accent2"/>
                </a:solidFill>
                <a:latin typeface="Arial" panose="020B0604020202020204" pitchFamily="34" charset="0"/>
                <a:cs typeface="Arial" panose="020B0604020202020204" pitchFamily="34" charset="0"/>
              </a:rPr>
              <a:t>DISSATISFIED</a:t>
            </a:r>
            <a:endParaRPr lang="en-US" sz="1050" b="1" dirty="0">
              <a:solidFill>
                <a:schemeClr val="accent2"/>
              </a:solidFill>
              <a:latin typeface="Arial" panose="020B0604020202020204" pitchFamily="34" charset="0"/>
              <a:cs typeface="Arial" panose="020B0604020202020204" pitchFamily="34" charset="0"/>
            </a:endParaRPr>
          </a:p>
        </p:txBody>
      </p:sp>
      <p:sp>
        <p:nvSpPr>
          <p:cNvPr id="96" name="TextBox 95"/>
          <p:cNvSpPr txBox="1"/>
          <p:nvPr/>
        </p:nvSpPr>
        <p:spPr>
          <a:xfrm>
            <a:off x="4058951" y="1194287"/>
            <a:ext cx="1372412" cy="253916"/>
          </a:xfrm>
          <a:prstGeom prst="rect">
            <a:avLst/>
          </a:prstGeom>
          <a:noFill/>
        </p:spPr>
        <p:txBody>
          <a:bodyPr wrap="square" rtlCol="0">
            <a:spAutoFit/>
          </a:bodyPr>
          <a:lstStyle/>
          <a:p>
            <a:r>
              <a:rPr lang="en-US" sz="1050" b="1" dirty="0" smtClean="0">
                <a:solidFill>
                  <a:schemeClr val="accent3"/>
                </a:solidFill>
                <a:latin typeface="Arial" panose="020B0604020202020204" pitchFamily="34" charset="0"/>
                <a:cs typeface="Arial" panose="020B0604020202020204" pitchFamily="34" charset="0"/>
              </a:rPr>
              <a:t>ANALYZING</a:t>
            </a:r>
            <a:endParaRPr lang="en-US" sz="1050" b="1" dirty="0">
              <a:solidFill>
                <a:schemeClr val="accent3"/>
              </a:solidFill>
              <a:latin typeface="Arial" panose="020B0604020202020204" pitchFamily="34" charset="0"/>
              <a:cs typeface="Arial" panose="020B0604020202020204" pitchFamily="34" charset="0"/>
            </a:endParaRPr>
          </a:p>
        </p:txBody>
      </p:sp>
      <p:sp>
        <p:nvSpPr>
          <p:cNvPr id="97" name="TextBox 96"/>
          <p:cNvSpPr txBox="1"/>
          <p:nvPr/>
        </p:nvSpPr>
        <p:spPr>
          <a:xfrm>
            <a:off x="5431363" y="1192515"/>
            <a:ext cx="1388193" cy="253916"/>
          </a:xfrm>
          <a:prstGeom prst="rect">
            <a:avLst/>
          </a:prstGeom>
          <a:noFill/>
        </p:spPr>
        <p:txBody>
          <a:bodyPr wrap="square" rtlCol="0">
            <a:spAutoFit/>
          </a:bodyPr>
          <a:lstStyle/>
          <a:p>
            <a:r>
              <a:rPr lang="en-US" sz="1050" b="1" dirty="0" smtClean="0">
                <a:solidFill>
                  <a:schemeClr val="accent4"/>
                </a:solidFill>
                <a:latin typeface="Arial" panose="020B0604020202020204" pitchFamily="34" charset="0"/>
                <a:cs typeface="Arial" panose="020B0604020202020204" pitchFamily="34" charset="0"/>
              </a:rPr>
              <a:t>INTERVENING</a:t>
            </a:r>
            <a:endParaRPr lang="en-US" sz="1050" b="1" dirty="0">
              <a:solidFill>
                <a:schemeClr val="accent4"/>
              </a:solidFill>
              <a:latin typeface="Arial" panose="020B0604020202020204" pitchFamily="34" charset="0"/>
              <a:cs typeface="Arial" panose="020B0604020202020204" pitchFamily="34" charset="0"/>
            </a:endParaRPr>
          </a:p>
        </p:txBody>
      </p:sp>
      <p:sp>
        <p:nvSpPr>
          <p:cNvPr id="98" name="TextBox 97"/>
          <p:cNvSpPr txBox="1"/>
          <p:nvPr/>
        </p:nvSpPr>
        <p:spPr>
          <a:xfrm>
            <a:off x="6814927" y="1197261"/>
            <a:ext cx="1385909" cy="253916"/>
          </a:xfrm>
          <a:prstGeom prst="rect">
            <a:avLst/>
          </a:prstGeom>
          <a:noFill/>
        </p:spPr>
        <p:txBody>
          <a:bodyPr wrap="square" rtlCol="0">
            <a:spAutoFit/>
          </a:bodyPr>
          <a:lstStyle/>
          <a:p>
            <a:r>
              <a:rPr lang="en-US" sz="1050" b="1" dirty="0" smtClean="0">
                <a:solidFill>
                  <a:schemeClr val="accent5"/>
                </a:solidFill>
                <a:latin typeface="Arial" panose="020B0604020202020204" pitchFamily="34" charset="0"/>
                <a:cs typeface="Arial" panose="020B0604020202020204" pitchFamily="34" charset="0"/>
              </a:rPr>
              <a:t>SELECTING</a:t>
            </a:r>
            <a:endParaRPr lang="en-US" sz="1050" b="1" dirty="0">
              <a:solidFill>
                <a:schemeClr val="accent5"/>
              </a:solidFill>
              <a:latin typeface="Arial" panose="020B0604020202020204" pitchFamily="34" charset="0"/>
              <a:cs typeface="Arial" panose="020B0604020202020204" pitchFamily="34" charset="0"/>
            </a:endParaRPr>
          </a:p>
        </p:txBody>
      </p:sp>
      <p:sp>
        <p:nvSpPr>
          <p:cNvPr id="99" name="TextBox 98"/>
          <p:cNvSpPr txBox="1"/>
          <p:nvPr/>
        </p:nvSpPr>
        <p:spPr>
          <a:xfrm>
            <a:off x="8197305" y="1192515"/>
            <a:ext cx="1380322" cy="253916"/>
          </a:xfrm>
          <a:prstGeom prst="rect">
            <a:avLst/>
          </a:prstGeom>
          <a:noFill/>
        </p:spPr>
        <p:txBody>
          <a:bodyPr wrap="square" rtlCol="0">
            <a:spAutoFit/>
          </a:bodyPr>
          <a:lstStyle/>
          <a:p>
            <a:r>
              <a:rPr lang="en-US" sz="1050" b="1" dirty="0" smtClean="0">
                <a:solidFill>
                  <a:schemeClr val="accent6"/>
                </a:solidFill>
                <a:latin typeface="Arial" panose="020B0604020202020204" pitchFamily="34" charset="0"/>
                <a:cs typeface="Arial" panose="020B0604020202020204" pitchFamily="34" charset="0"/>
              </a:rPr>
              <a:t>COMMITTING</a:t>
            </a:r>
            <a:endParaRPr lang="en-US" sz="1050" b="1" dirty="0">
              <a:solidFill>
                <a:schemeClr val="accent6"/>
              </a:solidFill>
              <a:latin typeface="Arial" panose="020B0604020202020204" pitchFamily="34" charset="0"/>
              <a:cs typeface="Arial" panose="020B0604020202020204" pitchFamily="34" charset="0"/>
            </a:endParaRPr>
          </a:p>
        </p:txBody>
      </p:sp>
      <p:sp>
        <p:nvSpPr>
          <p:cNvPr id="100" name="TextBox 99"/>
          <p:cNvSpPr txBox="1"/>
          <p:nvPr/>
        </p:nvSpPr>
        <p:spPr>
          <a:xfrm>
            <a:off x="9579559" y="1192515"/>
            <a:ext cx="1298254" cy="253916"/>
          </a:xfrm>
          <a:prstGeom prst="rect">
            <a:avLst/>
          </a:prstGeom>
          <a:noFill/>
        </p:spPr>
        <p:txBody>
          <a:bodyPr wrap="square" rtlCol="0">
            <a:spAutoFit/>
          </a:bodyPr>
          <a:lstStyle/>
          <a:p>
            <a:r>
              <a:rPr lang="en-US" sz="1050" b="1" dirty="0" smtClean="0">
                <a:solidFill>
                  <a:schemeClr val="bg2"/>
                </a:solidFill>
                <a:latin typeface="Arial" panose="020B0604020202020204" pitchFamily="34" charset="0"/>
                <a:cs typeface="Arial" panose="020B0604020202020204" pitchFamily="34" charset="0"/>
              </a:rPr>
              <a:t>IMPLEMENTING</a:t>
            </a:r>
            <a:endParaRPr lang="en-US" sz="1050" b="1" dirty="0">
              <a:solidFill>
                <a:schemeClr val="bg2"/>
              </a:solidFill>
              <a:latin typeface="Arial" panose="020B0604020202020204" pitchFamily="34" charset="0"/>
              <a:cs typeface="Arial" panose="020B0604020202020204" pitchFamily="34" charset="0"/>
            </a:endParaRPr>
          </a:p>
        </p:txBody>
      </p:sp>
      <p:sp>
        <p:nvSpPr>
          <p:cNvPr id="101" name="TextBox 100"/>
          <p:cNvSpPr txBox="1"/>
          <p:nvPr/>
        </p:nvSpPr>
        <p:spPr>
          <a:xfrm>
            <a:off x="2667477" y="3056502"/>
            <a:ext cx="1327721" cy="253916"/>
          </a:xfrm>
          <a:prstGeom prst="rect">
            <a:avLst/>
          </a:prstGeom>
          <a:noFill/>
        </p:spPr>
        <p:txBody>
          <a:bodyPr wrap="square" rtlCol="0">
            <a:spAutoFit/>
          </a:bodyPr>
          <a:lstStyle/>
          <a:p>
            <a:r>
              <a:rPr lang="en-US" sz="1050" b="1" dirty="0" smtClean="0">
                <a:solidFill>
                  <a:schemeClr val="accent2"/>
                </a:solidFill>
                <a:latin typeface="Arial" panose="020B0604020202020204" pitchFamily="34" charset="0"/>
                <a:cs typeface="Arial" panose="020B0604020202020204" pitchFamily="34" charset="0"/>
              </a:rPr>
              <a:t>PROSPECTING</a:t>
            </a:r>
            <a:endParaRPr lang="en-US" sz="1050" b="1" dirty="0">
              <a:solidFill>
                <a:schemeClr val="accent2"/>
              </a:solidFill>
              <a:latin typeface="Arial" panose="020B0604020202020204" pitchFamily="34" charset="0"/>
              <a:cs typeface="Arial" panose="020B0604020202020204" pitchFamily="34" charset="0"/>
            </a:endParaRPr>
          </a:p>
        </p:txBody>
      </p:sp>
      <p:sp>
        <p:nvSpPr>
          <p:cNvPr id="102" name="TextBox 101"/>
          <p:cNvSpPr txBox="1"/>
          <p:nvPr/>
        </p:nvSpPr>
        <p:spPr>
          <a:xfrm>
            <a:off x="4051423" y="3056502"/>
            <a:ext cx="1327721" cy="415498"/>
          </a:xfrm>
          <a:prstGeom prst="rect">
            <a:avLst/>
          </a:prstGeom>
          <a:noFill/>
        </p:spPr>
        <p:txBody>
          <a:bodyPr wrap="square" rtlCol="0">
            <a:spAutoFit/>
          </a:bodyPr>
          <a:lstStyle/>
          <a:p>
            <a:r>
              <a:rPr lang="en-US" sz="1050" b="1" dirty="0" smtClean="0">
                <a:solidFill>
                  <a:schemeClr val="accent3"/>
                </a:solidFill>
                <a:latin typeface="Arial" panose="020B0604020202020204" pitchFamily="34" charset="0"/>
                <a:cs typeface="Arial" panose="020B0604020202020204" pitchFamily="34" charset="0"/>
              </a:rPr>
              <a:t>NEEDS</a:t>
            </a:r>
          </a:p>
          <a:p>
            <a:r>
              <a:rPr lang="en-US" sz="1050" b="1" dirty="0" smtClean="0">
                <a:solidFill>
                  <a:schemeClr val="accent3"/>
                </a:solidFill>
                <a:latin typeface="Arial" panose="020B0604020202020204" pitchFamily="34" charset="0"/>
                <a:cs typeface="Arial" panose="020B0604020202020204" pitchFamily="34" charset="0"/>
              </a:rPr>
              <a:t>DISCOVERY</a:t>
            </a:r>
            <a:endParaRPr lang="en-US" sz="1050" b="1" dirty="0">
              <a:solidFill>
                <a:schemeClr val="accent3"/>
              </a:solidFill>
              <a:latin typeface="Arial" panose="020B0604020202020204" pitchFamily="34" charset="0"/>
              <a:cs typeface="Arial" panose="020B0604020202020204" pitchFamily="34" charset="0"/>
            </a:endParaRPr>
          </a:p>
        </p:txBody>
      </p:sp>
      <p:sp>
        <p:nvSpPr>
          <p:cNvPr id="103" name="TextBox 102"/>
          <p:cNvSpPr txBox="1"/>
          <p:nvPr/>
        </p:nvSpPr>
        <p:spPr>
          <a:xfrm>
            <a:off x="5434741" y="3056502"/>
            <a:ext cx="1327721" cy="415498"/>
          </a:xfrm>
          <a:prstGeom prst="rect">
            <a:avLst/>
          </a:prstGeom>
          <a:noFill/>
        </p:spPr>
        <p:txBody>
          <a:bodyPr wrap="square" rtlCol="0">
            <a:spAutoFit/>
          </a:bodyPr>
          <a:lstStyle/>
          <a:p>
            <a:r>
              <a:rPr lang="en-US" sz="1050" b="1" dirty="0" smtClean="0">
                <a:solidFill>
                  <a:schemeClr val="accent4"/>
                </a:solidFill>
                <a:latin typeface="Arial" panose="020B0604020202020204" pitchFamily="34" charset="0"/>
                <a:cs typeface="Arial" panose="020B0604020202020204" pitchFamily="34" charset="0"/>
              </a:rPr>
              <a:t>SOLUTION</a:t>
            </a:r>
          </a:p>
          <a:p>
            <a:r>
              <a:rPr lang="en-US" sz="1050" b="1" dirty="0" smtClean="0">
                <a:solidFill>
                  <a:schemeClr val="accent4"/>
                </a:solidFill>
                <a:latin typeface="Arial" panose="020B0604020202020204" pitchFamily="34" charset="0"/>
                <a:cs typeface="Arial" panose="020B0604020202020204" pitchFamily="34" charset="0"/>
              </a:rPr>
              <a:t>CRAFTING</a:t>
            </a:r>
            <a:endParaRPr lang="en-US" sz="1050" b="1" dirty="0">
              <a:solidFill>
                <a:schemeClr val="accent4"/>
              </a:solidFill>
              <a:latin typeface="Arial" panose="020B0604020202020204" pitchFamily="34" charset="0"/>
              <a:cs typeface="Arial" panose="020B0604020202020204" pitchFamily="34" charset="0"/>
            </a:endParaRPr>
          </a:p>
        </p:txBody>
      </p:sp>
      <p:sp>
        <p:nvSpPr>
          <p:cNvPr id="104" name="TextBox 103"/>
          <p:cNvSpPr txBox="1"/>
          <p:nvPr/>
        </p:nvSpPr>
        <p:spPr>
          <a:xfrm>
            <a:off x="6810368" y="3056502"/>
            <a:ext cx="1365307" cy="415498"/>
          </a:xfrm>
          <a:prstGeom prst="rect">
            <a:avLst/>
          </a:prstGeom>
          <a:noFill/>
        </p:spPr>
        <p:txBody>
          <a:bodyPr wrap="square" rtlCol="0">
            <a:spAutoFit/>
          </a:bodyPr>
          <a:lstStyle/>
          <a:p>
            <a:r>
              <a:rPr lang="en-US" sz="1050" b="1" dirty="0" smtClean="0">
                <a:solidFill>
                  <a:schemeClr val="accent5"/>
                </a:solidFill>
                <a:latin typeface="Arial" panose="020B0604020202020204" pitchFamily="34" charset="0"/>
                <a:cs typeface="Arial" panose="020B0604020202020204" pitchFamily="34" charset="0"/>
              </a:rPr>
              <a:t>PRESENTING</a:t>
            </a:r>
          </a:p>
          <a:p>
            <a:r>
              <a:rPr lang="en-US" sz="1050" b="1" dirty="0" smtClean="0">
                <a:solidFill>
                  <a:schemeClr val="accent5"/>
                </a:solidFill>
                <a:latin typeface="Arial" panose="020B0604020202020204" pitchFamily="34" charset="0"/>
                <a:cs typeface="Arial" panose="020B0604020202020204" pitchFamily="34" charset="0"/>
              </a:rPr>
              <a:t>A SOLUTION</a:t>
            </a:r>
            <a:endParaRPr lang="en-US" sz="1050" b="1" dirty="0">
              <a:solidFill>
                <a:schemeClr val="accent5"/>
              </a:solidFill>
              <a:latin typeface="Arial" panose="020B0604020202020204" pitchFamily="34" charset="0"/>
              <a:cs typeface="Arial" panose="020B0604020202020204" pitchFamily="34" charset="0"/>
            </a:endParaRPr>
          </a:p>
        </p:txBody>
      </p:sp>
      <p:sp>
        <p:nvSpPr>
          <p:cNvPr id="105" name="TextBox 104"/>
          <p:cNvSpPr txBox="1"/>
          <p:nvPr/>
        </p:nvSpPr>
        <p:spPr>
          <a:xfrm>
            <a:off x="8195353" y="3056502"/>
            <a:ext cx="1327721" cy="415498"/>
          </a:xfrm>
          <a:prstGeom prst="rect">
            <a:avLst/>
          </a:prstGeom>
          <a:noFill/>
        </p:spPr>
        <p:txBody>
          <a:bodyPr wrap="square" rtlCol="0">
            <a:spAutoFit/>
          </a:bodyPr>
          <a:lstStyle/>
          <a:p>
            <a:r>
              <a:rPr lang="en-US" sz="1050" b="1" dirty="0" smtClean="0">
                <a:solidFill>
                  <a:schemeClr val="accent6"/>
                </a:solidFill>
                <a:latin typeface="Arial" panose="020B0604020202020204" pitchFamily="34" charset="0"/>
                <a:cs typeface="Arial" panose="020B0604020202020204" pitchFamily="34" charset="0"/>
              </a:rPr>
              <a:t>SECURING</a:t>
            </a:r>
          </a:p>
          <a:p>
            <a:r>
              <a:rPr lang="en-US" sz="1050" b="1" dirty="0" smtClean="0">
                <a:solidFill>
                  <a:schemeClr val="accent6"/>
                </a:solidFill>
                <a:latin typeface="Arial" panose="020B0604020202020204" pitchFamily="34" charset="0"/>
                <a:cs typeface="Arial" panose="020B0604020202020204" pitchFamily="34" charset="0"/>
              </a:rPr>
              <a:t>THE WIN</a:t>
            </a:r>
            <a:endParaRPr lang="en-US" sz="1050" b="1" dirty="0">
              <a:solidFill>
                <a:schemeClr val="accent6"/>
              </a:solidFill>
              <a:latin typeface="Arial" panose="020B0604020202020204" pitchFamily="34" charset="0"/>
              <a:cs typeface="Arial" panose="020B0604020202020204" pitchFamily="34" charset="0"/>
            </a:endParaRPr>
          </a:p>
        </p:txBody>
      </p:sp>
      <p:sp>
        <p:nvSpPr>
          <p:cNvPr id="106" name="TextBox 105"/>
          <p:cNvSpPr txBox="1"/>
          <p:nvPr/>
        </p:nvSpPr>
        <p:spPr>
          <a:xfrm>
            <a:off x="9579183" y="3056502"/>
            <a:ext cx="1374037" cy="415498"/>
          </a:xfrm>
          <a:prstGeom prst="rect">
            <a:avLst/>
          </a:prstGeom>
          <a:noFill/>
        </p:spPr>
        <p:txBody>
          <a:bodyPr wrap="square" rtlCol="0">
            <a:spAutoFit/>
          </a:bodyPr>
          <a:lstStyle/>
          <a:p>
            <a:r>
              <a:rPr lang="en-US" sz="1050" b="1" dirty="0" smtClean="0">
                <a:solidFill>
                  <a:schemeClr val="bg2"/>
                </a:solidFill>
                <a:latin typeface="Arial" panose="020B0604020202020204" pitchFamily="34" charset="0"/>
                <a:cs typeface="Arial" panose="020B0604020202020204" pitchFamily="34" charset="0"/>
              </a:rPr>
              <a:t>DEVELOPING THE </a:t>
            </a:r>
          </a:p>
          <a:p>
            <a:r>
              <a:rPr lang="en-US" sz="1050" b="1" dirty="0" smtClean="0">
                <a:solidFill>
                  <a:schemeClr val="bg2"/>
                </a:solidFill>
                <a:latin typeface="Arial" panose="020B0604020202020204" pitchFamily="34" charset="0"/>
                <a:cs typeface="Arial" panose="020B0604020202020204" pitchFamily="34" charset="0"/>
              </a:rPr>
              <a:t>ACCOUNT</a:t>
            </a:r>
            <a:endParaRPr lang="en-US" sz="1050" b="1" dirty="0">
              <a:solidFill>
                <a:schemeClr val="bg2"/>
              </a:solidFill>
              <a:latin typeface="Arial" panose="020B0604020202020204" pitchFamily="34" charset="0"/>
              <a:cs typeface="Arial" panose="020B0604020202020204" pitchFamily="34" charset="0"/>
            </a:endParaRPr>
          </a:p>
        </p:txBody>
      </p:sp>
      <p:sp>
        <p:nvSpPr>
          <p:cNvPr id="107" name="Rectangle 106"/>
          <p:cNvSpPr/>
          <p:nvPr/>
        </p:nvSpPr>
        <p:spPr>
          <a:xfrm>
            <a:off x="1286195" y="3446939"/>
            <a:ext cx="1381281" cy="1061829"/>
          </a:xfrm>
          <a:prstGeom prst="rect">
            <a:avLst/>
          </a:prstGeom>
        </p:spPr>
        <p:txBody>
          <a:bodyPr wrap="square">
            <a:spAutoFit/>
          </a:bodyPr>
          <a:lstStyle/>
          <a:p>
            <a:pPr>
              <a:buFont typeface="Arial" panose="020B0604020202020204" pitchFamily="34" charset="0"/>
              <a:buChar char="•"/>
            </a:pPr>
            <a:r>
              <a:rPr lang="sv-SE" sz="900" dirty="0">
                <a:solidFill>
                  <a:schemeClr val="tx1">
                    <a:lumMod val="65000"/>
                    <a:lumOff val="35000"/>
                  </a:schemeClr>
                </a:solidFill>
              </a:rPr>
              <a:t>Sed sed magna </a:t>
            </a:r>
            <a:r>
              <a:rPr lang="sv-SE" sz="900" dirty="0" smtClean="0">
                <a:solidFill>
                  <a:schemeClr val="tx1">
                    <a:lumMod val="65000"/>
                    <a:lumOff val="35000"/>
                  </a:schemeClr>
                </a:solidFill>
              </a:rPr>
              <a:t>quis metus </a:t>
            </a:r>
            <a:r>
              <a:rPr lang="sv-SE" sz="900" dirty="0">
                <a:solidFill>
                  <a:schemeClr val="tx1">
                    <a:lumMod val="65000"/>
                    <a:lumOff val="35000"/>
                  </a:schemeClr>
                </a:solidFill>
              </a:rPr>
              <a:t>egestas</a:t>
            </a:r>
            <a:r>
              <a:rPr lang="en-US" sz="900" dirty="0" smtClean="0">
                <a:solidFill>
                  <a:schemeClr val="tx1">
                    <a:lumMod val="65000"/>
                    <a:lumOff val="35000"/>
                  </a:schemeClr>
                </a:solidFill>
              </a:rPr>
              <a:t>.</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Nulla vestibulum </a:t>
            </a:r>
            <a:r>
              <a:rPr lang="en-US" sz="900" dirty="0" smtClean="0">
                <a:solidFill>
                  <a:schemeClr val="tx1">
                    <a:lumMod val="65000"/>
                    <a:lumOff val="35000"/>
                  </a:schemeClr>
                </a:solidFill>
              </a:rPr>
              <a:t>Aenean nec.</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Donec dignissim </a:t>
            </a:r>
            <a:r>
              <a:rPr lang="en-US" sz="900" dirty="0" smtClean="0">
                <a:solidFill>
                  <a:schemeClr val="tx1">
                    <a:lumMod val="65000"/>
                    <a:lumOff val="35000"/>
                  </a:schemeClr>
                </a:solidFill>
              </a:rPr>
              <a:t>risus.</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Nunc eget odio ut velit laoreet mollis.</a:t>
            </a:r>
          </a:p>
        </p:txBody>
      </p:sp>
      <p:sp>
        <p:nvSpPr>
          <p:cNvPr id="110" name="Rectangle 109"/>
          <p:cNvSpPr/>
          <p:nvPr/>
        </p:nvSpPr>
        <p:spPr>
          <a:xfrm>
            <a:off x="2668200" y="3276600"/>
            <a:ext cx="1382756" cy="1200329"/>
          </a:xfrm>
          <a:prstGeom prst="rect">
            <a:avLst/>
          </a:prstGeom>
        </p:spPr>
        <p:txBody>
          <a:bodyPr wrap="square">
            <a:spAutoFit/>
          </a:bodyPr>
          <a:lstStyle/>
          <a:p>
            <a:pPr>
              <a:buFont typeface="Arial" panose="020B0604020202020204" pitchFamily="34" charset="0"/>
              <a:buChar char="•"/>
            </a:pPr>
            <a:r>
              <a:rPr lang="en-US" sz="900" dirty="0">
                <a:solidFill>
                  <a:schemeClr val="tx1">
                    <a:lumMod val="65000"/>
                    <a:lumOff val="35000"/>
                  </a:schemeClr>
                </a:solidFill>
              </a:rPr>
              <a:t>Ut luctus lorem sed </a:t>
            </a:r>
            <a:r>
              <a:rPr lang="en-US" sz="900" dirty="0" smtClean="0">
                <a:solidFill>
                  <a:schemeClr val="tx1">
                    <a:lumMod val="65000"/>
                    <a:lumOff val="35000"/>
                  </a:schemeClr>
                </a:solidFill>
              </a:rPr>
              <a:t>elementum</a:t>
            </a:r>
            <a:r>
              <a:rPr lang="en-US" sz="900" dirty="0">
                <a:solidFill>
                  <a:schemeClr val="tx1">
                    <a:lumMod val="65000"/>
                    <a:lumOff val="35000"/>
                  </a:schemeClr>
                </a:solidFill>
              </a:rPr>
              <a:t>.</a:t>
            </a:r>
          </a:p>
          <a:p>
            <a:pPr>
              <a:buFont typeface="Arial" panose="020B0604020202020204" pitchFamily="34" charset="0"/>
              <a:buChar char="•"/>
            </a:pPr>
            <a:r>
              <a:rPr lang="en-US" sz="900" dirty="0">
                <a:solidFill>
                  <a:schemeClr val="tx1">
                    <a:lumMod val="65000"/>
                    <a:lumOff val="35000"/>
                  </a:schemeClr>
                </a:solidFill>
              </a:rPr>
              <a:t>Donec egestas enim at lectus </a:t>
            </a:r>
            <a:r>
              <a:rPr lang="en-US" sz="900" dirty="0" smtClean="0">
                <a:solidFill>
                  <a:schemeClr val="tx1">
                    <a:lumMod val="65000"/>
                    <a:lumOff val="35000"/>
                  </a:schemeClr>
                </a:solidFill>
              </a:rPr>
              <a:t>iaculis.</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Vivamus at urna a arcu tempus </a:t>
            </a:r>
            <a:r>
              <a:rPr lang="en-US" sz="900" dirty="0" smtClean="0">
                <a:solidFill>
                  <a:schemeClr val="tx1">
                    <a:lumMod val="65000"/>
                    <a:lumOff val="35000"/>
                  </a:schemeClr>
                </a:solidFill>
              </a:rPr>
              <a:t>iaculis.</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Vivamus ac leo et mauris ornare ullamcorper.</a:t>
            </a:r>
          </a:p>
        </p:txBody>
      </p:sp>
      <p:sp>
        <p:nvSpPr>
          <p:cNvPr id="112" name="Rectangle 111"/>
          <p:cNvSpPr/>
          <p:nvPr/>
        </p:nvSpPr>
        <p:spPr>
          <a:xfrm>
            <a:off x="4053956" y="3472000"/>
            <a:ext cx="1339226" cy="1200329"/>
          </a:xfrm>
          <a:prstGeom prst="rect">
            <a:avLst/>
          </a:prstGeom>
        </p:spPr>
        <p:txBody>
          <a:bodyPr wrap="square">
            <a:spAutoFit/>
          </a:bodyPr>
          <a:lstStyle/>
          <a:p>
            <a:pPr>
              <a:buFont typeface="Arial" panose="020B0604020202020204" pitchFamily="34" charset="0"/>
              <a:buChar char="•"/>
            </a:pPr>
            <a:r>
              <a:rPr lang="en-US" sz="900" dirty="0">
                <a:solidFill>
                  <a:schemeClr val="tx1">
                    <a:lumMod val="65000"/>
                    <a:lumOff val="35000"/>
                  </a:schemeClr>
                </a:solidFill>
              </a:rPr>
              <a:t>In eget lectus at </a:t>
            </a:r>
            <a:r>
              <a:rPr lang="en-US" sz="900" dirty="0" smtClean="0">
                <a:solidFill>
                  <a:schemeClr val="tx1">
                    <a:lumMod val="65000"/>
                    <a:lumOff val="35000"/>
                  </a:schemeClr>
                </a:solidFill>
              </a:rPr>
              <a:t>risus.</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Vivamus posuere </a:t>
            </a:r>
            <a:r>
              <a:rPr lang="en-US" sz="900" dirty="0" smtClean="0">
                <a:solidFill>
                  <a:schemeClr val="tx1">
                    <a:lumMod val="65000"/>
                    <a:lumOff val="35000"/>
                  </a:schemeClr>
                </a:solidFill>
              </a:rPr>
              <a:t>dui.</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Nam elementum dui id lorem </a:t>
            </a:r>
            <a:r>
              <a:rPr lang="en-US" sz="900" dirty="0" smtClean="0">
                <a:solidFill>
                  <a:schemeClr val="tx1">
                    <a:lumMod val="65000"/>
                    <a:lumOff val="35000"/>
                  </a:schemeClr>
                </a:solidFill>
              </a:rPr>
              <a:t>.</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Suspendisse vel nibh </a:t>
            </a:r>
            <a:r>
              <a:rPr lang="en-US" sz="900" dirty="0" smtClean="0">
                <a:solidFill>
                  <a:schemeClr val="tx1">
                    <a:lumMod val="65000"/>
                    <a:lumOff val="35000"/>
                  </a:schemeClr>
                </a:solidFill>
              </a:rPr>
              <a:t>hendrerit.</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Sed sollicitudin sapien vitae tempor viverra.</a:t>
            </a:r>
          </a:p>
        </p:txBody>
      </p:sp>
      <p:sp>
        <p:nvSpPr>
          <p:cNvPr id="114" name="Rectangle 113"/>
          <p:cNvSpPr/>
          <p:nvPr/>
        </p:nvSpPr>
        <p:spPr>
          <a:xfrm>
            <a:off x="5434015" y="3472784"/>
            <a:ext cx="1340886" cy="1892826"/>
          </a:xfrm>
          <a:prstGeom prst="rect">
            <a:avLst/>
          </a:prstGeom>
        </p:spPr>
        <p:txBody>
          <a:bodyPr wrap="square">
            <a:spAutoFit/>
          </a:bodyPr>
          <a:lstStyle/>
          <a:p>
            <a:pPr>
              <a:buFont typeface="Arial" panose="020B0604020202020204" pitchFamily="34" charset="0"/>
              <a:buChar char="•"/>
            </a:pPr>
            <a:r>
              <a:rPr lang="en-US" sz="900" dirty="0">
                <a:solidFill>
                  <a:schemeClr val="tx1">
                    <a:lumMod val="65000"/>
                    <a:lumOff val="35000"/>
                  </a:schemeClr>
                </a:solidFill>
              </a:rPr>
              <a:t>Mauris malesuada lacus sagittis, vulputate metus sed, </a:t>
            </a:r>
            <a:r>
              <a:rPr lang="en-US" sz="900" dirty="0" smtClean="0">
                <a:solidFill>
                  <a:schemeClr val="tx1">
                    <a:lumMod val="65000"/>
                    <a:lumOff val="35000"/>
                  </a:schemeClr>
                </a:solidFill>
              </a:rPr>
              <a:t>finibus.</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Cras vitae sapien eu ex suscipit maximus quis vitae augue.</a:t>
            </a:r>
          </a:p>
          <a:p>
            <a:pPr>
              <a:buFont typeface="Arial" panose="020B0604020202020204" pitchFamily="34" charset="0"/>
              <a:buChar char="•"/>
            </a:pPr>
            <a:r>
              <a:rPr lang="en-US" sz="900" dirty="0">
                <a:solidFill>
                  <a:schemeClr val="tx1">
                    <a:lumMod val="65000"/>
                    <a:lumOff val="35000"/>
                  </a:schemeClr>
                </a:solidFill>
              </a:rPr>
              <a:t>Aenean bibendum magna </a:t>
            </a:r>
            <a:r>
              <a:rPr lang="en-US" sz="900" dirty="0" smtClean="0">
                <a:solidFill>
                  <a:schemeClr val="tx1">
                    <a:lumMod val="65000"/>
                    <a:lumOff val="35000"/>
                  </a:schemeClr>
                </a:solidFill>
              </a:rPr>
              <a:t>at.</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Aenean iaculis velit ut nisi convallis sagittis.</a:t>
            </a:r>
          </a:p>
          <a:p>
            <a:pPr>
              <a:buFont typeface="Arial" panose="020B0604020202020204" pitchFamily="34" charset="0"/>
              <a:buChar char="•"/>
            </a:pPr>
            <a:r>
              <a:rPr lang="en-US" sz="900" dirty="0">
                <a:solidFill>
                  <a:schemeClr val="tx1">
                    <a:lumMod val="65000"/>
                    <a:lumOff val="35000"/>
                  </a:schemeClr>
                </a:solidFill>
              </a:rPr>
              <a:t>Fusce finibus massa ultricies odio pulvinar, sed </a:t>
            </a:r>
            <a:r>
              <a:rPr lang="en-US" sz="900" dirty="0" smtClean="0">
                <a:solidFill>
                  <a:schemeClr val="tx1">
                    <a:lumMod val="65000"/>
                    <a:lumOff val="35000"/>
                  </a:schemeClr>
                </a:solidFill>
              </a:rPr>
              <a:t>hendrerit.</a:t>
            </a:r>
            <a:endParaRPr lang="en-US" sz="900" dirty="0">
              <a:solidFill>
                <a:schemeClr val="tx1">
                  <a:lumMod val="65000"/>
                  <a:lumOff val="35000"/>
                </a:schemeClr>
              </a:solidFill>
            </a:endParaRPr>
          </a:p>
        </p:txBody>
      </p:sp>
      <p:sp>
        <p:nvSpPr>
          <p:cNvPr id="116" name="TextBox 115"/>
          <p:cNvSpPr txBox="1"/>
          <p:nvPr/>
        </p:nvSpPr>
        <p:spPr>
          <a:xfrm>
            <a:off x="1152640" y="2849679"/>
            <a:ext cx="250872" cy="253916"/>
          </a:xfrm>
          <a:prstGeom prst="rect">
            <a:avLst/>
          </a:prstGeom>
          <a:noFill/>
        </p:spPr>
        <p:txBody>
          <a:bodyPr wrap="square" rtlCol="0">
            <a:spAutoFit/>
          </a:bodyPr>
          <a:lstStyle/>
          <a:p>
            <a:pPr algn="ctr"/>
            <a:r>
              <a:rPr lang="en-US" sz="1050" b="1" dirty="0" smtClean="0">
                <a:solidFill>
                  <a:schemeClr val="bg1"/>
                </a:solidFill>
                <a:latin typeface="Arial" panose="020B0604020202020204" pitchFamily="34" charset="0"/>
                <a:cs typeface="Arial" panose="020B0604020202020204" pitchFamily="34" charset="0"/>
              </a:rPr>
              <a:t>1</a:t>
            </a:r>
            <a:endParaRPr lang="en-US" sz="1050" b="1" dirty="0">
              <a:solidFill>
                <a:schemeClr val="bg1"/>
              </a:solidFill>
              <a:latin typeface="Arial" panose="020B0604020202020204" pitchFamily="34" charset="0"/>
              <a:cs typeface="Arial" panose="020B0604020202020204" pitchFamily="34" charset="0"/>
            </a:endParaRPr>
          </a:p>
        </p:txBody>
      </p:sp>
      <p:sp>
        <p:nvSpPr>
          <p:cNvPr id="117" name="TextBox 116"/>
          <p:cNvSpPr txBox="1"/>
          <p:nvPr/>
        </p:nvSpPr>
        <p:spPr>
          <a:xfrm>
            <a:off x="2536090" y="2849679"/>
            <a:ext cx="250872" cy="253916"/>
          </a:xfrm>
          <a:prstGeom prst="rect">
            <a:avLst/>
          </a:prstGeom>
          <a:noFill/>
        </p:spPr>
        <p:txBody>
          <a:bodyPr wrap="square" rtlCol="0">
            <a:spAutoFit/>
          </a:bodyPr>
          <a:lstStyle/>
          <a:p>
            <a:pPr algn="ctr"/>
            <a:r>
              <a:rPr lang="en-US" sz="1050" b="1" dirty="0" smtClean="0">
                <a:solidFill>
                  <a:schemeClr val="bg1"/>
                </a:solidFill>
                <a:latin typeface="Arial" panose="020B0604020202020204" pitchFamily="34" charset="0"/>
                <a:cs typeface="Arial" panose="020B0604020202020204" pitchFamily="34" charset="0"/>
              </a:rPr>
              <a:t>2</a:t>
            </a:r>
            <a:endParaRPr lang="en-US" sz="1050" b="1" dirty="0">
              <a:solidFill>
                <a:schemeClr val="bg1"/>
              </a:solidFill>
              <a:latin typeface="Arial" panose="020B0604020202020204" pitchFamily="34" charset="0"/>
              <a:cs typeface="Arial" panose="020B0604020202020204" pitchFamily="34" charset="0"/>
            </a:endParaRPr>
          </a:p>
        </p:txBody>
      </p:sp>
      <p:sp>
        <p:nvSpPr>
          <p:cNvPr id="118" name="TextBox 117"/>
          <p:cNvSpPr txBox="1"/>
          <p:nvPr/>
        </p:nvSpPr>
        <p:spPr>
          <a:xfrm>
            <a:off x="3917809" y="2849679"/>
            <a:ext cx="250872" cy="253916"/>
          </a:xfrm>
          <a:prstGeom prst="rect">
            <a:avLst/>
          </a:prstGeom>
          <a:noFill/>
        </p:spPr>
        <p:txBody>
          <a:bodyPr wrap="square" rtlCol="0">
            <a:spAutoFit/>
          </a:bodyPr>
          <a:lstStyle/>
          <a:p>
            <a:pPr algn="ctr"/>
            <a:r>
              <a:rPr lang="en-US" sz="1050" b="1" dirty="0" smtClean="0">
                <a:solidFill>
                  <a:schemeClr val="bg1"/>
                </a:solidFill>
                <a:latin typeface="Arial" panose="020B0604020202020204" pitchFamily="34" charset="0"/>
                <a:cs typeface="Arial" panose="020B0604020202020204" pitchFamily="34" charset="0"/>
              </a:rPr>
              <a:t>3</a:t>
            </a:r>
            <a:endParaRPr lang="en-US" sz="1050" b="1" dirty="0">
              <a:solidFill>
                <a:schemeClr val="bg1"/>
              </a:solidFill>
              <a:latin typeface="Arial" panose="020B0604020202020204" pitchFamily="34" charset="0"/>
              <a:cs typeface="Arial" panose="020B0604020202020204" pitchFamily="34" charset="0"/>
            </a:endParaRPr>
          </a:p>
        </p:txBody>
      </p:sp>
      <p:sp>
        <p:nvSpPr>
          <p:cNvPr id="119" name="TextBox 118"/>
          <p:cNvSpPr txBox="1"/>
          <p:nvPr/>
        </p:nvSpPr>
        <p:spPr>
          <a:xfrm>
            <a:off x="5302384" y="2849679"/>
            <a:ext cx="250872" cy="253916"/>
          </a:xfrm>
          <a:prstGeom prst="rect">
            <a:avLst/>
          </a:prstGeom>
          <a:noFill/>
        </p:spPr>
        <p:txBody>
          <a:bodyPr wrap="square" rtlCol="0">
            <a:spAutoFit/>
          </a:bodyPr>
          <a:lstStyle/>
          <a:p>
            <a:pPr algn="ctr"/>
            <a:r>
              <a:rPr lang="en-US" sz="1050" b="1" dirty="0" smtClean="0">
                <a:solidFill>
                  <a:schemeClr val="bg1"/>
                </a:solidFill>
                <a:latin typeface="Arial" panose="020B0604020202020204" pitchFamily="34" charset="0"/>
                <a:cs typeface="Arial" panose="020B0604020202020204" pitchFamily="34" charset="0"/>
              </a:rPr>
              <a:t>4</a:t>
            </a:r>
            <a:endParaRPr lang="en-US" sz="1050" b="1" dirty="0">
              <a:solidFill>
                <a:schemeClr val="bg1"/>
              </a:solidFill>
              <a:latin typeface="Arial" panose="020B0604020202020204" pitchFamily="34" charset="0"/>
              <a:cs typeface="Arial" panose="020B0604020202020204" pitchFamily="34" charset="0"/>
            </a:endParaRPr>
          </a:p>
        </p:txBody>
      </p:sp>
      <p:sp>
        <p:nvSpPr>
          <p:cNvPr id="120" name="TextBox 119"/>
          <p:cNvSpPr txBox="1"/>
          <p:nvPr/>
        </p:nvSpPr>
        <p:spPr>
          <a:xfrm>
            <a:off x="6685921" y="2849679"/>
            <a:ext cx="250872" cy="253916"/>
          </a:xfrm>
          <a:prstGeom prst="rect">
            <a:avLst/>
          </a:prstGeom>
          <a:noFill/>
        </p:spPr>
        <p:txBody>
          <a:bodyPr wrap="square" rtlCol="0">
            <a:spAutoFit/>
          </a:bodyPr>
          <a:lstStyle/>
          <a:p>
            <a:pPr algn="ctr"/>
            <a:r>
              <a:rPr lang="en-US" sz="1050" b="1" dirty="0" smtClean="0">
                <a:solidFill>
                  <a:schemeClr val="bg1"/>
                </a:solidFill>
                <a:latin typeface="Arial" panose="020B0604020202020204" pitchFamily="34" charset="0"/>
                <a:cs typeface="Arial" panose="020B0604020202020204" pitchFamily="34" charset="0"/>
              </a:rPr>
              <a:t>5</a:t>
            </a:r>
            <a:endParaRPr lang="en-US" sz="1050" b="1" dirty="0">
              <a:solidFill>
                <a:schemeClr val="bg1"/>
              </a:solidFill>
              <a:latin typeface="Arial" panose="020B0604020202020204" pitchFamily="34" charset="0"/>
              <a:cs typeface="Arial" panose="020B0604020202020204" pitchFamily="34" charset="0"/>
            </a:endParaRPr>
          </a:p>
        </p:txBody>
      </p:sp>
      <p:sp>
        <p:nvSpPr>
          <p:cNvPr id="121" name="TextBox 120"/>
          <p:cNvSpPr txBox="1"/>
          <p:nvPr/>
        </p:nvSpPr>
        <p:spPr>
          <a:xfrm>
            <a:off x="8064345" y="2849679"/>
            <a:ext cx="250872" cy="253916"/>
          </a:xfrm>
          <a:prstGeom prst="rect">
            <a:avLst/>
          </a:prstGeom>
          <a:noFill/>
        </p:spPr>
        <p:txBody>
          <a:bodyPr wrap="square" rtlCol="0">
            <a:spAutoFit/>
          </a:bodyPr>
          <a:lstStyle/>
          <a:p>
            <a:pPr algn="ctr"/>
            <a:r>
              <a:rPr lang="en-US" sz="1050" b="1" dirty="0" smtClean="0">
                <a:solidFill>
                  <a:schemeClr val="bg1"/>
                </a:solidFill>
                <a:latin typeface="Arial" panose="020B0604020202020204" pitchFamily="34" charset="0"/>
                <a:cs typeface="Arial" panose="020B0604020202020204" pitchFamily="34" charset="0"/>
              </a:rPr>
              <a:t>6</a:t>
            </a:r>
            <a:endParaRPr lang="en-US" sz="1050" b="1" dirty="0">
              <a:solidFill>
                <a:schemeClr val="bg1"/>
              </a:solidFill>
              <a:latin typeface="Arial" panose="020B0604020202020204" pitchFamily="34" charset="0"/>
              <a:cs typeface="Arial" panose="020B0604020202020204" pitchFamily="34" charset="0"/>
            </a:endParaRPr>
          </a:p>
        </p:txBody>
      </p:sp>
      <p:sp>
        <p:nvSpPr>
          <p:cNvPr id="122" name="TextBox 121" hidden="1"/>
          <p:cNvSpPr txBox="1"/>
          <p:nvPr/>
        </p:nvSpPr>
        <p:spPr>
          <a:xfrm>
            <a:off x="9446065" y="2849679"/>
            <a:ext cx="250872" cy="253916"/>
          </a:xfrm>
          <a:prstGeom prst="rect">
            <a:avLst/>
          </a:prstGeom>
          <a:noFill/>
        </p:spPr>
        <p:txBody>
          <a:bodyPr wrap="square" rtlCol="0">
            <a:spAutoFit/>
          </a:bodyPr>
          <a:lstStyle/>
          <a:p>
            <a:pPr algn="ctr"/>
            <a:r>
              <a:rPr lang="en-US" sz="1050" b="1" dirty="0" smtClean="0">
                <a:solidFill>
                  <a:schemeClr val="bg1"/>
                </a:solidFill>
                <a:latin typeface="Arial" panose="020B0604020202020204" pitchFamily="34" charset="0"/>
                <a:cs typeface="Arial" panose="020B0604020202020204" pitchFamily="34" charset="0"/>
              </a:rPr>
              <a:t>7</a:t>
            </a:r>
            <a:endParaRPr lang="en-US" sz="1050" b="1" dirty="0">
              <a:solidFill>
                <a:schemeClr val="bg1"/>
              </a:solidFill>
              <a:latin typeface="Arial" panose="020B0604020202020204" pitchFamily="34" charset="0"/>
              <a:cs typeface="Arial" panose="020B0604020202020204" pitchFamily="34" charset="0"/>
            </a:endParaRPr>
          </a:p>
        </p:txBody>
      </p:sp>
      <p:sp>
        <p:nvSpPr>
          <p:cNvPr id="123" name="Rectangle 122"/>
          <p:cNvSpPr/>
          <p:nvPr/>
        </p:nvSpPr>
        <p:spPr>
          <a:xfrm>
            <a:off x="6815075" y="3473985"/>
            <a:ext cx="1348303" cy="1754326"/>
          </a:xfrm>
          <a:prstGeom prst="rect">
            <a:avLst/>
          </a:prstGeom>
        </p:spPr>
        <p:txBody>
          <a:bodyPr wrap="square">
            <a:spAutoFit/>
          </a:bodyPr>
          <a:lstStyle/>
          <a:p>
            <a:pPr>
              <a:buFont typeface="Arial" panose="020B0604020202020204" pitchFamily="34" charset="0"/>
              <a:buChar char="•"/>
            </a:pPr>
            <a:r>
              <a:rPr lang="en-US" sz="900" dirty="0">
                <a:solidFill>
                  <a:schemeClr val="tx1">
                    <a:lumMod val="65000"/>
                    <a:lumOff val="35000"/>
                  </a:schemeClr>
                </a:solidFill>
              </a:rPr>
              <a:t>Integer gravida urna a tempus imperdiet.</a:t>
            </a:r>
          </a:p>
          <a:p>
            <a:pPr>
              <a:buFont typeface="Arial" panose="020B0604020202020204" pitchFamily="34" charset="0"/>
              <a:buChar char="•"/>
            </a:pPr>
            <a:r>
              <a:rPr lang="en-US" sz="900" dirty="0">
                <a:solidFill>
                  <a:schemeClr val="tx1">
                    <a:lumMod val="65000"/>
                    <a:lumOff val="35000"/>
                  </a:schemeClr>
                </a:solidFill>
              </a:rPr>
              <a:t>Donec ultrices massa vitae </a:t>
            </a:r>
            <a:r>
              <a:rPr lang="en-US" sz="900" dirty="0" smtClean="0">
                <a:solidFill>
                  <a:schemeClr val="tx1">
                    <a:lumMod val="65000"/>
                    <a:lumOff val="35000"/>
                  </a:schemeClr>
                </a:solidFill>
              </a:rPr>
              <a:t>quam.</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Cras efficitur libero </a:t>
            </a:r>
            <a:r>
              <a:rPr lang="en-US" sz="900" dirty="0" smtClean="0">
                <a:solidFill>
                  <a:schemeClr val="tx1">
                    <a:lumMod val="65000"/>
                    <a:lumOff val="35000"/>
                  </a:schemeClr>
                </a:solidFill>
              </a:rPr>
              <a:t>at.</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Etiam accumsan mauris et nisl laoreet, a lacinia elit luctus.</a:t>
            </a:r>
          </a:p>
          <a:p>
            <a:pPr>
              <a:buFont typeface="Arial" panose="020B0604020202020204" pitchFamily="34" charset="0"/>
              <a:buChar char="•"/>
            </a:pPr>
            <a:r>
              <a:rPr lang="en-US" sz="900" dirty="0">
                <a:solidFill>
                  <a:schemeClr val="tx1">
                    <a:lumMod val="65000"/>
                    <a:lumOff val="35000"/>
                  </a:schemeClr>
                </a:solidFill>
              </a:rPr>
              <a:t>Quisque sed ligula ac lectus bibendum aliquam.</a:t>
            </a:r>
          </a:p>
          <a:p>
            <a:pPr>
              <a:buFont typeface="Arial" panose="020B0604020202020204" pitchFamily="34" charset="0"/>
              <a:buChar char="•"/>
            </a:pPr>
            <a:r>
              <a:rPr lang="en-US" sz="900" dirty="0">
                <a:solidFill>
                  <a:schemeClr val="tx1">
                    <a:lumMod val="65000"/>
                    <a:lumOff val="35000"/>
                  </a:schemeClr>
                </a:solidFill>
              </a:rPr>
              <a:t>Proin id erat et </a:t>
            </a:r>
            <a:r>
              <a:rPr lang="en-US" sz="900" dirty="0" smtClean="0">
                <a:solidFill>
                  <a:schemeClr val="tx1">
                    <a:lumMod val="65000"/>
                    <a:lumOff val="35000"/>
                  </a:schemeClr>
                </a:solidFill>
              </a:rPr>
              <a:t>turpis.</a:t>
            </a:r>
            <a:endParaRPr lang="en-US" sz="900" dirty="0">
              <a:solidFill>
                <a:schemeClr val="tx1">
                  <a:lumMod val="65000"/>
                  <a:lumOff val="35000"/>
                </a:schemeClr>
              </a:solidFill>
            </a:endParaRPr>
          </a:p>
        </p:txBody>
      </p:sp>
      <p:sp>
        <p:nvSpPr>
          <p:cNvPr id="140" name="Rectangle 139"/>
          <p:cNvSpPr/>
          <p:nvPr/>
        </p:nvSpPr>
        <p:spPr>
          <a:xfrm>
            <a:off x="8194449" y="3473985"/>
            <a:ext cx="1348303" cy="1477328"/>
          </a:xfrm>
          <a:prstGeom prst="rect">
            <a:avLst/>
          </a:prstGeom>
        </p:spPr>
        <p:txBody>
          <a:bodyPr wrap="square">
            <a:spAutoFit/>
          </a:bodyPr>
          <a:lstStyle/>
          <a:p>
            <a:pPr>
              <a:buFont typeface="Arial" panose="020B0604020202020204" pitchFamily="34" charset="0"/>
              <a:buChar char="•"/>
            </a:pPr>
            <a:r>
              <a:rPr lang="en-US" sz="900" dirty="0">
                <a:solidFill>
                  <a:schemeClr val="tx1">
                    <a:lumMod val="65000"/>
                    <a:lumOff val="35000"/>
                  </a:schemeClr>
                </a:solidFill>
              </a:rPr>
              <a:t>Integer gravida urna a tempus imperdiet.</a:t>
            </a:r>
          </a:p>
          <a:p>
            <a:pPr>
              <a:buFont typeface="Arial" panose="020B0604020202020204" pitchFamily="34" charset="0"/>
              <a:buChar char="•"/>
            </a:pPr>
            <a:r>
              <a:rPr lang="en-US" sz="900" dirty="0">
                <a:solidFill>
                  <a:schemeClr val="tx1">
                    <a:lumMod val="65000"/>
                    <a:lumOff val="35000"/>
                  </a:schemeClr>
                </a:solidFill>
              </a:rPr>
              <a:t>Donec ultrices massa vitae </a:t>
            </a:r>
            <a:r>
              <a:rPr lang="en-US" sz="900" dirty="0" smtClean="0">
                <a:solidFill>
                  <a:schemeClr val="tx1">
                    <a:lumMod val="65000"/>
                    <a:lumOff val="35000"/>
                  </a:schemeClr>
                </a:solidFill>
              </a:rPr>
              <a:t>quam.</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Cras efficitur libero </a:t>
            </a:r>
            <a:r>
              <a:rPr lang="en-US" sz="900" dirty="0" smtClean="0">
                <a:solidFill>
                  <a:schemeClr val="tx1">
                    <a:lumMod val="65000"/>
                    <a:lumOff val="35000"/>
                  </a:schemeClr>
                </a:solidFill>
              </a:rPr>
              <a:t>at.</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Etiam accumsan mauris et nisl laoreet, a lacinia elit luctus.</a:t>
            </a:r>
          </a:p>
          <a:p>
            <a:pPr>
              <a:buFont typeface="Arial" panose="020B0604020202020204" pitchFamily="34" charset="0"/>
              <a:buChar char="•"/>
            </a:pPr>
            <a:r>
              <a:rPr lang="en-US" sz="900" dirty="0">
                <a:solidFill>
                  <a:schemeClr val="tx1">
                    <a:lumMod val="65000"/>
                    <a:lumOff val="35000"/>
                  </a:schemeClr>
                </a:solidFill>
              </a:rPr>
              <a:t>Quisque sed ligula ac </a:t>
            </a:r>
            <a:r>
              <a:rPr lang="en-US" sz="900" dirty="0" smtClean="0">
                <a:solidFill>
                  <a:schemeClr val="tx1">
                    <a:lumMod val="65000"/>
                    <a:lumOff val="35000"/>
                  </a:schemeClr>
                </a:solidFill>
              </a:rPr>
              <a:t>lectus.</a:t>
            </a:r>
            <a:endParaRPr lang="en-US" sz="900" dirty="0">
              <a:solidFill>
                <a:schemeClr val="tx1">
                  <a:lumMod val="65000"/>
                  <a:lumOff val="35000"/>
                </a:schemeClr>
              </a:solidFill>
            </a:endParaRPr>
          </a:p>
        </p:txBody>
      </p:sp>
      <p:sp>
        <p:nvSpPr>
          <p:cNvPr id="141" name="Rectangle 140"/>
          <p:cNvSpPr/>
          <p:nvPr/>
        </p:nvSpPr>
        <p:spPr>
          <a:xfrm>
            <a:off x="9578124" y="3449902"/>
            <a:ext cx="1382756" cy="923330"/>
          </a:xfrm>
          <a:prstGeom prst="rect">
            <a:avLst/>
          </a:prstGeom>
        </p:spPr>
        <p:txBody>
          <a:bodyPr wrap="square">
            <a:spAutoFit/>
          </a:bodyPr>
          <a:lstStyle/>
          <a:p>
            <a:pPr>
              <a:buFont typeface="Arial" panose="020B0604020202020204" pitchFamily="34" charset="0"/>
              <a:buChar char="•"/>
            </a:pPr>
            <a:r>
              <a:rPr lang="en-US" sz="900" dirty="0">
                <a:solidFill>
                  <a:schemeClr val="tx1">
                    <a:lumMod val="65000"/>
                    <a:lumOff val="35000"/>
                  </a:schemeClr>
                </a:solidFill>
              </a:rPr>
              <a:t>Ut luctus lorem sed </a:t>
            </a:r>
            <a:r>
              <a:rPr lang="en-US" sz="900" dirty="0" smtClean="0">
                <a:solidFill>
                  <a:schemeClr val="tx1">
                    <a:lumMod val="65000"/>
                    <a:lumOff val="35000"/>
                  </a:schemeClr>
                </a:solidFill>
              </a:rPr>
              <a:t>elementum</a:t>
            </a:r>
            <a:r>
              <a:rPr lang="en-US" sz="900" dirty="0">
                <a:solidFill>
                  <a:schemeClr val="tx1">
                    <a:lumMod val="65000"/>
                    <a:lumOff val="35000"/>
                  </a:schemeClr>
                </a:solidFill>
              </a:rPr>
              <a:t>.</a:t>
            </a:r>
          </a:p>
          <a:p>
            <a:pPr>
              <a:buFont typeface="Arial" panose="020B0604020202020204" pitchFamily="34" charset="0"/>
              <a:buChar char="•"/>
            </a:pPr>
            <a:r>
              <a:rPr lang="en-US" sz="900" dirty="0">
                <a:solidFill>
                  <a:schemeClr val="tx1">
                    <a:lumMod val="65000"/>
                    <a:lumOff val="35000"/>
                  </a:schemeClr>
                </a:solidFill>
              </a:rPr>
              <a:t>Donec egestas enim at lectus </a:t>
            </a:r>
            <a:r>
              <a:rPr lang="en-US" sz="900" dirty="0" smtClean="0">
                <a:solidFill>
                  <a:schemeClr val="tx1">
                    <a:lumMod val="65000"/>
                    <a:lumOff val="35000"/>
                  </a:schemeClr>
                </a:solidFill>
              </a:rPr>
              <a:t>iaculis.</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Vivamus at urna a arcu tempus </a:t>
            </a:r>
            <a:r>
              <a:rPr lang="en-US" sz="900" dirty="0" smtClean="0">
                <a:solidFill>
                  <a:schemeClr val="tx1">
                    <a:lumMod val="65000"/>
                    <a:lumOff val="35000"/>
                  </a:schemeClr>
                </a:solidFill>
              </a:rPr>
              <a:t>iaculis.</a:t>
            </a:r>
            <a:endParaRPr lang="en-US" sz="900" dirty="0">
              <a:solidFill>
                <a:schemeClr val="tx1">
                  <a:lumMod val="65000"/>
                  <a:lumOff val="35000"/>
                </a:schemeClr>
              </a:solidFill>
            </a:endParaRPr>
          </a:p>
        </p:txBody>
      </p:sp>
      <p:sp>
        <p:nvSpPr>
          <p:cNvPr id="146" name="Rectangle 145"/>
          <p:cNvSpPr/>
          <p:nvPr/>
        </p:nvSpPr>
        <p:spPr>
          <a:xfrm>
            <a:off x="2665970" y="1381109"/>
            <a:ext cx="1232527" cy="784830"/>
          </a:xfrm>
          <a:prstGeom prst="rect">
            <a:avLst/>
          </a:prstGeom>
        </p:spPr>
        <p:txBody>
          <a:bodyPr wrap="square">
            <a:spAutoFit/>
          </a:bodyPr>
          <a:lstStyle/>
          <a:p>
            <a:pPr>
              <a:buFont typeface="Arial" panose="020B0604020202020204" pitchFamily="34" charset="0"/>
              <a:buChar char="•"/>
            </a:pPr>
            <a:r>
              <a:rPr lang="en-US" sz="900" dirty="0">
                <a:solidFill>
                  <a:schemeClr val="tx1">
                    <a:lumMod val="65000"/>
                    <a:lumOff val="35000"/>
                  </a:schemeClr>
                </a:solidFill>
              </a:rPr>
              <a:t>Ut luctus lorem sed </a:t>
            </a:r>
            <a:r>
              <a:rPr lang="en-US" sz="900" dirty="0" smtClean="0">
                <a:solidFill>
                  <a:schemeClr val="tx1">
                    <a:lumMod val="65000"/>
                    <a:lumOff val="35000"/>
                  </a:schemeClr>
                </a:solidFill>
              </a:rPr>
              <a:t>elementum:</a:t>
            </a:r>
          </a:p>
          <a:p>
            <a:r>
              <a:rPr lang="en-US" sz="900" dirty="0" smtClean="0">
                <a:solidFill>
                  <a:schemeClr val="tx1">
                    <a:lumMod val="65000"/>
                    <a:lumOff val="35000"/>
                  </a:schemeClr>
                </a:solidFill>
              </a:rPr>
              <a:t>Donec egestas enim at lectus iaculis, vivamus </a:t>
            </a:r>
            <a:r>
              <a:rPr lang="en-US" sz="900" dirty="0">
                <a:solidFill>
                  <a:schemeClr val="tx1">
                    <a:lumMod val="65000"/>
                    <a:lumOff val="35000"/>
                  </a:schemeClr>
                </a:solidFill>
              </a:rPr>
              <a:t>at urna a arcu </a:t>
            </a:r>
            <a:r>
              <a:rPr lang="en-US" sz="900" dirty="0" smtClean="0">
                <a:solidFill>
                  <a:schemeClr val="tx1">
                    <a:lumMod val="65000"/>
                    <a:lumOff val="35000"/>
                  </a:schemeClr>
                </a:solidFill>
              </a:rPr>
              <a:t>tempus.</a:t>
            </a:r>
            <a:endParaRPr lang="en-US" sz="900" dirty="0">
              <a:solidFill>
                <a:schemeClr val="tx1">
                  <a:lumMod val="65000"/>
                  <a:lumOff val="35000"/>
                </a:schemeClr>
              </a:solidFill>
            </a:endParaRPr>
          </a:p>
        </p:txBody>
      </p:sp>
      <p:sp>
        <p:nvSpPr>
          <p:cNvPr id="153" name="Rectangle 152"/>
          <p:cNvSpPr/>
          <p:nvPr/>
        </p:nvSpPr>
        <p:spPr>
          <a:xfrm>
            <a:off x="4052233" y="1381109"/>
            <a:ext cx="1287304" cy="784830"/>
          </a:xfrm>
          <a:prstGeom prst="rect">
            <a:avLst/>
          </a:prstGeom>
        </p:spPr>
        <p:txBody>
          <a:bodyPr wrap="square">
            <a:spAutoFit/>
          </a:bodyPr>
          <a:lstStyle/>
          <a:p>
            <a:pPr>
              <a:buFont typeface="Arial" panose="020B0604020202020204" pitchFamily="34" charset="0"/>
              <a:buChar char="•"/>
            </a:pPr>
            <a:r>
              <a:rPr lang="sv-SE" sz="900" dirty="0">
                <a:solidFill>
                  <a:schemeClr val="tx1">
                    <a:lumMod val="65000"/>
                    <a:lumOff val="35000"/>
                  </a:schemeClr>
                </a:solidFill>
              </a:rPr>
              <a:t>Sed sed magna </a:t>
            </a:r>
            <a:r>
              <a:rPr lang="sv-SE" sz="900" dirty="0" smtClean="0">
                <a:solidFill>
                  <a:schemeClr val="tx1">
                    <a:lumMod val="65000"/>
                    <a:lumOff val="35000"/>
                  </a:schemeClr>
                </a:solidFill>
              </a:rPr>
              <a:t>quis</a:t>
            </a:r>
            <a:r>
              <a:rPr lang="en-US" sz="900" dirty="0" smtClean="0">
                <a:solidFill>
                  <a:schemeClr val="tx1">
                    <a:lumMod val="65000"/>
                    <a:lumOff val="35000"/>
                  </a:schemeClr>
                </a:solidFill>
              </a:rPr>
              <a:t>.</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Nulla </a:t>
            </a:r>
            <a:r>
              <a:rPr lang="en-US" sz="900" dirty="0" smtClean="0">
                <a:solidFill>
                  <a:schemeClr val="tx1">
                    <a:lumMod val="65000"/>
                    <a:lumOff val="35000"/>
                  </a:schemeClr>
                </a:solidFill>
              </a:rPr>
              <a:t>vestibulum.</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Donec dignissim </a:t>
            </a:r>
            <a:r>
              <a:rPr lang="en-US" sz="900" dirty="0" smtClean="0">
                <a:solidFill>
                  <a:schemeClr val="tx1">
                    <a:lumMod val="65000"/>
                    <a:lumOff val="35000"/>
                  </a:schemeClr>
                </a:solidFill>
              </a:rPr>
              <a:t>risus.</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Nunc eget odio ut velit laoreet mollis.</a:t>
            </a:r>
          </a:p>
        </p:txBody>
      </p:sp>
      <p:sp>
        <p:nvSpPr>
          <p:cNvPr id="154" name="Rectangle 153"/>
          <p:cNvSpPr/>
          <p:nvPr/>
        </p:nvSpPr>
        <p:spPr>
          <a:xfrm>
            <a:off x="5434743" y="1381109"/>
            <a:ext cx="1381281" cy="369332"/>
          </a:xfrm>
          <a:prstGeom prst="rect">
            <a:avLst/>
          </a:prstGeom>
        </p:spPr>
        <p:txBody>
          <a:bodyPr wrap="square">
            <a:spAutoFit/>
          </a:bodyPr>
          <a:lstStyle/>
          <a:p>
            <a:pPr>
              <a:buFont typeface="Arial" panose="020B0604020202020204" pitchFamily="34" charset="0"/>
              <a:buChar char="•"/>
            </a:pPr>
            <a:r>
              <a:rPr lang="sv-SE" sz="900" dirty="0">
                <a:solidFill>
                  <a:schemeClr val="tx1">
                    <a:lumMod val="65000"/>
                    <a:lumOff val="35000"/>
                  </a:schemeClr>
                </a:solidFill>
              </a:rPr>
              <a:t>Sed sed magna </a:t>
            </a:r>
            <a:r>
              <a:rPr lang="sv-SE" sz="900" dirty="0" smtClean="0">
                <a:solidFill>
                  <a:schemeClr val="tx1">
                    <a:lumMod val="65000"/>
                    <a:lumOff val="35000"/>
                  </a:schemeClr>
                </a:solidFill>
              </a:rPr>
              <a:t>quis</a:t>
            </a:r>
            <a:r>
              <a:rPr lang="en-US" sz="900" dirty="0" smtClean="0">
                <a:solidFill>
                  <a:schemeClr val="tx1">
                    <a:lumMod val="65000"/>
                    <a:lumOff val="35000"/>
                  </a:schemeClr>
                </a:solidFill>
              </a:rPr>
              <a:t>.</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Nulla </a:t>
            </a:r>
            <a:r>
              <a:rPr lang="en-US" sz="900" dirty="0" smtClean="0">
                <a:solidFill>
                  <a:schemeClr val="tx1">
                    <a:lumMod val="65000"/>
                    <a:lumOff val="35000"/>
                  </a:schemeClr>
                </a:solidFill>
              </a:rPr>
              <a:t>vestibulum.</a:t>
            </a:r>
            <a:endParaRPr lang="en-US" sz="900" dirty="0">
              <a:solidFill>
                <a:schemeClr val="tx1">
                  <a:lumMod val="65000"/>
                  <a:lumOff val="35000"/>
                </a:schemeClr>
              </a:solidFill>
            </a:endParaRPr>
          </a:p>
        </p:txBody>
      </p:sp>
      <p:sp>
        <p:nvSpPr>
          <p:cNvPr id="155" name="Rectangle 154"/>
          <p:cNvSpPr/>
          <p:nvPr/>
        </p:nvSpPr>
        <p:spPr>
          <a:xfrm>
            <a:off x="5434015" y="2194453"/>
            <a:ext cx="1207529" cy="507831"/>
          </a:xfrm>
          <a:prstGeom prst="rect">
            <a:avLst/>
          </a:prstGeom>
        </p:spPr>
        <p:txBody>
          <a:bodyPr wrap="square">
            <a:spAutoFit/>
          </a:bodyPr>
          <a:lstStyle/>
          <a:p>
            <a:r>
              <a:rPr lang="en-US" sz="900" dirty="0" smtClean="0">
                <a:solidFill>
                  <a:schemeClr val="tx1">
                    <a:lumMod val="65000"/>
                    <a:lumOff val="35000"/>
                  </a:schemeClr>
                </a:solidFill>
              </a:rPr>
              <a:t>Donec egestas enim at lectus iaculis, vivamus at.</a:t>
            </a:r>
            <a:endParaRPr lang="en-US" sz="900" dirty="0">
              <a:solidFill>
                <a:schemeClr val="tx1">
                  <a:lumMod val="65000"/>
                  <a:lumOff val="35000"/>
                </a:schemeClr>
              </a:solidFill>
            </a:endParaRPr>
          </a:p>
        </p:txBody>
      </p:sp>
      <p:sp>
        <p:nvSpPr>
          <p:cNvPr id="162" name="Rectangle 161"/>
          <p:cNvSpPr/>
          <p:nvPr/>
        </p:nvSpPr>
        <p:spPr>
          <a:xfrm>
            <a:off x="8194642" y="1381109"/>
            <a:ext cx="1332648" cy="784830"/>
          </a:xfrm>
          <a:prstGeom prst="rect">
            <a:avLst/>
          </a:prstGeom>
        </p:spPr>
        <p:txBody>
          <a:bodyPr wrap="square">
            <a:spAutoFit/>
          </a:bodyPr>
          <a:lstStyle/>
          <a:p>
            <a:pPr>
              <a:buFont typeface="Arial" panose="020B0604020202020204" pitchFamily="34" charset="0"/>
              <a:buChar char="•"/>
            </a:pPr>
            <a:r>
              <a:rPr lang="sv-SE" sz="900" dirty="0">
                <a:solidFill>
                  <a:schemeClr val="tx1">
                    <a:lumMod val="65000"/>
                    <a:lumOff val="35000"/>
                  </a:schemeClr>
                </a:solidFill>
              </a:rPr>
              <a:t>Sed sed magna </a:t>
            </a:r>
            <a:r>
              <a:rPr lang="sv-SE" sz="900" dirty="0" smtClean="0">
                <a:solidFill>
                  <a:schemeClr val="tx1">
                    <a:lumMod val="65000"/>
                    <a:lumOff val="35000"/>
                  </a:schemeClr>
                </a:solidFill>
              </a:rPr>
              <a:t>quis</a:t>
            </a:r>
            <a:r>
              <a:rPr lang="en-US" sz="900" dirty="0" smtClean="0">
                <a:solidFill>
                  <a:schemeClr val="tx1">
                    <a:lumMod val="65000"/>
                    <a:lumOff val="35000"/>
                  </a:schemeClr>
                </a:solidFill>
              </a:rPr>
              <a:t>.</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Nulla </a:t>
            </a:r>
            <a:r>
              <a:rPr lang="en-US" sz="900" dirty="0" smtClean="0">
                <a:solidFill>
                  <a:schemeClr val="tx1">
                    <a:lumMod val="65000"/>
                    <a:lumOff val="35000"/>
                  </a:schemeClr>
                </a:solidFill>
              </a:rPr>
              <a:t>vestibulum.</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Donec dignissim </a:t>
            </a:r>
            <a:r>
              <a:rPr lang="en-US" sz="900" dirty="0" smtClean="0">
                <a:solidFill>
                  <a:schemeClr val="tx1">
                    <a:lumMod val="65000"/>
                    <a:lumOff val="35000"/>
                  </a:schemeClr>
                </a:solidFill>
              </a:rPr>
              <a:t>risus.</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Nunc eget odio ut velit laoreet mollis.</a:t>
            </a:r>
          </a:p>
        </p:txBody>
      </p:sp>
      <p:sp>
        <p:nvSpPr>
          <p:cNvPr id="164" name="Rectangle 163"/>
          <p:cNvSpPr/>
          <p:nvPr/>
        </p:nvSpPr>
        <p:spPr>
          <a:xfrm>
            <a:off x="9577155" y="1381109"/>
            <a:ext cx="1384474" cy="1200329"/>
          </a:xfrm>
          <a:prstGeom prst="rect">
            <a:avLst/>
          </a:prstGeom>
        </p:spPr>
        <p:txBody>
          <a:bodyPr wrap="square">
            <a:spAutoFit/>
          </a:bodyPr>
          <a:lstStyle/>
          <a:p>
            <a:pPr>
              <a:buFont typeface="Arial" panose="020B0604020202020204" pitchFamily="34" charset="0"/>
              <a:buChar char="•"/>
            </a:pPr>
            <a:r>
              <a:rPr lang="en-US" sz="900" dirty="0">
                <a:solidFill>
                  <a:schemeClr val="tx1">
                    <a:lumMod val="65000"/>
                    <a:lumOff val="35000"/>
                  </a:schemeClr>
                </a:solidFill>
              </a:rPr>
              <a:t>In eget lectus at </a:t>
            </a:r>
            <a:r>
              <a:rPr lang="en-US" sz="900" dirty="0" smtClean="0">
                <a:solidFill>
                  <a:schemeClr val="tx1">
                    <a:lumMod val="65000"/>
                    <a:lumOff val="35000"/>
                  </a:schemeClr>
                </a:solidFill>
              </a:rPr>
              <a:t>risus.</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Vivamus posuere </a:t>
            </a:r>
            <a:r>
              <a:rPr lang="en-US" sz="900" dirty="0" smtClean="0">
                <a:solidFill>
                  <a:schemeClr val="tx1">
                    <a:lumMod val="65000"/>
                    <a:lumOff val="35000"/>
                  </a:schemeClr>
                </a:solidFill>
              </a:rPr>
              <a:t>dui.</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Nam elementum dui id lorem </a:t>
            </a:r>
            <a:r>
              <a:rPr lang="en-US" sz="900" dirty="0" smtClean="0">
                <a:solidFill>
                  <a:schemeClr val="tx1">
                    <a:lumMod val="65000"/>
                    <a:lumOff val="35000"/>
                  </a:schemeClr>
                </a:solidFill>
              </a:rPr>
              <a:t>.</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Suspendisse vel nibh </a:t>
            </a:r>
            <a:r>
              <a:rPr lang="en-US" sz="900" dirty="0" smtClean="0">
                <a:solidFill>
                  <a:schemeClr val="tx1">
                    <a:lumMod val="65000"/>
                    <a:lumOff val="35000"/>
                  </a:schemeClr>
                </a:solidFill>
              </a:rPr>
              <a:t>hendrerit.</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Sed sollicitudin sapien vitae tempor viverra.</a:t>
            </a:r>
          </a:p>
        </p:txBody>
      </p:sp>
      <p:sp>
        <p:nvSpPr>
          <p:cNvPr id="161" name="Rectangle 160"/>
          <p:cNvSpPr/>
          <p:nvPr/>
        </p:nvSpPr>
        <p:spPr>
          <a:xfrm>
            <a:off x="6812203" y="1381109"/>
            <a:ext cx="1393722" cy="923330"/>
          </a:xfrm>
          <a:prstGeom prst="rect">
            <a:avLst/>
          </a:prstGeom>
        </p:spPr>
        <p:txBody>
          <a:bodyPr wrap="square">
            <a:spAutoFit/>
          </a:bodyPr>
          <a:lstStyle/>
          <a:p>
            <a:pPr>
              <a:buFont typeface="Arial" panose="020B0604020202020204" pitchFamily="34" charset="0"/>
              <a:buChar char="•"/>
            </a:pPr>
            <a:r>
              <a:rPr lang="en-US" sz="900" dirty="0">
                <a:solidFill>
                  <a:schemeClr val="tx1">
                    <a:lumMod val="65000"/>
                    <a:lumOff val="35000"/>
                  </a:schemeClr>
                </a:solidFill>
              </a:rPr>
              <a:t>Ut a ante in nulla </a:t>
            </a:r>
            <a:r>
              <a:rPr lang="en-US" sz="900" dirty="0" smtClean="0">
                <a:solidFill>
                  <a:schemeClr val="tx1">
                    <a:lumMod val="65000"/>
                    <a:lumOff val="35000"/>
                  </a:schemeClr>
                </a:solidFill>
              </a:rPr>
              <a:t>molestie.</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Quisque sed velit vitae diam </a:t>
            </a:r>
            <a:r>
              <a:rPr lang="en-US" sz="900" dirty="0" smtClean="0">
                <a:solidFill>
                  <a:schemeClr val="tx1">
                    <a:lumMod val="65000"/>
                    <a:lumOff val="35000"/>
                  </a:schemeClr>
                </a:solidFill>
              </a:rPr>
              <a:t>.</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Nullam lacinia turpis id tortor </a:t>
            </a:r>
            <a:r>
              <a:rPr lang="en-US" sz="900" dirty="0" smtClean="0">
                <a:solidFill>
                  <a:schemeClr val="tx1">
                    <a:lumMod val="65000"/>
                    <a:lumOff val="35000"/>
                  </a:schemeClr>
                </a:solidFill>
              </a:rPr>
              <a:t>suscipit.</a:t>
            </a:r>
            <a:endParaRPr lang="en-US" sz="900" dirty="0">
              <a:solidFill>
                <a:schemeClr val="tx1">
                  <a:lumMod val="65000"/>
                  <a:lumOff val="35000"/>
                </a:schemeClr>
              </a:solidFill>
            </a:endParaRPr>
          </a:p>
        </p:txBody>
      </p:sp>
      <p:sp>
        <p:nvSpPr>
          <p:cNvPr id="175" name="TextBox 174"/>
          <p:cNvSpPr txBox="1"/>
          <p:nvPr/>
        </p:nvSpPr>
        <p:spPr>
          <a:xfrm>
            <a:off x="741623" y="5015079"/>
            <a:ext cx="1088269" cy="415498"/>
          </a:xfrm>
          <a:prstGeom prst="rect">
            <a:avLst/>
          </a:prstGeom>
          <a:noFill/>
        </p:spPr>
        <p:txBody>
          <a:bodyPr wrap="square" rtlCol="0">
            <a:spAutoFit/>
          </a:bodyPr>
          <a:lstStyle/>
          <a:p>
            <a:pPr algn="ctr"/>
            <a:r>
              <a:rPr lang="da-DK" sz="1000" dirty="0">
                <a:solidFill>
                  <a:schemeClr val="tx1">
                    <a:lumMod val="50000"/>
                    <a:lumOff val="50000"/>
                  </a:schemeClr>
                </a:solidFill>
                <a:latin typeface="Arial" panose="020B0604020202020204" pitchFamily="34" charset="0"/>
                <a:cs typeface="Arial" panose="020B0604020202020204" pitchFamily="34" charset="0"/>
              </a:rPr>
              <a:t>Lorem ipsum dolor sit amet</a:t>
            </a:r>
            <a:endParaRPr 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77" name="TextBox 176"/>
          <p:cNvSpPr txBox="1"/>
          <p:nvPr/>
        </p:nvSpPr>
        <p:spPr>
          <a:xfrm>
            <a:off x="2126960" y="4787192"/>
            <a:ext cx="1088269" cy="415498"/>
          </a:xfrm>
          <a:prstGeom prst="rect">
            <a:avLst/>
          </a:prstGeom>
          <a:noFill/>
        </p:spPr>
        <p:txBody>
          <a:bodyPr wrap="square" rtlCol="0">
            <a:spAutoFit/>
          </a:bodyPr>
          <a:lstStyle/>
          <a:p>
            <a:pPr algn="ctr"/>
            <a:r>
              <a:rPr lang="da-DK" sz="1000" dirty="0">
                <a:solidFill>
                  <a:schemeClr val="tx1">
                    <a:lumMod val="50000"/>
                    <a:lumOff val="50000"/>
                  </a:schemeClr>
                </a:solidFill>
                <a:latin typeface="Arial" panose="020B0604020202020204" pitchFamily="34" charset="0"/>
                <a:cs typeface="Arial" panose="020B0604020202020204" pitchFamily="34" charset="0"/>
              </a:rPr>
              <a:t>Lorem ipsum dolor sit amet</a:t>
            </a:r>
            <a:endParaRPr 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78" name="TextBox 177"/>
          <p:cNvSpPr txBox="1"/>
          <p:nvPr/>
        </p:nvSpPr>
        <p:spPr>
          <a:xfrm>
            <a:off x="3504095" y="6159601"/>
            <a:ext cx="1088269" cy="415498"/>
          </a:xfrm>
          <a:prstGeom prst="rect">
            <a:avLst/>
          </a:prstGeom>
          <a:noFill/>
        </p:spPr>
        <p:txBody>
          <a:bodyPr wrap="square" rtlCol="0">
            <a:spAutoFit/>
          </a:bodyPr>
          <a:lstStyle/>
          <a:p>
            <a:pPr algn="ctr"/>
            <a:r>
              <a:rPr lang="da-DK" sz="1000" dirty="0">
                <a:solidFill>
                  <a:schemeClr val="tx1">
                    <a:lumMod val="50000"/>
                    <a:lumOff val="50000"/>
                  </a:schemeClr>
                </a:solidFill>
                <a:latin typeface="Arial" panose="020B0604020202020204" pitchFamily="34" charset="0"/>
                <a:cs typeface="Arial" panose="020B0604020202020204" pitchFamily="34" charset="0"/>
              </a:rPr>
              <a:t>Lorem ipsum dolor sit amet</a:t>
            </a:r>
            <a:endParaRPr 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79" name="TextBox 178"/>
          <p:cNvSpPr txBox="1"/>
          <p:nvPr/>
        </p:nvSpPr>
        <p:spPr>
          <a:xfrm>
            <a:off x="4890606" y="5626201"/>
            <a:ext cx="1088269" cy="415498"/>
          </a:xfrm>
          <a:prstGeom prst="rect">
            <a:avLst/>
          </a:prstGeom>
          <a:noFill/>
        </p:spPr>
        <p:txBody>
          <a:bodyPr wrap="square" rtlCol="0">
            <a:spAutoFit/>
          </a:bodyPr>
          <a:lstStyle/>
          <a:p>
            <a:pPr algn="ctr"/>
            <a:r>
              <a:rPr lang="da-DK" sz="1000" dirty="0">
                <a:solidFill>
                  <a:schemeClr val="tx1">
                    <a:lumMod val="50000"/>
                    <a:lumOff val="50000"/>
                  </a:schemeClr>
                </a:solidFill>
                <a:latin typeface="Arial" panose="020B0604020202020204" pitchFamily="34" charset="0"/>
                <a:cs typeface="Arial" panose="020B0604020202020204" pitchFamily="34" charset="0"/>
              </a:rPr>
              <a:t>Lorem ipsum dolor sit amet</a:t>
            </a:r>
            <a:endParaRPr 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81" name="TextBox 180"/>
          <p:cNvSpPr txBox="1"/>
          <p:nvPr/>
        </p:nvSpPr>
        <p:spPr>
          <a:xfrm>
            <a:off x="6268513" y="5518200"/>
            <a:ext cx="1088269" cy="415498"/>
          </a:xfrm>
          <a:prstGeom prst="rect">
            <a:avLst/>
          </a:prstGeom>
          <a:noFill/>
        </p:spPr>
        <p:txBody>
          <a:bodyPr wrap="square" rtlCol="0">
            <a:spAutoFit/>
          </a:bodyPr>
          <a:lstStyle/>
          <a:p>
            <a:pPr algn="ctr"/>
            <a:r>
              <a:rPr lang="da-DK" sz="1000" dirty="0">
                <a:solidFill>
                  <a:schemeClr val="tx1">
                    <a:lumMod val="50000"/>
                    <a:lumOff val="50000"/>
                  </a:schemeClr>
                </a:solidFill>
                <a:latin typeface="Arial" panose="020B0604020202020204" pitchFamily="34" charset="0"/>
                <a:cs typeface="Arial" panose="020B0604020202020204" pitchFamily="34" charset="0"/>
              </a:rPr>
              <a:t>Lorem ipsum dolor sit amet</a:t>
            </a:r>
            <a:endParaRPr 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82" name="TextBox 181"/>
          <p:cNvSpPr txBox="1"/>
          <p:nvPr/>
        </p:nvSpPr>
        <p:spPr>
          <a:xfrm>
            <a:off x="7653170" y="5411908"/>
            <a:ext cx="1088269" cy="415498"/>
          </a:xfrm>
          <a:prstGeom prst="rect">
            <a:avLst/>
          </a:prstGeom>
          <a:noFill/>
        </p:spPr>
        <p:txBody>
          <a:bodyPr wrap="square" rtlCol="0">
            <a:spAutoFit/>
          </a:bodyPr>
          <a:lstStyle/>
          <a:p>
            <a:pPr algn="ctr"/>
            <a:r>
              <a:rPr lang="da-DK" sz="1000" dirty="0">
                <a:solidFill>
                  <a:schemeClr val="tx1">
                    <a:lumMod val="50000"/>
                    <a:lumOff val="50000"/>
                  </a:schemeClr>
                </a:solidFill>
                <a:latin typeface="Arial" panose="020B0604020202020204" pitchFamily="34" charset="0"/>
                <a:cs typeface="Arial" panose="020B0604020202020204" pitchFamily="34" charset="0"/>
              </a:rPr>
              <a:t>Lorem ipsum dolor sit amet</a:t>
            </a:r>
            <a:endParaRPr 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83" name="TextBox 182"/>
          <p:cNvSpPr txBox="1"/>
          <p:nvPr/>
        </p:nvSpPr>
        <p:spPr>
          <a:xfrm>
            <a:off x="9038318" y="5048942"/>
            <a:ext cx="1088269" cy="415498"/>
          </a:xfrm>
          <a:prstGeom prst="rect">
            <a:avLst/>
          </a:prstGeom>
          <a:noFill/>
        </p:spPr>
        <p:txBody>
          <a:bodyPr wrap="square" rtlCol="0">
            <a:spAutoFit/>
          </a:bodyPr>
          <a:lstStyle/>
          <a:p>
            <a:pPr algn="ctr"/>
            <a:r>
              <a:rPr lang="da-DK" sz="1000" dirty="0">
                <a:solidFill>
                  <a:schemeClr val="tx1">
                    <a:lumMod val="50000"/>
                    <a:lumOff val="50000"/>
                  </a:schemeClr>
                </a:solidFill>
                <a:latin typeface="Arial" panose="020B0604020202020204" pitchFamily="34" charset="0"/>
                <a:cs typeface="Arial" panose="020B0604020202020204" pitchFamily="34" charset="0"/>
              </a:rPr>
              <a:t>Lorem ipsum dolor sit amet</a:t>
            </a:r>
            <a:endParaRPr 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88" name="TextBox 187"/>
          <p:cNvSpPr txBox="1"/>
          <p:nvPr/>
        </p:nvSpPr>
        <p:spPr>
          <a:xfrm>
            <a:off x="33049" y="1066800"/>
            <a:ext cx="1184900" cy="230832"/>
          </a:xfrm>
          <a:prstGeom prst="rect">
            <a:avLst/>
          </a:prstGeom>
          <a:noFill/>
        </p:spPr>
        <p:txBody>
          <a:bodyPr wrap="square" rtlCol="0">
            <a:spAutoFit/>
          </a:bodyPr>
          <a:lstStyle/>
          <a:p>
            <a:r>
              <a:rPr lang="en-US" sz="900" dirty="0" smtClean="0">
                <a:solidFill>
                  <a:schemeClr val="tx1">
                    <a:lumMod val="65000"/>
                    <a:lumOff val="35000"/>
                  </a:schemeClr>
                </a:solidFill>
                <a:latin typeface="Arial" panose="020B0604020202020204" pitchFamily="34" charset="0"/>
                <a:cs typeface="Arial" panose="020B0604020202020204" pitchFamily="34" charset="0"/>
              </a:rPr>
              <a:t>Buying Process</a:t>
            </a:r>
            <a:endParaRPr lang="en-US" sz="1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191" name="TextBox 190"/>
          <p:cNvSpPr txBox="1"/>
          <p:nvPr/>
        </p:nvSpPr>
        <p:spPr>
          <a:xfrm>
            <a:off x="33049" y="1216271"/>
            <a:ext cx="1186150" cy="215444"/>
          </a:xfrm>
          <a:prstGeom prst="rect">
            <a:avLst/>
          </a:prstGeom>
          <a:noFill/>
        </p:spPr>
        <p:txBody>
          <a:bodyPr wrap="square" rtlCol="0">
            <a:spAutoFit/>
          </a:bodyPr>
          <a:lstStyle/>
          <a:p>
            <a:r>
              <a:rPr lang="en-US" sz="800" dirty="0" smtClean="0">
                <a:solidFill>
                  <a:schemeClr val="tx1">
                    <a:lumMod val="65000"/>
                    <a:lumOff val="35000"/>
                  </a:schemeClr>
                </a:solidFill>
                <a:latin typeface="Arial" panose="020B0604020202020204" pitchFamily="34" charset="0"/>
                <a:cs typeface="Arial" panose="020B0604020202020204" pitchFamily="34" charset="0"/>
              </a:rPr>
              <a:t>WHEN BUYERS ARE </a:t>
            </a:r>
            <a:endParaRPr lang="en-US" sz="8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196" name="TextBox 195"/>
          <p:cNvSpPr txBox="1"/>
          <p:nvPr/>
        </p:nvSpPr>
        <p:spPr>
          <a:xfrm>
            <a:off x="33048" y="2936491"/>
            <a:ext cx="1186151" cy="230832"/>
          </a:xfrm>
          <a:prstGeom prst="rect">
            <a:avLst/>
          </a:prstGeom>
          <a:noFill/>
        </p:spPr>
        <p:txBody>
          <a:bodyPr wrap="square" rtlCol="0">
            <a:spAutoFit/>
          </a:bodyPr>
          <a:lstStyle/>
          <a:p>
            <a:r>
              <a:rPr lang="en-US" sz="900" dirty="0">
                <a:solidFill>
                  <a:schemeClr val="tx1">
                    <a:lumMod val="65000"/>
                    <a:lumOff val="35000"/>
                  </a:schemeClr>
                </a:solidFill>
                <a:latin typeface="Arial" panose="020B0604020202020204" pitchFamily="34" charset="0"/>
                <a:cs typeface="Arial" panose="020B0604020202020204" pitchFamily="34" charset="0"/>
              </a:rPr>
              <a:t>Selling Process</a:t>
            </a:r>
          </a:p>
        </p:txBody>
      </p:sp>
      <p:sp>
        <p:nvSpPr>
          <p:cNvPr id="197" name="TextBox 196"/>
          <p:cNvSpPr txBox="1"/>
          <p:nvPr/>
        </p:nvSpPr>
        <p:spPr>
          <a:xfrm>
            <a:off x="33049" y="3085962"/>
            <a:ext cx="1186151" cy="215444"/>
          </a:xfrm>
          <a:prstGeom prst="rect">
            <a:avLst/>
          </a:prstGeom>
          <a:noFill/>
        </p:spPr>
        <p:txBody>
          <a:bodyPr wrap="square" rtlCol="0">
            <a:spAutoFit/>
          </a:bodyPr>
          <a:lstStyle/>
          <a:p>
            <a:r>
              <a:rPr lang="en-US" sz="800" dirty="0">
                <a:solidFill>
                  <a:schemeClr val="tx1">
                    <a:lumMod val="65000"/>
                    <a:lumOff val="35000"/>
                  </a:schemeClr>
                </a:solidFill>
                <a:latin typeface="Arial" panose="020B0604020202020204" pitchFamily="34" charset="0"/>
                <a:cs typeface="Arial" panose="020B0604020202020204" pitchFamily="34" charset="0"/>
              </a:rPr>
              <a:t>WHEN BUYERS ARE </a:t>
            </a:r>
          </a:p>
        </p:txBody>
      </p:sp>
      <p:sp>
        <p:nvSpPr>
          <p:cNvPr id="108" name="Rectangle 107"/>
          <p:cNvSpPr/>
          <p:nvPr/>
        </p:nvSpPr>
        <p:spPr>
          <a:xfrm>
            <a:off x="1282207" y="1422285"/>
            <a:ext cx="1299947" cy="1015663"/>
          </a:xfrm>
          <a:prstGeom prst="rect">
            <a:avLst/>
          </a:prstGeom>
        </p:spPr>
        <p:txBody>
          <a:bodyPr wrap="square">
            <a:spAutoFit/>
          </a:bodyPr>
          <a:lstStyle/>
          <a:p>
            <a:r>
              <a:rPr lang="en-US" sz="1000" dirty="0">
                <a:solidFill>
                  <a:schemeClr val="tx1">
                    <a:lumMod val="65000"/>
                    <a:lumOff val="35000"/>
                  </a:schemeClr>
                </a:solidFill>
              </a:rPr>
              <a:t>Proin non velit odio. Sed in augue et justo gravida condimentum. Nam imperdiet odio nec molestie fringilla.</a:t>
            </a:r>
          </a:p>
        </p:txBody>
      </p:sp>
    </p:spTree>
    <p:extLst>
      <p:ext uri="{BB962C8B-B14F-4D97-AF65-F5344CB8AC3E}">
        <p14:creationId xmlns:p14="http://schemas.microsoft.com/office/powerpoint/2010/main" val="18019798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731192" y="228600"/>
            <a:ext cx="8698808"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2731192" y="287923"/>
            <a:ext cx="8698808" cy="338554"/>
          </a:xfrm>
          <a:prstGeom prst="rect">
            <a:avLst/>
          </a:prstGeom>
          <a:noFill/>
        </p:spPr>
        <p:txBody>
          <a:bodyPr wrap="square" rtlCol="0">
            <a:spAutoFit/>
          </a:bodyPr>
          <a:lstStyle/>
          <a:p>
            <a:pPr algn="ctr"/>
            <a:r>
              <a:rPr lang="en-US" sz="1600" b="1" dirty="0" smtClean="0">
                <a:solidFill>
                  <a:schemeClr val="bg1"/>
                </a:solidFill>
                <a:latin typeface="Arial" panose="020B0604020202020204" pitchFamily="34" charset="0"/>
                <a:cs typeface="Arial" panose="020B0604020202020204" pitchFamily="34" charset="0"/>
              </a:rPr>
              <a:t>PRE-SALE</a:t>
            </a:r>
            <a:endParaRPr lang="en-US" sz="1800" b="1" dirty="0">
              <a:solidFill>
                <a:schemeClr val="bg1"/>
              </a:solidFill>
              <a:latin typeface="Arial" panose="020B0604020202020204" pitchFamily="34" charset="0"/>
              <a:cs typeface="Arial" panose="020B0604020202020204" pitchFamily="34" charset="0"/>
            </a:endParaRPr>
          </a:p>
        </p:txBody>
      </p:sp>
      <p:cxnSp>
        <p:nvCxnSpPr>
          <p:cNvPr id="17" name="Straight Connector 16"/>
          <p:cNvCxnSpPr/>
          <p:nvPr/>
        </p:nvCxnSpPr>
        <p:spPr>
          <a:xfrm>
            <a:off x="2817509" y="3438303"/>
            <a:ext cx="85344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955537" y="1882786"/>
            <a:ext cx="1341330" cy="253916"/>
          </a:xfrm>
          <a:prstGeom prst="rect">
            <a:avLst/>
          </a:prstGeom>
          <a:noFill/>
        </p:spPr>
        <p:txBody>
          <a:bodyPr wrap="square" rtlCol="0">
            <a:spAutoFit/>
          </a:bodyPr>
          <a:lstStyle/>
          <a:p>
            <a:r>
              <a:rPr lang="en-US" sz="1050" b="1" dirty="0" smtClean="0">
                <a:solidFill>
                  <a:schemeClr val="accent1"/>
                </a:solidFill>
                <a:latin typeface="Arial" panose="020B0604020202020204" pitchFamily="34" charset="0"/>
                <a:cs typeface="Arial" panose="020B0604020202020204" pitchFamily="34" charset="0"/>
              </a:rPr>
              <a:t>IN BUYING MODE</a:t>
            </a:r>
            <a:endParaRPr lang="en-US" sz="1050" b="1" dirty="0">
              <a:solidFill>
                <a:schemeClr val="accent1"/>
              </a:solidFill>
              <a:latin typeface="Arial" panose="020B0604020202020204" pitchFamily="34" charset="0"/>
              <a:cs typeface="Arial" panose="020B0604020202020204" pitchFamily="34" charset="0"/>
            </a:endParaRPr>
          </a:p>
        </p:txBody>
      </p:sp>
      <p:sp>
        <p:nvSpPr>
          <p:cNvPr id="9" name="Rectangle 8"/>
          <p:cNvSpPr/>
          <p:nvPr/>
        </p:nvSpPr>
        <p:spPr>
          <a:xfrm>
            <a:off x="2955510" y="2115201"/>
            <a:ext cx="1843757" cy="707886"/>
          </a:xfrm>
          <a:prstGeom prst="rect">
            <a:avLst/>
          </a:prstGeom>
        </p:spPr>
        <p:txBody>
          <a:bodyPr wrap="square">
            <a:spAutoFit/>
          </a:bodyPr>
          <a:lstStyle/>
          <a:p>
            <a:r>
              <a:rPr lang="en-US" sz="1000" dirty="0">
                <a:solidFill>
                  <a:schemeClr val="tx1">
                    <a:lumMod val="65000"/>
                    <a:lumOff val="35000"/>
                  </a:schemeClr>
                </a:solidFill>
              </a:rPr>
              <a:t>Proin non velit odio. Sed in augue et justo gravida condimentum. Nam imperdiet odio nec molestie fringilla.</a:t>
            </a:r>
          </a:p>
        </p:txBody>
      </p:sp>
      <p:sp>
        <p:nvSpPr>
          <p:cNvPr id="10" name="TextBox 9"/>
          <p:cNvSpPr txBox="1"/>
          <p:nvPr/>
        </p:nvSpPr>
        <p:spPr>
          <a:xfrm>
            <a:off x="2951096" y="3818349"/>
            <a:ext cx="1327721" cy="415498"/>
          </a:xfrm>
          <a:prstGeom prst="rect">
            <a:avLst/>
          </a:prstGeom>
          <a:noFill/>
        </p:spPr>
        <p:txBody>
          <a:bodyPr wrap="square" rtlCol="0">
            <a:spAutoFit/>
          </a:bodyPr>
          <a:lstStyle/>
          <a:p>
            <a:r>
              <a:rPr lang="en-US" sz="1050" b="1" dirty="0" smtClean="0">
                <a:solidFill>
                  <a:schemeClr val="accent1"/>
                </a:solidFill>
                <a:latin typeface="Arial" panose="020B0604020202020204" pitchFamily="34" charset="0"/>
                <a:cs typeface="Arial" panose="020B0604020202020204" pitchFamily="34" charset="0"/>
              </a:rPr>
              <a:t>GETTING READY FOR SUCCESS</a:t>
            </a:r>
            <a:endParaRPr lang="en-US" sz="1050" b="1" dirty="0">
              <a:solidFill>
                <a:schemeClr val="accent1"/>
              </a:solidFill>
              <a:latin typeface="Arial" panose="020B0604020202020204" pitchFamily="34" charset="0"/>
              <a:cs typeface="Arial" panose="020B0604020202020204" pitchFamily="34" charset="0"/>
            </a:endParaRPr>
          </a:p>
        </p:txBody>
      </p:sp>
      <p:sp>
        <p:nvSpPr>
          <p:cNvPr id="11" name="Rectangle 10"/>
          <p:cNvSpPr/>
          <p:nvPr/>
        </p:nvSpPr>
        <p:spPr>
          <a:xfrm>
            <a:off x="2951534" y="4208786"/>
            <a:ext cx="1863332" cy="784830"/>
          </a:xfrm>
          <a:prstGeom prst="rect">
            <a:avLst/>
          </a:prstGeom>
        </p:spPr>
        <p:txBody>
          <a:bodyPr wrap="square">
            <a:spAutoFit/>
          </a:bodyPr>
          <a:lstStyle/>
          <a:p>
            <a:pPr>
              <a:buFont typeface="Arial" panose="020B0604020202020204" pitchFamily="34" charset="0"/>
              <a:buChar char="•"/>
            </a:pPr>
            <a:r>
              <a:rPr lang="sv-SE" sz="900" dirty="0">
                <a:solidFill>
                  <a:schemeClr val="tx1">
                    <a:lumMod val="65000"/>
                    <a:lumOff val="35000"/>
                  </a:schemeClr>
                </a:solidFill>
              </a:rPr>
              <a:t>Sed sed magna </a:t>
            </a:r>
            <a:r>
              <a:rPr lang="sv-SE" sz="900" dirty="0" smtClean="0">
                <a:solidFill>
                  <a:schemeClr val="tx1">
                    <a:lumMod val="65000"/>
                    <a:lumOff val="35000"/>
                  </a:schemeClr>
                </a:solidFill>
              </a:rPr>
              <a:t>quis metus </a:t>
            </a:r>
            <a:r>
              <a:rPr lang="sv-SE" sz="900" dirty="0">
                <a:solidFill>
                  <a:schemeClr val="tx1">
                    <a:lumMod val="65000"/>
                    <a:lumOff val="35000"/>
                  </a:schemeClr>
                </a:solidFill>
              </a:rPr>
              <a:t>egestas</a:t>
            </a:r>
            <a:r>
              <a:rPr lang="en-US" sz="900" dirty="0" smtClean="0">
                <a:solidFill>
                  <a:schemeClr val="tx1">
                    <a:lumMod val="65000"/>
                    <a:lumOff val="35000"/>
                  </a:schemeClr>
                </a:solidFill>
              </a:rPr>
              <a:t>.</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Nulla vestibulum </a:t>
            </a:r>
            <a:r>
              <a:rPr lang="en-US" sz="900" dirty="0" smtClean="0">
                <a:solidFill>
                  <a:schemeClr val="tx1">
                    <a:lumMod val="65000"/>
                    <a:lumOff val="35000"/>
                  </a:schemeClr>
                </a:solidFill>
              </a:rPr>
              <a:t>Aenean nec.</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Donec dignissim </a:t>
            </a:r>
            <a:r>
              <a:rPr lang="en-US" sz="900" dirty="0" smtClean="0">
                <a:solidFill>
                  <a:schemeClr val="tx1">
                    <a:lumMod val="65000"/>
                    <a:lumOff val="35000"/>
                  </a:schemeClr>
                </a:solidFill>
              </a:rPr>
              <a:t>risus.</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Nunc eget odio ut velit laoreet mollis.</a:t>
            </a:r>
          </a:p>
        </p:txBody>
      </p:sp>
      <p:grpSp>
        <p:nvGrpSpPr>
          <p:cNvPr id="40" name="Group 39"/>
          <p:cNvGrpSpPr/>
          <p:nvPr/>
        </p:nvGrpSpPr>
        <p:grpSpPr>
          <a:xfrm>
            <a:off x="2598073" y="1528466"/>
            <a:ext cx="258556" cy="3949800"/>
            <a:chOff x="2142764" y="1709458"/>
            <a:chExt cx="258556" cy="3949800"/>
          </a:xfrm>
        </p:grpSpPr>
        <p:grpSp>
          <p:nvGrpSpPr>
            <p:cNvPr id="2" name="Group 1"/>
            <p:cNvGrpSpPr/>
            <p:nvPr/>
          </p:nvGrpSpPr>
          <p:grpSpPr>
            <a:xfrm>
              <a:off x="2150446" y="1709458"/>
              <a:ext cx="250874" cy="3949800"/>
              <a:chOff x="1779563" y="4083000"/>
              <a:chExt cx="250874" cy="3949800"/>
            </a:xfrm>
          </p:grpSpPr>
          <p:cxnSp>
            <p:nvCxnSpPr>
              <p:cNvPr id="3" name="Straight Connector 2"/>
              <p:cNvCxnSpPr>
                <a:stCxn id="5" idx="2"/>
              </p:cNvCxnSpPr>
              <p:nvPr/>
            </p:nvCxnSpPr>
            <p:spPr>
              <a:xfrm>
                <a:off x="1905000" y="4191000"/>
                <a:ext cx="0" cy="1676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a:stCxn id="7" idx="2"/>
              </p:cNvCxnSpPr>
              <p:nvPr/>
            </p:nvCxnSpPr>
            <p:spPr>
              <a:xfrm flipV="1">
                <a:off x="1905000" y="6118274"/>
                <a:ext cx="0" cy="180652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851000" y="4083000"/>
                <a:ext cx="108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1779563" y="5867400"/>
                <a:ext cx="250874" cy="2508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rot="10800000">
                <a:off x="1851000" y="7924800"/>
                <a:ext cx="108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Box 11"/>
            <p:cNvSpPr txBox="1"/>
            <p:nvPr/>
          </p:nvSpPr>
          <p:spPr>
            <a:xfrm>
              <a:off x="2142764" y="3492337"/>
              <a:ext cx="250872" cy="253916"/>
            </a:xfrm>
            <a:prstGeom prst="rect">
              <a:avLst/>
            </a:prstGeom>
            <a:noFill/>
          </p:spPr>
          <p:txBody>
            <a:bodyPr wrap="square" rtlCol="0">
              <a:spAutoFit/>
            </a:bodyPr>
            <a:lstStyle/>
            <a:p>
              <a:pPr algn="ctr"/>
              <a:r>
                <a:rPr lang="en-US" sz="1050" b="1" dirty="0" smtClean="0">
                  <a:solidFill>
                    <a:schemeClr val="bg1"/>
                  </a:solidFill>
                  <a:latin typeface="Arial" panose="020B0604020202020204" pitchFamily="34" charset="0"/>
                  <a:cs typeface="Arial" panose="020B0604020202020204" pitchFamily="34" charset="0"/>
                </a:rPr>
                <a:t>1</a:t>
              </a:r>
              <a:endParaRPr lang="en-US" sz="1050" b="1" dirty="0">
                <a:solidFill>
                  <a:schemeClr val="bg1"/>
                </a:solidFill>
                <a:latin typeface="Arial" panose="020B0604020202020204" pitchFamily="34" charset="0"/>
                <a:cs typeface="Arial" panose="020B0604020202020204" pitchFamily="34" charset="0"/>
              </a:endParaRPr>
            </a:p>
          </p:txBody>
        </p:sp>
      </p:grpSp>
      <p:sp>
        <p:nvSpPr>
          <p:cNvPr id="13" name="TextBox 12"/>
          <p:cNvSpPr txBox="1"/>
          <p:nvPr/>
        </p:nvSpPr>
        <p:spPr>
          <a:xfrm>
            <a:off x="2187056" y="5552954"/>
            <a:ext cx="1088269" cy="415498"/>
          </a:xfrm>
          <a:prstGeom prst="rect">
            <a:avLst/>
          </a:prstGeom>
          <a:noFill/>
        </p:spPr>
        <p:txBody>
          <a:bodyPr wrap="square" rtlCol="0">
            <a:spAutoFit/>
          </a:bodyPr>
          <a:lstStyle/>
          <a:p>
            <a:pPr algn="ctr"/>
            <a:r>
              <a:rPr lang="da-DK" sz="1000" dirty="0">
                <a:solidFill>
                  <a:schemeClr val="tx1">
                    <a:lumMod val="50000"/>
                    <a:lumOff val="50000"/>
                  </a:schemeClr>
                </a:solidFill>
                <a:latin typeface="Arial" panose="020B0604020202020204" pitchFamily="34" charset="0"/>
                <a:cs typeface="Arial" panose="020B0604020202020204" pitchFamily="34" charset="0"/>
              </a:rPr>
              <a:t>Lorem ipsum dolor sit amet</a:t>
            </a:r>
            <a:endParaRPr 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20" name="TextBox 19"/>
          <p:cNvSpPr txBox="1"/>
          <p:nvPr/>
        </p:nvSpPr>
        <p:spPr>
          <a:xfrm>
            <a:off x="609600" y="1482577"/>
            <a:ext cx="1577456" cy="307777"/>
          </a:xfrm>
          <a:prstGeom prst="rect">
            <a:avLst/>
          </a:prstGeom>
          <a:noFill/>
        </p:spPr>
        <p:txBody>
          <a:bodyPr wrap="square" rtlCol="0">
            <a:spAutoFit/>
          </a:bodyPr>
          <a:lstStyle/>
          <a:p>
            <a:r>
              <a:rPr lang="en-US" sz="1400" dirty="0" smtClean="0">
                <a:solidFill>
                  <a:schemeClr val="tx1">
                    <a:lumMod val="50000"/>
                    <a:lumOff val="50000"/>
                  </a:schemeClr>
                </a:solidFill>
                <a:latin typeface="Arial" panose="020B0604020202020204" pitchFamily="34" charset="0"/>
                <a:cs typeface="Arial" panose="020B0604020202020204" pitchFamily="34" charset="0"/>
              </a:rPr>
              <a:t>Buying Process</a:t>
            </a:r>
            <a:endParaRPr lang="en-US" sz="1600" dirty="0">
              <a:solidFill>
                <a:schemeClr val="tx1">
                  <a:lumMod val="50000"/>
                  <a:lumOff val="50000"/>
                </a:schemeClr>
              </a:solidFill>
              <a:latin typeface="Arial" panose="020B0604020202020204" pitchFamily="34" charset="0"/>
              <a:cs typeface="Arial" panose="020B0604020202020204" pitchFamily="34" charset="0"/>
            </a:endParaRPr>
          </a:p>
        </p:txBody>
      </p:sp>
      <p:grpSp>
        <p:nvGrpSpPr>
          <p:cNvPr id="27" name="Group 26"/>
          <p:cNvGrpSpPr/>
          <p:nvPr/>
        </p:nvGrpSpPr>
        <p:grpSpPr>
          <a:xfrm>
            <a:off x="683909" y="1768114"/>
            <a:ext cx="1867864" cy="292388"/>
            <a:chOff x="114042" y="1263411"/>
            <a:chExt cx="1943944" cy="292388"/>
          </a:xfrm>
        </p:grpSpPr>
        <p:sp>
          <p:nvSpPr>
            <p:cNvPr id="26" name="Rectangle 25"/>
            <p:cNvSpPr/>
            <p:nvPr/>
          </p:nvSpPr>
          <p:spPr>
            <a:xfrm>
              <a:off x="114042" y="1278801"/>
              <a:ext cx="1943944" cy="276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142500" y="1263411"/>
              <a:ext cx="1887029" cy="292388"/>
            </a:xfrm>
            <a:prstGeom prst="rect">
              <a:avLst/>
            </a:prstGeom>
            <a:noFill/>
          </p:spPr>
          <p:txBody>
            <a:bodyPr wrap="square" rtlCol="0">
              <a:spAutoFit/>
            </a:bodyPr>
            <a:lstStyle/>
            <a:p>
              <a:pPr algn="ctr"/>
              <a:r>
                <a:rPr lang="en-US" sz="1300" dirty="0" smtClean="0">
                  <a:solidFill>
                    <a:schemeClr val="bg1"/>
                  </a:solidFill>
                  <a:latin typeface="Arial" panose="020B0604020202020204" pitchFamily="34" charset="0"/>
                  <a:cs typeface="Arial" panose="020B0604020202020204" pitchFamily="34" charset="0"/>
                </a:rPr>
                <a:t>WHEN BUYERS ARE </a:t>
              </a:r>
              <a:endParaRPr lang="en-US" sz="1300" dirty="0">
                <a:solidFill>
                  <a:schemeClr val="bg1"/>
                </a:solidFill>
                <a:latin typeface="Arial" panose="020B0604020202020204" pitchFamily="34" charset="0"/>
                <a:cs typeface="Arial" panose="020B0604020202020204" pitchFamily="34" charset="0"/>
              </a:endParaRPr>
            </a:p>
          </p:txBody>
        </p:sp>
      </p:grpSp>
      <p:sp>
        <p:nvSpPr>
          <p:cNvPr id="28" name="TextBox 27"/>
          <p:cNvSpPr txBox="1"/>
          <p:nvPr/>
        </p:nvSpPr>
        <p:spPr>
          <a:xfrm>
            <a:off x="609600" y="3518168"/>
            <a:ext cx="1577456" cy="307777"/>
          </a:xfrm>
          <a:prstGeom prst="rect">
            <a:avLst/>
          </a:prstGeom>
          <a:noFill/>
        </p:spPr>
        <p:txBody>
          <a:bodyPr wrap="square" rtlCol="0">
            <a:spAutoFit/>
          </a:bodyPr>
          <a:lstStyle/>
          <a:p>
            <a:r>
              <a:rPr lang="en-US" sz="1400" dirty="0" smtClean="0">
                <a:solidFill>
                  <a:schemeClr val="tx1">
                    <a:lumMod val="50000"/>
                    <a:lumOff val="50000"/>
                  </a:schemeClr>
                </a:solidFill>
                <a:latin typeface="Arial" panose="020B0604020202020204" pitchFamily="34" charset="0"/>
                <a:cs typeface="Arial" panose="020B0604020202020204" pitchFamily="34" charset="0"/>
              </a:rPr>
              <a:t>Selling Process</a:t>
            </a:r>
            <a:endParaRPr lang="en-US" sz="1600" dirty="0">
              <a:solidFill>
                <a:schemeClr val="tx1">
                  <a:lumMod val="50000"/>
                  <a:lumOff val="50000"/>
                </a:schemeClr>
              </a:solidFill>
              <a:latin typeface="Arial" panose="020B0604020202020204" pitchFamily="34" charset="0"/>
              <a:cs typeface="Arial" panose="020B0604020202020204" pitchFamily="34" charset="0"/>
            </a:endParaRPr>
          </a:p>
        </p:txBody>
      </p:sp>
      <p:grpSp>
        <p:nvGrpSpPr>
          <p:cNvPr id="29" name="Group 28"/>
          <p:cNvGrpSpPr/>
          <p:nvPr/>
        </p:nvGrpSpPr>
        <p:grpSpPr>
          <a:xfrm>
            <a:off x="683909" y="3803705"/>
            <a:ext cx="1867864" cy="292388"/>
            <a:chOff x="114042" y="1263411"/>
            <a:chExt cx="1943944" cy="292388"/>
          </a:xfrm>
        </p:grpSpPr>
        <p:sp>
          <p:nvSpPr>
            <p:cNvPr id="30" name="Rectangle 29"/>
            <p:cNvSpPr/>
            <p:nvPr/>
          </p:nvSpPr>
          <p:spPr>
            <a:xfrm>
              <a:off x="114042" y="1278801"/>
              <a:ext cx="1943944" cy="276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142500" y="1263411"/>
              <a:ext cx="1887029" cy="292388"/>
            </a:xfrm>
            <a:prstGeom prst="rect">
              <a:avLst/>
            </a:prstGeom>
            <a:noFill/>
          </p:spPr>
          <p:txBody>
            <a:bodyPr wrap="square" rtlCol="0">
              <a:spAutoFit/>
            </a:bodyPr>
            <a:lstStyle/>
            <a:p>
              <a:pPr algn="ctr"/>
              <a:r>
                <a:rPr lang="en-US" sz="1300" dirty="0" smtClean="0">
                  <a:solidFill>
                    <a:schemeClr val="bg1"/>
                  </a:solidFill>
                  <a:latin typeface="Arial" panose="020B0604020202020204" pitchFamily="34" charset="0"/>
                  <a:cs typeface="Arial" panose="020B0604020202020204" pitchFamily="34" charset="0"/>
                </a:rPr>
                <a:t>WHEN BUYERS ARE </a:t>
              </a:r>
              <a:endParaRPr lang="en-US" sz="1300" dirty="0">
                <a:solidFill>
                  <a:schemeClr val="bg1"/>
                </a:solidFill>
                <a:latin typeface="Arial" panose="020B0604020202020204" pitchFamily="34" charset="0"/>
                <a:cs typeface="Arial" panose="020B0604020202020204" pitchFamily="34" charset="0"/>
              </a:endParaRPr>
            </a:p>
          </p:txBody>
        </p:sp>
      </p:grpSp>
      <p:grpSp>
        <p:nvGrpSpPr>
          <p:cNvPr id="71" name="Group 70"/>
          <p:cNvGrpSpPr/>
          <p:nvPr/>
        </p:nvGrpSpPr>
        <p:grpSpPr>
          <a:xfrm>
            <a:off x="5423278" y="1780620"/>
            <a:ext cx="849816" cy="849816"/>
            <a:chOff x="4680492" y="2042790"/>
            <a:chExt cx="849816" cy="849816"/>
          </a:xfrm>
        </p:grpSpPr>
        <p:sp>
          <p:nvSpPr>
            <p:cNvPr id="16" name="Oval 15"/>
            <p:cNvSpPr/>
            <p:nvPr/>
          </p:nvSpPr>
          <p:spPr>
            <a:xfrm>
              <a:off x="4680492" y="2042790"/>
              <a:ext cx="849816" cy="8498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3" name="Group 62"/>
            <p:cNvGrpSpPr/>
            <p:nvPr/>
          </p:nvGrpSpPr>
          <p:grpSpPr>
            <a:xfrm>
              <a:off x="4784208" y="2229695"/>
              <a:ext cx="628908" cy="544146"/>
              <a:chOff x="3716338" y="1827213"/>
              <a:chExt cx="1319213" cy="1141413"/>
            </a:xfrm>
            <a:solidFill>
              <a:schemeClr val="bg1"/>
            </a:solidFill>
          </p:grpSpPr>
          <p:sp>
            <p:nvSpPr>
              <p:cNvPr id="24" name="Oval 5"/>
              <p:cNvSpPr>
                <a:spLocks noChangeArrowheads="1"/>
              </p:cNvSpPr>
              <p:nvPr/>
            </p:nvSpPr>
            <p:spPr bwMode="auto">
              <a:xfrm>
                <a:off x="4114801" y="2759076"/>
                <a:ext cx="211138" cy="2095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Oval 6"/>
              <p:cNvSpPr>
                <a:spLocks noChangeArrowheads="1"/>
              </p:cNvSpPr>
              <p:nvPr/>
            </p:nvSpPr>
            <p:spPr bwMode="auto">
              <a:xfrm>
                <a:off x="4572001" y="2759076"/>
                <a:ext cx="207963" cy="2095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 name="Freeform 7"/>
              <p:cNvSpPr>
                <a:spLocks/>
              </p:cNvSpPr>
              <p:nvPr/>
            </p:nvSpPr>
            <p:spPr bwMode="auto">
              <a:xfrm>
                <a:off x="3716338" y="1827213"/>
                <a:ext cx="1319213" cy="895350"/>
              </a:xfrm>
              <a:custGeom>
                <a:avLst/>
                <a:gdLst>
                  <a:gd name="T0" fmla="*/ 383 w 413"/>
                  <a:gd name="T1" fmla="*/ 109 h 277"/>
                  <a:gd name="T2" fmla="*/ 182 w 413"/>
                  <a:gd name="T3" fmla="*/ 109 h 277"/>
                  <a:gd name="T4" fmla="*/ 170 w 413"/>
                  <a:gd name="T5" fmla="*/ 125 h 277"/>
                  <a:gd name="T6" fmla="*/ 182 w 413"/>
                  <a:gd name="T7" fmla="*/ 142 h 277"/>
                  <a:gd name="T8" fmla="*/ 362 w 413"/>
                  <a:gd name="T9" fmla="*/ 142 h 277"/>
                  <a:gd name="T10" fmla="*/ 352 w 413"/>
                  <a:gd name="T11" fmla="*/ 176 h 277"/>
                  <a:gd name="T12" fmla="*/ 175 w 413"/>
                  <a:gd name="T13" fmla="*/ 176 h 277"/>
                  <a:gd name="T14" fmla="*/ 164 w 413"/>
                  <a:gd name="T15" fmla="*/ 191 h 277"/>
                  <a:gd name="T16" fmla="*/ 175 w 413"/>
                  <a:gd name="T17" fmla="*/ 206 h 277"/>
                  <a:gd name="T18" fmla="*/ 343 w 413"/>
                  <a:gd name="T19" fmla="*/ 206 h 277"/>
                  <a:gd name="T20" fmla="*/ 343 w 413"/>
                  <a:gd name="T21" fmla="*/ 206 h 277"/>
                  <a:gd name="T22" fmla="*/ 334 w 413"/>
                  <a:gd name="T23" fmla="*/ 238 h 277"/>
                  <a:gd name="T24" fmla="*/ 151 w 413"/>
                  <a:gd name="T25" fmla="*/ 238 h 277"/>
                  <a:gd name="T26" fmla="*/ 139 w 413"/>
                  <a:gd name="T27" fmla="*/ 142 h 277"/>
                  <a:gd name="T28" fmla="*/ 135 w 413"/>
                  <a:gd name="T29" fmla="*/ 109 h 277"/>
                  <a:gd name="T30" fmla="*/ 129 w 413"/>
                  <a:gd name="T31" fmla="*/ 67 h 277"/>
                  <a:gd name="T32" fmla="*/ 29 w 413"/>
                  <a:gd name="T33" fmla="*/ 7 h 277"/>
                  <a:gd name="T34" fmla="*/ 29 w 413"/>
                  <a:gd name="T35" fmla="*/ 44 h 277"/>
                  <a:gd name="T36" fmla="*/ 82 w 413"/>
                  <a:gd name="T37" fmla="*/ 69 h 277"/>
                  <a:gd name="T38" fmla="*/ 95 w 413"/>
                  <a:gd name="T39" fmla="*/ 86 h 277"/>
                  <a:gd name="T40" fmla="*/ 118 w 413"/>
                  <a:gd name="T41" fmla="*/ 255 h 277"/>
                  <a:gd name="T42" fmla="*/ 139 w 413"/>
                  <a:gd name="T43" fmla="*/ 277 h 277"/>
                  <a:gd name="T44" fmla="*/ 341 w 413"/>
                  <a:gd name="T45" fmla="*/ 277 h 277"/>
                  <a:gd name="T46" fmla="*/ 361 w 413"/>
                  <a:gd name="T47" fmla="*/ 259 h 277"/>
                  <a:gd name="T48" fmla="*/ 401 w 413"/>
                  <a:gd name="T49" fmla="*/ 140 h 277"/>
                  <a:gd name="T50" fmla="*/ 383 w 413"/>
                  <a:gd name="T51" fmla="*/ 109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3" h="277">
                    <a:moveTo>
                      <a:pt x="383" y="109"/>
                    </a:moveTo>
                    <a:cubicBezTo>
                      <a:pt x="341" y="109"/>
                      <a:pt x="182" y="109"/>
                      <a:pt x="182" y="109"/>
                    </a:cubicBezTo>
                    <a:cubicBezTo>
                      <a:pt x="182" y="109"/>
                      <a:pt x="170" y="112"/>
                      <a:pt x="170" y="125"/>
                    </a:cubicBezTo>
                    <a:cubicBezTo>
                      <a:pt x="170" y="138"/>
                      <a:pt x="182" y="142"/>
                      <a:pt x="182" y="142"/>
                    </a:cubicBezTo>
                    <a:cubicBezTo>
                      <a:pt x="362" y="142"/>
                      <a:pt x="362" y="142"/>
                      <a:pt x="362" y="142"/>
                    </a:cubicBezTo>
                    <a:cubicBezTo>
                      <a:pt x="352" y="176"/>
                      <a:pt x="352" y="176"/>
                      <a:pt x="352" y="176"/>
                    </a:cubicBezTo>
                    <a:cubicBezTo>
                      <a:pt x="303" y="176"/>
                      <a:pt x="175" y="176"/>
                      <a:pt x="175" y="176"/>
                    </a:cubicBezTo>
                    <a:cubicBezTo>
                      <a:pt x="175" y="176"/>
                      <a:pt x="164" y="178"/>
                      <a:pt x="164" y="191"/>
                    </a:cubicBezTo>
                    <a:cubicBezTo>
                      <a:pt x="164" y="203"/>
                      <a:pt x="175" y="206"/>
                      <a:pt x="175" y="206"/>
                    </a:cubicBezTo>
                    <a:cubicBezTo>
                      <a:pt x="343" y="206"/>
                      <a:pt x="343" y="206"/>
                      <a:pt x="343" y="206"/>
                    </a:cubicBezTo>
                    <a:cubicBezTo>
                      <a:pt x="343" y="206"/>
                      <a:pt x="343" y="206"/>
                      <a:pt x="343" y="206"/>
                    </a:cubicBezTo>
                    <a:cubicBezTo>
                      <a:pt x="334" y="238"/>
                      <a:pt x="334" y="238"/>
                      <a:pt x="334" y="238"/>
                    </a:cubicBezTo>
                    <a:cubicBezTo>
                      <a:pt x="151" y="238"/>
                      <a:pt x="151" y="238"/>
                      <a:pt x="151" y="238"/>
                    </a:cubicBezTo>
                    <a:cubicBezTo>
                      <a:pt x="139" y="142"/>
                      <a:pt x="139" y="142"/>
                      <a:pt x="139" y="142"/>
                    </a:cubicBezTo>
                    <a:cubicBezTo>
                      <a:pt x="135" y="109"/>
                      <a:pt x="135" y="109"/>
                      <a:pt x="135" y="109"/>
                    </a:cubicBezTo>
                    <a:cubicBezTo>
                      <a:pt x="135" y="109"/>
                      <a:pt x="131" y="79"/>
                      <a:pt x="129" y="67"/>
                    </a:cubicBezTo>
                    <a:cubicBezTo>
                      <a:pt x="127" y="54"/>
                      <a:pt x="96" y="38"/>
                      <a:pt x="29" y="7"/>
                    </a:cubicBezTo>
                    <a:cubicBezTo>
                      <a:pt x="13" y="0"/>
                      <a:pt x="0" y="29"/>
                      <a:pt x="29" y="44"/>
                    </a:cubicBezTo>
                    <a:cubicBezTo>
                      <a:pt x="82" y="69"/>
                      <a:pt x="82" y="69"/>
                      <a:pt x="82" y="69"/>
                    </a:cubicBezTo>
                    <a:cubicBezTo>
                      <a:pt x="82" y="69"/>
                      <a:pt x="94" y="76"/>
                      <a:pt x="95" y="86"/>
                    </a:cubicBezTo>
                    <a:cubicBezTo>
                      <a:pt x="96" y="95"/>
                      <a:pt x="118" y="255"/>
                      <a:pt x="118" y="255"/>
                    </a:cubicBezTo>
                    <a:cubicBezTo>
                      <a:pt x="118" y="255"/>
                      <a:pt x="119" y="277"/>
                      <a:pt x="139" y="277"/>
                    </a:cubicBezTo>
                    <a:cubicBezTo>
                      <a:pt x="159" y="277"/>
                      <a:pt x="324" y="277"/>
                      <a:pt x="341" y="277"/>
                    </a:cubicBezTo>
                    <a:cubicBezTo>
                      <a:pt x="358" y="277"/>
                      <a:pt x="361" y="259"/>
                      <a:pt x="361" y="259"/>
                    </a:cubicBezTo>
                    <a:cubicBezTo>
                      <a:pt x="401" y="140"/>
                      <a:pt x="401" y="140"/>
                      <a:pt x="401" y="140"/>
                    </a:cubicBezTo>
                    <a:cubicBezTo>
                      <a:pt x="401" y="140"/>
                      <a:pt x="413" y="109"/>
                      <a:pt x="383" y="10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72" name="Group 71"/>
          <p:cNvGrpSpPr/>
          <p:nvPr/>
        </p:nvGrpSpPr>
        <p:grpSpPr>
          <a:xfrm>
            <a:off x="7640006" y="1780620"/>
            <a:ext cx="849816" cy="849816"/>
            <a:chOff x="6897221" y="2042790"/>
            <a:chExt cx="849816" cy="849816"/>
          </a:xfrm>
        </p:grpSpPr>
        <p:sp>
          <p:nvSpPr>
            <p:cNvPr id="34" name="Oval 33"/>
            <p:cNvSpPr/>
            <p:nvPr/>
          </p:nvSpPr>
          <p:spPr>
            <a:xfrm>
              <a:off x="6897221" y="2042790"/>
              <a:ext cx="849816" cy="8498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p:cNvGrpSpPr/>
            <p:nvPr/>
          </p:nvGrpSpPr>
          <p:grpSpPr>
            <a:xfrm>
              <a:off x="6977188" y="2118919"/>
              <a:ext cx="689882" cy="697558"/>
              <a:chOff x="5683251" y="1814513"/>
              <a:chExt cx="1141413" cy="1154113"/>
            </a:xfrm>
            <a:solidFill>
              <a:schemeClr val="bg1"/>
            </a:solidFill>
          </p:grpSpPr>
          <p:sp>
            <p:nvSpPr>
              <p:cNvPr id="37" name="Freeform 8"/>
              <p:cNvSpPr>
                <a:spLocks noEditPoints="1"/>
              </p:cNvSpPr>
              <p:nvPr/>
            </p:nvSpPr>
            <p:spPr bwMode="auto">
              <a:xfrm>
                <a:off x="5683251" y="1814513"/>
                <a:ext cx="1141413" cy="1154113"/>
              </a:xfrm>
              <a:custGeom>
                <a:avLst/>
                <a:gdLst>
                  <a:gd name="T0" fmla="*/ 178 w 357"/>
                  <a:gd name="T1" fmla="*/ 0 h 357"/>
                  <a:gd name="T2" fmla="*/ 0 w 357"/>
                  <a:gd name="T3" fmla="*/ 179 h 357"/>
                  <a:gd name="T4" fmla="*/ 178 w 357"/>
                  <a:gd name="T5" fmla="*/ 357 h 357"/>
                  <a:gd name="T6" fmla="*/ 357 w 357"/>
                  <a:gd name="T7" fmla="*/ 179 h 357"/>
                  <a:gd name="T8" fmla="*/ 178 w 357"/>
                  <a:gd name="T9" fmla="*/ 0 h 357"/>
                  <a:gd name="T10" fmla="*/ 178 w 357"/>
                  <a:gd name="T11" fmla="*/ 342 h 357"/>
                  <a:gd name="T12" fmla="*/ 14 w 357"/>
                  <a:gd name="T13" fmla="*/ 179 h 357"/>
                  <a:gd name="T14" fmla="*/ 178 w 357"/>
                  <a:gd name="T15" fmla="*/ 15 h 357"/>
                  <a:gd name="T16" fmla="*/ 342 w 357"/>
                  <a:gd name="T17" fmla="*/ 179 h 357"/>
                  <a:gd name="T18" fmla="*/ 178 w 357"/>
                  <a:gd name="T19" fmla="*/ 34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7" h="357">
                    <a:moveTo>
                      <a:pt x="178" y="0"/>
                    </a:moveTo>
                    <a:cubicBezTo>
                      <a:pt x="80" y="0"/>
                      <a:pt x="0" y="80"/>
                      <a:pt x="0" y="179"/>
                    </a:cubicBezTo>
                    <a:cubicBezTo>
                      <a:pt x="0" y="277"/>
                      <a:pt x="80" y="357"/>
                      <a:pt x="178" y="357"/>
                    </a:cubicBezTo>
                    <a:cubicBezTo>
                      <a:pt x="277" y="357"/>
                      <a:pt x="357" y="277"/>
                      <a:pt x="357" y="179"/>
                    </a:cubicBezTo>
                    <a:cubicBezTo>
                      <a:pt x="357" y="80"/>
                      <a:pt x="277" y="0"/>
                      <a:pt x="178" y="0"/>
                    </a:cubicBezTo>
                    <a:close/>
                    <a:moveTo>
                      <a:pt x="178" y="342"/>
                    </a:moveTo>
                    <a:cubicBezTo>
                      <a:pt x="88" y="342"/>
                      <a:pt x="14" y="269"/>
                      <a:pt x="14" y="179"/>
                    </a:cubicBezTo>
                    <a:cubicBezTo>
                      <a:pt x="14" y="88"/>
                      <a:pt x="88" y="15"/>
                      <a:pt x="178" y="15"/>
                    </a:cubicBezTo>
                    <a:cubicBezTo>
                      <a:pt x="269" y="15"/>
                      <a:pt x="342" y="88"/>
                      <a:pt x="342" y="179"/>
                    </a:cubicBezTo>
                    <a:cubicBezTo>
                      <a:pt x="342" y="269"/>
                      <a:pt x="269" y="342"/>
                      <a:pt x="178" y="34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Freeform 9"/>
              <p:cNvSpPr>
                <a:spLocks noEditPoints="1"/>
              </p:cNvSpPr>
              <p:nvPr/>
            </p:nvSpPr>
            <p:spPr bwMode="auto">
              <a:xfrm>
                <a:off x="5795963" y="1927226"/>
                <a:ext cx="915988" cy="928688"/>
              </a:xfrm>
              <a:custGeom>
                <a:avLst/>
                <a:gdLst>
                  <a:gd name="T0" fmla="*/ 143 w 287"/>
                  <a:gd name="T1" fmla="*/ 0 h 287"/>
                  <a:gd name="T2" fmla="*/ 0 w 287"/>
                  <a:gd name="T3" fmla="*/ 144 h 287"/>
                  <a:gd name="T4" fmla="*/ 143 w 287"/>
                  <a:gd name="T5" fmla="*/ 287 h 287"/>
                  <a:gd name="T6" fmla="*/ 287 w 287"/>
                  <a:gd name="T7" fmla="*/ 144 h 287"/>
                  <a:gd name="T8" fmla="*/ 143 w 287"/>
                  <a:gd name="T9" fmla="*/ 0 h 287"/>
                  <a:gd name="T10" fmla="*/ 181 w 287"/>
                  <a:gd name="T11" fmla="*/ 207 h 287"/>
                  <a:gd name="T12" fmla="*/ 155 w 287"/>
                  <a:gd name="T13" fmla="*/ 219 h 287"/>
                  <a:gd name="T14" fmla="*/ 155 w 287"/>
                  <a:gd name="T15" fmla="*/ 240 h 287"/>
                  <a:gd name="T16" fmla="*/ 132 w 287"/>
                  <a:gd name="T17" fmla="*/ 240 h 287"/>
                  <a:gd name="T18" fmla="*/ 132 w 287"/>
                  <a:gd name="T19" fmla="*/ 219 h 287"/>
                  <a:gd name="T20" fmla="*/ 105 w 287"/>
                  <a:gd name="T21" fmla="*/ 206 h 287"/>
                  <a:gd name="T22" fmla="*/ 90 w 287"/>
                  <a:gd name="T23" fmla="*/ 178 h 287"/>
                  <a:gd name="T24" fmla="*/ 91 w 287"/>
                  <a:gd name="T25" fmla="*/ 172 h 287"/>
                  <a:gd name="T26" fmla="*/ 113 w 287"/>
                  <a:gd name="T27" fmla="*/ 172 h 287"/>
                  <a:gd name="T28" fmla="*/ 113 w 287"/>
                  <a:gd name="T29" fmla="*/ 174 h 287"/>
                  <a:gd name="T30" fmla="*/ 121 w 287"/>
                  <a:gd name="T31" fmla="*/ 194 h 287"/>
                  <a:gd name="T32" fmla="*/ 143 w 287"/>
                  <a:gd name="T33" fmla="*/ 201 h 287"/>
                  <a:gd name="T34" fmla="*/ 166 w 287"/>
                  <a:gd name="T35" fmla="*/ 194 h 287"/>
                  <a:gd name="T36" fmla="*/ 174 w 287"/>
                  <a:gd name="T37" fmla="*/ 175 h 287"/>
                  <a:gd name="T38" fmla="*/ 167 w 287"/>
                  <a:gd name="T39" fmla="*/ 158 h 287"/>
                  <a:gd name="T40" fmla="*/ 139 w 287"/>
                  <a:gd name="T41" fmla="*/ 147 h 287"/>
                  <a:gd name="T42" fmla="*/ 107 w 287"/>
                  <a:gd name="T43" fmla="*/ 132 h 287"/>
                  <a:gd name="T44" fmla="*/ 96 w 287"/>
                  <a:gd name="T45" fmla="*/ 105 h 287"/>
                  <a:gd name="T46" fmla="*/ 110 w 287"/>
                  <a:gd name="T47" fmla="*/ 76 h 287"/>
                  <a:gd name="T48" fmla="*/ 132 w 287"/>
                  <a:gd name="T49" fmla="*/ 65 h 287"/>
                  <a:gd name="T50" fmla="*/ 132 w 287"/>
                  <a:gd name="T51" fmla="*/ 47 h 287"/>
                  <a:gd name="T52" fmla="*/ 155 w 287"/>
                  <a:gd name="T53" fmla="*/ 47 h 287"/>
                  <a:gd name="T54" fmla="*/ 155 w 287"/>
                  <a:gd name="T55" fmla="*/ 65 h 287"/>
                  <a:gd name="T56" fmla="*/ 180 w 287"/>
                  <a:gd name="T57" fmla="*/ 75 h 287"/>
                  <a:gd name="T58" fmla="*/ 195 w 287"/>
                  <a:gd name="T59" fmla="*/ 106 h 287"/>
                  <a:gd name="T60" fmla="*/ 195 w 287"/>
                  <a:gd name="T61" fmla="*/ 109 h 287"/>
                  <a:gd name="T62" fmla="*/ 173 w 287"/>
                  <a:gd name="T63" fmla="*/ 109 h 287"/>
                  <a:gd name="T64" fmla="*/ 172 w 287"/>
                  <a:gd name="T65" fmla="*/ 107 h 287"/>
                  <a:gd name="T66" fmla="*/ 164 w 287"/>
                  <a:gd name="T67" fmla="*/ 89 h 287"/>
                  <a:gd name="T68" fmla="*/ 145 w 287"/>
                  <a:gd name="T69" fmla="*/ 83 h 287"/>
                  <a:gd name="T70" fmla="*/ 125 w 287"/>
                  <a:gd name="T71" fmla="*/ 89 h 287"/>
                  <a:gd name="T72" fmla="*/ 118 w 287"/>
                  <a:gd name="T73" fmla="*/ 105 h 287"/>
                  <a:gd name="T74" fmla="*/ 125 w 287"/>
                  <a:gd name="T75" fmla="*/ 120 h 287"/>
                  <a:gd name="T76" fmla="*/ 148 w 287"/>
                  <a:gd name="T77" fmla="*/ 129 h 287"/>
                  <a:gd name="T78" fmla="*/ 184 w 287"/>
                  <a:gd name="T79" fmla="*/ 146 h 287"/>
                  <a:gd name="T80" fmla="*/ 197 w 287"/>
                  <a:gd name="T81" fmla="*/ 174 h 287"/>
                  <a:gd name="T82" fmla="*/ 181 w 287"/>
                  <a:gd name="T83" fmla="*/ 207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 h="287">
                    <a:moveTo>
                      <a:pt x="143" y="0"/>
                    </a:moveTo>
                    <a:cubicBezTo>
                      <a:pt x="64" y="0"/>
                      <a:pt x="0" y="64"/>
                      <a:pt x="0" y="144"/>
                    </a:cubicBezTo>
                    <a:cubicBezTo>
                      <a:pt x="0" y="223"/>
                      <a:pt x="64" y="287"/>
                      <a:pt x="143" y="287"/>
                    </a:cubicBezTo>
                    <a:cubicBezTo>
                      <a:pt x="223" y="287"/>
                      <a:pt x="287" y="223"/>
                      <a:pt x="287" y="144"/>
                    </a:cubicBezTo>
                    <a:cubicBezTo>
                      <a:pt x="287" y="64"/>
                      <a:pt x="223" y="0"/>
                      <a:pt x="143" y="0"/>
                    </a:cubicBezTo>
                    <a:close/>
                    <a:moveTo>
                      <a:pt x="181" y="207"/>
                    </a:moveTo>
                    <a:cubicBezTo>
                      <a:pt x="174" y="213"/>
                      <a:pt x="165" y="217"/>
                      <a:pt x="155" y="219"/>
                    </a:cubicBezTo>
                    <a:cubicBezTo>
                      <a:pt x="155" y="240"/>
                      <a:pt x="155" y="240"/>
                      <a:pt x="155" y="240"/>
                    </a:cubicBezTo>
                    <a:cubicBezTo>
                      <a:pt x="132" y="240"/>
                      <a:pt x="132" y="240"/>
                      <a:pt x="132" y="240"/>
                    </a:cubicBezTo>
                    <a:cubicBezTo>
                      <a:pt x="132" y="219"/>
                      <a:pt x="132" y="219"/>
                      <a:pt x="132" y="219"/>
                    </a:cubicBezTo>
                    <a:cubicBezTo>
                      <a:pt x="122" y="217"/>
                      <a:pt x="113" y="213"/>
                      <a:pt x="105" y="206"/>
                    </a:cubicBezTo>
                    <a:cubicBezTo>
                      <a:pt x="95" y="198"/>
                      <a:pt x="90" y="188"/>
                      <a:pt x="90" y="178"/>
                    </a:cubicBezTo>
                    <a:cubicBezTo>
                      <a:pt x="91" y="172"/>
                      <a:pt x="91" y="172"/>
                      <a:pt x="91" y="172"/>
                    </a:cubicBezTo>
                    <a:cubicBezTo>
                      <a:pt x="113" y="172"/>
                      <a:pt x="113" y="172"/>
                      <a:pt x="113" y="172"/>
                    </a:cubicBezTo>
                    <a:cubicBezTo>
                      <a:pt x="113" y="174"/>
                      <a:pt x="113" y="174"/>
                      <a:pt x="113" y="174"/>
                    </a:cubicBezTo>
                    <a:cubicBezTo>
                      <a:pt x="113" y="183"/>
                      <a:pt x="116" y="189"/>
                      <a:pt x="121" y="194"/>
                    </a:cubicBezTo>
                    <a:cubicBezTo>
                      <a:pt x="126" y="199"/>
                      <a:pt x="134" y="201"/>
                      <a:pt x="143" y="201"/>
                    </a:cubicBezTo>
                    <a:cubicBezTo>
                      <a:pt x="153" y="201"/>
                      <a:pt x="161" y="199"/>
                      <a:pt x="166" y="194"/>
                    </a:cubicBezTo>
                    <a:cubicBezTo>
                      <a:pt x="172" y="189"/>
                      <a:pt x="174" y="183"/>
                      <a:pt x="174" y="175"/>
                    </a:cubicBezTo>
                    <a:cubicBezTo>
                      <a:pt x="174" y="168"/>
                      <a:pt x="172" y="162"/>
                      <a:pt x="167" y="158"/>
                    </a:cubicBezTo>
                    <a:cubicBezTo>
                      <a:pt x="161" y="154"/>
                      <a:pt x="152" y="150"/>
                      <a:pt x="139" y="147"/>
                    </a:cubicBezTo>
                    <a:cubicBezTo>
                      <a:pt x="125" y="144"/>
                      <a:pt x="114" y="139"/>
                      <a:pt x="107" y="132"/>
                    </a:cubicBezTo>
                    <a:cubicBezTo>
                      <a:pt x="100" y="125"/>
                      <a:pt x="96" y="116"/>
                      <a:pt x="96" y="105"/>
                    </a:cubicBezTo>
                    <a:cubicBezTo>
                      <a:pt x="96" y="93"/>
                      <a:pt x="101" y="83"/>
                      <a:pt x="110" y="76"/>
                    </a:cubicBezTo>
                    <a:cubicBezTo>
                      <a:pt x="116" y="70"/>
                      <a:pt x="124" y="67"/>
                      <a:pt x="132" y="65"/>
                    </a:cubicBezTo>
                    <a:cubicBezTo>
                      <a:pt x="132" y="47"/>
                      <a:pt x="132" y="47"/>
                      <a:pt x="132" y="47"/>
                    </a:cubicBezTo>
                    <a:cubicBezTo>
                      <a:pt x="155" y="47"/>
                      <a:pt x="155" y="47"/>
                      <a:pt x="155" y="47"/>
                    </a:cubicBezTo>
                    <a:cubicBezTo>
                      <a:pt x="155" y="65"/>
                      <a:pt x="155" y="65"/>
                      <a:pt x="155" y="65"/>
                    </a:cubicBezTo>
                    <a:cubicBezTo>
                      <a:pt x="165" y="66"/>
                      <a:pt x="174" y="70"/>
                      <a:pt x="180" y="75"/>
                    </a:cubicBezTo>
                    <a:cubicBezTo>
                      <a:pt x="189" y="83"/>
                      <a:pt x="194" y="93"/>
                      <a:pt x="195" y="106"/>
                    </a:cubicBezTo>
                    <a:cubicBezTo>
                      <a:pt x="195" y="109"/>
                      <a:pt x="195" y="109"/>
                      <a:pt x="195" y="109"/>
                    </a:cubicBezTo>
                    <a:cubicBezTo>
                      <a:pt x="173" y="109"/>
                      <a:pt x="173" y="109"/>
                      <a:pt x="173" y="109"/>
                    </a:cubicBezTo>
                    <a:cubicBezTo>
                      <a:pt x="172" y="107"/>
                      <a:pt x="172" y="107"/>
                      <a:pt x="172" y="107"/>
                    </a:cubicBezTo>
                    <a:cubicBezTo>
                      <a:pt x="171" y="99"/>
                      <a:pt x="169" y="92"/>
                      <a:pt x="164" y="89"/>
                    </a:cubicBezTo>
                    <a:cubicBezTo>
                      <a:pt x="160" y="85"/>
                      <a:pt x="154" y="83"/>
                      <a:pt x="145" y="83"/>
                    </a:cubicBezTo>
                    <a:cubicBezTo>
                      <a:pt x="137" y="83"/>
                      <a:pt x="130" y="85"/>
                      <a:pt x="125" y="89"/>
                    </a:cubicBezTo>
                    <a:cubicBezTo>
                      <a:pt x="120" y="93"/>
                      <a:pt x="118" y="98"/>
                      <a:pt x="118" y="105"/>
                    </a:cubicBezTo>
                    <a:cubicBezTo>
                      <a:pt x="118" y="111"/>
                      <a:pt x="120" y="116"/>
                      <a:pt x="125" y="120"/>
                    </a:cubicBezTo>
                    <a:cubicBezTo>
                      <a:pt x="129" y="123"/>
                      <a:pt x="137" y="127"/>
                      <a:pt x="148" y="129"/>
                    </a:cubicBezTo>
                    <a:cubicBezTo>
                      <a:pt x="164" y="133"/>
                      <a:pt x="176" y="139"/>
                      <a:pt x="184" y="146"/>
                    </a:cubicBezTo>
                    <a:cubicBezTo>
                      <a:pt x="192" y="154"/>
                      <a:pt x="197" y="163"/>
                      <a:pt x="197" y="174"/>
                    </a:cubicBezTo>
                    <a:cubicBezTo>
                      <a:pt x="197" y="187"/>
                      <a:pt x="192" y="199"/>
                      <a:pt x="181" y="20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73" name="Group 72"/>
          <p:cNvGrpSpPr/>
          <p:nvPr/>
        </p:nvGrpSpPr>
        <p:grpSpPr>
          <a:xfrm>
            <a:off x="9856735" y="1780620"/>
            <a:ext cx="849816" cy="849816"/>
            <a:chOff x="9113949" y="2042790"/>
            <a:chExt cx="849816" cy="849816"/>
          </a:xfrm>
        </p:grpSpPr>
        <p:sp>
          <p:nvSpPr>
            <p:cNvPr id="35" name="Oval 34"/>
            <p:cNvSpPr/>
            <p:nvPr/>
          </p:nvSpPr>
          <p:spPr>
            <a:xfrm>
              <a:off x="9113949" y="2042790"/>
              <a:ext cx="849816" cy="8498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1" name="Group 60"/>
            <p:cNvGrpSpPr/>
            <p:nvPr/>
          </p:nvGrpSpPr>
          <p:grpSpPr>
            <a:xfrm>
              <a:off x="9182488" y="2247109"/>
              <a:ext cx="685250" cy="484510"/>
              <a:chOff x="7339013" y="2124076"/>
              <a:chExt cx="1035050" cy="731838"/>
            </a:xfrm>
            <a:solidFill>
              <a:schemeClr val="bg1"/>
            </a:solidFill>
          </p:grpSpPr>
          <p:sp>
            <p:nvSpPr>
              <p:cNvPr id="39" name="Freeform 10"/>
              <p:cNvSpPr>
                <a:spLocks/>
              </p:cNvSpPr>
              <p:nvPr/>
            </p:nvSpPr>
            <p:spPr bwMode="auto">
              <a:xfrm>
                <a:off x="7339013" y="2166938"/>
                <a:ext cx="527050" cy="327025"/>
              </a:xfrm>
              <a:custGeom>
                <a:avLst/>
                <a:gdLst>
                  <a:gd name="T0" fmla="*/ 332 w 332"/>
                  <a:gd name="T1" fmla="*/ 16 h 206"/>
                  <a:gd name="T2" fmla="*/ 72 w 332"/>
                  <a:gd name="T3" fmla="*/ 0 h 206"/>
                  <a:gd name="T4" fmla="*/ 0 w 332"/>
                  <a:gd name="T5" fmla="*/ 134 h 206"/>
                  <a:gd name="T6" fmla="*/ 245 w 332"/>
                  <a:gd name="T7" fmla="*/ 206 h 206"/>
                  <a:gd name="T8" fmla="*/ 332 w 332"/>
                  <a:gd name="T9" fmla="*/ 16 h 206"/>
                </a:gdLst>
                <a:ahLst/>
                <a:cxnLst>
                  <a:cxn ang="0">
                    <a:pos x="T0" y="T1"/>
                  </a:cxn>
                  <a:cxn ang="0">
                    <a:pos x="T2" y="T3"/>
                  </a:cxn>
                  <a:cxn ang="0">
                    <a:pos x="T4" y="T5"/>
                  </a:cxn>
                  <a:cxn ang="0">
                    <a:pos x="T6" y="T7"/>
                  </a:cxn>
                  <a:cxn ang="0">
                    <a:pos x="T8" y="T9"/>
                  </a:cxn>
                </a:cxnLst>
                <a:rect l="0" t="0" r="r" b="b"/>
                <a:pathLst>
                  <a:path w="332" h="206">
                    <a:moveTo>
                      <a:pt x="332" y="16"/>
                    </a:moveTo>
                    <a:lnTo>
                      <a:pt x="72" y="0"/>
                    </a:lnTo>
                    <a:lnTo>
                      <a:pt x="0" y="134"/>
                    </a:lnTo>
                    <a:lnTo>
                      <a:pt x="245" y="206"/>
                    </a:lnTo>
                    <a:lnTo>
                      <a:pt x="332" y="1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11"/>
              <p:cNvSpPr>
                <a:spLocks/>
              </p:cNvSpPr>
              <p:nvPr/>
            </p:nvSpPr>
            <p:spPr bwMode="auto">
              <a:xfrm>
                <a:off x="7466013" y="2222501"/>
                <a:ext cx="412750" cy="633413"/>
              </a:xfrm>
              <a:custGeom>
                <a:avLst/>
                <a:gdLst>
                  <a:gd name="T0" fmla="*/ 175 w 260"/>
                  <a:gd name="T1" fmla="*/ 191 h 399"/>
                  <a:gd name="T2" fmla="*/ 0 w 260"/>
                  <a:gd name="T3" fmla="*/ 140 h 399"/>
                  <a:gd name="T4" fmla="*/ 0 w 260"/>
                  <a:gd name="T5" fmla="*/ 317 h 399"/>
                  <a:gd name="T6" fmla="*/ 260 w 260"/>
                  <a:gd name="T7" fmla="*/ 399 h 399"/>
                  <a:gd name="T8" fmla="*/ 260 w 260"/>
                  <a:gd name="T9" fmla="*/ 0 h 399"/>
                  <a:gd name="T10" fmla="*/ 224 w 260"/>
                  <a:gd name="T11" fmla="*/ 83 h 399"/>
                  <a:gd name="T12" fmla="*/ 175 w 260"/>
                  <a:gd name="T13" fmla="*/ 191 h 399"/>
                </a:gdLst>
                <a:ahLst/>
                <a:cxnLst>
                  <a:cxn ang="0">
                    <a:pos x="T0" y="T1"/>
                  </a:cxn>
                  <a:cxn ang="0">
                    <a:pos x="T2" y="T3"/>
                  </a:cxn>
                  <a:cxn ang="0">
                    <a:pos x="T4" y="T5"/>
                  </a:cxn>
                  <a:cxn ang="0">
                    <a:pos x="T6" y="T7"/>
                  </a:cxn>
                  <a:cxn ang="0">
                    <a:pos x="T8" y="T9"/>
                  </a:cxn>
                  <a:cxn ang="0">
                    <a:pos x="T10" y="T11"/>
                  </a:cxn>
                  <a:cxn ang="0">
                    <a:pos x="T12" y="T13"/>
                  </a:cxn>
                </a:cxnLst>
                <a:rect l="0" t="0" r="r" b="b"/>
                <a:pathLst>
                  <a:path w="260" h="399">
                    <a:moveTo>
                      <a:pt x="175" y="191"/>
                    </a:moveTo>
                    <a:lnTo>
                      <a:pt x="0" y="140"/>
                    </a:lnTo>
                    <a:lnTo>
                      <a:pt x="0" y="317"/>
                    </a:lnTo>
                    <a:lnTo>
                      <a:pt x="260" y="399"/>
                    </a:lnTo>
                    <a:lnTo>
                      <a:pt x="260" y="0"/>
                    </a:lnTo>
                    <a:lnTo>
                      <a:pt x="224" y="83"/>
                    </a:lnTo>
                    <a:lnTo>
                      <a:pt x="175" y="19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12"/>
              <p:cNvSpPr>
                <a:spLocks/>
              </p:cNvSpPr>
              <p:nvPr/>
            </p:nvSpPr>
            <p:spPr bwMode="auto">
              <a:xfrm>
                <a:off x="7900988" y="2228851"/>
                <a:ext cx="415925" cy="627063"/>
              </a:xfrm>
              <a:custGeom>
                <a:avLst/>
                <a:gdLst>
                  <a:gd name="T0" fmla="*/ 32 w 262"/>
                  <a:gd name="T1" fmla="*/ 81 h 395"/>
                  <a:gd name="T2" fmla="*/ 0 w 262"/>
                  <a:gd name="T3" fmla="*/ 0 h 395"/>
                  <a:gd name="T4" fmla="*/ 0 w 262"/>
                  <a:gd name="T5" fmla="*/ 395 h 395"/>
                  <a:gd name="T6" fmla="*/ 262 w 262"/>
                  <a:gd name="T7" fmla="*/ 313 h 395"/>
                  <a:gd name="T8" fmla="*/ 262 w 262"/>
                  <a:gd name="T9" fmla="*/ 112 h 395"/>
                  <a:gd name="T10" fmla="*/ 70 w 262"/>
                  <a:gd name="T11" fmla="*/ 167 h 395"/>
                  <a:gd name="T12" fmla="*/ 32 w 262"/>
                  <a:gd name="T13" fmla="*/ 81 h 395"/>
                </a:gdLst>
                <a:ahLst/>
                <a:cxnLst>
                  <a:cxn ang="0">
                    <a:pos x="T0" y="T1"/>
                  </a:cxn>
                  <a:cxn ang="0">
                    <a:pos x="T2" y="T3"/>
                  </a:cxn>
                  <a:cxn ang="0">
                    <a:pos x="T4" y="T5"/>
                  </a:cxn>
                  <a:cxn ang="0">
                    <a:pos x="T6" y="T7"/>
                  </a:cxn>
                  <a:cxn ang="0">
                    <a:pos x="T8" y="T9"/>
                  </a:cxn>
                  <a:cxn ang="0">
                    <a:pos x="T10" y="T11"/>
                  </a:cxn>
                  <a:cxn ang="0">
                    <a:pos x="T12" y="T13"/>
                  </a:cxn>
                </a:cxnLst>
                <a:rect l="0" t="0" r="r" b="b"/>
                <a:pathLst>
                  <a:path w="262" h="395">
                    <a:moveTo>
                      <a:pt x="32" y="81"/>
                    </a:moveTo>
                    <a:lnTo>
                      <a:pt x="0" y="0"/>
                    </a:lnTo>
                    <a:lnTo>
                      <a:pt x="0" y="395"/>
                    </a:lnTo>
                    <a:lnTo>
                      <a:pt x="262" y="313"/>
                    </a:lnTo>
                    <a:lnTo>
                      <a:pt x="262" y="112"/>
                    </a:lnTo>
                    <a:lnTo>
                      <a:pt x="70" y="167"/>
                    </a:lnTo>
                    <a:lnTo>
                      <a:pt x="32" y="8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13"/>
              <p:cNvSpPr>
                <a:spLocks/>
              </p:cNvSpPr>
              <p:nvPr/>
            </p:nvSpPr>
            <p:spPr bwMode="auto">
              <a:xfrm>
                <a:off x="7900988" y="2166938"/>
                <a:ext cx="473075" cy="293688"/>
              </a:xfrm>
              <a:custGeom>
                <a:avLst/>
                <a:gdLst>
                  <a:gd name="T0" fmla="*/ 76 w 298"/>
                  <a:gd name="T1" fmla="*/ 185 h 185"/>
                  <a:gd name="T2" fmla="*/ 298 w 298"/>
                  <a:gd name="T3" fmla="*/ 120 h 185"/>
                  <a:gd name="T4" fmla="*/ 233 w 298"/>
                  <a:gd name="T5" fmla="*/ 0 h 185"/>
                  <a:gd name="T6" fmla="*/ 0 w 298"/>
                  <a:gd name="T7" fmla="*/ 14 h 185"/>
                  <a:gd name="T8" fmla="*/ 76 w 298"/>
                  <a:gd name="T9" fmla="*/ 185 h 185"/>
                </a:gdLst>
                <a:ahLst/>
                <a:cxnLst>
                  <a:cxn ang="0">
                    <a:pos x="T0" y="T1"/>
                  </a:cxn>
                  <a:cxn ang="0">
                    <a:pos x="T2" y="T3"/>
                  </a:cxn>
                  <a:cxn ang="0">
                    <a:pos x="T4" y="T5"/>
                  </a:cxn>
                  <a:cxn ang="0">
                    <a:pos x="T6" y="T7"/>
                  </a:cxn>
                  <a:cxn ang="0">
                    <a:pos x="T8" y="T9"/>
                  </a:cxn>
                </a:cxnLst>
                <a:rect l="0" t="0" r="r" b="b"/>
                <a:pathLst>
                  <a:path w="298" h="185">
                    <a:moveTo>
                      <a:pt x="76" y="185"/>
                    </a:moveTo>
                    <a:lnTo>
                      <a:pt x="298" y="120"/>
                    </a:lnTo>
                    <a:lnTo>
                      <a:pt x="233" y="0"/>
                    </a:lnTo>
                    <a:lnTo>
                      <a:pt x="0" y="14"/>
                    </a:lnTo>
                    <a:lnTo>
                      <a:pt x="76" y="18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14"/>
              <p:cNvSpPr>
                <a:spLocks/>
              </p:cNvSpPr>
              <p:nvPr/>
            </p:nvSpPr>
            <p:spPr bwMode="auto">
              <a:xfrm>
                <a:off x="7472363" y="2124076"/>
                <a:ext cx="782638" cy="55563"/>
              </a:xfrm>
              <a:custGeom>
                <a:avLst/>
                <a:gdLst>
                  <a:gd name="T0" fmla="*/ 258 w 493"/>
                  <a:gd name="T1" fmla="*/ 0 h 35"/>
                  <a:gd name="T2" fmla="*/ 0 w 493"/>
                  <a:gd name="T3" fmla="*/ 19 h 35"/>
                  <a:gd name="T4" fmla="*/ 260 w 493"/>
                  <a:gd name="T5" fmla="*/ 35 h 35"/>
                  <a:gd name="T6" fmla="*/ 493 w 493"/>
                  <a:gd name="T7" fmla="*/ 19 h 35"/>
                  <a:gd name="T8" fmla="*/ 258 w 493"/>
                  <a:gd name="T9" fmla="*/ 0 h 35"/>
                </a:gdLst>
                <a:ahLst/>
                <a:cxnLst>
                  <a:cxn ang="0">
                    <a:pos x="T0" y="T1"/>
                  </a:cxn>
                  <a:cxn ang="0">
                    <a:pos x="T2" y="T3"/>
                  </a:cxn>
                  <a:cxn ang="0">
                    <a:pos x="T4" y="T5"/>
                  </a:cxn>
                  <a:cxn ang="0">
                    <a:pos x="T6" y="T7"/>
                  </a:cxn>
                  <a:cxn ang="0">
                    <a:pos x="T8" y="T9"/>
                  </a:cxn>
                </a:cxnLst>
                <a:rect l="0" t="0" r="r" b="b"/>
                <a:pathLst>
                  <a:path w="493" h="35">
                    <a:moveTo>
                      <a:pt x="258" y="0"/>
                    </a:moveTo>
                    <a:lnTo>
                      <a:pt x="0" y="19"/>
                    </a:lnTo>
                    <a:lnTo>
                      <a:pt x="260" y="35"/>
                    </a:lnTo>
                    <a:lnTo>
                      <a:pt x="493" y="19"/>
                    </a:lnTo>
                    <a:lnTo>
                      <a:pt x="25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67" name="Rectangle 66"/>
          <p:cNvSpPr/>
          <p:nvPr/>
        </p:nvSpPr>
        <p:spPr>
          <a:xfrm>
            <a:off x="5332109" y="2679075"/>
            <a:ext cx="1018678" cy="415498"/>
          </a:xfrm>
          <a:prstGeom prst="rect">
            <a:avLst/>
          </a:prstGeom>
        </p:spPr>
        <p:txBody>
          <a:bodyPr wrap="square">
            <a:spAutoFit/>
          </a:bodyPr>
          <a:lstStyle/>
          <a:p>
            <a:pPr algn="ctr"/>
            <a:r>
              <a:rPr lang="da-DK" sz="1050" dirty="0">
                <a:solidFill>
                  <a:schemeClr val="tx1">
                    <a:lumMod val="65000"/>
                    <a:lumOff val="35000"/>
                  </a:schemeClr>
                </a:solidFill>
              </a:rPr>
              <a:t>Lorem ipsum dolor sit amet</a:t>
            </a:r>
            <a:endParaRPr lang="en-US" sz="1050" dirty="0">
              <a:solidFill>
                <a:schemeClr val="tx1">
                  <a:lumMod val="65000"/>
                  <a:lumOff val="35000"/>
                </a:schemeClr>
              </a:solidFill>
            </a:endParaRPr>
          </a:p>
        </p:txBody>
      </p:sp>
      <p:sp>
        <p:nvSpPr>
          <p:cNvPr id="68" name="Rectangle 67"/>
          <p:cNvSpPr/>
          <p:nvPr/>
        </p:nvSpPr>
        <p:spPr>
          <a:xfrm>
            <a:off x="7550326" y="2679075"/>
            <a:ext cx="1018678" cy="415498"/>
          </a:xfrm>
          <a:prstGeom prst="rect">
            <a:avLst/>
          </a:prstGeom>
        </p:spPr>
        <p:txBody>
          <a:bodyPr wrap="square">
            <a:spAutoFit/>
          </a:bodyPr>
          <a:lstStyle/>
          <a:p>
            <a:pPr algn="ctr"/>
            <a:r>
              <a:rPr lang="da-DK" sz="1050" dirty="0">
                <a:solidFill>
                  <a:schemeClr val="tx1">
                    <a:lumMod val="65000"/>
                    <a:lumOff val="35000"/>
                  </a:schemeClr>
                </a:solidFill>
              </a:rPr>
              <a:t>Lorem ipsum dolor sit amet</a:t>
            </a:r>
            <a:endParaRPr lang="en-US" sz="1050" dirty="0">
              <a:solidFill>
                <a:schemeClr val="tx1">
                  <a:lumMod val="65000"/>
                  <a:lumOff val="35000"/>
                </a:schemeClr>
              </a:solidFill>
            </a:endParaRPr>
          </a:p>
        </p:txBody>
      </p:sp>
      <p:sp>
        <p:nvSpPr>
          <p:cNvPr id="69" name="Rectangle 68"/>
          <p:cNvSpPr/>
          <p:nvPr/>
        </p:nvSpPr>
        <p:spPr>
          <a:xfrm>
            <a:off x="9772304" y="2679075"/>
            <a:ext cx="1018678" cy="415498"/>
          </a:xfrm>
          <a:prstGeom prst="rect">
            <a:avLst/>
          </a:prstGeom>
        </p:spPr>
        <p:txBody>
          <a:bodyPr wrap="square">
            <a:spAutoFit/>
          </a:bodyPr>
          <a:lstStyle/>
          <a:p>
            <a:pPr algn="ctr"/>
            <a:r>
              <a:rPr lang="da-DK" sz="1050" dirty="0">
                <a:solidFill>
                  <a:schemeClr val="tx1">
                    <a:lumMod val="65000"/>
                    <a:lumOff val="35000"/>
                  </a:schemeClr>
                </a:solidFill>
              </a:rPr>
              <a:t>Lorem ipsum dolor sit amet</a:t>
            </a:r>
            <a:endParaRPr lang="en-US" sz="1050" dirty="0">
              <a:solidFill>
                <a:schemeClr val="tx1">
                  <a:lumMod val="65000"/>
                  <a:lumOff val="35000"/>
                </a:schemeClr>
              </a:solidFill>
            </a:endParaRPr>
          </a:p>
        </p:txBody>
      </p:sp>
      <p:sp>
        <p:nvSpPr>
          <p:cNvPr id="70" name="Right Arrow 69"/>
          <p:cNvSpPr/>
          <p:nvPr/>
        </p:nvSpPr>
        <p:spPr>
          <a:xfrm>
            <a:off x="6634869" y="2069689"/>
            <a:ext cx="647246" cy="38017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ight Arrow 73"/>
          <p:cNvSpPr/>
          <p:nvPr/>
        </p:nvSpPr>
        <p:spPr>
          <a:xfrm>
            <a:off x="8850426" y="2069689"/>
            <a:ext cx="647246" cy="38017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114"/>
          <p:cNvSpPr/>
          <p:nvPr/>
        </p:nvSpPr>
        <p:spPr>
          <a:xfrm>
            <a:off x="5332109" y="4724400"/>
            <a:ext cx="1018678" cy="415498"/>
          </a:xfrm>
          <a:prstGeom prst="rect">
            <a:avLst/>
          </a:prstGeom>
        </p:spPr>
        <p:txBody>
          <a:bodyPr wrap="square">
            <a:spAutoFit/>
          </a:bodyPr>
          <a:lstStyle/>
          <a:p>
            <a:pPr algn="ctr"/>
            <a:r>
              <a:rPr lang="da-DK" sz="1050" dirty="0">
                <a:solidFill>
                  <a:schemeClr val="tx1">
                    <a:lumMod val="65000"/>
                    <a:lumOff val="35000"/>
                  </a:schemeClr>
                </a:solidFill>
              </a:rPr>
              <a:t>Lorem ipsum dolor sit amet</a:t>
            </a:r>
            <a:endParaRPr lang="en-US" sz="1050" dirty="0">
              <a:solidFill>
                <a:schemeClr val="tx1">
                  <a:lumMod val="65000"/>
                  <a:lumOff val="35000"/>
                </a:schemeClr>
              </a:solidFill>
            </a:endParaRPr>
          </a:p>
        </p:txBody>
      </p:sp>
      <p:sp>
        <p:nvSpPr>
          <p:cNvPr id="116" name="Rectangle 115"/>
          <p:cNvSpPr/>
          <p:nvPr/>
        </p:nvSpPr>
        <p:spPr>
          <a:xfrm>
            <a:off x="7550326" y="4724400"/>
            <a:ext cx="1018678" cy="415498"/>
          </a:xfrm>
          <a:prstGeom prst="rect">
            <a:avLst/>
          </a:prstGeom>
        </p:spPr>
        <p:txBody>
          <a:bodyPr wrap="square">
            <a:spAutoFit/>
          </a:bodyPr>
          <a:lstStyle/>
          <a:p>
            <a:pPr algn="ctr"/>
            <a:r>
              <a:rPr lang="da-DK" sz="1050" dirty="0">
                <a:solidFill>
                  <a:schemeClr val="tx1">
                    <a:lumMod val="65000"/>
                    <a:lumOff val="35000"/>
                  </a:schemeClr>
                </a:solidFill>
              </a:rPr>
              <a:t>Lorem ipsum dolor sit amet</a:t>
            </a:r>
            <a:endParaRPr lang="en-US" sz="1050" dirty="0">
              <a:solidFill>
                <a:schemeClr val="tx1">
                  <a:lumMod val="65000"/>
                  <a:lumOff val="35000"/>
                </a:schemeClr>
              </a:solidFill>
            </a:endParaRPr>
          </a:p>
        </p:txBody>
      </p:sp>
      <p:sp>
        <p:nvSpPr>
          <p:cNvPr id="117" name="Rectangle 116"/>
          <p:cNvSpPr/>
          <p:nvPr/>
        </p:nvSpPr>
        <p:spPr>
          <a:xfrm>
            <a:off x="9772304" y="4724400"/>
            <a:ext cx="1018678" cy="415498"/>
          </a:xfrm>
          <a:prstGeom prst="rect">
            <a:avLst/>
          </a:prstGeom>
        </p:spPr>
        <p:txBody>
          <a:bodyPr wrap="square">
            <a:spAutoFit/>
          </a:bodyPr>
          <a:lstStyle/>
          <a:p>
            <a:pPr algn="ctr"/>
            <a:r>
              <a:rPr lang="da-DK" sz="1050" dirty="0">
                <a:solidFill>
                  <a:schemeClr val="tx1">
                    <a:lumMod val="65000"/>
                    <a:lumOff val="35000"/>
                  </a:schemeClr>
                </a:solidFill>
              </a:rPr>
              <a:t>Lorem ipsum dolor sit amet</a:t>
            </a:r>
            <a:endParaRPr lang="en-US" sz="1050" dirty="0">
              <a:solidFill>
                <a:schemeClr val="tx1">
                  <a:lumMod val="65000"/>
                  <a:lumOff val="35000"/>
                </a:schemeClr>
              </a:solidFill>
            </a:endParaRPr>
          </a:p>
        </p:txBody>
      </p:sp>
      <p:sp>
        <p:nvSpPr>
          <p:cNvPr id="118" name="Right Arrow 117"/>
          <p:cNvSpPr/>
          <p:nvPr/>
        </p:nvSpPr>
        <p:spPr>
          <a:xfrm>
            <a:off x="6634869" y="4115014"/>
            <a:ext cx="647246" cy="38017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ight Arrow 118"/>
          <p:cNvSpPr/>
          <p:nvPr/>
        </p:nvSpPr>
        <p:spPr>
          <a:xfrm>
            <a:off x="8850426" y="4115014"/>
            <a:ext cx="647246" cy="38017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0" name="Group 119"/>
          <p:cNvGrpSpPr/>
          <p:nvPr/>
        </p:nvGrpSpPr>
        <p:grpSpPr>
          <a:xfrm>
            <a:off x="5423278" y="3825945"/>
            <a:ext cx="849816" cy="849816"/>
            <a:chOff x="5022642" y="4006937"/>
            <a:chExt cx="849816" cy="849816"/>
          </a:xfrm>
        </p:grpSpPr>
        <p:sp>
          <p:nvSpPr>
            <p:cNvPr id="97" name="Oval 96"/>
            <p:cNvSpPr/>
            <p:nvPr/>
          </p:nvSpPr>
          <p:spPr>
            <a:xfrm>
              <a:off x="5022642" y="4006937"/>
              <a:ext cx="849816" cy="8498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p:cNvGrpSpPr/>
            <p:nvPr/>
          </p:nvGrpSpPr>
          <p:grpSpPr>
            <a:xfrm>
              <a:off x="5114078" y="4177981"/>
              <a:ext cx="666944" cy="469562"/>
              <a:chOff x="3868738" y="4135438"/>
              <a:chExt cx="1019175" cy="717551"/>
            </a:xfrm>
            <a:solidFill>
              <a:schemeClr val="bg1"/>
            </a:solidFill>
          </p:grpSpPr>
          <p:sp>
            <p:nvSpPr>
              <p:cNvPr id="45" name="Freeform 15"/>
              <p:cNvSpPr>
                <a:spLocks noEditPoints="1"/>
              </p:cNvSpPr>
              <p:nvPr/>
            </p:nvSpPr>
            <p:spPr bwMode="auto">
              <a:xfrm>
                <a:off x="3868738" y="4251326"/>
                <a:ext cx="1019175" cy="601663"/>
              </a:xfrm>
              <a:custGeom>
                <a:avLst/>
                <a:gdLst>
                  <a:gd name="T0" fmla="*/ 312 w 319"/>
                  <a:gd name="T1" fmla="*/ 81 h 186"/>
                  <a:gd name="T2" fmla="*/ 312 w 319"/>
                  <a:gd name="T3" fmla="*/ 76 h 186"/>
                  <a:gd name="T4" fmla="*/ 231 w 319"/>
                  <a:gd name="T5" fmla="*/ 0 h 186"/>
                  <a:gd name="T6" fmla="*/ 85 w 319"/>
                  <a:gd name="T7" fmla="*/ 0 h 186"/>
                  <a:gd name="T8" fmla="*/ 4 w 319"/>
                  <a:gd name="T9" fmla="*/ 76 h 186"/>
                  <a:gd name="T10" fmla="*/ 4 w 319"/>
                  <a:gd name="T11" fmla="*/ 88 h 186"/>
                  <a:gd name="T12" fmla="*/ 0 w 319"/>
                  <a:gd name="T13" fmla="*/ 111 h 186"/>
                  <a:gd name="T14" fmla="*/ 75 w 319"/>
                  <a:gd name="T15" fmla="*/ 186 h 186"/>
                  <a:gd name="T16" fmla="*/ 149 w 319"/>
                  <a:gd name="T17" fmla="*/ 111 h 186"/>
                  <a:gd name="T18" fmla="*/ 113 w 319"/>
                  <a:gd name="T19" fmla="*/ 48 h 186"/>
                  <a:gd name="T20" fmla="*/ 206 w 319"/>
                  <a:gd name="T21" fmla="*/ 48 h 186"/>
                  <a:gd name="T22" fmla="*/ 170 w 319"/>
                  <a:gd name="T23" fmla="*/ 111 h 186"/>
                  <a:gd name="T24" fmla="*/ 245 w 319"/>
                  <a:gd name="T25" fmla="*/ 186 h 186"/>
                  <a:gd name="T26" fmla="*/ 319 w 319"/>
                  <a:gd name="T27" fmla="*/ 111 h 186"/>
                  <a:gd name="T28" fmla="*/ 312 w 319"/>
                  <a:gd name="T29" fmla="*/ 81 h 186"/>
                  <a:gd name="T30" fmla="*/ 75 w 319"/>
                  <a:gd name="T31" fmla="*/ 161 h 186"/>
                  <a:gd name="T32" fmla="*/ 25 w 319"/>
                  <a:gd name="T33" fmla="*/ 111 h 186"/>
                  <a:gd name="T34" fmla="*/ 75 w 319"/>
                  <a:gd name="T35" fmla="*/ 62 h 186"/>
                  <a:gd name="T36" fmla="*/ 124 w 319"/>
                  <a:gd name="T37" fmla="*/ 111 h 186"/>
                  <a:gd name="T38" fmla="*/ 75 w 319"/>
                  <a:gd name="T39" fmla="*/ 161 h 186"/>
                  <a:gd name="T40" fmla="*/ 245 w 319"/>
                  <a:gd name="T41" fmla="*/ 161 h 186"/>
                  <a:gd name="T42" fmla="*/ 195 w 319"/>
                  <a:gd name="T43" fmla="*/ 111 h 186"/>
                  <a:gd name="T44" fmla="*/ 245 w 319"/>
                  <a:gd name="T45" fmla="*/ 62 h 186"/>
                  <a:gd name="T46" fmla="*/ 294 w 319"/>
                  <a:gd name="T47" fmla="*/ 111 h 186"/>
                  <a:gd name="T48" fmla="*/ 245 w 319"/>
                  <a:gd name="T49" fmla="*/ 16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9" h="186">
                    <a:moveTo>
                      <a:pt x="312" y="81"/>
                    </a:moveTo>
                    <a:cubicBezTo>
                      <a:pt x="312" y="76"/>
                      <a:pt x="312" y="76"/>
                      <a:pt x="312" y="76"/>
                    </a:cubicBezTo>
                    <a:cubicBezTo>
                      <a:pt x="312" y="34"/>
                      <a:pt x="276" y="0"/>
                      <a:pt x="231" y="0"/>
                    </a:cubicBezTo>
                    <a:cubicBezTo>
                      <a:pt x="85" y="0"/>
                      <a:pt x="85" y="0"/>
                      <a:pt x="85" y="0"/>
                    </a:cubicBezTo>
                    <a:cubicBezTo>
                      <a:pt x="40" y="0"/>
                      <a:pt x="4" y="34"/>
                      <a:pt x="4" y="76"/>
                    </a:cubicBezTo>
                    <a:cubicBezTo>
                      <a:pt x="4" y="88"/>
                      <a:pt x="4" y="88"/>
                      <a:pt x="4" y="88"/>
                    </a:cubicBezTo>
                    <a:cubicBezTo>
                      <a:pt x="1" y="95"/>
                      <a:pt x="0" y="103"/>
                      <a:pt x="0" y="111"/>
                    </a:cubicBezTo>
                    <a:cubicBezTo>
                      <a:pt x="0" y="153"/>
                      <a:pt x="33" y="186"/>
                      <a:pt x="75" y="186"/>
                    </a:cubicBezTo>
                    <a:cubicBezTo>
                      <a:pt x="116" y="186"/>
                      <a:pt x="149" y="153"/>
                      <a:pt x="149" y="111"/>
                    </a:cubicBezTo>
                    <a:cubicBezTo>
                      <a:pt x="149" y="84"/>
                      <a:pt x="135" y="61"/>
                      <a:pt x="113" y="48"/>
                    </a:cubicBezTo>
                    <a:cubicBezTo>
                      <a:pt x="141" y="43"/>
                      <a:pt x="172" y="42"/>
                      <a:pt x="206" y="48"/>
                    </a:cubicBezTo>
                    <a:cubicBezTo>
                      <a:pt x="184" y="61"/>
                      <a:pt x="170" y="84"/>
                      <a:pt x="170" y="111"/>
                    </a:cubicBezTo>
                    <a:cubicBezTo>
                      <a:pt x="170" y="153"/>
                      <a:pt x="203" y="186"/>
                      <a:pt x="245" y="186"/>
                    </a:cubicBezTo>
                    <a:cubicBezTo>
                      <a:pt x="286" y="186"/>
                      <a:pt x="319" y="153"/>
                      <a:pt x="319" y="111"/>
                    </a:cubicBezTo>
                    <a:cubicBezTo>
                      <a:pt x="319" y="100"/>
                      <a:pt x="317" y="90"/>
                      <a:pt x="312" y="81"/>
                    </a:cubicBezTo>
                    <a:close/>
                    <a:moveTo>
                      <a:pt x="75" y="161"/>
                    </a:moveTo>
                    <a:cubicBezTo>
                      <a:pt x="47" y="161"/>
                      <a:pt x="25" y="139"/>
                      <a:pt x="25" y="111"/>
                    </a:cubicBezTo>
                    <a:cubicBezTo>
                      <a:pt x="25" y="84"/>
                      <a:pt x="47" y="62"/>
                      <a:pt x="75" y="62"/>
                    </a:cubicBezTo>
                    <a:cubicBezTo>
                      <a:pt x="102" y="62"/>
                      <a:pt x="124" y="84"/>
                      <a:pt x="124" y="111"/>
                    </a:cubicBezTo>
                    <a:cubicBezTo>
                      <a:pt x="124" y="139"/>
                      <a:pt x="102" y="161"/>
                      <a:pt x="75" y="161"/>
                    </a:cubicBezTo>
                    <a:close/>
                    <a:moveTo>
                      <a:pt x="245" y="161"/>
                    </a:moveTo>
                    <a:cubicBezTo>
                      <a:pt x="217" y="161"/>
                      <a:pt x="195" y="139"/>
                      <a:pt x="195" y="111"/>
                    </a:cubicBezTo>
                    <a:cubicBezTo>
                      <a:pt x="195" y="84"/>
                      <a:pt x="217" y="62"/>
                      <a:pt x="245" y="62"/>
                    </a:cubicBezTo>
                    <a:cubicBezTo>
                      <a:pt x="272" y="62"/>
                      <a:pt x="294" y="84"/>
                      <a:pt x="294" y="111"/>
                    </a:cubicBezTo>
                    <a:cubicBezTo>
                      <a:pt x="294" y="139"/>
                      <a:pt x="272" y="161"/>
                      <a:pt x="245" y="16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16"/>
              <p:cNvSpPr>
                <a:spLocks/>
              </p:cNvSpPr>
              <p:nvPr/>
            </p:nvSpPr>
            <p:spPr bwMode="auto">
              <a:xfrm>
                <a:off x="3990976" y="4500563"/>
                <a:ext cx="92075" cy="90488"/>
              </a:xfrm>
              <a:custGeom>
                <a:avLst/>
                <a:gdLst>
                  <a:gd name="T0" fmla="*/ 11 w 29"/>
                  <a:gd name="T1" fmla="*/ 11 h 28"/>
                  <a:gd name="T2" fmla="*/ 2 w 29"/>
                  <a:gd name="T3" fmla="*/ 27 h 28"/>
                  <a:gd name="T4" fmla="*/ 18 w 29"/>
                  <a:gd name="T5" fmla="*/ 18 h 28"/>
                  <a:gd name="T6" fmla="*/ 28 w 29"/>
                  <a:gd name="T7" fmla="*/ 2 h 28"/>
                  <a:gd name="T8" fmla="*/ 11 w 29"/>
                  <a:gd name="T9" fmla="*/ 11 h 28"/>
                </a:gdLst>
                <a:ahLst/>
                <a:cxnLst>
                  <a:cxn ang="0">
                    <a:pos x="T0" y="T1"/>
                  </a:cxn>
                  <a:cxn ang="0">
                    <a:pos x="T2" y="T3"/>
                  </a:cxn>
                  <a:cxn ang="0">
                    <a:pos x="T4" y="T5"/>
                  </a:cxn>
                  <a:cxn ang="0">
                    <a:pos x="T6" y="T7"/>
                  </a:cxn>
                  <a:cxn ang="0">
                    <a:pos x="T8" y="T9"/>
                  </a:cxn>
                </a:cxnLst>
                <a:rect l="0" t="0" r="r" b="b"/>
                <a:pathLst>
                  <a:path w="29" h="28">
                    <a:moveTo>
                      <a:pt x="11" y="11"/>
                    </a:moveTo>
                    <a:cubicBezTo>
                      <a:pt x="4" y="18"/>
                      <a:pt x="0" y="25"/>
                      <a:pt x="2" y="27"/>
                    </a:cubicBezTo>
                    <a:cubicBezTo>
                      <a:pt x="3" y="28"/>
                      <a:pt x="11" y="25"/>
                      <a:pt x="18" y="18"/>
                    </a:cubicBezTo>
                    <a:cubicBezTo>
                      <a:pt x="25" y="11"/>
                      <a:pt x="29" y="4"/>
                      <a:pt x="28" y="2"/>
                    </a:cubicBezTo>
                    <a:cubicBezTo>
                      <a:pt x="26" y="0"/>
                      <a:pt x="19" y="4"/>
                      <a:pt x="11"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17"/>
              <p:cNvSpPr>
                <a:spLocks/>
              </p:cNvSpPr>
              <p:nvPr/>
            </p:nvSpPr>
            <p:spPr bwMode="auto">
              <a:xfrm>
                <a:off x="4687888" y="4497388"/>
                <a:ext cx="88900" cy="96838"/>
              </a:xfrm>
              <a:custGeom>
                <a:avLst/>
                <a:gdLst>
                  <a:gd name="T0" fmla="*/ 2 w 28"/>
                  <a:gd name="T1" fmla="*/ 2 h 30"/>
                  <a:gd name="T2" fmla="*/ 10 w 28"/>
                  <a:gd name="T3" fmla="*/ 18 h 30"/>
                  <a:gd name="T4" fmla="*/ 26 w 28"/>
                  <a:gd name="T5" fmla="*/ 28 h 30"/>
                  <a:gd name="T6" fmla="*/ 17 w 28"/>
                  <a:gd name="T7" fmla="*/ 12 h 30"/>
                  <a:gd name="T8" fmla="*/ 2 w 28"/>
                  <a:gd name="T9" fmla="*/ 2 h 30"/>
                </a:gdLst>
                <a:ahLst/>
                <a:cxnLst>
                  <a:cxn ang="0">
                    <a:pos x="T0" y="T1"/>
                  </a:cxn>
                  <a:cxn ang="0">
                    <a:pos x="T2" y="T3"/>
                  </a:cxn>
                  <a:cxn ang="0">
                    <a:pos x="T4" y="T5"/>
                  </a:cxn>
                  <a:cxn ang="0">
                    <a:pos x="T6" y="T7"/>
                  </a:cxn>
                  <a:cxn ang="0">
                    <a:pos x="T8" y="T9"/>
                  </a:cxn>
                </a:cxnLst>
                <a:rect l="0" t="0" r="r" b="b"/>
                <a:pathLst>
                  <a:path w="28" h="30">
                    <a:moveTo>
                      <a:pt x="2" y="2"/>
                    </a:moveTo>
                    <a:cubicBezTo>
                      <a:pt x="0" y="4"/>
                      <a:pt x="4" y="11"/>
                      <a:pt x="10" y="18"/>
                    </a:cubicBezTo>
                    <a:cubicBezTo>
                      <a:pt x="17" y="26"/>
                      <a:pt x="24" y="30"/>
                      <a:pt x="26" y="28"/>
                    </a:cubicBezTo>
                    <a:cubicBezTo>
                      <a:pt x="28" y="27"/>
                      <a:pt x="24" y="19"/>
                      <a:pt x="17" y="12"/>
                    </a:cubicBezTo>
                    <a:cubicBezTo>
                      <a:pt x="10" y="5"/>
                      <a:pt x="4" y="0"/>
                      <a:pt x="2"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18"/>
              <p:cNvSpPr>
                <a:spLocks/>
              </p:cNvSpPr>
              <p:nvPr/>
            </p:nvSpPr>
            <p:spPr bwMode="auto">
              <a:xfrm>
                <a:off x="4610101" y="4135438"/>
                <a:ext cx="188913" cy="171450"/>
              </a:xfrm>
              <a:custGeom>
                <a:avLst/>
                <a:gdLst>
                  <a:gd name="T0" fmla="*/ 59 w 59"/>
                  <a:gd name="T1" fmla="*/ 53 h 53"/>
                  <a:gd name="T2" fmla="*/ 0 w 59"/>
                  <a:gd name="T3" fmla="*/ 28 h 53"/>
                  <a:gd name="T4" fmla="*/ 59 w 59"/>
                  <a:gd name="T5" fmla="*/ 53 h 53"/>
                </a:gdLst>
                <a:ahLst/>
                <a:cxnLst>
                  <a:cxn ang="0">
                    <a:pos x="T0" y="T1"/>
                  </a:cxn>
                  <a:cxn ang="0">
                    <a:pos x="T2" y="T3"/>
                  </a:cxn>
                  <a:cxn ang="0">
                    <a:pos x="T4" y="T5"/>
                  </a:cxn>
                </a:cxnLst>
                <a:rect l="0" t="0" r="r" b="b"/>
                <a:pathLst>
                  <a:path w="59" h="53">
                    <a:moveTo>
                      <a:pt x="59" y="53"/>
                    </a:moveTo>
                    <a:cubicBezTo>
                      <a:pt x="29" y="0"/>
                      <a:pt x="0" y="28"/>
                      <a:pt x="0" y="28"/>
                    </a:cubicBezTo>
                    <a:cubicBezTo>
                      <a:pt x="39" y="28"/>
                      <a:pt x="59" y="53"/>
                      <a:pt x="59" y="5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19"/>
              <p:cNvSpPr>
                <a:spLocks/>
              </p:cNvSpPr>
              <p:nvPr/>
            </p:nvSpPr>
            <p:spPr bwMode="auto">
              <a:xfrm>
                <a:off x="3930651" y="4135438"/>
                <a:ext cx="190500" cy="168275"/>
              </a:xfrm>
              <a:custGeom>
                <a:avLst/>
                <a:gdLst>
                  <a:gd name="T0" fmla="*/ 60 w 60"/>
                  <a:gd name="T1" fmla="*/ 27 h 52"/>
                  <a:gd name="T2" fmla="*/ 0 w 60"/>
                  <a:gd name="T3" fmla="*/ 52 h 52"/>
                  <a:gd name="T4" fmla="*/ 60 w 60"/>
                  <a:gd name="T5" fmla="*/ 27 h 52"/>
                </a:gdLst>
                <a:ahLst/>
                <a:cxnLst>
                  <a:cxn ang="0">
                    <a:pos x="T0" y="T1"/>
                  </a:cxn>
                  <a:cxn ang="0">
                    <a:pos x="T2" y="T3"/>
                  </a:cxn>
                  <a:cxn ang="0">
                    <a:pos x="T4" y="T5"/>
                  </a:cxn>
                </a:cxnLst>
                <a:rect l="0" t="0" r="r" b="b"/>
                <a:pathLst>
                  <a:path w="60" h="52">
                    <a:moveTo>
                      <a:pt x="60" y="27"/>
                    </a:moveTo>
                    <a:cubicBezTo>
                      <a:pt x="60" y="27"/>
                      <a:pt x="30" y="0"/>
                      <a:pt x="0" y="52"/>
                    </a:cubicBezTo>
                    <a:cubicBezTo>
                      <a:pt x="0" y="52"/>
                      <a:pt x="20" y="27"/>
                      <a:pt x="60" y="2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121" name="Group 120"/>
          <p:cNvGrpSpPr/>
          <p:nvPr/>
        </p:nvGrpSpPr>
        <p:grpSpPr>
          <a:xfrm>
            <a:off x="7640006" y="3825945"/>
            <a:ext cx="849816" cy="849816"/>
            <a:chOff x="7239370" y="4006937"/>
            <a:chExt cx="849816" cy="849816"/>
          </a:xfrm>
        </p:grpSpPr>
        <p:sp>
          <p:nvSpPr>
            <p:cNvPr id="103" name="Oval 102"/>
            <p:cNvSpPr/>
            <p:nvPr/>
          </p:nvSpPr>
          <p:spPr>
            <a:xfrm>
              <a:off x="7239370" y="4006937"/>
              <a:ext cx="849816" cy="8498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5" name="Group 64"/>
            <p:cNvGrpSpPr/>
            <p:nvPr/>
          </p:nvGrpSpPr>
          <p:grpSpPr>
            <a:xfrm>
              <a:off x="7333586" y="4097524"/>
              <a:ext cx="629566" cy="670498"/>
              <a:chOff x="5568951" y="3951288"/>
              <a:chExt cx="1025525" cy="1092200"/>
            </a:xfrm>
            <a:solidFill>
              <a:schemeClr val="bg1"/>
            </a:solidFill>
          </p:grpSpPr>
          <p:sp>
            <p:nvSpPr>
              <p:cNvPr id="50" name="Freeform 20"/>
              <p:cNvSpPr>
                <a:spLocks/>
              </p:cNvSpPr>
              <p:nvPr/>
            </p:nvSpPr>
            <p:spPr bwMode="auto">
              <a:xfrm>
                <a:off x="5568951" y="4357688"/>
                <a:ext cx="473075" cy="685800"/>
              </a:xfrm>
              <a:custGeom>
                <a:avLst/>
                <a:gdLst>
                  <a:gd name="T0" fmla="*/ 105 w 148"/>
                  <a:gd name="T1" fmla="*/ 123 h 212"/>
                  <a:gd name="T2" fmla="*/ 108 w 148"/>
                  <a:gd name="T3" fmla="*/ 100 h 212"/>
                  <a:gd name="T4" fmla="*/ 78 w 148"/>
                  <a:gd name="T5" fmla="*/ 11 h 212"/>
                  <a:gd name="T6" fmla="*/ 65 w 148"/>
                  <a:gd name="T7" fmla="*/ 4 h 212"/>
                  <a:gd name="T8" fmla="*/ 28 w 148"/>
                  <a:gd name="T9" fmla="*/ 16 h 212"/>
                  <a:gd name="T10" fmla="*/ 9 w 148"/>
                  <a:gd name="T11" fmla="*/ 55 h 212"/>
                  <a:gd name="T12" fmla="*/ 22 w 148"/>
                  <a:gd name="T13" fmla="*/ 93 h 212"/>
                  <a:gd name="T14" fmla="*/ 61 w 148"/>
                  <a:gd name="T15" fmla="*/ 116 h 212"/>
                  <a:gd name="T16" fmla="*/ 77 w 148"/>
                  <a:gd name="T17" fmla="*/ 131 h 212"/>
                  <a:gd name="T18" fmla="*/ 100 w 148"/>
                  <a:gd name="T19" fmla="*/ 200 h 212"/>
                  <a:gd name="T20" fmla="*/ 114 w 148"/>
                  <a:gd name="T21" fmla="*/ 208 h 212"/>
                  <a:gd name="T22" fmla="*/ 121 w 148"/>
                  <a:gd name="T23" fmla="*/ 174 h 212"/>
                  <a:gd name="T24" fmla="*/ 105 w 148"/>
                  <a:gd name="T25" fmla="*/ 12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8" h="212">
                    <a:moveTo>
                      <a:pt x="105" y="123"/>
                    </a:moveTo>
                    <a:cubicBezTo>
                      <a:pt x="105" y="123"/>
                      <a:pt x="110" y="107"/>
                      <a:pt x="108" y="100"/>
                    </a:cubicBezTo>
                    <a:cubicBezTo>
                      <a:pt x="78" y="11"/>
                      <a:pt x="78" y="11"/>
                      <a:pt x="78" y="11"/>
                    </a:cubicBezTo>
                    <a:cubicBezTo>
                      <a:pt x="78" y="11"/>
                      <a:pt x="77" y="0"/>
                      <a:pt x="65" y="4"/>
                    </a:cubicBezTo>
                    <a:cubicBezTo>
                      <a:pt x="28" y="16"/>
                      <a:pt x="28" y="16"/>
                      <a:pt x="28" y="16"/>
                    </a:cubicBezTo>
                    <a:cubicBezTo>
                      <a:pt x="28" y="16"/>
                      <a:pt x="0" y="27"/>
                      <a:pt x="9" y="55"/>
                    </a:cubicBezTo>
                    <a:cubicBezTo>
                      <a:pt x="22" y="93"/>
                      <a:pt x="22" y="93"/>
                      <a:pt x="22" y="93"/>
                    </a:cubicBezTo>
                    <a:cubicBezTo>
                      <a:pt x="22" y="93"/>
                      <a:pt x="33" y="126"/>
                      <a:pt x="61" y="116"/>
                    </a:cubicBezTo>
                    <a:cubicBezTo>
                      <a:pt x="61" y="116"/>
                      <a:pt x="72" y="113"/>
                      <a:pt x="77" y="131"/>
                    </a:cubicBezTo>
                    <a:cubicBezTo>
                      <a:pt x="100" y="200"/>
                      <a:pt x="100" y="200"/>
                      <a:pt x="100" y="200"/>
                    </a:cubicBezTo>
                    <a:cubicBezTo>
                      <a:pt x="100" y="200"/>
                      <a:pt x="102" y="212"/>
                      <a:pt x="114" y="208"/>
                    </a:cubicBezTo>
                    <a:cubicBezTo>
                      <a:pt x="114" y="208"/>
                      <a:pt x="148" y="202"/>
                      <a:pt x="121" y="174"/>
                    </a:cubicBezTo>
                    <a:cubicBezTo>
                      <a:pt x="128" y="158"/>
                      <a:pt x="105" y="146"/>
                      <a:pt x="105" y="12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
              <p:cNvSpPr>
                <a:spLocks/>
              </p:cNvSpPr>
              <p:nvPr/>
            </p:nvSpPr>
            <p:spPr bwMode="auto">
              <a:xfrm>
                <a:off x="5830888" y="3951288"/>
                <a:ext cx="658813" cy="768350"/>
              </a:xfrm>
              <a:custGeom>
                <a:avLst/>
                <a:gdLst>
                  <a:gd name="T0" fmla="*/ 175 w 206"/>
                  <a:gd name="T1" fmla="*/ 147 h 238"/>
                  <a:gd name="T2" fmla="*/ 182 w 206"/>
                  <a:gd name="T3" fmla="*/ 114 h 238"/>
                  <a:gd name="T4" fmla="*/ 156 w 206"/>
                  <a:gd name="T5" fmla="*/ 91 h 238"/>
                  <a:gd name="T6" fmla="*/ 129 w 206"/>
                  <a:gd name="T7" fmla="*/ 10 h 238"/>
                  <a:gd name="T8" fmla="*/ 120 w 206"/>
                  <a:gd name="T9" fmla="*/ 15 h 238"/>
                  <a:gd name="T10" fmla="*/ 11 w 206"/>
                  <a:gd name="T11" fmla="*/ 119 h 238"/>
                  <a:gd name="T12" fmla="*/ 5 w 206"/>
                  <a:gd name="T13" fmla="*/ 131 h 238"/>
                  <a:gd name="T14" fmla="*/ 31 w 206"/>
                  <a:gd name="T15" fmla="*/ 207 h 238"/>
                  <a:gd name="T16" fmla="*/ 43 w 206"/>
                  <a:gd name="T17" fmla="*/ 213 h 238"/>
                  <a:gd name="T18" fmla="*/ 195 w 206"/>
                  <a:gd name="T19" fmla="*/ 231 h 238"/>
                  <a:gd name="T20" fmla="*/ 202 w 206"/>
                  <a:gd name="T21" fmla="*/ 228 h 238"/>
                  <a:gd name="T22" fmla="*/ 175 w 206"/>
                  <a:gd name="T23" fmla="*/ 14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6" h="238">
                    <a:moveTo>
                      <a:pt x="175" y="147"/>
                    </a:moveTo>
                    <a:cubicBezTo>
                      <a:pt x="183" y="138"/>
                      <a:pt x="186" y="126"/>
                      <a:pt x="182" y="114"/>
                    </a:cubicBezTo>
                    <a:cubicBezTo>
                      <a:pt x="178" y="101"/>
                      <a:pt x="168" y="93"/>
                      <a:pt x="156" y="91"/>
                    </a:cubicBezTo>
                    <a:cubicBezTo>
                      <a:pt x="129" y="10"/>
                      <a:pt x="129" y="10"/>
                      <a:pt x="129" y="10"/>
                    </a:cubicBezTo>
                    <a:cubicBezTo>
                      <a:pt x="125" y="0"/>
                      <a:pt x="120" y="15"/>
                      <a:pt x="120" y="15"/>
                    </a:cubicBezTo>
                    <a:cubicBezTo>
                      <a:pt x="100" y="95"/>
                      <a:pt x="11" y="119"/>
                      <a:pt x="11" y="119"/>
                    </a:cubicBezTo>
                    <a:cubicBezTo>
                      <a:pt x="0" y="123"/>
                      <a:pt x="5" y="131"/>
                      <a:pt x="5" y="131"/>
                    </a:cubicBezTo>
                    <a:cubicBezTo>
                      <a:pt x="31" y="207"/>
                      <a:pt x="31" y="207"/>
                      <a:pt x="31" y="207"/>
                    </a:cubicBezTo>
                    <a:cubicBezTo>
                      <a:pt x="34" y="216"/>
                      <a:pt x="43" y="213"/>
                      <a:pt x="43" y="213"/>
                    </a:cubicBezTo>
                    <a:cubicBezTo>
                      <a:pt x="141" y="180"/>
                      <a:pt x="195" y="231"/>
                      <a:pt x="195" y="231"/>
                    </a:cubicBezTo>
                    <a:cubicBezTo>
                      <a:pt x="195" y="231"/>
                      <a:pt x="206" y="238"/>
                      <a:pt x="202" y="228"/>
                    </a:cubicBezTo>
                    <a:lnTo>
                      <a:pt x="175" y="14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2"/>
              <p:cNvSpPr>
                <a:spLocks/>
              </p:cNvSpPr>
              <p:nvPr/>
            </p:nvSpPr>
            <p:spPr bwMode="auto">
              <a:xfrm>
                <a:off x="6396038" y="4100513"/>
                <a:ext cx="106363" cy="134938"/>
              </a:xfrm>
              <a:custGeom>
                <a:avLst/>
                <a:gdLst>
                  <a:gd name="T0" fmla="*/ 67 w 67"/>
                  <a:gd name="T1" fmla="*/ 8 h 85"/>
                  <a:gd name="T2" fmla="*/ 57 w 67"/>
                  <a:gd name="T3" fmla="*/ 0 h 85"/>
                  <a:gd name="T4" fmla="*/ 0 w 67"/>
                  <a:gd name="T5" fmla="*/ 77 h 85"/>
                  <a:gd name="T6" fmla="*/ 10 w 67"/>
                  <a:gd name="T7" fmla="*/ 85 h 85"/>
                  <a:gd name="T8" fmla="*/ 67 w 67"/>
                  <a:gd name="T9" fmla="*/ 8 h 85"/>
                </a:gdLst>
                <a:ahLst/>
                <a:cxnLst>
                  <a:cxn ang="0">
                    <a:pos x="T0" y="T1"/>
                  </a:cxn>
                  <a:cxn ang="0">
                    <a:pos x="T2" y="T3"/>
                  </a:cxn>
                  <a:cxn ang="0">
                    <a:pos x="T4" y="T5"/>
                  </a:cxn>
                  <a:cxn ang="0">
                    <a:pos x="T6" y="T7"/>
                  </a:cxn>
                  <a:cxn ang="0">
                    <a:pos x="T8" y="T9"/>
                  </a:cxn>
                </a:cxnLst>
                <a:rect l="0" t="0" r="r" b="b"/>
                <a:pathLst>
                  <a:path w="67" h="85">
                    <a:moveTo>
                      <a:pt x="67" y="8"/>
                    </a:moveTo>
                    <a:lnTo>
                      <a:pt x="57" y="0"/>
                    </a:lnTo>
                    <a:lnTo>
                      <a:pt x="0" y="77"/>
                    </a:lnTo>
                    <a:lnTo>
                      <a:pt x="10" y="85"/>
                    </a:lnTo>
                    <a:lnTo>
                      <a:pt x="67"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3"/>
              <p:cNvSpPr>
                <a:spLocks/>
              </p:cNvSpPr>
              <p:nvPr/>
            </p:nvSpPr>
            <p:spPr bwMode="auto">
              <a:xfrm>
                <a:off x="6446838" y="4403726"/>
                <a:ext cx="141288" cy="90488"/>
              </a:xfrm>
              <a:custGeom>
                <a:avLst/>
                <a:gdLst>
                  <a:gd name="T0" fmla="*/ 0 w 89"/>
                  <a:gd name="T1" fmla="*/ 12 h 57"/>
                  <a:gd name="T2" fmla="*/ 83 w 89"/>
                  <a:gd name="T3" fmla="*/ 57 h 57"/>
                  <a:gd name="T4" fmla="*/ 89 w 89"/>
                  <a:gd name="T5" fmla="*/ 47 h 57"/>
                  <a:gd name="T6" fmla="*/ 6 w 89"/>
                  <a:gd name="T7" fmla="*/ 0 h 57"/>
                  <a:gd name="T8" fmla="*/ 0 w 89"/>
                  <a:gd name="T9" fmla="*/ 12 h 57"/>
                </a:gdLst>
                <a:ahLst/>
                <a:cxnLst>
                  <a:cxn ang="0">
                    <a:pos x="T0" y="T1"/>
                  </a:cxn>
                  <a:cxn ang="0">
                    <a:pos x="T2" y="T3"/>
                  </a:cxn>
                  <a:cxn ang="0">
                    <a:pos x="T4" y="T5"/>
                  </a:cxn>
                  <a:cxn ang="0">
                    <a:pos x="T6" y="T7"/>
                  </a:cxn>
                  <a:cxn ang="0">
                    <a:pos x="T8" y="T9"/>
                  </a:cxn>
                </a:cxnLst>
                <a:rect l="0" t="0" r="r" b="b"/>
                <a:pathLst>
                  <a:path w="89" h="57">
                    <a:moveTo>
                      <a:pt x="0" y="12"/>
                    </a:moveTo>
                    <a:lnTo>
                      <a:pt x="83" y="57"/>
                    </a:lnTo>
                    <a:lnTo>
                      <a:pt x="89" y="47"/>
                    </a:lnTo>
                    <a:lnTo>
                      <a:pt x="6" y="0"/>
                    </a:lnTo>
                    <a:lnTo>
                      <a:pt x="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4"/>
              <p:cNvSpPr>
                <a:spLocks/>
              </p:cNvSpPr>
              <p:nvPr/>
            </p:nvSpPr>
            <p:spPr bwMode="auto">
              <a:xfrm>
                <a:off x="6443663" y="4260851"/>
                <a:ext cx="150813" cy="61913"/>
              </a:xfrm>
              <a:custGeom>
                <a:avLst/>
                <a:gdLst>
                  <a:gd name="T0" fmla="*/ 4 w 95"/>
                  <a:gd name="T1" fmla="*/ 39 h 39"/>
                  <a:gd name="T2" fmla="*/ 95 w 95"/>
                  <a:gd name="T3" fmla="*/ 11 h 39"/>
                  <a:gd name="T4" fmla="*/ 91 w 95"/>
                  <a:gd name="T5" fmla="*/ 0 h 39"/>
                  <a:gd name="T6" fmla="*/ 0 w 95"/>
                  <a:gd name="T7" fmla="*/ 27 h 39"/>
                  <a:gd name="T8" fmla="*/ 4 w 95"/>
                  <a:gd name="T9" fmla="*/ 39 h 39"/>
                </a:gdLst>
                <a:ahLst/>
                <a:cxnLst>
                  <a:cxn ang="0">
                    <a:pos x="T0" y="T1"/>
                  </a:cxn>
                  <a:cxn ang="0">
                    <a:pos x="T2" y="T3"/>
                  </a:cxn>
                  <a:cxn ang="0">
                    <a:pos x="T4" y="T5"/>
                  </a:cxn>
                  <a:cxn ang="0">
                    <a:pos x="T6" y="T7"/>
                  </a:cxn>
                  <a:cxn ang="0">
                    <a:pos x="T8" y="T9"/>
                  </a:cxn>
                </a:cxnLst>
                <a:rect l="0" t="0" r="r" b="b"/>
                <a:pathLst>
                  <a:path w="95" h="39">
                    <a:moveTo>
                      <a:pt x="4" y="39"/>
                    </a:moveTo>
                    <a:lnTo>
                      <a:pt x="95" y="11"/>
                    </a:lnTo>
                    <a:lnTo>
                      <a:pt x="91" y="0"/>
                    </a:lnTo>
                    <a:lnTo>
                      <a:pt x="0" y="27"/>
                    </a:lnTo>
                    <a:lnTo>
                      <a:pt x="4" y="3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123" name="Group 122"/>
          <p:cNvGrpSpPr/>
          <p:nvPr/>
        </p:nvGrpSpPr>
        <p:grpSpPr>
          <a:xfrm>
            <a:off x="9856735" y="3825945"/>
            <a:ext cx="849816" cy="849816"/>
            <a:chOff x="9456099" y="4006937"/>
            <a:chExt cx="849816" cy="849816"/>
          </a:xfrm>
        </p:grpSpPr>
        <p:sp>
          <p:nvSpPr>
            <p:cNvPr id="108" name="Oval 107"/>
            <p:cNvSpPr/>
            <p:nvPr/>
          </p:nvSpPr>
          <p:spPr>
            <a:xfrm>
              <a:off x="9456099" y="4006937"/>
              <a:ext cx="849816" cy="8498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6" name="Group 65"/>
            <p:cNvGrpSpPr/>
            <p:nvPr/>
          </p:nvGrpSpPr>
          <p:grpSpPr>
            <a:xfrm>
              <a:off x="9550252" y="4177981"/>
              <a:ext cx="614458" cy="520572"/>
              <a:chOff x="7042151" y="3860801"/>
              <a:chExt cx="1392238" cy="1179512"/>
            </a:xfrm>
            <a:solidFill>
              <a:schemeClr val="bg1"/>
            </a:solidFill>
          </p:grpSpPr>
          <p:sp>
            <p:nvSpPr>
              <p:cNvPr id="55" name="Freeform 25"/>
              <p:cNvSpPr>
                <a:spLocks/>
              </p:cNvSpPr>
              <p:nvPr/>
            </p:nvSpPr>
            <p:spPr bwMode="auto">
              <a:xfrm>
                <a:off x="7546976" y="4481513"/>
                <a:ext cx="887413" cy="558800"/>
              </a:xfrm>
              <a:custGeom>
                <a:avLst/>
                <a:gdLst>
                  <a:gd name="T0" fmla="*/ 154 w 278"/>
                  <a:gd name="T1" fmla="*/ 164 h 173"/>
                  <a:gd name="T2" fmla="*/ 123 w 278"/>
                  <a:gd name="T3" fmla="*/ 164 h 173"/>
                  <a:gd name="T4" fmla="*/ 123 w 278"/>
                  <a:gd name="T5" fmla="*/ 0 h 173"/>
                  <a:gd name="T6" fmla="*/ 0 w 278"/>
                  <a:gd name="T7" fmla="*/ 0 h 173"/>
                  <a:gd name="T8" fmla="*/ 0 w 278"/>
                  <a:gd name="T9" fmla="*/ 173 h 173"/>
                  <a:gd name="T10" fmla="*/ 122 w 278"/>
                  <a:gd name="T11" fmla="*/ 173 h 173"/>
                  <a:gd name="T12" fmla="*/ 123 w 278"/>
                  <a:gd name="T13" fmla="*/ 173 h 173"/>
                  <a:gd name="T14" fmla="*/ 160 w 278"/>
                  <a:gd name="T15" fmla="*/ 173 h 173"/>
                  <a:gd name="T16" fmla="*/ 161 w 278"/>
                  <a:gd name="T17" fmla="*/ 173 h 173"/>
                  <a:gd name="T18" fmla="*/ 278 w 278"/>
                  <a:gd name="T19" fmla="*/ 173 h 173"/>
                  <a:gd name="T20" fmla="*/ 278 w 278"/>
                  <a:gd name="T21" fmla="*/ 0 h 173"/>
                  <a:gd name="T22" fmla="*/ 154 w 278"/>
                  <a:gd name="T23" fmla="*/ 0 h 173"/>
                  <a:gd name="T24" fmla="*/ 154 w 278"/>
                  <a:gd name="T25" fmla="*/ 16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8" h="173">
                    <a:moveTo>
                      <a:pt x="154" y="164"/>
                    </a:moveTo>
                    <a:cubicBezTo>
                      <a:pt x="123" y="164"/>
                      <a:pt x="123" y="164"/>
                      <a:pt x="123" y="164"/>
                    </a:cubicBezTo>
                    <a:cubicBezTo>
                      <a:pt x="123" y="0"/>
                      <a:pt x="123" y="0"/>
                      <a:pt x="123" y="0"/>
                    </a:cubicBezTo>
                    <a:cubicBezTo>
                      <a:pt x="0" y="0"/>
                      <a:pt x="0" y="0"/>
                      <a:pt x="0" y="0"/>
                    </a:cubicBezTo>
                    <a:cubicBezTo>
                      <a:pt x="0" y="173"/>
                      <a:pt x="0" y="173"/>
                      <a:pt x="0" y="173"/>
                    </a:cubicBezTo>
                    <a:cubicBezTo>
                      <a:pt x="122" y="173"/>
                      <a:pt x="122" y="173"/>
                      <a:pt x="122" y="173"/>
                    </a:cubicBezTo>
                    <a:cubicBezTo>
                      <a:pt x="122" y="173"/>
                      <a:pt x="123" y="173"/>
                      <a:pt x="123" y="173"/>
                    </a:cubicBezTo>
                    <a:cubicBezTo>
                      <a:pt x="160" y="173"/>
                      <a:pt x="160" y="173"/>
                      <a:pt x="160" y="173"/>
                    </a:cubicBezTo>
                    <a:cubicBezTo>
                      <a:pt x="160" y="173"/>
                      <a:pt x="161" y="173"/>
                      <a:pt x="161" y="173"/>
                    </a:cubicBezTo>
                    <a:cubicBezTo>
                      <a:pt x="278" y="173"/>
                      <a:pt x="278" y="173"/>
                      <a:pt x="278" y="173"/>
                    </a:cubicBezTo>
                    <a:cubicBezTo>
                      <a:pt x="278" y="0"/>
                      <a:pt x="278" y="0"/>
                      <a:pt x="278" y="0"/>
                    </a:cubicBezTo>
                    <a:cubicBezTo>
                      <a:pt x="154" y="0"/>
                      <a:pt x="154" y="0"/>
                      <a:pt x="154" y="0"/>
                    </a:cubicBezTo>
                    <a:lnTo>
                      <a:pt x="154" y="16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6"/>
              <p:cNvSpPr>
                <a:spLocks noEditPoints="1"/>
              </p:cNvSpPr>
              <p:nvPr/>
            </p:nvSpPr>
            <p:spPr bwMode="auto">
              <a:xfrm>
                <a:off x="7042151" y="3860801"/>
                <a:ext cx="1392238" cy="574675"/>
              </a:xfrm>
              <a:custGeom>
                <a:avLst/>
                <a:gdLst>
                  <a:gd name="T0" fmla="*/ 351 w 436"/>
                  <a:gd name="T1" fmla="*/ 95 h 178"/>
                  <a:gd name="T2" fmla="*/ 348 w 436"/>
                  <a:gd name="T3" fmla="*/ 46 h 178"/>
                  <a:gd name="T4" fmla="*/ 297 w 436"/>
                  <a:gd name="T5" fmla="*/ 91 h 178"/>
                  <a:gd name="T6" fmla="*/ 280 w 436"/>
                  <a:gd name="T7" fmla="*/ 66 h 178"/>
                  <a:gd name="T8" fmla="*/ 232 w 436"/>
                  <a:gd name="T9" fmla="*/ 35 h 178"/>
                  <a:gd name="T10" fmla="*/ 0 w 436"/>
                  <a:gd name="T11" fmla="*/ 37 h 178"/>
                  <a:gd name="T12" fmla="*/ 204 w 436"/>
                  <a:gd name="T13" fmla="*/ 101 h 178"/>
                  <a:gd name="T14" fmla="*/ 228 w 436"/>
                  <a:gd name="T15" fmla="*/ 119 h 178"/>
                  <a:gd name="T16" fmla="*/ 158 w 436"/>
                  <a:gd name="T17" fmla="*/ 178 h 178"/>
                  <a:gd name="T18" fmla="*/ 281 w 436"/>
                  <a:gd name="T19" fmla="*/ 123 h 178"/>
                  <a:gd name="T20" fmla="*/ 292 w 436"/>
                  <a:gd name="T21" fmla="*/ 122 h 178"/>
                  <a:gd name="T22" fmla="*/ 301 w 436"/>
                  <a:gd name="T23" fmla="*/ 122 h 178"/>
                  <a:gd name="T24" fmla="*/ 312 w 436"/>
                  <a:gd name="T25" fmla="*/ 123 h 178"/>
                  <a:gd name="T26" fmla="*/ 436 w 436"/>
                  <a:gd name="T27" fmla="*/ 178 h 178"/>
                  <a:gd name="T28" fmla="*/ 324 w 436"/>
                  <a:gd name="T29" fmla="*/ 119 h 178"/>
                  <a:gd name="T30" fmla="*/ 275 w 436"/>
                  <a:gd name="T31" fmla="*/ 61 h 178"/>
                  <a:gd name="T32" fmla="*/ 240 w 436"/>
                  <a:gd name="T33" fmla="*/ 47 h 178"/>
                  <a:gd name="T34" fmla="*/ 238 w 436"/>
                  <a:gd name="T35" fmla="*/ 40 h 178"/>
                  <a:gd name="T36" fmla="*/ 271 w 436"/>
                  <a:gd name="T37" fmla="*/ 76 h 178"/>
                  <a:gd name="T38" fmla="*/ 255 w 436"/>
                  <a:gd name="T39" fmla="*/ 89 h 178"/>
                  <a:gd name="T40" fmla="*/ 271 w 436"/>
                  <a:gd name="T41" fmla="*/ 76 h 178"/>
                  <a:gd name="T42" fmla="*/ 28 w 436"/>
                  <a:gd name="T43" fmla="*/ 125 h 178"/>
                  <a:gd name="T44" fmla="*/ 182 w 436"/>
                  <a:gd name="T45" fmla="*/ 11 h 178"/>
                  <a:gd name="T46" fmla="*/ 198 w 436"/>
                  <a:gd name="T47" fmla="*/ 42 h 178"/>
                  <a:gd name="T48" fmla="*/ 181 w 436"/>
                  <a:gd name="T49" fmla="*/ 45 h 178"/>
                  <a:gd name="T50" fmla="*/ 201 w 436"/>
                  <a:gd name="T51" fmla="*/ 58 h 178"/>
                  <a:gd name="T52" fmla="*/ 223 w 436"/>
                  <a:gd name="T53" fmla="*/ 42 h 178"/>
                  <a:gd name="T54" fmla="*/ 197 w 436"/>
                  <a:gd name="T55" fmla="*/ 91 h 178"/>
                  <a:gd name="T56" fmla="*/ 238 w 436"/>
                  <a:gd name="T57" fmla="*/ 119 h 178"/>
                  <a:gd name="T58" fmla="*/ 230 w 436"/>
                  <a:gd name="T59" fmla="*/ 62 h 178"/>
                  <a:gd name="T60" fmla="*/ 255 w 436"/>
                  <a:gd name="T61" fmla="*/ 109 h 178"/>
                  <a:gd name="T62" fmla="*/ 254 w 436"/>
                  <a:gd name="T63" fmla="*/ 119 h 178"/>
                  <a:gd name="T64" fmla="*/ 269 w 436"/>
                  <a:gd name="T65" fmla="*/ 119 h 178"/>
                  <a:gd name="T66" fmla="*/ 284 w 436"/>
                  <a:gd name="T67" fmla="*/ 112 h 178"/>
                  <a:gd name="T68" fmla="*/ 275 w 436"/>
                  <a:gd name="T69" fmla="*/ 81 h 178"/>
                  <a:gd name="T70" fmla="*/ 288 w 436"/>
                  <a:gd name="T71" fmla="*/ 108 h 178"/>
                  <a:gd name="T72" fmla="*/ 309 w 436"/>
                  <a:gd name="T73" fmla="*/ 112 h 178"/>
                  <a:gd name="T74" fmla="*/ 311 w 436"/>
                  <a:gd name="T75" fmla="*/ 95 h 178"/>
                  <a:gd name="T76" fmla="*/ 348 w 436"/>
                  <a:gd name="T77" fmla="*/ 58 h 178"/>
                  <a:gd name="T78" fmla="*/ 309 w 436"/>
                  <a:gd name="T79" fmla="*/ 11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6" h="178">
                    <a:moveTo>
                      <a:pt x="324" y="119"/>
                    </a:moveTo>
                    <a:cubicBezTo>
                      <a:pt x="333" y="114"/>
                      <a:pt x="343" y="106"/>
                      <a:pt x="351" y="95"/>
                    </a:cubicBezTo>
                    <a:cubicBezTo>
                      <a:pt x="366" y="75"/>
                      <a:pt x="368" y="53"/>
                      <a:pt x="355" y="48"/>
                    </a:cubicBezTo>
                    <a:cubicBezTo>
                      <a:pt x="353" y="47"/>
                      <a:pt x="351" y="46"/>
                      <a:pt x="348" y="46"/>
                    </a:cubicBezTo>
                    <a:cubicBezTo>
                      <a:pt x="336" y="46"/>
                      <a:pt x="318" y="57"/>
                      <a:pt x="306" y="74"/>
                    </a:cubicBezTo>
                    <a:cubicBezTo>
                      <a:pt x="302" y="80"/>
                      <a:pt x="299" y="86"/>
                      <a:pt x="297" y="91"/>
                    </a:cubicBezTo>
                    <a:cubicBezTo>
                      <a:pt x="295" y="86"/>
                      <a:pt x="291" y="80"/>
                      <a:pt x="287" y="74"/>
                    </a:cubicBezTo>
                    <a:cubicBezTo>
                      <a:pt x="285" y="71"/>
                      <a:pt x="283" y="69"/>
                      <a:pt x="280" y="66"/>
                    </a:cubicBezTo>
                    <a:cubicBezTo>
                      <a:pt x="283" y="55"/>
                      <a:pt x="281" y="47"/>
                      <a:pt x="276" y="42"/>
                    </a:cubicBezTo>
                    <a:cubicBezTo>
                      <a:pt x="267" y="32"/>
                      <a:pt x="249" y="32"/>
                      <a:pt x="232" y="35"/>
                    </a:cubicBezTo>
                    <a:cubicBezTo>
                      <a:pt x="185" y="0"/>
                      <a:pt x="185" y="0"/>
                      <a:pt x="185" y="0"/>
                    </a:cubicBezTo>
                    <a:cubicBezTo>
                      <a:pt x="0" y="37"/>
                      <a:pt x="0" y="37"/>
                      <a:pt x="0" y="37"/>
                    </a:cubicBezTo>
                    <a:cubicBezTo>
                      <a:pt x="20" y="137"/>
                      <a:pt x="20" y="137"/>
                      <a:pt x="20" y="137"/>
                    </a:cubicBezTo>
                    <a:cubicBezTo>
                      <a:pt x="204" y="101"/>
                      <a:pt x="204" y="101"/>
                      <a:pt x="204" y="101"/>
                    </a:cubicBezTo>
                    <a:cubicBezTo>
                      <a:pt x="209" y="93"/>
                      <a:pt x="209" y="93"/>
                      <a:pt x="209" y="93"/>
                    </a:cubicBezTo>
                    <a:cubicBezTo>
                      <a:pt x="217" y="106"/>
                      <a:pt x="223" y="114"/>
                      <a:pt x="228" y="119"/>
                    </a:cubicBezTo>
                    <a:cubicBezTo>
                      <a:pt x="158" y="119"/>
                      <a:pt x="158" y="119"/>
                      <a:pt x="158" y="119"/>
                    </a:cubicBezTo>
                    <a:cubicBezTo>
                      <a:pt x="158" y="178"/>
                      <a:pt x="158" y="178"/>
                      <a:pt x="158" y="178"/>
                    </a:cubicBezTo>
                    <a:cubicBezTo>
                      <a:pt x="281" y="178"/>
                      <a:pt x="281" y="178"/>
                      <a:pt x="281" y="178"/>
                    </a:cubicBezTo>
                    <a:cubicBezTo>
                      <a:pt x="281" y="123"/>
                      <a:pt x="281" y="123"/>
                      <a:pt x="281" y="123"/>
                    </a:cubicBezTo>
                    <a:cubicBezTo>
                      <a:pt x="283" y="123"/>
                      <a:pt x="284" y="124"/>
                      <a:pt x="285" y="124"/>
                    </a:cubicBezTo>
                    <a:cubicBezTo>
                      <a:pt x="288" y="124"/>
                      <a:pt x="290" y="123"/>
                      <a:pt x="292" y="122"/>
                    </a:cubicBezTo>
                    <a:cubicBezTo>
                      <a:pt x="294" y="121"/>
                      <a:pt x="295" y="120"/>
                      <a:pt x="297" y="118"/>
                    </a:cubicBezTo>
                    <a:cubicBezTo>
                      <a:pt x="298" y="120"/>
                      <a:pt x="299" y="121"/>
                      <a:pt x="301" y="122"/>
                    </a:cubicBezTo>
                    <a:cubicBezTo>
                      <a:pt x="303" y="123"/>
                      <a:pt x="306" y="124"/>
                      <a:pt x="308" y="124"/>
                    </a:cubicBezTo>
                    <a:cubicBezTo>
                      <a:pt x="309" y="124"/>
                      <a:pt x="311" y="123"/>
                      <a:pt x="312" y="123"/>
                    </a:cubicBezTo>
                    <a:cubicBezTo>
                      <a:pt x="312" y="178"/>
                      <a:pt x="312" y="178"/>
                      <a:pt x="312" y="178"/>
                    </a:cubicBezTo>
                    <a:cubicBezTo>
                      <a:pt x="436" y="178"/>
                      <a:pt x="436" y="178"/>
                      <a:pt x="436" y="178"/>
                    </a:cubicBezTo>
                    <a:cubicBezTo>
                      <a:pt x="436" y="119"/>
                      <a:pt x="436" y="119"/>
                      <a:pt x="436" y="119"/>
                    </a:cubicBezTo>
                    <a:lnTo>
                      <a:pt x="324" y="119"/>
                    </a:lnTo>
                    <a:close/>
                    <a:moveTo>
                      <a:pt x="272" y="45"/>
                    </a:moveTo>
                    <a:cubicBezTo>
                      <a:pt x="275" y="49"/>
                      <a:pt x="276" y="54"/>
                      <a:pt x="275" y="61"/>
                    </a:cubicBezTo>
                    <a:cubicBezTo>
                      <a:pt x="265" y="52"/>
                      <a:pt x="254" y="46"/>
                      <a:pt x="245" y="46"/>
                    </a:cubicBezTo>
                    <a:cubicBezTo>
                      <a:pt x="243" y="46"/>
                      <a:pt x="242" y="46"/>
                      <a:pt x="240" y="47"/>
                    </a:cubicBezTo>
                    <a:cubicBezTo>
                      <a:pt x="243" y="43"/>
                      <a:pt x="243" y="43"/>
                      <a:pt x="243" y="43"/>
                    </a:cubicBezTo>
                    <a:cubicBezTo>
                      <a:pt x="238" y="40"/>
                      <a:pt x="238" y="40"/>
                      <a:pt x="238" y="40"/>
                    </a:cubicBezTo>
                    <a:cubicBezTo>
                      <a:pt x="252" y="38"/>
                      <a:pt x="266" y="39"/>
                      <a:pt x="272" y="45"/>
                    </a:cubicBezTo>
                    <a:close/>
                    <a:moveTo>
                      <a:pt x="271" y="76"/>
                    </a:moveTo>
                    <a:cubicBezTo>
                      <a:pt x="268" y="83"/>
                      <a:pt x="265" y="90"/>
                      <a:pt x="262" y="97"/>
                    </a:cubicBezTo>
                    <a:cubicBezTo>
                      <a:pt x="260" y="95"/>
                      <a:pt x="257" y="92"/>
                      <a:pt x="255" y="89"/>
                    </a:cubicBezTo>
                    <a:cubicBezTo>
                      <a:pt x="244" y="74"/>
                      <a:pt x="243" y="61"/>
                      <a:pt x="245" y="58"/>
                    </a:cubicBezTo>
                    <a:cubicBezTo>
                      <a:pt x="250" y="58"/>
                      <a:pt x="261" y="64"/>
                      <a:pt x="271" y="76"/>
                    </a:cubicBezTo>
                    <a:close/>
                    <a:moveTo>
                      <a:pt x="197" y="91"/>
                    </a:moveTo>
                    <a:cubicBezTo>
                      <a:pt x="28" y="125"/>
                      <a:pt x="28" y="125"/>
                      <a:pt x="28" y="125"/>
                    </a:cubicBezTo>
                    <a:cubicBezTo>
                      <a:pt x="12" y="45"/>
                      <a:pt x="12" y="45"/>
                      <a:pt x="12" y="45"/>
                    </a:cubicBezTo>
                    <a:cubicBezTo>
                      <a:pt x="182" y="11"/>
                      <a:pt x="182" y="11"/>
                      <a:pt x="182" y="11"/>
                    </a:cubicBezTo>
                    <a:cubicBezTo>
                      <a:pt x="217" y="37"/>
                      <a:pt x="217" y="37"/>
                      <a:pt x="217" y="37"/>
                    </a:cubicBezTo>
                    <a:cubicBezTo>
                      <a:pt x="210" y="39"/>
                      <a:pt x="203" y="41"/>
                      <a:pt x="198" y="42"/>
                    </a:cubicBezTo>
                    <a:cubicBezTo>
                      <a:pt x="198" y="42"/>
                      <a:pt x="198" y="42"/>
                      <a:pt x="197" y="42"/>
                    </a:cubicBezTo>
                    <a:cubicBezTo>
                      <a:pt x="192" y="38"/>
                      <a:pt x="185" y="40"/>
                      <a:pt x="181" y="45"/>
                    </a:cubicBezTo>
                    <a:cubicBezTo>
                      <a:pt x="177" y="50"/>
                      <a:pt x="179" y="58"/>
                      <a:pt x="184" y="61"/>
                    </a:cubicBezTo>
                    <a:cubicBezTo>
                      <a:pt x="190" y="65"/>
                      <a:pt x="197" y="63"/>
                      <a:pt x="201" y="58"/>
                    </a:cubicBezTo>
                    <a:cubicBezTo>
                      <a:pt x="203" y="55"/>
                      <a:pt x="203" y="51"/>
                      <a:pt x="202" y="47"/>
                    </a:cubicBezTo>
                    <a:cubicBezTo>
                      <a:pt x="208" y="45"/>
                      <a:pt x="216" y="43"/>
                      <a:pt x="223" y="42"/>
                    </a:cubicBezTo>
                    <a:cubicBezTo>
                      <a:pt x="228" y="45"/>
                      <a:pt x="228" y="45"/>
                      <a:pt x="228" y="45"/>
                    </a:cubicBezTo>
                    <a:lnTo>
                      <a:pt x="197" y="91"/>
                    </a:lnTo>
                    <a:close/>
                    <a:moveTo>
                      <a:pt x="244" y="119"/>
                    </a:moveTo>
                    <a:cubicBezTo>
                      <a:pt x="238" y="119"/>
                      <a:pt x="238" y="119"/>
                      <a:pt x="238" y="119"/>
                    </a:cubicBezTo>
                    <a:cubicBezTo>
                      <a:pt x="230" y="116"/>
                      <a:pt x="221" y="103"/>
                      <a:pt x="213" y="88"/>
                    </a:cubicBezTo>
                    <a:cubicBezTo>
                      <a:pt x="230" y="62"/>
                      <a:pt x="230" y="62"/>
                      <a:pt x="230" y="62"/>
                    </a:cubicBezTo>
                    <a:cubicBezTo>
                      <a:pt x="230" y="71"/>
                      <a:pt x="234" y="83"/>
                      <a:pt x="243" y="95"/>
                    </a:cubicBezTo>
                    <a:cubicBezTo>
                      <a:pt x="246" y="100"/>
                      <a:pt x="250" y="105"/>
                      <a:pt x="255" y="109"/>
                    </a:cubicBezTo>
                    <a:cubicBezTo>
                      <a:pt x="251" y="114"/>
                      <a:pt x="247" y="118"/>
                      <a:pt x="244" y="119"/>
                    </a:cubicBezTo>
                    <a:close/>
                    <a:moveTo>
                      <a:pt x="254" y="119"/>
                    </a:moveTo>
                    <a:cubicBezTo>
                      <a:pt x="256" y="117"/>
                      <a:pt x="257" y="115"/>
                      <a:pt x="259" y="112"/>
                    </a:cubicBezTo>
                    <a:cubicBezTo>
                      <a:pt x="262" y="115"/>
                      <a:pt x="266" y="117"/>
                      <a:pt x="269" y="119"/>
                    </a:cubicBezTo>
                    <a:lnTo>
                      <a:pt x="254" y="119"/>
                    </a:lnTo>
                    <a:close/>
                    <a:moveTo>
                      <a:pt x="284" y="112"/>
                    </a:moveTo>
                    <a:cubicBezTo>
                      <a:pt x="281" y="111"/>
                      <a:pt x="274" y="108"/>
                      <a:pt x="266" y="101"/>
                    </a:cubicBezTo>
                    <a:cubicBezTo>
                      <a:pt x="269" y="96"/>
                      <a:pt x="272" y="89"/>
                      <a:pt x="275" y="81"/>
                    </a:cubicBezTo>
                    <a:cubicBezTo>
                      <a:pt x="278" y="85"/>
                      <a:pt x="281" y="90"/>
                      <a:pt x="283" y="95"/>
                    </a:cubicBezTo>
                    <a:cubicBezTo>
                      <a:pt x="288" y="108"/>
                      <a:pt x="288" y="108"/>
                      <a:pt x="288" y="108"/>
                    </a:cubicBezTo>
                    <a:lnTo>
                      <a:pt x="284" y="112"/>
                    </a:lnTo>
                    <a:close/>
                    <a:moveTo>
                      <a:pt x="309" y="112"/>
                    </a:moveTo>
                    <a:cubicBezTo>
                      <a:pt x="306" y="108"/>
                      <a:pt x="306" y="108"/>
                      <a:pt x="306" y="108"/>
                    </a:cubicBezTo>
                    <a:cubicBezTo>
                      <a:pt x="311" y="95"/>
                      <a:pt x="311" y="95"/>
                      <a:pt x="311" y="95"/>
                    </a:cubicBezTo>
                    <a:cubicBezTo>
                      <a:pt x="313" y="90"/>
                      <a:pt x="315" y="85"/>
                      <a:pt x="319" y="80"/>
                    </a:cubicBezTo>
                    <a:cubicBezTo>
                      <a:pt x="330" y="65"/>
                      <a:pt x="343" y="58"/>
                      <a:pt x="348" y="58"/>
                    </a:cubicBezTo>
                    <a:cubicBezTo>
                      <a:pt x="350" y="61"/>
                      <a:pt x="350" y="74"/>
                      <a:pt x="338" y="89"/>
                    </a:cubicBezTo>
                    <a:cubicBezTo>
                      <a:pt x="327" y="105"/>
                      <a:pt x="314" y="111"/>
                      <a:pt x="309" y="1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7"/>
              <p:cNvSpPr>
                <a:spLocks/>
              </p:cNvSpPr>
              <p:nvPr/>
            </p:nvSpPr>
            <p:spPr bwMode="auto">
              <a:xfrm>
                <a:off x="7121526" y="4048126"/>
                <a:ext cx="111125" cy="149225"/>
              </a:xfrm>
              <a:custGeom>
                <a:avLst/>
                <a:gdLst>
                  <a:gd name="T0" fmla="*/ 20 w 35"/>
                  <a:gd name="T1" fmla="*/ 18 h 46"/>
                  <a:gd name="T2" fmla="*/ 11 w 35"/>
                  <a:gd name="T3" fmla="*/ 14 h 46"/>
                  <a:gd name="T4" fmla="*/ 16 w 35"/>
                  <a:gd name="T5" fmla="*/ 9 h 46"/>
                  <a:gd name="T6" fmla="*/ 25 w 35"/>
                  <a:gd name="T7" fmla="*/ 9 h 46"/>
                  <a:gd name="T8" fmla="*/ 26 w 35"/>
                  <a:gd name="T9" fmla="*/ 1 h 46"/>
                  <a:gd name="T10" fmla="*/ 15 w 35"/>
                  <a:gd name="T11" fmla="*/ 1 h 46"/>
                  <a:gd name="T12" fmla="*/ 1 w 35"/>
                  <a:gd name="T13" fmla="*/ 17 h 46"/>
                  <a:gd name="T14" fmla="*/ 15 w 35"/>
                  <a:gd name="T15" fmla="*/ 27 h 46"/>
                  <a:gd name="T16" fmla="*/ 24 w 35"/>
                  <a:gd name="T17" fmla="*/ 31 h 46"/>
                  <a:gd name="T18" fmla="*/ 18 w 35"/>
                  <a:gd name="T19" fmla="*/ 37 h 46"/>
                  <a:gd name="T20" fmla="*/ 7 w 35"/>
                  <a:gd name="T21" fmla="*/ 37 h 46"/>
                  <a:gd name="T22" fmla="*/ 6 w 35"/>
                  <a:gd name="T23" fmla="*/ 45 h 46"/>
                  <a:gd name="T24" fmla="*/ 19 w 35"/>
                  <a:gd name="T25" fmla="*/ 45 h 46"/>
                  <a:gd name="T26" fmla="*/ 33 w 35"/>
                  <a:gd name="T27" fmla="*/ 29 h 46"/>
                  <a:gd name="T28" fmla="*/ 20 w 35"/>
                  <a:gd name="T29" fmla="*/ 1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46">
                    <a:moveTo>
                      <a:pt x="20" y="18"/>
                    </a:moveTo>
                    <a:cubicBezTo>
                      <a:pt x="14" y="17"/>
                      <a:pt x="11" y="17"/>
                      <a:pt x="11" y="14"/>
                    </a:cubicBezTo>
                    <a:cubicBezTo>
                      <a:pt x="10" y="12"/>
                      <a:pt x="12" y="10"/>
                      <a:pt x="16" y="9"/>
                    </a:cubicBezTo>
                    <a:cubicBezTo>
                      <a:pt x="20" y="8"/>
                      <a:pt x="23" y="8"/>
                      <a:pt x="25" y="9"/>
                    </a:cubicBezTo>
                    <a:cubicBezTo>
                      <a:pt x="26" y="1"/>
                      <a:pt x="26" y="1"/>
                      <a:pt x="26" y="1"/>
                    </a:cubicBezTo>
                    <a:cubicBezTo>
                      <a:pt x="23" y="0"/>
                      <a:pt x="19" y="0"/>
                      <a:pt x="15" y="1"/>
                    </a:cubicBezTo>
                    <a:cubicBezTo>
                      <a:pt x="5" y="3"/>
                      <a:pt x="0" y="9"/>
                      <a:pt x="1" y="17"/>
                    </a:cubicBezTo>
                    <a:cubicBezTo>
                      <a:pt x="2" y="23"/>
                      <a:pt x="8" y="26"/>
                      <a:pt x="15" y="27"/>
                    </a:cubicBezTo>
                    <a:cubicBezTo>
                      <a:pt x="21" y="28"/>
                      <a:pt x="23" y="29"/>
                      <a:pt x="24" y="31"/>
                    </a:cubicBezTo>
                    <a:cubicBezTo>
                      <a:pt x="24" y="34"/>
                      <a:pt x="22" y="36"/>
                      <a:pt x="18" y="37"/>
                    </a:cubicBezTo>
                    <a:cubicBezTo>
                      <a:pt x="14" y="38"/>
                      <a:pt x="9" y="38"/>
                      <a:pt x="7" y="37"/>
                    </a:cubicBezTo>
                    <a:cubicBezTo>
                      <a:pt x="6" y="45"/>
                      <a:pt x="6" y="45"/>
                      <a:pt x="6" y="45"/>
                    </a:cubicBezTo>
                    <a:cubicBezTo>
                      <a:pt x="9" y="46"/>
                      <a:pt x="14" y="46"/>
                      <a:pt x="19" y="45"/>
                    </a:cubicBezTo>
                    <a:cubicBezTo>
                      <a:pt x="30" y="43"/>
                      <a:pt x="35" y="36"/>
                      <a:pt x="33" y="29"/>
                    </a:cubicBezTo>
                    <a:cubicBezTo>
                      <a:pt x="32" y="23"/>
                      <a:pt x="28" y="20"/>
                      <a:pt x="20" y="1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8"/>
              <p:cNvSpPr>
                <a:spLocks noEditPoints="1"/>
              </p:cNvSpPr>
              <p:nvPr/>
            </p:nvSpPr>
            <p:spPr bwMode="auto">
              <a:xfrm>
                <a:off x="7229476" y="4019551"/>
                <a:ext cx="144463" cy="157163"/>
              </a:xfrm>
              <a:custGeom>
                <a:avLst/>
                <a:gdLst>
                  <a:gd name="T0" fmla="*/ 18 w 45"/>
                  <a:gd name="T1" fmla="*/ 2 h 49"/>
                  <a:gd name="T2" fmla="*/ 2 w 45"/>
                  <a:gd name="T3" fmla="*/ 28 h 49"/>
                  <a:gd name="T4" fmla="*/ 26 w 45"/>
                  <a:gd name="T5" fmla="*/ 46 h 49"/>
                  <a:gd name="T6" fmla="*/ 43 w 45"/>
                  <a:gd name="T7" fmla="*/ 20 h 49"/>
                  <a:gd name="T8" fmla="*/ 18 w 45"/>
                  <a:gd name="T9" fmla="*/ 2 h 49"/>
                  <a:gd name="T10" fmla="*/ 25 w 45"/>
                  <a:gd name="T11" fmla="*/ 38 h 49"/>
                  <a:gd name="T12" fmla="*/ 12 w 45"/>
                  <a:gd name="T13" fmla="*/ 26 h 49"/>
                  <a:gd name="T14" fmla="*/ 20 w 45"/>
                  <a:gd name="T15" fmla="*/ 10 h 49"/>
                  <a:gd name="T16" fmla="*/ 32 w 45"/>
                  <a:gd name="T17" fmla="*/ 22 h 49"/>
                  <a:gd name="T18" fmla="*/ 25 w 45"/>
                  <a:gd name="T19" fmla="*/ 3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9">
                    <a:moveTo>
                      <a:pt x="18" y="2"/>
                    </a:moveTo>
                    <a:cubicBezTo>
                      <a:pt x="6" y="5"/>
                      <a:pt x="0" y="16"/>
                      <a:pt x="2" y="28"/>
                    </a:cubicBezTo>
                    <a:cubicBezTo>
                      <a:pt x="4" y="41"/>
                      <a:pt x="14" y="49"/>
                      <a:pt x="26" y="46"/>
                    </a:cubicBezTo>
                    <a:cubicBezTo>
                      <a:pt x="39" y="44"/>
                      <a:pt x="45" y="34"/>
                      <a:pt x="43" y="20"/>
                    </a:cubicBezTo>
                    <a:cubicBezTo>
                      <a:pt x="40" y="8"/>
                      <a:pt x="31" y="0"/>
                      <a:pt x="18" y="2"/>
                    </a:cubicBezTo>
                    <a:close/>
                    <a:moveTo>
                      <a:pt x="25" y="38"/>
                    </a:moveTo>
                    <a:cubicBezTo>
                      <a:pt x="19" y="40"/>
                      <a:pt x="14" y="35"/>
                      <a:pt x="12" y="26"/>
                    </a:cubicBezTo>
                    <a:cubicBezTo>
                      <a:pt x="10" y="18"/>
                      <a:pt x="13" y="11"/>
                      <a:pt x="20" y="10"/>
                    </a:cubicBezTo>
                    <a:cubicBezTo>
                      <a:pt x="26" y="9"/>
                      <a:pt x="31" y="14"/>
                      <a:pt x="32" y="22"/>
                    </a:cubicBezTo>
                    <a:cubicBezTo>
                      <a:pt x="34" y="30"/>
                      <a:pt x="32" y="37"/>
                      <a:pt x="25" y="3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9"/>
              <p:cNvSpPr>
                <a:spLocks/>
              </p:cNvSpPr>
              <p:nvPr/>
            </p:nvSpPr>
            <p:spPr bwMode="auto">
              <a:xfrm>
                <a:off x="7373938" y="4005263"/>
                <a:ext cx="107950" cy="142875"/>
              </a:xfrm>
              <a:custGeom>
                <a:avLst/>
                <a:gdLst>
                  <a:gd name="T0" fmla="*/ 32 w 68"/>
                  <a:gd name="T1" fmla="*/ 70 h 90"/>
                  <a:gd name="T2" fmla="*/ 18 w 68"/>
                  <a:gd name="T3" fmla="*/ 0 h 90"/>
                  <a:gd name="T4" fmla="*/ 0 w 68"/>
                  <a:gd name="T5" fmla="*/ 5 h 90"/>
                  <a:gd name="T6" fmla="*/ 16 w 68"/>
                  <a:gd name="T7" fmla="*/ 90 h 90"/>
                  <a:gd name="T8" fmla="*/ 68 w 68"/>
                  <a:gd name="T9" fmla="*/ 80 h 90"/>
                  <a:gd name="T10" fmla="*/ 66 w 68"/>
                  <a:gd name="T11" fmla="*/ 64 h 90"/>
                  <a:gd name="T12" fmla="*/ 32 w 68"/>
                  <a:gd name="T13" fmla="*/ 70 h 90"/>
                </a:gdLst>
                <a:ahLst/>
                <a:cxnLst>
                  <a:cxn ang="0">
                    <a:pos x="T0" y="T1"/>
                  </a:cxn>
                  <a:cxn ang="0">
                    <a:pos x="T2" y="T3"/>
                  </a:cxn>
                  <a:cxn ang="0">
                    <a:pos x="T4" y="T5"/>
                  </a:cxn>
                  <a:cxn ang="0">
                    <a:pos x="T6" y="T7"/>
                  </a:cxn>
                  <a:cxn ang="0">
                    <a:pos x="T8" y="T9"/>
                  </a:cxn>
                  <a:cxn ang="0">
                    <a:pos x="T10" y="T11"/>
                  </a:cxn>
                  <a:cxn ang="0">
                    <a:pos x="T12" y="T13"/>
                  </a:cxn>
                </a:cxnLst>
                <a:rect l="0" t="0" r="r" b="b"/>
                <a:pathLst>
                  <a:path w="68" h="90">
                    <a:moveTo>
                      <a:pt x="32" y="70"/>
                    </a:moveTo>
                    <a:lnTo>
                      <a:pt x="18" y="0"/>
                    </a:lnTo>
                    <a:lnTo>
                      <a:pt x="0" y="5"/>
                    </a:lnTo>
                    <a:lnTo>
                      <a:pt x="16" y="90"/>
                    </a:lnTo>
                    <a:lnTo>
                      <a:pt x="68" y="80"/>
                    </a:lnTo>
                    <a:lnTo>
                      <a:pt x="66" y="64"/>
                    </a:lnTo>
                    <a:lnTo>
                      <a:pt x="32" y="7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30"/>
              <p:cNvSpPr>
                <a:spLocks noEditPoints="1"/>
              </p:cNvSpPr>
              <p:nvPr/>
            </p:nvSpPr>
            <p:spPr bwMode="auto">
              <a:xfrm>
                <a:off x="7475538" y="3976688"/>
                <a:ext cx="138113" cy="152400"/>
              </a:xfrm>
              <a:custGeom>
                <a:avLst/>
                <a:gdLst>
                  <a:gd name="T0" fmla="*/ 31 w 43"/>
                  <a:gd name="T1" fmla="*/ 3 h 47"/>
                  <a:gd name="T2" fmla="*/ 13 w 43"/>
                  <a:gd name="T3" fmla="*/ 2 h 47"/>
                  <a:gd name="T4" fmla="*/ 0 w 43"/>
                  <a:gd name="T5" fmla="*/ 5 h 47"/>
                  <a:gd name="T6" fmla="*/ 8 w 43"/>
                  <a:gd name="T7" fmla="*/ 47 h 47"/>
                  <a:gd name="T8" fmla="*/ 19 w 43"/>
                  <a:gd name="T9" fmla="*/ 45 h 47"/>
                  <a:gd name="T10" fmla="*/ 38 w 43"/>
                  <a:gd name="T11" fmla="*/ 36 h 47"/>
                  <a:gd name="T12" fmla="*/ 41 w 43"/>
                  <a:gd name="T13" fmla="*/ 17 h 47"/>
                  <a:gd name="T14" fmla="*/ 31 w 43"/>
                  <a:gd name="T15" fmla="*/ 3 h 47"/>
                  <a:gd name="T16" fmla="*/ 20 w 43"/>
                  <a:gd name="T17" fmla="*/ 37 h 47"/>
                  <a:gd name="T18" fmla="*/ 16 w 43"/>
                  <a:gd name="T19" fmla="*/ 38 h 47"/>
                  <a:gd name="T20" fmla="*/ 11 w 43"/>
                  <a:gd name="T21" fmla="*/ 10 h 47"/>
                  <a:gd name="T22" fmla="*/ 15 w 43"/>
                  <a:gd name="T23" fmla="*/ 9 h 47"/>
                  <a:gd name="T24" fmla="*/ 31 w 43"/>
                  <a:gd name="T25" fmla="*/ 20 h 47"/>
                  <a:gd name="T26" fmla="*/ 20 w 43"/>
                  <a:gd name="T27" fmla="*/ 3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47">
                    <a:moveTo>
                      <a:pt x="31" y="3"/>
                    </a:moveTo>
                    <a:cubicBezTo>
                      <a:pt x="26" y="1"/>
                      <a:pt x="21" y="0"/>
                      <a:pt x="13" y="2"/>
                    </a:cubicBezTo>
                    <a:cubicBezTo>
                      <a:pt x="8" y="3"/>
                      <a:pt x="3" y="4"/>
                      <a:pt x="0" y="5"/>
                    </a:cubicBezTo>
                    <a:cubicBezTo>
                      <a:pt x="8" y="47"/>
                      <a:pt x="8" y="47"/>
                      <a:pt x="8" y="47"/>
                    </a:cubicBezTo>
                    <a:cubicBezTo>
                      <a:pt x="10" y="46"/>
                      <a:pt x="14" y="46"/>
                      <a:pt x="19" y="45"/>
                    </a:cubicBezTo>
                    <a:cubicBezTo>
                      <a:pt x="27" y="43"/>
                      <a:pt x="34" y="40"/>
                      <a:pt x="38" y="36"/>
                    </a:cubicBezTo>
                    <a:cubicBezTo>
                      <a:pt x="41" y="32"/>
                      <a:pt x="43" y="25"/>
                      <a:pt x="41" y="17"/>
                    </a:cubicBezTo>
                    <a:cubicBezTo>
                      <a:pt x="40" y="10"/>
                      <a:pt x="36" y="5"/>
                      <a:pt x="31" y="3"/>
                    </a:cubicBezTo>
                    <a:close/>
                    <a:moveTo>
                      <a:pt x="20" y="37"/>
                    </a:moveTo>
                    <a:cubicBezTo>
                      <a:pt x="18" y="37"/>
                      <a:pt x="17" y="38"/>
                      <a:pt x="16" y="38"/>
                    </a:cubicBezTo>
                    <a:cubicBezTo>
                      <a:pt x="11" y="10"/>
                      <a:pt x="11" y="10"/>
                      <a:pt x="11" y="10"/>
                    </a:cubicBezTo>
                    <a:cubicBezTo>
                      <a:pt x="12" y="10"/>
                      <a:pt x="13" y="9"/>
                      <a:pt x="15" y="9"/>
                    </a:cubicBezTo>
                    <a:cubicBezTo>
                      <a:pt x="23" y="7"/>
                      <a:pt x="29" y="11"/>
                      <a:pt x="31" y="20"/>
                    </a:cubicBezTo>
                    <a:cubicBezTo>
                      <a:pt x="33" y="30"/>
                      <a:pt x="28" y="36"/>
                      <a:pt x="20" y="3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1604466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731192" y="228600"/>
            <a:ext cx="869880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2731192" y="287923"/>
            <a:ext cx="8698808" cy="338554"/>
          </a:xfrm>
          <a:prstGeom prst="rect">
            <a:avLst/>
          </a:prstGeom>
          <a:noFill/>
        </p:spPr>
        <p:txBody>
          <a:bodyPr wrap="square" rtlCol="0">
            <a:spAutoFit/>
          </a:bodyPr>
          <a:lstStyle/>
          <a:p>
            <a:pPr algn="ctr"/>
            <a:r>
              <a:rPr lang="en-US" sz="1600" b="1" dirty="0" smtClean="0">
                <a:solidFill>
                  <a:schemeClr val="bg1"/>
                </a:solidFill>
                <a:latin typeface="Arial" panose="020B0604020202020204" pitchFamily="34" charset="0"/>
                <a:cs typeface="Arial" panose="020B0604020202020204" pitchFamily="34" charset="0"/>
              </a:rPr>
              <a:t>SALE</a:t>
            </a:r>
            <a:endParaRPr lang="en-US" sz="1800" b="1" dirty="0">
              <a:solidFill>
                <a:schemeClr val="bg1"/>
              </a:solidFill>
              <a:latin typeface="Arial" panose="020B0604020202020204" pitchFamily="34" charset="0"/>
              <a:cs typeface="Arial" panose="020B0604020202020204" pitchFamily="34" charset="0"/>
            </a:endParaRPr>
          </a:p>
        </p:txBody>
      </p:sp>
      <p:cxnSp>
        <p:nvCxnSpPr>
          <p:cNvPr id="17" name="Straight Connector 16"/>
          <p:cNvCxnSpPr/>
          <p:nvPr/>
        </p:nvCxnSpPr>
        <p:spPr>
          <a:xfrm>
            <a:off x="2817509" y="3438303"/>
            <a:ext cx="85344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955537" y="1882786"/>
            <a:ext cx="1341330" cy="253916"/>
          </a:xfrm>
          <a:prstGeom prst="rect">
            <a:avLst/>
          </a:prstGeom>
          <a:noFill/>
        </p:spPr>
        <p:txBody>
          <a:bodyPr wrap="square" rtlCol="0">
            <a:spAutoFit/>
          </a:bodyPr>
          <a:lstStyle/>
          <a:p>
            <a:r>
              <a:rPr lang="en-US" sz="1050" b="1" dirty="0">
                <a:solidFill>
                  <a:schemeClr val="accent2"/>
                </a:solidFill>
                <a:latin typeface="Arial" panose="020B0604020202020204" pitchFamily="34" charset="0"/>
                <a:cs typeface="Arial" panose="020B0604020202020204" pitchFamily="34" charset="0"/>
              </a:rPr>
              <a:t>DISSATISFIED</a:t>
            </a:r>
          </a:p>
        </p:txBody>
      </p:sp>
      <p:sp>
        <p:nvSpPr>
          <p:cNvPr id="10" name="TextBox 9"/>
          <p:cNvSpPr txBox="1"/>
          <p:nvPr/>
        </p:nvSpPr>
        <p:spPr>
          <a:xfrm>
            <a:off x="2951096" y="3818349"/>
            <a:ext cx="1327721" cy="253916"/>
          </a:xfrm>
          <a:prstGeom prst="rect">
            <a:avLst/>
          </a:prstGeom>
          <a:noFill/>
        </p:spPr>
        <p:txBody>
          <a:bodyPr wrap="square" rtlCol="0">
            <a:spAutoFit/>
          </a:bodyPr>
          <a:lstStyle/>
          <a:p>
            <a:r>
              <a:rPr lang="en-US" sz="1050" b="1" dirty="0">
                <a:solidFill>
                  <a:schemeClr val="accent2"/>
                </a:solidFill>
                <a:latin typeface="Arial" panose="020B0604020202020204" pitchFamily="34" charset="0"/>
                <a:cs typeface="Arial" panose="020B0604020202020204" pitchFamily="34" charset="0"/>
              </a:rPr>
              <a:t>PROSPECTING</a:t>
            </a:r>
          </a:p>
        </p:txBody>
      </p:sp>
      <p:grpSp>
        <p:nvGrpSpPr>
          <p:cNvPr id="40" name="Group 39"/>
          <p:cNvGrpSpPr/>
          <p:nvPr/>
        </p:nvGrpSpPr>
        <p:grpSpPr>
          <a:xfrm>
            <a:off x="2598073" y="1528466"/>
            <a:ext cx="258556" cy="3949800"/>
            <a:chOff x="2142764" y="1709458"/>
            <a:chExt cx="258556" cy="3949800"/>
          </a:xfrm>
          <a:solidFill>
            <a:schemeClr val="accent2"/>
          </a:solidFill>
        </p:grpSpPr>
        <p:grpSp>
          <p:nvGrpSpPr>
            <p:cNvPr id="2" name="Group 1"/>
            <p:cNvGrpSpPr/>
            <p:nvPr/>
          </p:nvGrpSpPr>
          <p:grpSpPr>
            <a:xfrm>
              <a:off x="2150446" y="1709458"/>
              <a:ext cx="250874" cy="3949800"/>
              <a:chOff x="1779563" y="4083000"/>
              <a:chExt cx="250874" cy="3949800"/>
            </a:xfrm>
            <a:grpFill/>
          </p:grpSpPr>
          <p:cxnSp>
            <p:nvCxnSpPr>
              <p:cNvPr id="3" name="Straight Connector 2"/>
              <p:cNvCxnSpPr>
                <a:stCxn id="5" idx="2"/>
              </p:cNvCxnSpPr>
              <p:nvPr/>
            </p:nvCxnSpPr>
            <p:spPr>
              <a:xfrm>
                <a:off x="1905000" y="4191000"/>
                <a:ext cx="0" cy="1676400"/>
              </a:xfrm>
              <a:prstGeom prst="line">
                <a:avLst/>
              </a:prstGeom>
              <a:grpFill/>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a:stCxn id="7" idx="2"/>
              </p:cNvCxnSpPr>
              <p:nvPr/>
            </p:nvCxnSpPr>
            <p:spPr>
              <a:xfrm flipV="1">
                <a:off x="1905000" y="6118274"/>
                <a:ext cx="0" cy="1806526"/>
              </a:xfrm>
              <a:prstGeom prst="line">
                <a:avLst/>
              </a:prstGeom>
              <a:grpFill/>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851000" y="4083000"/>
                <a:ext cx="108000"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1779563" y="5867400"/>
                <a:ext cx="250874" cy="250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rot="10800000">
                <a:off x="1851000" y="7924800"/>
                <a:ext cx="108000"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Box 11"/>
            <p:cNvSpPr txBox="1"/>
            <p:nvPr/>
          </p:nvSpPr>
          <p:spPr>
            <a:xfrm>
              <a:off x="2142764" y="3492337"/>
              <a:ext cx="250872" cy="253916"/>
            </a:xfrm>
            <a:prstGeom prst="rect">
              <a:avLst/>
            </a:prstGeom>
            <a:noFill/>
          </p:spPr>
          <p:txBody>
            <a:bodyPr wrap="square" rtlCol="0">
              <a:spAutoFit/>
            </a:bodyPr>
            <a:lstStyle/>
            <a:p>
              <a:pPr algn="ctr"/>
              <a:r>
                <a:rPr lang="en-US" sz="1050" b="1" dirty="0" smtClean="0">
                  <a:solidFill>
                    <a:schemeClr val="bg1"/>
                  </a:solidFill>
                  <a:latin typeface="Arial" panose="020B0604020202020204" pitchFamily="34" charset="0"/>
                  <a:cs typeface="Arial" panose="020B0604020202020204" pitchFamily="34" charset="0"/>
                </a:rPr>
                <a:t>2</a:t>
              </a:r>
              <a:endParaRPr lang="en-US" sz="1050" b="1" dirty="0">
                <a:solidFill>
                  <a:schemeClr val="bg1"/>
                </a:solidFill>
                <a:latin typeface="Arial" panose="020B0604020202020204" pitchFamily="34" charset="0"/>
                <a:cs typeface="Arial" panose="020B0604020202020204" pitchFamily="34" charset="0"/>
              </a:endParaRPr>
            </a:p>
          </p:txBody>
        </p:sp>
      </p:grpSp>
      <p:sp>
        <p:nvSpPr>
          <p:cNvPr id="13" name="TextBox 12"/>
          <p:cNvSpPr txBox="1"/>
          <p:nvPr/>
        </p:nvSpPr>
        <p:spPr>
          <a:xfrm>
            <a:off x="2187056" y="5552954"/>
            <a:ext cx="1088269" cy="415498"/>
          </a:xfrm>
          <a:prstGeom prst="rect">
            <a:avLst/>
          </a:prstGeom>
          <a:noFill/>
        </p:spPr>
        <p:txBody>
          <a:bodyPr wrap="square" rtlCol="0">
            <a:spAutoFit/>
          </a:bodyPr>
          <a:lstStyle/>
          <a:p>
            <a:pPr algn="ctr"/>
            <a:r>
              <a:rPr lang="da-DK" sz="1000" dirty="0">
                <a:solidFill>
                  <a:schemeClr val="tx1">
                    <a:lumMod val="50000"/>
                    <a:lumOff val="50000"/>
                  </a:schemeClr>
                </a:solidFill>
                <a:latin typeface="Arial" panose="020B0604020202020204" pitchFamily="34" charset="0"/>
                <a:cs typeface="Arial" panose="020B0604020202020204" pitchFamily="34" charset="0"/>
              </a:rPr>
              <a:t>Lorem ipsum dolor sit amet</a:t>
            </a:r>
            <a:endParaRPr 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20" name="TextBox 19"/>
          <p:cNvSpPr txBox="1"/>
          <p:nvPr/>
        </p:nvSpPr>
        <p:spPr>
          <a:xfrm>
            <a:off x="609600" y="1482577"/>
            <a:ext cx="1577456" cy="307777"/>
          </a:xfrm>
          <a:prstGeom prst="rect">
            <a:avLst/>
          </a:prstGeom>
          <a:noFill/>
        </p:spPr>
        <p:txBody>
          <a:bodyPr wrap="square" rtlCol="0">
            <a:spAutoFit/>
          </a:bodyPr>
          <a:lstStyle/>
          <a:p>
            <a:r>
              <a:rPr lang="en-US" sz="1400" dirty="0" smtClean="0">
                <a:solidFill>
                  <a:schemeClr val="tx1">
                    <a:lumMod val="50000"/>
                    <a:lumOff val="50000"/>
                  </a:schemeClr>
                </a:solidFill>
                <a:latin typeface="Arial" panose="020B0604020202020204" pitchFamily="34" charset="0"/>
                <a:cs typeface="Arial" panose="020B0604020202020204" pitchFamily="34" charset="0"/>
              </a:rPr>
              <a:t>Buying Process</a:t>
            </a:r>
            <a:endParaRPr lang="en-US" sz="1600" dirty="0">
              <a:solidFill>
                <a:schemeClr val="tx1">
                  <a:lumMod val="50000"/>
                  <a:lumOff val="50000"/>
                </a:schemeClr>
              </a:solidFill>
              <a:latin typeface="Arial" panose="020B0604020202020204" pitchFamily="34" charset="0"/>
              <a:cs typeface="Arial" panose="020B0604020202020204" pitchFamily="34" charset="0"/>
            </a:endParaRPr>
          </a:p>
        </p:txBody>
      </p:sp>
      <p:grpSp>
        <p:nvGrpSpPr>
          <p:cNvPr id="27" name="Group 26"/>
          <p:cNvGrpSpPr/>
          <p:nvPr/>
        </p:nvGrpSpPr>
        <p:grpSpPr>
          <a:xfrm>
            <a:off x="683909" y="1768114"/>
            <a:ext cx="1867864" cy="292388"/>
            <a:chOff x="114042" y="1263411"/>
            <a:chExt cx="1943944" cy="292388"/>
          </a:xfrm>
        </p:grpSpPr>
        <p:sp>
          <p:nvSpPr>
            <p:cNvPr id="26" name="Rectangle 25"/>
            <p:cNvSpPr/>
            <p:nvPr/>
          </p:nvSpPr>
          <p:spPr>
            <a:xfrm>
              <a:off x="114042" y="1278801"/>
              <a:ext cx="1943944" cy="2769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142500" y="1263411"/>
              <a:ext cx="1887029" cy="292388"/>
            </a:xfrm>
            <a:prstGeom prst="rect">
              <a:avLst/>
            </a:prstGeom>
            <a:noFill/>
          </p:spPr>
          <p:txBody>
            <a:bodyPr wrap="square" rtlCol="0">
              <a:spAutoFit/>
            </a:bodyPr>
            <a:lstStyle/>
            <a:p>
              <a:pPr algn="ctr"/>
              <a:r>
                <a:rPr lang="en-US" sz="1300" dirty="0" smtClean="0">
                  <a:solidFill>
                    <a:schemeClr val="bg1"/>
                  </a:solidFill>
                  <a:latin typeface="Arial" panose="020B0604020202020204" pitchFamily="34" charset="0"/>
                  <a:cs typeface="Arial" panose="020B0604020202020204" pitchFamily="34" charset="0"/>
                </a:rPr>
                <a:t>WHEN BUYERS ARE </a:t>
              </a:r>
              <a:endParaRPr lang="en-US" sz="1300" dirty="0">
                <a:solidFill>
                  <a:schemeClr val="bg1"/>
                </a:solidFill>
                <a:latin typeface="Arial" panose="020B0604020202020204" pitchFamily="34" charset="0"/>
                <a:cs typeface="Arial" panose="020B0604020202020204" pitchFamily="34" charset="0"/>
              </a:endParaRPr>
            </a:p>
          </p:txBody>
        </p:sp>
      </p:grpSp>
      <p:sp>
        <p:nvSpPr>
          <p:cNvPr id="28" name="TextBox 27"/>
          <p:cNvSpPr txBox="1"/>
          <p:nvPr/>
        </p:nvSpPr>
        <p:spPr>
          <a:xfrm>
            <a:off x="609600" y="3518168"/>
            <a:ext cx="1577456" cy="307777"/>
          </a:xfrm>
          <a:prstGeom prst="rect">
            <a:avLst/>
          </a:prstGeom>
          <a:noFill/>
        </p:spPr>
        <p:txBody>
          <a:bodyPr wrap="square" rtlCol="0">
            <a:spAutoFit/>
          </a:bodyPr>
          <a:lstStyle/>
          <a:p>
            <a:r>
              <a:rPr lang="en-US" sz="1400" dirty="0" smtClean="0">
                <a:solidFill>
                  <a:schemeClr val="tx1">
                    <a:lumMod val="50000"/>
                    <a:lumOff val="50000"/>
                  </a:schemeClr>
                </a:solidFill>
                <a:latin typeface="Arial" panose="020B0604020202020204" pitchFamily="34" charset="0"/>
                <a:cs typeface="Arial" panose="020B0604020202020204" pitchFamily="34" charset="0"/>
              </a:rPr>
              <a:t>Selling Process</a:t>
            </a:r>
            <a:endParaRPr lang="en-US" sz="1600" dirty="0">
              <a:solidFill>
                <a:schemeClr val="tx1">
                  <a:lumMod val="50000"/>
                  <a:lumOff val="50000"/>
                </a:schemeClr>
              </a:solidFill>
              <a:latin typeface="Arial" panose="020B0604020202020204" pitchFamily="34" charset="0"/>
              <a:cs typeface="Arial" panose="020B0604020202020204" pitchFamily="34" charset="0"/>
            </a:endParaRPr>
          </a:p>
        </p:txBody>
      </p:sp>
      <p:grpSp>
        <p:nvGrpSpPr>
          <p:cNvPr id="29" name="Group 28"/>
          <p:cNvGrpSpPr/>
          <p:nvPr/>
        </p:nvGrpSpPr>
        <p:grpSpPr>
          <a:xfrm>
            <a:off x="683909" y="3803705"/>
            <a:ext cx="1867864" cy="292388"/>
            <a:chOff x="114042" y="1263411"/>
            <a:chExt cx="1943944" cy="292388"/>
          </a:xfrm>
        </p:grpSpPr>
        <p:sp>
          <p:nvSpPr>
            <p:cNvPr id="30" name="Rectangle 29"/>
            <p:cNvSpPr/>
            <p:nvPr/>
          </p:nvSpPr>
          <p:spPr>
            <a:xfrm>
              <a:off x="114042" y="1278801"/>
              <a:ext cx="1943944" cy="2769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142500" y="1263411"/>
              <a:ext cx="1887029" cy="292388"/>
            </a:xfrm>
            <a:prstGeom prst="rect">
              <a:avLst/>
            </a:prstGeom>
            <a:noFill/>
          </p:spPr>
          <p:txBody>
            <a:bodyPr wrap="square" rtlCol="0">
              <a:spAutoFit/>
            </a:bodyPr>
            <a:lstStyle/>
            <a:p>
              <a:pPr algn="ctr"/>
              <a:r>
                <a:rPr lang="en-US" sz="1300" dirty="0" smtClean="0">
                  <a:solidFill>
                    <a:schemeClr val="bg1"/>
                  </a:solidFill>
                  <a:latin typeface="Arial" panose="020B0604020202020204" pitchFamily="34" charset="0"/>
                  <a:cs typeface="Arial" panose="020B0604020202020204" pitchFamily="34" charset="0"/>
                </a:rPr>
                <a:t>WHEN BUYERS ARE </a:t>
              </a:r>
              <a:endParaRPr lang="en-US" sz="1300" dirty="0">
                <a:solidFill>
                  <a:schemeClr val="bg1"/>
                </a:solidFill>
                <a:latin typeface="Arial" panose="020B0604020202020204" pitchFamily="34" charset="0"/>
                <a:cs typeface="Arial" panose="020B0604020202020204" pitchFamily="34" charset="0"/>
              </a:endParaRPr>
            </a:p>
          </p:txBody>
        </p:sp>
      </p:grpSp>
      <p:sp>
        <p:nvSpPr>
          <p:cNvPr id="80" name="Rectangle 79"/>
          <p:cNvSpPr/>
          <p:nvPr/>
        </p:nvSpPr>
        <p:spPr>
          <a:xfrm>
            <a:off x="2940823" y="2110770"/>
            <a:ext cx="1232527" cy="784830"/>
          </a:xfrm>
          <a:prstGeom prst="rect">
            <a:avLst/>
          </a:prstGeom>
        </p:spPr>
        <p:txBody>
          <a:bodyPr wrap="square">
            <a:spAutoFit/>
          </a:bodyPr>
          <a:lstStyle/>
          <a:p>
            <a:pPr>
              <a:buFont typeface="Arial" panose="020B0604020202020204" pitchFamily="34" charset="0"/>
              <a:buChar char="•"/>
            </a:pPr>
            <a:r>
              <a:rPr lang="en-US" sz="900" dirty="0">
                <a:solidFill>
                  <a:schemeClr val="tx1">
                    <a:lumMod val="65000"/>
                    <a:lumOff val="35000"/>
                  </a:schemeClr>
                </a:solidFill>
              </a:rPr>
              <a:t>Ut luctus lorem sed </a:t>
            </a:r>
            <a:r>
              <a:rPr lang="en-US" sz="900" dirty="0" smtClean="0">
                <a:solidFill>
                  <a:schemeClr val="tx1">
                    <a:lumMod val="65000"/>
                    <a:lumOff val="35000"/>
                  </a:schemeClr>
                </a:solidFill>
              </a:rPr>
              <a:t>elementum:</a:t>
            </a:r>
          </a:p>
          <a:p>
            <a:r>
              <a:rPr lang="en-US" sz="900" dirty="0" smtClean="0">
                <a:solidFill>
                  <a:schemeClr val="tx1">
                    <a:lumMod val="65000"/>
                    <a:lumOff val="35000"/>
                  </a:schemeClr>
                </a:solidFill>
              </a:rPr>
              <a:t>Donec egestas enim at lectus iaculis, vivamus </a:t>
            </a:r>
            <a:r>
              <a:rPr lang="en-US" sz="900" dirty="0">
                <a:solidFill>
                  <a:schemeClr val="tx1">
                    <a:lumMod val="65000"/>
                    <a:lumOff val="35000"/>
                  </a:schemeClr>
                </a:solidFill>
              </a:rPr>
              <a:t>at urna a arcu </a:t>
            </a:r>
            <a:r>
              <a:rPr lang="en-US" sz="900" dirty="0" smtClean="0">
                <a:solidFill>
                  <a:schemeClr val="tx1">
                    <a:lumMod val="65000"/>
                    <a:lumOff val="35000"/>
                  </a:schemeClr>
                </a:solidFill>
              </a:rPr>
              <a:t>tempus.</a:t>
            </a:r>
            <a:endParaRPr lang="en-US" sz="900" dirty="0">
              <a:solidFill>
                <a:schemeClr val="tx1">
                  <a:lumMod val="65000"/>
                  <a:lumOff val="35000"/>
                </a:schemeClr>
              </a:solidFill>
            </a:endParaRPr>
          </a:p>
        </p:txBody>
      </p:sp>
      <p:sp>
        <p:nvSpPr>
          <p:cNvPr id="81" name="Rectangle 80"/>
          <p:cNvSpPr/>
          <p:nvPr/>
        </p:nvSpPr>
        <p:spPr>
          <a:xfrm>
            <a:off x="2951727" y="4048135"/>
            <a:ext cx="1732122" cy="1061829"/>
          </a:xfrm>
          <a:prstGeom prst="rect">
            <a:avLst/>
          </a:prstGeom>
        </p:spPr>
        <p:txBody>
          <a:bodyPr wrap="square">
            <a:spAutoFit/>
          </a:bodyPr>
          <a:lstStyle/>
          <a:p>
            <a:pPr>
              <a:buFont typeface="Arial" panose="020B0604020202020204" pitchFamily="34" charset="0"/>
              <a:buChar char="•"/>
            </a:pPr>
            <a:r>
              <a:rPr lang="en-US" sz="900" dirty="0">
                <a:solidFill>
                  <a:schemeClr val="tx1">
                    <a:lumMod val="65000"/>
                    <a:lumOff val="35000"/>
                  </a:schemeClr>
                </a:solidFill>
              </a:rPr>
              <a:t>Ut luctus lorem sed </a:t>
            </a:r>
            <a:r>
              <a:rPr lang="en-US" sz="900" dirty="0" smtClean="0">
                <a:solidFill>
                  <a:schemeClr val="tx1">
                    <a:lumMod val="65000"/>
                    <a:lumOff val="35000"/>
                  </a:schemeClr>
                </a:solidFill>
              </a:rPr>
              <a:t>elementum</a:t>
            </a:r>
            <a:r>
              <a:rPr lang="en-US" sz="900" dirty="0">
                <a:solidFill>
                  <a:schemeClr val="tx1">
                    <a:lumMod val="65000"/>
                    <a:lumOff val="35000"/>
                  </a:schemeClr>
                </a:solidFill>
              </a:rPr>
              <a:t>.</a:t>
            </a:r>
          </a:p>
          <a:p>
            <a:pPr>
              <a:buFont typeface="Arial" panose="020B0604020202020204" pitchFamily="34" charset="0"/>
              <a:buChar char="•"/>
            </a:pPr>
            <a:r>
              <a:rPr lang="en-US" sz="900" dirty="0">
                <a:solidFill>
                  <a:schemeClr val="tx1">
                    <a:lumMod val="65000"/>
                    <a:lumOff val="35000"/>
                  </a:schemeClr>
                </a:solidFill>
              </a:rPr>
              <a:t>Donec egestas enim at lectus </a:t>
            </a:r>
            <a:r>
              <a:rPr lang="en-US" sz="900" dirty="0" smtClean="0">
                <a:solidFill>
                  <a:schemeClr val="tx1">
                    <a:lumMod val="65000"/>
                    <a:lumOff val="35000"/>
                  </a:schemeClr>
                </a:solidFill>
              </a:rPr>
              <a:t>iaculis.</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Vivamus at urna a arcu tempus </a:t>
            </a:r>
            <a:r>
              <a:rPr lang="en-US" sz="900" dirty="0" smtClean="0">
                <a:solidFill>
                  <a:schemeClr val="tx1">
                    <a:lumMod val="65000"/>
                    <a:lumOff val="35000"/>
                  </a:schemeClr>
                </a:solidFill>
              </a:rPr>
              <a:t>iaculis.</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Vivamus ac leo et mauris ornare ullamcorper.</a:t>
            </a:r>
          </a:p>
        </p:txBody>
      </p:sp>
      <p:sp>
        <p:nvSpPr>
          <p:cNvPr id="16" name="Oval 15"/>
          <p:cNvSpPr/>
          <p:nvPr/>
        </p:nvSpPr>
        <p:spPr>
          <a:xfrm>
            <a:off x="5627384" y="1843404"/>
            <a:ext cx="724248" cy="7242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p:cNvSpPr/>
          <p:nvPr/>
        </p:nvSpPr>
        <p:spPr>
          <a:xfrm>
            <a:off x="5245558" y="2638889"/>
            <a:ext cx="1487901" cy="577081"/>
          </a:xfrm>
          <a:prstGeom prst="rect">
            <a:avLst/>
          </a:prstGeom>
        </p:spPr>
        <p:txBody>
          <a:bodyPr wrap="square">
            <a:spAutoFit/>
          </a:bodyPr>
          <a:lstStyle/>
          <a:p>
            <a:pPr algn="ctr"/>
            <a:r>
              <a:rPr lang="da-DK" sz="1050" dirty="0">
                <a:solidFill>
                  <a:schemeClr val="tx1">
                    <a:lumMod val="65000"/>
                    <a:lumOff val="35000"/>
                  </a:schemeClr>
                </a:solidFill>
              </a:rPr>
              <a:t>Proin non velit odio. Sed in augue et justo gravida condimentum. </a:t>
            </a:r>
            <a:endParaRPr lang="en-US" sz="1050" dirty="0">
              <a:solidFill>
                <a:schemeClr val="tx1">
                  <a:lumMod val="65000"/>
                  <a:lumOff val="35000"/>
                </a:schemeClr>
              </a:solidFill>
            </a:endParaRPr>
          </a:p>
        </p:txBody>
      </p:sp>
      <p:cxnSp>
        <p:nvCxnSpPr>
          <p:cNvPr id="19" name="Straight Connector 18"/>
          <p:cNvCxnSpPr/>
          <p:nvPr/>
        </p:nvCxnSpPr>
        <p:spPr>
          <a:xfrm>
            <a:off x="5027309" y="1768114"/>
            <a:ext cx="0" cy="143228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6951708" y="1768114"/>
            <a:ext cx="0" cy="143228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8876107" y="1768114"/>
            <a:ext cx="0" cy="143228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0800507" y="1768114"/>
            <a:ext cx="0" cy="143228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7169957" y="2638889"/>
            <a:ext cx="1487901" cy="577081"/>
          </a:xfrm>
          <a:prstGeom prst="rect">
            <a:avLst/>
          </a:prstGeom>
        </p:spPr>
        <p:txBody>
          <a:bodyPr wrap="square">
            <a:spAutoFit/>
          </a:bodyPr>
          <a:lstStyle/>
          <a:p>
            <a:pPr algn="ctr"/>
            <a:r>
              <a:rPr lang="da-DK" sz="1050" dirty="0">
                <a:solidFill>
                  <a:schemeClr val="tx1">
                    <a:lumMod val="65000"/>
                    <a:lumOff val="35000"/>
                  </a:schemeClr>
                </a:solidFill>
              </a:rPr>
              <a:t>Proin non velit odio. Sed in augue et justo gravida condimentum. </a:t>
            </a:r>
            <a:endParaRPr lang="en-US" sz="1050" dirty="0">
              <a:solidFill>
                <a:schemeClr val="tx1">
                  <a:lumMod val="65000"/>
                  <a:lumOff val="35000"/>
                </a:schemeClr>
              </a:solidFill>
            </a:endParaRPr>
          </a:p>
        </p:txBody>
      </p:sp>
      <p:sp>
        <p:nvSpPr>
          <p:cNvPr id="96" name="Oval 95"/>
          <p:cNvSpPr/>
          <p:nvPr/>
        </p:nvSpPr>
        <p:spPr>
          <a:xfrm>
            <a:off x="9476181" y="1843404"/>
            <a:ext cx="724248" cy="7242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97"/>
          <p:cNvSpPr/>
          <p:nvPr/>
        </p:nvSpPr>
        <p:spPr>
          <a:xfrm>
            <a:off x="9094355" y="2638889"/>
            <a:ext cx="1487901" cy="577081"/>
          </a:xfrm>
          <a:prstGeom prst="rect">
            <a:avLst/>
          </a:prstGeom>
        </p:spPr>
        <p:txBody>
          <a:bodyPr wrap="square">
            <a:spAutoFit/>
          </a:bodyPr>
          <a:lstStyle/>
          <a:p>
            <a:pPr algn="ctr"/>
            <a:r>
              <a:rPr lang="da-DK" sz="1050" dirty="0">
                <a:solidFill>
                  <a:schemeClr val="tx1">
                    <a:lumMod val="65000"/>
                    <a:lumOff val="35000"/>
                  </a:schemeClr>
                </a:solidFill>
              </a:rPr>
              <a:t>Proin non velit odio. Sed in augue et justo gravida condimentum. </a:t>
            </a:r>
            <a:endParaRPr lang="en-US" sz="1050" dirty="0">
              <a:solidFill>
                <a:schemeClr val="tx1">
                  <a:lumMod val="65000"/>
                  <a:lumOff val="35000"/>
                </a:schemeClr>
              </a:solidFill>
            </a:endParaRPr>
          </a:p>
        </p:txBody>
      </p:sp>
      <p:sp>
        <p:nvSpPr>
          <p:cNvPr id="100" name="Rectangle 99"/>
          <p:cNvSpPr/>
          <p:nvPr/>
        </p:nvSpPr>
        <p:spPr>
          <a:xfrm>
            <a:off x="5245558" y="4677365"/>
            <a:ext cx="1487901" cy="577081"/>
          </a:xfrm>
          <a:prstGeom prst="rect">
            <a:avLst/>
          </a:prstGeom>
        </p:spPr>
        <p:txBody>
          <a:bodyPr wrap="square">
            <a:spAutoFit/>
          </a:bodyPr>
          <a:lstStyle/>
          <a:p>
            <a:pPr algn="ctr"/>
            <a:r>
              <a:rPr lang="da-DK" sz="1050" dirty="0">
                <a:solidFill>
                  <a:schemeClr val="tx1">
                    <a:lumMod val="65000"/>
                    <a:lumOff val="35000"/>
                  </a:schemeClr>
                </a:solidFill>
              </a:rPr>
              <a:t>Proin non velit odio. Sed in augue et justo gravida condimentum. </a:t>
            </a:r>
            <a:endParaRPr lang="en-US" sz="1050" dirty="0">
              <a:solidFill>
                <a:schemeClr val="tx1">
                  <a:lumMod val="65000"/>
                  <a:lumOff val="35000"/>
                </a:schemeClr>
              </a:solidFill>
            </a:endParaRPr>
          </a:p>
        </p:txBody>
      </p:sp>
      <p:cxnSp>
        <p:nvCxnSpPr>
          <p:cNvPr id="101" name="Straight Connector 100"/>
          <p:cNvCxnSpPr/>
          <p:nvPr/>
        </p:nvCxnSpPr>
        <p:spPr>
          <a:xfrm>
            <a:off x="5027309" y="3806590"/>
            <a:ext cx="0" cy="143228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6951708" y="3806590"/>
            <a:ext cx="0" cy="143228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8876107" y="3806590"/>
            <a:ext cx="0" cy="143228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0800507" y="3806590"/>
            <a:ext cx="0" cy="143228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7551783" y="3881880"/>
            <a:ext cx="724248" cy="7242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106"/>
          <p:cNvSpPr/>
          <p:nvPr/>
        </p:nvSpPr>
        <p:spPr>
          <a:xfrm>
            <a:off x="7169957" y="4677365"/>
            <a:ext cx="1487901" cy="577081"/>
          </a:xfrm>
          <a:prstGeom prst="rect">
            <a:avLst/>
          </a:prstGeom>
        </p:spPr>
        <p:txBody>
          <a:bodyPr wrap="square">
            <a:spAutoFit/>
          </a:bodyPr>
          <a:lstStyle/>
          <a:p>
            <a:pPr algn="ctr"/>
            <a:r>
              <a:rPr lang="da-DK" sz="1050" dirty="0">
                <a:solidFill>
                  <a:schemeClr val="tx1">
                    <a:lumMod val="65000"/>
                    <a:lumOff val="35000"/>
                  </a:schemeClr>
                </a:solidFill>
              </a:rPr>
              <a:t>Proin non velit odio. Sed in augue et justo gravida condimentum. </a:t>
            </a:r>
            <a:endParaRPr lang="en-US" sz="1050" dirty="0">
              <a:solidFill>
                <a:schemeClr val="tx1">
                  <a:lumMod val="65000"/>
                  <a:lumOff val="35000"/>
                </a:schemeClr>
              </a:solidFill>
            </a:endParaRPr>
          </a:p>
        </p:txBody>
      </p:sp>
      <p:sp>
        <p:nvSpPr>
          <p:cNvPr id="110" name="Rectangle 109"/>
          <p:cNvSpPr/>
          <p:nvPr/>
        </p:nvSpPr>
        <p:spPr>
          <a:xfrm>
            <a:off x="9094355" y="4677365"/>
            <a:ext cx="1487901" cy="577081"/>
          </a:xfrm>
          <a:prstGeom prst="rect">
            <a:avLst/>
          </a:prstGeom>
        </p:spPr>
        <p:txBody>
          <a:bodyPr wrap="square">
            <a:spAutoFit/>
          </a:bodyPr>
          <a:lstStyle/>
          <a:p>
            <a:pPr algn="ctr"/>
            <a:r>
              <a:rPr lang="da-DK" sz="1050" dirty="0">
                <a:solidFill>
                  <a:schemeClr val="tx1">
                    <a:lumMod val="65000"/>
                    <a:lumOff val="35000"/>
                  </a:schemeClr>
                </a:solidFill>
              </a:rPr>
              <a:t>Proin non velit odio. Sed in augue et justo gravida condimentum. </a:t>
            </a:r>
            <a:endParaRPr lang="en-US" sz="1050" dirty="0">
              <a:solidFill>
                <a:schemeClr val="tx1">
                  <a:lumMod val="65000"/>
                  <a:lumOff val="35000"/>
                </a:schemeClr>
              </a:solidFill>
            </a:endParaRPr>
          </a:p>
        </p:txBody>
      </p:sp>
      <p:sp>
        <p:nvSpPr>
          <p:cNvPr id="33" name="Multiply 32"/>
          <p:cNvSpPr/>
          <p:nvPr/>
        </p:nvSpPr>
        <p:spPr>
          <a:xfrm>
            <a:off x="5675008" y="1891028"/>
            <a:ext cx="629000" cy="629000"/>
          </a:xfrm>
          <a:prstGeom prst="mathMultiply">
            <a:avLst>
              <a:gd name="adj1" fmla="val 171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4" name="Group 133"/>
          <p:cNvGrpSpPr/>
          <p:nvPr/>
        </p:nvGrpSpPr>
        <p:grpSpPr>
          <a:xfrm>
            <a:off x="7551783" y="1843404"/>
            <a:ext cx="724248" cy="724248"/>
            <a:chOff x="7172674" y="1843404"/>
            <a:chExt cx="724248" cy="724248"/>
          </a:xfrm>
        </p:grpSpPr>
        <p:sp>
          <p:nvSpPr>
            <p:cNvPr id="92" name="Oval 91"/>
            <p:cNvSpPr/>
            <p:nvPr/>
          </p:nvSpPr>
          <p:spPr>
            <a:xfrm>
              <a:off x="7172674" y="1843404"/>
              <a:ext cx="724248" cy="7242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3" name="Group 132"/>
            <p:cNvGrpSpPr/>
            <p:nvPr/>
          </p:nvGrpSpPr>
          <p:grpSpPr>
            <a:xfrm>
              <a:off x="7238330" y="1937311"/>
              <a:ext cx="592937" cy="536435"/>
              <a:chOff x="14898688" y="2047875"/>
              <a:chExt cx="1382713" cy="1250950"/>
            </a:xfrm>
            <a:solidFill>
              <a:schemeClr val="bg1"/>
            </a:solidFill>
          </p:grpSpPr>
          <p:sp>
            <p:nvSpPr>
              <p:cNvPr id="78" name="Freeform 5"/>
              <p:cNvSpPr>
                <a:spLocks/>
              </p:cNvSpPr>
              <p:nvPr/>
            </p:nvSpPr>
            <p:spPr bwMode="auto">
              <a:xfrm>
                <a:off x="14898688" y="2371725"/>
                <a:ext cx="1382713" cy="927100"/>
              </a:xfrm>
              <a:custGeom>
                <a:avLst/>
                <a:gdLst>
                  <a:gd name="T0" fmla="*/ 386 w 433"/>
                  <a:gd name="T1" fmla="*/ 0 h 287"/>
                  <a:gd name="T2" fmla="*/ 421 w 433"/>
                  <a:gd name="T3" fmla="*/ 14 h 287"/>
                  <a:gd name="T4" fmla="*/ 423 w 433"/>
                  <a:gd name="T5" fmla="*/ 44 h 287"/>
                  <a:gd name="T6" fmla="*/ 402 w 433"/>
                  <a:gd name="T7" fmla="*/ 60 h 287"/>
                  <a:gd name="T8" fmla="*/ 332 w 433"/>
                  <a:gd name="T9" fmla="*/ 82 h 287"/>
                  <a:gd name="T10" fmla="*/ 169 w 433"/>
                  <a:gd name="T11" fmla="*/ 101 h 287"/>
                  <a:gd name="T12" fmla="*/ 168 w 433"/>
                  <a:gd name="T13" fmla="*/ 102 h 287"/>
                  <a:gd name="T14" fmla="*/ 352 w 433"/>
                  <a:gd name="T15" fmla="*/ 158 h 287"/>
                  <a:gd name="T16" fmla="*/ 330 w 433"/>
                  <a:gd name="T17" fmla="*/ 184 h 287"/>
                  <a:gd name="T18" fmla="*/ 325 w 433"/>
                  <a:gd name="T19" fmla="*/ 192 h 287"/>
                  <a:gd name="T20" fmla="*/ 327 w 433"/>
                  <a:gd name="T21" fmla="*/ 250 h 287"/>
                  <a:gd name="T22" fmla="*/ 327 w 433"/>
                  <a:gd name="T23" fmla="*/ 256 h 287"/>
                  <a:gd name="T24" fmla="*/ 158 w 433"/>
                  <a:gd name="T25" fmla="*/ 287 h 287"/>
                  <a:gd name="T26" fmla="*/ 154 w 433"/>
                  <a:gd name="T27" fmla="*/ 239 h 287"/>
                  <a:gd name="T28" fmla="*/ 126 w 433"/>
                  <a:gd name="T29" fmla="*/ 245 h 287"/>
                  <a:gd name="T30" fmla="*/ 95 w 433"/>
                  <a:gd name="T31" fmla="*/ 246 h 287"/>
                  <a:gd name="T32" fmla="*/ 75 w 433"/>
                  <a:gd name="T33" fmla="*/ 233 h 287"/>
                  <a:gd name="T34" fmla="*/ 64 w 433"/>
                  <a:gd name="T35" fmla="*/ 194 h 287"/>
                  <a:gd name="T36" fmla="*/ 60 w 433"/>
                  <a:gd name="T37" fmla="*/ 157 h 287"/>
                  <a:gd name="T38" fmla="*/ 41 w 433"/>
                  <a:gd name="T39" fmla="*/ 156 h 287"/>
                  <a:gd name="T40" fmla="*/ 29 w 433"/>
                  <a:gd name="T41" fmla="*/ 136 h 287"/>
                  <a:gd name="T42" fmla="*/ 46 w 433"/>
                  <a:gd name="T43" fmla="*/ 101 h 287"/>
                  <a:gd name="T44" fmla="*/ 48 w 433"/>
                  <a:gd name="T45" fmla="*/ 94 h 287"/>
                  <a:gd name="T46" fmla="*/ 24 w 433"/>
                  <a:gd name="T47" fmla="*/ 86 h 287"/>
                  <a:gd name="T48" fmla="*/ 8 w 433"/>
                  <a:gd name="T49" fmla="*/ 76 h 287"/>
                  <a:gd name="T50" fmla="*/ 6 w 433"/>
                  <a:gd name="T51" fmla="*/ 51 h 287"/>
                  <a:gd name="T52" fmla="*/ 33 w 433"/>
                  <a:gd name="T53" fmla="*/ 31 h 287"/>
                  <a:gd name="T54" fmla="*/ 36 w 433"/>
                  <a:gd name="T55" fmla="*/ 32 h 287"/>
                  <a:gd name="T56" fmla="*/ 50 w 433"/>
                  <a:gd name="T57" fmla="*/ 42 h 287"/>
                  <a:gd name="T58" fmla="*/ 28 w 433"/>
                  <a:gd name="T59" fmla="*/ 54 h 287"/>
                  <a:gd name="T60" fmla="*/ 20 w 433"/>
                  <a:gd name="T61" fmla="*/ 62 h 287"/>
                  <a:gd name="T62" fmla="*/ 29 w 433"/>
                  <a:gd name="T63" fmla="*/ 69 h 287"/>
                  <a:gd name="T64" fmla="*/ 74 w 433"/>
                  <a:gd name="T65" fmla="*/ 80 h 287"/>
                  <a:gd name="T66" fmla="*/ 201 w 433"/>
                  <a:gd name="T67" fmla="*/ 83 h 287"/>
                  <a:gd name="T68" fmla="*/ 362 w 433"/>
                  <a:gd name="T69" fmla="*/ 57 h 287"/>
                  <a:gd name="T70" fmla="*/ 403 w 433"/>
                  <a:gd name="T71" fmla="*/ 39 h 287"/>
                  <a:gd name="T72" fmla="*/ 412 w 433"/>
                  <a:gd name="T73" fmla="*/ 31 h 287"/>
                  <a:gd name="T74" fmla="*/ 401 w 433"/>
                  <a:gd name="T75" fmla="*/ 23 h 287"/>
                  <a:gd name="T76" fmla="*/ 387 w 433"/>
                  <a:gd name="T77" fmla="*/ 4 h 287"/>
                  <a:gd name="T78" fmla="*/ 386 w 433"/>
                  <a:gd name="T79"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287">
                    <a:moveTo>
                      <a:pt x="386" y="0"/>
                    </a:moveTo>
                    <a:cubicBezTo>
                      <a:pt x="399" y="3"/>
                      <a:pt x="411" y="6"/>
                      <a:pt x="421" y="14"/>
                    </a:cubicBezTo>
                    <a:cubicBezTo>
                      <a:pt x="431" y="23"/>
                      <a:pt x="433" y="35"/>
                      <a:pt x="423" y="44"/>
                    </a:cubicBezTo>
                    <a:cubicBezTo>
                      <a:pt x="417" y="51"/>
                      <a:pt x="410" y="56"/>
                      <a:pt x="402" y="60"/>
                    </a:cubicBezTo>
                    <a:cubicBezTo>
                      <a:pt x="380" y="71"/>
                      <a:pt x="356" y="77"/>
                      <a:pt x="332" y="82"/>
                    </a:cubicBezTo>
                    <a:cubicBezTo>
                      <a:pt x="278" y="94"/>
                      <a:pt x="224" y="100"/>
                      <a:pt x="169" y="101"/>
                    </a:cubicBezTo>
                    <a:cubicBezTo>
                      <a:pt x="169" y="101"/>
                      <a:pt x="168" y="102"/>
                      <a:pt x="168" y="102"/>
                    </a:cubicBezTo>
                    <a:cubicBezTo>
                      <a:pt x="227" y="128"/>
                      <a:pt x="287" y="148"/>
                      <a:pt x="352" y="158"/>
                    </a:cubicBezTo>
                    <a:cubicBezTo>
                      <a:pt x="346" y="168"/>
                      <a:pt x="340" y="178"/>
                      <a:pt x="330" y="184"/>
                    </a:cubicBezTo>
                    <a:cubicBezTo>
                      <a:pt x="326" y="186"/>
                      <a:pt x="325" y="189"/>
                      <a:pt x="325" y="192"/>
                    </a:cubicBezTo>
                    <a:cubicBezTo>
                      <a:pt x="326" y="211"/>
                      <a:pt x="326" y="231"/>
                      <a:pt x="327" y="250"/>
                    </a:cubicBezTo>
                    <a:cubicBezTo>
                      <a:pt x="327" y="252"/>
                      <a:pt x="327" y="253"/>
                      <a:pt x="327" y="256"/>
                    </a:cubicBezTo>
                    <a:cubicBezTo>
                      <a:pt x="270" y="266"/>
                      <a:pt x="214" y="277"/>
                      <a:pt x="158" y="287"/>
                    </a:cubicBezTo>
                    <a:cubicBezTo>
                      <a:pt x="156" y="271"/>
                      <a:pt x="155" y="255"/>
                      <a:pt x="154" y="239"/>
                    </a:cubicBezTo>
                    <a:cubicBezTo>
                      <a:pt x="144" y="241"/>
                      <a:pt x="135" y="244"/>
                      <a:pt x="126" y="245"/>
                    </a:cubicBezTo>
                    <a:cubicBezTo>
                      <a:pt x="116" y="246"/>
                      <a:pt x="105" y="246"/>
                      <a:pt x="95" y="246"/>
                    </a:cubicBezTo>
                    <a:cubicBezTo>
                      <a:pt x="86" y="246"/>
                      <a:pt x="78" y="242"/>
                      <a:pt x="75" y="233"/>
                    </a:cubicBezTo>
                    <a:cubicBezTo>
                      <a:pt x="71" y="220"/>
                      <a:pt x="67" y="207"/>
                      <a:pt x="64" y="194"/>
                    </a:cubicBezTo>
                    <a:cubicBezTo>
                      <a:pt x="61" y="182"/>
                      <a:pt x="61" y="170"/>
                      <a:pt x="60" y="157"/>
                    </a:cubicBezTo>
                    <a:cubicBezTo>
                      <a:pt x="53" y="157"/>
                      <a:pt x="47" y="156"/>
                      <a:pt x="41" y="156"/>
                    </a:cubicBezTo>
                    <a:cubicBezTo>
                      <a:pt x="30" y="156"/>
                      <a:pt x="25" y="144"/>
                      <a:pt x="29" y="136"/>
                    </a:cubicBezTo>
                    <a:cubicBezTo>
                      <a:pt x="35" y="125"/>
                      <a:pt x="40" y="113"/>
                      <a:pt x="46" y="101"/>
                    </a:cubicBezTo>
                    <a:cubicBezTo>
                      <a:pt x="47" y="98"/>
                      <a:pt x="47" y="96"/>
                      <a:pt x="48" y="94"/>
                    </a:cubicBezTo>
                    <a:cubicBezTo>
                      <a:pt x="40" y="91"/>
                      <a:pt x="31" y="89"/>
                      <a:pt x="24" y="86"/>
                    </a:cubicBezTo>
                    <a:cubicBezTo>
                      <a:pt x="18" y="83"/>
                      <a:pt x="12" y="80"/>
                      <a:pt x="8" y="76"/>
                    </a:cubicBezTo>
                    <a:cubicBezTo>
                      <a:pt x="1" y="69"/>
                      <a:pt x="0" y="59"/>
                      <a:pt x="6" y="51"/>
                    </a:cubicBezTo>
                    <a:cubicBezTo>
                      <a:pt x="12" y="41"/>
                      <a:pt x="22" y="36"/>
                      <a:pt x="33" y="31"/>
                    </a:cubicBezTo>
                    <a:cubicBezTo>
                      <a:pt x="34" y="30"/>
                      <a:pt x="36" y="31"/>
                      <a:pt x="36" y="32"/>
                    </a:cubicBezTo>
                    <a:cubicBezTo>
                      <a:pt x="41" y="35"/>
                      <a:pt x="46" y="38"/>
                      <a:pt x="50" y="42"/>
                    </a:cubicBezTo>
                    <a:cubicBezTo>
                      <a:pt x="43" y="46"/>
                      <a:pt x="35" y="49"/>
                      <a:pt x="28" y="54"/>
                    </a:cubicBezTo>
                    <a:cubicBezTo>
                      <a:pt x="25" y="56"/>
                      <a:pt x="22" y="59"/>
                      <a:pt x="20" y="62"/>
                    </a:cubicBezTo>
                    <a:cubicBezTo>
                      <a:pt x="23" y="65"/>
                      <a:pt x="26" y="68"/>
                      <a:pt x="29" y="69"/>
                    </a:cubicBezTo>
                    <a:cubicBezTo>
                      <a:pt x="44" y="74"/>
                      <a:pt x="59" y="78"/>
                      <a:pt x="74" y="80"/>
                    </a:cubicBezTo>
                    <a:cubicBezTo>
                      <a:pt x="116" y="86"/>
                      <a:pt x="159" y="85"/>
                      <a:pt x="201" y="83"/>
                    </a:cubicBezTo>
                    <a:cubicBezTo>
                      <a:pt x="256" y="79"/>
                      <a:pt x="310" y="73"/>
                      <a:pt x="362" y="57"/>
                    </a:cubicBezTo>
                    <a:cubicBezTo>
                      <a:pt x="376" y="52"/>
                      <a:pt x="389" y="46"/>
                      <a:pt x="403" y="39"/>
                    </a:cubicBezTo>
                    <a:cubicBezTo>
                      <a:pt x="406" y="38"/>
                      <a:pt x="409" y="34"/>
                      <a:pt x="412" y="31"/>
                    </a:cubicBezTo>
                    <a:cubicBezTo>
                      <a:pt x="408" y="28"/>
                      <a:pt x="405" y="24"/>
                      <a:pt x="401" y="23"/>
                    </a:cubicBezTo>
                    <a:cubicBezTo>
                      <a:pt x="391" y="21"/>
                      <a:pt x="386" y="15"/>
                      <a:pt x="387" y="4"/>
                    </a:cubicBezTo>
                    <a:cubicBezTo>
                      <a:pt x="387" y="3"/>
                      <a:pt x="386" y="2"/>
                      <a:pt x="386"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6"/>
              <p:cNvSpPr>
                <a:spLocks/>
              </p:cNvSpPr>
              <p:nvPr/>
            </p:nvSpPr>
            <p:spPr bwMode="auto">
              <a:xfrm>
                <a:off x="15119350" y="2047875"/>
                <a:ext cx="966788" cy="530225"/>
              </a:xfrm>
              <a:custGeom>
                <a:avLst/>
                <a:gdLst>
                  <a:gd name="T0" fmla="*/ 11 w 303"/>
                  <a:gd name="T1" fmla="*/ 97 h 164"/>
                  <a:gd name="T2" fmla="*/ 21 w 303"/>
                  <a:gd name="T3" fmla="*/ 81 h 164"/>
                  <a:gd name="T4" fmla="*/ 11 w 303"/>
                  <a:gd name="T5" fmla="*/ 72 h 164"/>
                  <a:gd name="T6" fmla="*/ 9 w 303"/>
                  <a:gd name="T7" fmla="*/ 40 h 164"/>
                  <a:gd name="T8" fmla="*/ 51 w 303"/>
                  <a:gd name="T9" fmla="*/ 14 h 164"/>
                  <a:gd name="T10" fmla="*/ 151 w 303"/>
                  <a:gd name="T11" fmla="*/ 1 h 164"/>
                  <a:gd name="T12" fmla="*/ 224 w 303"/>
                  <a:gd name="T13" fmla="*/ 10 h 164"/>
                  <a:gd name="T14" fmla="*/ 287 w 303"/>
                  <a:gd name="T15" fmla="*/ 65 h 164"/>
                  <a:gd name="T16" fmla="*/ 303 w 303"/>
                  <a:gd name="T17" fmla="*/ 129 h 164"/>
                  <a:gd name="T18" fmla="*/ 298 w 303"/>
                  <a:gd name="T19" fmla="*/ 136 h 164"/>
                  <a:gd name="T20" fmla="*/ 216 w 303"/>
                  <a:gd name="T21" fmla="*/ 155 h 164"/>
                  <a:gd name="T22" fmla="*/ 152 w 303"/>
                  <a:gd name="T23" fmla="*/ 163 h 164"/>
                  <a:gd name="T24" fmla="*/ 138 w 303"/>
                  <a:gd name="T25" fmla="*/ 161 h 164"/>
                  <a:gd name="T26" fmla="*/ 21 w 303"/>
                  <a:gd name="T27" fmla="*/ 103 h 164"/>
                  <a:gd name="T28" fmla="*/ 11 w 303"/>
                  <a:gd name="T29" fmla="*/ 9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164">
                    <a:moveTo>
                      <a:pt x="11" y="97"/>
                    </a:moveTo>
                    <a:cubicBezTo>
                      <a:pt x="15" y="92"/>
                      <a:pt x="18" y="87"/>
                      <a:pt x="21" y="81"/>
                    </a:cubicBezTo>
                    <a:cubicBezTo>
                      <a:pt x="18" y="78"/>
                      <a:pt x="14" y="76"/>
                      <a:pt x="11" y="72"/>
                    </a:cubicBezTo>
                    <a:cubicBezTo>
                      <a:pt x="0" y="62"/>
                      <a:pt x="0" y="51"/>
                      <a:pt x="9" y="40"/>
                    </a:cubicBezTo>
                    <a:cubicBezTo>
                      <a:pt x="20" y="27"/>
                      <a:pt x="35" y="19"/>
                      <a:pt x="51" y="14"/>
                    </a:cubicBezTo>
                    <a:cubicBezTo>
                      <a:pt x="83" y="3"/>
                      <a:pt x="117" y="0"/>
                      <a:pt x="151" y="1"/>
                    </a:cubicBezTo>
                    <a:cubicBezTo>
                      <a:pt x="176" y="1"/>
                      <a:pt x="200" y="4"/>
                      <a:pt x="224" y="10"/>
                    </a:cubicBezTo>
                    <a:cubicBezTo>
                      <a:pt x="255" y="18"/>
                      <a:pt x="275" y="37"/>
                      <a:pt x="287" y="65"/>
                    </a:cubicBezTo>
                    <a:cubicBezTo>
                      <a:pt x="296" y="86"/>
                      <a:pt x="301" y="107"/>
                      <a:pt x="303" y="129"/>
                    </a:cubicBezTo>
                    <a:cubicBezTo>
                      <a:pt x="303" y="133"/>
                      <a:pt x="302" y="135"/>
                      <a:pt x="298" y="136"/>
                    </a:cubicBezTo>
                    <a:cubicBezTo>
                      <a:pt x="271" y="145"/>
                      <a:pt x="244" y="151"/>
                      <a:pt x="216" y="155"/>
                    </a:cubicBezTo>
                    <a:cubicBezTo>
                      <a:pt x="195" y="158"/>
                      <a:pt x="173" y="161"/>
                      <a:pt x="152" y="163"/>
                    </a:cubicBezTo>
                    <a:cubicBezTo>
                      <a:pt x="147" y="164"/>
                      <a:pt x="142" y="163"/>
                      <a:pt x="138" y="161"/>
                    </a:cubicBezTo>
                    <a:cubicBezTo>
                      <a:pt x="97" y="145"/>
                      <a:pt x="58" y="127"/>
                      <a:pt x="21" y="103"/>
                    </a:cubicBezTo>
                    <a:cubicBezTo>
                      <a:pt x="18" y="101"/>
                      <a:pt x="15" y="100"/>
                      <a:pt x="11" y="9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7"/>
              <p:cNvSpPr>
                <a:spLocks/>
              </p:cNvSpPr>
              <p:nvPr/>
            </p:nvSpPr>
            <p:spPr bwMode="auto">
              <a:xfrm>
                <a:off x="14936788" y="2209800"/>
                <a:ext cx="504825" cy="381000"/>
              </a:xfrm>
              <a:custGeom>
                <a:avLst/>
                <a:gdLst>
                  <a:gd name="T0" fmla="*/ 158 w 158"/>
                  <a:gd name="T1" fmla="*/ 115 h 118"/>
                  <a:gd name="T2" fmla="*/ 50 w 158"/>
                  <a:gd name="T3" fmla="*/ 110 h 118"/>
                  <a:gd name="T4" fmla="*/ 53 w 158"/>
                  <a:gd name="T5" fmla="*/ 86 h 118"/>
                  <a:gd name="T6" fmla="*/ 50 w 158"/>
                  <a:gd name="T7" fmla="*/ 77 h 118"/>
                  <a:gd name="T8" fmla="*/ 13 w 158"/>
                  <a:gd name="T9" fmla="*/ 47 h 118"/>
                  <a:gd name="T10" fmla="*/ 5 w 158"/>
                  <a:gd name="T11" fmla="*/ 33 h 118"/>
                  <a:gd name="T12" fmla="*/ 16 w 158"/>
                  <a:gd name="T13" fmla="*/ 7 h 118"/>
                  <a:gd name="T14" fmla="*/ 41 w 158"/>
                  <a:gd name="T15" fmla="*/ 0 h 118"/>
                  <a:gd name="T16" fmla="*/ 42 w 158"/>
                  <a:gd name="T17" fmla="*/ 11 h 118"/>
                  <a:gd name="T18" fmla="*/ 43 w 158"/>
                  <a:gd name="T19" fmla="*/ 19 h 118"/>
                  <a:gd name="T20" fmla="*/ 27 w 158"/>
                  <a:gd name="T21" fmla="*/ 21 h 118"/>
                  <a:gd name="T22" fmla="*/ 23 w 158"/>
                  <a:gd name="T23" fmla="*/ 30 h 118"/>
                  <a:gd name="T24" fmla="*/ 42 w 158"/>
                  <a:gd name="T25" fmla="*/ 50 h 118"/>
                  <a:gd name="T26" fmla="*/ 144 w 158"/>
                  <a:gd name="T27" fmla="*/ 109 h 118"/>
                  <a:gd name="T28" fmla="*/ 158 w 158"/>
                  <a:gd name="T29" fmla="*/ 11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8" h="118">
                    <a:moveTo>
                      <a:pt x="158" y="115"/>
                    </a:moveTo>
                    <a:cubicBezTo>
                      <a:pt x="135" y="118"/>
                      <a:pt x="67" y="115"/>
                      <a:pt x="50" y="110"/>
                    </a:cubicBezTo>
                    <a:cubicBezTo>
                      <a:pt x="51" y="102"/>
                      <a:pt x="52" y="94"/>
                      <a:pt x="53" y="86"/>
                    </a:cubicBezTo>
                    <a:cubicBezTo>
                      <a:pt x="55" y="82"/>
                      <a:pt x="53" y="80"/>
                      <a:pt x="50" y="77"/>
                    </a:cubicBezTo>
                    <a:cubicBezTo>
                      <a:pt x="37" y="67"/>
                      <a:pt x="25" y="57"/>
                      <a:pt x="13" y="47"/>
                    </a:cubicBezTo>
                    <a:cubicBezTo>
                      <a:pt x="10" y="43"/>
                      <a:pt x="7" y="38"/>
                      <a:pt x="5" y="33"/>
                    </a:cubicBezTo>
                    <a:cubicBezTo>
                      <a:pt x="0" y="21"/>
                      <a:pt x="5" y="11"/>
                      <a:pt x="16" y="7"/>
                    </a:cubicBezTo>
                    <a:cubicBezTo>
                      <a:pt x="24" y="4"/>
                      <a:pt x="32" y="2"/>
                      <a:pt x="41" y="0"/>
                    </a:cubicBezTo>
                    <a:cubicBezTo>
                      <a:pt x="41" y="5"/>
                      <a:pt x="42" y="8"/>
                      <a:pt x="42" y="11"/>
                    </a:cubicBezTo>
                    <a:cubicBezTo>
                      <a:pt x="42" y="13"/>
                      <a:pt x="43" y="16"/>
                      <a:pt x="43" y="19"/>
                    </a:cubicBezTo>
                    <a:cubicBezTo>
                      <a:pt x="38" y="19"/>
                      <a:pt x="32" y="20"/>
                      <a:pt x="27" y="21"/>
                    </a:cubicBezTo>
                    <a:cubicBezTo>
                      <a:pt x="20" y="22"/>
                      <a:pt x="19" y="25"/>
                      <a:pt x="23" y="30"/>
                    </a:cubicBezTo>
                    <a:cubicBezTo>
                      <a:pt x="29" y="37"/>
                      <a:pt x="35" y="44"/>
                      <a:pt x="42" y="50"/>
                    </a:cubicBezTo>
                    <a:cubicBezTo>
                      <a:pt x="73" y="75"/>
                      <a:pt x="108" y="92"/>
                      <a:pt x="144" y="109"/>
                    </a:cubicBezTo>
                    <a:cubicBezTo>
                      <a:pt x="148" y="111"/>
                      <a:pt x="153" y="113"/>
                      <a:pt x="158" y="11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8"/>
              <p:cNvSpPr>
                <a:spLocks/>
              </p:cNvSpPr>
              <p:nvPr/>
            </p:nvSpPr>
            <p:spPr bwMode="auto">
              <a:xfrm>
                <a:off x="15703550" y="2630488"/>
                <a:ext cx="527050" cy="200025"/>
              </a:xfrm>
              <a:custGeom>
                <a:avLst/>
                <a:gdLst>
                  <a:gd name="T0" fmla="*/ 0 w 165"/>
                  <a:gd name="T1" fmla="*/ 35 h 62"/>
                  <a:gd name="T2" fmla="*/ 118 w 165"/>
                  <a:gd name="T3" fmla="*/ 13 h 62"/>
                  <a:gd name="T4" fmla="*/ 113 w 165"/>
                  <a:gd name="T5" fmla="*/ 43 h 62"/>
                  <a:gd name="T6" fmla="*/ 143 w 165"/>
                  <a:gd name="T7" fmla="*/ 41 h 62"/>
                  <a:gd name="T8" fmla="*/ 146 w 165"/>
                  <a:gd name="T9" fmla="*/ 34 h 62"/>
                  <a:gd name="T10" fmla="*/ 143 w 165"/>
                  <a:gd name="T11" fmla="*/ 30 h 62"/>
                  <a:gd name="T12" fmla="*/ 137 w 165"/>
                  <a:gd name="T13" fmla="*/ 5 h 62"/>
                  <a:gd name="T14" fmla="*/ 138 w 165"/>
                  <a:gd name="T15" fmla="*/ 0 h 62"/>
                  <a:gd name="T16" fmla="*/ 164 w 165"/>
                  <a:gd name="T17" fmla="*/ 37 h 62"/>
                  <a:gd name="T18" fmla="*/ 155 w 165"/>
                  <a:gd name="T19" fmla="*/ 54 h 62"/>
                  <a:gd name="T20" fmla="*/ 131 w 165"/>
                  <a:gd name="T21" fmla="*/ 60 h 62"/>
                  <a:gd name="T22" fmla="*/ 43 w 165"/>
                  <a:gd name="T23" fmla="*/ 48 h 62"/>
                  <a:gd name="T24" fmla="*/ 0 w 165"/>
                  <a:gd name="T25" fmla="*/ 3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62">
                    <a:moveTo>
                      <a:pt x="0" y="35"/>
                    </a:moveTo>
                    <a:cubicBezTo>
                      <a:pt x="39" y="28"/>
                      <a:pt x="79" y="21"/>
                      <a:pt x="118" y="13"/>
                    </a:cubicBezTo>
                    <a:cubicBezTo>
                      <a:pt x="117" y="22"/>
                      <a:pt x="115" y="32"/>
                      <a:pt x="113" y="43"/>
                    </a:cubicBezTo>
                    <a:cubicBezTo>
                      <a:pt x="123" y="44"/>
                      <a:pt x="133" y="44"/>
                      <a:pt x="143" y="41"/>
                    </a:cubicBezTo>
                    <a:cubicBezTo>
                      <a:pt x="147" y="40"/>
                      <a:pt x="148" y="37"/>
                      <a:pt x="146" y="34"/>
                    </a:cubicBezTo>
                    <a:cubicBezTo>
                      <a:pt x="145" y="33"/>
                      <a:pt x="144" y="31"/>
                      <a:pt x="143" y="30"/>
                    </a:cubicBezTo>
                    <a:cubicBezTo>
                      <a:pt x="134" y="23"/>
                      <a:pt x="135" y="15"/>
                      <a:pt x="137" y="5"/>
                    </a:cubicBezTo>
                    <a:cubicBezTo>
                      <a:pt x="138" y="4"/>
                      <a:pt x="138" y="3"/>
                      <a:pt x="138" y="0"/>
                    </a:cubicBezTo>
                    <a:cubicBezTo>
                      <a:pt x="150" y="11"/>
                      <a:pt x="162" y="20"/>
                      <a:pt x="164" y="37"/>
                    </a:cubicBezTo>
                    <a:cubicBezTo>
                      <a:pt x="165" y="44"/>
                      <a:pt x="162" y="51"/>
                      <a:pt x="155" y="54"/>
                    </a:cubicBezTo>
                    <a:cubicBezTo>
                      <a:pt x="147" y="57"/>
                      <a:pt x="139" y="60"/>
                      <a:pt x="131" y="60"/>
                    </a:cubicBezTo>
                    <a:cubicBezTo>
                      <a:pt x="101" y="62"/>
                      <a:pt x="72" y="55"/>
                      <a:pt x="43" y="48"/>
                    </a:cubicBezTo>
                    <a:cubicBezTo>
                      <a:pt x="29" y="44"/>
                      <a:pt x="14" y="40"/>
                      <a:pt x="0" y="3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132" name="Group 131"/>
          <p:cNvGrpSpPr/>
          <p:nvPr/>
        </p:nvGrpSpPr>
        <p:grpSpPr>
          <a:xfrm>
            <a:off x="9551217" y="1921996"/>
            <a:ext cx="574176" cy="567064"/>
            <a:chOff x="13338175" y="2241550"/>
            <a:chExt cx="1025526" cy="1012825"/>
          </a:xfrm>
          <a:solidFill>
            <a:schemeClr val="bg1"/>
          </a:solidFill>
        </p:grpSpPr>
        <p:sp>
          <p:nvSpPr>
            <p:cNvPr id="88" name="Freeform 9"/>
            <p:cNvSpPr>
              <a:spLocks/>
            </p:cNvSpPr>
            <p:nvPr/>
          </p:nvSpPr>
          <p:spPr bwMode="auto">
            <a:xfrm>
              <a:off x="13471525" y="2711450"/>
              <a:ext cx="750888" cy="542925"/>
            </a:xfrm>
            <a:custGeom>
              <a:avLst/>
              <a:gdLst>
                <a:gd name="T0" fmla="*/ 160 w 235"/>
                <a:gd name="T1" fmla="*/ 111 h 168"/>
                <a:gd name="T2" fmla="*/ 160 w 235"/>
                <a:gd name="T3" fmla="*/ 168 h 168"/>
                <a:gd name="T4" fmla="*/ 75 w 235"/>
                <a:gd name="T5" fmla="*/ 168 h 168"/>
                <a:gd name="T6" fmla="*/ 75 w 235"/>
                <a:gd name="T7" fmla="*/ 111 h 168"/>
                <a:gd name="T8" fmla="*/ 46 w 235"/>
                <a:gd name="T9" fmla="*/ 103 h 168"/>
                <a:gd name="T10" fmla="*/ 22 w 235"/>
                <a:gd name="T11" fmla="*/ 97 h 168"/>
                <a:gd name="T12" fmla="*/ 6 w 235"/>
                <a:gd name="T13" fmla="*/ 65 h 168"/>
                <a:gd name="T14" fmla="*/ 28 w 235"/>
                <a:gd name="T15" fmla="*/ 12 h 168"/>
                <a:gd name="T16" fmla="*/ 50 w 235"/>
                <a:gd name="T17" fmla="*/ 3 h 168"/>
                <a:gd name="T18" fmla="*/ 60 w 235"/>
                <a:gd name="T19" fmla="*/ 26 h 168"/>
                <a:gd name="T20" fmla="*/ 44 w 235"/>
                <a:gd name="T21" fmla="*/ 62 h 168"/>
                <a:gd name="T22" fmla="*/ 64 w 235"/>
                <a:gd name="T23" fmla="*/ 66 h 168"/>
                <a:gd name="T24" fmla="*/ 88 w 235"/>
                <a:gd name="T25" fmla="*/ 69 h 168"/>
                <a:gd name="T26" fmla="*/ 155 w 235"/>
                <a:gd name="T27" fmla="*/ 69 h 168"/>
                <a:gd name="T28" fmla="*/ 191 w 235"/>
                <a:gd name="T29" fmla="*/ 62 h 168"/>
                <a:gd name="T30" fmla="*/ 176 w 235"/>
                <a:gd name="T31" fmla="*/ 27 h 168"/>
                <a:gd name="T32" fmla="*/ 177 w 235"/>
                <a:gd name="T33" fmla="*/ 10 h 168"/>
                <a:gd name="T34" fmla="*/ 196 w 235"/>
                <a:gd name="T35" fmla="*/ 2 h 168"/>
                <a:gd name="T36" fmla="*/ 207 w 235"/>
                <a:gd name="T37" fmla="*/ 12 h 168"/>
                <a:gd name="T38" fmla="*/ 230 w 235"/>
                <a:gd name="T39" fmla="*/ 65 h 168"/>
                <a:gd name="T40" fmla="*/ 214 w 235"/>
                <a:gd name="T41" fmla="*/ 97 h 168"/>
                <a:gd name="T42" fmla="*/ 165 w 235"/>
                <a:gd name="T43" fmla="*/ 110 h 168"/>
                <a:gd name="T44" fmla="*/ 160 w 235"/>
                <a:gd name="T45" fmla="*/ 111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5" h="168">
                  <a:moveTo>
                    <a:pt x="160" y="111"/>
                  </a:moveTo>
                  <a:cubicBezTo>
                    <a:pt x="160" y="130"/>
                    <a:pt x="160" y="149"/>
                    <a:pt x="160" y="168"/>
                  </a:cubicBezTo>
                  <a:cubicBezTo>
                    <a:pt x="132" y="168"/>
                    <a:pt x="104" y="168"/>
                    <a:pt x="75" y="168"/>
                  </a:cubicBezTo>
                  <a:cubicBezTo>
                    <a:pt x="75" y="149"/>
                    <a:pt x="75" y="130"/>
                    <a:pt x="75" y="111"/>
                  </a:cubicBezTo>
                  <a:cubicBezTo>
                    <a:pt x="65" y="108"/>
                    <a:pt x="55" y="106"/>
                    <a:pt x="46" y="103"/>
                  </a:cubicBezTo>
                  <a:cubicBezTo>
                    <a:pt x="38" y="101"/>
                    <a:pt x="30" y="99"/>
                    <a:pt x="22" y="97"/>
                  </a:cubicBezTo>
                  <a:cubicBezTo>
                    <a:pt x="8" y="93"/>
                    <a:pt x="0" y="79"/>
                    <a:pt x="6" y="65"/>
                  </a:cubicBezTo>
                  <a:cubicBezTo>
                    <a:pt x="13" y="47"/>
                    <a:pt x="20" y="30"/>
                    <a:pt x="28" y="12"/>
                  </a:cubicBezTo>
                  <a:cubicBezTo>
                    <a:pt x="32" y="3"/>
                    <a:pt x="41" y="0"/>
                    <a:pt x="50" y="3"/>
                  </a:cubicBezTo>
                  <a:cubicBezTo>
                    <a:pt x="59" y="7"/>
                    <a:pt x="64" y="16"/>
                    <a:pt x="60" y="26"/>
                  </a:cubicBezTo>
                  <a:cubicBezTo>
                    <a:pt x="55" y="38"/>
                    <a:pt x="50" y="49"/>
                    <a:pt x="44" y="62"/>
                  </a:cubicBezTo>
                  <a:cubicBezTo>
                    <a:pt x="51" y="63"/>
                    <a:pt x="58" y="65"/>
                    <a:pt x="64" y="66"/>
                  </a:cubicBezTo>
                  <a:cubicBezTo>
                    <a:pt x="72" y="68"/>
                    <a:pt x="80" y="69"/>
                    <a:pt x="88" y="69"/>
                  </a:cubicBezTo>
                  <a:cubicBezTo>
                    <a:pt x="110" y="69"/>
                    <a:pt x="133" y="70"/>
                    <a:pt x="155" y="69"/>
                  </a:cubicBezTo>
                  <a:cubicBezTo>
                    <a:pt x="167" y="68"/>
                    <a:pt x="179" y="65"/>
                    <a:pt x="191" y="62"/>
                  </a:cubicBezTo>
                  <a:cubicBezTo>
                    <a:pt x="186" y="50"/>
                    <a:pt x="181" y="39"/>
                    <a:pt x="176" y="27"/>
                  </a:cubicBezTo>
                  <a:cubicBezTo>
                    <a:pt x="173" y="21"/>
                    <a:pt x="173" y="15"/>
                    <a:pt x="177" y="10"/>
                  </a:cubicBezTo>
                  <a:cubicBezTo>
                    <a:pt x="182" y="4"/>
                    <a:pt x="188" y="1"/>
                    <a:pt x="196" y="2"/>
                  </a:cubicBezTo>
                  <a:cubicBezTo>
                    <a:pt x="201" y="3"/>
                    <a:pt x="205" y="7"/>
                    <a:pt x="207" y="12"/>
                  </a:cubicBezTo>
                  <a:cubicBezTo>
                    <a:pt x="215" y="29"/>
                    <a:pt x="223" y="47"/>
                    <a:pt x="230" y="65"/>
                  </a:cubicBezTo>
                  <a:cubicBezTo>
                    <a:pt x="235" y="79"/>
                    <a:pt x="228" y="93"/>
                    <a:pt x="214" y="97"/>
                  </a:cubicBezTo>
                  <a:cubicBezTo>
                    <a:pt x="198" y="101"/>
                    <a:pt x="181" y="105"/>
                    <a:pt x="165" y="110"/>
                  </a:cubicBezTo>
                  <a:cubicBezTo>
                    <a:pt x="164" y="110"/>
                    <a:pt x="162" y="111"/>
                    <a:pt x="160" y="1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10"/>
            <p:cNvSpPr>
              <a:spLocks/>
            </p:cNvSpPr>
            <p:nvPr/>
          </p:nvSpPr>
          <p:spPr bwMode="auto">
            <a:xfrm>
              <a:off x="13689013" y="2562225"/>
              <a:ext cx="319088" cy="322263"/>
            </a:xfrm>
            <a:custGeom>
              <a:avLst/>
              <a:gdLst>
                <a:gd name="T0" fmla="*/ 50 w 100"/>
                <a:gd name="T1" fmla="*/ 100 h 100"/>
                <a:gd name="T2" fmla="*/ 0 w 100"/>
                <a:gd name="T3" fmla="*/ 50 h 100"/>
                <a:gd name="T4" fmla="*/ 50 w 100"/>
                <a:gd name="T5" fmla="*/ 0 h 100"/>
                <a:gd name="T6" fmla="*/ 100 w 100"/>
                <a:gd name="T7" fmla="*/ 50 h 100"/>
                <a:gd name="T8" fmla="*/ 50 w 100"/>
                <a:gd name="T9" fmla="*/ 100 h 100"/>
              </a:gdLst>
              <a:ahLst/>
              <a:cxnLst>
                <a:cxn ang="0">
                  <a:pos x="T0" y="T1"/>
                </a:cxn>
                <a:cxn ang="0">
                  <a:pos x="T2" y="T3"/>
                </a:cxn>
                <a:cxn ang="0">
                  <a:pos x="T4" y="T5"/>
                </a:cxn>
                <a:cxn ang="0">
                  <a:pos x="T6" y="T7"/>
                </a:cxn>
                <a:cxn ang="0">
                  <a:pos x="T8" y="T9"/>
                </a:cxn>
              </a:cxnLst>
              <a:rect l="0" t="0" r="r" b="b"/>
              <a:pathLst>
                <a:path w="100" h="100">
                  <a:moveTo>
                    <a:pt x="50" y="100"/>
                  </a:moveTo>
                  <a:cubicBezTo>
                    <a:pt x="22" y="100"/>
                    <a:pt x="0" y="78"/>
                    <a:pt x="0" y="50"/>
                  </a:cubicBezTo>
                  <a:cubicBezTo>
                    <a:pt x="0" y="23"/>
                    <a:pt x="23" y="0"/>
                    <a:pt x="50" y="0"/>
                  </a:cubicBezTo>
                  <a:cubicBezTo>
                    <a:pt x="78" y="1"/>
                    <a:pt x="100" y="23"/>
                    <a:pt x="100" y="50"/>
                  </a:cubicBezTo>
                  <a:cubicBezTo>
                    <a:pt x="100" y="78"/>
                    <a:pt x="77" y="100"/>
                    <a:pt x="50" y="10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11"/>
            <p:cNvSpPr>
              <a:spLocks/>
            </p:cNvSpPr>
            <p:nvPr/>
          </p:nvSpPr>
          <p:spPr bwMode="auto">
            <a:xfrm>
              <a:off x="13536613" y="2244725"/>
              <a:ext cx="152400" cy="217488"/>
            </a:xfrm>
            <a:custGeom>
              <a:avLst/>
              <a:gdLst>
                <a:gd name="T0" fmla="*/ 47 w 48"/>
                <a:gd name="T1" fmla="*/ 67 h 67"/>
                <a:gd name="T2" fmla="*/ 44 w 48"/>
                <a:gd name="T3" fmla="*/ 64 h 67"/>
                <a:gd name="T4" fmla="*/ 4 w 48"/>
                <a:gd name="T5" fmla="*/ 16 h 67"/>
                <a:gd name="T6" fmla="*/ 2 w 48"/>
                <a:gd name="T7" fmla="*/ 5 h 67"/>
                <a:gd name="T8" fmla="*/ 10 w 48"/>
                <a:gd name="T9" fmla="*/ 0 h 67"/>
                <a:gd name="T10" fmla="*/ 19 w 48"/>
                <a:gd name="T11" fmla="*/ 6 h 67"/>
                <a:gd name="T12" fmla="*/ 47 w 48"/>
                <a:gd name="T13" fmla="*/ 63 h 67"/>
                <a:gd name="T14" fmla="*/ 48 w 48"/>
                <a:gd name="T15" fmla="*/ 66 h 67"/>
                <a:gd name="T16" fmla="*/ 47 w 48"/>
                <a:gd name="T1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7">
                  <a:moveTo>
                    <a:pt x="47" y="67"/>
                  </a:moveTo>
                  <a:cubicBezTo>
                    <a:pt x="46" y="66"/>
                    <a:pt x="45" y="65"/>
                    <a:pt x="44" y="64"/>
                  </a:cubicBezTo>
                  <a:cubicBezTo>
                    <a:pt x="30" y="48"/>
                    <a:pt x="17" y="32"/>
                    <a:pt x="4" y="16"/>
                  </a:cubicBezTo>
                  <a:cubicBezTo>
                    <a:pt x="1" y="13"/>
                    <a:pt x="0" y="9"/>
                    <a:pt x="2" y="5"/>
                  </a:cubicBezTo>
                  <a:cubicBezTo>
                    <a:pt x="3" y="2"/>
                    <a:pt x="6" y="0"/>
                    <a:pt x="10" y="0"/>
                  </a:cubicBezTo>
                  <a:cubicBezTo>
                    <a:pt x="15" y="0"/>
                    <a:pt x="17" y="2"/>
                    <a:pt x="19" y="6"/>
                  </a:cubicBezTo>
                  <a:cubicBezTo>
                    <a:pt x="28" y="25"/>
                    <a:pt x="37" y="44"/>
                    <a:pt x="47" y="63"/>
                  </a:cubicBezTo>
                  <a:cubicBezTo>
                    <a:pt x="47" y="64"/>
                    <a:pt x="47" y="65"/>
                    <a:pt x="48" y="66"/>
                  </a:cubicBezTo>
                  <a:cubicBezTo>
                    <a:pt x="48" y="67"/>
                    <a:pt x="47" y="67"/>
                    <a:pt x="47" y="6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12"/>
            <p:cNvSpPr>
              <a:spLocks/>
            </p:cNvSpPr>
            <p:nvPr/>
          </p:nvSpPr>
          <p:spPr bwMode="auto">
            <a:xfrm>
              <a:off x="13379450" y="2393950"/>
              <a:ext cx="204788" cy="131763"/>
            </a:xfrm>
            <a:custGeom>
              <a:avLst/>
              <a:gdLst>
                <a:gd name="T0" fmla="*/ 63 w 64"/>
                <a:gd name="T1" fmla="*/ 41 h 41"/>
                <a:gd name="T2" fmla="*/ 59 w 64"/>
                <a:gd name="T3" fmla="*/ 40 h 41"/>
                <a:gd name="T4" fmla="*/ 8 w 64"/>
                <a:gd name="T5" fmla="*/ 20 h 41"/>
                <a:gd name="T6" fmla="*/ 1 w 64"/>
                <a:gd name="T7" fmla="*/ 11 h 41"/>
                <a:gd name="T8" fmla="*/ 5 w 64"/>
                <a:gd name="T9" fmla="*/ 3 h 41"/>
                <a:gd name="T10" fmla="*/ 16 w 64"/>
                <a:gd name="T11" fmla="*/ 4 h 41"/>
                <a:gd name="T12" fmla="*/ 61 w 64"/>
                <a:gd name="T13" fmla="*/ 38 h 41"/>
                <a:gd name="T14" fmla="*/ 64 w 64"/>
                <a:gd name="T15" fmla="*/ 39 h 41"/>
                <a:gd name="T16" fmla="*/ 63 w 64"/>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1">
                  <a:moveTo>
                    <a:pt x="63" y="41"/>
                  </a:moveTo>
                  <a:cubicBezTo>
                    <a:pt x="61" y="41"/>
                    <a:pt x="60" y="41"/>
                    <a:pt x="59" y="40"/>
                  </a:cubicBezTo>
                  <a:cubicBezTo>
                    <a:pt x="42" y="33"/>
                    <a:pt x="25" y="27"/>
                    <a:pt x="8" y="20"/>
                  </a:cubicBezTo>
                  <a:cubicBezTo>
                    <a:pt x="4" y="19"/>
                    <a:pt x="0" y="16"/>
                    <a:pt x="1" y="11"/>
                  </a:cubicBezTo>
                  <a:cubicBezTo>
                    <a:pt x="1" y="8"/>
                    <a:pt x="3" y="5"/>
                    <a:pt x="5" y="3"/>
                  </a:cubicBezTo>
                  <a:cubicBezTo>
                    <a:pt x="9" y="0"/>
                    <a:pt x="13" y="1"/>
                    <a:pt x="16" y="4"/>
                  </a:cubicBezTo>
                  <a:cubicBezTo>
                    <a:pt x="31" y="15"/>
                    <a:pt x="46" y="27"/>
                    <a:pt x="61" y="38"/>
                  </a:cubicBezTo>
                  <a:cubicBezTo>
                    <a:pt x="62" y="38"/>
                    <a:pt x="63" y="39"/>
                    <a:pt x="64" y="39"/>
                  </a:cubicBezTo>
                  <a:cubicBezTo>
                    <a:pt x="64" y="40"/>
                    <a:pt x="63" y="41"/>
                    <a:pt x="63" y="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13"/>
            <p:cNvSpPr>
              <a:spLocks/>
            </p:cNvSpPr>
            <p:nvPr/>
          </p:nvSpPr>
          <p:spPr bwMode="auto">
            <a:xfrm>
              <a:off x="14114463" y="2400300"/>
              <a:ext cx="203200" cy="125413"/>
            </a:xfrm>
            <a:custGeom>
              <a:avLst/>
              <a:gdLst>
                <a:gd name="T0" fmla="*/ 0 w 64"/>
                <a:gd name="T1" fmla="*/ 37 h 39"/>
                <a:gd name="T2" fmla="*/ 3 w 64"/>
                <a:gd name="T3" fmla="*/ 36 h 39"/>
                <a:gd name="T4" fmla="*/ 47 w 64"/>
                <a:gd name="T5" fmla="*/ 3 h 39"/>
                <a:gd name="T6" fmla="*/ 56 w 64"/>
                <a:gd name="T7" fmla="*/ 0 h 39"/>
                <a:gd name="T8" fmla="*/ 63 w 64"/>
                <a:gd name="T9" fmla="*/ 8 h 39"/>
                <a:gd name="T10" fmla="*/ 57 w 64"/>
                <a:gd name="T11" fmla="*/ 18 h 39"/>
                <a:gd name="T12" fmla="*/ 23 w 64"/>
                <a:gd name="T13" fmla="*/ 31 h 39"/>
                <a:gd name="T14" fmla="*/ 5 w 64"/>
                <a:gd name="T15" fmla="*/ 38 h 39"/>
                <a:gd name="T16" fmla="*/ 2 w 64"/>
                <a:gd name="T17" fmla="*/ 39 h 39"/>
                <a:gd name="T18" fmla="*/ 0 w 64"/>
                <a:gd name="T19" fmla="*/ 3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39">
                  <a:moveTo>
                    <a:pt x="0" y="37"/>
                  </a:moveTo>
                  <a:cubicBezTo>
                    <a:pt x="1" y="37"/>
                    <a:pt x="2" y="36"/>
                    <a:pt x="3" y="36"/>
                  </a:cubicBezTo>
                  <a:cubicBezTo>
                    <a:pt x="18" y="25"/>
                    <a:pt x="33" y="13"/>
                    <a:pt x="47" y="3"/>
                  </a:cubicBezTo>
                  <a:cubicBezTo>
                    <a:pt x="50" y="1"/>
                    <a:pt x="53" y="0"/>
                    <a:pt x="56" y="0"/>
                  </a:cubicBezTo>
                  <a:cubicBezTo>
                    <a:pt x="60" y="0"/>
                    <a:pt x="63" y="3"/>
                    <a:pt x="63" y="8"/>
                  </a:cubicBezTo>
                  <a:cubicBezTo>
                    <a:pt x="64" y="13"/>
                    <a:pt x="62" y="16"/>
                    <a:pt x="57" y="18"/>
                  </a:cubicBezTo>
                  <a:cubicBezTo>
                    <a:pt x="46" y="22"/>
                    <a:pt x="34" y="27"/>
                    <a:pt x="23" y="31"/>
                  </a:cubicBezTo>
                  <a:cubicBezTo>
                    <a:pt x="17" y="34"/>
                    <a:pt x="11" y="36"/>
                    <a:pt x="5" y="38"/>
                  </a:cubicBezTo>
                  <a:cubicBezTo>
                    <a:pt x="4" y="39"/>
                    <a:pt x="3" y="39"/>
                    <a:pt x="2" y="39"/>
                  </a:cubicBezTo>
                  <a:cubicBezTo>
                    <a:pt x="1" y="39"/>
                    <a:pt x="1" y="38"/>
                    <a:pt x="0" y="3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14"/>
            <p:cNvSpPr>
              <a:spLocks/>
            </p:cNvSpPr>
            <p:nvPr/>
          </p:nvSpPr>
          <p:spPr bwMode="auto">
            <a:xfrm>
              <a:off x="13338175" y="2613025"/>
              <a:ext cx="182563" cy="65088"/>
            </a:xfrm>
            <a:custGeom>
              <a:avLst/>
              <a:gdLst>
                <a:gd name="T0" fmla="*/ 57 w 57"/>
                <a:gd name="T1" fmla="*/ 8 h 20"/>
                <a:gd name="T2" fmla="*/ 35 w 57"/>
                <a:gd name="T3" fmla="*/ 13 h 20"/>
                <a:gd name="T4" fmla="*/ 12 w 57"/>
                <a:gd name="T5" fmla="*/ 18 h 20"/>
                <a:gd name="T6" fmla="*/ 2 w 57"/>
                <a:gd name="T7" fmla="*/ 15 h 20"/>
                <a:gd name="T8" fmla="*/ 0 w 57"/>
                <a:gd name="T9" fmla="*/ 5 h 20"/>
                <a:gd name="T10" fmla="*/ 10 w 57"/>
                <a:gd name="T11" fmla="*/ 0 h 20"/>
                <a:gd name="T12" fmla="*/ 54 w 57"/>
                <a:gd name="T13" fmla="*/ 5 h 20"/>
                <a:gd name="T14" fmla="*/ 57 w 57"/>
                <a:gd name="T15" fmla="*/ 6 h 20"/>
                <a:gd name="T16" fmla="*/ 57 w 57"/>
                <a:gd name="T17"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20">
                  <a:moveTo>
                    <a:pt x="57" y="8"/>
                  </a:moveTo>
                  <a:cubicBezTo>
                    <a:pt x="50" y="9"/>
                    <a:pt x="43" y="11"/>
                    <a:pt x="35" y="13"/>
                  </a:cubicBezTo>
                  <a:cubicBezTo>
                    <a:pt x="27" y="15"/>
                    <a:pt x="19" y="16"/>
                    <a:pt x="12" y="18"/>
                  </a:cubicBezTo>
                  <a:cubicBezTo>
                    <a:pt x="7" y="20"/>
                    <a:pt x="3" y="19"/>
                    <a:pt x="2" y="15"/>
                  </a:cubicBezTo>
                  <a:cubicBezTo>
                    <a:pt x="0" y="12"/>
                    <a:pt x="0" y="8"/>
                    <a:pt x="0" y="5"/>
                  </a:cubicBezTo>
                  <a:cubicBezTo>
                    <a:pt x="2" y="1"/>
                    <a:pt x="5" y="0"/>
                    <a:pt x="10" y="0"/>
                  </a:cubicBezTo>
                  <a:cubicBezTo>
                    <a:pt x="25" y="2"/>
                    <a:pt x="39" y="4"/>
                    <a:pt x="54" y="5"/>
                  </a:cubicBezTo>
                  <a:cubicBezTo>
                    <a:pt x="55" y="6"/>
                    <a:pt x="56" y="6"/>
                    <a:pt x="57" y="6"/>
                  </a:cubicBezTo>
                  <a:cubicBezTo>
                    <a:pt x="57" y="7"/>
                    <a:pt x="57" y="7"/>
                    <a:pt x="57" y="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15"/>
            <p:cNvSpPr>
              <a:spLocks/>
            </p:cNvSpPr>
            <p:nvPr/>
          </p:nvSpPr>
          <p:spPr bwMode="auto">
            <a:xfrm>
              <a:off x="14177963" y="2613025"/>
              <a:ext cx="185738" cy="61913"/>
            </a:xfrm>
            <a:custGeom>
              <a:avLst/>
              <a:gdLst>
                <a:gd name="T0" fmla="*/ 0 w 58"/>
                <a:gd name="T1" fmla="*/ 6 h 19"/>
                <a:gd name="T2" fmla="*/ 10 w 58"/>
                <a:gd name="T3" fmla="*/ 5 h 19"/>
                <a:gd name="T4" fmla="*/ 48 w 58"/>
                <a:gd name="T5" fmla="*/ 0 h 19"/>
                <a:gd name="T6" fmla="*/ 58 w 58"/>
                <a:gd name="T7" fmla="*/ 8 h 19"/>
                <a:gd name="T8" fmla="*/ 51 w 58"/>
                <a:gd name="T9" fmla="*/ 19 h 19"/>
                <a:gd name="T10" fmla="*/ 47 w 58"/>
                <a:gd name="T11" fmla="*/ 19 h 19"/>
                <a:gd name="T12" fmla="*/ 2 w 58"/>
                <a:gd name="T13" fmla="*/ 8 h 19"/>
                <a:gd name="T14" fmla="*/ 0 w 58"/>
                <a:gd name="T15" fmla="*/ 7 h 19"/>
                <a:gd name="T16" fmla="*/ 0 w 58"/>
                <a:gd name="T17"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19">
                  <a:moveTo>
                    <a:pt x="0" y="6"/>
                  </a:moveTo>
                  <a:cubicBezTo>
                    <a:pt x="3" y="5"/>
                    <a:pt x="6" y="5"/>
                    <a:pt x="10" y="5"/>
                  </a:cubicBezTo>
                  <a:cubicBezTo>
                    <a:pt x="23" y="3"/>
                    <a:pt x="35" y="1"/>
                    <a:pt x="48" y="0"/>
                  </a:cubicBezTo>
                  <a:cubicBezTo>
                    <a:pt x="53" y="0"/>
                    <a:pt x="57" y="3"/>
                    <a:pt x="58" y="8"/>
                  </a:cubicBezTo>
                  <a:cubicBezTo>
                    <a:pt x="58" y="13"/>
                    <a:pt x="56" y="17"/>
                    <a:pt x="51" y="19"/>
                  </a:cubicBezTo>
                  <a:cubicBezTo>
                    <a:pt x="49" y="19"/>
                    <a:pt x="48" y="19"/>
                    <a:pt x="47" y="19"/>
                  </a:cubicBezTo>
                  <a:cubicBezTo>
                    <a:pt x="32" y="15"/>
                    <a:pt x="17" y="12"/>
                    <a:pt x="2" y="8"/>
                  </a:cubicBezTo>
                  <a:cubicBezTo>
                    <a:pt x="2" y="8"/>
                    <a:pt x="1" y="8"/>
                    <a:pt x="0" y="7"/>
                  </a:cubicBezTo>
                  <a:cubicBezTo>
                    <a:pt x="0" y="7"/>
                    <a:pt x="0" y="6"/>
                    <a:pt x="0" y="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16"/>
            <p:cNvSpPr>
              <a:spLocks/>
            </p:cNvSpPr>
            <p:nvPr/>
          </p:nvSpPr>
          <p:spPr bwMode="auto">
            <a:xfrm>
              <a:off x="14008100" y="2241550"/>
              <a:ext cx="147638" cy="196850"/>
            </a:xfrm>
            <a:custGeom>
              <a:avLst/>
              <a:gdLst>
                <a:gd name="T0" fmla="*/ 0 w 46"/>
                <a:gd name="T1" fmla="*/ 60 h 61"/>
                <a:gd name="T2" fmla="*/ 2 w 46"/>
                <a:gd name="T3" fmla="*/ 57 h 61"/>
                <a:gd name="T4" fmla="*/ 27 w 46"/>
                <a:gd name="T5" fmla="*/ 8 h 61"/>
                <a:gd name="T6" fmla="*/ 33 w 46"/>
                <a:gd name="T7" fmla="*/ 1 h 61"/>
                <a:gd name="T8" fmla="*/ 43 w 46"/>
                <a:gd name="T9" fmla="*/ 5 h 61"/>
                <a:gd name="T10" fmla="*/ 42 w 46"/>
                <a:gd name="T11" fmla="*/ 17 h 61"/>
                <a:gd name="T12" fmla="*/ 18 w 46"/>
                <a:gd name="T13" fmla="*/ 44 h 61"/>
                <a:gd name="T14" fmla="*/ 5 w 46"/>
                <a:gd name="T15" fmla="*/ 58 h 61"/>
                <a:gd name="T16" fmla="*/ 2 w 46"/>
                <a:gd name="T17" fmla="*/ 61 h 61"/>
                <a:gd name="T18" fmla="*/ 0 w 46"/>
                <a:gd name="T19" fmla="*/ 6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61">
                  <a:moveTo>
                    <a:pt x="0" y="60"/>
                  </a:moveTo>
                  <a:cubicBezTo>
                    <a:pt x="1" y="59"/>
                    <a:pt x="2" y="58"/>
                    <a:pt x="2" y="57"/>
                  </a:cubicBezTo>
                  <a:cubicBezTo>
                    <a:pt x="10" y="41"/>
                    <a:pt x="18" y="24"/>
                    <a:pt x="27" y="8"/>
                  </a:cubicBezTo>
                  <a:cubicBezTo>
                    <a:pt x="28" y="5"/>
                    <a:pt x="30" y="3"/>
                    <a:pt x="33" y="1"/>
                  </a:cubicBezTo>
                  <a:cubicBezTo>
                    <a:pt x="37" y="0"/>
                    <a:pt x="41" y="1"/>
                    <a:pt x="43" y="5"/>
                  </a:cubicBezTo>
                  <a:cubicBezTo>
                    <a:pt x="46" y="9"/>
                    <a:pt x="46" y="13"/>
                    <a:pt x="42" y="17"/>
                  </a:cubicBezTo>
                  <a:cubicBezTo>
                    <a:pt x="34" y="26"/>
                    <a:pt x="26" y="35"/>
                    <a:pt x="18" y="44"/>
                  </a:cubicBezTo>
                  <a:cubicBezTo>
                    <a:pt x="13" y="49"/>
                    <a:pt x="9" y="54"/>
                    <a:pt x="5" y="58"/>
                  </a:cubicBezTo>
                  <a:cubicBezTo>
                    <a:pt x="4" y="59"/>
                    <a:pt x="3" y="60"/>
                    <a:pt x="2" y="61"/>
                  </a:cubicBezTo>
                  <a:cubicBezTo>
                    <a:pt x="1" y="61"/>
                    <a:pt x="1" y="60"/>
                    <a:pt x="0" y="6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39" name="Group 138"/>
          <p:cNvGrpSpPr/>
          <p:nvPr/>
        </p:nvGrpSpPr>
        <p:grpSpPr>
          <a:xfrm>
            <a:off x="5627384" y="3881880"/>
            <a:ext cx="724248" cy="724248"/>
            <a:chOff x="5248275" y="3881880"/>
            <a:chExt cx="724248" cy="724248"/>
          </a:xfrm>
        </p:grpSpPr>
        <p:sp>
          <p:nvSpPr>
            <p:cNvPr id="99" name="Oval 98"/>
            <p:cNvSpPr/>
            <p:nvPr/>
          </p:nvSpPr>
          <p:spPr>
            <a:xfrm>
              <a:off x="5248275" y="3881880"/>
              <a:ext cx="724248" cy="7242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6" name="Group 135"/>
            <p:cNvGrpSpPr/>
            <p:nvPr/>
          </p:nvGrpSpPr>
          <p:grpSpPr>
            <a:xfrm>
              <a:off x="5416966" y="3962400"/>
              <a:ext cx="386866" cy="513272"/>
              <a:chOff x="17089438" y="2138363"/>
              <a:chExt cx="884238" cy="1173162"/>
            </a:xfrm>
            <a:solidFill>
              <a:schemeClr val="bg1"/>
            </a:solidFill>
          </p:grpSpPr>
          <p:sp>
            <p:nvSpPr>
              <p:cNvPr id="124" name="Oval 17"/>
              <p:cNvSpPr>
                <a:spLocks noChangeArrowheads="1"/>
              </p:cNvSpPr>
              <p:nvPr/>
            </p:nvSpPr>
            <p:spPr bwMode="auto">
              <a:xfrm>
                <a:off x="17360900" y="2138363"/>
                <a:ext cx="369888" cy="37147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18"/>
              <p:cNvSpPr>
                <a:spLocks noEditPoints="1"/>
              </p:cNvSpPr>
              <p:nvPr/>
            </p:nvSpPr>
            <p:spPr bwMode="auto">
              <a:xfrm>
                <a:off x="17089438" y="2568575"/>
                <a:ext cx="884238" cy="742950"/>
              </a:xfrm>
              <a:custGeom>
                <a:avLst/>
                <a:gdLst>
                  <a:gd name="T0" fmla="*/ 198 w 277"/>
                  <a:gd name="T1" fmla="*/ 1 h 230"/>
                  <a:gd name="T2" fmla="*/ 153 w 277"/>
                  <a:gd name="T3" fmla="*/ 1 h 230"/>
                  <a:gd name="T4" fmla="*/ 149 w 277"/>
                  <a:gd name="T5" fmla="*/ 24 h 230"/>
                  <a:gd name="T6" fmla="*/ 130 w 277"/>
                  <a:gd name="T7" fmla="*/ 25 h 230"/>
                  <a:gd name="T8" fmla="*/ 126 w 277"/>
                  <a:gd name="T9" fmla="*/ 1 h 230"/>
                  <a:gd name="T10" fmla="*/ 82 w 277"/>
                  <a:gd name="T11" fmla="*/ 1 h 230"/>
                  <a:gd name="T12" fmla="*/ 3 w 277"/>
                  <a:gd name="T13" fmla="*/ 63 h 230"/>
                  <a:gd name="T14" fmla="*/ 3 w 277"/>
                  <a:gd name="T15" fmla="*/ 205 h 230"/>
                  <a:gd name="T16" fmla="*/ 3 w 277"/>
                  <a:gd name="T17" fmla="*/ 205 h 230"/>
                  <a:gd name="T18" fmla="*/ 3 w 277"/>
                  <a:gd name="T19" fmla="*/ 206 h 230"/>
                  <a:gd name="T20" fmla="*/ 27 w 277"/>
                  <a:gd name="T21" fmla="*/ 230 h 230"/>
                  <a:gd name="T22" fmla="*/ 51 w 277"/>
                  <a:gd name="T23" fmla="*/ 206 h 230"/>
                  <a:gd name="T24" fmla="*/ 51 w 277"/>
                  <a:gd name="T25" fmla="*/ 205 h 230"/>
                  <a:gd name="T26" fmla="*/ 51 w 277"/>
                  <a:gd name="T27" fmla="*/ 205 h 230"/>
                  <a:gd name="T28" fmla="*/ 51 w 277"/>
                  <a:gd name="T29" fmla="*/ 73 h 230"/>
                  <a:gd name="T30" fmla="*/ 67 w 277"/>
                  <a:gd name="T31" fmla="*/ 73 h 230"/>
                  <a:gd name="T32" fmla="*/ 67 w 277"/>
                  <a:gd name="T33" fmla="*/ 217 h 230"/>
                  <a:gd name="T34" fmla="*/ 212 w 277"/>
                  <a:gd name="T35" fmla="*/ 218 h 230"/>
                  <a:gd name="T36" fmla="*/ 212 w 277"/>
                  <a:gd name="T37" fmla="*/ 73 h 230"/>
                  <a:gd name="T38" fmla="*/ 228 w 277"/>
                  <a:gd name="T39" fmla="*/ 73 h 230"/>
                  <a:gd name="T40" fmla="*/ 228 w 277"/>
                  <a:gd name="T41" fmla="*/ 205 h 230"/>
                  <a:gd name="T42" fmla="*/ 228 w 277"/>
                  <a:gd name="T43" fmla="*/ 205 h 230"/>
                  <a:gd name="T44" fmla="*/ 228 w 277"/>
                  <a:gd name="T45" fmla="*/ 205 h 230"/>
                  <a:gd name="T46" fmla="*/ 252 w 277"/>
                  <a:gd name="T47" fmla="*/ 229 h 230"/>
                  <a:gd name="T48" fmla="*/ 277 w 277"/>
                  <a:gd name="T49" fmla="*/ 205 h 230"/>
                  <a:gd name="T50" fmla="*/ 277 w 277"/>
                  <a:gd name="T51" fmla="*/ 205 h 230"/>
                  <a:gd name="T52" fmla="*/ 277 w 277"/>
                  <a:gd name="T53" fmla="*/ 63 h 230"/>
                  <a:gd name="T54" fmla="*/ 198 w 277"/>
                  <a:gd name="T55" fmla="*/ 1 h 230"/>
                  <a:gd name="T56" fmla="*/ 140 w 277"/>
                  <a:gd name="T57" fmla="*/ 163 h 230"/>
                  <a:gd name="T58" fmla="*/ 124 w 277"/>
                  <a:gd name="T59" fmla="*/ 143 h 230"/>
                  <a:gd name="T60" fmla="*/ 132 w 277"/>
                  <a:gd name="T61" fmla="*/ 38 h 230"/>
                  <a:gd name="T62" fmla="*/ 147 w 277"/>
                  <a:gd name="T63" fmla="*/ 38 h 230"/>
                  <a:gd name="T64" fmla="*/ 147 w 277"/>
                  <a:gd name="T65" fmla="*/ 40 h 230"/>
                  <a:gd name="T66" fmla="*/ 151 w 277"/>
                  <a:gd name="T67" fmla="*/ 91 h 230"/>
                  <a:gd name="T68" fmla="*/ 155 w 277"/>
                  <a:gd name="T69" fmla="*/ 143 h 230"/>
                  <a:gd name="T70" fmla="*/ 140 w 277"/>
                  <a:gd name="T71" fmla="*/ 163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7" h="230">
                    <a:moveTo>
                      <a:pt x="198" y="1"/>
                    </a:moveTo>
                    <a:cubicBezTo>
                      <a:pt x="153" y="1"/>
                      <a:pt x="153" y="1"/>
                      <a:pt x="153" y="1"/>
                    </a:cubicBezTo>
                    <a:cubicBezTo>
                      <a:pt x="157" y="4"/>
                      <a:pt x="152" y="17"/>
                      <a:pt x="149" y="24"/>
                    </a:cubicBezTo>
                    <a:cubicBezTo>
                      <a:pt x="143" y="23"/>
                      <a:pt x="136" y="23"/>
                      <a:pt x="130" y="25"/>
                    </a:cubicBezTo>
                    <a:cubicBezTo>
                      <a:pt x="127" y="17"/>
                      <a:pt x="122" y="4"/>
                      <a:pt x="126" y="1"/>
                    </a:cubicBezTo>
                    <a:cubicBezTo>
                      <a:pt x="82" y="1"/>
                      <a:pt x="82" y="1"/>
                      <a:pt x="82" y="1"/>
                    </a:cubicBezTo>
                    <a:cubicBezTo>
                      <a:pt x="0" y="2"/>
                      <a:pt x="3" y="63"/>
                      <a:pt x="3" y="63"/>
                    </a:cubicBezTo>
                    <a:cubicBezTo>
                      <a:pt x="3" y="205"/>
                      <a:pt x="3" y="205"/>
                      <a:pt x="3" y="205"/>
                    </a:cubicBezTo>
                    <a:cubicBezTo>
                      <a:pt x="3" y="205"/>
                      <a:pt x="3" y="205"/>
                      <a:pt x="3" y="205"/>
                    </a:cubicBezTo>
                    <a:cubicBezTo>
                      <a:pt x="3" y="205"/>
                      <a:pt x="3" y="205"/>
                      <a:pt x="3" y="206"/>
                    </a:cubicBezTo>
                    <a:cubicBezTo>
                      <a:pt x="3" y="219"/>
                      <a:pt x="14" y="230"/>
                      <a:pt x="27" y="230"/>
                    </a:cubicBezTo>
                    <a:cubicBezTo>
                      <a:pt x="40" y="230"/>
                      <a:pt x="51" y="219"/>
                      <a:pt x="51" y="206"/>
                    </a:cubicBezTo>
                    <a:cubicBezTo>
                      <a:pt x="51" y="205"/>
                      <a:pt x="51" y="205"/>
                      <a:pt x="51" y="205"/>
                    </a:cubicBezTo>
                    <a:cubicBezTo>
                      <a:pt x="51" y="205"/>
                      <a:pt x="51" y="205"/>
                      <a:pt x="51" y="205"/>
                    </a:cubicBezTo>
                    <a:cubicBezTo>
                      <a:pt x="51" y="73"/>
                      <a:pt x="51" y="73"/>
                      <a:pt x="51" y="73"/>
                    </a:cubicBezTo>
                    <a:cubicBezTo>
                      <a:pt x="67" y="73"/>
                      <a:pt x="67" y="73"/>
                      <a:pt x="67" y="73"/>
                    </a:cubicBezTo>
                    <a:cubicBezTo>
                      <a:pt x="67" y="217"/>
                      <a:pt x="67" y="217"/>
                      <a:pt x="67" y="217"/>
                    </a:cubicBezTo>
                    <a:cubicBezTo>
                      <a:pt x="212" y="218"/>
                      <a:pt x="212" y="218"/>
                      <a:pt x="212" y="218"/>
                    </a:cubicBezTo>
                    <a:cubicBezTo>
                      <a:pt x="212" y="73"/>
                      <a:pt x="212" y="73"/>
                      <a:pt x="212" y="73"/>
                    </a:cubicBezTo>
                    <a:cubicBezTo>
                      <a:pt x="228" y="73"/>
                      <a:pt x="228" y="73"/>
                      <a:pt x="228" y="73"/>
                    </a:cubicBezTo>
                    <a:cubicBezTo>
                      <a:pt x="228" y="205"/>
                      <a:pt x="228" y="205"/>
                      <a:pt x="228" y="205"/>
                    </a:cubicBezTo>
                    <a:cubicBezTo>
                      <a:pt x="228" y="205"/>
                      <a:pt x="228" y="205"/>
                      <a:pt x="228" y="205"/>
                    </a:cubicBezTo>
                    <a:cubicBezTo>
                      <a:pt x="228" y="205"/>
                      <a:pt x="228" y="205"/>
                      <a:pt x="228" y="205"/>
                    </a:cubicBezTo>
                    <a:cubicBezTo>
                      <a:pt x="228" y="218"/>
                      <a:pt x="239" y="229"/>
                      <a:pt x="252" y="229"/>
                    </a:cubicBezTo>
                    <a:cubicBezTo>
                      <a:pt x="266" y="229"/>
                      <a:pt x="277" y="218"/>
                      <a:pt x="277" y="205"/>
                    </a:cubicBezTo>
                    <a:cubicBezTo>
                      <a:pt x="277" y="205"/>
                      <a:pt x="277" y="205"/>
                      <a:pt x="277" y="205"/>
                    </a:cubicBezTo>
                    <a:cubicBezTo>
                      <a:pt x="277" y="63"/>
                      <a:pt x="277" y="63"/>
                      <a:pt x="277" y="63"/>
                    </a:cubicBezTo>
                    <a:cubicBezTo>
                      <a:pt x="271" y="0"/>
                      <a:pt x="198" y="1"/>
                      <a:pt x="198" y="1"/>
                    </a:cubicBezTo>
                    <a:close/>
                    <a:moveTo>
                      <a:pt x="140" y="163"/>
                    </a:moveTo>
                    <a:cubicBezTo>
                      <a:pt x="124" y="143"/>
                      <a:pt x="124" y="143"/>
                      <a:pt x="124" y="143"/>
                    </a:cubicBezTo>
                    <a:cubicBezTo>
                      <a:pt x="132" y="38"/>
                      <a:pt x="132" y="38"/>
                      <a:pt x="132" y="38"/>
                    </a:cubicBezTo>
                    <a:cubicBezTo>
                      <a:pt x="137" y="37"/>
                      <a:pt x="142" y="37"/>
                      <a:pt x="147" y="38"/>
                    </a:cubicBezTo>
                    <a:cubicBezTo>
                      <a:pt x="147" y="40"/>
                      <a:pt x="147" y="40"/>
                      <a:pt x="147" y="40"/>
                    </a:cubicBezTo>
                    <a:cubicBezTo>
                      <a:pt x="151" y="91"/>
                      <a:pt x="151" y="91"/>
                      <a:pt x="151" y="91"/>
                    </a:cubicBezTo>
                    <a:cubicBezTo>
                      <a:pt x="155" y="143"/>
                      <a:pt x="155" y="143"/>
                      <a:pt x="155" y="143"/>
                    </a:cubicBezTo>
                    <a:lnTo>
                      <a:pt x="140" y="16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137" name="Group 136"/>
          <p:cNvGrpSpPr/>
          <p:nvPr/>
        </p:nvGrpSpPr>
        <p:grpSpPr>
          <a:xfrm>
            <a:off x="7666490" y="3961957"/>
            <a:ext cx="494836" cy="470718"/>
            <a:chOff x="18491200" y="2225675"/>
            <a:chExt cx="944563" cy="898526"/>
          </a:xfrm>
          <a:solidFill>
            <a:schemeClr val="bg1"/>
          </a:solidFill>
        </p:grpSpPr>
        <p:sp>
          <p:nvSpPr>
            <p:cNvPr id="126" name="Freeform 19"/>
            <p:cNvSpPr>
              <a:spLocks/>
            </p:cNvSpPr>
            <p:nvPr/>
          </p:nvSpPr>
          <p:spPr bwMode="auto">
            <a:xfrm>
              <a:off x="18491200" y="2811463"/>
              <a:ext cx="944563" cy="312738"/>
            </a:xfrm>
            <a:custGeom>
              <a:avLst/>
              <a:gdLst>
                <a:gd name="T0" fmla="*/ 372 w 595"/>
                <a:gd name="T1" fmla="*/ 0 h 197"/>
                <a:gd name="T2" fmla="*/ 372 w 595"/>
                <a:gd name="T3" fmla="*/ 38 h 197"/>
                <a:gd name="T4" fmla="*/ 372 w 595"/>
                <a:gd name="T5" fmla="*/ 69 h 197"/>
                <a:gd name="T6" fmla="*/ 221 w 595"/>
                <a:gd name="T7" fmla="*/ 69 h 197"/>
                <a:gd name="T8" fmla="*/ 221 w 595"/>
                <a:gd name="T9" fmla="*/ 38 h 197"/>
                <a:gd name="T10" fmla="*/ 221 w 595"/>
                <a:gd name="T11" fmla="*/ 0 h 197"/>
                <a:gd name="T12" fmla="*/ 201 w 595"/>
                <a:gd name="T13" fmla="*/ 0 h 197"/>
                <a:gd name="T14" fmla="*/ 0 w 595"/>
                <a:gd name="T15" fmla="*/ 0 h 197"/>
                <a:gd name="T16" fmla="*/ 0 w 595"/>
                <a:gd name="T17" fmla="*/ 197 h 197"/>
                <a:gd name="T18" fmla="*/ 595 w 595"/>
                <a:gd name="T19" fmla="*/ 197 h 197"/>
                <a:gd name="T20" fmla="*/ 595 w 595"/>
                <a:gd name="T21" fmla="*/ 0 h 197"/>
                <a:gd name="T22" fmla="*/ 406 w 595"/>
                <a:gd name="T23" fmla="*/ 0 h 197"/>
                <a:gd name="T24" fmla="*/ 372 w 595"/>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5" h="197">
                  <a:moveTo>
                    <a:pt x="372" y="0"/>
                  </a:moveTo>
                  <a:lnTo>
                    <a:pt x="372" y="38"/>
                  </a:lnTo>
                  <a:lnTo>
                    <a:pt x="372" y="69"/>
                  </a:lnTo>
                  <a:lnTo>
                    <a:pt x="221" y="69"/>
                  </a:lnTo>
                  <a:lnTo>
                    <a:pt x="221" y="38"/>
                  </a:lnTo>
                  <a:lnTo>
                    <a:pt x="221" y="0"/>
                  </a:lnTo>
                  <a:lnTo>
                    <a:pt x="201" y="0"/>
                  </a:lnTo>
                  <a:lnTo>
                    <a:pt x="0" y="0"/>
                  </a:lnTo>
                  <a:lnTo>
                    <a:pt x="0" y="197"/>
                  </a:lnTo>
                  <a:lnTo>
                    <a:pt x="595" y="197"/>
                  </a:lnTo>
                  <a:lnTo>
                    <a:pt x="595" y="0"/>
                  </a:lnTo>
                  <a:lnTo>
                    <a:pt x="406" y="0"/>
                  </a:lnTo>
                  <a:lnTo>
                    <a:pt x="37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0"/>
            <p:cNvSpPr>
              <a:spLocks/>
            </p:cNvSpPr>
            <p:nvPr/>
          </p:nvSpPr>
          <p:spPr bwMode="auto">
            <a:xfrm>
              <a:off x="18759488" y="2225675"/>
              <a:ext cx="407988" cy="673100"/>
            </a:xfrm>
            <a:custGeom>
              <a:avLst/>
              <a:gdLst>
                <a:gd name="T0" fmla="*/ 68 w 257"/>
                <a:gd name="T1" fmla="*/ 167 h 424"/>
                <a:gd name="T2" fmla="*/ 68 w 257"/>
                <a:gd name="T3" fmla="*/ 314 h 424"/>
                <a:gd name="T4" fmla="*/ 68 w 257"/>
                <a:gd name="T5" fmla="*/ 424 h 424"/>
                <a:gd name="T6" fmla="*/ 189 w 257"/>
                <a:gd name="T7" fmla="*/ 424 h 424"/>
                <a:gd name="T8" fmla="*/ 189 w 257"/>
                <a:gd name="T9" fmla="*/ 314 h 424"/>
                <a:gd name="T10" fmla="*/ 189 w 257"/>
                <a:gd name="T11" fmla="*/ 167 h 424"/>
                <a:gd name="T12" fmla="*/ 257 w 257"/>
                <a:gd name="T13" fmla="*/ 167 h 424"/>
                <a:gd name="T14" fmla="*/ 207 w 257"/>
                <a:gd name="T15" fmla="*/ 102 h 424"/>
                <a:gd name="T16" fmla="*/ 191 w 257"/>
                <a:gd name="T17" fmla="*/ 84 h 424"/>
                <a:gd name="T18" fmla="*/ 183 w 257"/>
                <a:gd name="T19" fmla="*/ 71 h 424"/>
                <a:gd name="T20" fmla="*/ 126 w 257"/>
                <a:gd name="T21" fmla="*/ 0 h 424"/>
                <a:gd name="T22" fmla="*/ 72 w 257"/>
                <a:gd name="T23" fmla="*/ 71 h 424"/>
                <a:gd name="T24" fmla="*/ 62 w 257"/>
                <a:gd name="T25" fmla="*/ 84 h 424"/>
                <a:gd name="T26" fmla="*/ 48 w 257"/>
                <a:gd name="T27" fmla="*/ 102 h 424"/>
                <a:gd name="T28" fmla="*/ 0 w 257"/>
                <a:gd name="T29" fmla="*/ 167 h 424"/>
                <a:gd name="T30" fmla="*/ 68 w 257"/>
                <a:gd name="T31" fmla="*/ 167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7" h="424">
                  <a:moveTo>
                    <a:pt x="68" y="167"/>
                  </a:moveTo>
                  <a:lnTo>
                    <a:pt x="68" y="314"/>
                  </a:lnTo>
                  <a:lnTo>
                    <a:pt x="68" y="424"/>
                  </a:lnTo>
                  <a:lnTo>
                    <a:pt x="189" y="424"/>
                  </a:lnTo>
                  <a:lnTo>
                    <a:pt x="189" y="314"/>
                  </a:lnTo>
                  <a:lnTo>
                    <a:pt x="189" y="167"/>
                  </a:lnTo>
                  <a:lnTo>
                    <a:pt x="257" y="167"/>
                  </a:lnTo>
                  <a:lnTo>
                    <a:pt x="207" y="102"/>
                  </a:lnTo>
                  <a:lnTo>
                    <a:pt x="191" y="84"/>
                  </a:lnTo>
                  <a:lnTo>
                    <a:pt x="183" y="71"/>
                  </a:lnTo>
                  <a:lnTo>
                    <a:pt x="126" y="0"/>
                  </a:lnTo>
                  <a:lnTo>
                    <a:pt x="72" y="71"/>
                  </a:lnTo>
                  <a:lnTo>
                    <a:pt x="62" y="84"/>
                  </a:lnTo>
                  <a:lnTo>
                    <a:pt x="48" y="102"/>
                  </a:lnTo>
                  <a:lnTo>
                    <a:pt x="0" y="167"/>
                  </a:lnTo>
                  <a:lnTo>
                    <a:pt x="68" y="1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1"/>
            <p:cNvSpPr>
              <a:spLocks/>
            </p:cNvSpPr>
            <p:nvPr/>
          </p:nvSpPr>
          <p:spPr bwMode="auto">
            <a:xfrm>
              <a:off x="18491200" y="2384425"/>
              <a:ext cx="319088" cy="406400"/>
            </a:xfrm>
            <a:custGeom>
              <a:avLst/>
              <a:gdLst>
                <a:gd name="T0" fmla="*/ 141 w 201"/>
                <a:gd name="T1" fmla="*/ 28 h 256"/>
                <a:gd name="T2" fmla="*/ 179 w 201"/>
                <a:gd name="T3" fmla="*/ 28 h 256"/>
                <a:gd name="T4" fmla="*/ 201 w 201"/>
                <a:gd name="T5" fmla="*/ 0 h 256"/>
                <a:gd name="T6" fmla="*/ 106 w 201"/>
                <a:gd name="T7" fmla="*/ 0 h 256"/>
                <a:gd name="T8" fmla="*/ 0 w 201"/>
                <a:gd name="T9" fmla="*/ 256 h 256"/>
                <a:gd name="T10" fmla="*/ 46 w 201"/>
                <a:gd name="T11" fmla="*/ 256 h 256"/>
                <a:gd name="T12" fmla="*/ 141 w 201"/>
                <a:gd name="T13" fmla="*/ 28 h 256"/>
              </a:gdLst>
              <a:ahLst/>
              <a:cxnLst>
                <a:cxn ang="0">
                  <a:pos x="T0" y="T1"/>
                </a:cxn>
                <a:cxn ang="0">
                  <a:pos x="T2" y="T3"/>
                </a:cxn>
                <a:cxn ang="0">
                  <a:pos x="T4" y="T5"/>
                </a:cxn>
                <a:cxn ang="0">
                  <a:pos x="T6" y="T7"/>
                </a:cxn>
                <a:cxn ang="0">
                  <a:pos x="T8" y="T9"/>
                </a:cxn>
                <a:cxn ang="0">
                  <a:pos x="T10" y="T11"/>
                </a:cxn>
                <a:cxn ang="0">
                  <a:pos x="T12" y="T13"/>
                </a:cxn>
              </a:cxnLst>
              <a:rect l="0" t="0" r="r" b="b"/>
              <a:pathLst>
                <a:path w="201" h="256">
                  <a:moveTo>
                    <a:pt x="141" y="28"/>
                  </a:moveTo>
                  <a:lnTo>
                    <a:pt x="179" y="28"/>
                  </a:lnTo>
                  <a:lnTo>
                    <a:pt x="201" y="0"/>
                  </a:lnTo>
                  <a:lnTo>
                    <a:pt x="106" y="0"/>
                  </a:lnTo>
                  <a:lnTo>
                    <a:pt x="0" y="256"/>
                  </a:lnTo>
                  <a:lnTo>
                    <a:pt x="46" y="256"/>
                  </a:lnTo>
                  <a:lnTo>
                    <a:pt x="141" y="2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2"/>
            <p:cNvSpPr>
              <a:spLocks/>
            </p:cNvSpPr>
            <p:nvPr/>
          </p:nvSpPr>
          <p:spPr bwMode="auto">
            <a:xfrm>
              <a:off x="19113500" y="2384425"/>
              <a:ext cx="322263" cy="406400"/>
            </a:xfrm>
            <a:custGeom>
              <a:avLst/>
              <a:gdLst>
                <a:gd name="T0" fmla="*/ 60 w 203"/>
                <a:gd name="T1" fmla="*/ 28 h 256"/>
                <a:gd name="T2" fmla="*/ 153 w 203"/>
                <a:gd name="T3" fmla="*/ 256 h 256"/>
                <a:gd name="T4" fmla="*/ 203 w 203"/>
                <a:gd name="T5" fmla="*/ 256 h 256"/>
                <a:gd name="T6" fmla="*/ 98 w 203"/>
                <a:gd name="T7" fmla="*/ 0 h 256"/>
                <a:gd name="T8" fmla="*/ 0 w 203"/>
                <a:gd name="T9" fmla="*/ 0 h 256"/>
                <a:gd name="T10" fmla="*/ 24 w 203"/>
                <a:gd name="T11" fmla="*/ 28 h 256"/>
                <a:gd name="T12" fmla="*/ 60 w 203"/>
                <a:gd name="T13" fmla="*/ 28 h 256"/>
              </a:gdLst>
              <a:ahLst/>
              <a:cxnLst>
                <a:cxn ang="0">
                  <a:pos x="T0" y="T1"/>
                </a:cxn>
                <a:cxn ang="0">
                  <a:pos x="T2" y="T3"/>
                </a:cxn>
                <a:cxn ang="0">
                  <a:pos x="T4" y="T5"/>
                </a:cxn>
                <a:cxn ang="0">
                  <a:pos x="T6" y="T7"/>
                </a:cxn>
                <a:cxn ang="0">
                  <a:pos x="T8" y="T9"/>
                </a:cxn>
                <a:cxn ang="0">
                  <a:pos x="T10" y="T11"/>
                </a:cxn>
                <a:cxn ang="0">
                  <a:pos x="T12" y="T13"/>
                </a:cxn>
              </a:cxnLst>
              <a:rect l="0" t="0" r="r" b="b"/>
              <a:pathLst>
                <a:path w="203" h="256">
                  <a:moveTo>
                    <a:pt x="60" y="28"/>
                  </a:moveTo>
                  <a:lnTo>
                    <a:pt x="153" y="256"/>
                  </a:lnTo>
                  <a:lnTo>
                    <a:pt x="203" y="256"/>
                  </a:lnTo>
                  <a:lnTo>
                    <a:pt x="98" y="0"/>
                  </a:lnTo>
                  <a:lnTo>
                    <a:pt x="0" y="0"/>
                  </a:lnTo>
                  <a:lnTo>
                    <a:pt x="24" y="28"/>
                  </a:lnTo>
                  <a:lnTo>
                    <a:pt x="60" y="2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40" name="Group 139"/>
          <p:cNvGrpSpPr/>
          <p:nvPr/>
        </p:nvGrpSpPr>
        <p:grpSpPr>
          <a:xfrm>
            <a:off x="9476181" y="3881880"/>
            <a:ext cx="724248" cy="724248"/>
            <a:chOff x="9097072" y="3881880"/>
            <a:chExt cx="724248" cy="724248"/>
          </a:xfrm>
        </p:grpSpPr>
        <p:sp>
          <p:nvSpPr>
            <p:cNvPr id="109" name="Oval 108"/>
            <p:cNvSpPr/>
            <p:nvPr/>
          </p:nvSpPr>
          <p:spPr>
            <a:xfrm>
              <a:off x="9097072" y="3881880"/>
              <a:ext cx="724248" cy="7242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5" name="Group 134"/>
            <p:cNvGrpSpPr/>
            <p:nvPr/>
          </p:nvGrpSpPr>
          <p:grpSpPr>
            <a:xfrm>
              <a:off x="9241324" y="3986575"/>
              <a:ext cx="479185" cy="516289"/>
              <a:chOff x="13527088" y="3670300"/>
              <a:chExt cx="963613" cy="1038226"/>
            </a:xfrm>
            <a:solidFill>
              <a:schemeClr val="bg1"/>
            </a:solidFill>
          </p:grpSpPr>
          <p:sp>
            <p:nvSpPr>
              <p:cNvPr id="130" name="Freeform 23"/>
              <p:cNvSpPr>
                <a:spLocks noEditPoints="1"/>
              </p:cNvSpPr>
              <p:nvPr/>
            </p:nvSpPr>
            <p:spPr bwMode="auto">
              <a:xfrm>
                <a:off x="13527088" y="3670300"/>
                <a:ext cx="963613" cy="763588"/>
              </a:xfrm>
              <a:custGeom>
                <a:avLst/>
                <a:gdLst>
                  <a:gd name="T0" fmla="*/ 187 w 302"/>
                  <a:gd name="T1" fmla="*/ 0 h 236"/>
                  <a:gd name="T2" fmla="*/ 81 w 302"/>
                  <a:gd name="T3" fmla="*/ 71 h 236"/>
                  <a:gd name="T4" fmla="*/ 0 w 302"/>
                  <a:gd name="T5" fmla="*/ 158 h 236"/>
                  <a:gd name="T6" fmla="*/ 158 w 302"/>
                  <a:gd name="T7" fmla="*/ 180 h 236"/>
                  <a:gd name="T8" fmla="*/ 152 w 302"/>
                  <a:gd name="T9" fmla="*/ 128 h 236"/>
                  <a:gd name="T10" fmla="*/ 183 w 302"/>
                  <a:gd name="T11" fmla="*/ 176 h 236"/>
                  <a:gd name="T12" fmla="*/ 158 w 302"/>
                  <a:gd name="T13" fmla="*/ 181 h 236"/>
                  <a:gd name="T14" fmla="*/ 183 w 302"/>
                  <a:gd name="T15" fmla="*/ 183 h 236"/>
                  <a:gd name="T16" fmla="*/ 158 w 302"/>
                  <a:gd name="T17" fmla="*/ 202 h 236"/>
                  <a:gd name="T18" fmla="*/ 173 w 302"/>
                  <a:gd name="T19" fmla="*/ 227 h 236"/>
                  <a:gd name="T20" fmla="*/ 158 w 302"/>
                  <a:gd name="T21" fmla="*/ 230 h 236"/>
                  <a:gd name="T22" fmla="*/ 184 w 302"/>
                  <a:gd name="T23" fmla="*/ 236 h 236"/>
                  <a:gd name="T24" fmla="*/ 302 w 302"/>
                  <a:gd name="T25" fmla="*/ 128 h 236"/>
                  <a:gd name="T26" fmla="*/ 302 w 302"/>
                  <a:gd name="T27" fmla="*/ 123 h 236"/>
                  <a:gd name="T28" fmla="*/ 196 w 302"/>
                  <a:gd name="T29" fmla="*/ 1 h 236"/>
                  <a:gd name="T30" fmla="*/ 132 w 302"/>
                  <a:gd name="T31" fmla="*/ 56 h 236"/>
                  <a:gd name="T32" fmla="*/ 87 w 302"/>
                  <a:gd name="T33" fmla="*/ 74 h 236"/>
                  <a:gd name="T34" fmla="*/ 127 w 302"/>
                  <a:gd name="T35" fmla="*/ 65 h 236"/>
                  <a:gd name="T36" fmla="*/ 92 w 302"/>
                  <a:gd name="T37" fmla="*/ 80 h 236"/>
                  <a:gd name="T38" fmla="*/ 92 w 302"/>
                  <a:gd name="T39" fmla="*/ 155 h 236"/>
                  <a:gd name="T40" fmla="*/ 65 w 302"/>
                  <a:gd name="T41" fmla="*/ 155 h 236"/>
                  <a:gd name="T42" fmla="*/ 79 w 302"/>
                  <a:gd name="T43" fmla="*/ 104 h 236"/>
                  <a:gd name="T44" fmla="*/ 92 w 302"/>
                  <a:gd name="T45" fmla="*/ 155 h 236"/>
                  <a:gd name="T46" fmla="*/ 149 w 302"/>
                  <a:gd name="T47" fmla="*/ 121 h 236"/>
                  <a:gd name="T48" fmla="*/ 138 w 302"/>
                  <a:gd name="T49" fmla="*/ 62 h 236"/>
                  <a:gd name="T50" fmla="*/ 183 w 302"/>
                  <a:gd name="T51" fmla="*/ 121 h 236"/>
                  <a:gd name="T52" fmla="*/ 143 w 302"/>
                  <a:gd name="T53" fmla="*/ 53 h 236"/>
                  <a:gd name="T54" fmla="*/ 183 w 302"/>
                  <a:gd name="T55" fmla="*/ 49 h 236"/>
                  <a:gd name="T56" fmla="*/ 236 w 302"/>
                  <a:gd name="T57" fmla="*/ 56 h 236"/>
                  <a:gd name="T58" fmla="*/ 198 w 302"/>
                  <a:gd name="T59" fmla="*/ 8 h 236"/>
                  <a:gd name="T60" fmla="*/ 190 w 302"/>
                  <a:gd name="T61" fmla="*/ 121 h 236"/>
                  <a:gd name="T62" fmla="*/ 230 w 302"/>
                  <a:gd name="T63" fmla="*/ 62 h 236"/>
                  <a:gd name="T64" fmla="*/ 245 w 302"/>
                  <a:gd name="T65" fmla="*/ 104 h 236"/>
                  <a:gd name="T66" fmla="*/ 246 w 302"/>
                  <a:gd name="T67" fmla="*/ 121 h 236"/>
                  <a:gd name="T68" fmla="*/ 246 w 302"/>
                  <a:gd name="T69" fmla="*/ 128 h 236"/>
                  <a:gd name="T70" fmla="*/ 240 w 302"/>
                  <a:gd name="T71" fmla="*/ 155 h 236"/>
                  <a:gd name="T72" fmla="*/ 235 w 302"/>
                  <a:gd name="T73" fmla="*/ 169 h 236"/>
                  <a:gd name="T74" fmla="*/ 190 w 302"/>
                  <a:gd name="T75" fmla="*/ 128 h 236"/>
                  <a:gd name="T76" fmla="*/ 188 w 302"/>
                  <a:gd name="T77" fmla="*/ 49 h 236"/>
                  <a:gd name="T78" fmla="*/ 229 w 302"/>
                  <a:gd name="T79" fmla="*/ 53 h 236"/>
                  <a:gd name="T80" fmla="*/ 190 w 302"/>
                  <a:gd name="T81" fmla="*/ 221 h 236"/>
                  <a:gd name="T82" fmla="*/ 230 w 302"/>
                  <a:gd name="T83" fmla="*/ 177 h 236"/>
                  <a:gd name="T84" fmla="*/ 197 w 302"/>
                  <a:gd name="T85" fmla="*/ 227 h 236"/>
                  <a:gd name="T86" fmla="*/ 289 w 302"/>
                  <a:gd name="T87" fmla="*/ 154 h 236"/>
                  <a:gd name="T88" fmla="*/ 292 w 302"/>
                  <a:gd name="T89" fmla="*/ 145 h 236"/>
                  <a:gd name="T90" fmla="*/ 250 w 302"/>
                  <a:gd name="T91" fmla="*/ 150 h 236"/>
                  <a:gd name="T92" fmla="*/ 251 w 302"/>
                  <a:gd name="T93" fmla="*/ 143 h 236"/>
                  <a:gd name="T94" fmla="*/ 252 w 302"/>
                  <a:gd name="T95" fmla="*/ 136 h 236"/>
                  <a:gd name="T96" fmla="*/ 253 w 302"/>
                  <a:gd name="T97" fmla="*/ 129 h 236"/>
                  <a:gd name="T98" fmla="*/ 294 w 302"/>
                  <a:gd name="T99" fmla="*/ 128 h 236"/>
                  <a:gd name="T100" fmla="*/ 295 w 302"/>
                  <a:gd name="T101" fmla="*/ 121 h 236"/>
                  <a:gd name="T102" fmla="*/ 253 w 302"/>
                  <a:gd name="T103" fmla="*/ 121 h 236"/>
                  <a:gd name="T104" fmla="*/ 291 w 302"/>
                  <a:gd name="T105" fmla="*/ 87 h 236"/>
                  <a:gd name="T106" fmla="*/ 295 w 302"/>
                  <a:gd name="T107" fmla="*/ 121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2" h="236">
                    <a:moveTo>
                      <a:pt x="196" y="1"/>
                    </a:moveTo>
                    <a:cubicBezTo>
                      <a:pt x="196" y="1"/>
                      <a:pt x="192" y="0"/>
                      <a:pt x="187" y="0"/>
                    </a:cubicBezTo>
                    <a:cubicBezTo>
                      <a:pt x="181" y="0"/>
                      <a:pt x="177" y="0"/>
                      <a:pt x="177" y="0"/>
                    </a:cubicBezTo>
                    <a:cubicBezTo>
                      <a:pt x="132" y="7"/>
                      <a:pt x="97" y="34"/>
                      <a:pt x="81" y="71"/>
                    </a:cubicBezTo>
                    <a:cubicBezTo>
                      <a:pt x="75" y="70"/>
                      <a:pt x="67" y="74"/>
                      <a:pt x="67" y="80"/>
                    </a:cubicBezTo>
                    <a:cubicBezTo>
                      <a:pt x="29" y="86"/>
                      <a:pt x="0" y="118"/>
                      <a:pt x="0" y="158"/>
                    </a:cubicBezTo>
                    <a:cubicBezTo>
                      <a:pt x="0" y="180"/>
                      <a:pt x="0" y="180"/>
                      <a:pt x="0" y="180"/>
                    </a:cubicBezTo>
                    <a:cubicBezTo>
                      <a:pt x="25" y="190"/>
                      <a:pt x="94" y="212"/>
                      <a:pt x="158" y="180"/>
                    </a:cubicBezTo>
                    <a:cubicBezTo>
                      <a:pt x="158" y="158"/>
                      <a:pt x="158" y="158"/>
                      <a:pt x="158" y="158"/>
                    </a:cubicBezTo>
                    <a:cubicBezTo>
                      <a:pt x="158" y="147"/>
                      <a:pt x="156" y="138"/>
                      <a:pt x="152" y="128"/>
                    </a:cubicBezTo>
                    <a:cubicBezTo>
                      <a:pt x="183" y="128"/>
                      <a:pt x="183" y="128"/>
                      <a:pt x="183" y="128"/>
                    </a:cubicBezTo>
                    <a:cubicBezTo>
                      <a:pt x="183" y="176"/>
                      <a:pt x="183" y="176"/>
                      <a:pt x="183" y="176"/>
                    </a:cubicBezTo>
                    <a:cubicBezTo>
                      <a:pt x="174" y="176"/>
                      <a:pt x="166" y="175"/>
                      <a:pt x="158" y="174"/>
                    </a:cubicBezTo>
                    <a:cubicBezTo>
                      <a:pt x="158" y="181"/>
                      <a:pt x="158" y="181"/>
                      <a:pt x="158" y="181"/>
                    </a:cubicBezTo>
                    <a:cubicBezTo>
                      <a:pt x="166" y="182"/>
                      <a:pt x="174" y="183"/>
                      <a:pt x="183" y="183"/>
                    </a:cubicBezTo>
                    <a:cubicBezTo>
                      <a:pt x="183" y="183"/>
                      <a:pt x="183" y="183"/>
                      <a:pt x="183" y="183"/>
                    </a:cubicBezTo>
                    <a:cubicBezTo>
                      <a:pt x="183" y="225"/>
                      <a:pt x="183" y="225"/>
                      <a:pt x="183" y="225"/>
                    </a:cubicBezTo>
                    <a:cubicBezTo>
                      <a:pt x="173" y="217"/>
                      <a:pt x="165" y="210"/>
                      <a:pt x="158" y="202"/>
                    </a:cubicBezTo>
                    <a:cubicBezTo>
                      <a:pt x="158" y="213"/>
                      <a:pt x="158" y="213"/>
                      <a:pt x="158" y="213"/>
                    </a:cubicBezTo>
                    <a:cubicBezTo>
                      <a:pt x="162" y="217"/>
                      <a:pt x="168" y="222"/>
                      <a:pt x="173" y="227"/>
                    </a:cubicBezTo>
                    <a:cubicBezTo>
                      <a:pt x="168" y="226"/>
                      <a:pt x="163" y="225"/>
                      <a:pt x="158" y="223"/>
                    </a:cubicBezTo>
                    <a:cubicBezTo>
                      <a:pt x="158" y="230"/>
                      <a:pt x="158" y="230"/>
                      <a:pt x="158" y="230"/>
                    </a:cubicBezTo>
                    <a:cubicBezTo>
                      <a:pt x="163" y="232"/>
                      <a:pt x="169" y="233"/>
                      <a:pt x="174" y="234"/>
                    </a:cubicBezTo>
                    <a:cubicBezTo>
                      <a:pt x="174" y="234"/>
                      <a:pt x="177" y="235"/>
                      <a:pt x="184" y="236"/>
                    </a:cubicBezTo>
                    <a:cubicBezTo>
                      <a:pt x="191" y="236"/>
                      <a:pt x="194" y="235"/>
                      <a:pt x="194" y="235"/>
                    </a:cubicBezTo>
                    <a:cubicBezTo>
                      <a:pt x="254" y="227"/>
                      <a:pt x="297" y="185"/>
                      <a:pt x="302" y="128"/>
                    </a:cubicBezTo>
                    <a:cubicBezTo>
                      <a:pt x="302" y="128"/>
                      <a:pt x="302" y="128"/>
                      <a:pt x="302" y="128"/>
                    </a:cubicBezTo>
                    <a:cubicBezTo>
                      <a:pt x="302" y="123"/>
                      <a:pt x="302" y="123"/>
                      <a:pt x="302" y="123"/>
                    </a:cubicBezTo>
                    <a:cubicBezTo>
                      <a:pt x="302" y="121"/>
                      <a:pt x="302" y="119"/>
                      <a:pt x="302" y="118"/>
                    </a:cubicBezTo>
                    <a:cubicBezTo>
                      <a:pt x="302" y="58"/>
                      <a:pt x="258" y="10"/>
                      <a:pt x="196" y="1"/>
                    </a:cubicBezTo>
                    <a:close/>
                    <a:moveTo>
                      <a:pt x="170" y="9"/>
                    </a:moveTo>
                    <a:cubicBezTo>
                      <a:pt x="159" y="19"/>
                      <a:pt x="144" y="35"/>
                      <a:pt x="132" y="56"/>
                    </a:cubicBezTo>
                    <a:cubicBezTo>
                      <a:pt x="112" y="61"/>
                      <a:pt x="97" y="69"/>
                      <a:pt x="87" y="75"/>
                    </a:cubicBezTo>
                    <a:cubicBezTo>
                      <a:pt x="87" y="75"/>
                      <a:pt x="87" y="74"/>
                      <a:pt x="87" y="74"/>
                    </a:cubicBezTo>
                    <a:cubicBezTo>
                      <a:pt x="101" y="42"/>
                      <a:pt x="131" y="17"/>
                      <a:pt x="170" y="9"/>
                    </a:cubicBezTo>
                    <a:close/>
                    <a:moveTo>
                      <a:pt x="127" y="65"/>
                    </a:moveTo>
                    <a:cubicBezTo>
                      <a:pt x="124" y="72"/>
                      <a:pt x="121" y="81"/>
                      <a:pt x="118" y="90"/>
                    </a:cubicBezTo>
                    <a:cubicBezTo>
                      <a:pt x="110" y="85"/>
                      <a:pt x="101" y="82"/>
                      <a:pt x="92" y="80"/>
                    </a:cubicBezTo>
                    <a:cubicBezTo>
                      <a:pt x="100" y="76"/>
                      <a:pt x="112" y="70"/>
                      <a:pt x="127" y="65"/>
                    </a:cubicBezTo>
                    <a:close/>
                    <a:moveTo>
                      <a:pt x="92" y="155"/>
                    </a:moveTo>
                    <a:cubicBezTo>
                      <a:pt x="92" y="162"/>
                      <a:pt x="86" y="168"/>
                      <a:pt x="79" y="168"/>
                    </a:cubicBezTo>
                    <a:cubicBezTo>
                      <a:pt x="71" y="168"/>
                      <a:pt x="65" y="162"/>
                      <a:pt x="65" y="155"/>
                    </a:cubicBezTo>
                    <a:cubicBezTo>
                      <a:pt x="65" y="117"/>
                      <a:pt x="65" y="117"/>
                      <a:pt x="65" y="117"/>
                    </a:cubicBezTo>
                    <a:cubicBezTo>
                      <a:pt x="65" y="110"/>
                      <a:pt x="71" y="104"/>
                      <a:pt x="79" y="104"/>
                    </a:cubicBezTo>
                    <a:cubicBezTo>
                      <a:pt x="86" y="104"/>
                      <a:pt x="92" y="110"/>
                      <a:pt x="92" y="117"/>
                    </a:cubicBezTo>
                    <a:lnTo>
                      <a:pt x="92" y="155"/>
                    </a:lnTo>
                    <a:close/>
                    <a:moveTo>
                      <a:pt x="183" y="121"/>
                    </a:moveTo>
                    <a:cubicBezTo>
                      <a:pt x="149" y="121"/>
                      <a:pt x="149" y="121"/>
                      <a:pt x="149" y="121"/>
                    </a:cubicBezTo>
                    <a:cubicBezTo>
                      <a:pt x="143" y="110"/>
                      <a:pt x="135" y="101"/>
                      <a:pt x="125" y="94"/>
                    </a:cubicBezTo>
                    <a:cubicBezTo>
                      <a:pt x="128" y="82"/>
                      <a:pt x="132" y="71"/>
                      <a:pt x="138" y="62"/>
                    </a:cubicBezTo>
                    <a:cubicBezTo>
                      <a:pt x="151" y="58"/>
                      <a:pt x="166" y="56"/>
                      <a:pt x="183" y="56"/>
                    </a:cubicBezTo>
                    <a:lnTo>
                      <a:pt x="183" y="121"/>
                    </a:lnTo>
                    <a:close/>
                    <a:moveTo>
                      <a:pt x="183" y="49"/>
                    </a:moveTo>
                    <a:cubicBezTo>
                      <a:pt x="168" y="49"/>
                      <a:pt x="155" y="51"/>
                      <a:pt x="143" y="53"/>
                    </a:cubicBezTo>
                    <a:cubicBezTo>
                      <a:pt x="158" y="30"/>
                      <a:pt x="176" y="15"/>
                      <a:pt x="183" y="9"/>
                    </a:cubicBezTo>
                    <a:lnTo>
                      <a:pt x="183" y="49"/>
                    </a:lnTo>
                    <a:close/>
                    <a:moveTo>
                      <a:pt x="287" y="77"/>
                    </a:moveTo>
                    <a:cubicBezTo>
                      <a:pt x="269" y="67"/>
                      <a:pt x="252" y="60"/>
                      <a:pt x="236" y="56"/>
                    </a:cubicBezTo>
                    <a:cubicBezTo>
                      <a:pt x="232" y="49"/>
                      <a:pt x="227" y="42"/>
                      <a:pt x="223" y="36"/>
                    </a:cubicBezTo>
                    <a:cubicBezTo>
                      <a:pt x="214" y="25"/>
                      <a:pt x="205" y="15"/>
                      <a:pt x="198" y="8"/>
                    </a:cubicBezTo>
                    <a:cubicBezTo>
                      <a:pt x="241" y="15"/>
                      <a:pt x="273" y="41"/>
                      <a:pt x="287" y="77"/>
                    </a:cubicBezTo>
                    <a:close/>
                    <a:moveTo>
                      <a:pt x="190" y="121"/>
                    </a:moveTo>
                    <a:cubicBezTo>
                      <a:pt x="190" y="56"/>
                      <a:pt x="190" y="56"/>
                      <a:pt x="190" y="56"/>
                    </a:cubicBezTo>
                    <a:cubicBezTo>
                      <a:pt x="203" y="57"/>
                      <a:pt x="216" y="59"/>
                      <a:pt x="230" y="62"/>
                    </a:cubicBezTo>
                    <a:cubicBezTo>
                      <a:pt x="237" y="74"/>
                      <a:pt x="242" y="88"/>
                      <a:pt x="245" y="103"/>
                    </a:cubicBezTo>
                    <a:cubicBezTo>
                      <a:pt x="245" y="103"/>
                      <a:pt x="245" y="104"/>
                      <a:pt x="245" y="104"/>
                    </a:cubicBezTo>
                    <a:cubicBezTo>
                      <a:pt x="245" y="107"/>
                      <a:pt x="246" y="109"/>
                      <a:pt x="246" y="112"/>
                    </a:cubicBezTo>
                    <a:cubicBezTo>
                      <a:pt x="246" y="115"/>
                      <a:pt x="246" y="118"/>
                      <a:pt x="246" y="121"/>
                    </a:cubicBezTo>
                    <a:lnTo>
                      <a:pt x="190" y="121"/>
                    </a:lnTo>
                    <a:close/>
                    <a:moveTo>
                      <a:pt x="246" y="128"/>
                    </a:moveTo>
                    <a:cubicBezTo>
                      <a:pt x="245" y="137"/>
                      <a:pt x="244" y="145"/>
                      <a:pt x="241" y="154"/>
                    </a:cubicBezTo>
                    <a:cubicBezTo>
                      <a:pt x="241" y="154"/>
                      <a:pt x="241" y="155"/>
                      <a:pt x="240" y="155"/>
                    </a:cubicBezTo>
                    <a:cubicBezTo>
                      <a:pt x="240" y="156"/>
                      <a:pt x="240" y="157"/>
                      <a:pt x="240" y="157"/>
                    </a:cubicBezTo>
                    <a:cubicBezTo>
                      <a:pt x="238" y="161"/>
                      <a:pt x="237" y="165"/>
                      <a:pt x="235" y="169"/>
                    </a:cubicBezTo>
                    <a:cubicBezTo>
                      <a:pt x="219" y="173"/>
                      <a:pt x="204" y="175"/>
                      <a:pt x="190" y="175"/>
                    </a:cubicBezTo>
                    <a:cubicBezTo>
                      <a:pt x="190" y="128"/>
                      <a:pt x="190" y="128"/>
                      <a:pt x="190" y="128"/>
                    </a:cubicBezTo>
                    <a:lnTo>
                      <a:pt x="246" y="128"/>
                    </a:lnTo>
                    <a:close/>
                    <a:moveTo>
                      <a:pt x="188" y="49"/>
                    </a:moveTo>
                    <a:cubicBezTo>
                      <a:pt x="188" y="9"/>
                      <a:pt x="188" y="9"/>
                      <a:pt x="188" y="9"/>
                    </a:cubicBezTo>
                    <a:cubicBezTo>
                      <a:pt x="195" y="15"/>
                      <a:pt x="214" y="30"/>
                      <a:pt x="229" y="53"/>
                    </a:cubicBezTo>
                    <a:cubicBezTo>
                      <a:pt x="217" y="51"/>
                      <a:pt x="203" y="49"/>
                      <a:pt x="188" y="49"/>
                    </a:cubicBezTo>
                    <a:close/>
                    <a:moveTo>
                      <a:pt x="190" y="221"/>
                    </a:moveTo>
                    <a:cubicBezTo>
                      <a:pt x="190" y="183"/>
                      <a:pt x="190" y="183"/>
                      <a:pt x="190" y="183"/>
                    </a:cubicBezTo>
                    <a:cubicBezTo>
                      <a:pt x="203" y="182"/>
                      <a:pt x="216" y="180"/>
                      <a:pt x="230" y="177"/>
                    </a:cubicBezTo>
                    <a:cubicBezTo>
                      <a:pt x="221" y="191"/>
                      <a:pt x="208" y="206"/>
                      <a:pt x="190" y="221"/>
                    </a:cubicBezTo>
                    <a:close/>
                    <a:moveTo>
                      <a:pt x="197" y="227"/>
                    </a:moveTo>
                    <a:cubicBezTo>
                      <a:pt x="216" y="210"/>
                      <a:pt x="231" y="193"/>
                      <a:pt x="240" y="174"/>
                    </a:cubicBezTo>
                    <a:cubicBezTo>
                      <a:pt x="255" y="170"/>
                      <a:pt x="272" y="163"/>
                      <a:pt x="289" y="154"/>
                    </a:cubicBezTo>
                    <a:cubicBezTo>
                      <a:pt x="275" y="193"/>
                      <a:pt x="241" y="220"/>
                      <a:pt x="197" y="227"/>
                    </a:cubicBezTo>
                    <a:close/>
                    <a:moveTo>
                      <a:pt x="292" y="145"/>
                    </a:moveTo>
                    <a:cubicBezTo>
                      <a:pt x="275" y="154"/>
                      <a:pt x="259" y="161"/>
                      <a:pt x="244" y="166"/>
                    </a:cubicBezTo>
                    <a:cubicBezTo>
                      <a:pt x="246" y="160"/>
                      <a:pt x="248" y="155"/>
                      <a:pt x="250" y="150"/>
                    </a:cubicBezTo>
                    <a:cubicBezTo>
                      <a:pt x="250" y="149"/>
                      <a:pt x="250" y="148"/>
                      <a:pt x="250" y="147"/>
                    </a:cubicBezTo>
                    <a:cubicBezTo>
                      <a:pt x="250" y="146"/>
                      <a:pt x="251" y="145"/>
                      <a:pt x="251" y="143"/>
                    </a:cubicBezTo>
                    <a:cubicBezTo>
                      <a:pt x="251" y="141"/>
                      <a:pt x="252" y="139"/>
                      <a:pt x="252" y="137"/>
                    </a:cubicBezTo>
                    <a:cubicBezTo>
                      <a:pt x="252" y="137"/>
                      <a:pt x="252" y="137"/>
                      <a:pt x="252" y="136"/>
                    </a:cubicBezTo>
                    <a:cubicBezTo>
                      <a:pt x="253" y="134"/>
                      <a:pt x="253" y="132"/>
                      <a:pt x="253" y="129"/>
                    </a:cubicBezTo>
                    <a:cubicBezTo>
                      <a:pt x="253" y="129"/>
                      <a:pt x="253" y="129"/>
                      <a:pt x="253" y="129"/>
                    </a:cubicBezTo>
                    <a:cubicBezTo>
                      <a:pt x="253" y="129"/>
                      <a:pt x="253" y="129"/>
                      <a:pt x="253" y="128"/>
                    </a:cubicBezTo>
                    <a:cubicBezTo>
                      <a:pt x="294" y="128"/>
                      <a:pt x="294" y="128"/>
                      <a:pt x="294" y="128"/>
                    </a:cubicBezTo>
                    <a:cubicBezTo>
                      <a:pt x="294" y="134"/>
                      <a:pt x="293" y="139"/>
                      <a:pt x="292" y="145"/>
                    </a:cubicBezTo>
                    <a:close/>
                    <a:moveTo>
                      <a:pt x="295" y="121"/>
                    </a:moveTo>
                    <a:cubicBezTo>
                      <a:pt x="253" y="121"/>
                      <a:pt x="253" y="121"/>
                      <a:pt x="253" y="121"/>
                    </a:cubicBezTo>
                    <a:cubicBezTo>
                      <a:pt x="253" y="121"/>
                      <a:pt x="253" y="121"/>
                      <a:pt x="253" y="121"/>
                    </a:cubicBezTo>
                    <a:cubicBezTo>
                      <a:pt x="253" y="100"/>
                      <a:pt x="248" y="81"/>
                      <a:pt x="240" y="65"/>
                    </a:cubicBezTo>
                    <a:cubicBezTo>
                      <a:pt x="256" y="70"/>
                      <a:pt x="273" y="77"/>
                      <a:pt x="291" y="87"/>
                    </a:cubicBezTo>
                    <a:cubicBezTo>
                      <a:pt x="294" y="96"/>
                      <a:pt x="295" y="107"/>
                      <a:pt x="295" y="118"/>
                    </a:cubicBezTo>
                    <a:cubicBezTo>
                      <a:pt x="295" y="119"/>
                      <a:pt x="295" y="120"/>
                      <a:pt x="295" y="12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4"/>
              <p:cNvSpPr>
                <a:spLocks/>
              </p:cNvSpPr>
              <p:nvPr/>
            </p:nvSpPr>
            <p:spPr bwMode="auto">
              <a:xfrm>
                <a:off x="13527088" y="4284663"/>
                <a:ext cx="503238" cy="423863"/>
              </a:xfrm>
              <a:custGeom>
                <a:avLst/>
                <a:gdLst>
                  <a:gd name="T0" fmla="*/ 0 w 158"/>
                  <a:gd name="T1" fmla="*/ 0 h 131"/>
                  <a:gd name="T2" fmla="*/ 0 w 158"/>
                  <a:gd name="T3" fmla="*/ 52 h 131"/>
                  <a:gd name="T4" fmla="*/ 79 w 158"/>
                  <a:gd name="T5" fmla="*/ 131 h 131"/>
                  <a:gd name="T6" fmla="*/ 158 w 158"/>
                  <a:gd name="T7" fmla="*/ 52 h 131"/>
                  <a:gd name="T8" fmla="*/ 158 w 158"/>
                  <a:gd name="T9" fmla="*/ 1 h 131"/>
                  <a:gd name="T10" fmla="*/ 0 w 158"/>
                  <a:gd name="T11" fmla="*/ 0 h 131"/>
                </a:gdLst>
                <a:ahLst/>
                <a:cxnLst>
                  <a:cxn ang="0">
                    <a:pos x="T0" y="T1"/>
                  </a:cxn>
                  <a:cxn ang="0">
                    <a:pos x="T2" y="T3"/>
                  </a:cxn>
                  <a:cxn ang="0">
                    <a:pos x="T4" y="T5"/>
                  </a:cxn>
                  <a:cxn ang="0">
                    <a:pos x="T6" y="T7"/>
                  </a:cxn>
                  <a:cxn ang="0">
                    <a:pos x="T8" y="T9"/>
                  </a:cxn>
                  <a:cxn ang="0">
                    <a:pos x="T10" y="T11"/>
                  </a:cxn>
                </a:cxnLst>
                <a:rect l="0" t="0" r="r" b="b"/>
                <a:pathLst>
                  <a:path w="158" h="131">
                    <a:moveTo>
                      <a:pt x="0" y="0"/>
                    </a:moveTo>
                    <a:cubicBezTo>
                      <a:pt x="0" y="52"/>
                      <a:pt x="0" y="52"/>
                      <a:pt x="0" y="52"/>
                    </a:cubicBezTo>
                    <a:cubicBezTo>
                      <a:pt x="0" y="96"/>
                      <a:pt x="35" y="131"/>
                      <a:pt x="79" y="131"/>
                    </a:cubicBezTo>
                    <a:cubicBezTo>
                      <a:pt x="122" y="131"/>
                      <a:pt x="158" y="96"/>
                      <a:pt x="158" y="52"/>
                    </a:cubicBezTo>
                    <a:cubicBezTo>
                      <a:pt x="158" y="1"/>
                      <a:pt x="158" y="1"/>
                      <a:pt x="158" y="1"/>
                    </a:cubicBezTo>
                    <a:cubicBezTo>
                      <a:pt x="138" y="11"/>
                      <a:pt x="82" y="3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35112551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733082" y="228600"/>
            <a:ext cx="8696917"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2733082" y="287923"/>
            <a:ext cx="8696917" cy="338554"/>
          </a:xfrm>
          <a:prstGeom prst="rect">
            <a:avLst/>
          </a:prstGeom>
          <a:noFill/>
        </p:spPr>
        <p:txBody>
          <a:bodyPr wrap="square" rtlCol="0">
            <a:spAutoFit/>
          </a:bodyPr>
          <a:lstStyle/>
          <a:p>
            <a:pPr algn="ctr"/>
            <a:r>
              <a:rPr lang="en-US" sz="1600" b="1" dirty="0" smtClean="0">
                <a:solidFill>
                  <a:schemeClr val="bg1"/>
                </a:solidFill>
                <a:latin typeface="Arial" panose="020B0604020202020204" pitchFamily="34" charset="0"/>
                <a:cs typeface="Arial" panose="020B0604020202020204" pitchFamily="34" charset="0"/>
              </a:rPr>
              <a:t>SALE</a:t>
            </a:r>
            <a:endParaRPr lang="en-US" sz="1800" b="1" dirty="0">
              <a:solidFill>
                <a:schemeClr val="bg1"/>
              </a:solidFill>
              <a:latin typeface="Arial" panose="020B0604020202020204" pitchFamily="34" charset="0"/>
              <a:cs typeface="Arial" panose="020B0604020202020204" pitchFamily="34" charset="0"/>
            </a:endParaRPr>
          </a:p>
        </p:txBody>
      </p:sp>
      <p:cxnSp>
        <p:nvCxnSpPr>
          <p:cNvPr id="17" name="Straight Connector 16"/>
          <p:cNvCxnSpPr/>
          <p:nvPr/>
        </p:nvCxnSpPr>
        <p:spPr>
          <a:xfrm>
            <a:off x="2819400" y="3438303"/>
            <a:ext cx="85344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957428" y="1882786"/>
            <a:ext cx="1341330" cy="253916"/>
          </a:xfrm>
          <a:prstGeom prst="rect">
            <a:avLst/>
          </a:prstGeom>
          <a:noFill/>
        </p:spPr>
        <p:txBody>
          <a:bodyPr wrap="square" rtlCol="0">
            <a:spAutoFit/>
          </a:bodyPr>
          <a:lstStyle/>
          <a:p>
            <a:r>
              <a:rPr lang="en-US" sz="1050" b="1" dirty="0">
                <a:solidFill>
                  <a:schemeClr val="accent3"/>
                </a:solidFill>
                <a:latin typeface="Arial" panose="020B0604020202020204" pitchFamily="34" charset="0"/>
                <a:cs typeface="Arial" panose="020B0604020202020204" pitchFamily="34" charset="0"/>
              </a:rPr>
              <a:t>ANALYZING</a:t>
            </a:r>
          </a:p>
        </p:txBody>
      </p:sp>
      <p:sp>
        <p:nvSpPr>
          <p:cNvPr id="10" name="TextBox 9"/>
          <p:cNvSpPr txBox="1"/>
          <p:nvPr/>
        </p:nvSpPr>
        <p:spPr>
          <a:xfrm>
            <a:off x="2952987" y="3818349"/>
            <a:ext cx="1327721" cy="415498"/>
          </a:xfrm>
          <a:prstGeom prst="rect">
            <a:avLst/>
          </a:prstGeom>
          <a:noFill/>
        </p:spPr>
        <p:txBody>
          <a:bodyPr wrap="square" rtlCol="0">
            <a:spAutoFit/>
          </a:bodyPr>
          <a:lstStyle/>
          <a:p>
            <a:r>
              <a:rPr lang="en-US" sz="1050" b="1" dirty="0">
                <a:solidFill>
                  <a:schemeClr val="accent3"/>
                </a:solidFill>
                <a:latin typeface="Arial" panose="020B0604020202020204" pitchFamily="34" charset="0"/>
                <a:cs typeface="Arial" panose="020B0604020202020204" pitchFamily="34" charset="0"/>
              </a:rPr>
              <a:t>NEEDS</a:t>
            </a:r>
          </a:p>
          <a:p>
            <a:r>
              <a:rPr lang="en-US" sz="1050" b="1" dirty="0">
                <a:solidFill>
                  <a:schemeClr val="accent3"/>
                </a:solidFill>
                <a:latin typeface="Arial" panose="020B0604020202020204" pitchFamily="34" charset="0"/>
                <a:cs typeface="Arial" panose="020B0604020202020204" pitchFamily="34" charset="0"/>
              </a:rPr>
              <a:t>DISCOVERY</a:t>
            </a:r>
          </a:p>
        </p:txBody>
      </p:sp>
      <p:grpSp>
        <p:nvGrpSpPr>
          <p:cNvPr id="40" name="Group 39"/>
          <p:cNvGrpSpPr/>
          <p:nvPr/>
        </p:nvGrpSpPr>
        <p:grpSpPr>
          <a:xfrm>
            <a:off x="2607646" y="1528466"/>
            <a:ext cx="250874" cy="3949800"/>
            <a:chOff x="2150446" y="1709458"/>
            <a:chExt cx="250874" cy="3949800"/>
          </a:xfrm>
          <a:solidFill>
            <a:schemeClr val="accent2"/>
          </a:solidFill>
        </p:grpSpPr>
        <p:grpSp>
          <p:nvGrpSpPr>
            <p:cNvPr id="2" name="Group 1"/>
            <p:cNvGrpSpPr/>
            <p:nvPr/>
          </p:nvGrpSpPr>
          <p:grpSpPr>
            <a:xfrm>
              <a:off x="2150446" y="1709458"/>
              <a:ext cx="250874" cy="3949800"/>
              <a:chOff x="1779563" y="4083000"/>
              <a:chExt cx="250874" cy="3949800"/>
            </a:xfrm>
            <a:grpFill/>
          </p:grpSpPr>
          <p:cxnSp>
            <p:nvCxnSpPr>
              <p:cNvPr id="3" name="Straight Connector 2"/>
              <p:cNvCxnSpPr>
                <a:stCxn id="5" idx="2"/>
              </p:cNvCxnSpPr>
              <p:nvPr/>
            </p:nvCxnSpPr>
            <p:spPr>
              <a:xfrm>
                <a:off x="1905000" y="4191000"/>
                <a:ext cx="0" cy="1676400"/>
              </a:xfrm>
              <a:prstGeom prst="line">
                <a:avLst/>
              </a:prstGeom>
              <a:grpFill/>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a:stCxn id="7" idx="2"/>
              </p:cNvCxnSpPr>
              <p:nvPr/>
            </p:nvCxnSpPr>
            <p:spPr>
              <a:xfrm flipV="1">
                <a:off x="1905000" y="6118274"/>
                <a:ext cx="0" cy="1806526"/>
              </a:xfrm>
              <a:prstGeom prst="line">
                <a:avLst/>
              </a:prstGeom>
              <a:grpFill/>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851000" y="4083000"/>
                <a:ext cx="108000" cy="1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1779563" y="5867400"/>
                <a:ext cx="250874" cy="25087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rot="10800000">
                <a:off x="1851000" y="7924800"/>
                <a:ext cx="108000" cy="1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Box 11"/>
            <p:cNvSpPr txBox="1"/>
            <p:nvPr/>
          </p:nvSpPr>
          <p:spPr>
            <a:xfrm>
              <a:off x="2150448" y="3492337"/>
              <a:ext cx="250872" cy="253916"/>
            </a:xfrm>
            <a:prstGeom prst="rect">
              <a:avLst/>
            </a:prstGeom>
            <a:noFill/>
          </p:spPr>
          <p:txBody>
            <a:bodyPr wrap="square" rtlCol="0">
              <a:spAutoFit/>
            </a:bodyPr>
            <a:lstStyle/>
            <a:p>
              <a:pPr algn="ctr"/>
              <a:r>
                <a:rPr lang="en-US" sz="1050" b="1" dirty="0" smtClean="0">
                  <a:solidFill>
                    <a:schemeClr val="bg1"/>
                  </a:solidFill>
                  <a:latin typeface="Arial" panose="020B0604020202020204" pitchFamily="34" charset="0"/>
                  <a:cs typeface="Arial" panose="020B0604020202020204" pitchFamily="34" charset="0"/>
                </a:rPr>
                <a:t>3</a:t>
              </a:r>
              <a:endParaRPr lang="en-US" sz="1050" b="1" dirty="0">
                <a:solidFill>
                  <a:schemeClr val="bg1"/>
                </a:solidFill>
                <a:latin typeface="Arial" panose="020B0604020202020204" pitchFamily="34" charset="0"/>
                <a:cs typeface="Arial" panose="020B0604020202020204" pitchFamily="34" charset="0"/>
              </a:endParaRPr>
            </a:p>
          </p:txBody>
        </p:sp>
      </p:grpSp>
      <p:sp>
        <p:nvSpPr>
          <p:cNvPr id="13" name="TextBox 12"/>
          <p:cNvSpPr txBox="1"/>
          <p:nvPr/>
        </p:nvSpPr>
        <p:spPr>
          <a:xfrm>
            <a:off x="2188947" y="5552954"/>
            <a:ext cx="1088269" cy="415498"/>
          </a:xfrm>
          <a:prstGeom prst="rect">
            <a:avLst/>
          </a:prstGeom>
          <a:noFill/>
        </p:spPr>
        <p:txBody>
          <a:bodyPr wrap="square" rtlCol="0">
            <a:spAutoFit/>
          </a:bodyPr>
          <a:lstStyle/>
          <a:p>
            <a:pPr algn="ctr"/>
            <a:r>
              <a:rPr lang="da-DK" sz="1000" dirty="0">
                <a:solidFill>
                  <a:schemeClr val="tx1">
                    <a:lumMod val="50000"/>
                    <a:lumOff val="50000"/>
                  </a:schemeClr>
                </a:solidFill>
                <a:latin typeface="Arial" panose="020B0604020202020204" pitchFamily="34" charset="0"/>
                <a:cs typeface="Arial" panose="020B0604020202020204" pitchFamily="34" charset="0"/>
              </a:rPr>
              <a:t>Lorem ipsum dolor sit amet</a:t>
            </a:r>
            <a:endParaRPr 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20" name="TextBox 19"/>
          <p:cNvSpPr txBox="1"/>
          <p:nvPr/>
        </p:nvSpPr>
        <p:spPr>
          <a:xfrm>
            <a:off x="611491" y="1482577"/>
            <a:ext cx="1577456" cy="307777"/>
          </a:xfrm>
          <a:prstGeom prst="rect">
            <a:avLst/>
          </a:prstGeom>
          <a:noFill/>
        </p:spPr>
        <p:txBody>
          <a:bodyPr wrap="square" rtlCol="0">
            <a:spAutoFit/>
          </a:bodyPr>
          <a:lstStyle/>
          <a:p>
            <a:r>
              <a:rPr lang="en-US" sz="1400" dirty="0" smtClean="0">
                <a:solidFill>
                  <a:schemeClr val="tx1">
                    <a:lumMod val="50000"/>
                    <a:lumOff val="50000"/>
                  </a:schemeClr>
                </a:solidFill>
                <a:latin typeface="Arial" panose="020B0604020202020204" pitchFamily="34" charset="0"/>
                <a:cs typeface="Arial" panose="020B0604020202020204" pitchFamily="34" charset="0"/>
              </a:rPr>
              <a:t>Buying Process</a:t>
            </a:r>
            <a:endParaRPr lang="en-US" sz="1600" dirty="0">
              <a:solidFill>
                <a:schemeClr val="tx1">
                  <a:lumMod val="50000"/>
                  <a:lumOff val="50000"/>
                </a:schemeClr>
              </a:solidFill>
              <a:latin typeface="Arial" panose="020B0604020202020204" pitchFamily="34" charset="0"/>
              <a:cs typeface="Arial" panose="020B0604020202020204" pitchFamily="34" charset="0"/>
            </a:endParaRPr>
          </a:p>
        </p:txBody>
      </p:sp>
      <p:grpSp>
        <p:nvGrpSpPr>
          <p:cNvPr id="27" name="Group 26"/>
          <p:cNvGrpSpPr/>
          <p:nvPr/>
        </p:nvGrpSpPr>
        <p:grpSpPr>
          <a:xfrm>
            <a:off x="685800" y="1768114"/>
            <a:ext cx="1867864" cy="292388"/>
            <a:chOff x="114042" y="1263411"/>
            <a:chExt cx="1943944" cy="292388"/>
          </a:xfrm>
        </p:grpSpPr>
        <p:sp>
          <p:nvSpPr>
            <p:cNvPr id="26" name="Rectangle 25"/>
            <p:cNvSpPr/>
            <p:nvPr/>
          </p:nvSpPr>
          <p:spPr>
            <a:xfrm>
              <a:off x="114042" y="1278801"/>
              <a:ext cx="1943944" cy="2769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142500" y="1263411"/>
              <a:ext cx="1887029" cy="292388"/>
            </a:xfrm>
            <a:prstGeom prst="rect">
              <a:avLst/>
            </a:prstGeom>
            <a:noFill/>
          </p:spPr>
          <p:txBody>
            <a:bodyPr wrap="square" rtlCol="0">
              <a:spAutoFit/>
            </a:bodyPr>
            <a:lstStyle/>
            <a:p>
              <a:pPr algn="ctr"/>
              <a:r>
                <a:rPr lang="en-US" sz="1300" dirty="0" smtClean="0">
                  <a:solidFill>
                    <a:schemeClr val="bg1"/>
                  </a:solidFill>
                  <a:latin typeface="Arial" panose="020B0604020202020204" pitchFamily="34" charset="0"/>
                  <a:cs typeface="Arial" panose="020B0604020202020204" pitchFamily="34" charset="0"/>
                </a:rPr>
                <a:t>WHEN BUYERS ARE </a:t>
              </a:r>
              <a:endParaRPr lang="en-US" sz="1300" dirty="0">
                <a:solidFill>
                  <a:schemeClr val="bg1"/>
                </a:solidFill>
                <a:latin typeface="Arial" panose="020B0604020202020204" pitchFamily="34" charset="0"/>
                <a:cs typeface="Arial" panose="020B0604020202020204" pitchFamily="34" charset="0"/>
              </a:endParaRPr>
            </a:p>
          </p:txBody>
        </p:sp>
      </p:grpSp>
      <p:sp>
        <p:nvSpPr>
          <p:cNvPr id="28" name="TextBox 27"/>
          <p:cNvSpPr txBox="1"/>
          <p:nvPr/>
        </p:nvSpPr>
        <p:spPr>
          <a:xfrm>
            <a:off x="611491" y="3518168"/>
            <a:ext cx="1577456" cy="307777"/>
          </a:xfrm>
          <a:prstGeom prst="rect">
            <a:avLst/>
          </a:prstGeom>
          <a:noFill/>
        </p:spPr>
        <p:txBody>
          <a:bodyPr wrap="square" rtlCol="0">
            <a:spAutoFit/>
          </a:bodyPr>
          <a:lstStyle/>
          <a:p>
            <a:r>
              <a:rPr lang="en-US" sz="1400" dirty="0" smtClean="0">
                <a:solidFill>
                  <a:schemeClr val="tx1">
                    <a:lumMod val="50000"/>
                    <a:lumOff val="50000"/>
                  </a:schemeClr>
                </a:solidFill>
                <a:latin typeface="Arial" panose="020B0604020202020204" pitchFamily="34" charset="0"/>
                <a:cs typeface="Arial" panose="020B0604020202020204" pitchFamily="34" charset="0"/>
              </a:rPr>
              <a:t>Selling Process</a:t>
            </a:r>
            <a:endParaRPr lang="en-US" sz="1600" dirty="0">
              <a:solidFill>
                <a:schemeClr val="tx1">
                  <a:lumMod val="50000"/>
                  <a:lumOff val="50000"/>
                </a:schemeClr>
              </a:solidFill>
              <a:latin typeface="Arial" panose="020B0604020202020204" pitchFamily="34" charset="0"/>
              <a:cs typeface="Arial" panose="020B0604020202020204" pitchFamily="34" charset="0"/>
            </a:endParaRPr>
          </a:p>
        </p:txBody>
      </p:sp>
      <p:grpSp>
        <p:nvGrpSpPr>
          <p:cNvPr id="29" name="Group 28"/>
          <p:cNvGrpSpPr/>
          <p:nvPr/>
        </p:nvGrpSpPr>
        <p:grpSpPr>
          <a:xfrm>
            <a:off x="685800" y="3803705"/>
            <a:ext cx="1867864" cy="292388"/>
            <a:chOff x="114042" y="1263411"/>
            <a:chExt cx="1943944" cy="292388"/>
          </a:xfrm>
        </p:grpSpPr>
        <p:sp>
          <p:nvSpPr>
            <p:cNvPr id="30" name="Rectangle 29"/>
            <p:cNvSpPr/>
            <p:nvPr/>
          </p:nvSpPr>
          <p:spPr>
            <a:xfrm>
              <a:off x="114042" y="1278801"/>
              <a:ext cx="1943944" cy="2769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142500" y="1263411"/>
              <a:ext cx="1887029" cy="292388"/>
            </a:xfrm>
            <a:prstGeom prst="rect">
              <a:avLst/>
            </a:prstGeom>
            <a:noFill/>
          </p:spPr>
          <p:txBody>
            <a:bodyPr wrap="square" rtlCol="0">
              <a:spAutoFit/>
            </a:bodyPr>
            <a:lstStyle/>
            <a:p>
              <a:pPr algn="ctr"/>
              <a:r>
                <a:rPr lang="en-US" sz="1300" dirty="0" smtClean="0">
                  <a:solidFill>
                    <a:schemeClr val="bg1"/>
                  </a:solidFill>
                  <a:latin typeface="Arial" panose="020B0604020202020204" pitchFamily="34" charset="0"/>
                  <a:cs typeface="Arial" panose="020B0604020202020204" pitchFamily="34" charset="0"/>
                </a:rPr>
                <a:t>WHEN BUYERS ARE </a:t>
              </a:r>
              <a:endParaRPr lang="en-US" sz="1300" dirty="0">
                <a:solidFill>
                  <a:schemeClr val="bg1"/>
                </a:solidFill>
                <a:latin typeface="Arial" panose="020B0604020202020204" pitchFamily="34" charset="0"/>
                <a:cs typeface="Arial" panose="020B0604020202020204" pitchFamily="34" charset="0"/>
              </a:endParaRPr>
            </a:p>
          </p:txBody>
        </p:sp>
      </p:grpSp>
      <p:sp>
        <p:nvSpPr>
          <p:cNvPr id="44" name="Rectangle 43"/>
          <p:cNvSpPr/>
          <p:nvPr/>
        </p:nvSpPr>
        <p:spPr>
          <a:xfrm>
            <a:off x="2958480" y="4190954"/>
            <a:ext cx="1765920" cy="923330"/>
          </a:xfrm>
          <a:prstGeom prst="rect">
            <a:avLst/>
          </a:prstGeom>
        </p:spPr>
        <p:txBody>
          <a:bodyPr wrap="square">
            <a:spAutoFit/>
          </a:bodyPr>
          <a:lstStyle/>
          <a:p>
            <a:pPr>
              <a:buFont typeface="Arial" panose="020B0604020202020204" pitchFamily="34" charset="0"/>
              <a:buChar char="•"/>
            </a:pPr>
            <a:r>
              <a:rPr lang="en-US" sz="900" dirty="0">
                <a:solidFill>
                  <a:schemeClr val="tx1">
                    <a:lumMod val="65000"/>
                    <a:lumOff val="35000"/>
                  </a:schemeClr>
                </a:solidFill>
              </a:rPr>
              <a:t>In eget lectus at </a:t>
            </a:r>
            <a:r>
              <a:rPr lang="en-US" sz="900" dirty="0" smtClean="0">
                <a:solidFill>
                  <a:schemeClr val="tx1">
                    <a:lumMod val="65000"/>
                    <a:lumOff val="35000"/>
                  </a:schemeClr>
                </a:solidFill>
              </a:rPr>
              <a:t>risus.</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Vivamus posuere </a:t>
            </a:r>
            <a:r>
              <a:rPr lang="en-US" sz="900" dirty="0" smtClean="0">
                <a:solidFill>
                  <a:schemeClr val="tx1">
                    <a:lumMod val="65000"/>
                    <a:lumOff val="35000"/>
                  </a:schemeClr>
                </a:solidFill>
              </a:rPr>
              <a:t>dui.</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Nam elementum dui id lorem </a:t>
            </a:r>
            <a:r>
              <a:rPr lang="en-US" sz="900" dirty="0" smtClean="0">
                <a:solidFill>
                  <a:schemeClr val="tx1">
                    <a:lumMod val="65000"/>
                    <a:lumOff val="35000"/>
                  </a:schemeClr>
                </a:solidFill>
              </a:rPr>
              <a:t>.</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Suspendisse vel nibh </a:t>
            </a:r>
            <a:r>
              <a:rPr lang="en-US" sz="900" dirty="0" smtClean="0">
                <a:solidFill>
                  <a:schemeClr val="tx1">
                    <a:lumMod val="65000"/>
                    <a:lumOff val="35000"/>
                  </a:schemeClr>
                </a:solidFill>
              </a:rPr>
              <a:t>hendrerit.</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Sed sollicitudin sapien vitae tempor viverra.</a:t>
            </a:r>
          </a:p>
        </p:txBody>
      </p:sp>
      <p:sp>
        <p:nvSpPr>
          <p:cNvPr id="45" name="Rectangle 44"/>
          <p:cNvSpPr/>
          <p:nvPr/>
        </p:nvSpPr>
        <p:spPr>
          <a:xfrm>
            <a:off x="2952987" y="2097510"/>
            <a:ext cx="1287304" cy="784830"/>
          </a:xfrm>
          <a:prstGeom prst="rect">
            <a:avLst/>
          </a:prstGeom>
        </p:spPr>
        <p:txBody>
          <a:bodyPr wrap="square">
            <a:spAutoFit/>
          </a:bodyPr>
          <a:lstStyle/>
          <a:p>
            <a:pPr>
              <a:buFont typeface="Arial" panose="020B0604020202020204" pitchFamily="34" charset="0"/>
              <a:buChar char="•"/>
            </a:pPr>
            <a:r>
              <a:rPr lang="sv-SE" sz="900" dirty="0">
                <a:solidFill>
                  <a:schemeClr val="tx1">
                    <a:lumMod val="65000"/>
                    <a:lumOff val="35000"/>
                  </a:schemeClr>
                </a:solidFill>
              </a:rPr>
              <a:t>Sed sed magna </a:t>
            </a:r>
            <a:r>
              <a:rPr lang="sv-SE" sz="900" dirty="0" smtClean="0">
                <a:solidFill>
                  <a:schemeClr val="tx1">
                    <a:lumMod val="65000"/>
                    <a:lumOff val="35000"/>
                  </a:schemeClr>
                </a:solidFill>
              </a:rPr>
              <a:t>quis</a:t>
            </a:r>
            <a:r>
              <a:rPr lang="en-US" sz="900" dirty="0" smtClean="0">
                <a:solidFill>
                  <a:schemeClr val="tx1">
                    <a:lumMod val="65000"/>
                    <a:lumOff val="35000"/>
                  </a:schemeClr>
                </a:solidFill>
              </a:rPr>
              <a:t>.</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Nulla </a:t>
            </a:r>
            <a:r>
              <a:rPr lang="en-US" sz="900" dirty="0" smtClean="0">
                <a:solidFill>
                  <a:schemeClr val="tx1">
                    <a:lumMod val="65000"/>
                    <a:lumOff val="35000"/>
                  </a:schemeClr>
                </a:solidFill>
              </a:rPr>
              <a:t>vestibulum.</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Donec dignissim </a:t>
            </a:r>
            <a:r>
              <a:rPr lang="en-US" sz="900" dirty="0" smtClean="0">
                <a:solidFill>
                  <a:schemeClr val="tx1">
                    <a:lumMod val="65000"/>
                    <a:lumOff val="35000"/>
                  </a:schemeClr>
                </a:solidFill>
              </a:rPr>
              <a:t>risus.</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Nunc eget odio ut velit laoreet mollis.</a:t>
            </a:r>
          </a:p>
        </p:txBody>
      </p:sp>
      <p:sp>
        <p:nvSpPr>
          <p:cNvPr id="9" name="Rectangle 8"/>
          <p:cNvSpPr/>
          <p:nvPr/>
        </p:nvSpPr>
        <p:spPr>
          <a:xfrm>
            <a:off x="5181599" y="2205123"/>
            <a:ext cx="5975543" cy="738664"/>
          </a:xfrm>
          <a:prstGeom prst="rect">
            <a:avLst/>
          </a:prstGeom>
        </p:spPr>
        <p:txBody>
          <a:bodyPr wrap="square">
            <a:spAutoFit/>
          </a:bodyPr>
          <a:lstStyle/>
          <a:p>
            <a:r>
              <a:rPr lang="en-US" sz="1050" dirty="0">
                <a:solidFill>
                  <a:schemeClr val="tx1">
                    <a:lumMod val="65000"/>
                    <a:lumOff val="35000"/>
                  </a:schemeClr>
                </a:solidFill>
              </a:rPr>
              <a:t>Proin non velit odio. Sed in augue et justo gravida condimentum. Nam imperdiet odio nec molestie fringilla. Pellentesque habitant morbi tristique senectus et netus et malesuada fames ac turpis egestas. Nam ut varius neque, vel sagittis sem. Pellentesque fermentum pharetra metus sit amet venenatis. Sed vestibulum porta velit, at scelerisque ligula interdum sed. Etiam at vestibulum diam, sed vehicula massa. </a:t>
            </a:r>
          </a:p>
        </p:txBody>
      </p:sp>
      <p:cxnSp>
        <p:nvCxnSpPr>
          <p:cNvPr id="47" name="Straight Connector 46"/>
          <p:cNvCxnSpPr/>
          <p:nvPr/>
        </p:nvCxnSpPr>
        <p:spPr>
          <a:xfrm>
            <a:off x="4876800" y="1768114"/>
            <a:ext cx="0" cy="1286871"/>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876800" y="3782979"/>
            <a:ext cx="0" cy="1286871"/>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181599" y="1869637"/>
            <a:ext cx="1879748" cy="369332"/>
          </a:xfrm>
          <a:prstGeom prst="rect">
            <a:avLst/>
          </a:prstGeom>
          <a:noFill/>
        </p:spPr>
        <p:txBody>
          <a:bodyPr wrap="square" rtlCol="0">
            <a:spAutoFit/>
          </a:bodyPr>
          <a:lstStyle/>
          <a:p>
            <a:r>
              <a:rPr lang="en-US" sz="1800" b="1" dirty="0">
                <a:solidFill>
                  <a:schemeClr val="accent3"/>
                </a:solidFill>
                <a:latin typeface="Arial" panose="020B0604020202020204" pitchFamily="34" charset="0"/>
                <a:cs typeface="Arial" panose="020B0604020202020204" pitchFamily="34" charset="0"/>
              </a:rPr>
              <a:t>Lorem Ipsum</a:t>
            </a:r>
          </a:p>
        </p:txBody>
      </p:sp>
      <p:sp>
        <p:nvSpPr>
          <p:cNvPr id="52" name="Rectangle 51"/>
          <p:cNvSpPr/>
          <p:nvPr/>
        </p:nvSpPr>
        <p:spPr>
          <a:xfrm>
            <a:off x="5181599" y="4198394"/>
            <a:ext cx="5975543" cy="738664"/>
          </a:xfrm>
          <a:prstGeom prst="rect">
            <a:avLst/>
          </a:prstGeom>
        </p:spPr>
        <p:txBody>
          <a:bodyPr wrap="square">
            <a:spAutoFit/>
          </a:bodyPr>
          <a:lstStyle/>
          <a:p>
            <a:r>
              <a:rPr lang="en-US" sz="1050" dirty="0">
                <a:solidFill>
                  <a:schemeClr val="tx1">
                    <a:lumMod val="65000"/>
                    <a:lumOff val="35000"/>
                  </a:schemeClr>
                </a:solidFill>
              </a:rPr>
              <a:t>Proin non velit odio. Sed in augue et justo gravida condimentum. Nam imperdiet odio nec molestie fringilla. Pellentesque habitant morbi tristique senectus et netus et malesuada fames ac turpis egestas. Nam ut varius neque, vel sagittis sem. Pellentesque fermentum pharetra metus sit amet venenatis. Sed vestibulum porta velit, at scelerisque ligula interdum sed. Etiam at vestibulum diam, sed vehicula massa. </a:t>
            </a:r>
          </a:p>
        </p:txBody>
      </p:sp>
      <p:sp>
        <p:nvSpPr>
          <p:cNvPr id="53" name="TextBox 52"/>
          <p:cNvSpPr txBox="1"/>
          <p:nvPr/>
        </p:nvSpPr>
        <p:spPr>
          <a:xfrm>
            <a:off x="5181599" y="3862908"/>
            <a:ext cx="1879748" cy="369332"/>
          </a:xfrm>
          <a:prstGeom prst="rect">
            <a:avLst/>
          </a:prstGeom>
          <a:noFill/>
        </p:spPr>
        <p:txBody>
          <a:bodyPr wrap="square" rtlCol="0">
            <a:spAutoFit/>
          </a:bodyPr>
          <a:lstStyle/>
          <a:p>
            <a:r>
              <a:rPr lang="en-US" sz="1800" b="1" dirty="0">
                <a:solidFill>
                  <a:schemeClr val="accent3"/>
                </a:solidFill>
                <a:latin typeface="Arial" panose="020B0604020202020204" pitchFamily="34" charset="0"/>
                <a:cs typeface="Arial" panose="020B0604020202020204" pitchFamily="34" charset="0"/>
              </a:rPr>
              <a:t>Lorem Ipsum</a:t>
            </a:r>
          </a:p>
        </p:txBody>
      </p:sp>
    </p:spTree>
    <p:extLst>
      <p:ext uri="{BB962C8B-B14F-4D97-AF65-F5344CB8AC3E}">
        <p14:creationId xmlns:p14="http://schemas.microsoft.com/office/powerpoint/2010/main" val="24440034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733082" y="228600"/>
            <a:ext cx="8696917"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2733082" y="287923"/>
            <a:ext cx="8696917" cy="338554"/>
          </a:xfrm>
          <a:prstGeom prst="rect">
            <a:avLst/>
          </a:prstGeom>
          <a:noFill/>
        </p:spPr>
        <p:txBody>
          <a:bodyPr wrap="square" rtlCol="0">
            <a:spAutoFit/>
          </a:bodyPr>
          <a:lstStyle/>
          <a:p>
            <a:pPr algn="ctr"/>
            <a:r>
              <a:rPr lang="en-US" sz="1600" b="1" dirty="0" smtClean="0">
                <a:solidFill>
                  <a:schemeClr val="bg1"/>
                </a:solidFill>
                <a:latin typeface="Arial" panose="020B0604020202020204" pitchFamily="34" charset="0"/>
                <a:cs typeface="Arial" panose="020B0604020202020204" pitchFamily="34" charset="0"/>
              </a:rPr>
              <a:t>SALE</a:t>
            </a:r>
            <a:endParaRPr lang="en-US" sz="1800" b="1" dirty="0">
              <a:solidFill>
                <a:schemeClr val="bg1"/>
              </a:solidFill>
              <a:latin typeface="Arial" panose="020B0604020202020204" pitchFamily="34" charset="0"/>
              <a:cs typeface="Arial" panose="020B0604020202020204" pitchFamily="34" charset="0"/>
            </a:endParaRPr>
          </a:p>
        </p:txBody>
      </p:sp>
      <p:cxnSp>
        <p:nvCxnSpPr>
          <p:cNvPr id="17" name="Straight Connector 16"/>
          <p:cNvCxnSpPr/>
          <p:nvPr/>
        </p:nvCxnSpPr>
        <p:spPr>
          <a:xfrm>
            <a:off x="2819400" y="3438303"/>
            <a:ext cx="85344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957428" y="1773093"/>
            <a:ext cx="1341330" cy="253916"/>
          </a:xfrm>
          <a:prstGeom prst="rect">
            <a:avLst/>
          </a:prstGeom>
          <a:noFill/>
        </p:spPr>
        <p:txBody>
          <a:bodyPr wrap="square" rtlCol="0">
            <a:spAutoFit/>
          </a:bodyPr>
          <a:lstStyle/>
          <a:p>
            <a:r>
              <a:rPr lang="en-US" sz="1050" b="1" dirty="0">
                <a:solidFill>
                  <a:schemeClr val="accent4"/>
                </a:solidFill>
                <a:latin typeface="Arial" panose="020B0604020202020204" pitchFamily="34" charset="0"/>
                <a:cs typeface="Arial" panose="020B0604020202020204" pitchFamily="34" charset="0"/>
              </a:rPr>
              <a:t>INTERVENING</a:t>
            </a:r>
          </a:p>
        </p:txBody>
      </p:sp>
      <p:sp>
        <p:nvSpPr>
          <p:cNvPr id="10" name="TextBox 9"/>
          <p:cNvSpPr txBox="1"/>
          <p:nvPr/>
        </p:nvSpPr>
        <p:spPr>
          <a:xfrm>
            <a:off x="2952987" y="3733800"/>
            <a:ext cx="1928045" cy="253916"/>
          </a:xfrm>
          <a:prstGeom prst="rect">
            <a:avLst/>
          </a:prstGeom>
          <a:noFill/>
        </p:spPr>
        <p:txBody>
          <a:bodyPr wrap="square" rtlCol="0">
            <a:spAutoFit/>
          </a:bodyPr>
          <a:lstStyle/>
          <a:p>
            <a:r>
              <a:rPr lang="en-US" sz="1050" b="1" dirty="0" smtClean="0">
                <a:solidFill>
                  <a:schemeClr val="accent4"/>
                </a:solidFill>
                <a:latin typeface="Arial" panose="020B0604020202020204" pitchFamily="34" charset="0"/>
                <a:cs typeface="Arial" panose="020B0604020202020204" pitchFamily="34" charset="0"/>
              </a:rPr>
              <a:t>SOLUTION CRAFTING</a:t>
            </a:r>
            <a:endParaRPr lang="en-US" sz="1050" b="1" dirty="0">
              <a:solidFill>
                <a:schemeClr val="accent4"/>
              </a:solidFill>
              <a:latin typeface="Arial" panose="020B0604020202020204" pitchFamily="34" charset="0"/>
              <a:cs typeface="Arial" panose="020B0604020202020204" pitchFamily="34" charset="0"/>
            </a:endParaRPr>
          </a:p>
        </p:txBody>
      </p:sp>
      <p:grpSp>
        <p:nvGrpSpPr>
          <p:cNvPr id="40" name="Group 39"/>
          <p:cNvGrpSpPr/>
          <p:nvPr/>
        </p:nvGrpSpPr>
        <p:grpSpPr>
          <a:xfrm>
            <a:off x="2599964" y="1528466"/>
            <a:ext cx="258556" cy="3949800"/>
            <a:chOff x="2142764" y="1709458"/>
            <a:chExt cx="258556" cy="3949800"/>
          </a:xfrm>
          <a:solidFill>
            <a:schemeClr val="accent4"/>
          </a:solidFill>
        </p:grpSpPr>
        <p:grpSp>
          <p:nvGrpSpPr>
            <p:cNvPr id="2" name="Group 1"/>
            <p:cNvGrpSpPr/>
            <p:nvPr/>
          </p:nvGrpSpPr>
          <p:grpSpPr>
            <a:xfrm>
              <a:off x="2150446" y="1709458"/>
              <a:ext cx="250874" cy="3949800"/>
              <a:chOff x="1779563" y="4083000"/>
              <a:chExt cx="250874" cy="3949800"/>
            </a:xfrm>
            <a:grpFill/>
          </p:grpSpPr>
          <p:cxnSp>
            <p:nvCxnSpPr>
              <p:cNvPr id="3" name="Straight Connector 2"/>
              <p:cNvCxnSpPr>
                <a:stCxn id="5" idx="2"/>
              </p:cNvCxnSpPr>
              <p:nvPr/>
            </p:nvCxnSpPr>
            <p:spPr>
              <a:xfrm>
                <a:off x="1905000" y="4191000"/>
                <a:ext cx="0" cy="1676400"/>
              </a:xfrm>
              <a:prstGeom prst="line">
                <a:avLst/>
              </a:prstGeom>
              <a:grpFill/>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a:stCxn id="7" idx="2"/>
              </p:cNvCxnSpPr>
              <p:nvPr/>
            </p:nvCxnSpPr>
            <p:spPr>
              <a:xfrm flipV="1">
                <a:off x="1905000" y="6118274"/>
                <a:ext cx="0" cy="1806526"/>
              </a:xfrm>
              <a:prstGeom prst="line">
                <a:avLst/>
              </a:prstGeom>
              <a:grpFill/>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851000" y="4083000"/>
                <a:ext cx="108000"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1779563" y="5867400"/>
                <a:ext cx="250874" cy="250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rot="10800000">
                <a:off x="1851000" y="7924800"/>
                <a:ext cx="108000"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Box 11"/>
            <p:cNvSpPr txBox="1"/>
            <p:nvPr/>
          </p:nvSpPr>
          <p:spPr>
            <a:xfrm>
              <a:off x="2142764" y="3492337"/>
              <a:ext cx="250872" cy="253916"/>
            </a:xfrm>
            <a:prstGeom prst="rect">
              <a:avLst/>
            </a:prstGeom>
            <a:noFill/>
          </p:spPr>
          <p:txBody>
            <a:bodyPr wrap="square" rtlCol="0">
              <a:spAutoFit/>
            </a:bodyPr>
            <a:lstStyle/>
            <a:p>
              <a:pPr algn="ctr"/>
              <a:r>
                <a:rPr lang="en-US" sz="1050" b="1" dirty="0" smtClean="0">
                  <a:solidFill>
                    <a:schemeClr val="bg1"/>
                  </a:solidFill>
                  <a:latin typeface="Arial" panose="020B0604020202020204" pitchFamily="34" charset="0"/>
                  <a:cs typeface="Arial" panose="020B0604020202020204" pitchFamily="34" charset="0"/>
                </a:rPr>
                <a:t>4</a:t>
              </a:r>
              <a:endParaRPr lang="en-US" sz="1050" b="1" dirty="0">
                <a:solidFill>
                  <a:schemeClr val="bg1"/>
                </a:solidFill>
                <a:latin typeface="Arial" panose="020B0604020202020204" pitchFamily="34" charset="0"/>
                <a:cs typeface="Arial" panose="020B0604020202020204" pitchFamily="34" charset="0"/>
              </a:endParaRPr>
            </a:p>
          </p:txBody>
        </p:sp>
      </p:grpSp>
      <p:sp>
        <p:nvSpPr>
          <p:cNvPr id="13" name="TextBox 12"/>
          <p:cNvSpPr txBox="1"/>
          <p:nvPr/>
        </p:nvSpPr>
        <p:spPr>
          <a:xfrm>
            <a:off x="2188947" y="5552954"/>
            <a:ext cx="1088269" cy="415498"/>
          </a:xfrm>
          <a:prstGeom prst="rect">
            <a:avLst/>
          </a:prstGeom>
          <a:noFill/>
        </p:spPr>
        <p:txBody>
          <a:bodyPr wrap="square" rtlCol="0">
            <a:spAutoFit/>
          </a:bodyPr>
          <a:lstStyle/>
          <a:p>
            <a:pPr algn="ctr"/>
            <a:r>
              <a:rPr lang="da-DK" sz="1000" dirty="0">
                <a:solidFill>
                  <a:schemeClr val="tx1">
                    <a:lumMod val="50000"/>
                    <a:lumOff val="50000"/>
                  </a:schemeClr>
                </a:solidFill>
                <a:latin typeface="Arial" panose="020B0604020202020204" pitchFamily="34" charset="0"/>
                <a:cs typeface="Arial" panose="020B0604020202020204" pitchFamily="34" charset="0"/>
              </a:rPr>
              <a:t>Lorem ipsum dolor sit amet</a:t>
            </a:r>
            <a:endParaRPr 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20" name="TextBox 19"/>
          <p:cNvSpPr txBox="1"/>
          <p:nvPr/>
        </p:nvSpPr>
        <p:spPr>
          <a:xfrm>
            <a:off x="611491" y="1482577"/>
            <a:ext cx="1577456" cy="307777"/>
          </a:xfrm>
          <a:prstGeom prst="rect">
            <a:avLst/>
          </a:prstGeom>
          <a:noFill/>
        </p:spPr>
        <p:txBody>
          <a:bodyPr wrap="square" rtlCol="0">
            <a:spAutoFit/>
          </a:bodyPr>
          <a:lstStyle/>
          <a:p>
            <a:r>
              <a:rPr lang="en-US" sz="1400" dirty="0" smtClean="0">
                <a:solidFill>
                  <a:schemeClr val="tx1">
                    <a:lumMod val="50000"/>
                    <a:lumOff val="50000"/>
                  </a:schemeClr>
                </a:solidFill>
                <a:latin typeface="Arial" panose="020B0604020202020204" pitchFamily="34" charset="0"/>
                <a:cs typeface="Arial" panose="020B0604020202020204" pitchFamily="34" charset="0"/>
              </a:rPr>
              <a:t>Buying Process</a:t>
            </a:r>
            <a:endParaRPr lang="en-US" sz="1600" dirty="0">
              <a:solidFill>
                <a:schemeClr val="tx1">
                  <a:lumMod val="50000"/>
                  <a:lumOff val="50000"/>
                </a:schemeClr>
              </a:solidFill>
              <a:latin typeface="Arial" panose="020B0604020202020204" pitchFamily="34" charset="0"/>
              <a:cs typeface="Arial" panose="020B0604020202020204" pitchFamily="34" charset="0"/>
            </a:endParaRPr>
          </a:p>
        </p:txBody>
      </p:sp>
      <p:grpSp>
        <p:nvGrpSpPr>
          <p:cNvPr id="27" name="Group 26"/>
          <p:cNvGrpSpPr/>
          <p:nvPr/>
        </p:nvGrpSpPr>
        <p:grpSpPr>
          <a:xfrm>
            <a:off x="685800" y="1768114"/>
            <a:ext cx="1867864" cy="292388"/>
            <a:chOff x="114042" y="1263411"/>
            <a:chExt cx="1943944" cy="292388"/>
          </a:xfrm>
        </p:grpSpPr>
        <p:sp>
          <p:nvSpPr>
            <p:cNvPr id="26" name="Rectangle 25"/>
            <p:cNvSpPr/>
            <p:nvPr/>
          </p:nvSpPr>
          <p:spPr>
            <a:xfrm>
              <a:off x="114042" y="1278801"/>
              <a:ext cx="1943944" cy="27699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142500" y="1263411"/>
              <a:ext cx="1887029" cy="292388"/>
            </a:xfrm>
            <a:prstGeom prst="rect">
              <a:avLst/>
            </a:prstGeom>
            <a:noFill/>
          </p:spPr>
          <p:txBody>
            <a:bodyPr wrap="square" rtlCol="0">
              <a:spAutoFit/>
            </a:bodyPr>
            <a:lstStyle/>
            <a:p>
              <a:pPr algn="ctr"/>
              <a:r>
                <a:rPr lang="en-US" sz="1300" dirty="0" smtClean="0">
                  <a:solidFill>
                    <a:schemeClr val="bg1"/>
                  </a:solidFill>
                  <a:latin typeface="Arial" panose="020B0604020202020204" pitchFamily="34" charset="0"/>
                  <a:cs typeface="Arial" panose="020B0604020202020204" pitchFamily="34" charset="0"/>
                </a:rPr>
                <a:t>WHEN BUYERS ARE </a:t>
              </a:r>
              <a:endParaRPr lang="en-US" sz="1300" dirty="0">
                <a:solidFill>
                  <a:schemeClr val="bg1"/>
                </a:solidFill>
                <a:latin typeface="Arial" panose="020B0604020202020204" pitchFamily="34" charset="0"/>
                <a:cs typeface="Arial" panose="020B0604020202020204" pitchFamily="34" charset="0"/>
              </a:endParaRPr>
            </a:p>
          </p:txBody>
        </p:sp>
      </p:grpSp>
      <p:sp>
        <p:nvSpPr>
          <p:cNvPr id="28" name="TextBox 27"/>
          <p:cNvSpPr txBox="1"/>
          <p:nvPr/>
        </p:nvSpPr>
        <p:spPr>
          <a:xfrm>
            <a:off x="611491" y="3518168"/>
            <a:ext cx="1577456" cy="307777"/>
          </a:xfrm>
          <a:prstGeom prst="rect">
            <a:avLst/>
          </a:prstGeom>
          <a:noFill/>
        </p:spPr>
        <p:txBody>
          <a:bodyPr wrap="square" rtlCol="0">
            <a:spAutoFit/>
          </a:bodyPr>
          <a:lstStyle/>
          <a:p>
            <a:r>
              <a:rPr lang="en-US" sz="1400" dirty="0" smtClean="0">
                <a:solidFill>
                  <a:schemeClr val="tx1">
                    <a:lumMod val="50000"/>
                    <a:lumOff val="50000"/>
                  </a:schemeClr>
                </a:solidFill>
                <a:latin typeface="Arial" panose="020B0604020202020204" pitchFamily="34" charset="0"/>
                <a:cs typeface="Arial" panose="020B0604020202020204" pitchFamily="34" charset="0"/>
              </a:rPr>
              <a:t>Selling Process</a:t>
            </a:r>
            <a:endParaRPr lang="en-US" sz="1600" dirty="0">
              <a:solidFill>
                <a:schemeClr val="tx1">
                  <a:lumMod val="50000"/>
                  <a:lumOff val="50000"/>
                </a:schemeClr>
              </a:solidFill>
              <a:latin typeface="Arial" panose="020B0604020202020204" pitchFamily="34" charset="0"/>
              <a:cs typeface="Arial" panose="020B0604020202020204" pitchFamily="34" charset="0"/>
            </a:endParaRPr>
          </a:p>
        </p:txBody>
      </p:sp>
      <p:grpSp>
        <p:nvGrpSpPr>
          <p:cNvPr id="29" name="Group 28"/>
          <p:cNvGrpSpPr/>
          <p:nvPr/>
        </p:nvGrpSpPr>
        <p:grpSpPr>
          <a:xfrm>
            <a:off x="685800" y="3803705"/>
            <a:ext cx="1867864" cy="292388"/>
            <a:chOff x="114042" y="1263411"/>
            <a:chExt cx="1943944" cy="292388"/>
          </a:xfrm>
        </p:grpSpPr>
        <p:sp>
          <p:nvSpPr>
            <p:cNvPr id="30" name="Rectangle 29"/>
            <p:cNvSpPr/>
            <p:nvPr/>
          </p:nvSpPr>
          <p:spPr>
            <a:xfrm>
              <a:off x="114042" y="1278801"/>
              <a:ext cx="1943944" cy="27699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142500" y="1263411"/>
              <a:ext cx="1887029" cy="292388"/>
            </a:xfrm>
            <a:prstGeom prst="rect">
              <a:avLst/>
            </a:prstGeom>
            <a:noFill/>
          </p:spPr>
          <p:txBody>
            <a:bodyPr wrap="square" rtlCol="0">
              <a:spAutoFit/>
            </a:bodyPr>
            <a:lstStyle/>
            <a:p>
              <a:pPr algn="ctr"/>
              <a:r>
                <a:rPr lang="en-US" sz="1300" dirty="0" smtClean="0">
                  <a:solidFill>
                    <a:schemeClr val="bg1"/>
                  </a:solidFill>
                  <a:latin typeface="Arial" panose="020B0604020202020204" pitchFamily="34" charset="0"/>
                  <a:cs typeface="Arial" panose="020B0604020202020204" pitchFamily="34" charset="0"/>
                </a:rPr>
                <a:t>WHEN BUYERS ARE </a:t>
              </a:r>
              <a:endParaRPr lang="en-US" sz="1300" dirty="0">
                <a:solidFill>
                  <a:schemeClr val="bg1"/>
                </a:solidFill>
                <a:latin typeface="Arial" panose="020B0604020202020204" pitchFamily="34" charset="0"/>
                <a:cs typeface="Arial" panose="020B0604020202020204" pitchFamily="34" charset="0"/>
              </a:endParaRPr>
            </a:p>
          </p:txBody>
        </p:sp>
      </p:grpSp>
      <p:sp>
        <p:nvSpPr>
          <p:cNvPr id="68" name="Rectangle 67"/>
          <p:cNvSpPr/>
          <p:nvPr/>
        </p:nvSpPr>
        <p:spPr>
          <a:xfrm>
            <a:off x="7554842" y="2679075"/>
            <a:ext cx="1018678" cy="415498"/>
          </a:xfrm>
          <a:prstGeom prst="rect">
            <a:avLst/>
          </a:prstGeom>
        </p:spPr>
        <p:txBody>
          <a:bodyPr wrap="square">
            <a:spAutoFit/>
          </a:bodyPr>
          <a:lstStyle/>
          <a:p>
            <a:pPr algn="ctr"/>
            <a:r>
              <a:rPr lang="da-DK" sz="1050" dirty="0">
                <a:solidFill>
                  <a:schemeClr val="tx1">
                    <a:lumMod val="65000"/>
                    <a:lumOff val="35000"/>
                  </a:schemeClr>
                </a:solidFill>
              </a:rPr>
              <a:t>Lorem ipsum dolor sit amet</a:t>
            </a:r>
            <a:endParaRPr lang="en-US" sz="1050" dirty="0">
              <a:solidFill>
                <a:schemeClr val="tx1">
                  <a:lumMod val="65000"/>
                  <a:lumOff val="35000"/>
                </a:schemeClr>
              </a:solidFill>
            </a:endParaRPr>
          </a:p>
        </p:txBody>
      </p:sp>
      <p:sp>
        <p:nvSpPr>
          <p:cNvPr id="69" name="Rectangle 68"/>
          <p:cNvSpPr/>
          <p:nvPr/>
        </p:nvSpPr>
        <p:spPr>
          <a:xfrm>
            <a:off x="9774195" y="2679075"/>
            <a:ext cx="1018678" cy="415498"/>
          </a:xfrm>
          <a:prstGeom prst="rect">
            <a:avLst/>
          </a:prstGeom>
        </p:spPr>
        <p:txBody>
          <a:bodyPr wrap="square">
            <a:spAutoFit/>
          </a:bodyPr>
          <a:lstStyle/>
          <a:p>
            <a:pPr algn="ctr"/>
            <a:r>
              <a:rPr lang="da-DK" sz="1050" dirty="0">
                <a:solidFill>
                  <a:schemeClr val="tx1">
                    <a:lumMod val="65000"/>
                    <a:lumOff val="35000"/>
                  </a:schemeClr>
                </a:solidFill>
              </a:rPr>
              <a:t>Lorem ipsum dolor sit amet</a:t>
            </a:r>
            <a:endParaRPr lang="en-US" sz="1050" dirty="0">
              <a:solidFill>
                <a:schemeClr val="tx1">
                  <a:lumMod val="65000"/>
                  <a:lumOff val="35000"/>
                </a:schemeClr>
              </a:solidFill>
            </a:endParaRPr>
          </a:p>
        </p:txBody>
      </p:sp>
      <p:sp>
        <p:nvSpPr>
          <p:cNvPr id="70" name="Right Arrow 69"/>
          <p:cNvSpPr/>
          <p:nvPr/>
        </p:nvSpPr>
        <p:spPr>
          <a:xfrm>
            <a:off x="6630881" y="2069689"/>
            <a:ext cx="647246" cy="380172"/>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ight Arrow 73"/>
          <p:cNvSpPr/>
          <p:nvPr/>
        </p:nvSpPr>
        <p:spPr>
          <a:xfrm>
            <a:off x="8850234" y="2069689"/>
            <a:ext cx="647246" cy="380172"/>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116"/>
          <p:cNvSpPr/>
          <p:nvPr/>
        </p:nvSpPr>
        <p:spPr>
          <a:xfrm>
            <a:off x="9774195" y="4724400"/>
            <a:ext cx="1018678" cy="415498"/>
          </a:xfrm>
          <a:prstGeom prst="rect">
            <a:avLst/>
          </a:prstGeom>
        </p:spPr>
        <p:txBody>
          <a:bodyPr wrap="square">
            <a:spAutoFit/>
          </a:bodyPr>
          <a:lstStyle/>
          <a:p>
            <a:pPr algn="ctr"/>
            <a:r>
              <a:rPr lang="da-DK" sz="1050" dirty="0">
                <a:solidFill>
                  <a:schemeClr val="tx1">
                    <a:lumMod val="65000"/>
                    <a:lumOff val="35000"/>
                  </a:schemeClr>
                </a:solidFill>
              </a:rPr>
              <a:t>Lorem ipsum dolor sit amet</a:t>
            </a:r>
            <a:endParaRPr lang="en-US" sz="1050" dirty="0">
              <a:solidFill>
                <a:schemeClr val="tx1">
                  <a:lumMod val="65000"/>
                  <a:lumOff val="35000"/>
                </a:schemeClr>
              </a:solidFill>
            </a:endParaRPr>
          </a:p>
        </p:txBody>
      </p:sp>
      <p:sp>
        <p:nvSpPr>
          <p:cNvPr id="118" name="Right Arrow 117"/>
          <p:cNvSpPr/>
          <p:nvPr/>
        </p:nvSpPr>
        <p:spPr>
          <a:xfrm>
            <a:off x="6627310" y="4115014"/>
            <a:ext cx="647246" cy="380172"/>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ight Arrow 118"/>
          <p:cNvSpPr/>
          <p:nvPr/>
        </p:nvSpPr>
        <p:spPr>
          <a:xfrm>
            <a:off x="8850234" y="4115014"/>
            <a:ext cx="647246" cy="380172"/>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114"/>
          <p:cNvSpPr/>
          <p:nvPr/>
        </p:nvSpPr>
        <p:spPr>
          <a:xfrm>
            <a:off x="5334000" y="4717550"/>
            <a:ext cx="1018678" cy="415498"/>
          </a:xfrm>
          <a:prstGeom prst="rect">
            <a:avLst/>
          </a:prstGeom>
        </p:spPr>
        <p:txBody>
          <a:bodyPr wrap="square">
            <a:spAutoFit/>
          </a:bodyPr>
          <a:lstStyle/>
          <a:p>
            <a:pPr algn="ctr"/>
            <a:r>
              <a:rPr lang="da-DK" sz="1050" dirty="0">
                <a:solidFill>
                  <a:schemeClr val="tx1">
                    <a:lumMod val="65000"/>
                    <a:lumOff val="35000"/>
                  </a:schemeClr>
                </a:solidFill>
              </a:rPr>
              <a:t>Lorem ipsum dolor sit amet</a:t>
            </a:r>
            <a:endParaRPr lang="en-US" sz="1050" dirty="0">
              <a:solidFill>
                <a:schemeClr val="tx1">
                  <a:lumMod val="65000"/>
                  <a:lumOff val="35000"/>
                </a:schemeClr>
              </a:solidFill>
            </a:endParaRPr>
          </a:p>
        </p:txBody>
      </p:sp>
      <p:sp>
        <p:nvSpPr>
          <p:cNvPr id="116" name="Rectangle 115"/>
          <p:cNvSpPr/>
          <p:nvPr/>
        </p:nvSpPr>
        <p:spPr>
          <a:xfrm>
            <a:off x="7552217" y="4724400"/>
            <a:ext cx="1018678" cy="415498"/>
          </a:xfrm>
          <a:prstGeom prst="rect">
            <a:avLst/>
          </a:prstGeom>
        </p:spPr>
        <p:txBody>
          <a:bodyPr wrap="square">
            <a:spAutoFit/>
          </a:bodyPr>
          <a:lstStyle/>
          <a:p>
            <a:pPr algn="ctr"/>
            <a:r>
              <a:rPr lang="da-DK" sz="1050" dirty="0">
                <a:solidFill>
                  <a:schemeClr val="tx1">
                    <a:lumMod val="65000"/>
                    <a:lumOff val="35000"/>
                  </a:schemeClr>
                </a:solidFill>
              </a:rPr>
              <a:t>Lorem ipsum dolor sit amet</a:t>
            </a:r>
            <a:endParaRPr lang="en-US" sz="1050" dirty="0">
              <a:solidFill>
                <a:schemeClr val="tx1">
                  <a:lumMod val="65000"/>
                  <a:lumOff val="35000"/>
                </a:schemeClr>
              </a:solidFill>
            </a:endParaRPr>
          </a:p>
        </p:txBody>
      </p:sp>
      <p:cxnSp>
        <p:nvCxnSpPr>
          <p:cNvPr id="42" name="Straight Arrow Connector 41"/>
          <p:cNvCxnSpPr/>
          <p:nvPr/>
        </p:nvCxnSpPr>
        <p:spPr>
          <a:xfrm>
            <a:off x="3602124" y="2449861"/>
            <a:ext cx="0" cy="260716"/>
          </a:xfrm>
          <a:prstGeom prst="straightConnector1">
            <a:avLst/>
          </a:prstGeom>
          <a:ln>
            <a:solidFill>
              <a:schemeClr val="tx1">
                <a:lumMod val="65000"/>
                <a:lumOff val="3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2911554" y="3969295"/>
            <a:ext cx="1812845" cy="1338828"/>
          </a:xfrm>
          <a:prstGeom prst="rect">
            <a:avLst/>
          </a:prstGeom>
        </p:spPr>
        <p:txBody>
          <a:bodyPr wrap="square">
            <a:spAutoFit/>
          </a:bodyPr>
          <a:lstStyle/>
          <a:p>
            <a:pPr>
              <a:buFont typeface="Arial" panose="020B0604020202020204" pitchFamily="34" charset="0"/>
              <a:buChar char="•"/>
            </a:pPr>
            <a:r>
              <a:rPr lang="en-US" sz="900" dirty="0">
                <a:solidFill>
                  <a:schemeClr val="tx1">
                    <a:lumMod val="65000"/>
                    <a:lumOff val="35000"/>
                  </a:schemeClr>
                </a:solidFill>
              </a:rPr>
              <a:t>Mauris malesuada lacus sagittis, vulputate metus sed, </a:t>
            </a:r>
            <a:r>
              <a:rPr lang="en-US" sz="900" dirty="0" smtClean="0">
                <a:solidFill>
                  <a:schemeClr val="tx1">
                    <a:lumMod val="65000"/>
                    <a:lumOff val="35000"/>
                  </a:schemeClr>
                </a:solidFill>
              </a:rPr>
              <a:t>finibus.</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Cras vitae sapien eu ex suscipit maximus quis vitae augue.</a:t>
            </a:r>
          </a:p>
          <a:p>
            <a:pPr>
              <a:buFont typeface="Arial" panose="020B0604020202020204" pitchFamily="34" charset="0"/>
              <a:buChar char="•"/>
            </a:pPr>
            <a:r>
              <a:rPr lang="en-US" sz="900" dirty="0">
                <a:solidFill>
                  <a:schemeClr val="tx1">
                    <a:lumMod val="65000"/>
                    <a:lumOff val="35000"/>
                  </a:schemeClr>
                </a:solidFill>
              </a:rPr>
              <a:t>Aenean bibendum magna </a:t>
            </a:r>
            <a:r>
              <a:rPr lang="en-US" sz="900" dirty="0" smtClean="0">
                <a:solidFill>
                  <a:schemeClr val="tx1">
                    <a:lumMod val="65000"/>
                    <a:lumOff val="35000"/>
                  </a:schemeClr>
                </a:solidFill>
              </a:rPr>
              <a:t>at.</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Aenean iaculis velit ut nisi convallis sagittis.</a:t>
            </a:r>
          </a:p>
          <a:p>
            <a:pPr>
              <a:buFont typeface="Arial" panose="020B0604020202020204" pitchFamily="34" charset="0"/>
              <a:buChar char="•"/>
            </a:pPr>
            <a:r>
              <a:rPr lang="en-US" sz="900" dirty="0">
                <a:solidFill>
                  <a:schemeClr val="tx1">
                    <a:lumMod val="65000"/>
                    <a:lumOff val="35000"/>
                  </a:schemeClr>
                </a:solidFill>
              </a:rPr>
              <a:t>Fusce finibus massa ultricies odio pulvinar, sed </a:t>
            </a:r>
            <a:r>
              <a:rPr lang="en-US" sz="900" dirty="0" smtClean="0">
                <a:solidFill>
                  <a:schemeClr val="tx1">
                    <a:lumMod val="65000"/>
                    <a:lumOff val="35000"/>
                  </a:schemeClr>
                </a:solidFill>
              </a:rPr>
              <a:t>hendrerit.</a:t>
            </a:r>
            <a:endParaRPr lang="en-US" sz="900" dirty="0">
              <a:solidFill>
                <a:schemeClr val="tx1">
                  <a:lumMod val="65000"/>
                  <a:lumOff val="35000"/>
                </a:schemeClr>
              </a:solidFill>
            </a:endParaRPr>
          </a:p>
        </p:txBody>
      </p:sp>
      <p:sp>
        <p:nvSpPr>
          <p:cNvPr id="44" name="Rectangle 43"/>
          <p:cNvSpPr/>
          <p:nvPr/>
        </p:nvSpPr>
        <p:spPr>
          <a:xfrm>
            <a:off x="2912503" y="2001407"/>
            <a:ext cx="1381281" cy="369332"/>
          </a:xfrm>
          <a:prstGeom prst="rect">
            <a:avLst/>
          </a:prstGeom>
        </p:spPr>
        <p:txBody>
          <a:bodyPr wrap="square">
            <a:spAutoFit/>
          </a:bodyPr>
          <a:lstStyle/>
          <a:p>
            <a:pPr>
              <a:buFont typeface="Arial" panose="020B0604020202020204" pitchFamily="34" charset="0"/>
              <a:buChar char="•"/>
            </a:pPr>
            <a:r>
              <a:rPr lang="sv-SE" sz="900" dirty="0">
                <a:solidFill>
                  <a:schemeClr val="tx1">
                    <a:lumMod val="65000"/>
                    <a:lumOff val="35000"/>
                  </a:schemeClr>
                </a:solidFill>
              </a:rPr>
              <a:t>Sed sed magna </a:t>
            </a:r>
            <a:r>
              <a:rPr lang="sv-SE" sz="900" dirty="0" smtClean="0">
                <a:solidFill>
                  <a:schemeClr val="tx1">
                    <a:lumMod val="65000"/>
                    <a:lumOff val="35000"/>
                  </a:schemeClr>
                </a:solidFill>
              </a:rPr>
              <a:t>quis</a:t>
            </a:r>
            <a:r>
              <a:rPr lang="en-US" sz="900" dirty="0" smtClean="0">
                <a:solidFill>
                  <a:schemeClr val="tx1">
                    <a:lumMod val="65000"/>
                    <a:lumOff val="35000"/>
                  </a:schemeClr>
                </a:solidFill>
              </a:rPr>
              <a:t>.</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Nulla </a:t>
            </a:r>
            <a:r>
              <a:rPr lang="en-US" sz="900" dirty="0" smtClean="0">
                <a:solidFill>
                  <a:schemeClr val="tx1">
                    <a:lumMod val="65000"/>
                    <a:lumOff val="35000"/>
                  </a:schemeClr>
                </a:solidFill>
              </a:rPr>
              <a:t>vestibulum.</a:t>
            </a:r>
            <a:endParaRPr lang="en-US" sz="900" dirty="0">
              <a:solidFill>
                <a:schemeClr val="tx1">
                  <a:lumMod val="65000"/>
                  <a:lumOff val="35000"/>
                </a:schemeClr>
              </a:solidFill>
            </a:endParaRPr>
          </a:p>
        </p:txBody>
      </p:sp>
      <p:sp>
        <p:nvSpPr>
          <p:cNvPr id="45" name="Rectangle 44"/>
          <p:cNvSpPr/>
          <p:nvPr/>
        </p:nvSpPr>
        <p:spPr>
          <a:xfrm>
            <a:off x="2911775" y="2714469"/>
            <a:ext cx="1207529" cy="507831"/>
          </a:xfrm>
          <a:prstGeom prst="rect">
            <a:avLst/>
          </a:prstGeom>
        </p:spPr>
        <p:txBody>
          <a:bodyPr wrap="square">
            <a:spAutoFit/>
          </a:bodyPr>
          <a:lstStyle/>
          <a:p>
            <a:r>
              <a:rPr lang="en-US" sz="900" dirty="0" smtClean="0">
                <a:solidFill>
                  <a:schemeClr val="tx1">
                    <a:lumMod val="65000"/>
                    <a:lumOff val="35000"/>
                  </a:schemeClr>
                </a:solidFill>
              </a:rPr>
              <a:t>Donec egestas enim at lectus iaculis, vivamus at.</a:t>
            </a:r>
            <a:endParaRPr lang="en-US" sz="900" dirty="0">
              <a:solidFill>
                <a:schemeClr val="tx1">
                  <a:lumMod val="65000"/>
                  <a:lumOff val="35000"/>
                </a:schemeClr>
              </a:solidFill>
            </a:endParaRPr>
          </a:p>
        </p:txBody>
      </p:sp>
      <p:sp>
        <p:nvSpPr>
          <p:cNvPr id="54" name="Rectangle 53"/>
          <p:cNvSpPr/>
          <p:nvPr/>
        </p:nvSpPr>
        <p:spPr>
          <a:xfrm>
            <a:off x="5335489" y="2679075"/>
            <a:ext cx="1018678" cy="415498"/>
          </a:xfrm>
          <a:prstGeom prst="rect">
            <a:avLst/>
          </a:prstGeom>
        </p:spPr>
        <p:txBody>
          <a:bodyPr wrap="square">
            <a:spAutoFit/>
          </a:bodyPr>
          <a:lstStyle/>
          <a:p>
            <a:pPr algn="ctr"/>
            <a:r>
              <a:rPr lang="da-DK" sz="1050" dirty="0">
                <a:solidFill>
                  <a:schemeClr val="tx1">
                    <a:lumMod val="65000"/>
                    <a:lumOff val="35000"/>
                  </a:schemeClr>
                </a:solidFill>
              </a:rPr>
              <a:t>Lorem ipsum dolor sit amet</a:t>
            </a:r>
            <a:endParaRPr lang="en-US" sz="1050" dirty="0">
              <a:solidFill>
                <a:schemeClr val="tx1">
                  <a:lumMod val="65000"/>
                  <a:lumOff val="35000"/>
                </a:schemeClr>
              </a:solidFill>
            </a:endParaRPr>
          </a:p>
        </p:txBody>
      </p:sp>
      <p:grpSp>
        <p:nvGrpSpPr>
          <p:cNvPr id="87" name="Group 86"/>
          <p:cNvGrpSpPr/>
          <p:nvPr/>
        </p:nvGrpSpPr>
        <p:grpSpPr>
          <a:xfrm>
            <a:off x="5419920" y="1780620"/>
            <a:ext cx="849816" cy="849816"/>
            <a:chOff x="5038920" y="1780620"/>
            <a:chExt cx="849816" cy="849816"/>
          </a:xfrm>
        </p:grpSpPr>
        <p:sp>
          <p:nvSpPr>
            <p:cNvPr id="53" name="Oval 52"/>
            <p:cNvSpPr/>
            <p:nvPr/>
          </p:nvSpPr>
          <p:spPr>
            <a:xfrm>
              <a:off x="5038920" y="1780620"/>
              <a:ext cx="849816" cy="84981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8" name="Group 77"/>
            <p:cNvGrpSpPr/>
            <p:nvPr/>
          </p:nvGrpSpPr>
          <p:grpSpPr>
            <a:xfrm>
              <a:off x="5225623" y="1965046"/>
              <a:ext cx="477910" cy="464522"/>
              <a:chOff x="-6269038" y="3409950"/>
              <a:chExt cx="1303338" cy="1266826"/>
            </a:xfrm>
            <a:solidFill>
              <a:schemeClr val="bg1"/>
            </a:solidFill>
          </p:grpSpPr>
          <p:sp>
            <p:nvSpPr>
              <p:cNvPr id="41" name="Freeform 8"/>
              <p:cNvSpPr>
                <a:spLocks/>
              </p:cNvSpPr>
              <p:nvPr/>
            </p:nvSpPr>
            <p:spPr bwMode="auto">
              <a:xfrm>
                <a:off x="-6102351" y="3887788"/>
                <a:ext cx="954088" cy="614363"/>
              </a:xfrm>
              <a:custGeom>
                <a:avLst/>
                <a:gdLst>
                  <a:gd name="T0" fmla="*/ 243 w 299"/>
                  <a:gd name="T1" fmla="*/ 90 h 190"/>
                  <a:gd name="T2" fmla="*/ 215 w 299"/>
                  <a:gd name="T3" fmla="*/ 98 h 190"/>
                  <a:gd name="T4" fmla="*/ 243 w 299"/>
                  <a:gd name="T5" fmla="*/ 152 h 190"/>
                  <a:gd name="T6" fmla="*/ 185 w 299"/>
                  <a:gd name="T7" fmla="*/ 115 h 190"/>
                  <a:gd name="T8" fmla="*/ 177 w 299"/>
                  <a:gd name="T9" fmla="*/ 152 h 190"/>
                  <a:gd name="T10" fmla="*/ 123 w 299"/>
                  <a:gd name="T11" fmla="*/ 110 h 190"/>
                  <a:gd name="T12" fmla="*/ 115 w 299"/>
                  <a:gd name="T13" fmla="*/ 152 h 190"/>
                  <a:gd name="T14" fmla="*/ 64 w 299"/>
                  <a:gd name="T15" fmla="*/ 98 h 190"/>
                  <a:gd name="T16" fmla="*/ 92 w 299"/>
                  <a:gd name="T17" fmla="*/ 93 h 190"/>
                  <a:gd name="T18" fmla="*/ 64 w 299"/>
                  <a:gd name="T19" fmla="*/ 90 h 190"/>
                  <a:gd name="T20" fmla="*/ 88 w 299"/>
                  <a:gd name="T21" fmla="*/ 41 h 190"/>
                  <a:gd name="T22" fmla="*/ 64 w 299"/>
                  <a:gd name="T23" fmla="*/ 33 h 190"/>
                  <a:gd name="T24" fmla="*/ 55 w 299"/>
                  <a:gd name="T25" fmla="*/ 0 h 190"/>
                  <a:gd name="T26" fmla="*/ 0 w 299"/>
                  <a:gd name="T27" fmla="*/ 33 h 190"/>
                  <a:gd name="T28" fmla="*/ 55 w 299"/>
                  <a:gd name="T29" fmla="*/ 41 h 190"/>
                  <a:gd name="T30" fmla="*/ 0 w 299"/>
                  <a:gd name="T31" fmla="*/ 90 h 190"/>
                  <a:gd name="T32" fmla="*/ 55 w 299"/>
                  <a:gd name="T33" fmla="*/ 98 h 190"/>
                  <a:gd name="T34" fmla="*/ 0 w 299"/>
                  <a:gd name="T35" fmla="*/ 152 h 190"/>
                  <a:gd name="T36" fmla="*/ 55 w 299"/>
                  <a:gd name="T37" fmla="*/ 160 h 190"/>
                  <a:gd name="T38" fmla="*/ 64 w 299"/>
                  <a:gd name="T39" fmla="*/ 190 h 190"/>
                  <a:gd name="T40" fmla="*/ 115 w 299"/>
                  <a:gd name="T41" fmla="*/ 160 h 190"/>
                  <a:gd name="T42" fmla="*/ 123 w 299"/>
                  <a:gd name="T43" fmla="*/ 190 h 190"/>
                  <a:gd name="T44" fmla="*/ 177 w 299"/>
                  <a:gd name="T45" fmla="*/ 160 h 190"/>
                  <a:gd name="T46" fmla="*/ 185 w 299"/>
                  <a:gd name="T47" fmla="*/ 190 h 190"/>
                  <a:gd name="T48" fmla="*/ 243 w 299"/>
                  <a:gd name="T49" fmla="*/ 160 h 190"/>
                  <a:gd name="T50" fmla="*/ 251 w 299"/>
                  <a:gd name="T51" fmla="*/ 190 h 190"/>
                  <a:gd name="T52" fmla="*/ 299 w 299"/>
                  <a:gd name="T53" fmla="*/ 160 h 190"/>
                  <a:gd name="T54" fmla="*/ 251 w 299"/>
                  <a:gd name="T55" fmla="*/ 152 h 190"/>
                  <a:gd name="T56" fmla="*/ 299 w 299"/>
                  <a:gd name="T57" fmla="*/ 98 h 190"/>
                  <a:gd name="T58" fmla="*/ 251 w 299"/>
                  <a:gd name="T59" fmla="*/ 90 h 190"/>
                  <a:gd name="T60" fmla="*/ 299 w 299"/>
                  <a:gd name="T61" fmla="*/ 41 h 190"/>
                  <a:gd name="T62" fmla="*/ 251 w 299"/>
                  <a:gd name="T63" fmla="*/ 33 h 190"/>
                  <a:gd name="T64" fmla="*/ 243 w 299"/>
                  <a:gd name="T65" fmla="*/ 0 h 190"/>
                  <a:gd name="T66" fmla="*/ 185 w 299"/>
                  <a:gd name="T67" fmla="*/ 33 h 190"/>
                  <a:gd name="T68" fmla="*/ 177 w 299"/>
                  <a:gd name="T69" fmla="*/ 0 h 190"/>
                  <a:gd name="T70" fmla="*/ 191 w 299"/>
                  <a:gd name="T71" fmla="*/ 41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190">
                    <a:moveTo>
                      <a:pt x="243" y="41"/>
                    </a:moveTo>
                    <a:cubicBezTo>
                      <a:pt x="243" y="90"/>
                      <a:pt x="243" y="90"/>
                      <a:pt x="243" y="90"/>
                    </a:cubicBezTo>
                    <a:cubicBezTo>
                      <a:pt x="218" y="90"/>
                      <a:pt x="218" y="90"/>
                      <a:pt x="218" y="90"/>
                    </a:cubicBezTo>
                    <a:cubicBezTo>
                      <a:pt x="217" y="93"/>
                      <a:pt x="216" y="96"/>
                      <a:pt x="215" y="98"/>
                    </a:cubicBezTo>
                    <a:cubicBezTo>
                      <a:pt x="243" y="98"/>
                      <a:pt x="243" y="98"/>
                      <a:pt x="243" y="98"/>
                    </a:cubicBezTo>
                    <a:cubicBezTo>
                      <a:pt x="243" y="152"/>
                      <a:pt x="243" y="152"/>
                      <a:pt x="243" y="152"/>
                    </a:cubicBezTo>
                    <a:cubicBezTo>
                      <a:pt x="185" y="152"/>
                      <a:pt x="185" y="152"/>
                      <a:pt x="185" y="152"/>
                    </a:cubicBezTo>
                    <a:cubicBezTo>
                      <a:pt x="185" y="115"/>
                      <a:pt x="185" y="115"/>
                      <a:pt x="185" y="115"/>
                    </a:cubicBezTo>
                    <a:cubicBezTo>
                      <a:pt x="183" y="116"/>
                      <a:pt x="180" y="116"/>
                      <a:pt x="177" y="116"/>
                    </a:cubicBezTo>
                    <a:cubicBezTo>
                      <a:pt x="177" y="152"/>
                      <a:pt x="177" y="152"/>
                      <a:pt x="177" y="152"/>
                    </a:cubicBezTo>
                    <a:cubicBezTo>
                      <a:pt x="123" y="152"/>
                      <a:pt x="123" y="152"/>
                      <a:pt x="123" y="152"/>
                    </a:cubicBezTo>
                    <a:cubicBezTo>
                      <a:pt x="123" y="110"/>
                      <a:pt x="123" y="110"/>
                      <a:pt x="123" y="110"/>
                    </a:cubicBezTo>
                    <a:cubicBezTo>
                      <a:pt x="121" y="110"/>
                      <a:pt x="118" y="109"/>
                      <a:pt x="115" y="107"/>
                    </a:cubicBezTo>
                    <a:cubicBezTo>
                      <a:pt x="115" y="152"/>
                      <a:pt x="115" y="152"/>
                      <a:pt x="115" y="152"/>
                    </a:cubicBezTo>
                    <a:cubicBezTo>
                      <a:pt x="64" y="152"/>
                      <a:pt x="64" y="152"/>
                      <a:pt x="64" y="152"/>
                    </a:cubicBezTo>
                    <a:cubicBezTo>
                      <a:pt x="64" y="98"/>
                      <a:pt x="64" y="98"/>
                      <a:pt x="64" y="98"/>
                    </a:cubicBezTo>
                    <a:cubicBezTo>
                      <a:pt x="98" y="98"/>
                      <a:pt x="98" y="98"/>
                      <a:pt x="98" y="98"/>
                    </a:cubicBezTo>
                    <a:cubicBezTo>
                      <a:pt x="96" y="97"/>
                      <a:pt x="94" y="95"/>
                      <a:pt x="92" y="93"/>
                    </a:cubicBezTo>
                    <a:cubicBezTo>
                      <a:pt x="91" y="92"/>
                      <a:pt x="91" y="91"/>
                      <a:pt x="90" y="90"/>
                    </a:cubicBezTo>
                    <a:cubicBezTo>
                      <a:pt x="64" y="90"/>
                      <a:pt x="64" y="90"/>
                      <a:pt x="64" y="90"/>
                    </a:cubicBezTo>
                    <a:cubicBezTo>
                      <a:pt x="64" y="41"/>
                      <a:pt x="64" y="41"/>
                      <a:pt x="64" y="41"/>
                    </a:cubicBezTo>
                    <a:cubicBezTo>
                      <a:pt x="88" y="41"/>
                      <a:pt x="88" y="41"/>
                      <a:pt x="88" y="41"/>
                    </a:cubicBezTo>
                    <a:cubicBezTo>
                      <a:pt x="90" y="38"/>
                      <a:pt x="92" y="35"/>
                      <a:pt x="94" y="33"/>
                    </a:cubicBezTo>
                    <a:cubicBezTo>
                      <a:pt x="64" y="33"/>
                      <a:pt x="64" y="33"/>
                      <a:pt x="64" y="33"/>
                    </a:cubicBezTo>
                    <a:cubicBezTo>
                      <a:pt x="64" y="0"/>
                      <a:pt x="64" y="0"/>
                      <a:pt x="64" y="0"/>
                    </a:cubicBezTo>
                    <a:cubicBezTo>
                      <a:pt x="55" y="0"/>
                      <a:pt x="55" y="0"/>
                      <a:pt x="55" y="0"/>
                    </a:cubicBezTo>
                    <a:cubicBezTo>
                      <a:pt x="55" y="33"/>
                      <a:pt x="55" y="33"/>
                      <a:pt x="55" y="33"/>
                    </a:cubicBezTo>
                    <a:cubicBezTo>
                      <a:pt x="0" y="33"/>
                      <a:pt x="0" y="33"/>
                      <a:pt x="0" y="33"/>
                    </a:cubicBezTo>
                    <a:cubicBezTo>
                      <a:pt x="0" y="41"/>
                      <a:pt x="0" y="41"/>
                      <a:pt x="0" y="41"/>
                    </a:cubicBezTo>
                    <a:cubicBezTo>
                      <a:pt x="55" y="41"/>
                      <a:pt x="55" y="41"/>
                      <a:pt x="55" y="41"/>
                    </a:cubicBezTo>
                    <a:cubicBezTo>
                      <a:pt x="55" y="90"/>
                      <a:pt x="55" y="90"/>
                      <a:pt x="55" y="90"/>
                    </a:cubicBezTo>
                    <a:cubicBezTo>
                      <a:pt x="0" y="90"/>
                      <a:pt x="0" y="90"/>
                      <a:pt x="0" y="90"/>
                    </a:cubicBezTo>
                    <a:cubicBezTo>
                      <a:pt x="0" y="98"/>
                      <a:pt x="0" y="98"/>
                      <a:pt x="0" y="98"/>
                    </a:cubicBezTo>
                    <a:cubicBezTo>
                      <a:pt x="55" y="98"/>
                      <a:pt x="55" y="98"/>
                      <a:pt x="55" y="98"/>
                    </a:cubicBezTo>
                    <a:cubicBezTo>
                      <a:pt x="55" y="152"/>
                      <a:pt x="55" y="152"/>
                      <a:pt x="55" y="152"/>
                    </a:cubicBezTo>
                    <a:cubicBezTo>
                      <a:pt x="0" y="152"/>
                      <a:pt x="0" y="152"/>
                      <a:pt x="0" y="152"/>
                    </a:cubicBezTo>
                    <a:cubicBezTo>
                      <a:pt x="0" y="160"/>
                      <a:pt x="0" y="160"/>
                      <a:pt x="0" y="160"/>
                    </a:cubicBezTo>
                    <a:cubicBezTo>
                      <a:pt x="55" y="160"/>
                      <a:pt x="55" y="160"/>
                      <a:pt x="55" y="160"/>
                    </a:cubicBezTo>
                    <a:cubicBezTo>
                      <a:pt x="55" y="190"/>
                      <a:pt x="55" y="190"/>
                      <a:pt x="55" y="190"/>
                    </a:cubicBezTo>
                    <a:cubicBezTo>
                      <a:pt x="64" y="190"/>
                      <a:pt x="64" y="190"/>
                      <a:pt x="64" y="190"/>
                    </a:cubicBezTo>
                    <a:cubicBezTo>
                      <a:pt x="64" y="160"/>
                      <a:pt x="64" y="160"/>
                      <a:pt x="64" y="160"/>
                    </a:cubicBezTo>
                    <a:cubicBezTo>
                      <a:pt x="115" y="160"/>
                      <a:pt x="115" y="160"/>
                      <a:pt x="115" y="160"/>
                    </a:cubicBezTo>
                    <a:cubicBezTo>
                      <a:pt x="115" y="190"/>
                      <a:pt x="115" y="190"/>
                      <a:pt x="115" y="190"/>
                    </a:cubicBezTo>
                    <a:cubicBezTo>
                      <a:pt x="123" y="190"/>
                      <a:pt x="123" y="190"/>
                      <a:pt x="123" y="190"/>
                    </a:cubicBezTo>
                    <a:cubicBezTo>
                      <a:pt x="123" y="160"/>
                      <a:pt x="123" y="160"/>
                      <a:pt x="123" y="160"/>
                    </a:cubicBezTo>
                    <a:cubicBezTo>
                      <a:pt x="177" y="160"/>
                      <a:pt x="177" y="160"/>
                      <a:pt x="177" y="160"/>
                    </a:cubicBezTo>
                    <a:cubicBezTo>
                      <a:pt x="177" y="190"/>
                      <a:pt x="177" y="190"/>
                      <a:pt x="177" y="190"/>
                    </a:cubicBezTo>
                    <a:cubicBezTo>
                      <a:pt x="185" y="190"/>
                      <a:pt x="185" y="190"/>
                      <a:pt x="185" y="190"/>
                    </a:cubicBezTo>
                    <a:cubicBezTo>
                      <a:pt x="185" y="160"/>
                      <a:pt x="185" y="160"/>
                      <a:pt x="185" y="160"/>
                    </a:cubicBezTo>
                    <a:cubicBezTo>
                      <a:pt x="243" y="160"/>
                      <a:pt x="243" y="160"/>
                      <a:pt x="243" y="160"/>
                    </a:cubicBezTo>
                    <a:cubicBezTo>
                      <a:pt x="243" y="190"/>
                      <a:pt x="243" y="190"/>
                      <a:pt x="243" y="190"/>
                    </a:cubicBezTo>
                    <a:cubicBezTo>
                      <a:pt x="251" y="190"/>
                      <a:pt x="251" y="190"/>
                      <a:pt x="251" y="190"/>
                    </a:cubicBezTo>
                    <a:cubicBezTo>
                      <a:pt x="251" y="160"/>
                      <a:pt x="251" y="160"/>
                      <a:pt x="251" y="160"/>
                    </a:cubicBezTo>
                    <a:cubicBezTo>
                      <a:pt x="299" y="160"/>
                      <a:pt x="299" y="160"/>
                      <a:pt x="299" y="160"/>
                    </a:cubicBezTo>
                    <a:cubicBezTo>
                      <a:pt x="299" y="152"/>
                      <a:pt x="299" y="152"/>
                      <a:pt x="299" y="152"/>
                    </a:cubicBezTo>
                    <a:cubicBezTo>
                      <a:pt x="251" y="152"/>
                      <a:pt x="251" y="152"/>
                      <a:pt x="251" y="152"/>
                    </a:cubicBezTo>
                    <a:cubicBezTo>
                      <a:pt x="251" y="98"/>
                      <a:pt x="251" y="98"/>
                      <a:pt x="251" y="98"/>
                    </a:cubicBezTo>
                    <a:cubicBezTo>
                      <a:pt x="299" y="98"/>
                      <a:pt x="299" y="98"/>
                      <a:pt x="299" y="98"/>
                    </a:cubicBezTo>
                    <a:cubicBezTo>
                      <a:pt x="299" y="90"/>
                      <a:pt x="299" y="90"/>
                      <a:pt x="299" y="90"/>
                    </a:cubicBezTo>
                    <a:cubicBezTo>
                      <a:pt x="251" y="90"/>
                      <a:pt x="251" y="90"/>
                      <a:pt x="251" y="90"/>
                    </a:cubicBezTo>
                    <a:cubicBezTo>
                      <a:pt x="251" y="41"/>
                      <a:pt x="251" y="41"/>
                      <a:pt x="251" y="41"/>
                    </a:cubicBezTo>
                    <a:cubicBezTo>
                      <a:pt x="299" y="41"/>
                      <a:pt x="299" y="41"/>
                      <a:pt x="299" y="41"/>
                    </a:cubicBezTo>
                    <a:cubicBezTo>
                      <a:pt x="299" y="33"/>
                      <a:pt x="299" y="33"/>
                      <a:pt x="299" y="33"/>
                    </a:cubicBezTo>
                    <a:cubicBezTo>
                      <a:pt x="251" y="33"/>
                      <a:pt x="251" y="33"/>
                      <a:pt x="251" y="33"/>
                    </a:cubicBezTo>
                    <a:cubicBezTo>
                      <a:pt x="251" y="0"/>
                      <a:pt x="251" y="0"/>
                      <a:pt x="251" y="0"/>
                    </a:cubicBezTo>
                    <a:cubicBezTo>
                      <a:pt x="243" y="0"/>
                      <a:pt x="243" y="0"/>
                      <a:pt x="243" y="0"/>
                    </a:cubicBezTo>
                    <a:cubicBezTo>
                      <a:pt x="243" y="33"/>
                      <a:pt x="243" y="33"/>
                      <a:pt x="243" y="33"/>
                    </a:cubicBezTo>
                    <a:cubicBezTo>
                      <a:pt x="185" y="33"/>
                      <a:pt x="185" y="33"/>
                      <a:pt x="185" y="33"/>
                    </a:cubicBezTo>
                    <a:cubicBezTo>
                      <a:pt x="185" y="0"/>
                      <a:pt x="185" y="0"/>
                      <a:pt x="185" y="0"/>
                    </a:cubicBezTo>
                    <a:cubicBezTo>
                      <a:pt x="177" y="0"/>
                      <a:pt x="177" y="0"/>
                      <a:pt x="177" y="0"/>
                    </a:cubicBezTo>
                    <a:cubicBezTo>
                      <a:pt x="177" y="29"/>
                      <a:pt x="177" y="29"/>
                      <a:pt x="177" y="29"/>
                    </a:cubicBezTo>
                    <a:cubicBezTo>
                      <a:pt x="182" y="33"/>
                      <a:pt x="187" y="37"/>
                      <a:pt x="191" y="41"/>
                    </a:cubicBezTo>
                    <a:lnTo>
                      <a:pt x="243" y="4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9"/>
              <p:cNvSpPr>
                <a:spLocks noEditPoints="1"/>
              </p:cNvSpPr>
              <p:nvPr/>
            </p:nvSpPr>
            <p:spPr bwMode="auto">
              <a:xfrm>
                <a:off x="-6269038" y="3497263"/>
                <a:ext cx="1303338" cy="1179513"/>
              </a:xfrm>
              <a:custGeom>
                <a:avLst/>
                <a:gdLst>
                  <a:gd name="T0" fmla="*/ 407 w 408"/>
                  <a:gd name="T1" fmla="*/ 0 h 365"/>
                  <a:gd name="T2" fmla="*/ 350 w 408"/>
                  <a:gd name="T3" fmla="*/ 0 h 365"/>
                  <a:gd name="T4" fmla="*/ 341 w 408"/>
                  <a:gd name="T5" fmla="*/ 0 h 365"/>
                  <a:gd name="T6" fmla="*/ 341 w 408"/>
                  <a:gd name="T7" fmla="*/ 34 h 365"/>
                  <a:gd name="T8" fmla="*/ 325 w 408"/>
                  <a:gd name="T9" fmla="*/ 51 h 365"/>
                  <a:gd name="T10" fmla="*/ 305 w 408"/>
                  <a:gd name="T11" fmla="*/ 51 h 365"/>
                  <a:gd name="T12" fmla="*/ 289 w 408"/>
                  <a:gd name="T13" fmla="*/ 34 h 365"/>
                  <a:gd name="T14" fmla="*/ 289 w 408"/>
                  <a:gd name="T15" fmla="*/ 0 h 365"/>
                  <a:gd name="T16" fmla="*/ 267 w 408"/>
                  <a:gd name="T17" fmla="*/ 0 h 365"/>
                  <a:gd name="T18" fmla="*/ 267 w 408"/>
                  <a:gd name="T19" fmla="*/ 34 h 365"/>
                  <a:gd name="T20" fmla="*/ 250 w 408"/>
                  <a:gd name="T21" fmla="*/ 51 h 365"/>
                  <a:gd name="T22" fmla="*/ 231 w 408"/>
                  <a:gd name="T23" fmla="*/ 51 h 365"/>
                  <a:gd name="T24" fmla="*/ 214 w 408"/>
                  <a:gd name="T25" fmla="*/ 34 h 365"/>
                  <a:gd name="T26" fmla="*/ 214 w 408"/>
                  <a:gd name="T27" fmla="*/ 0 h 365"/>
                  <a:gd name="T28" fmla="*/ 191 w 408"/>
                  <a:gd name="T29" fmla="*/ 0 h 365"/>
                  <a:gd name="T30" fmla="*/ 191 w 408"/>
                  <a:gd name="T31" fmla="*/ 34 h 365"/>
                  <a:gd name="T32" fmla="*/ 174 w 408"/>
                  <a:gd name="T33" fmla="*/ 51 h 365"/>
                  <a:gd name="T34" fmla="*/ 155 w 408"/>
                  <a:gd name="T35" fmla="*/ 51 h 365"/>
                  <a:gd name="T36" fmla="*/ 138 w 408"/>
                  <a:gd name="T37" fmla="*/ 34 h 365"/>
                  <a:gd name="T38" fmla="*/ 138 w 408"/>
                  <a:gd name="T39" fmla="*/ 0 h 365"/>
                  <a:gd name="T40" fmla="*/ 114 w 408"/>
                  <a:gd name="T41" fmla="*/ 0 h 365"/>
                  <a:gd name="T42" fmla="*/ 114 w 408"/>
                  <a:gd name="T43" fmla="*/ 34 h 365"/>
                  <a:gd name="T44" fmla="*/ 98 w 408"/>
                  <a:gd name="T45" fmla="*/ 51 h 365"/>
                  <a:gd name="T46" fmla="*/ 78 w 408"/>
                  <a:gd name="T47" fmla="*/ 51 h 365"/>
                  <a:gd name="T48" fmla="*/ 62 w 408"/>
                  <a:gd name="T49" fmla="*/ 34 h 365"/>
                  <a:gd name="T50" fmla="*/ 62 w 408"/>
                  <a:gd name="T51" fmla="*/ 0 h 365"/>
                  <a:gd name="T52" fmla="*/ 0 w 408"/>
                  <a:gd name="T53" fmla="*/ 0 h 365"/>
                  <a:gd name="T54" fmla="*/ 0 w 408"/>
                  <a:gd name="T55" fmla="*/ 365 h 365"/>
                  <a:gd name="T56" fmla="*/ 29 w 408"/>
                  <a:gd name="T57" fmla="*/ 365 h 365"/>
                  <a:gd name="T58" fmla="*/ 379 w 408"/>
                  <a:gd name="T59" fmla="*/ 365 h 365"/>
                  <a:gd name="T60" fmla="*/ 408 w 408"/>
                  <a:gd name="T61" fmla="*/ 365 h 365"/>
                  <a:gd name="T62" fmla="*/ 407 w 408"/>
                  <a:gd name="T63" fmla="*/ 0 h 365"/>
                  <a:gd name="T64" fmla="*/ 379 w 408"/>
                  <a:gd name="T65" fmla="*/ 336 h 365"/>
                  <a:gd name="T66" fmla="*/ 29 w 408"/>
                  <a:gd name="T67" fmla="*/ 336 h 365"/>
                  <a:gd name="T68" fmla="*/ 29 w 408"/>
                  <a:gd name="T69" fmla="*/ 103 h 365"/>
                  <a:gd name="T70" fmla="*/ 146 w 408"/>
                  <a:gd name="T71" fmla="*/ 103 h 365"/>
                  <a:gd name="T72" fmla="*/ 161 w 408"/>
                  <a:gd name="T73" fmla="*/ 103 h 365"/>
                  <a:gd name="T74" fmla="*/ 379 w 408"/>
                  <a:gd name="T75" fmla="*/ 103 h 365"/>
                  <a:gd name="T76" fmla="*/ 379 w 408"/>
                  <a:gd name="T77" fmla="*/ 336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8" h="365">
                    <a:moveTo>
                      <a:pt x="407" y="0"/>
                    </a:moveTo>
                    <a:cubicBezTo>
                      <a:pt x="350" y="0"/>
                      <a:pt x="350" y="0"/>
                      <a:pt x="350" y="0"/>
                    </a:cubicBezTo>
                    <a:cubicBezTo>
                      <a:pt x="341" y="0"/>
                      <a:pt x="341" y="0"/>
                      <a:pt x="341" y="0"/>
                    </a:cubicBezTo>
                    <a:cubicBezTo>
                      <a:pt x="341" y="34"/>
                      <a:pt x="341" y="34"/>
                      <a:pt x="341" y="34"/>
                    </a:cubicBezTo>
                    <a:cubicBezTo>
                      <a:pt x="341" y="43"/>
                      <a:pt x="334" y="51"/>
                      <a:pt x="325" y="51"/>
                    </a:cubicBezTo>
                    <a:cubicBezTo>
                      <a:pt x="305" y="51"/>
                      <a:pt x="305" y="51"/>
                      <a:pt x="305" y="51"/>
                    </a:cubicBezTo>
                    <a:cubicBezTo>
                      <a:pt x="296" y="51"/>
                      <a:pt x="289" y="43"/>
                      <a:pt x="289" y="34"/>
                    </a:cubicBezTo>
                    <a:cubicBezTo>
                      <a:pt x="289" y="0"/>
                      <a:pt x="289" y="0"/>
                      <a:pt x="289" y="0"/>
                    </a:cubicBezTo>
                    <a:cubicBezTo>
                      <a:pt x="267" y="0"/>
                      <a:pt x="267" y="0"/>
                      <a:pt x="267" y="0"/>
                    </a:cubicBezTo>
                    <a:cubicBezTo>
                      <a:pt x="267" y="34"/>
                      <a:pt x="267" y="34"/>
                      <a:pt x="267" y="34"/>
                    </a:cubicBezTo>
                    <a:cubicBezTo>
                      <a:pt x="267" y="43"/>
                      <a:pt x="259" y="51"/>
                      <a:pt x="250" y="51"/>
                    </a:cubicBezTo>
                    <a:cubicBezTo>
                      <a:pt x="231" y="51"/>
                      <a:pt x="231" y="51"/>
                      <a:pt x="231" y="51"/>
                    </a:cubicBezTo>
                    <a:cubicBezTo>
                      <a:pt x="222" y="51"/>
                      <a:pt x="214" y="43"/>
                      <a:pt x="214" y="34"/>
                    </a:cubicBezTo>
                    <a:cubicBezTo>
                      <a:pt x="214" y="0"/>
                      <a:pt x="214" y="0"/>
                      <a:pt x="214" y="0"/>
                    </a:cubicBezTo>
                    <a:cubicBezTo>
                      <a:pt x="191" y="0"/>
                      <a:pt x="191" y="0"/>
                      <a:pt x="191" y="0"/>
                    </a:cubicBezTo>
                    <a:cubicBezTo>
                      <a:pt x="191" y="34"/>
                      <a:pt x="191" y="34"/>
                      <a:pt x="191" y="34"/>
                    </a:cubicBezTo>
                    <a:cubicBezTo>
                      <a:pt x="191" y="43"/>
                      <a:pt x="183" y="51"/>
                      <a:pt x="174" y="51"/>
                    </a:cubicBezTo>
                    <a:cubicBezTo>
                      <a:pt x="155" y="51"/>
                      <a:pt x="155" y="51"/>
                      <a:pt x="155" y="51"/>
                    </a:cubicBezTo>
                    <a:cubicBezTo>
                      <a:pt x="146" y="51"/>
                      <a:pt x="138" y="43"/>
                      <a:pt x="138" y="34"/>
                    </a:cubicBezTo>
                    <a:cubicBezTo>
                      <a:pt x="138" y="0"/>
                      <a:pt x="138" y="0"/>
                      <a:pt x="138" y="0"/>
                    </a:cubicBezTo>
                    <a:cubicBezTo>
                      <a:pt x="114" y="0"/>
                      <a:pt x="114" y="0"/>
                      <a:pt x="114" y="0"/>
                    </a:cubicBezTo>
                    <a:cubicBezTo>
                      <a:pt x="114" y="34"/>
                      <a:pt x="114" y="34"/>
                      <a:pt x="114" y="34"/>
                    </a:cubicBezTo>
                    <a:cubicBezTo>
                      <a:pt x="114" y="43"/>
                      <a:pt x="107" y="51"/>
                      <a:pt x="98" y="51"/>
                    </a:cubicBezTo>
                    <a:cubicBezTo>
                      <a:pt x="78" y="51"/>
                      <a:pt x="78" y="51"/>
                      <a:pt x="78" y="51"/>
                    </a:cubicBezTo>
                    <a:cubicBezTo>
                      <a:pt x="69" y="51"/>
                      <a:pt x="62" y="43"/>
                      <a:pt x="62" y="34"/>
                    </a:cubicBezTo>
                    <a:cubicBezTo>
                      <a:pt x="62" y="0"/>
                      <a:pt x="62" y="0"/>
                      <a:pt x="62" y="0"/>
                    </a:cubicBezTo>
                    <a:cubicBezTo>
                      <a:pt x="0" y="0"/>
                      <a:pt x="0" y="0"/>
                      <a:pt x="0" y="0"/>
                    </a:cubicBezTo>
                    <a:cubicBezTo>
                      <a:pt x="0" y="365"/>
                      <a:pt x="0" y="365"/>
                      <a:pt x="0" y="365"/>
                    </a:cubicBezTo>
                    <a:cubicBezTo>
                      <a:pt x="29" y="365"/>
                      <a:pt x="29" y="365"/>
                      <a:pt x="29" y="365"/>
                    </a:cubicBezTo>
                    <a:cubicBezTo>
                      <a:pt x="379" y="365"/>
                      <a:pt x="379" y="365"/>
                      <a:pt x="379" y="365"/>
                    </a:cubicBezTo>
                    <a:cubicBezTo>
                      <a:pt x="408" y="365"/>
                      <a:pt x="408" y="365"/>
                      <a:pt x="408" y="365"/>
                    </a:cubicBezTo>
                    <a:lnTo>
                      <a:pt x="407" y="0"/>
                    </a:lnTo>
                    <a:close/>
                    <a:moveTo>
                      <a:pt x="379" y="336"/>
                    </a:moveTo>
                    <a:cubicBezTo>
                      <a:pt x="29" y="336"/>
                      <a:pt x="29" y="336"/>
                      <a:pt x="29" y="336"/>
                    </a:cubicBezTo>
                    <a:cubicBezTo>
                      <a:pt x="29" y="103"/>
                      <a:pt x="29" y="103"/>
                      <a:pt x="29" y="103"/>
                    </a:cubicBezTo>
                    <a:cubicBezTo>
                      <a:pt x="146" y="103"/>
                      <a:pt x="146" y="103"/>
                      <a:pt x="146" y="103"/>
                    </a:cubicBezTo>
                    <a:cubicBezTo>
                      <a:pt x="161" y="103"/>
                      <a:pt x="161" y="103"/>
                      <a:pt x="161" y="103"/>
                    </a:cubicBezTo>
                    <a:cubicBezTo>
                      <a:pt x="379" y="103"/>
                      <a:pt x="379" y="103"/>
                      <a:pt x="379" y="103"/>
                    </a:cubicBezTo>
                    <a:lnTo>
                      <a:pt x="379" y="33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10"/>
              <p:cNvSpPr>
                <a:spLocks/>
              </p:cNvSpPr>
              <p:nvPr/>
            </p:nvSpPr>
            <p:spPr bwMode="auto">
              <a:xfrm>
                <a:off x="-6032501" y="3409950"/>
                <a:ext cx="88900" cy="212725"/>
              </a:xfrm>
              <a:custGeom>
                <a:avLst/>
                <a:gdLst>
                  <a:gd name="T0" fmla="*/ 4 w 28"/>
                  <a:gd name="T1" fmla="*/ 66 h 66"/>
                  <a:gd name="T2" fmla="*/ 24 w 28"/>
                  <a:gd name="T3" fmla="*/ 66 h 66"/>
                  <a:gd name="T4" fmla="*/ 28 w 28"/>
                  <a:gd name="T5" fmla="*/ 62 h 66"/>
                  <a:gd name="T6" fmla="*/ 28 w 28"/>
                  <a:gd name="T7" fmla="*/ 4 h 66"/>
                  <a:gd name="T8" fmla="*/ 24 w 28"/>
                  <a:gd name="T9" fmla="*/ 0 h 66"/>
                  <a:gd name="T10" fmla="*/ 4 w 28"/>
                  <a:gd name="T11" fmla="*/ 0 h 66"/>
                  <a:gd name="T12" fmla="*/ 0 w 28"/>
                  <a:gd name="T13" fmla="*/ 4 h 66"/>
                  <a:gd name="T14" fmla="*/ 0 w 28"/>
                  <a:gd name="T15" fmla="*/ 62 h 66"/>
                  <a:gd name="T16" fmla="*/ 4 w 28"/>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66">
                    <a:moveTo>
                      <a:pt x="4" y="66"/>
                    </a:moveTo>
                    <a:cubicBezTo>
                      <a:pt x="24" y="66"/>
                      <a:pt x="24" y="66"/>
                      <a:pt x="24" y="66"/>
                    </a:cubicBezTo>
                    <a:cubicBezTo>
                      <a:pt x="26" y="66"/>
                      <a:pt x="28" y="64"/>
                      <a:pt x="28" y="62"/>
                    </a:cubicBezTo>
                    <a:cubicBezTo>
                      <a:pt x="28" y="4"/>
                      <a:pt x="28" y="4"/>
                      <a:pt x="28" y="4"/>
                    </a:cubicBezTo>
                    <a:cubicBezTo>
                      <a:pt x="28" y="2"/>
                      <a:pt x="26" y="0"/>
                      <a:pt x="24" y="0"/>
                    </a:cubicBezTo>
                    <a:cubicBezTo>
                      <a:pt x="4" y="0"/>
                      <a:pt x="4" y="0"/>
                      <a:pt x="4" y="0"/>
                    </a:cubicBezTo>
                    <a:cubicBezTo>
                      <a:pt x="2" y="0"/>
                      <a:pt x="0" y="2"/>
                      <a:pt x="0" y="4"/>
                    </a:cubicBezTo>
                    <a:cubicBezTo>
                      <a:pt x="0" y="62"/>
                      <a:pt x="0" y="62"/>
                      <a:pt x="0" y="62"/>
                    </a:cubicBezTo>
                    <a:cubicBezTo>
                      <a:pt x="0" y="64"/>
                      <a:pt x="2" y="66"/>
                      <a:pt x="4" y="6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11"/>
              <p:cNvSpPr>
                <a:spLocks/>
              </p:cNvSpPr>
              <p:nvPr/>
            </p:nvSpPr>
            <p:spPr bwMode="auto">
              <a:xfrm>
                <a:off x="-5786438" y="3409950"/>
                <a:ext cx="85725" cy="212725"/>
              </a:xfrm>
              <a:custGeom>
                <a:avLst/>
                <a:gdLst>
                  <a:gd name="T0" fmla="*/ 4 w 27"/>
                  <a:gd name="T1" fmla="*/ 66 h 66"/>
                  <a:gd name="T2" fmla="*/ 23 w 27"/>
                  <a:gd name="T3" fmla="*/ 66 h 66"/>
                  <a:gd name="T4" fmla="*/ 27 w 27"/>
                  <a:gd name="T5" fmla="*/ 62 h 66"/>
                  <a:gd name="T6" fmla="*/ 27 w 27"/>
                  <a:gd name="T7" fmla="*/ 4 h 66"/>
                  <a:gd name="T8" fmla="*/ 23 w 27"/>
                  <a:gd name="T9" fmla="*/ 0 h 66"/>
                  <a:gd name="T10" fmla="*/ 4 w 27"/>
                  <a:gd name="T11" fmla="*/ 0 h 66"/>
                  <a:gd name="T12" fmla="*/ 0 w 27"/>
                  <a:gd name="T13" fmla="*/ 4 h 66"/>
                  <a:gd name="T14" fmla="*/ 0 w 27"/>
                  <a:gd name="T15" fmla="*/ 62 h 66"/>
                  <a:gd name="T16" fmla="*/ 4 w 27"/>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66">
                    <a:moveTo>
                      <a:pt x="4" y="66"/>
                    </a:moveTo>
                    <a:cubicBezTo>
                      <a:pt x="23" y="66"/>
                      <a:pt x="23" y="66"/>
                      <a:pt x="23" y="66"/>
                    </a:cubicBezTo>
                    <a:cubicBezTo>
                      <a:pt x="26" y="66"/>
                      <a:pt x="27" y="64"/>
                      <a:pt x="27" y="62"/>
                    </a:cubicBezTo>
                    <a:cubicBezTo>
                      <a:pt x="27" y="4"/>
                      <a:pt x="27" y="4"/>
                      <a:pt x="27" y="4"/>
                    </a:cubicBezTo>
                    <a:cubicBezTo>
                      <a:pt x="27" y="2"/>
                      <a:pt x="26" y="0"/>
                      <a:pt x="23" y="0"/>
                    </a:cubicBezTo>
                    <a:cubicBezTo>
                      <a:pt x="4" y="0"/>
                      <a:pt x="4" y="0"/>
                      <a:pt x="4" y="0"/>
                    </a:cubicBezTo>
                    <a:cubicBezTo>
                      <a:pt x="2" y="0"/>
                      <a:pt x="0" y="2"/>
                      <a:pt x="0" y="4"/>
                    </a:cubicBezTo>
                    <a:cubicBezTo>
                      <a:pt x="0" y="62"/>
                      <a:pt x="0" y="62"/>
                      <a:pt x="0" y="62"/>
                    </a:cubicBezTo>
                    <a:cubicBezTo>
                      <a:pt x="0" y="64"/>
                      <a:pt x="2" y="66"/>
                      <a:pt x="4" y="6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2"/>
              <p:cNvSpPr>
                <a:spLocks/>
              </p:cNvSpPr>
              <p:nvPr/>
            </p:nvSpPr>
            <p:spPr bwMode="auto">
              <a:xfrm>
                <a:off x="-5543551" y="3409950"/>
                <a:ext cx="85725" cy="212725"/>
              </a:xfrm>
              <a:custGeom>
                <a:avLst/>
                <a:gdLst>
                  <a:gd name="T0" fmla="*/ 4 w 27"/>
                  <a:gd name="T1" fmla="*/ 66 h 66"/>
                  <a:gd name="T2" fmla="*/ 23 w 27"/>
                  <a:gd name="T3" fmla="*/ 66 h 66"/>
                  <a:gd name="T4" fmla="*/ 27 w 27"/>
                  <a:gd name="T5" fmla="*/ 62 h 66"/>
                  <a:gd name="T6" fmla="*/ 27 w 27"/>
                  <a:gd name="T7" fmla="*/ 4 h 66"/>
                  <a:gd name="T8" fmla="*/ 23 w 27"/>
                  <a:gd name="T9" fmla="*/ 0 h 66"/>
                  <a:gd name="T10" fmla="*/ 4 w 27"/>
                  <a:gd name="T11" fmla="*/ 0 h 66"/>
                  <a:gd name="T12" fmla="*/ 0 w 27"/>
                  <a:gd name="T13" fmla="*/ 4 h 66"/>
                  <a:gd name="T14" fmla="*/ 0 w 27"/>
                  <a:gd name="T15" fmla="*/ 62 h 66"/>
                  <a:gd name="T16" fmla="*/ 4 w 27"/>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66">
                    <a:moveTo>
                      <a:pt x="4" y="66"/>
                    </a:moveTo>
                    <a:cubicBezTo>
                      <a:pt x="23" y="66"/>
                      <a:pt x="23" y="66"/>
                      <a:pt x="23" y="66"/>
                    </a:cubicBezTo>
                    <a:cubicBezTo>
                      <a:pt x="26" y="66"/>
                      <a:pt x="27" y="64"/>
                      <a:pt x="27" y="62"/>
                    </a:cubicBezTo>
                    <a:cubicBezTo>
                      <a:pt x="27" y="4"/>
                      <a:pt x="27" y="4"/>
                      <a:pt x="27" y="4"/>
                    </a:cubicBezTo>
                    <a:cubicBezTo>
                      <a:pt x="27" y="2"/>
                      <a:pt x="26" y="0"/>
                      <a:pt x="23" y="0"/>
                    </a:cubicBezTo>
                    <a:cubicBezTo>
                      <a:pt x="4" y="0"/>
                      <a:pt x="4" y="0"/>
                      <a:pt x="4" y="0"/>
                    </a:cubicBezTo>
                    <a:cubicBezTo>
                      <a:pt x="2" y="0"/>
                      <a:pt x="0" y="2"/>
                      <a:pt x="0" y="4"/>
                    </a:cubicBezTo>
                    <a:cubicBezTo>
                      <a:pt x="0" y="62"/>
                      <a:pt x="0" y="62"/>
                      <a:pt x="0" y="62"/>
                    </a:cubicBezTo>
                    <a:cubicBezTo>
                      <a:pt x="0" y="64"/>
                      <a:pt x="2" y="66"/>
                      <a:pt x="4" y="6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3"/>
              <p:cNvSpPr>
                <a:spLocks/>
              </p:cNvSpPr>
              <p:nvPr/>
            </p:nvSpPr>
            <p:spPr bwMode="auto">
              <a:xfrm>
                <a:off x="-5307013" y="3409950"/>
                <a:ext cx="88900" cy="212725"/>
              </a:xfrm>
              <a:custGeom>
                <a:avLst/>
                <a:gdLst>
                  <a:gd name="T0" fmla="*/ 4 w 28"/>
                  <a:gd name="T1" fmla="*/ 66 h 66"/>
                  <a:gd name="T2" fmla="*/ 24 w 28"/>
                  <a:gd name="T3" fmla="*/ 66 h 66"/>
                  <a:gd name="T4" fmla="*/ 28 w 28"/>
                  <a:gd name="T5" fmla="*/ 62 h 66"/>
                  <a:gd name="T6" fmla="*/ 28 w 28"/>
                  <a:gd name="T7" fmla="*/ 4 h 66"/>
                  <a:gd name="T8" fmla="*/ 24 w 28"/>
                  <a:gd name="T9" fmla="*/ 0 h 66"/>
                  <a:gd name="T10" fmla="*/ 4 w 28"/>
                  <a:gd name="T11" fmla="*/ 0 h 66"/>
                  <a:gd name="T12" fmla="*/ 0 w 28"/>
                  <a:gd name="T13" fmla="*/ 4 h 66"/>
                  <a:gd name="T14" fmla="*/ 0 w 28"/>
                  <a:gd name="T15" fmla="*/ 62 h 66"/>
                  <a:gd name="T16" fmla="*/ 4 w 28"/>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66">
                    <a:moveTo>
                      <a:pt x="4" y="66"/>
                    </a:moveTo>
                    <a:cubicBezTo>
                      <a:pt x="24" y="66"/>
                      <a:pt x="24" y="66"/>
                      <a:pt x="24" y="66"/>
                    </a:cubicBezTo>
                    <a:cubicBezTo>
                      <a:pt x="26" y="66"/>
                      <a:pt x="28" y="64"/>
                      <a:pt x="28" y="62"/>
                    </a:cubicBezTo>
                    <a:cubicBezTo>
                      <a:pt x="28" y="4"/>
                      <a:pt x="28" y="4"/>
                      <a:pt x="28" y="4"/>
                    </a:cubicBezTo>
                    <a:cubicBezTo>
                      <a:pt x="28" y="2"/>
                      <a:pt x="26" y="0"/>
                      <a:pt x="24" y="0"/>
                    </a:cubicBezTo>
                    <a:cubicBezTo>
                      <a:pt x="4" y="0"/>
                      <a:pt x="4" y="0"/>
                      <a:pt x="4" y="0"/>
                    </a:cubicBezTo>
                    <a:cubicBezTo>
                      <a:pt x="2" y="0"/>
                      <a:pt x="0" y="2"/>
                      <a:pt x="0" y="4"/>
                    </a:cubicBezTo>
                    <a:cubicBezTo>
                      <a:pt x="0" y="62"/>
                      <a:pt x="0" y="62"/>
                      <a:pt x="0" y="62"/>
                    </a:cubicBezTo>
                    <a:cubicBezTo>
                      <a:pt x="0" y="64"/>
                      <a:pt x="2" y="66"/>
                      <a:pt x="4" y="6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4"/>
              <p:cNvSpPr>
                <a:spLocks noEditPoints="1"/>
              </p:cNvSpPr>
              <p:nvPr/>
            </p:nvSpPr>
            <p:spPr bwMode="auto">
              <a:xfrm>
                <a:off x="-5849938" y="3849688"/>
                <a:ext cx="477838" cy="387350"/>
              </a:xfrm>
              <a:custGeom>
                <a:avLst/>
                <a:gdLst>
                  <a:gd name="T0" fmla="*/ 63 w 150"/>
                  <a:gd name="T1" fmla="*/ 28 h 120"/>
                  <a:gd name="T2" fmla="*/ 65 w 150"/>
                  <a:gd name="T3" fmla="*/ 26 h 120"/>
                  <a:gd name="T4" fmla="*/ 61 w 150"/>
                  <a:gd name="T5" fmla="*/ 19 h 120"/>
                  <a:gd name="T6" fmla="*/ 56 w 150"/>
                  <a:gd name="T7" fmla="*/ 23 h 120"/>
                  <a:gd name="T8" fmla="*/ 25 w 150"/>
                  <a:gd name="T9" fmla="*/ 3 h 120"/>
                  <a:gd name="T10" fmla="*/ 18 w 150"/>
                  <a:gd name="T11" fmla="*/ 11 h 120"/>
                  <a:gd name="T12" fmla="*/ 48 w 150"/>
                  <a:gd name="T13" fmla="*/ 30 h 120"/>
                  <a:gd name="T14" fmla="*/ 23 w 150"/>
                  <a:gd name="T15" fmla="*/ 98 h 120"/>
                  <a:gd name="T16" fmla="*/ 81 w 150"/>
                  <a:gd name="T17" fmla="*/ 118 h 120"/>
                  <a:gd name="T18" fmla="*/ 125 w 150"/>
                  <a:gd name="T19" fmla="*/ 111 h 120"/>
                  <a:gd name="T20" fmla="*/ 63 w 150"/>
                  <a:gd name="T21" fmla="*/ 28 h 120"/>
                  <a:gd name="T22" fmla="*/ 49 w 150"/>
                  <a:gd name="T23" fmla="*/ 102 h 120"/>
                  <a:gd name="T24" fmla="*/ 55 w 150"/>
                  <a:gd name="T25" fmla="*/ 34 h 120"/>
                  <a:gd name="T26" fmla="*/ 78 w 150"/>
                  <a:gd name="T27" fmla="*/ 50 h 120"/>
                  <a:gd name="T28" fmla="*/ 69 w 150"/>
                  <a:gd name="T29" fmla="*/ 68 h 120"/>
                  <a:gd name="T30" fmla="*/ 50 w 150"/>
                  <a:gd name="T31" fmla="*/ 48 h 120"/>
                  <a:gd name="T32" fmla="*/ 45 w 150"/>
                  <a:gd name="T33" fmla="*/ 54 h 120"/>
                  <a:gd name="T34" fmla="*/ 65 w 150"/>
                  <a:gd name="T35" fmla="*/ 76 h 120"/>
                  <a:gd name="T36" fmla="*/ 55 w 150"/>
                  <a:gd name="T37" fmla="*/ 99 h 120"/>
                  <a:gd name="T38" fmla="*/ 61 w 150"/>
                  <a:gd name="T39" fmla="*/ 99 h 120"/>
                  <a:gd name="T40" fmla="*/ 69 w 150"/>
                  <a:gd name="T41" fmla="*/ 80 h 120"/>
                  <a:gd name="T42" fmla="*/ 84 w 150"/>
                  <a:gd name="T43" fmla="*/ 99 h 120"/>
                  <a:gd name="T44" fmla="*/ 90 w 150"/>
                  <a:gd name="T45" fmla="*/ 95 h 120"/>
                  <a:gd name="T46" fmla="*/ 72 w 150"/>
                  <a:gd name="T47" fmla="*/ 73 h 120"/>
                  <a:gd name="T48" fmla="*/ 82 w 150"/>
                  <a:gd name="T49" fmla="*/ 54 h 120"/>
                  <a:gd name="T50" fmla="*/ 118 w 150"/>
                  <a:gd name="T51" fmla="*/ 91 h 120"/>
                  <a:gd name="T52" fmla="*/ 49 w 150"/>
                  <a:gd name="T53" fmla="*/ 10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0" h="120">
                    <a:moveTo>
                      <a:pt x="63" y="28"/>
                    </a:moveTo>
                    <a:cubicBezTo>
                      <a:pt x="64" y="27"/>
                      <a:pt x="65" y="27"/>
                      <a:pt x="65" y="26"/>
                    </a:cubicBezTo>
                    <a:cubicBezTo>
                      <a:pt x="70" y="23"/>
                      <a:pt x="67" y="15"/>
                      <a:pt x="61" y="19"/>
                    </a:cubicBezTo>
                    <a:cubicBezTo>
                      <a:pt x="60" y="20"/>
                      <a:pt x="58" y="22"/>
                      <a:pt x="56" y="23"/>
                    </a:cubicBezTo>
                    <a:cubicBezTo>
                      <a:pt x="42" y="13"/>
                      <a:pt x="30" y="6"/>
                      <a:pt x="25" y="3"/>
                    </a:cubicBezTo>
                    <a:cubicBezTo>
                      <a:pt x="21" y="0"/>
                      <a:pt x="14" y="9"/>
                      <a:pt x="18" y="11"/>
                    </a:cubicBezTo>
                    <a:cubicBezTo>
                      <a:pt x="28" y="17"/>
                      <a:pt x="38" y="23"/>
                      <a:pt x="48" y="30"/>
                    </a:cubicBezTo>
                    <a:cubicBezTo>
                      <a:pt x="26" y="47"/>
                      <a:pt x="0" y="76"/>
                      <a:pt x="23" y="98"/>
                    </a:cubicBezTo>
                    <a:cubicBezTo>
                      <a:pt x="38" y="113"/>
                      <a:pt x="61" y="116"/>
                      <a:pt x="81" y="118"/>
                    </a:cubicBezTo>
                    <a:cubicBezTo>
                      <a:pt x="95" y="119"/>
                      <a:pt x="113" y="120"/>
                      <a:pt x="125" y="111"/>
                    </a:cubicBezTo>
                    <a:cubicBezTo>
                      <a:pt x="150" y="94"/>
                      <a:pt x="102" y="54"/>
                      <a:pt x="63" y="28"/>
                    </a:cubicBezTo>
                    <a:close/>
                    <a:moveTo>
                      <a:pt x="49" y="102"/>
                    </a:moveTo>
                    <a:cubicBezTo>
                      <a:pt x="5" y="88"/>
                      <a:pt x="31" y="54"/>
                      <a:pt x="55" y="34"/>
                    </a:cubicBezTo>
                    <a:cubicBezTo>
                      <a:pt x="62" y="39"/>
                      <a:pt x="70" y="45"/>
                      <a:pt x="78" y="50"/>
                    </a:cubicBezTo>
                    <a:cubicBezTo>
                      <a:pt x="74" y="56"/>
                      <a:pt x="71" y="62"/>
                      <a:pt x="69" y="68"/>
                    </a:cubicBezTo>
                    <a:cubicBezTo>
                      <a:pt x="63" y="62"/>
                      <a:pt x="56" y="55"/>
                      <a:pt x="50" y="48"/>
                    </a:cubicBezTo>
                    <a:cubicBezTo>
                      <a:pt x="47" y="46"/>
                      <a:pt x="43" y="52"/>
                      <a:pt x="45" y="54"/>
                    </a:cubicBezTo>
                    <a:cubicBezTo>
                      <a:pt x="52" y="61"/>
                      <a:pt x="59" y="68"/>
                      <a:pt x="65" y="76"/>
                    </a:cubicBezTo>
                    <a:cubicBezTo>
                      <a:pt x="62" y="83"/>
                      <a:pt x="59" y="91"/>
                      <a:pt x="55" y="99"/>
                    </a:cubicBezTo>
                    <a:cubicBezTo>
                      <a:pt x="54" y="103"/>
                      <a:pt x="60" y="102"/>
                      <a:pt x="61" y="99"/>
                    </a:cubicBezTo>
                    <a:cubicBezTo>
                      <a:pt x="64" y="93"/>
                      <a:pt x="66" y="87"/>
                      <a:pt x="69" y="80"/>
                    </a:cubicBezTo>
                    <a:cubicBezTo>
                      <a:pt x="74" y="87"/>
                      <a:pt x="79" y="93"/>
                      <a:pt x="84" y="99"/>
                    </a:cubicBezTo>
                    <a:cubicBezTo>
                      <a:pt x="87" y="102"/>
                      <a:pt x="92" y="97"/>
                      <a:pt x="90" y="95"/>
                    </a:cubicBezTo>
                    <a:cubicBezTo>
                      <a:pt x="84" y="87"/>
                      <a:pt x="79" y="80"/>
                      <a:pt x="72" y="73"/>
                    </a:cubicBezTo>
                    <a:cubicBezTo>
                      <a:pt x="75" y="66"/>
                      <a:pt x="79" y="60"/>
                      <a:pt x="82" y="54"/>
                    </a:cubicBezTo>
                    <a:cubicBezTo>
                      <a:pt x="96" y="65"/>
                      <a:pt x="109" y="77"/>
                      <a:pt x="118" y="91"/>
                    </a:cubicBezTo>
                    <a:cubicBezTo>
                      <a:pt x="138" y="120"/>
                      <a:pt x="58" y="105"/>
                      <a:pt x="49" y="10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85" name="Group 84"/>
          <p:cNvGrpSpPr/>
          <p:nvPr/>
        </p:nvGrpSpPr>
        <p:grpSpPr>
          <a:xfrm>
            <a:off x="9858626" y="1780620"/>
            <a:ext cx="849816" cy="849816"/>
            <a:chOff x="9477626" y="1780620"/>
            <a:chExt cx="849816" cy="849816"/>
          </a:xfrm>
        </p:grpSpPr>
        <p:sp>
          <p:nvSpPr>
            <p:cNvPr id="35" name="Oval 34"/>
            <p:cNvSpPr/>
            <p:nvPr/>
          </p:nvSpPr>
          <p:spPr>
            <a:xfrm>
              <a:off x="9477626" y="1780620"/>
              <a:ext cx="849816" cy="84981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5" name="Group 74"/>
            <p:cNvGrpSpPr/>
            <p:nvPr/>
          </p:nvGrpSpPr>
          <p:grpSpPr>
            <a:xfrm>
              <a:off x="9673817" y="1981054"/>
              <a:ext cx="453647" cy="432506"/>
              <a:chOff x="-4254501" y="3319463"/>
              <a:chExt cx="1192213" cy="1136650"/>
            </a:xfrm>
            <a:solidFill>
              <a:schemeClr val="bg1"/>
            </a:solidFill>
          </p:grpSpPr>
          <p:sp>
            <p:nvSpPr>
              <p:cNvPr id="63" name="Freeform 18"/>
              <p:cNvSpPr>
                <a:spLocks noEditPoints="1"/>
              </p:cNvSpPr>
              <p:nvPr/>
            </p:nvSpPr>
            <p:spPr bwMode="auto">
              <a:xfrm>
                <a:off x="-4254501" y="3768725"/>
                <a:ext cx="342900" cy="687388"/>
              </a:xfrm>
              <a:custGeom>
                <a:avLst/>
                <a:gdLst>
                  <a:gd name="T0" fmla="*/ 81 w 107"/>
                  <a:gd name="T1" fmla="*/ 25 h 213"/>
                  <a:gd name="T2" fmla="*/ 81 w 107"/>
                  <a:gd name="T3" fmla="*/ 91 h 213"/>
                  <a:gd name="T4" fmla="*/ 25 w 107"/>
                  <a:gd name="T5" fmla="*/ 91 h 213"/>
                  <a:gd name="T6" fmla="*/ 25 w 107"/>
                  <a:gd name="T7" fmla="*/ 25 h 213"/>
                  <a:gd name="T8" fmla="*/ 81 w 107"/>
                  <a:gd name="T9" fmla="*/ 25 h 213"/>
                  <a:gd name="T10" fmla="*/ 98 w 107"/>
                  <a:gd name="T11" fmla="*/ 0 h 213"/>
                  <a:gd name="T12" fmla="*/ 8 w 107"/>
                  <a:gd name="T13" fmla="*/ 0 h 213"/>
                  <a:gd name="T14" fmla="*/ 0 w 107"/>
                  <a:gd name="T15" fmla="*/ 9 h 213"/>
                  <a:gd name="T16" fmla="*/ 0 w 107"/>
                  <a:gd name="T17" fmla="*/ 204 h 213"/>
                  <a:gd name="T18" fmla="*/ 8 w 107"/>
                  <a:gd name="T19" fmla="*/ 213 h 213"/>
                  <a:gd name="T20" fmla="*/ 98 w 107"/>
                  <a:gd name="T21" fmla="*/ 213 h 213"/>
                  <a:gd name="T22" fmla="*/ 107 w 107"/>
                  <a:gd name="T23" fmla="*/ 204 h 213"/>
                  <a:gd name="T24" fmla="*/ 107 w 107"/>
                  <a:gd name="T25" fmla="*/ 9 h 213"/>
                  <a:gd name="T26" fmla="*/ 98 w 107"/>
                  <a:gd name="T27"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7" h="213">
                    <a:moveTo>
                      <a:pt x="81" y="25"/>
                    </a:moveTo>
                    <a:cubicBezTo>
                      <a:pt x="81" y="91"/>
                      <a:pt x="81" y="91"/>
                      <a:pt x="81" y="91"/>
                    </a:cubicBezTo>
                    <a:cubicBezTo>
                      <a:pt x="25" y="91"/>
                      <a:pt x="25" y="91"/>
                      <a:pt x="25" y="91"/>
                    </a:cubicBezTo>
                    <a:cubicBezTo>
                      <a:pt x="25" y="25"/>
                      <a:pt x="25" y="25"/>
                      <a:pt x="25" y="25"/>
                    </a:cubicBezTo>
                    <a:cubicBezTo>
                      <a:pt x="81" y="25"/>
                      <a:pt x="81" y="25"/>
                      <a:pt x="81" y="25"/>
                    </a:cubicBezTo>
                    <a:moveTo>
                      <a:pt x="98" y="0"/>
                    </a:moveTo>
                    <a:cubicBezTo>
                      <a:pt x="8" y="0"/>
                      <a:pt x="8" y="0"/>
                      <a:pt x="8" y="0"/>
                    </a:cubicBezTo>
                    <a:cubicBezTo>
                      <a:pt x="4" y="0"/>
                      <a:pt x="0" y="4"/>
                      <a:pt x="0" y="9"/>
                    </a:cubicBezTo>
                    <a:cubicBezTo>
                      <a:pt x="0" y="204"/>
                      <a:pt x="0" y="204"/>
                      <a:pt x="0" y="204"/>
                    </a:cubicBezTo>
                    <a:cubicBezTo>
                      <a:pt x="0" y="209"/>
                      <a:pt x="4" y="213"/>
                      <a:pt x="8" y="213"/>
                    </a:cubicBezTo>
                    <a:cubicBezTo>
                      <a:pt x="98" y="213"/>
                      <a:pt x="98" y="213"/>
                      <a:pt x="98" y="213"/>
                    </a:cubicBezTo>
                    <a:cubicBezTo>
                      <a:pt x="103" y="213"/>
                      <a:pt x="107" y="209"/>
                      <a:pt x="107" y="204"/>
                    </a:cubicBezTo>
                    <a:cubicBezTo>
                      <a:pt x="107" y="9"/>
                      <a:pt x="107" y="9"/>
                      <a:pt x="107" y="9"/>
                    </a:cubicBezTo>
                    <a:cubicBezTo>
                      <a:pt x="107" y="4"/>
                      <a:pt x="103" y="0"/>
                      <a:pt x="98"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9"/>
              <p:cNvSpPr>
                <a:spLocks noEditPoints="1"/>
              </p:cNvSpPr>
              <p:nvPr/>
            </p:nvSpPr>
            <p:spPr bwMode="auto">
              <a:xfrm>
                <a:off x="-3832226" y="3603625"/>
                <a:ext cx="341313" cy="852488"/>
              </a:xfrm>
              <a:custGeom>
                <a:avLst/>
                <a:gdLst>
                  <a:gd name="T0" fmla="*/ 81 w 107"/>
                  <a:gd name="T1" fmla="*/ 26 h 264"/>
                  <a:gd name="T2" fmla="*/ 81 w 107"/>
                  <a:gd name="T3" fmla="*/ 157 h 264"/>
                  <a:gd name="T4" fmla="*/ 25 w 107"/>
                  <a:gd name="T5" fmla="*/ 157 h 264"/>
                  <a:gd name="T6" fmla="*/ 25 w 107"/>
                  <a:gd name="T7" fmla="*/ 26 h 264"/>
                  <a:gd name="T8" fmla="*/ 81 w 107"/>
                  <a:gd name="T9" fmla="*/ 26 h 264"/>
                  <a:gd name="T10" fmla="*/ 98 w 107"/>
                  <a:gd name="T11" fmla="*/ 0 h 264"/>
                  <a:gd name="T12" fmla="*/ 9 w 107"/>
                  <a:gd name="T13" fmla="*/ 0 h 264"/>
                  <a:gd name="T14" fmla="*/ 0 w 107"/>
                  <a:gd name="T15" fmla="*/ 9 h 264"/>
                  <a:gd name="T16" fmla="*/ 0 w 107"/>
                  <a:gd name="T17" fmla="*/ 255 h 264"/>
                  <a:gd name="T18" fmla="*/ 9 w 107"/>
                  <a:gd name="T19" fmla="*/ 264 h 264"/>
                  <a:gd name="T20" fmla="*/ 98 w 107"/>
                  <a:gd name="T21" fmla="*/ 264 h 264"/>
                  <a:gd name="T22" fmla="*/ 107 w 107"/>
                  <a:gd name="T23" fmla="*/ 255 h 264"/>
                  <a:gd name="T24" fmla="*/ 107 w 107"/>
                  <a:gd name="T25" fmla="*/ 9 h 264"/>
                  <a:gd name="T26" fmla="*/ 98 w 107"/>
                  <a:gd name="T2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7" h="264">
                    <a:moveTo>
                      <a:pt x="81" y="26"/>
                    </a:moveTo>
                    <a:cubicBezTo>
                      <a:pt x="81" y="157"/>
                      <a:pt x="81" y="157"/>
                      <a:pt x="81" y="157"/>
                    </a:cubicBezTo>
                    <a:cubicBezTo>
                      <a:pt x="25" y="157"/>
                      <a:pt x="25" y="157"/>
                      <a:pt x="25" y="157"/>
                    </a:cubicBezTo>
                    <a:cubicBezTo>
                      <a:pt x="25" y="26"/>
                      <a:pt x="25" y="26"/>
                      <a:pt x="25" y="26"/>
                    </a:cubicBezTo>
                    <a:cubicBezTo>
                      <a:pt x="81" y="26"/>
                      <a:pt x="81" y="26"/>
                      <a:pt x="81" y="26"/>
                    </a:cubicBezTo>
                    <a:moveTo>
                      <a:pt x="98" y="0"/>
                    </a:moveTo>
                    <a:cubicBezTo>
                      <a:pt x="9" y="0"/>
                      <a:pt x="9" y="0"/>
                      <a:pt x="9" y="0"/>
                    </a:cubicBezTo>
                    <a:cubicBezTo>
                      <a:pt x="4" y="0"/>
                      <a:pt x="0" y="4"/>
                      <a:pt x="0" y="9"/>
                    </a:cubicBezTo>
                    <a:cubicBezTo>
                      <a:pt x="0" y="255"/>
                      <a:pt x="0" y="255"/>
                      <a:pt x="0" y="255"/>
                    </a:cubicBezTo>
                    <a:cubicBezTo>
                      <a:pt x="0" y="260"/>
                      <a:pt x="4" y="264"/>
                      <a:pt x="9" y="264"/>
                    </a:cubicBezTo>
                    <a:cubicBezTo>
                      <a:pt x="98" y="264"/>
                      <a:pt x="98" y="264"/>
                      <a:pt x="98" y="264"/>
                    </a:cubicBezTo>
                    <a:cubicBezTo>
                      <a:pt x="103" y="264"/>
                      <a:pt x="107" y="260"/>
                      <a:pt x="107" y="255"/>
                    </a:cubicBezTo>
                    <a:cubicBezTo>
                      <a:pt x="107" y="9"/>
                      <a:pt x="107" y="9"/>
                      <a:pt x="107" y="9"/>
                    </a:cubicBezTo>
                    <a:cubicBezTo>
                      <a:pt x="107" y="4"/>
                      <a:pt x="103" y="0"/>
                      <a:pt x="98"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0"/>
              <p:cNvSpPr>
                <a:spLocks noEditPoints="1"/>
              </p:cNvSpPr>
              <p:nvPr/>
            </p:nvSpPr>
            <p:spPr bwMode="auto">
              <a:xfrm>
                <a:off x="-3403601" y="3319463"/>
                <a:ext cx="341313" cy="1136650"/>
              </a:xfrm>
              <a:custGeom>
                <a:avLst/>
                <a:gdLst>
                  <a:gd name="T0" fmla="*/ 81 w 107"/>
                  <a:gd name="T1" fmla="*/ 25 h 352"/>
                  <a:gd name="T2" fmla="*/ 81 w 107"/>
                  <a:gd name="T3" fmla="*/ 188 h 352"/>
                  <a:gd name="T4" fmla="*/ 25 w 107"/>
                  <a:gd name="T5" fmla="*/ 188 h 352"/>
                  <a:gd name="T6" fmla="*/ 25 w 107"/>
                  <a:gd name="T7" fmla="*/ 25 h 352"/>
                  <a:gd name="T8" fmla="*/ 81 w 107"/>
                  <a:gd name="T9" fmla="*/ 25 h 352"/>
                  <a:gd name="T10" fmla="*/ 98 w 107"/>
                  <a:gd name="T11" fmla="*/ 0 h 352"/>
                  <a:gd name="T12" fmla="*/ 8 w 107"/>
                  <a:gd name="T13" fmla="*/ 0 h 352"/>
                  <a:gd name="T14" fmla="*/ 0 w 107"/>
                  <a:gd name="T15" fmla="*/ 8 h 352"/>
                  <a:gd name="T16" fmla="*/ 0 w 107"/>
                  <a:gd name="T17" fmla="*/ 343 h 352"/>
                  <a:gd name="T18" fmla="*/ 8 w 107"/>
                  <a:gd name="T19" fmla="*/ 352 h 352"/>
                  <a:gd name="T20" fmla="*/ 98 w 107"/>
                  <a:gd name="T21" fmla="*/ 352 h 352"/>
                  <a:gd name="T22" fmla="*/ 107 w 107"/>
                  <a:gd name="T23" fmla="*/ 343 h 352"/>
                  <a:gd name="T24" fmla="*/ 107 w 107"/>
                  <a:gd name="T25" fmla="*/ 8 h 352"/>
                  <a:gd name="T26" fmla="*/ 98 w 107"/>
                  <a:gd name="T2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7" h="352">
                    <a:moveTo>
                      <a:pt x="81" y="25"/>
                    </a:moveTo>
                    <a:cubicBezTo>
                      <a:pt x="81" y="188"/>
                      <a:pt x="81" y="188"/>
                      <a:pt x="81" y="188"/>
                    </a:cubicBezTo>
                    <a:cubicBezTo>
                      <a:pt x="25" y="188"/>
                      <a:pt x="25" y="188"/>
                      <a:pt x="25" y="188"/>
                    </a:cubicBezTo>
                    <a:cubicBezTo>
                      <a:pt x="25" y="25"/>
                      <a:pt x="25" y="25"/>
                      <a:pt x="25" y="25"/>
                    </a:cubicBezTo>
                    <a:cubicBezTo>
                      <a:pt x="81" y="25"/>
                      <a:pt x="81" y="25"/>
                      <a:pt x="81" y="25"/>
                    </a:cubicBezTo>
                    <a:moveTo>
                      <a:pt x="98" y="0"/>
                    </a:moveTo>
                    <a:cubicBezTo>
                      <a:pt x="8" y="0"/>
                      <a:pt x="8" y="0"/>
                      <a:pt x="8" y="0"/>
                    </a:cubicBezTo>
                    <a:cubicBezTo>
                      <a:pt x="4" y="0"/>
                      <a:pt x="0" y="3"/>
                      <a:pt x="0" y="8"/>
                    </a:cubicBezTo>
                    <a:cubicBezTo>
                      <a:pt x="0" y="343"/>
                      <a:pt x="0" y="343"/>
                      <a:pt x="0" y="343"/>
                    </a:cubicBezTo>
                    <a:cubicBezTo>
                      <a:pt x="0" y="348"/>
                      <a:pt x="4" y="352"/>
                      <a:pt x="8" y="352"/>
                    </a:cubicBezTo>
                    <a:cubicBezTo>
                      <a:pt x="98" y="352"/>
                      <a:pt x="98" y="352"/>
                      <a:pt x="98" y="352"/>
                    </a:cubicBezTo>
                    <a:cubicBezTo>
                      <a:pt x="103" y="352"/>
                      <a:pt x="107" y="348"/>
                      <a:pt x="107" y="343"/>
                    </a:cubicBezTo>
                    <a:cubicBezTo>
                      <a:pt x="107" y="8"/>
                      <a:pt x="107" y="8"/>
                      <a:pt x="107" y="8"/>
                    </a:cubicBezTo>
                    <a:cubicBezTo>
                      <a:pt x="107" y="3"/>
                      <a:pt x="103" y="0"/>
                      <a:pt x="98"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86" name="Group 85"/>
          <p:cNvGrpSpPr/>
          <p:nvPr/>
        </p:nvGrpSpPr>
        <p:grpSpPr>
          <a:xfrm>
            <a:off x="7639273" y="1780620"/>
            <a:ext cx="849816" cy="849816"/>
            <a:chOff x="7258273" y="1780620"/>
            <a:chExt cx="849816" cy="849816"/>
          </a:xfrm>
        </p:grpSpPr>
        <p:sp>
          <p:nvSpPr>
            <p:cNvPr id="34" name="Oval 33"/>
            <p:cNvSpPr/>
            <p:nvPr/>
          </p:nvSpPr>
          <p:spPr>
            <a:xfrm>
              <a:off x="7258273" y="1780620"/>
              <a:ext cx="849816" cy="84981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3" name="Group 72"/>
            <p:cNvGrpSpPr/>
            <p:nvPr/>
          </p:nvGrpSpPr>
          <p:grpSpPr>
            <a:xfrm>
              <a:off x="7381903" y="2018298"/>
              <a:ext cx="619278" cy="390034"/>
              <a:chOff x="-2449513" y="1990725"/>
              <a:chExt cx="1565275" cy="985838"/>
            </a:xfrm>
            <a:solidFill>
              <a:schemeClr val="bg1"/>
            </a:solidFill>
          </p:grpSpPr>
          <p:sp>
            <p:nvSpPr>
              <p:cNvPr id="66" name="Freeform 21"/>
              <p:cNvSpPr>
                <a:spLocks noEditPoints="1"/>
              </p:cNvSpPr>
              <p:nvPr/>
            </p:nvSpPr>
            <p:spPr bwMode="auto">
              <a:xfrm>
                <a:off x="-2292351" y="1990725"/>
                <a:ext cx="1408113" cy="844550"/>
              </a:xfrm>
              <a:custGeom>
                <a:avLst/>
                <a:gdLst>
                  <a:gd name="T0" fmla="*/ 413 w 441"/>
                  <a:gd name="T1" fmla="*/ 15 h 261"/>
                  <a:gd name="T2" fmla="*/ 342 w 441"/>
                  <a:gd name="T3" fmla="*/ 15 h 261"/>
                  <a:gd name="T4" fmla="*/ 342 w 441"/>
                  <a:gd name="T5" fmla="*/ 10 h 261"/>
                  <a:gd name="T6" fmla="*/ 342 w 441"/>
                  <a:gd name="T7" fmla="*/ 0 h 261"/>
                  <a:gd name="T8" fmla="*/ 0 w 441"/>
                  <a:gd name="T9" fmla="*/ 0 h 261"/>
                  <a:gd name="T10" fmla="*/ 0 w 441"/>
                  <a:gd name="T11" fmla="*/ 10 h 261"/>
                  <a:gd name="T12" fmla="*/ 0 w 441"/>
                  <a:gd name="T13" fmla="*/ 169 h 261"/>
                  <a:gd name="T14" fmla="*/ 92 w 441"/>
                  <a:gd name="T15" fmla="*/ 261 h 261"/>
                  <a:gd name="T16" fmla="*/ 250 w 441"/>
                  <a:gd name="T17" fmla="*/ 261 h 261"/>
                  <a:gd name="T18" fmla="*/ 339 w 441"/>
                  <a:gd name="T19" fmla="*/ 192 h 261"/>
                  <a:gd name="T20" fmla="*/ 413 w 441"/>
                  <a:gd name="T21" fmla="*/ 192 h 261"/>
                  <a:gd name="T22" fmla="*/ 441 w 441"/>
                  <a:gd name="T23" fmla="*/ 163 h 261"/>
                  <a:gd name="T24" fmla="*/ 441 w 441"/>
                  <a:gd name="T25" fmla="*/ 43 h 261"/>
                  <a:gd name="T26" fmla="*/ 413 w 441"/>
                  <a:gd name="T27" fmla="*/ 15 h 261"/>
                  <a:gd name="T28" fmla="*/ 418 w 441"/>
                  <a:gd name="T29" fmla="*/ 163 h 261"/>
                  <a:gd name="T30" fmla="*/ 413 w 441"/>
                  <a:gd name="T31" fmla="*/ 169 h 261"/>
                  <a:gd name="T32" fmla="*/ 342 w 441"/>
                  <a:gd name="T33" fmla="*/ 169 h 261"/>
                  <a:gd name="T34" fmla="*/ 342 w 441"/>
                  <a:gd name="T35" fmla="*/ 169 h 261"/>
                  <a:gd name="T36" fmla="*/ 342 w 441"/>
                  <a:gd name="T37" fmla="*/ 38 h 261"/>
                  <a:gd name="T38" fmla="*/ 413 w 441"/>
                  <a:gd name="T39" fmla="*/ 38 h 261"/>
                  <a:gd name="T40" fmla="*/ 418 w 441"/>
                  <a:gd name="T41" fmla="*/ 43 h 261"/>
                  <a:gd name="T42" fmla="*/ 418 w 441"/>
                  <a:gd name="T43" fmla="*/ 163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1" h="261">
                    <a:moveTo>
                      <a:pt x="413" y="15"/>
                    </a:moveTo>
                    <a:cubicBezTo>
                      <a:pt x="342" y="15"/>
                      <a:pt x="342" y="15"/>
                      <a:pt x="342" y="15"/>
                    </a:cubicBezTo>
                    <a:cubicBezTo>
                      <a:pt x="342" y="10"/>
                      <a:pt x="342" y="10"/>
                      <a:pt x="342" y="10"/>
                    </a:cubicBezTo>
                    <a:cubicBezTo>
                      <a:pt x="342" y="6"/>
                      <a:pt x="342" y="3"/>
                      <a:pt x="342" y="0"/>
                    </a:cubicBezTo>
                    <a:cubicBezTo>
                      <a:pt x="0" y="0"/>
                      <a:pt x="0" y="0"/>
                      <a:pt x="0" y="0"/>
                    </a:cubicBezTo>
                    <a:cubicBezTo>
                      <a:pt x="0" y="3"/>
                      <a:pt x="0" y="6"/>
                      <a:pt x="0" y="10"/>
                    </a:cubicBezTo>
                    <a:cubicBezTo>
                      <a:pt x="0" y="169"/>
                      <a:pt x="0" y="169"/>
                      <a:pt x="0" y="169"/>
                    </a:cubicBezTo>
                    <a:cubicBezTo>
                      <a:pt x="0" y="219"/>
                      <a:pt x="41" y="261"/>
                      <a:pt x="92" y="261"/>
                    </a:cubicBezTo>
                    <a:cubicBezTo>
                      <a:pt x="250" y="261"/>
                      <a:pt x="250" y="261"/>
                      <a:pt x="250" y="261"/>
                    </a:cubicBezTo>
                    <a:cubicBezTo>
                      <a:pt x="293" y="261"/>
                      <a:pt x="329" y="231"/>
                      <a:pt x="339" y="192"/>
                    </a:cubicBezTo>
                    <a:cubicBezTo>
                      <a:pt x="413" y="192"/>
                      <a:pt x="413" y="192"/>
                      <a:pt x="413" y="192"/>
                    </a:cubicBezTo>
                    <a:cubicBezTo>
                      <a:pt x="428" y="192"/>
                      <a:pt x="441" y="179"/>
                      <a:pt x="441" y="163"/>
                    </a:cubicBezTo>
                    <a:cubicBezTo>
                      <a:pt x="441" y="43"/>
                      <a:pt x="441" y="43"/>
                      <a:pt x="441" y="43"/>
                    </a:cubicBezTo>
                    <a:cubicBezTo>
                      <a:pt x="441" y="28"/>
                      <a:pt x="428" y="15"/>
                      <a:pt x="413" y="15"/>
                    </a:cubicBezTo>
                    <a:close/>
                    <a:moveTo>
                      <a:pt x="418" y="163"/>
                    </a:moveTo>
                    <a:cubicBezTo>
                      <a:pt x="418" y="166"/>
                      <a:pt x="416" y="169"/>
                      <a:pt x="413" y="169"/>
                    </a:cubicBezTo>
                    <a:cubicBezTo>
                      <a:pt x="342" y="169"/>
                      <a:pt x="342" y="169"/>
                      <a:pt x="342" y="169"/>
                    </a:cubicBezTo>
                    <a:cubicBezTo>
                      <a:pt x="342" y="169"/>
                      <a:pt x="342" y="169"/>
                      <a:pt x="342" y="169"/>
                    </a:cubicBezTo>
                    <a:cubicBezTo>
                      <a:pt x="342" y="38"/>
                      <a:pt x="342" y="38"/>
                      <a:pt x="342" y="38"/>
                    </a:cubicBezTo>
                    <a:cubicBezTo>
                      <a:pt x="413" y="38"/>
                      <a:pt x="413" y="38"/>
                      <a:pt x="413" y="38"/>
                    </a:cubicBezTo>
                    <a:cubicBezTo>
                      <a:pt x="416" y="38"/>
                      <a:pt x="418" y="40"/>
                      <a:pt x="418" y="43"/>
                    </a:cubicBezTo>
                    <a:lnTo>
                      <a:pt x="418" y="16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Oval 22"/>
              <p:cNvSpPr>
                <a:spLocks noChangeArrowheads="1"/>
              </p:cNvSpPr>
              <p:nvPr/>
            </p:nvSpPr>
            <p:spPr bwMode="auto">
              <a:xfrm>
                <a:off x="-2449513" y="2873375"/>
                <a:ext cx="1504950" cy="10318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82" name="Group 81"/>
          <p:cNvGrpSpPr/>
          <p:nvPr/>
        </p:nvGrpSpPr>
        <p:grpSpPr>
          <a:xfrm>
            <a:off x="5418431" y="3819095"/>
            <a:ext cx="849816" cy="849816"/>
            <a:chOff x="5037431" y="3819095"/>
            <a:chExt cx="849816" cy="849816"/>
          </a:xfrm>
        </p:grpSpPr>
        <p:sp>
          <p:nvSpPr>
            <p:cNvPr id="97" name="Oval 96"/>
            <p:cNvSpPr/>
            <p:nvPr/>
          </p:nvSpPr>
          <p:spPr>
            <a:xfrm>
              <a:off x="5037431" y="3819095"/>
              <a:ext cx="849816" cy="84981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7" name="Group 76"/>
            <p:cNvGrpSpPr/>
            <p:nvPr/>
          </p:nvGrpSpPr>
          <p:grpSpPr>
            <a:xfrm>
              <a:off x="5266759" y="4046259"/>
              <a:ext cx="449773" cy="430680"/>
              <a:chOff x="-6253163" y="1787525"/>
              <a:chExt cx="1009650" cy="966788"/>
            </a:xfrm>
            <a:solidFill>
              <a:schemeClr val="bg1"/>
            </a:solidFill>
          </p:grpSpPr>
          <p:sp>
            <p:nvSpPr>
              <p:cNvPr id="37" name="Freeform 5"/>
              <p:cNvSpPr>
                <a:spLocks noEditPoints="1"/>
              </p:cNvSpPr>
              <p:nvPr/>
            </p:nvSpPr>
            <p:spPr bwMode="auto">
              <a:xfrm>
                <a:off x="-6253163" y="1787525"/>
                <a:ext cx="750888" cy="927100"/>
              </a:xfrm>
              <a:custGeom>
                <a:avLst/>
                <a:gdLst>
                  <a:gd name="T0" fmla="*/ 116 w 235"/>
                  <a:gd name="T1" fmla="*/ 240 h 287"/>
                  <a:gd name="T2" fmla="*/ 117 w 235"/>
                  <a:gd name="T3" fmla="*/ 239 h 287"/>
                  <a:gd name="T4" fmla="*/ 208 w 235"/>
                  <a:gd name="T5" fmla="*/ 149 h 287"/>
                  <a:gd name="T6" fmla="*/ 208 w 235"/>
                  <a:gd name="T7" fmla="*/ 38 h 287"/>
                  <a:gd name="T8" fmla="*/ 197 w 235"/>
                  <a:gd name="T9" fmla="*/ 28 h 287"/>
                  <a:gd name="T10" fmla="*/ 20 w 235"/>
                  <a:gd name="T11" fmla="*/ 27 h 287"/>
                  <a:gd name="T12" fmla="*/ 31 w 235"/>
                  <a:gd name="T13" fmla="*/ 17 h 287"/>
                  <a:gd name="T14" fmla="*/ 208 w 235"/>
                  <a:gd name="T15" fmla="*/ 17 h 287"/>
                  <a:gd name="T16" fmla="*/ 218 w 235"/>
                  <a:gd name="T17" fmla="*/ 26 h 287"/>
                  <a:gd name="T18" fmla="*/ 218 w 235"/>
                  <a:gd name="T19" fmla="*/ 138 h 287"/>
                  <a:gd name="T20" fmla="*/ 235 w 235"/>
                  <a:gd name="T21" fmla="*/ 121 h 287"/>
                  <a:gd name="T22" fmla="*/ 235 w 235"/>
                  <a:gd name="T23" fmla="*/ 10 h 287"/>
                  <a:gd name="T24" fmla="*/ 225 w 235"/>
                  <a:gd name="T25" fmla="*/ 0 h 287"/>
                  <a:gd name="T26" fmla="*/ 29 w 235"/>
                  <a:gd name="T27" fmla="*/ 0 h 287"/>
                  <a:gd name="T28" fmla="*/ 0 w 235"/>
                  <a:gd name="T29" fmla="*/ 27 h 287"/>
                  <a:gd name="T30" fmla="*/ 0 w 235"/>
                  <a:gd name="T31" fmla="*/ 277 h 287"/>
                  <a:gd name="T32" fmla="*/ 10 w 235"/>
                  <a:gd name="T33" fmla="*/ 287 h 287"/>
                  <a:gd name="T34" fmla="*/ 99 w 235"/>
                  <a:gd name="T35" fmla="*/ 287 h 287"/>
                  <a:gd name="T36" fmla="*/ 115 w 235"/>
                  <a:gd name="T37" fmla="*/ 242 h 287"/>
                  <a:gd name="T38" fmla="*/ 116 w 235"/>
                  <a:gd name="T39" fmla="*/ 240 h 287"/>
                  <a:gd name="T40" fmla="*/ 51 w 235"/>
                  <a:gd name="T41" fmla="*/ 86 h 287"/>
                  <a:gd name="T42" fmla="*/ 51 w 235"/>
                  <a:gd name="T43" fmla="*/ 66 h 287"/>
                  <a:gd name="T44" fmla="*/ 158 w 235"/>
                  <a:gd name="T45" fmla="*/ 66 h 287"/>
                  <a:gd name="T46" fmla="*/ 158 w 235"/>
                  <a:gd name="T47" fmla="*/ 86 h 287"/>
                  <a:gd name="T48" fmla="*/ 51 w 235"/>
                  <a:gd name="T49" fmla="*/ 86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5" h="287">
                    <a:moveTo>
                      <a:pt x="116" y="240"/>
                    </a:moveTo>
                    <a:cubicBezTo>
                      <a:pt x="117" y="239"/>
                      <a:pt x="117" y="239"/>
                      <a:pt x="117" y="239"/>
                    </a:cubicBezTo>
                    <a:cubicBezTo>
                      <a:pt x="117" y="239"/>
                      <a:pt x="165" y="191"/>
                      <a:pt x="208" y="149"/>
                    </a:cubicBezTo>
                    <a:cubicBezTo>
                      <a:pt x="208" y="38"/>
                      <a:pt x="208" y="38"/>
                      <a:pt x="208" y="38"/>
                    </a:cubicBezTo>
                    <a:cubicBezTo>
                      <a:pt x="208" y="32"/>
                      <a:pt x="203" y="28"/>
                      <a:pt x="197" y="28"/>
                    </a:cubicBezTo>
                    <a:cubicBezTo>
                      <a:pt x="20" y="27"/>
                      <a:pt x="20" y="27"/>
                      <a:pt x="20" y="27"/>
                    </a:cubicBezTo>
                    <a:cubicBezTo>
                      <a:pt x="20" y="20"/>
                      <a:pt x="31" y="17"/>
                      <a:pt x="31" y="17"/>
                    </a:cubicBezTo>
                    <a:cubicBezTo>
                      <a:pt x="208" y="17"/>
                      <a:pt x="208" y="17"/>
                      <a:pt x="208" y="17"/>
                    </a:cubicBezTo>
                    <a:cubicBezTo>
                      <a:pt x="219" y="17"/>
                      <a:pt x="218" y="26"/>
                      <a:pt x="218" y="26"/>
                    </a:cubicBezTo>
                    <a:cubicBezTo>
                      <a:pt x="218" y="138"/>
                      <a:pt x="218" y="138"/>
                      <a:pt x="218" y="138"/>
                    </a:cubicBezTo>
                    <a:cubicBezTo>
                      <a:pt x="224" y="132"/>
                      <a:pt x="230" y="127"/>
                      <a:pt x="235" y="121"/>
                    </a:cubicBezTo>
                    <a:cubicBezTo>
                      <a:pt x="235" y="10"/>
                      <a:pt x="235" y="10"/>
                      <a:pt x="235" y="10"/>
                    </a:cubicBezTo>
                    <a:cubicBezTo>
                      <a:pt x="235" y="2"/>
                      <a:pt x="225" y="0"/>
                      <a:pt x="225" y="0"/>
                    </a:cubicBezTo>
                    <a:cubicBezTo>
                      <a:pt x="29" y="0"/>
                      <a:pt x="29" y="0"/>
                      <a:pt x="29" y="0"/>
                    </a:cubicBezTo>
                    <a:cubicBezTo>
                      <a:pt x="0" y="0"/>
                      <a:pt x="0" y="27"/>
                      <a:pt x="0" y="27"/>
                    </a:cubicBezTo>
                    <a:cubicBezTo>
                      <a:pt x="0" y="277"/>
                      <a:pt x="0" y="277"/>
                      <a:pt x="0" y="277"/>
                    </a:cubicBezTo>
                    <a:cubicBezTo>
                      <a:pt x="0" y="282"/>
                      <a:pt x="4" y="287"/>
                      <a:pt x="10" y="287"/>
                    </a:cubicBezTo>
                    <a:cubicBezTo>
                      <a:pt x="99" y="287"/>
                      <a:pt x="99" y="287"/>
                      <a:pt x="99" y="287"/>
                    </a:cubicBezTo>
                    <a:cubicBezTo>
                      <a:pt x="101" y="278"/>
                      <a:pt x="106" y="265"/>
                      <a:pt x="115" y="242"/>
                    </a:cubicBezTo>
                    <a:lnTo>
                      <a:pt x="116" y="240"/>
                    </a:lnTo>
                    <a:close/>
                    <a:moveTo>
                      <a:pt x="51" y="86"/>
                    </a:moveTo>
                    <a:cubicBezTo>
                      <a:pt x="51" y="66"/>
                      <a:pt x="51" y="66"/>
                      <a:pt x="51" y="66"/>
                    </a:cubicBezTo>
                    <a:cubicBezTo>
                      <a:pt x="158" y="66"/>
                      <a:pt x="158" y="66"/>
                      <a:pt x="158" y="66"/>
                    </a:cubicBezTo>
                    <a:cubicBezTo>
                      <a:pt x="158" y="86"/>
                      <a:pt x="158" y="86"/>
                      <a:pt x="158" y="86"/>
                    </a:cubicBezTo>
                    <a:lnTo>
                      <a:pt x="51" y="8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6"/>
              <p:cNvSpPr>
                <a:spLocks/>
              </p:cNvSpPr>
              <p:nvPr/>
            </p:nvSpPr>
            <p:spPr bwMode="auto">
              <a:xfrm>
                <a:off x="-5732463" y="2482850"/>
                <a:ext cx="233363" cy="231775"/>
              </a:xfrm>
              <a:custGeom>
                <a:avLst/>
                <a:gdLst>
                  <a:gd name="T0" fmla="*/ 72 w 73"/>
                  <a:gd name="T1" fmla="*/ 0 h 72"/>
                  <a:gd name="T2" fmla="*/ 55 w 73"/>
                  <a:gd name="T3" fmla="*/ 16 h 72"/>
                  <a:gd name="T4" fmla="*/ 55 w 73"/>
                  <a:gd name="T5" fmla="*/ 45 h 72"/>
                  <a:gd name="T6" fmla="*/ 45 w 73"/>
                  <a:gd name="T7" fmla="*/ 52 h 72"/>
                  <a:gd name="T8" fmla="*/ 45 w 73"/>
                  <a:gd name="T9" fmla="*/ 27 h 72"/>
                  <a:gd name="T10" fmla="*/ 7 w 73"/>
                  <a:gd name="T11" fmla="*/ 65 h 72"/>
                  <a:gd name="T12" fmla="*/ 0 w 73"/>
                  <a:gd name="T13" fmla="*/ 72 h 72"/>
                  <a:gd name="T14" fmla="*/ 34 w 73"/>
                  <a:gd name="T15" fmla="*/ 72 h 72"/>
                  <a:gd name="T16" fmla="*/ 45 w 73"/>
                  <a:gd name="T17" fmla="*/ 62 h 72"/>
                  <a:gd name="T18" fmla="*/ 61 w 73"/>
                  <a:gd name="T19" fmla="*/ 62 h 72"/>
                  <a:gd name="T20" fmla="*/ 72 w 73"/>
                  <a:gd name="T21" fmla="*/ 51 h 72"/>
                  <a:gd name="T22" fmla="*/ 72 w 73"/>
                  <a:gd name="T23"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2">
                    <a:moveTo>
                      <a:pt x="72" y="0"/>
                    </a:moveTo>
                    <a:cubicBezTo>
                      <a:pt x="66" y="6"/>
                      <a:pt x="61" y="11"/>
                      <a:pt x="55" y="16"/>
                    </a:cubicBezTo>
                    <a:cubicBezTo>
                      <a:pt x="55" y="45"/>
                      <a:pt x="55" y="45"/>
                      <a:pt x="55" y="45"/>
                    </a:cubicBezTo>
                    <a:cubicBezTo>
                      <a:pt x="55" y="45"/>
                      <a:pt x="54" y="52"/>
                      <a:pt x="45" y="52"/>
                    </a:cubicBezTo>
                    <a:cubicBezTo>
                      <a:pt x="45" y="27"/>
                      <a:pt x="45" y="27"/>
                      <a:pt x="45" y="27"/>
                    </a:cubicBezTo>
                    <a:cubicBezTo>
                      <a:pt x="28" y="44"/>
                      <a:pt x="15" y="57"/>
                      <a:pt x="7" y="65"/>
                    </a:cubicBezTo>
                    <a:cubicBezTo>
                      <a:pt x="0" y="72"/>
                      <a:pt x="0" y="72"/>
                      <a:pt x="0" y="72"/>
                    </a:cubicBezTo>
                    <a:cubicBezTo>
                      <a:pt x="34" y="72"/>
                      <a:pt x="34" y="72"/>
                      <a:pt x="34" y="72"/>
                    </a:cubicBezTo>
                    <a:cubicBezTo>
                      <a:pt x="40" y="72"/>
                      <a:pt x="45" y="67"/>
                      <a:pt x="45" y="62"/>
                    </a:cubicBezTo>
                    <a:cubicBezTo>
                      <a:pt x="61" y="62"/>
                      <a:pt x="61" y="62"/>
                      <a:pt x="61" y="62"/>
                    </a:cubicBezTo>
                    <a:cubicBezTo>
                      <a:pt x="73" y="62"/>
                      <a:pt x="72" y="51"/>
                      <a:pt x="72" y="51"/>
                    </a:cubicBezTo>
                    <a:lnTo>
                      <a:pt x="7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7"/>
              <p:cNvSpPr>
                <a:spLocks noEditPoints="1"/>
              </p:cNvSpPr>
              <p:nvPr/>
            </p:nvSpPr>
            <p:spPr bwMode="auto">
              <a:xfrm>
                <a:off x="-5924551" y="2036763"/>
                <a:ext cx="681038" cy="717550"/>
              </a:xfrm>
              <a:custGeom>
                <a:avLst/>
                <a:gdLst>
                  <a:gd name="T0" fmla="*/ 176 w 213"/>
                  <a:gd name="T1" fmla="*/ 11 h 222"/>
                  <a:gd name="T2" fmla="*/ 20 w 213"/>
                  <a:gd name="T3" fmla="*/ 167 h 222"/>
                  <a:gd name="T4" fmla="*/ 3 w 213"/>
                  <a:gd name="T5" fmla="*/ 218 h 222"/>
                  <a:gd name="T6" fmla="*/ 55 w 213"/>
                  <a:gd name="T7" fmla="*/ 201 h 222"/>
                  <a:gd name="T8" fmla="*/ 55 w 213"/>
                  <a:gd name="T9" fmla="*/ 201 h 222"/>
                  <a:gd name="T10" fmla="*/ 55 w 213"/>
                  <a:gd name="T11" fmla="*/ 201 h 222"/>
                  <a:gd name="T12" fmla="*/ 55 w 213"/>
                  <a:gd name="T13" fmla="*/ 201 h 222"/>
                  <a:gd name="T14" fmla="*/ 211 w 213"/>
                  <a:gd name="T15" fmla="*/ 45 h 222"/>
                  <a:gd name="T16" fmla="*/ 213 w 213"/>
                  <a:gd name="T17" fmla="*/ 39 h 222"/>
                  <a:gd name="T18" fmla="*/ 176 w 213"/>
                  <a:gd name="T19" fmla="*/ 11 h 222"/>
                  <a:gd name="T20" fmla="*/ 205 w 213"/>
                  <a:gd name="T21" fmla="*/ 40 h 222"/>
                  <a:gd name="T22" fmla="*/ 55 w 213"/>
                  <a:gd name="T23" fmla="*/ 190 h 222"/>
                  <a:gd name="T24" fmla="*/ 32 w 213"/>
                  <a:gd name="T25" fmla="*/ 167 h 222"/>
                  <a:gd name="T26" fmla="*/ 182 w 213"/>
                  <a:gd name="T27" fmla="*/ 17 h 222"/>
                  <a:gd name="T28" fmla="*/ 186 w 213"/>
                  <a:gd name="T29" fmla="*/ 17 h 222"/>
                  <a:gd name="T30" fmla="*/ 194 w 213"/>
                  <a:gd name="T31" fmla="*/ 22 h 222"/>
                  <a:gd name="T32" fmla="*/ 58 w 213"/>
                  <a:gd name="T33" fmla="*/ 158 h 222"/>
                  <a:gd name="T34" fmla="*/ 57 w 213"/>
                  <a:gd name="T35" fmla="*/ 160 h 222"/>
                  <a:gd name="T36" fmla="*/ 58 w 213"/>
                  <a:gd name="T37" fmla="*/ 162 h 222"/>
                  <a:gd name="T38" fmla="*/ 63 w 213"/>
                  <a:gd name="T39" fmla="*/ 162 h 222"/>
                  <a:gd name="T40" fmla="*/ 198 w 213"/>
                  <a:gd name="T41" fmla="*/ 27 h 222"/>
                  <a:gd name="T42" fmla="*/ 205 w 213"/>
                  <a:gd name="T43" fmla="*/ 39 h 222"/>
                  <a:gd name="T44" fmla="*/ 205 w 213"/>
                  <a:gd name="T45" fmla="*/ 4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3" h="222">
                    <a:moveTo>
                      <a:pt x="176" y="11"/>
                    </a:moveTo>
                    <a:cubicBezTo>
                      <a:pt x="164" y="23"/>
                      <a:pt x="20" y="167"/>
                      <a:pt x="20" y="167"/>
                    </a:cubicBezTo>
                    <a:cubicBezTo>
                      <a:pt x="20" y="167"/>
                      <a:pt x="0" y="215"/>
                      <a:pt x="3" y="218"/>
                    </a:cubicBezTo>
                    <a:cubicBezTo>
                      <a:pt x="7" y="222"/>
                      <a:pt x="55" y="201"/>
                      <a:pt x="55" y="201"/>
                    </a:cubicBezTo>
                    <a:cubicBezTo>
                      <a:pt x="55" y="201"/>
                      <a:pt x="55" y="201"/>
                      <a:pt x="55" y="201"/>
                    </a:cubicBezTo>
                    <a:cubicBezTo>
                      <a:pt x="55" y="201"/>
                      <a:pt x="55" y="201"/>
                      <a:pt x="55" y="201"/>
                    </a:cubicBezTo>
                    <a:cubicBezTo>
                      <a:pt x="55" y="201"/>
                      <a:pt x="55" y="201"/>
                      <a:pt x="55" y="201"/>
                    </a:cubicBezTo>
                    <a:cubicBezTo>
                      <a:pt x="63" y="193"/>
                      <a:pt x="202" y="55"/>
                      <a:pt x="211" y="45"/>
                    </a:cubicBezTo>
                    <a:cubicBezTo>
                      <a:pt x="212" y="44"/>
                      <a:pt x="213" y="42"/>
                      <a:pt x="213" y="39"/>
                    </a:cubicBezTo>
                    <a:cubicBezTo>
                      <a:pt x="213" y="25"/>
                      <a:pt x="187" y="0"/>
                      <a:pt x="176" y="11"/>
                    </a:cubicBezTo>
                    <a:close/>
                    <a:moveTo>
                      <a:pt x="205" y="40"/>
                    </a:moveTo>
                    <a:cubicBezTo>
                      <a:pt x="197" y="48"/>
                      <a:pt x="82" y="162"/>
                      <a:pt x="55" y="190"/>
                    </a:cubicBezTo>
                    <a:cubicBezTo>
                      <a:pt x="32" y="167"/>
                      <a:pt x="32" y="167"/>
                      <a:pt x="32" y="167"/>
                    </a:cubicBezTo>
                    <a:cubicBezTo>
                      <a:pt x="182" y="17"/>
                      <a:pt x="182" y="17"/>
                      <a:pt x="182" y="17"/>
                    </a:cubicBezTo>
                    <a:cubicBezTo>
                      <a:pt x="182" y="16"/>
                      <a:pt x="184" y="16"/>
                      <a:pt x="186" y="17"/>
                    </a:cubicBezTo>
                    <a:cubicBezTo>
                      <a:pt x="189" y="19"/>
                      <a:pt x="191" y="20"/>
                      <a:pt x="194" y="22"/>
                    </a:cubicBezTo>
                    <a:cubicBezTo>
                      <a:pt x="58" y="158"/>
                      <a:pt x="58" y="158"/>
                      <a:pt x="58" y="158"/>
                    </a:cubicBezTo>
                    <a:cubicBezTo>
                      <a:pt x="58" y="158"/>
                      <a:pt x="57" y="159"/>
                      <a:pt x="57" y="160"/>
                    </a:cubicBezTo>
                    <a:cubicBezTo>
                      <a:pt x="57" y="161"/>
                      <a:pt x="58" y="162"/>
                      <a:pt x="58" y="162"/>
                    </a:cubicBezTo>
                    <a:cubicBezTo>
                      <a:pt x="60" y="163"/>
                      <a:pt x="62" y="163"/>
                      <a:pt x="63" y="162"/>
                    </a:cubicBezTo>
                    <a:cubicBezTo>
                      <a:pt x="198" y="27"/>
                      <a:pt x="198" y="27"/>
                      <a:pt x="198" y="27"/>
                    </a:cubicBezTo>
                    <a:cubicBezTo>
                      <a:pt x="202" y="31"/>
                      <a:pt x="205" y="36"/>
                      <a:pt x="205" y="39"/>
                    </a:cubicBezTo>
                    <a:cubicBezTo>
                      <a:pt x="205" y="40"/>
                      <a:pt x="205" y="40"/>
                      <a:pt x="205" y="4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83" name="Group 82"/>
          <p:cNvGrpSpPr/>
          <p:nvPr/>
        </p:nvGrpSpPr>
        <p:grpSpPr>
          <a:xfrm>
            <a:off x="7636648" y="3825945"/>
            <a:ext cx="849816" cy="849816"/>
            <a:chOff x="7255648" y="3825945"/>
            <a:chExt cx="849816" cy="849816"/>
          </a:xfrm>
        </p:grpSpPr>
        <p:sp>
          <p:nvSpPr>
            <p:cNvPr id="103" name="Oval 102"/>
            <p:cNvSpPr/>
            <p:nvPr/>
          </p:nvSpPr>
          <p:spPr>
            <a:xfrm>
              <a:off x="7255648" y="3825945"/>
              <a:ext cx="849816" cy="84981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6" name="Group 75"/>
            <p:cNvGrpSpPr/>
            <p:nvPr/>
          </p:nvGrpSpPr>
          <p:grpSpPr>
            <a:xfrm>
              <a:off x="7395671" y="4075871"/>
              <a:ext cx="567874" cy="404513"/>
              <a:chOff x="-4787901" y="1836738"/>
              <a:chExt cx="1274763" cy="908050"/>
            </a:xfrm>
            <a:solidFill>
              <a:schemeClr val="bg1"/>
            </a:solidFill>
          </p:grpSpPr>
          <p:sp>
            <p:nvSpPr>
              <p:cNvPr id="60" name="Oval 15"/>
              <p:cNvSpPr>
                <a:spLocks noChangeArrowheads="1"/>
              </p:cNvSpPr>
              <p:nvPr/>
            </p:nvSpPr>
            <p:spPr bwMode="auto">
              <a:xfrm>
                <a:off x="-3800476" y="1906588"/>
                <a:ext cx="19050" cy="23813"/>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Oval 16"/>
              <p:cNvSpPr>
                <a:spLocks noChangeArrowheads="1"/>
              </p:cNvSpPr>
              <p:nvPr/>
            </p:nvSpPr>
            <p:spPr bwMode="auto">
              <a:xfrm>
                <a:off x="-4511676" y="1912938"/>
                <a:ext cx="19050" cy="206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7"/>
              <p:cNvSpPr>
                <a:spLocks noEditPoints="1"/>
              </p:cNvSpPr>
              <p:nvPr/>
            </p:nvSpPr>
            <p:spPr bwMode="auto">
              <a:xfrm>
                <a:off x="-4787901" y="1836738"/>
                <a:ext cx="1274763" cy="908050"/>
              </a:xfrm>
              <a:custGeom>
                <a:avLst/>
                <a:gdLst>
                  <a:gd name="T0" fmla="*/ 306 w 399"/>
                  <a:gd name="T1" fmla="*/ 2 h 281"/>
                  <a:gd name="T2" fmla="*/ 287 w 399"/>
                  <a:gd name="T3" fmla="*/ 28 h 281"/>
                  <a:gd name="T4" fmla="*/ 296 w 399"/>
                  <a:gd name="T5" fmla="*/ 38 h 281"/>
                  <a:gd name="T6" fmla="*/ 274 w 399"/>
                  <a:gd name="T7" fmla="*/ 57 h 281"/>
                  <a:gd name="T8" fmla="*/ 270 w 399"/>
                  <a:gd name="T9" fmla="*/ 57 h 281"/>
                  <a:gd name="T10" fmla="*/ 252 w 399"/>
                  <a:gd name="T11" fmla="*/ 59 h 281"/>
                  <a:gd name="T12" fmla="*/ 148 w 399"/>
                  <a:gd name="T13" fmla="*/ 59 h 281"/>
                  <a:gd name="T14" fmla="*/ 135 w 399"/>
                  <a:gd name="T15" fmla="*/ 57 h 281"/>
                  <a:gd name="T16" fmla="*/ 129 w 399"/>
                  <a:gd name="T17" fmla="*/ 57 h 281"/>
                  <a:gd name="T18" fmla="*/ 107 w 399"/>
                  <a:gd name="T19" fmla="*/ 39 h 281"/>
                  <a:gd name="T20" fmla="*/ 113 w 399"/>
                  <a:gd name="T21" fmla="*/ 28 h 281"/>
                  <a:gd name="T22" fmla="*/ 93 w 399"/>
                  <a:gd name="T23" fmla="*/ 2 h 281"/>
                  <a:gd name="T24" fmla="*/ 2 w 399"/>
                  <a:gd name="T25" fmla="*/ 93 h 281"/>
                  <a:gd name="T26" fmla="*/ 26 w 399"/>
                  <a:gd name="T27" fmla="*/ 113 h 281"/>
                  <a:gd name="T28" fmla="*/ 70 w 399"/>
                  <a:gd name="T29" fmla="*/ 190 h 281"/>
                  <a:gd name="T30" fmla="*/ 178 w 399"/>
                  <a:gd name="T31" fmla="*/ 277 h 281"/>
                  <a:gd name="T32" fmla="*/ 200 w 399"/>
                  <a:gd name="T33" fmla="*/ 278 h 281"/>
                  <a:gd name="T34" fmla="*/ 221 w 399"/>
                  <a:gd name="T35" fmla="*/ 277 h 281"/>
                  <a:gd name="T36" fmla="*/ 329 w 399"/>
                  <a:gd name="T37" fmla="*/ 190 h 281"/>
                  <a:gd name="T38" fmla="*/ 374 w 399"/>
                  <a:gd name="T39" fmla="*/ 113 h 281"/>
                  <a:gd name="T40" fmla="*/ 397 w 399"/>
                  <a:gd name="T41" fmla="*/ 93 h 281"/>
                  <a:gd name="T42" fmla="*/ 312 w 399"/>
                  <a:gd name="T43" fmla="*/ 19 h 281"/>
                  <a:gd name="T44" fmla="*/ 305 w 399"/>
                  <a:gd name="T45" fmla="*/ 26 h 281"/>
                  <a:gd name="T46" fmla="*/ 95 w 399"/>
                  <a:gd name="T47" fmla="*/ 27 h 281"/>
                  <a:gd name="T48" fmla="*/ 89 w 399"/>
                  <a:gd name="T49" fmla="*/ 20 h 281"/>
                  <a:gd name="T50" fmla="*/ 231 w 399"/>
                  <a:gd name="T51" fmla="*/ 265 h 281"/>
                  <a:gd name="T52" fmla="*/ 205 w 399"/>
                  <a:gd name="T53" fmla="*/ 192 h 281"/>
                  <a:gd name="T54" fmla="*/ 242 w 399"/>
                  <a:gd name="T55" fmla="*/ 252 h 281"/>
                  <a:gd name="T56" fmla="*/ 226 w 399"/>
                  <a:gd name="T57" fmla="*/ 239 h 281"/>
                  <a:gd name="T58" fmla="*/ 197 w 399"/>
                  <a:gd name="T59" fmla="*/ 213 h 281"/>
                  <a:gd name="T60" fmla="*/ 189 w 399"/>
                  <a:gd name="T61" fmla="*/ 221 h 281"/>
                  <a:gd name="T62" fmla="*/ 219 w 399"/>
                  <a:gd name="T63" fmla="*/ 255 h 281"/>
                  <a:gd name="T64" fmla="*/ 206 w 399"/>
                  <a:gd name="T65" fmla="*/ 264 h 281"/>
                  <a:gd name="T66" fmla="*/ 166 w 399"/>
                  <a:gd name="T67" fmla="*/ 227 h 281"/>
                  <a:gd name="T68" fmla="*/ 155 w 399"/>
                  <a:gd name="T69" fmla="*/ 230 h 281"/>
                  <a:gd name="T70" fmla="*/ 177 w 399"/>
                  <a:gd name="T71" fmla="*/ 257 h 281"/>
                  <a:gd name="T72" fmla="*/ 80 w 399"/>
                  <a:gd name="T73" fmla="*/ 181 h 281"/>
                  <a:gd name="T74" fmla="*/ 116 w 399"/>
                  <a:gd name="T75" fmla="*/ 71 h 281"/>
                  <a:gd name="T76" fmla="*/ 128 w 399"/>
                  <a:gd name="T77" fmla="*/ 73 h 281"/>
                  <a:gd name="T78" fmla="*/ 148 w 399"/>
                  <a:gd name="T79" fmla="*/ 92 h 281"/>
                  <a:gd name="T80" fmla="*/ 193 w 399"/>
                  <a:gd name="T81" fmla="*/ 127 h 281"/>
                  <a:gd name="T82" fmla="*/ 254 w 399"/>
                  <a:gd name="T83" fmla="*/ 215 h 281"/>
                  <a:gd name="T84" fmla="*/ 210 w 399"/>
                  <a:gd name="T85" fmla="*/ 179 h 281"/>
                  <a:gd name="T86" fmla="*/ 205 w 399"/>
                  <a:gd name="T87" fmla="*/ 192 h 281"/>
                  <a:gd name="T88" fmla="*/ 264 w 399"/>
                  <a:gd name="T89" fmla="*/ 232 h 281"/>
                  <a:gd name="T90" fmla="*/ 264 w 399"/>
                  <a:gd name="T91" fmla="*/ 226 h 281"/>
                  <a:gd name="T92" fmla="*/ 270 w 399"/>
                  <a:gd name="T93" fmla="*/ 180 h 281"/>
                  <a:gd name="T94" fmla="*/ 214 w 399"/>
                  <a:gd name="T95" fmla="*/ 119 h 281"/>
                  <a:gd name="T96" fmla="*/ 169 w 399"/>
                  <a:gd name="T97" fmla="*/ 112 h 281"/>
                  <a:gd name="T98" fmla="*/ 163 w 399"/>
                  <a:gd name="T99" fmla="*/ 90 h 281"/>
                  <a:gd name="T100" fmla="*/ 265 w 399"/>
                  <a:gd name="T101" fmla="*/ 74 h 281"/>
                  <a:gd name="T102" fmla="*/ 280 w 399"/>
                  <a:gd name="T103" fmla="*/ 72 h 281"/>
                  <a:gd name="T104" fmla="*/ 357 w 399"/>
                  <a:gd name="T105" fmla="*/ 118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9" h="281">
                    <a:moveTo>
                      <a:pt x="397" y="86"/>
                    </a:moveTo>
                    <a:cubicBezTo>
                      <a:pt x="313" y="2"/>
                      <a:pt x="313" y="2"/>
                      <a:pt x="313" y="2"/>
                    </a:cubicBezTo>
                    <a:cubicBezTo>
                      <a:pt x="311" y="0"/>
                      <a:pt x="308" y="0"/>
                      <a:pt x="306" y="2"/>
                    </a:cubicBezTo>
                    <a:cubicBezTo>
                      <a:pt x="287" y="21"/>
                      <a:pt x="287" y="21"/>
                      <a:pt x="287" y="21"/>
                    </a:cubicBezTo>
                    <a:cubicBezTo>
                      <a:pt x="286" y="22"/>
                      <a:pt x="286" y="23"/>
                      <a:pt x="286" y="25"/>
                    </a:cubicBezTo>
                    <a:cubicBezTo>
                      <a:pt x="286" y="26"/>
                      <a:pt x="286" y="27"/>
                      <a:pt x="287" y="28"/>
                    </a:cubicBezTo>
                    <a:cubicBezTo>
                      <a:pt x="297" y="38"/>
                      <a:pt x="297" y="38"/>
                      <a:pt x="297" y="38"/>
                    </a:cubicBezTo>
                    <a:cubicBezTo>
                      <a:pt x="297" y="38"/>
                      <a:pt x="297" y="38"/>
                      <a:pt x="296" y="38"/>
                    </a:cubicBezTo>
                    <a:cubicBezTo>
                      <a:pt x="296" y="38"/>
                      <a:pt x="296" y="38"/>
                      <a:pt x="296" y="38"/>
                    </a:cubicBezTo>
                    <a:cubicBezTo>
                      <a:pt x="295" y="38"/>
                      <a:pt x="294" y="38"/>
                      <a:pt x="293" y="39"/>
                    </a:cubicBezTo>
                    <a:cubicBezTo>
                      <a:pt x="275" y="57"/>
                      <a:pt x="275" y="57"/>
                      <a:pt x="275" y="57"/>
                    </a:cubicBezTo>
                    <a:cubicBezTo>
                      <a:pt x="275" y="57"/>
                      <a:pt x="275" y="57"/>
                      <a:pt x="274" y="57"/>
                    </a:cubicBezTo>
                    <a:cubicBezTo>
                      <a:pt x="273" y="57"/>
                      <a:pt x="271" y="57"/>
                      <a:pt x="271" y="57"/>
                    </a:cubicBezTo>
                    <a:cubicBezTo>
                      <a:pt x="271" y="57"/>
                      <a:pt x="270" y="57"/>
                      <a:pt x="270" y="57"/>
                    </a:cubicBezTo>
                    <a:cubicBezTo>
                      <a:pt x="270" y="57"/>
                      <a:pt x="270" y="57"/>
                      <a:pt x="270" y="57"/>
                    </a:cubicBezTo>
                    <a:cubicBezTo>
                      <a:pt x="268" y="57"/>
                      <a:pt x="266" y="57"/>
                      <a:pt x="265" y="57"/>
                    </a:cubicBezTo>
                    <a:cubicBezTo>
                      <a:pt x="254" y="59"/>
                      <a:pt x="254" y="59"/>
                      <a:pt x="254" y="59"/>
                    </a:cubicBezTo>
                    <a:cubicBezTo>
                      <a:pt x="254" y="59"/>
                      <a:pt x="253" y="59"/>
                      <a:pt x="252" y="59"/>
                    </a:cubicBezTo>
                    <a:cubicBezTo>
                      <a:pt x="252" y="59"/>
                      <a:pt x="252" y="59"/>
                      <a:pt x="251" y="59"/>
                    </a:cubicBezTo>
                    <a:cubicBezTo>
                      <a:pt x="200" y="66"/>
                      <a:pt x="200" y="66"/>
                      <a:pt x="200" y="66"/>
                    </a:cubicBezTo>
                    <a:cubicBezTo>
                      <a:pt x="148" y="59"/>
                      <a:pt x="148" y="59"/>
                      <a:pt x="148" y="59"/>
                    </a:cubicBezTo>
                    <a:cubicBezTo>
                      <a:pt x="148" y="59"/>
                      <a:pt x="148" y="59"/>
                      <a:pt x="147" y="59"/>
                    </a:cubicBezTo>
                    <a:cubicBezTo>
                      <a:pt x="147" y="59"/>
                      <a:pt x="146" y="59"/>
                      <a:pt x="146" y="59"/>
                    </a:cubicBezTo>
                    <a:cubicBezTo>
                      <a:pt x="135" y="57"/>
                      <a:pt x="135" y="57"/>
                      <a:pt x="135" y="57"/>
                    </a:cubicBezTo>
                    <a:cubicBezTo>
                      <a:pt x="133" y="57"/>
                      <a:pt x="132" y="57"/>
                      <a:pt x="130" y="57"/>
                    </a:cubicBezTo>
                    <a:cubicBezTo>
                      <a:pt x="130" y="57"/>
                      <a:pt x="130" y="57"/>
                      <a:pt x="130" y="57"/>
                    </a:cubicBezTo>
                    <a:cubicBezTo>
                      <a:pt x="129" y="57"/>
                      <a:pt x="129" y="57"/>
                      <a:pt x="129" y="57"/>
                    </a:cubicBezTo>
                    <a:cubicBezTo>
                      <a:pt x="128" y="57"/>
                      <a:pt x="127" y="57"/>
                      <a:pt x="126" y="57"/>
                    </a:cubicBezTo>
                    <a:cubicBezTo>
                      <a:pt x="125" y="57"/>
                      <a:pt x="125" y="57"/>
                      <a:pt x="124" y="57"/>
                    </a:cubicBezTo>
                    <a:cubicBezTo>
                      <a:pt x="107" y="39"/>
                      <a:pt x="107" y="39"/>
                      <a:pt x="107" y="39"/>
                    </a:cubicBezTo>
                    <a:cubicBezTo>
                      <a:pt x="106" y="38"/>
                      <a:pt x="105" y="38"/>
                      <a:pt x="103" y="38"/>
                    </a:cubicBezTo>
                    <a:cubicBezTo>
                      <a:pt x="103" y="38"/>
                      <a:pt x="103" y="38"/>
                      <a:pt x="103" y="38"/>
                    </a:cubicBezTo>
                    <a:cubicBezTo>
                      <a:pt x="113" y="28"/>
                      <a:pt x="113" y="28"/>
                      <a:pt x="113" y="28"/>
                    </a:cubicBezTo>
                    <a:cubicBezTo>
                      <a:pt x="113" y="27"/>
                      <a:pt x="114" y="26"/>
                      <a:pt x="114" y="25"/>
                    </a:cubicBezTo>
                    <a:cubicBezTo>
                      <a:pt x="114" y="23"/>
                      <a:pt x="113" y="22"/>
                      <a:pt x="113" y="21"/>
                    </a:cubicBezTo>
                    <a:cubicBezTo>
                      <a:pt x="93" y="2"/>
                      <a:pt x="93" y="2"/>
                      <a:pt x="93" y="2"/>
                    </a:cubicBezTo>
                    <a:cubicBezTo>
                      <a:pt x="91" y="0"/>
                      <a:pt x="88" y="0"/>
                      <a:pt x="86" y="2"/>
                    </a:cubicBezTo>
                    <a:cubicBezTo>
                      <a:pt x="2" y="86"/>
                      <a:pt x="2" y="86"/>
                      <a:pt x="2" y="86"/>
                    </a:cubicBezTo>
                    <a:cubicBezTo>
                      <a:pt x="0" y="88"/>
                      <a:pt x="0" y="91"/>
                      <a:pt x="2" y="93"/>
                    </a:cubicBezTo>
                    <a:cubicBezTo>
                      <a:pt x="22" y="112"/>
                      <a:pt x="22" y="112"/>
                      <a:pt x="22" y="112"/>
                    </a:cubicBezTo>
                    <a:cubicBezTo>
                      <a:pt x="23" y="113"/>
                      <a:pt x="24" y="114"/>
                      <a:pt x="25" y="114"/>
                    </a:cubicBezTo>
                    <a:cubicBezTo>
                      <a:pt x="25" y="114"/>
                      <a:pt x="26" y="113"/>
                      <a:pt x="26" y="113"/>
                    </a:cubicBezTo>
                    <a:cubicBezTo>
                      <a:pt x="25" y="115"/>
                      <a:pt x="25" y="117"/>
                      <a:pt x="26" y="119"/>
                    </a:cubicBezTo>
                    <a:cubicBezTo>
                      <a:pt x="62" y="177"/>
                      <a:pt x="62" y="177"/>
                      <a:pt x="62" y="177"/>
                    </a:cubicBezTo>
                    <a:cubicBezTo>
                      <a:pt x="64" y="181"/>
                      <a:pt x="68" y="188"/>
                      <a:pt x="70" y="190"/>
                    </a:cubicBezTo>
                    <a:cubicBezTo>
                      <a:pt x="155" y="275"/>
                      <a:pt x="155" y="275"/>
                      <a:pt x="155" y="275"/>
                    </a:cubicBezTo>
                    <a:cubicBezTo>
                      <a:pt x="159" y="279"/>
                      <a:pt x="164" y="281"/>
                      <a:pt x="169" y="281"/>
                    </a:cubicBezTo>
                    <a:cubicBezTo>
                      <a:pt x="172" y="281"/>
                      <a:pt x="176" y="279"/>
                      <a:pt x="178" y="277"/>
                    </a:cubicBezTo>
                    <a:cubicBezTo>
                      <a:pt x="180" y="276"/>
                      <a:pt x="180" y="276"/>
                      <a:pt x="180" y="276"/>
                    </a:cubicBezTo>
                    <a:cubicBezTo>
                      <a:pt x="180" y="276"/>
                      <a:pt x="180" y="276"/>
                      <a:pt x="180" y="276"/>
                    </a:cubicBezTo>
                    <a:cubicBezTo>
                      <a:pt x="185" y="281"/>
                      <a:pt x="193" y="281"/>
                      <a:pt x="200" y="278"/>
                    </a:cubicBezTo>
                    <a:cubicBezTo>
                      <a:pt x="207" y="281"/>
                      <a:pt x="215" y="281"/>
                      <a:pt x="220" y="276"/>
                    </a:cubicBezTo>
                    <a:cubicBezTo>
                      <a:pt x="220" y="276"/>
                      <a:pt x="220" y="276"/>
                      <a:pt x="220" y="276"/>
                    </a:cubicBezTo>
                    <a:cubicBezTo>
                      <a:pt x="221" y="277"/>
                      <a:pt x="221" y="277"/>
                      <a:pt x="221" y="277"/>
                    </a:cubicBezTo>
                    <a:cubicBezTo>
                      <a:pt x="224" y="279"/>
                      <a:pt x="227" y="281"/>
                      <a:pt x="231" y="281"/>
                    </a:cubicBezTo>
                    <a:cubicBezTo>
                      <a:pt x="236" y="281"/>
                      <a:pt x="241" y="279"/>
                      <a:pt x="245" y="275"/>
                    </a:cubicBezTo>
                    <a:cubicBezTo>
                      <a:pt x="329" y="190"/>
                      <a:pt x="329" y="190"/>
                      <a:pt x="329" y="190"/>
                    </a:cubicBezTo>
                    <a:cubicBezTo>
                      <a:pt x="331" y="188"/>
                      <a:pt x="336" y="181"/>
                      <a:pt x="338" y="177"/>
                    </a:cubicBezTo>
                    <a:cubicBezTo>
                      <a:pt x="374" y="119"/>
                      <a:pt x="374" y="119"/>
                      <a:pt x="374" y="119"/>
                    </a:cubicBezTo>
                    <a:cubicBezTo>
                      <a:pt x="375" y="117"/>
                      <a:pt x="375" y="115"/>
                      <a:pt x="374" y="113"/>
                    </a:cubicBezTo>
                    <a:cubicBezTo>
                      <a:pt x="374" y="113"/>
                      <a:pt x="374" y="114"/>
                      <a:pt x="375" y="114"/>
                    </a:cubicBezTo>
                    <a:cubicBezTo>
                      <a:pt x="376" y="114"/>
                      <a:pt x="377" y="113"/>
                      <a:pt x="378" y="112"/>
                    </a:cubicBezTo>
                    <a:cubicBezTo>
                      <a:pt x="397" y="93"/>
                      <a:pt x="397" y="93"/>
                      <a:pt x="397" y="93"/>
                    </a:cubicBezTo>
                    <a:cubicBezTo>
                      <a:pt x="398" y="92"/>
                      <a:pt x="399" y="91"/>
                      <a:pt x="399" y="89"/>
                    </a:cubicBezTo>
                    <a:cubicBezTo>
                      <a:pt x="399" y="88"/>
                      <a:pt x="398" y="87"/>
                      <a:pt x="397" y="86"/>
                    </a:cubicBezTo>
                    <a:close/>
                    <a:moveTo>
                      <a:pt x="312" y="19"/>
                    </a:moveTo>
                    <a:cubicBezTo>
                      <a:pt x="316" y="19"/>
                      <a:pt x="319" y="22"/>
                      <a:pt x="319" y="26"/>
                    </a:cubicBezTo>
                    <a:cubicBezTo>
                      <a:pt x="319" y="29"/>
                      <a:pt x="316" y="32"/>
                      <a:pt x="312" y="32"/>
                    </a:cubicBezTo>
                    <a:cubicBezTo>
                      <a:pt x="308" y="32"/>
                      <a:pt x="305" y="29"/>
                      <a:pt x="305" y="26"/>
                    </a:cubicBezTo>
                    <a:cubicBezTo>
                      <a:pt x="305" y="22"/>
                      <a:pt x="308" y="19"/>
                      <a:pt x="312" y="19"/>
                    </a:cubicBezTo>
                    <a:close/>
                    <a:moveTo>
                      <a:pt x="89" y="20"/>
                    </a:moveTo>
                    <a:cubicBezTo>
                      <a:pt x="92" y="20"/>
                      <a:pt x="95" y="23"/>
                      <a:pt x="95" y="27"/>
                    </a:cubicBezTo>
                    <a:cubicBezTo>
                      <a:pt x="95" y="31"/>
                      <a:pt x="92" y="34"/>
                      <a:pt x="89" y="34"/>
                    </a:cubicBezTo>
                    <a:cubicBezTo>
                      <a:pt x="85" y="34"/>
                      <a:pt x="82" y="31"/>
                      <a:pt x="82" y="27"/>
                    </a:cubicBezTo>
                    <a:cubicBezTo>
                      <a:pt x="82" y="23"/>
                      <a:pt x="85" y="20"/>
                      <a:pt x="89" y="20"/>
                    </a:cubicBezTo>
                    <a:close/>
                    <a:moveTo>
                      <a:pt x="232" y="266"/>
                    </a:moveTo>
                    <a:cubicBezTo>
                      <a:pt x="231" y="265"/>
                      <a:pt x="231" y="265"/>
                      <a:pt x="231" y="265"/>
                    </a:cubicBezTo>
                    <a:cubicBezTo>
                      <a:pt x="231" y="265"/>
                      <a:pt x="231" y="265"/>
                      <a:pt x="231" y="265"/>
                    </a:cubicBezTo>
                    <a:cubicBezTo>
                      <a:pt x="232" y="265"/>
                      <a:pt x="232" y="265"/>
                      <a:pt x="233" y="266"/>
                    </a:cubicBezTo>
                    <a:cubicBezTo>
                      <a:pt x="233" y="266"/>
                      <a:pt x="232" y="266"/>
                      <a:pt x="232" y="266"/>
                    </a:cubicBezTo>
                    <a:close/>
                    <a:moveTo>
                      <a:pt x="205" y="192"/>
                    </a:moveTo>
                    <a:cubicBezTo>
                      <a:pt x="251" y="239"/>
                      <a:pt x="251" y="239"/>
                      <a:pt x="251" y="239"/>
                    </a:cubicBezTo>
                    <a:cubicBezTo>
                      <a:pt x="252" y="240"/>
                      <a:pt x="252" y="242"/>
                      <a:pt x="252" y="242"/>
                    </a:cubicBezTo>
                    <a:cubicBezTo>
                      <a:pt x="242" y="252"/>
                      <a:pt x="242" y="252"/>
                      <a:pt x="242" y="252"/>
                    </a:cubicBezTo>
                    <a:cubicBezTo>
                      <a:pt x="241" y="253"/>
                      <a:pt x="241" y="253"/>
                      <a:pt x="241" y="253"/>
                    </a:cubicBezTo>
                    <a:cubicBezTo>
                      <a:pt x="240" y="253"/>
                      <a:pt x="239" y="252"/>
                      <a:pt x="238" y="252"/>
                    </a:cubicBezTo>
                    <a:cubicBezTo>
                      <a:pt x="226" y="239"/>
                      <a:pt x="226" y="239"/>
                      <a:pt x="226" y="239"/>
                    </a:cubicBezTo>
                    <a:cubicBezTo>
                      <a:pt x="219" y="233"/>
                      <a:pt x="212" y="225"/>
                      <a:pt x="207" y="220"/>
                    </a:cubicBezTo>
                    <a:cubicBezTo>
                      <a:pt x="205" y="219"/>
                      <a:pt x="204" y="218"/>
                      <a:pt x="203" y="217"/>
                    </a:cubicBezTo>
                    <a:cubicBezTo>
                      <a:pt x="200" y="214"/>
                      <a:pt x="199" y="213"/>
                      <a:pt x="197" y="213"/>
                    </a:cubicBezTo>
                    <a:cubicBezTo>
                      <a:pt x="196" y="213"/>
                      <a:pt x="195" y="213"/>
                      <a:pt x="194" y="214"/>
                    </a:cubicBezTo>
                    <a:cubicBezTo>
                      <a:pt x="193" y="215"/>
                      <a:pt x="192" y="216"/>
                      <a:pt x="191" y="217"/>
                    </a:cubicBezTo>
                    <a:cubicBezTo>
                      <a:pt x="190" y="218"/>
                      <a:pt x="189" y="219"/>
                      <a:pt x="189" y="221"/>
                    </a:cubicBezTo>
                    <a:cubicBezTo>
                      <a:pt x="189" y="222"/>
                      <a:pt x="189" y="223"/>
                      <a:pt x="190" y="224"/>
                    </a:cubicBezTo>
                    <a:cubicBezTo>
                      <a:pt x="220" y="254"/>
                      <a:pt x="220" y="254"/>
                      <a:pt x="220" y="254"/>
                    </a:cubicBezTo>
                    <a:cubicBezTo>
                      <a:pt x="220" y="254"/>
                      <a:pt x="219" y="254"/>
                      <a:pt x="219" y="255"/>
                    </a:cubicBezTo>
                    <a:cubicBezTo>
                      <a:pt x="209" y="265"/>
                      <a:pt x="209" y="265"/>
                      <a:pt x="209" y="265"/>
                    </a:cubicBezTo>
                    <a:cubicBezTo>
                      <a:pt x="209" y="265"/>
                      <a:pt x="209" y="265"/>
                      <a:pt x="208" y="265"/>
                    </a:cubicBezTo>
                    <a:cubicBezTo>
                      <a:pt x="208" y="265"/>
                      <a:pt x="207" y="265"/>
                      <a:pt x="206" y="264"/>
                    </a:cubicBezTo>
                    <a:cubicBezTo>
                      <a:pt x="206" y="264"/>
                      <a:pt x="206" y="264"/>
                      <a:pt x="206" y="264"/>
                    </a:cubicBezTo>
                    <a:cubicBezTo>
                      <a:pt x="170" y="228"/>
                      <a:pt x="170" y="228"/>
                      <a:pt x="170" y="228"/>
                    </a:cubicBezTo>
                    <a:cubicBezTo>
                      <a:pt x="169" y="227"/>
                      <a:pt x="167" y="227"/>
                      <a:pt x="166" y="227"/>
                    </a:cubicBezTo>
                    <a:cubicBezTo>
                      <a:pt x="164" y="227"/>
                      <a:pt x="162" y="227"/>
                      <a:pt x="161" y="227"/>
                    </a:cubicBezTo>
                    <a:cubicBezTo>
                      <a:pt x="160" y="227"/>
                      <a:pt x="160" y="227"/>
                      <a:pt x="160" y="227"/>
                    </a:cubicBezTo>
                    <a:cubicBezTo>
                      <a:pt x="158" y="227"/>
                      <a:pt x="156" y="228"/>
                      <a:pt x="155" y="230"/>
                    </a:cubicBezTo>
                    <a:cubicBezTo>
                      <a:pt x="154" y="232"/>
                      <a:pt x="155" y="234"/>
                      <a:pt x="156" y="235"/>
                    </a:cubicBezTo>
                    <a:cubicBezTo>
                      <a:pt x="177" y="256"/>
                      <a:pt x="177" y="256"/>
                      <a:pt x="177" y="256"/>
                    </a:cubicBezTo>
                    <a:cubicBezTo>
                      <a:pt x="177" y="256"/>
                      <a:pt x="177" y="257"/>
                      <a:pt x="177" y="257"/>
                    </a:cubicBezTo>
                    <a:cubicBezTo>
                      <a:pt x="168" y="266"/>
                      <a:pt x="168" y="266"/>
                      <a:pt x="168" y="266"/>
                    </a:cubicBezTo>
                    <a:cubicBezTo>
                      <a:pt x="168" y="266"/>
                      <a:pt x="166" y="266"/>
                      <a:pt x="165" y="265"/>
                    </a:cubicBezTo>
                    <a:cubicBezTo>
                      <a:pt x="80" y="181"/>
                      <a:pt x="80" y="181"/>
                      <a:pt x="80" y="181"/>
                    </a:cubicBezTo>
                    <a:cubicBezTo>
                      <a:pt x="78" y="177"/>
                      <a:pt x="58" y="142"/>
                      <a:pt x="43" y="118"/>
                    </a:cubicBezTo>
                    <a:cubicBezTo>
                      <a:pt x="103" y="58"/>
                      <a:pt x="103" y="58"/>
                      <a:pt x="103" y="58"/>
                    </a:cubicBezTo>
                    <a:cubicBezTo>
                      <a:pt x="116" y="71"/>
                      <a:pt x="116" y="71"/>
                      <a:pt x="116" y="71"/>
                    </a:cubicBezTo>
                    <a:cubicBezTo>
                      <a:pt x="117" y="72"/>
                      <a:pt x="118" y="72"/>
                      <a:pt x="120" y="72"/>
                    </a:cubicBezTo>
                    <a:cubicBezTo>
                      <a:pt x="122" y="72"/>
                      <a:pt x="122" y="72"/>
                      <a:pt x="122" y="72"/>
                    </a:cubicBezTo>
                    <a:cubicBezTo>
                      <a:pt x="124" y="73"/>
                      <a:pt x="126" y="73"/>
                      <a:pt x="128" y="73"/>
                    </a:cubicBezTo>
                    <a:cubicBezTo>
                      <a:pt x="130" y="73"/>
                      <a:pt x="132" y="73"/>
                      <a:pt x="134" y="73"/>
                    </a:cubicBezTo>
                    <a:cubicBezTo>
                      <a:pt x="153" y="76"/>
                      <a:pt x="153" y="76"/>
                      <a:pt x="153" y="76"/>
                    </a:cubicBezTo>
                    <a:cubicBezTo>
                      <a:pt x="149" y="80"/>
                      <a:pt x="147" y="86"/>
                      <a:pt x="148" y="92"/>
                    </a:cubicBezTo>
                    <a:cubicBezTo>
                      <a:pt x="150" y="111"/>
                      <a:pt x="150" y="111"/>
                      <a:pt x="150" y="111"/>
                    </a:cubicBezTo>
                    <a:cubicBezTo>
                      <a:pt x="152" y="121"/>
                      <a:pt x="161" y="129"/>
                      <a:pt x="171" y="128"/>
                    </a:cubicBezTo>
                    <a:cubicBezTo>
                      <a:pt x="172" y="128"/>
                      <a:pt x="184" y="127"/>
                      <a:pt x="193" y="127"/>
                    </a:cubicBezTo>
                    <a:cubicBezTo>
                      <a:pt x="265" y="199"/>
                      <a:pt x="265" y="199"/>
                      <a:pt x="265" y="199"/>
                    </a:cubicBezTo>
                    <a:cubicBezTo>
                      <a:pt x="266" y="200"/>
                      <a:pt x="266" y="202"/>
                      <a:pt x="265" y="203"/>
                    </a:cubicBezTo>
                    <a:cubicBezTo>
                      <a:pt x="254" y="215"/>
                      <a:pt x="254" y="215"/>
                      <a:pt x="254" y="215"/>
                    </a:cubicBezTo>
                    <a:cubicBezTo>
                      <a:pt x="252" y="216"/>
                      <a:pt x="250" y="216"/>
                      <a:pt x="249" y="215"/>
                    </a:cubicBezTo>
                    <a:cubicBezTo>
                      <a:pt x="215" y="180"/>
                      <a:pt x="215" y="180"/>
                      <a:pt x="215" y="180"/>
                    </a:cubicBezTo>
                    <a:cubicBezTo>
                      <a:pt x="213" y="179"/>
                      <a:pt x="212" y="178"/>
                      <a:pt x="210" y="179"/>
                    </a:cubicBezTo>
                    <a:cubicBezTo>
                      <a:pt x="209" y="179"/>
                      <a:pt x="208" y="180"/>
                      <a:pt x="207" y="181"/>
                    </a:cubicBezTo>
                    <a:cubicBezTo>
                      <a:pt x="206" y="183"/>
                      <a:pt x="205" y="185"/>
                      <a:pt x="204" y="186"/>
                    </a:cubicBezTo>
                    <a:cubicBezTo>
                      <a:pt x="203" y="188"/>
                      <a:pt x="203" y="191"/>
                      <a:pt x="205" y="192"/>
                    </a:cubicBezTo>
                    <a:close/>
                    <a:moveTo>
                      <a:pt x="319" y="181"/>
                    </a:moveTo>
                    <a:cubicBezTo>
                      <a:pt x="266" y="234"/>
                      <a:pt x="266" y="234"/>
                      <a:pt x="266" y="234"/>
                    </a:cubicBezTo>
                    <a:cubicBezTo>
                      <a:pt x="265" y="233"/>
                      <a:pt x="265" y="233"/>
                      <a:pt x="264" y="232"/>
                    </a:cubicBezTo>
                    <a:cubicBezTo>
                      <a:pt x="261" y="229"/>
                      <a:pt x="261" y="229"/>
                      <a:pt x="261" y="229"/>
                    </a:cubicBezTo>
                    <a:cubicBezTo>
                      <a:pt x="262" y="228"/>
                      <a:pt x="262" y="228"/>
                      <a:pt x="263" y="227"/>
                    </a:cubicBezTo>
                    <a:cubicBezTo>
                      <a:pt x="263" y="227"/>
                      <a:pt x="264" y="226"/>
                      <a:pt x="264" y="226"/>
                    </a:cubicBezTo>
                    <a:cubicBezTo>
                      <a:pt x="276" y="214"/>
                      <a:pt x="276" y="214"/>
                      <a:pt x="276" y="214"/>
                    </a:cubicBezTo>
                    <a:cubicBezTo>
                      <a:pt x="276" y="214"/>
                      <a:pt x="276" y="214"/>
                      <a:pt x="276" y="213"/>
                    </a:cubicBezTo>
                    <a:cubicBezTo>
                      <a:pt x="285" y="202"/>
                      <a:pt x="283" y="192"/>
                      <a:pt x="270" y="180"/>
                    </a:cubicBezTo>
                    <a:cubicBezTo>
                      <a:pt x="211" y="122"/>
                      <a:pt x="211" y="122"/>
                      <a:pt x="211" y="122"/>
                    </a:cubicBezTo>
                    <a:cubicBezTo>
                      <a:pt x="212" y="121"/>
                      <a:pt x="213" y="120"/>
                      <a:pt x="214" y="120"/>
                    </a:cubicBezTo>
                    <a:cubicBezTo>
                      <a:pt x="214" y="119"/>
                      <a:pt x="214" y="119"/>
                      <a:pt x="214" y="119"/>
                    </a:cubicBezTo>
                    <a:cubicBezTo>
                      <a:pt x="216" y="118"/>
                      <a:pt x="217" y="115"/>
                      <a:pt x="216" y="113"/>
                    </a:cubicBezTo>
                    <a:cubicBezTo>
                      <a:pt x="215" y="111"/>
                      <a:pt x="213" y="110"/>
                      <a:pt x="211" y="110"/>
                    </a:cubicBezTo>
                    <a:cubicBezTo>
                      <a:pt x="169" y="112"/>
                      <a:pt x="169" y="112"/>
                      <a:pt x="169" y="112"/>
                    </a:cubicBezTo>
                    <a:cubicBezTo>
                      <a:pt x="169" y="112"/>
                      <a:pt x="169" y="112"/>
                      <a:pt x="169" y="112"/>
                    </a:cubicBezTo>
                    <a:cubicBezTo>
                      <a:pt x="167" y="112"/>
                      <a:pt x="166" y="111"/>
                      <a:pt x="166" y="109"/>
                    </a:cubicBezTo>
                    <a:cubicBezTo>
                      <a:pt x="163" y="90"/>
                      <a:pt x="163" y="90"/>
                      <a:pt x="163" y="90"/>
                    </a:cubicBezTo>
                    <a:cubicBezTo>
                      <a:pt x="163" y="89"/>
                      <a:pt x="163" y="88"/>
                      <a:pt x="164" y="87"/>
                    </a:cubicBezTo>
                    <a:cubicBezTo>
                      <a:pt x="164" y="87"/>
                      <a:pt x="165" y="86"/>
                      <a:pt x="166" y="86"/>
                    </a:cubicBezTo>
                    <a:cubicBezTo>
                      <a:pt x="265" y="74"/>
                      <a:pt x="265" y="74"/>
                      <a:pt x="265" y="74"/>
                    </a:cubicBezTo>
                    <a:cubicBezTo>
                      <a:pt x="267" y="73"/>
                      <a:pt x="269" y="73"/>
                      <a:pt x="272" y="73"/>
                    </a:cubicBezTo>
                    <a:cubicBezTo>
                      <a:pt x="274" y="73"/>
                      <a:pt x="276" y="73"/>
                      <a:pt x="278" y="72"/>
                    </a:cubicBezTo>
                    <a:cubicBezTo>
                      <a:pt x="280" y="72"/>
                      <a:pt x="280" y="72"/>
                      <a:pt x="280" y="72"/>
                    </a:cubicBezTo>
                    <a:cubicBezTo>
                      <a:pt x="281" y="72"/>
                      <a:pt x="282" y="72"/>
                      <a:pt x="283" y="71"/>
                    </a:cubicBezTo>
                    <a:cubicBezTo>
                      <a:pt x="296" y="58"/>
                      <a:pt x="296" y="58"/>
                      <a:pt x="296" y="58"/>
                    </a:cubicBezTo>
                    <a:cubicBezTo>
                      <a:pt x="357" y="118"/>
                      <a:pt x="357" y="118"/>
                      <a:pt x="357" y="118"/>
                    </a:cubicBezTo>
                    <a:cubicBezTo>
                      <a:pt x="342" y="142"/>
                      <a:pt x="322" y="177"/>
                      <a:pt x="319" y="18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84" name="Group 83"/>
          <p:cNvGrpSpPr/>
          <p:nvPr/>
        </p:nvGrpSpPr>
        <p:grpSpPr>
          <a:xfrm>
            <a:off x="9858626" y="3825945"/>
            <a:ext cx="849816" cy="849816"/>
            <a:chOff x="9477626" y="3825945"/>
            <a:chExt cx="849816" cy="849816"/>
          </a:xfrm>
        </p:grpSpPr>
        <p:sp>
          <p:nvSpPr>
            <p:cNvPr id="108" name="Oval 107"/>
            <p:cNvSpPr/>
            <p:nvPr/>
          </p:nvSpPr>
          <p:spPr>
            <a:xfrm>
              <a:off x="9477626" y="3825945"/>
              <a:ext cx="849816" cy="84981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Freeform 23"/>
            <p:cNvSpPr>
              <a:spLocks noEditPoints="1"/>
            </p:cNvSpPr>
            <p:nvPr/>
          </p:nvSpPr>
          <p:spPr bwMode="auto">
            <a:xfrm>
              <a:off x="9716592" y="4040478"/>
              <a:ext cx="371884" cy="420750"/>
            </a:xfrm>
            <a:custGeom>
              <a:avLst/>
              <a:gdLst>
                <a:gd name="T0" fmla="*/ 214 w 223"/>
                <a:gd name="T1" fmla="*/ 52 h 250"/>
                <a:gd name="T2" fmla="*/ 201 w 223"/>
                <a:gd name="T3" fmla="*/ 39 h 250"/>
                <a:gd name="T4" fmla="*/ 155 w 223"/>
                <a:gd name="T5" fmla="*/ 39 h 250"/>
                <a:gd name="T6" fmla="*/ 155 w 223"/>
                <a:gd name="T7" fmla="*/ 15 h 250"/>
                <a:gd name="T8" fmla="*/ 139 w 223"/>
                <a:gd name="T9" fmla="*/ 0 h 250"/>
                <a:gd name="T10" fmla="*/ 85 w 223"/>
                <a:gd name="T11" fmla="*/ 0 h 250"/>
                <a:gd name="T12" fmla="*/ 70 w 223"/>
                <a:gd name="T13" fmla="*/ 15 h 250"/>
                <a:gd name="T14" fmla="*/ 70 w 223"/>
                <a:gd name="T15" fmla="*/ 39 h 250"/>
                <a:gd name="T16" fmla="*/ 24 w 223"/>
                <a:gd name="T17" fmla="*/ 39 h 250"/>
                <a:gd name="T18" fmla="*/ 10 w 223"/>
                <a:gd name="T19" fmla="*/ 52 h 250"/>
                <a:gd name="T20" fmla="*/ 0 w 223"/>
                <a:gd name="T21" fmla="*/ 236 h 250"/>
                <a:gd name="T22" fmla="*/ 14 w 223"/>
                <a:gd name="T23" fmla="*/ 250 h 250"/>
                <a:gd name="T24" fmla="*/ 210 w 223"/>
                <a:gd name="T25" fmla="*/ 250 h 250"/>
                <a:gd name="T26" fmla="*/ 223 w 223"/>
                <a:gd name="T27" fmla="*/ 236 h 250"/>
                <a:gd name="T28" fmla="*/ 214 w 223"/>
                <a:gd name="T29" fmla="*/ 52 h 250"/>
                <a:gd name="T30" fmla="*/ 85 w 223"/>
                <a:gd name="T31" fmla="*/ 15 h 250"/>
                <a:gd name="T32" fmla="*/ 139 w 223"/>
                <a:gd name="T33" fmla="*/ 15 h 250"/>
                <a:gd name="T34" fmla="*/ 139 w 223"/>
                <a:gd name="T35" fmla="*/ 39 h 250"/>
                <a:gd name="T36" fmla="*/ 85 w 223"/>
                <a:gd name="T37" fmla="*/ 39 h 250"/>
                <a:gd name="T38" fmla="*/ 85 w 223"/>
                <a:gd name="T39" fmla="*/ 1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3" h="250">
                  <a:moveTo>
                    <a:pt x="214" y="52"/>
                  </a:moveTo>
                  <a:cubicBezTo>
                    <a:pt x="214" y="45"/>
                    <a:pt x="208" y="39"/>
                    <a:pt x="201" y="39"/>
                  </a:cubicBezTo>
                  <a:cubicBezTo>
                    <a:pt x="155" y="39"/>
                    <a:pt x="155" y="39"/>
                    <a:pt x="155" y="39"/>
                  </a:cubicBezTo>
                  <a:cubicBezTo>
                    <a:pt x="155" y="15"/>
                    <a:pt x="155" y="15"/>
                    <a:pt x="155" y="15"/>
                  </a:cubicBezTo>
                  <a:cubicBezTo>
                    <a:pt x="155" y="7"/>
                    <a:pt x="148" y="0"/>
                    <a:pt x="139" y="0"/>
                  </a:cubicBezTo>
                  <a:cubicBezTo>
                    <a:pt x="85" y="0"/>
                    <a:pt x="85" y="0"/>
                    <a:pt x="85" y="0"/>
                  </a:cubicBezTo>
                  <a:cubicBezTo>
                    <a:pt x="77" y="0"/>
                    <a:pt x="70" y="7"/>
                    <a:pt x="70" y="15"/>
                  </a:cubicBezTo>
                  <a:cubicBezTo>
                    <a:pt x="70" y="39"/>
                    <a:pt x="70" y="39"/>
                    <a:pt x="70" y="39"/>
                  </a:cubicBezTo>
                  <a:cubicBezTo>
                    <a:pt x="24" y="39"/>
                    <a:pt x="24" y="39"/>
                    <a:pt x="24" y="39"/>
                  </a:cubicBezTo>
                  <a:cubicBezTo>
                    <a:pt x="16" y="39"/>
                    <a:pt x="10" y="45"/>
                    <a:pt x="10" y="52"/>
                  </a:cubicBezTo>
                  <a:cubicBezTo>
                    <a:pt x="0" y="236"/>
                    <a:pt x="0" y="236"/>
                    <a:pt x="0" y="236"/>
                  </a:cubicBezTo>
                  <a:cubicBezTo>
                    <a:pt x="0" y="244"/>
                    <a:pt x="6" y="250"/>
                    <a:pt x="14" y="250"/>
                  </a:cubicBezTo>
                  <a:cubicBezTo>
                    <a:pt x="210" y="250"/>
                    <a:pt x="210" y="250"/>
                    <a:pt x="210" y="250"/>
                  </a:cubicBezTo>
                  <a:cubicBezTo>
                    <a:pt x="217" y="250"/>
                    <a:pt x="223" y="244"/>
                    <a:pt x="223" y="236"/>
                  </a:cubicBezTo>
                  <a:lnTo>
                    <a:pt x="214" y="52"/>
                  </a:lnTo>
                  <a:close/>
                  <a:moveTo>
                    <a:pt x="85" y="15"/>
                  </a:moveTo>
                  <a:cubicBezTo>
                    <a:pt x="139" y="15"/>
                    <a:pt x="139" y="15"/>
                    <a:pt x="139" y="15"/>
                  </a:cubicBezTo>
                  <a:cubicBezTo>
                    <a:pt x="139" y="39"/>
                    <a:pt x="139" y="39"/>
                    <a:pt x="139" y="39"/>
                  </a:cubicBezTo>
                  <a:cubicBezTo>
                    <a:pt x="85" y="39"/>
                    <a:pt x="85" y="39"/>
                    <a:pt x="85" y="39"/>
                  </a:cubicBezTo>
                  <a:lnTo>
                    <a:pt x="85" y="1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477750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731192" y="228600"/>
            <a:ext cx="8698808"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2731192" y="287923"/>
            <a:ext cx="8698808" cy="338554"/>
          </a:xfrm>
          <a:prstGeom prst="rect">
            <a:avLst/>
          </a:prstGeom>
          <a:noFill/>
        </p:spPr>
        <p:txBody>
          <a:bodyPr wrap="square" rtlCol="0">
            <a:spAutoFit/>
          </a:bodyPr>
          <a:lstStyle/>
          <a:p>
            <a:pPr algn="ctr"/>
            <a:r>
              <a:rPr lang="en-US" sz="1600" b="1" dirty="0" smtClean="0">
                <a:solidFill>
                  <a:schemeClr val="bg1"/>
                </a:solidFill>
                <a:latin typeface="Arial" panose="020B0604020202020204" pitchFamily="34" charset="0"/>
                <a:cs typeface="Arial" panose="020B0604020202020204" pitchFamily="34" charset="0"/>
              </a:rPr>
              <a:t>SALE</a:t>
            </a:r>
            <a:endParaRPr lang="en-US" sz="1800" b="1" dirty="0">
              <a:solidFill>
                <a:schemeClr val="bg1"/>
              </a:solidFill>
              <a:latin typeface="Arial" panose="020B0604020202020204" pitchFamily="34" charset="0"/>
              <a:cs typeface="Arial" panose="020B0604020202020204" pitchFamily="34" charset="0"/>
            </a:endParaRPr>
          </a:p>
        </p:txBody>
      </p:sp>
      <p:cxnSp>
        <p:nvCxnSpPr>
          <p:cNvPr id="17" name="Straight Connector 16"/>
          <p:cNvCxnSpPr/>
          <p:nvPr/>
        </p:nvCxnSpPr>
        <p:spPr>
          <a:xfrm>
            <a:off x="2817509" y="3438303"/>
            <a:ext cx="85344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955537" y="1882786"/>
            <a:ext cx="1341330" cy="253916"/>
          </a:xfrm>
          <a:prstGeom prst="rect">
            <a:avLst/>
          </a:prstGeom>
          <a:noFill/>
        </p:spPr>
        <p:txBody>
          <a:bodyPr wrap="square" rtlCol="0">
            <a:spAutoFit/>
          </a:bodyPr>
          <a:lstStyle/>
          <a:p>
            <a:r>
              <a:rPr lang="en-US" sz="1050" b="1" dirty="0">
                <a:solidFill>
                  <a:schemeClr val="accent5"/>
                </a:solidFill>
                <a:latin typeface="Arial" panose="020B0604020202020204" pitchFamily="34" charset="0"/>
                <a:cs typeface="Arial" panose="020B0604020202020204" pitchFamily="34" charset="0"/>
              </a:rPr>
              <a:t>SELECTING</a:t>
            </a:r>
          </a:p>
        </p:txBody>
      </p:sp>
      <p:sp>
        <p:nvSpPr>
          <p:cNvPr id="10" name="TextBox 9"/>
          <p:cNvSpPr txBox="1"/>
          <p:nvPr/>
        </p:nvSpPr>
        <p:spPr>
          <a:xfrm>
            <a:off x="2951096" y="3818349"/>
            <a:ext cx="1409999" cy="415498"/>
          </a:xfrm>
          <a:prstGeom prst="rect">
            <a:avLst/>
          </a:prstGeom>
          <a:noFill/>
        </p:spPr>
        <p:txBody>
          <a:bodyPr wrap="square" rtlCol="0">
            <a:spAutoFit/>
          </a:bodyPr>
          <a:lstStyle/>
          <a:p>
            <a:r>
              <a:rPr lang="en-US" sz="1050" b="1" dirty="0">
                <a:solidFill>
                  <a:schemeClr val="accent5"/>
                </a:solidFill>
                <a:latin typeface="Arial" panose="020B0604020202020204" pitchFamily="34" charset="0"/>
                <a:cs typeface="Arial" panose="020B0604020202020204" pitchFamily="34" charset="0"/>
              </a:rPr>
              <a:t>PRESENTING</a:t>
            </a:r>
          </a:p>
          <a:p>
            <a:r>
              <a:rPr lang="en-US" sz="1050" b="1" dirty="0">
                <a:solidFill>
                  <a:schemeClr val="accent5"/>
                </a:solidFill>
                <a:latin typeface="Arial" panose="020B0604020202020204" pitchFamily="34" charset="0"/>
                <a:cs typeface="Arial" panose="020B0604020202020204" pitchFamily="34" charset="0"/>
              </a:rPr>
              <a:t>A SOLUTION</a:t>
            </a:r>
          </a:p>
        </p:txBody>
      </p:sp>
      <p:grpSp>
        <p:nvGrpSpPr>
          <p:cNvPr id="40" name="Group 39"/>
          <p:cNvGrpSpPr/>
          <p:nvPr/>
        </p:nvGrpSpPr>
        <p:grpSpPr>
          <a:xfrm>
            <a:off x="2605755" y="1528466"/>
            <a:ext cx="250874" cy="3949800"/>
            <a:chOff x="2150446" y="1709458"/>
            <a:chExt cx="250874" cy="3949800"/>
          </a:xfrm>
          <a:solidFill>
            <a:schemeClr val="accent2"/>
          </a:solidFill>
        </p:grpSpPr>
        <p:grpSp>
          <p:nvGrpSpPr>
            <p:cNvPr id="2" name="Group 1"/>
            <p:cNvGrpSpPr/>
            <p:nvPr/>
          </p:nvGrpSpPr>
          <p:grpSpPr>
            <a:xfrm>
              <a:off x="2150446" y="1709458"/>
              <a:ext cx="250874" cy="3949800"/>
              <a:chOff x="1779563" y="4083000"/>
              <a:chExt cx="250874" cy="3949800"/>
            </a:xfrm>
            <a:grpFill/>
          </p:grpSpPr>
          <p:cxnSp>
            <p:nvCxnSpPr>
              <p:cNvPr id="3" name="Straight Connector 2"/>
              <p:cNvCxnSpPr>
                <a:stCxn id="5" idx="2"/>
              </p:cNvCxnSpPr>
              <p:nvPr/>
            </p:nvCxnSpPr>
            <p:spPr>
              <a:xfrm>
                <a:off x="1905000" y="4191000"/>
                <a:ext cx="0" cy="1676400"/>
              </a:xfrm>
              <a:prstGeom prst="line">
                <a:avLst/>
              </a:prstGeom>
              <a:grpFill/>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a:stCxn id="7" idx="2"/>
              </p:cNvCxnSpPr>
              <p:nvPr/>
            </p:nvCxnSpPr>
            <p:spPr>
              <a:xfrm flipV="1">
                <a:off x="1905000" y="6118274"/>
                <a:ext cx="0" cy="1806526"/>
              </a:xfrm>
              <a:prstGeom prst="line">
                <a:avLst/>
              </a:prstGeom>
              <a:grpFill/>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851000" y="4083000"/>
                <a:ext cx="108000" cy="10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1779563" y="5867400"/>
                <a:ext cx="250874" cy="25087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rot="10800000">
                <a:off x="1851000" y="7924800"/>
                <a:ext cx="108000" cy="10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Box 11"/>
            <p:cNvSpPr txBox="1"/>
            <p:nvPr/>
          </p:nvSpPr>
          <p:spPr>
            <a:xfrm>
              <a:off x="2150448" y="3490816"/>
              <a:ext cx="250872" cy="253916"/>
            </a:xfrm>
            <a:prstGeom prst="rect">
              <a:avLst/>
            </a:prstGeom>
            <a:noFill/>
          </p:spPr>
          <p:txBody>
            <a:bodyPr wrap="square" rtlCol="0">
              <a:spAutoFit/>
            </a:bodyPr>
            <a:lstStyle/>
            <a:p>
              <a:pPr algn="ctr"/>
              <a:r>
                <a:rPr lang="en-US" sz="1050" b="1" dirty="0" smtClean="0">
                  <a:solidFill>
                    <a:schemeClr val="bg1"/>
                  </a:solidFill>
                  <a:latin typeface="Arial" panose="020B0604020202020204" pitchFamily="34" charset="0"/>
                  <a:cs typeface="Arial" panose="020B0604020202020204" pitchFamily="34" charset="0"/>
                </a:rPr>
                <a:t>5</a:t>
              </a:r>
              <a:endParaRPr lang="en-US" sz="1050" b="1" dirty="0">
                <a:solidFill>
                  <a:schemeClr val="bg1"/>
                </a:solidFill>
                <a:latin typeface="Arial" panose="020B0604020202020204" pitchFamily="34" charset="0"/>
                <a:cs typeface="Arial" panose="020B0604020202020204" pitchFamily="34" charset="0"/>
              </a:endParaRPr>
            </a:p>
          </p:txBody>
        </p:sp>
      </p:grpSp>
      <p:sp>
        <p:nvSpPr>
          <p:cNvPr id="13" name="TextBox 12"/>
          <p:cNvSpPr txBox="1"/>
          <p:nvPr/>
        </p:nvSpPr>
        <p:spPr>
          <a:xfrm>
            <a:off x="2187056" y="5552954"/>
            <a:ext cx="1088269" cy="415498"/>
          </a:xfrm>
          <a:prstGeom prst="rect">
            <a:avLst/>
          </a:prstGeom>
          <a:noFill/>
        </p:spPr>
        <p:txBody>
          <a:bodyPr wrap="square" rtlCol="0">
            <a:spAutoFit/>
          </a:bodyPr>
          <a:lstStyle/>
          <a:p>
            <a:pPr algn="ctr"/>
            <a:r>
              <a:rPr lang="da-DK" sz="1000" dirty="0">
                <a:solidFill>
                  <a:schemeClr val="tx1">
                    <a:lumMod val="50000"/>
                    <a:lumOff val="50000"/>
                  </a:schemeClr>
                </a:solidFill>
                <a:latin typeface="Arial" panose="020B0604020202020204" pitchFamily="34" charset="0"/>
                <a:cs typeface="Arial" panose="020B0604020202020204" pitchFamily="34" charset="0"/>
              </a:rPr>
              <a:t>Lorem ipsum dolor sit amet</a:t>
            </a:r>
            <a:endParaRPr 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20" name="TextBox 19"/>
          <p:cNvSpPr txBox="1"/>
          <p:nvPr/>
        </p:nvSpPr>
        <p:spPr>
          <a:xfrm>
            <a:off x="609600" y="1482577"/>
            <a:ext cx="1577456" cy="307777"/>
          </a:xfrm>
          <a:prstGeom prst="rect">
            <a:avLst/>
          </a:prstGeom>
          <a:noFill/>
        </p:spPr>
        <p:txBody>
          <a:bodyPr wrap="square" rtlCol="0">
            <a:spAutoFit/>
          </a:bodyPr>
          <a:lstStyle/>
          <a:p>
            <a:r>
              <a:rPr lang="en-US" sz="1400" dirty="0" smtClean="0">
                <a:solidFill>
                  <a:schemeClr val="tx1">
                    <a:lumMod val="50000"/>
                    <a:lumOff val="50000"/>
                  </a:schemeClr>
                </a:solidFill>
                <a:latin typeface="Arial" panose="020B0604020202020204" pitchFamily="34" charset="0"/>
                <a:cs typeface="Arial" panose="020B0604020202020204" pitchFamily="34" charset="0"/>
              </a:rPr>
              <a:t>Buying Process</a:t>
            </a:r>
            <a:endParaRPr lang="en-US" sz="1600" dirty="0">
              <a:solidFill>
                <a:schemeClr val="tx1">
                  <a:lumMod val="50000"/>
                  <a:lumOff val="50000"/>
                </a:schemeClr>
              </a:solidFill>
              <a:latin typeface="Arial" panose="020B0604020202020204" pitchFamily="34" charset="0"/>
              <a:cs typeface="Arial" panose="020B0604020202020204" pitchFamily="34" charset="0"/>
            </a:endParaRPr>
          </a:p>
        </p:txBody>
      </p:sp>
      <p:grpSp>
        <p:nvGrpSpPr>
          <p:cNvPr id="27" name="Group 26"/>
          <p:cNvGrpSpPr/>
          <p:nvPr/>
        </p:nvGrpSpPr>
        <p:grpSpPr>
          <a:xfrm>
            <a:off x="683909" y="1768114"/>
            <a:ext cx="1867864" cy="292388"/>
            <a:chOff x="114042" y="1263411"/>
            <a:chExt cx="1943944" cy="292388"/>
          </a:xfrm>
        </p:grpSpPr>
        <p:sp>
          <p:nvSpPr>
            <p:cNvPr id="26" name="Rectangle 25"/>
            <p:cNvSpPr/>
            <p:nvPr/>
          </p:nvSpPr>
          <p:spPr>
            <a:xfrm>
              <a:off x="114042" y="1278801"/>
              <a:ext cx="1943944" cy="27699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142500" y="1263411"/>
              <a:ext cx="1887029" cy="292388"/>
            </a:xfrm>
            <a:prstGeom prst="rect">
              <a:avLst/>
            </a:prstGeom>
            <a:noFill/>
          </p:spPr>
          <p:txBody>
            <a:bodyPr wrap="square" rtlCol="0">
              <a:spAutoFit/>
            </a:bodyPr>
            <a:lstStyle/>
            <a:p>
              <a:pPr algn="ctr"/>
              <a:r>
                <a:rPr lang="en-US" sz="1300" dirty="0" smtClean="0">
                  <a:solidFill>
                    <a:schemeClr val="bg1"/>
                  </a:solidFill>
                  <a:latin typeface="Arial" panose="020B0604020202020204" pitchFamily="34" charset="0"/>
                  <a:cs typeface="Arial" panose="020B0604020202020204" pitchFamily="34" charset="0"/>
                </a:rPr>
                <a:t>WHEN BUYERS ARE </a:t>
              </a:r>
              <a:endParaRPr lang="en-US" sz="1300" dirty="0">
                <a:solidFill>
                  <a:schemeClr val="bg1"/>
                </a:solidFill>
                <a:latin typeface="Arial" panose="020B0604020202020204" pitchFamily="34" charset="0"/>
                <a:cs typeface="Arial" panose="020B0604020202020204" pitchFamily="34" charset="0"/>
              </a:endParaRPr>
            </a:p>
          </p:txBody>
        </p:sp>
      </p:grpSp>
      <p:sp>
        <p:nvSpPr>
          <p:cNvPr id="28" name="TextBox 27"/>
          <p:cNvSpPr txBox="1"/>
          <p:nvPr/>
        </p:nvSpPr>
        <p:spPr>
          <a:xfrm>
            <a:off x="609600" y="3518168"/>
            <a:ext cx="1577456" cy="307777"/>
          </a:xfrm>
          <a:prstGeom prst="rect">
            <a:avLst/>
          </a:prstGeom>
          <a:noFill/>
        </p:spPr>
        <p:txBody>
          <a:bodyPr wrap="square" rtlCol="0">
            <a:spAutoFit/>
          </a:bodyPr>
          <a:lstStyle/>
          <a:p>
            <a:r>
              <a:rPr lang="en-US" sz="1400" dirty="0" smtClean="0">
                <a:solidFill>
                  <a:schemeClr val="tx1">
                    <a:lumMod val="50000"/>
                    <a:lumOff val="50000"/>
                  </a:schemeClr>
                </a:solidFill>
                <a:latin typeface="Arial" panose="020B0604020202020204" pitchFamily="34" charset="0"/>
                <a:cs typeface="Arial" panose="020B0604020202020204" pitchFamily="34" charset="0"/>
              </a:rPr>
              <a:t>Selling Process</a:t>
            </a:r>
            <a:endParaRPr lang="en-US" sz="1600" dirty="0">
              <a:solidFill>
                <a:schemeClr val="tx1">
                  <a:lumMod val="50000"/>
                  <a:lumOff val="50000"/>
                </a:schemeClr>
              </a:solidFill>
              <a:latin typeface="Arial" panose="020B0604020202020204" pitchFamily="34" charset="0"/>
              <a:cs typeface="Arial" panose="020B0604020202020204" pitchFamily="34" charset="0"/>
            </a:endParaRPr>
          </a:p>
        </p:txBody>
      </p:sp>
      <p:grpSp>
        <p:nvGrpSpPr>
          <p:cNvPr id="29" name="Group 28"/>
          <p:cNvGrpSpPr/>
          <p:nvPr/>
        </p:nvGrpSpPr>
        <p:grpSpPr>
          <a:xfrm>
            <a:off x="683909" y="3803705"/>
            <a:ext cx="1867864" cy="292388"/>
            <a:chOff x="114042" y="1263411"/>
            <a:chExt cx="1943944" cy="292388"/>
          </a:xfrm>
        </p:grpSpPr>
        <p:sp>
          <p:nvSpPr>
            <p:cNvPr id="30" name="Rectangle 29"/>
            <p:cNvSpPr/>
            <p:nvPr/>
          </p:nvSpPr>
          <p:spPr>
            <a:xfrm>
              <a:off x="114042" y="1278801"/>
              <a:ext cx="1943944" cy="27699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142500" y="1263411"/>
              <a:ext cx="1887029" cy="292388"/>
            </a:xfrm>
            <a:prstGeom prst="rect">
              <a:avLst/>
            </a:prstGeom>
            <a:noFill/>
          </p:spPr>
          <p:txBody>
            <a:bodyPr wrap="square" rtlCol="0">
              <a:spAutoFit/>
            </a:bodyPr>
            <a:lstStyle/>
            <a:p>
              <a:pPr algn="ctr"/>
              <a:r>
                <a:rPr lang="en-US" sz="1300" dirty="0" smtClean="0">
                  <a:solidFill>
                    <a:schemeClr val="bg1"/>
                  </a:solidFill>
                  <a:latin typeface="Arial" panose="020B0604020202020204" pitchFamily="34" charset="0"/>
                  <a:cs typeface="Arial" panose="020B0604020202020204" pitchFamily="34" charset="0"/>
                </a:rPr>
                <a:t>WHEN BUYERS ARE </a:t>
              </a:r>
              <a:endParaRPr lang="en-US" sz="1300" dirty="0">
                <a:solidFill>
                  <a:schemeClr val="bg1"/>
                </a:solidFill>
                <a:latin typeface="Arial" panose="020B0604020202020204" pitchFamily="34" charset="0"/>
                <a:cs typeface="Arial" panose="020B0604020202020204" pitchFamily="34" charset="0"/>
              </a:endParaRPr>
            </a:p>
          </p:txBody>
        </p:sp>
      </p:grpSp>
      <p:sp>
        <p:nvSpPr>
          <p:cNvPr id="80" name="Rectangle 79"/>
          <p:cNvSpPr/>
          <p:nvPr/>
        </p:nvSpPr>
        <p:spPr>
          <a:xfrm>
            <a:off x="2940823" y="2110770"/>
            <a:ext cx="1232527" cy="784830"/>
          </a:xfrm>
          <a:prstGeom prst="rect">
            <a:avLst/>
          </a:prstGeom>
        </p:spPr>
        <p:txBody>
          <a:bodyPr wrap="square">
            <a:spAutoFit/>
          </a:bodyPr>
          <a:lstStyle/>
          <a:p>
            <a:pPr>
              <a:buFont typeface="Arial" panose="020B0604020202020204" pitchFamily="34" charset="0"/>
              <a:buChar char="•"/>
            </a:pPr>
            <a:r>
              <a:rPr lang="en-US" sz="900" dirty="0">
                <a:solidFill>
                  <a:schemeClr val="tx1">
                    <a:lumMod val="65000"/>
                    <a:lumOff val="35000"/>
                  </a:schemeClr>
                </a:solidFill>
              </a:rPr>
              <a:t>Ut luctus lorem sed </a:t>
            </a:r>
            <a:r>
              <a:rPr lang="en-US" sz="900" dirty="0" smtClean="0">
                <a:solidFill>
                  <a:schemeClr val="tx1">
                    <a:lumMod val="65000"/>
                    <a:lumOff val="35000"/>
                  </a:schemeClr>
                </a:solidFill>
              </a:rPr>
              <a:t>elementum:</a:t>
            </a:r>
          </a:p>
          <a:p>
            <a:r>
              <a:rPr lang="en-US" sz="900" dirty="0" smtClean="0">
                <a:solidFill>
                  <a:schemeClr val="tx1">
                    <a:lumMod val="65000"/>
                    <a:lumOff val="35000"/>
                  </a:schemeClr>
                </a:solidFill>
              </a:rPr>
              <a:t>Donec egestas enim at lectus iaculis, vivamus </a:t>
            </a:r>
            <a:r>
              <a:rPr lang="en-US" sz="900" dirty="0">
                <a:solidFill>
                  <a:schemeClr val="tx1">
                    <a:lumMod val="65000"/>
                    <a:lumOff val="35000"/>
                  </a:schemeClr>
                </a:solidFill>
              </a:rPr>
              <a:t>at urna a arcu </a:t>
            </a:r>
            <a:r>
              <a:rPr lang="en-US" sz="900" dirty="0" smtClean="0">
                <a:solidFill>
                  <a:schemeClr val="tx1">
                    <a:lumMod val="65000"/>
                    <a:lumOff val="35000"/>
                  </a:schemeClr>
                </a:solidFill>
              </a:rPr>
              <a:t>tempus.</a:t>
            </a:r>
            <a:endParaRPr lang="en-US" sz="900" dirty="0">
              <a:solidFill>
                <a:schemeClr val="tx1">
                  <a:lumMod val="65000"/>
                  <a:lumOff val="35000"/>
                </a:schemeClr>
              </a:solidFill>
            </a:endParaRPr>
          </a:p>
        </p:txBody>
      </p:sp>
      <p:sp>
        <p:nvSpPr>
          <p:cNvPr id="67" name="Rectangle 66"/>
          <p:cNvSpPr/>
          <p:nvPr/>
        </p:nvSpPr>
        <p:spPr>
          <a:xfrm>
            <a:off x="5245558" y="2638889"/>
            <a:ext cx="1487901" cy="577081"/>
          </a:xfrm>
          <a:prstGeom prst="rect">
            <a:avLst/>
          </a:prstGeom>
        </p:spPr>
        <p:txBody>
          <a:bodyPr wrap="square">
            <a:spAutoFit/>
          </a:bodyPr>
          <a:lstStyle/>
          <a:p>
            <a:pPr algn="ctr"/>
            <a:r>
              <a:rPr lang="da-DK" sz="1050" dirty="0">
                <a:solidFill>
                  <a:schemeClr val="tx1">
                    <a:lumMod val="65000"/>
                    <a:lumOff val="35000"/>
                  </a:schemeClr>
                </a:solidFill>
              </a:rPr>
              <a:t>Proin non velit odio. Sed in augue et justo gravida condimentum. </a:t>
            </a:r>
            <a:endParaRPr lang="en-US" sz="1050" dirty="0">
              <a:solidFill>
                <a:schemeClr val="tx1">
                  <a:lumMod val="65000"/>
                  <a:lumOff val="35000"/>
                </a:schemeClr>
              </a:solidFill>
            </a:endParaRPr>
          </a:p>
        </p:txBody>
      </p:sp>
      <p:cxnSp>
        <p:nvCxnSpPr>
          <p:cNvPr id="19" name="Straight Connector 18"/>
          <p:cNvCxnSpPr/>
          <p:nvPr/>
        </p:nvCxnSpPr>
        <p:spPr>
          <a:xfrm>
            <a:off x="5027309" y="1768114"/>
            <a:ext cx="0" cy="1432286"/>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6951708" y="1768114"/>
            <a:ext cx="0" cy="1432286"/>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8876107" y="1768114"/>
            <a:ext cx="0" cy="1432286"/>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0800507" y="1768114"/>
            <a:ext cx="0" cy="1432286"/>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7169957" y="2638889"/>
            <a:ext cx="1487901" cy="577081"/>
          </a:xfrm>
          <a:prstGeom prst="rect">
            <a:avLst/>
          </a:prstGeom>
        </p:spPr>
        <p:txBody>
          <a:bodyPr wrap="square">
            <a:spAutoFit/>
          </a:bodyPr>
          <a:lstStyle/>
          <a:p>
            <a:pPr algn="ctr"/>
            <a:r>
              <a:rPr lang="da-DK" sz="1050" dirty="0">
                <a:solidFill>
                  <a:schemeClr val="tx1">
                    <a:lumMod val="65000"/>
                    <a:lumOff val="35000"/>
                  </a:schemeClr>
                </a:solidFill>
              </a:rPr>
              <a:t>Proin non velit odio. Sed in augue et justo gravida condimentum. </a:t>
            </a:r>
            <a:endParaRPr lang="en-US" sz="1050" dirty="0">
              <a:solidFill>
                <a:schemeClr val="tx1">
                  <a:lumMod val="65000"/>
                  <a:lumOff val="35000"/>
                </a:schemeClr>
              </a:solidFill>
            </a:endParaRPr>
          </a:p>
        </p:txBody>
      </p:sp>
      <p:sp>
        <p:nvSpPr>
          <p:cNvPr id="98" name="Rectangle 97"/>
          <p:cNvSpPr/>
          <p:nvPr/>
        </p:nvSpPr>
        <p:spPr>
          <a:xfrm>
            <a:off x="9094355" y="2638889"/>
            <a:ext cx="1487901" cy="577081"/>
          </a:xfrm>
          <a:prstGeom prst="rect">
            <a:avLst/>
          </a:prstGeom>
        </p:spPr>
        <p:txBody>
          <a:bodyPr wrap="square">
            <a:spAutoFit/>
          </a:bodyPr>
          <a:lstStyle/>
          <a:p>
            <a:pPr algn="ctr"/>
            <a:r>
              <a:rPr lang="da-DK" sz="1050" dirty="0">
                <a:solidFill>
                  <a:schemeClr val="tx1">
                    <a:lumMod val="65000"/>
                    <a:lumOff val="35000"/>
                  </a:schemeClr>
                </a:solidFill>
              </a:rPr>
              <a:t>Proin non velit odio. Sed in augue et justo gravida condimentum. </a:t>
            </a:r>
            <a:endParaRPr lang="en-US" sz="1050" dirty="0">
              <a:solidFill>
                <a:schemeClr val="tx1">
                  <a:lumMod val="65000"/>
                  <a:lumOff val="35000"/>
                </a:schemeClr>
              </a:solidFill>
            </a:endParaRPr>
          </a:p>
        </p:txBody>
      </p:sp>
      <p:sp>
        <p:nvSpPr>
          <p:cNvPr id="100" name="Rectangle 99"/>
          <p:cNvSpPr/>
          <p:nvPr/>
        </p:nvSpPr>
        <p:spPr>
          <a:xfrm>
            <a:off x="5245558" y="4677365"/>
            <a:ext cx="1487901" cy="577081"/>
          </a:xfrm>
          <a:prstGeom prst="rect">
            <a:avLst/>
          </a:prstGeom>
        </p:spPr>
        <p:txBody>
          <a:bodyPr wrap="square">
            <a:spAutoFit/>
          </a:bodyPr>
          <a:lstStyle/>
          <a:p>
            <a:pPr algn="ctr"/>
            <a:r>
              <a:rPr lang="da-DK" sz="1050" dirty="0">
                <a:solidFill>
                  <a:schemeClr val="tx1">
                    <a:lumMod val="65000"/>
                    <a:lumOff val="35000"/>
                  </a:schemeClr>
                </a:solidFill>
              </a:rPr>
              <a:t>Proin non velit odio. Sed in augue et justo gravida condimentum. </a:t>
            </a:r>
            <a:endParaRPr lang="en-US" sz="1050" dirty="0">
              <a:solidFill>
                <a:schemeClr val="tx1">
                  <a:lumMod val="65000"/>
                  <a:lumOff val="35000"/>
                </a:schemeClr>
              </a:solidFill>
            </a:endParaRPr>
          </a:p>
        </p:txBody>
      </p:sp>
      <p:cxnSp>
        <p:nvCxnSpPr>
          <p:cNvPr id="101" name="Straight Connector 100"/>
          <p:cNvCxnSpPr/>
          <p:nvPr/>
        </p:nvCxnSpPr>
        <p:spPr>
          <a:xfrm>
            <a:off x="5027309" y="3806590"/>
            <a:ext cx="0" cy="1432286"/>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6951708" y="3806590"/>
            <a:ext cx="0" cy="1432286"/>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8876107" y="3806590"/>
            <a:ext cx="0" cy="1432286"/>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0800507" y="3806590"/>
            <a:ext cx="0" cy="1432286"/>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7169957" y="4677365"/>
            <a:ext cx="1487901" cy="577081"/>
          </a:xfrm>
          <a:prstGeom prst="rect">
            <a:avLst/>
          </a:prstGeom>
        </p:spPr>
        <p:txBody>
          <a:bodyPr wrap="square">
            <a:spAutoFit/>
          </a:bodyPr>
          <a:lstStyle/>
          <a:p>
            <a:pPr algn="ctr"/>
            <a:r>
              <a:rPr lang="da-DK" sz="1050" dirty="0">
                <a:solidFill>
                  <a:schemeClr val="tx1">
                    <a:lumMod val="65000"/>
                    <a:lumOff val="35000"/>
                  </a:schemeClr>
                </a:solidFill>
              </a:rPr>
              <a:t>Proin non velit odio. Sed in augue et justo gravida condimentum. </a:t>
            </a:r>
            <a:endParaRPr lang="en-US" sz="1050" dirty="0">
              <a:solidFill>
                <a:schemeClr val="tx1">
                  <a:lumMod val="65000"/>
                  <a:lumOff val="35000"/>
                </a:schemeClr>
              </a:solidFill>
            </a:endParaRPr>
          </a:p>
        </p:txBody>
      </p:sp>
      <p:sp>
        <p:nvSpPr>
          <p:cNvPr id="110" name="Rectangle 109"/>
          <p:cNvSpPr/>
          <p:nvPr/>
        </p:nvSpPr>
        <p:spPr>
          <a:xfrm>
            <a:off x="9094355" y="4677365"/>
            <a:ext cx="1487901" cy="577081"/>
          </a:xfrm>
          <a:prstGeom prst="rect">
            <a:avLst/>
          </a:prstGeom>
        </p:spPr>
        <p:txBody>
          <a:bodyPr wrap="square">
            <a:spAutoFit/>
          </a:bodyPr>
          <a:lstStyle/>
          <a:p>
            <a:pPr algn="ctr"/>
            <a:r>
              <a:rPr lang="da-DK" sz="1050" dirty="0">
                <a:solidFill>
                  <a:schemeClr val="tx1">
                    <a:lumMod val="65000"/>
                    <a:lumOff val="35000"/>
                  </a:schemeClr>
                </a:solidFill>
              </a:rPr>
              <a:t>Proin non velit odio. Sed in augue et justo gravida condimentum. </a:t>
            </a:r>
            <a:endParaRPr lang="en-US" sz="1050" dirty="0">
              <a:solidFill>
                <a:schemeClr val="tx1">
                  <a:lumMod val="65000"/>
                  <a:lumOff val="35000"/>
                </a:schemeClr>
              </a:solidFill>
            </a:endParaRPr>
          </a:p>
        </p:txBody>
      </p:sp>
      <p:sp>
        <p:nvSpPr>
          <p:cNvPr id="16" name="Oval 15"/>
          <p:cNvSpPr/>
          <p:nvPr/>
        </p:nvSpPr>
        <p:spPr>
          <a:xfrm>
            <a:off x="5627384" y="1843404"/>
            <a:ext cx="724248" cy="72424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7551783" y="1843404"/>
            <a:ext cx="724248" cy="72424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95"/>
          <p:cNvSpPr/>
          <p:nvPr/>
        </p:nvSpPr>
        <p:spPr>
          <a:xfrm>
            <a:off x="9476181" y="1843404"/>
            <a:ext cx="724248" cy="72424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98"/>
          <p:cNvSpPr/>
          <p:nvPr/>
        </p:nvSpPr>
        <p:spPr>
          <a:xfrm>
            <a:off x="5627384" y="3881880"/>
            <a:ext cx="724248" cy="72424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p:cNvSpPr/>
          <p:nvPr/>
        </p:nvSpPr>
        <p:spPr>
          <a:xfrm>
            <a:off x="7551783" y="3881880"/>
            <a:ext cx="724248" cy="72424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p:cNvSpPr/>
          <p:nvPr/>
        </p:nvSpPr>
        <p:spPr>
          <a:xfrm>
            <a:off x="9476181" y="3881880"/>
            <a:ext cx="724248" cy="72424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p:cNvSpPr/>
          <p:nvPr/>
        </p:nvSpPr>
        <p:spPr>
          <a:xfrm>
            <a:off x="2952050" y="4197201"/>
            <a:ext cx="1757540" cy="1061829"/>
          </a:xfrm>
          <a:prstGeom prst="rect">
            <a:avLst/>
          </a:prstGeom>
        </p:spPr>
        <p:txBody>
          <a:bodyPr wrap="square">
            <a:spAutoFit/>
          </a:bodyPr>
          <a:lstStyle/>
          <a:p>
            <a:pPr>
              <a:buFont typeface="Arial" panose="020B0604020202020204" pitchFamily="34" charset="0"/>
              <a:buChar char="•"/>
            </a:pPr>
            <a:r>
              <a:rPr lang="en-US" sz="900" dirty="0">
                <a:solidFill>
                  <a:schemeClr val="tx1">
                    <a:lumMod val="65000"/>
                    <a:lumOff val="35000"/>
                  </a:schemeClr>
                </a:solidFill>
              </a:rPr>
              <a:t>Integer gravida urna a tempus imperdiet.</a:t>
            </a:r>
          </a:p>
          <a:p>
            <a:pPr>
              <a:buFont typeface="Arial" panose="020B0604020202020204" pitchFamily="34" charset="0"/>
              <a:buChar char="•"/>
            </a:pPr>
            <a:r>
              <a:rPr lang="en-US" sz="900" dirty="0">
                <a:solidFill>
                  <a:schemeClr val="tx1">
                    <a:lumMod val="65000"/>
                    <a:lumOff val="35000"/>
                  </a:schemeClr>
                </a:solidFill>
              </a:rPr>
              <a:t>Donec ultrices massa vitae </a:t>
            </a:r>
            <a:r>
              <a:rPr lang="en-US" sz="900" dirty="0" smtClean="0">
                <a:solidFill>
                  <a:schemeClr val="tx1">
                    <a:lumMod val="65000"/>
                    <a:lumOff val="35000"/>
                  </a:schemeClr>
                </a:solidFill>
              </a:rPr>
              <a:t>quam.</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Cras efficitur libero </a:t>
            </a:r>
            <a:r>
              <a:rPr lang="en-US" sz="900" dirty="0" smtClean="0">
                <a:solidFill>
                  <a:schemeClr val="tx1">
                    <a:lumMod val="65000"/>
                    <a:lumOff val="35000"/>
                  </a:schemeClr>
                </a:solidFill>
              </a:rPr>
              <a:t>at.</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Etiam accumsan mauris et nisl laoreet, a lacinia elit luctus</a:t>
            </a:r>
            <a:r>
              <a:rPr lang="en-US" sz="900" dirty="0" smtClean="0">
                <a:solidFill>
                  <a:schemeClr val="tx1">
                    <a:lumMod val="65000"/>
                    <a:lumOff val="35000"/>
                  </a:schemeClr>
                </a:solidFill>
              </a:rPr>
              <a:t>.</a:t>
            </a:r>
            <a:endParaRPr lang="en-US" sz="900" dirty="0">
              <a:solidFill>
                <a:schemeClr val="tx1">
                  <a:lumMod val="65000"/>
                  <a:lumOff val="35000"/>
                </a:schemeClr>
              </a:solidFill>
            </a:endParaRPr>
          </a:p>
        </p:txBody>
      </p:sp>
      <p:sp>
        <p:nvSpPr>
          <p:cNvPr id="35" name="Freeform 5"/>
          <p:cNvSpPr>
            <a:spLocks noEditPoints="1"/>
          </p:cNvSpPr>
          <p:nvPr/>
        </p:nvSpPr>
        <p:spPr bwMode="auto">
          <a:xfrm>
            <a:off x="5856685" y="4076249"/>
            <a:ext cx="270890" cy="363926"/>
          </a:xfrm>
          <a:custGeom>
            <a:avLst/>
            <a:gdLst>
              <a:gd name="T0" fmla="*/ 3 w 99"/>
              <a:gd name="T1" fmla="*/ 43 h 133"/>
              <a:gd name="T2" fmla="*/ 96 w 99"/>
              <a:gd name="T3" fmla="*/ 133 h 133"/>
              <a:gd name="T4" fmla="*/ 99 w 99"/>
              <a:gd name="T5" fmla="*/ 0 h 133"/>
              <a:gd name="T6" fmla="*/ 27 w 99"/>
              <a:gd name="T7" fmla="*/ 122 h 133"/>
              <a:gd name="T8" fmla="*/ 10 w 99"/>
              <a:gd name="T9" fmla="*/ 111 h 133"/>
              <a:gd name="T10" fmla="*/ 27 w 99"/>
              <a:gd name="T11" fmla="*/ 122 h 133"/>
              <a:gd name="T12" fmla="*/ 10 w 99"/>
              <a:gd name="T13" fmla="*/ 105 h 133"/>
              <a:gd name="T14" fmla="*/ 27 w 99"/>
              <a:gd name="T15" fmla="*/ 94 h 133"/>
              <a:gd name="T16" fmla="*/ 27 w 99"/>
              <a:gd name="T17" fmla="*/ 89 h 133"/>
              <a:gd name="T18" fmla="*/ 10 w 99"/>
              <a:gd name="T19" fmla="*/ 78 h 133"/>
              <a:gd name="T20" fmla="*/ 27 w 99"/>
              <a:gd name="T21" fmla="*/ 89 h 133"/>
              <a:gd name="T22" fmla="*/ 10 w 99"/>
              <a:gd name="T23" fmla="*/ 72 h 133"/>
              <a:gd name="T24" fmla="*/ 27 w 99"/>
              <a:gd name="T25" fmla="*/ 61 h 133"/>
              <a:gd name="T26" fmla="*/ 27 w 99"/>
              <a:gd name="T27" fmla="*/ 55 h 133"/>
              <a:gd name="T28" fmla="*/ 10 w 99"/>
              <a:gd name="T29" fmla="*/ 44 h 133"/>
              <a:gd name="T30" fmla="*/ 27 w 99"/>
              <a:gd name="T31" fmla="*/ 55 h 133"/>
              <a:gd name="T32" fmla="*/ 31 w 99"/>
              <a:gd name="T33" fmla="*/ 122 h 133"/>
              <a:gd name="T34" fmla="*/ 47 w 99"/>
              <a:gd name="T35" fmla="*/ 111 h 133"/>
              <a:gd name="T36" fmla="*/ 47 w 99"/>
              <a:gd name="T37" fmla="*/ 105 h 133"/>
              <a:gd name="T38" fmla="*/ 31 w 99"/>
              <a:gd name="T39" fmla="*/ 94 h 133"/>
              <a:gd name="T40" fmla="*/ 47 w 99"/>
              <a:gd name="T41" fmla="*/ 105 h 133"/>
              <a:gd name="T42" fmla="*/ 31 w 99"/>
              <a:gd name="T43" fmla="*/ 89 h 133"/>
              <a:gd name="T44" fmla="*/ 47 w 99"/>
              <a:gd name="T45" fmla="*/ 78 h 133"/>
              <a:gd name="T46" fmla="*/ 47 w 99"/>
              <a:gd name="T47" fmla="*/ 72 h 133"/>
              <a:gd name="T48" fmla="*/ 31 w 99"/>
              <a:gd name="T49" fmla="*/ 61 h 133"/>
              <a:gd name="T50" fmla="*/ 47 w 99"/>
              <a:gd name="T51" fmla="*/ 72 h 133"/>
              <a:gd name="T52" fmla="*/ 31 w 99"/>
              <a:gd name="T53" fmla="*/ 55 h 133"/>
              <a:gd name="T54" fmla="*/ 47 w 99"/>
              <a:gd name="T55" fmla="*/ 44 h 133"/>
              <a:gd name="T56" fmla="*/ 68 w 99"/>
              <a:gd name="T57" fmla="*/ 122 h 133"/>
              <a:gd name="T58" fmla="*/ 52 w 99"/>
              <a:gd name="T59" fmla="*/ 111 h 133"/>
              <a:gd name="T60" fmla="*/ 68 w 99"/>
              <a:gd name="T61" fmla="*/ 122 h 133"/>
              <a:gd name="T62" fmla="*/ 52 w 99"/>
              <a:gd name="T63" fmla="*/ 105 h 133"/>
              <a:gd name="T64" fmla="*/ 68 w 99"/>
              <a:gd name="T65" fmla="*/ 94 h 133"/>
              <a:gd name="T66" fmla="*/ 68 w 99"/>
              <a:gd name="T67" fmla="*/ 89 h 133"/>
              <a:gd name="T68" fmla="*/ 52 w 99"/>
              <a:gd name="T69" fmla="*/ 78 h 133"/>
              <a:gd name="T70" fmla="*/ 68 w 99"/>
              <a:gd name="T71" fmla="*/ 89 h 133"/>
              <a:gd name="T72" fmla="*/ 52 w 99"/>
              <a:gd name="T73" fmla="*/ 72 h 133"/>
              <a:gd name="T74" fmla="*/ 68 w 99"/>
              <a:gd name="T75" fmla="*/ 61 h 133"/>
              <a:gd name="T76" fmla="*/ 68 w 99"/>
              <a:gd name="T77" fmla="*/ 55 h 133"/>
              <a:gd name="T78" fmla="*/ 52 w 99"/>
              <a:gd name="T79" fmla="*/ 44 h 133"/>
              <a:gd name="T80" fmla="*/ 68 w 99"/>
              <a:gd name="T81" fmla="*/ 55 h 133"/>
              <a:gd name="T82" fmla="*/ 72 w 99"/>
              <a:gd name="T83" fmla="*/ 122 h 133"/>
              <a:gd name="T84" fmla="*/ 89 w 99"/>
              <a:gd name="T85" fmla="*/ 111 h 133"/>
              <a:gd name="T86" fmla="*/ 89 w 99"/>
              <a:gd name="T87" fmla="*/ 105 h 133"/>
              <a:gd name="T88" fmla="*/ 72 w 99"/>
              <a:gd name="T89" fmla="*/ 94 h 133"/>
              <a:gd name="T90" fmla="*/ 89 w 99"/>
              <a:gd name="T91" fmla="*/ 105 h 133"/>
              <a:gd name="T92" fmla="*/ 72 w 99"/>
              <a:gd name="T93" fmla="*/ 89 h 133"/>
              <a:gd name="T94" fmla="*/ 89 w 99"/>
              <a:gd name="T95" fmla="*/ 78 h 133"/>
              <a:gd name="T96" fmla="*/ 89 w 99"/>
              <a:gd name="T97" fmla="*/ 72 h 133"/>
              <a:gd name="T98" fmla="*/ 72 w 99"/>
              <a:gd name="T99" fmla="*/ 61 h 133"/>
              <a:gd name="T100" fmla="*/ 89 w 99"/>
              <a:gd name="T101" fmla="*/ 72 h 133"/>
              <a:gd name="T102" fmla="*/ 72 w 99"/>
              <a:gd name="T103" fmla="*/ 55 h 133"/>
              <a:gd name="T104" fmla="*/ 89 w 99"/>
              <a:gd name="T105" fmla="*/ 44 h 133"/>
              <a:gd name="T106" fmla="*/ 89 w 99"/>
              <a:gd name="T107" fmla="*/ 33 h 133"/>
              <a:gd name="T108" fmla="*/ 7 w 99"/>
              <a:gd name="T109" fmla="*/ 6 h 133"/>
              <a:gd name="T110" fmla="*/ 89 w 99"/>
              <a:gd name="T111" fmla="*/ 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9" h="133">
                <a:moveTo>
                  <a:pt x="0" y="0"/>
                </a:moveTo>
                <a:lnTo>
                  <a:pt x="3" y="43"/>
                </a:lnTo>
                <a:lnTo>
                  <a:pt x="3" y="133"/>
                </a:lnTo>
                <a:lnTo>
                  <a:pt x="96" y="133"/>
                </a:lnTo>
                <a:lnTo>
                  <a:pt x="96" y="42"/>
                </a:lnTo>
                <a:lnTo>
                  <a:pt x="99" y="0"/>
                </a:lnTo>
                <a:lnTo>
                  <a:pt x="0" y="0"/>
                </a:lnTo>
                <a:close/>
                <a:moveTo>
                  <a:pt x="27" y="122"/>
                </a:moveTo>
                <a:lnTo>
                  <a:pt x="10" y="122"/>
                </a:lnTo>
                <a:lnTo>
                  <a:pt x="10" y="111"/>
                </a:lnTo>
                <a:lnTo>
                  <a:pt x="27" y="111"/>
                </a:lnTo>
                <a:lnTo>
                  <a:pt x="27" y="122"/>
                </a:lnTo>
                <a:close/>
                <a:moveTo>
                  <a:pt x="27" y="105"/>
                </a:moveTo>
                <a:lnTo>
                  <a:pt x="10" y="105"/>
                </a:lnTo>
                <a:lnTo>
                  <a:pt x="10" y="94"/>
                </a:lnTo>
                <a:lnTo>
                  <a:pt x="27" y="94"/>
                </a:lnTo>
                <a:lnTo>
                  <a:pt x="27" y="105"/>
                </a:lnTo>
                <a:close/>
                <a:moveTo>
                  <a:pt x="27" y="89"/>
                </a:moveTo>
                <a:lnTo>
                  <a:pt x="10" y="89"/>
                </a:lnTo>
                <a:lnTo>
                  <a:pt x="10" y="78"/>
                </a:lnTo>
                <a:lnTo>
                  <a:pt x="27" y="78"/>
                </a:lnTo>
                <a:lnTo>
                  <a:pt x="27" y="89"/>
                </a:lnTo>
                <a:close/>
                <a:moveTo>
                  <a:pt x="27" y="72"/>
                </a:moveTo>
                <a:lnTo>
                  <a:pt x="10" y="72"/>
                </a:lnTo>
                <a:lnTo>
                  <a:pt x="10" y="61"/>
                </a:lnTo>
                <a:lnTo>
                  <a:pt x="27" y="61"/>
                </a:lnTo>
                <a:lnTo>
                  <a:pt x="27" y="72"/>
                </a:lnTo>
                <a:close/>
                <a:moveTo>
                  <a:pt x="27" y="55"/>
                </a:moveTo>
                <a:lnTo>
                  <a:pt x="10" y="55"/>
                </a:lnTo>
                <a:lnTo>
                  <a:pt x="10" y="44"/>
                </a:lnTo>
                <a:lnTo>
                  <a:pt x="27" y="44"/>
                </a:lnTo>
                <a:lnTo>
                  <a:pt x="27" y="55"/>
                </a:lnTo>
                <a:close/>
                <a:moveTo>
                  <a:pt x="47" y="122"/>
                </a:moveTo>
                <a:lnTo>
                  <a:pt x="31" y="122"/>
                </a:lnTo>
                <a:lnTo>
                  <a:pt x="31" y="111"/>
                </a:lnTo>
                <a:lnTo>
                  <a:pt x="47" y="111"/>
                </a:lnTo>
                <a:lnTo>
                  <a:pt x="47" y="122"/>
                </a:lnTo>
                <a:close/>
                <a:moveTo>
                  <a:pt x="47" y="105"/>
                </a:moveTo>
                <a:lnTo>
                  <a:pt x="31" y="105"/>
                </a:lnTo>
                <a:lnTo>
                  <a:pt x="31" y="94"/>
                </a:lnTo>
                <a:lnTo>
                  <a:pt x="47" y="94"/>
                </a:lnTo>
                <a:lnTo>
                  <a:pt x="47" y="105"/>
                </a:lnTo>
                <a:close/>
                <a:moveTo>
                  <a:pt x="47" y="89"/>
                </a:moveTo>
                <a:lnTo>
                  <a:pt x="31" y="89"/>
                </a:lnTo>
                <a:lnTo>
                  <a:pt x="31" y="78"/>
                </a:lnTo>
                <a:lnTo>
                  <a:pt x="47" y="78"/>
                </a:lnTo>
                <a:lnTo>
                  <a:pt x="47" y="89"/>
                </a:lnTo>
                <a:close/>
                <a:moveTo>
                  <a:pt x="47" y="72"/>
                </a:moveTo>
                <a:lnTo>
                  <a:pt x="31" y="72"/>
                </a:lnTo>
                <a:lnTo>
                  <a:pt x="31" y="61"/>
                </a:lnTo>
                <a:lnTo>
                  <a:pt x="47" y="61"/>
                </a:lnTo>
                <a:lnTo>
                  <a:pt x="47" y="72"/>
                </a:lnTo>
                <a:close/>
                <a:moveTo>
                  <a:pt x="47" y="55"/>
                </a:moveTo>
                <a:lnTo>
                  <a:pt x="31" y="55"/>
                </a:lnTo>
                <a:lnTo>
                  <a:pt x="31" y="44"/>
                </a:lnTo>
                <a:lnTo>
                  <a:pt x="47" y="44"/>
                </a:lnTo>
                <a:lnTo>
                  <a:pt x="47" y="55"/>
                </a:lnTo>
                <a:close/>
                <a:moveTo>
                  <a:pt x="68" y="122"/>
                </a:moveTo>
                <a:lnTo>
                  <a:pt x="52" y="122"/>
                </a:lnTo>
                <a:lnTo>
                  <a:pt x="52" y="111"/>
                </a:lnTo>
                <a:lnTo>
                  <a:pt x="68" y="111"/>
                </a:lnTo>
                <a:lnTo>
                  <a:pt x="68" y="122"/>
                </a:lnTo>
                <a:close/>
                <a:moveTo>
                  <a:pt x="68" y="105"/>
                </a:moveTo>
                <a:lnTo>
                  <a:pt x="52" y="105"/>
                </a:lnTo>
                <a:lnTo>
                  <a:pt x="52" y="94"/>
                </a:lnTo>
                <a:lnTo>
                  <a:pt x="68" y="94"/>
                </a:lnTo>
                <a:lnTo>
                  <a:pt x="68" y="105"/>
                </a:lnTo>
                <a:close/>
                <a:moveTo>
                  <a:pt x="68" y="89"/>
                </a:moveTo>
                <a:lnTo>
                  <a:pt x="52" y="89"/>
                </a:lnTo>
                <a:lnTo>
                  <a:pt x="52" y="78"/>
                </a:lnTo>
                <a:lnTo>
                  <a:pt x="68" y="78"/>
                </a:lnTo>
                <a:lnTo>
                  <a:pt x="68" y="89"/>
                </a:lnTo>
                <a:close/>
                <a:moveTo>
                  <a:pt x="68" y="72"/>
                </a:moveTo>
                <a:lnTo>
                  <a:pt x="52" y="72"/>
                </a:lnTo>
                <a:lnTo>
                  <a:pt x="52" y="61"/>
                </a:lnTo>
                <a:lnTo>
                  <a:pt x="68" y="61"/>
                </a:lnTo>
                <a:lnTo>
                  <a:pt x="68" y="72"/>
                </a:lnTo>
                <a:close/>
                <a:moveTo>
                  <a:pt x="68" y="55"/>
                </a:moveTo>
                <a:lnTo>
                  <a:pt x="52" y="55"/>
                </a:lnTo>
                <a:lnTo>
                  <a:pt x="52" y="44"/>
                </a:lnTo>
                <a:lnTo>
                  <a:pt x="68" y="44"/>
                </a:lnTo>
                <a:lnTo>
                  <a:pt x="68" y="55"/>
                </a:lnTo>
                <a:close/>
                <a:moveTo>
                  <a:pt x="89" y="122"/>
                </a:moveTo>
                <a:lnTo>
                  <a:pt x="72" y="122"/>
                </a:lnTo>
                <a:lnTo>
                  <a:pt x="72" y="111"/>
                </a:lnTo>
                <a:lnTo>
                  <a:pt x="89" y="111"/>
                </a:lnTo>
                <a:lnTo>
                  <a:pt x="89" y="122"/>
                </a:lnTo>
                <a:close/>
                <a:moveTo>
                  <a:pt x="89" y="105"/>
                </a:moveTo>
                <a:lnTo>
                  <a:pt x="72" y="105"/>
                </a:lnTo>
                <a:lnTo>
                  <a:pt x="72" y="94"/>
                </a:lnTo>
                <a:lnTo>
                  <a:pt x="89" y="94"/>
                </a:lnTo>
                <a:lnTo>
                  <a:pt x="89" y="105"/>
                </a:lnTo>
                <a:close/>
                <a:moveTo>
                  <a:pt x="89" y="89"/>
                </a:moveTo>
                <a:lnTo>
                  <a:pt x="72" y="89"/>
                </a:lnTo>
                <a:lnTo>
                  <a:pt x="72" y="78"/>
                </a:lnTo>
                <a:lnTo>
                  <a:pt x="89" y="78"/>
                </a:lnTo>
                <a:lnTo>
                  <a:pt x="89" y="89"/>
                </a:lnTo>
                <a:close/>
                <a:moveTo>
                  <a:pt x="89" y="72"/>
                </a:moveTo>
                <a:lnTo>
                  <a:pt x="72" y="72"/>
                </a:lnTo>
                <a:lnTo>
                  <a:pt x="72" y="61"/>
                </a:lnTo>
                <a:lnTo>
                  <a:pt x="89" y="61"/>
                </a:lnTo>
                <a:lnTo>
                  <a:pt x="89" y="72"/>
                </a:lnTo>
                <a:close/>
                <a:moveTo>
                  <a:pt x="89" y="55"/>
                </a:moveTo>
                <a:lnTo>
                  <a:pt x="72" y="55"/>
                </a:lnTo>
                <a:lnTo>
                  <a:pt x="72" y="44"/>
                </a:lnTo>
                <a:lnTo>
                  <a:pt x="89" y="44"/>
                </a:lnTo>
                <a:lnTo>
                  <a:pt x="89" y="55"/>
                </a:lnTo>
                <a:close/>
                <a:moveTo>
                  <a:pt x="89" y="33"/>
                </a:moveTo>
                <a:lnTo>
                  <a:pt x="10" y="33"/>
                </a:lnTo>
                <a:lnTo>
                  <a:pt x="7" y="6"/>
                </a:lnTo>
                <a:lnTo>
                  <a:pt x="91" y="6"/>
                </a:lnTo>
                <a:lnTo>
                  <a:pt x="89" y="33"/>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72" name="Group 71"/>
          <p:cNvGrpSpPr/>
          <p:nvPr/>
        </p:nvGrpSpPr>
        <p:grpSpPr>
          <a:xfrm>
            <a:off x="7740978" y="2012803"/>
            <a:ext cx="355374" cy="393552"/>
            <a:chOff x="-1074738" y="25400"/>
            <a:chExt cx="192088" cy="212725"/>
          </a:xfrm>
          <a:solidFill>
            <a:schemeClr val="bg1"/>
          </a:solidFill>
        </p:grpSpPr>
        <p:sp>
          <p:nvSpPr>
            <p:cNvPr id="36" name="Oval 6"/>
            <p:cNvSpPr>
              <a:spLocks noChangeArrowheads="1"/>
            </p:cNvSpPr>
            <p:nvPr/>
          </p:nvSpPr>
          <p:spPr bwMode="auto">
            <a:xfrm>
              <a:off x="-996950" y="25400"/>
              <a:ext cx="38100" cy="36513"/>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Line 7"/>
            <p:cNvSpPr>
              <a:spLocks noChangeShapeType="1"/>
            </p:cNvSpPr>
            <p:nvPr/>
          </p:nvSpPr>
          <p:spPr bwMode="auto">
            <a:xfrm>
              <a:off x="-935038" y="134937"/>
              <a:ext cx="0" cy="0"/>
            </a:xfrm>
            <a:prstGeom prst="line">
              <a:avLst/>
            </a:pr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8" name="Line 8"/>
            <p:cNvSpPr>
              <a:spLocks noChangeShapeType="1"/>
            </p:cNvSpPr>
            <p:nvPr/>
          </p:nvSpPr>
          <p:spPr bwMode="auto">
            <a:xfrm>
              <a:off x="-935038" y="134937"/>
              <a:ext cx="0" cy="0"/>
            </a:xfrm>
            <a:prstGeom prst="line">
              <a:avLst/>
            </a:pr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9" name="Freeform 9"/>
            <p:cNvSpPr>
              <a:spLocks/>
            </p:cNvSpPr>
            <p:nvPr/>
          </p:nvSpPr>
          <p:spPr bwMode="auto">
            <a:xfrm>
              <a:off x="-1025525" y="68262"/>
              <a:ext cx="92075" cy="169863"/>
            </a:xfrm>
            <a:custGeom>
              <a:avLst/>
              <a:gdLst>
                <a:gd name="T0" fmla="*/ 55 w 55"/>
                <a:gd name="T1" fmla="*/ 40 h 101"/>
                <a:gd name="T2" fmla="*/ 55 w 55"/>
                <a:gd name="T3" fmla="*/ 40 h 101"/>
                <a:gd name="T4" fmla="*/ 50 w 55"/>
                <a:gd name="T5" fmla="*/ 45 h 101"/>
                <a:gd name="T6" fmla="*/ 45 w 55"/>
                <a:gd name="T7" fmla="*/ 40 h 101"/>
                <a:gd name="T8" fmla="*/ 45 w 55"/>
                <a:gd name="T9" fmla="*/ 40 h 101"/>
                <a:gd name="T10" fmla="*/ 45 w 55"/>
                <a:gd name="T11" fmla="*/ 40 h 101"/>
                <a:gd name="T12" fmla="*/ 45 w 55"/>
                <a:gd name="T13" fmla="*/ 14 h 101"/>
                <a:gd name="T14" fmla="*/ 42 w 55"/>
                <a:gd name="T15" fmla="*/ 14 h 101"/>
                <a:gd name="T16" fmla="*/ 42 w 55"/>
                <a:gd name="T17" fmla="*/ 95 h 101"/>
                <a:gd name="T18" fmla="*/ 36 w 55"/>
                <a:gd name="T19" fmla="*/ 101 h 101"/>
                <a:gd name="T20" fmla="*/ 29 w 55"/>
                <a:gd name="T21" fmla="*/ 95 h 101"/>
                <a:gd name="T22" fmla="*/ 29 w 55"/>
                <a:gd name="T23" fmla="*/ 95 h 101"/>
                <a:gd name="T24" fmla="*/ 29 w 55"/>
                <a:gd name="T25" fmla="*/ 43 h 101"/>
                <a:gd name="T26" fmla="*/ 26 w 55"/>
                <a:gd name="T27" fmla="*/ 43 h 101"/>
                <a:gd name="T28" fmla="*/ 26 w 55"/>
                <a:gd name="T29" fmla="*/ 95 h 101"/>
                <a:gd name="T30" fmla="*/ 20 w 55"/>
                <a:gd name="T31" fmla="*/ 101 h 101"/>
                <a:gd name="T32" fmla="*/ 14 w 55"/>
                <a:gd name="T33" fmla="*/ 95 h 101"/>
                <a:gd name="T34" fmla="*/ 14 w 55"/>
                <a:gd name="T35" fmla="*/ 14 h 101"/>
                <a:gd name="T36" fmla="*/ 11 w 55"/>
                <a:gd name="T37" fmla="*/ 14 h 101"/>
                <a:gd name="T38" fmla="*/ 11 w 55"/>
                <a:gd name="T39" fmla="*/ 40 h 101"/>
                <a:gd name="T40" fmla="*/ 11 w 55"/>
                <a:gd name="T41" fmla="*/ 40 h 101"/>
                <a:gd name="T42" fmla="*/ 11 w 55"/>
                <a:gd name="T43" fmla="*/ 40 h 101"/>
                <a:gd name="T44" fmla="*/ 6 w 55"/>
                <a:gd name="T45" fmla="*/ 45 h 101"/>
                <a:gd name="T46" fmla="*/ 1 w 55"/>
                <a:gd name="T47" fmla="*/ 40 h 101"/>
                <a:gd name="T48" fmla="*/ 1 w 55"/>
                <a:gd name="T49" fmla="*/ 40 h 101"/>
                <a:gd name="T50" fmla="*/ 1 w 55"/>
                <a:gd name="T51" fmla="*/ 40 h 101"/>
                <a:gd name="T52" fmla="*/ 1 w 55"/>
                <a:gd name="T53" fmla="*/ 12 h 101"/>
                <a:gd name="T54" fmla="*/ 17 w 55"/>
                <a:gd name="T55" fmla="*/ 0 h 101"/>
                <a:gd name="T56" fmla="*/ 23 w 55"/>
                <a:gd name="T57" fmla="*/ 0 h 101"/>
                <a:gd name="T58" fmla="*/ 28 w 55"/>
                <a:gd name="T59" fmla="*/ 9 h 101"/>
                <a:gd name="T60" fmla="*/ 33 w 55"/>
                <a:gd name="T61" fmla="*/ 0 h 101"/>
                <a:gd name="T62" fmla="*/ 39 w 55"/>
                <a:gd name="T63" fmla="*/ 0 h 101"/>
                <a:gd name="T64" fmla="*/ 55 w 55"/>
                <a:gd name="T65" fmla="*/ 12 h 101"/>
                <a:gd name="T66" fmla="*/ 55 w 55"/>
                <a:gd name="T67" fmla="*/ 4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5" h="101">
                  <a:moveTo>
                    <a:pt x="55" y="40"/>
                  </a:moveTo>
                  <a:cubicBezTo>
                    <a:pt x="55" y="40"/>
                    <a:pt x="55" y="40"/>
                    <a:pt x="55" y="40"/>
                  </a:cubicBezTo>
                  <a:cubicBezTo>
                    <a:pt x="55" y="43"/>
                    <a:pt x="52" y="45"/>
                    <a:pt x="50" y="45"/>
                  </a:cubicBezTo>
                  <a:cubicBezTo>
                    <a:pt x="47" y="45"/>
                    <a:pt x="45" y="43"/>
                    <a:pt x="45" y="40"/>
                  </a:cubicBezTo>
                  <a:cubicBezTo>
                    <a:pt x="45" y="40"/>
                    <a:pt x="45" y="40"/>
                    <a:pt x="45" y="40"/>
                  </a:cubicBezTo>
                  <a:cubicBezTo>
                    <a:pt x="45" y="40"/>
                    <a:pt x="45" y="40"/>
                    <a:pt x="45" y="40"/>
                  </a:cubicBezTo>
                  <a:cubicBezTo>
                    <a:pt x="45" y="14"/>
                    <a:pt x="45" y="14"/>
                    <a:pt x="45" y="14"/>
                  </a:cubicBezTo>
                  <a:cubicBezTo>
                    <a:pt x="42" y="14"/>
                    <a:pt x="42" y="14"/>
                    <a:pt x="42" y="14"/>
                  </a:cubicBezTo>
                  <a:cubicBezTo>
                    <a:pt x="42" y="95"/>
                    <a:pt x="42" y="95"/>
                    <a:pt x="42" y="95"/>
                  </a:cubicBezTo>
                  <a:cubicBezTo>
                    <a:pt x="42" y="99"/>
                    <a:pt x="39" y="101"/>
                    <a:pt x="36" y="101"/>
                  </a:cubicBezTo>
                  <a:cubicBezTo>
                    <a:pt x="32" y="101"/>
                    <a:pt x="29" y="99"/>
                    <a:pt x="29" y="95"/>
                  </a:cubicBezTo>
                  <a:cubicBezTo>
                    <a:pt x="29" y="95"/>
                    <a:pt x="29" y="95"/>
                    <a:pt x="29" y="95"/>
                  </a:cubicBezTo>
                  <a:cubicBezTo>
                    <a:pt x="29" y="43"/>
                    <a:pt x="29" y="43"/>
                    <a:pt x="29" y="43"/>
                  </a:cubicBezTo>
                  <a:cubicBezTo>
                    <a:pt x="26" y="43"/>
                    <a:pt x="26" y="43"/>
                    <a:pt x="26" y="43"/>
                  </a:cubicBezTo>
                  <a:cubicBezTo>
                    <a:pt x="26" y="95"/>
                    <a:pt x="26" y="95"/>
                    <a:pt x="26" y="95"/>
                  </a:cubicBezTo>
                  <a:cubicBezTo>
                    <a:pt x="26" y="99"/>
                    <a:pt x="23" y="101"/>
                    <a:pt x="20" y="101"/>
                  </a:cubicBezTo>
                  <a:cubicBezTo>
                    <a:pt x="16" y="101"/>
                    <a:pt x="14" y="99"/>
                    <a:pt x="14" y="95"/>
                  </a:cubicBezTo>
                  <a:cubicBezTo>
                    <a:pt x="14" y="14"/>
                    <a:pt x="14" y="14"/>
                    <a:pt x="14" y="14"/>
                  </a:cubicBezTo>
                  <a:cubicBezTo>
                    <a:pt x="11" y="14"/>
                    <a:pt x="11" y="14"/>
                    <a:pt x="11" y="14"/>
                  </a:cubicBezTo>
                  <a:cubicBezTo>
                    <a:pt x="11" y="40"/>
                    <a:pt x="11" y="40"/>
                    <a:pt x="11" y="40"/>
                  </a:cubicBezTo>
                  <a:cubicBezTo>
                    <a:pt x="11" y="40"/>
                    <a:pt x="11" y="40"/>
                    <a:pt x="11" y="40"/>
                  </a:cubicBezTo>
                  <a:cubicBezTo>
                    <a:pt x="11" y="40"/>
                    <a:pt x="11" y="40"/>
                    <a:pt x="11" y="40"/>
                  </a:cubicBezTo>
                  <a:cubicBezTo>
                    <a:pt x="11" y="43"/>
                    <a:pt x="8" y="45"/>
                    <a:pt x="6" y="45"/>
                  </a:cubicBezTo>
                  <a:cubicBezTo>
                    <a:pt x="3" y="45"/>
                    <a:pt x="1" y="43"/>
                    <a:pt x="1" y="40"/>
                  </a:cubicBezTo>
                  <a:cubicBezTo>
                    <a:pt x="1" y="40"/>
                    <a:pt x="1" y="40"/>
                    <a:pt x="1" y="40"/>
                  </a:cubicBezTo>
                  <a:cubicBezTo>
                    <a:pt x="1" y="40"/>
                    <a:pt x="1" y="40"/>
                    <a:pt x="1" y="40"/>
                  </a:cubicBezTo>
                  <a:cubicBezTo>
                    <a:pt x="1" y="12"/>
                    <a:pt x="1" y="12"/>
                    <a:pt x="1" y="12"/>
                  </a:cubicBezTo>
                  <a:cubicBezTo>
                    <a:pt x="1" y="12"/>
                    <a:pt x="0" y="0"/>
                    <a:pt x="17" y="0"/>
                  </a:cubicBezTo>
                  <a:cubicBezTo>
                    <a:pt x="23" y="0"/>
                    <a:pt x="23" y="0"/>
                    <a:pt x="23" y="0"/>
                  </a:cubicBezTo>
                  <a:cubicBezTo>
                    <a:pt x="28" y="9"/>
                    <a:pt x="28" y="9"/>
                    <a:pt x="28" y="9"/>
                  </a:cubicBezTo>
                  <a:cubicBezTo>
                    <a:pt x="33" y="0"/>
                    <a:pt x="33" y="0"/>
                    <a:pt x="33" y="0"/>
                  </a:cubicBezTo>
                  <a:cubicBezTo>
                    <a:pt x="39" y="0"/>
                    <a:pt x="39" y="0"/>
                    <a:pt x="39" y="0"/>
                  </a:cubicBezTo>
                  <a:cubicBezTo>
                    <a:pt x="39" y="0"/>
                    <a:pt x="54" y="0"/>
                    <a:pt x="55" y="12"/>
                  </a:cubicBezTo>
                  <a:cubicBezTo>
                    <a:pt x="55" y="40"/>
                    <a:pt x="55" y="40"/>
                    <a:pt x="55" y="4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Oval 10"/>
            <p:cNvSpPr>
              <a:spLocks noChangeArrowheads="1"/>
            </p:cNvSpPr>
            <p:nvPr/>
          </p:nvSpPr>
          <p:spPr bwMode="auto">
            <a:xfrm>
              <a:off x="-923925" y="61912"/>
              <a:ext cx="25400" cy="2540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11"/>
            <p:cNvSpPr>
              <a:spLocks/>
            </p:cNvSpPr>
            <p:nvPr/>
          </p:nvSpPr>
          <p:spPr bwMode="auto">
            <a:xfrm>
              <a:off x="-930275" y="92075"/>
              <a:ext cx="47625" cy="112713"/>
            </a:xfrm>
            <a:custGeom>
              <a:avLst/>
              <a:gdLst>
                <a:gd name="T0" fmla="*/ 19 w 29"/>
                <a:gd name="T1" fmla="*/ 0 h 67"/>
                <a:gd name="T2" fmla="*/ 15 w 29"/>
                <a:gd name="T3" fmla="*/ 0 h 67"/>
                <a:gd name="T4" fmla="*/ 11 w 29"/>
                <a:gd name="T5" fmla="*/ 6 h 67"/>
                <a:gd name="T6" fmla="*/ 8 w 29"/>
                <a:gd name="T7" fmla="*/ 0 h 67"/>
                <a:gd name="T8" fmla="*/ 4 w 29"/>
                <a:gd name="T9" fmla="*/ 0 h 67"/>
                <a:gd name="T10" fmla="*/ 0 w 29"/>
                <a:gd name="T11" fmla="*/ 0 h 67"/>
                <a:gd name="T12" fmla="*/ 0 w 29"/>
                <a:gd name="T13" fmla="*/ 9 h 67"/>
                <a:gd name="T14" fmla="*/ 2 w 29"/>
                <a:gd name="T15" fmla="*/ 9 h 67"/>
                <a:gd name="T16" fmla="*/ 2 w 29"/>
                <a:gd name="T17" fmla="*/ 63 h 67"/>
                <a:gd name="T18" fmla="*/ 6 w 29"/>
                <a:gd name="T19" fmla="*/ 67 h 67"/>
                <a:gd name="T20" fmla="*/ 10 w 29"/>
                <a:gd name="T21" fmla="*/ 63 h 67"/>
                <a:gd name="T22" fmla="*/ 10 w 29"/>
                <a:gd name="T23" fmla="*/ 28 h 67"/>
                <a:gd name="T24" fmla="*/ 12 w 29"/>
                <a:gd name="T25" fmla="*/ 28 h 67"/>
                <a:gd name="T26" fmla="*/ 12 w 29"/>
                <a:gd name="T27" fmla="*/ 63 h 67"/>
                <a:gd name="T28" fmla="*/ 12 w 29"/>
                <a:gd name="T29" fmla="*/ 63 h 67"/>
                <a:gd name="T30" fmla="*/ 17 w 29"/>
                <a:gd name="T31" fmla="*/ 67 h 67"/>
                <a:gd name="T32" fmla="*/ 21 w 29"/>
                <a:gd name="T33" fmla="*/ 63 h 67"/>
                <a:gd name="T34" fmla="*/ 21 w 29"/>
                <a:gd name="T35" fmla="*/ 9 h 67"/>
                <a:gd name="T36" fmla="*/ 23 w 29"/>
                <a:gd name="T37" fmla="*/ 9 h 67"/>
                <a:gd name="T38" fmla="*/ 23 w 29"/>
                <a:gd name="T39" fmla="*/ 26 h 67"/>
                <a:gd name="T40" fmla="*/ 23 w 29"/>
                <a:gd name="T41" fmla="*/ 26 h 67"/>
                <a:gd name="T42" fmla="*/ 23 w 29"/>
                <a:gd name="T43" fmla="*/ 26 h 67"/>
                <a:gd name="T44" fmla="*/ 26 w 29"/>
                <a:gd name="T45" fmla="*/ 30 h 67"/>
                <a:gd name="T46" fmla="*/ 29 w 29"/>
                <a:gd name="T47" fmla="*/ 26 h 67"/>
                <a:gd name="T48" fmla="*/ 29 w 29"/>
                <a:gd name="T49" fmla="*/ 26 h 67"/>
                <a:gd name="T50" fmla="*/ 29 w 29"/>
                <a:gd name="T51" fmla="*/ 8 h 67"/>
                <a:gd name="T52" fmla="*/ 19 w 29"/>
                <a:gd name="T5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 h="67">
                  <a:moveTo>
                    <a:pt x="19" y="0"/>
                  </a:moveTo>
                  <a:cubicBezTo>
                    <a:pt x="15" y="0"/>
                    <a:pt x="15" y="0"/>
                    <a:pt x="15" y="0"/>
                  </a:cubicBezTo>
                  <a:cubicBezTo>
                    <a:pt x="11" y="6"/>
                    <a:pt x="11" y="6"/>
                    <a:pt x="11" y="6"/>
                  </a:cubicBezTo>
                  <a:cubicBezTo>
                    <a:pt x="8" y="0"/>
                    <a:pt x="8" y="0"/>
                    <a:pt x="8" y="0"/>
                  </a:cubicBezTo>
                  <a:cubicBezTo>
                    <a:pt x="4" y="0"/>
                    <a:pt x="4" y="0"/>
                    <a:pt x="4" y="0"/>
                  </a:cubicBezTo>
                  <a:cubicBezTo>
                    <a:pt x="2" y="0"/>
                    <a:pt x="1" y="0"/>
                    <a:pt x="0" y="0"/>
                  </a:cubicBezTo>
                  <a:cubicBezTo>
                    <a:pt x="0" y="9"/>
                    <a:pt x="0" y="9"/>
                    <a:pt x="0" y="9"/>
                  </a:cubicBezTo>
                  <a:cubicBezTo>
                    <a:pt x="2" y="9"/>
                    <a:pt x="2" y="9"/>
                    <a:pt x="2" y="9"/>
                  </a:cubicBezTo>
                  <a:cubicBezTo>
                    <a:pt x="2" y="63"/>
                    <a:pt x="2" y="63"/>
                    <a:pt x="2" y="63"/>
                  </a:cubicBezTo>
                  <a:cubicBezTo>
                    <a:pt x="2" y="65"/>
                    <a:pt x="4" y="67"/>
                    <a:pt x="6" y="67"/>
                  </a:cubicBezTo>
                  <a:cubicBezTo>
                    <a:pt x="8" y="67"/>
                    <a:pt x="10" y="65"/>
                    <a:pt x="10" y="63"/>
                  </a:cubicBezTo>
                  <a:cubicBezTo>
                    <a:pt x="10" y="28"/>
                    <a:pt x="10" y="28"/>
                    <a:pt x="10" y="28"/>
                  </a:cubicBezTo>
                  <a:cubicBezTo>
                    <a:pt x="12" y="28"/>
                    <a:pt x="12" y="28"/>
                    <a:pt x="12" y="28"/>
                  </a:cubicBezTo>
                  <a:cubicBezTo>
                    <a:pt x="12" y="63"/>
                    <a:pt x="12" y="63"/>
                    <a:pt x="12" y="63"/>
                  </a:cubicBezTo>
                  <a:cubicBezTo>
                    <a:pt x="12" y="63"/>
                    <a:pt x="12" y="63"/>
                    <a:pt x="12" y="63"/>
                  </a:cubicBezTo>
                  <a:cubicBezTo>
                    <a:pt x="12" y="65"/>
                    <a:pt x="14" y="67"/>
                    <a:pt x="17" y="67"/>
                  </a:cubicBezTo>
                  <a:cubicBezTo>
                    <a:pt x="19" y="67"/>
                    <a:pt x="21" y="65"/>
                    <a:pt x="21" y="63"/>
                  </a:cubicBezTo>
                  <a:cubicBezTo>
                    <a:pt x="21" y="9"/>
                    <a:pt x="21" y="9"/>
                    <a:pt x="21" y="9"/>
                  </a:cubicBezTo>
                  <a:cubicBezTo>
                    <a:pt x="23" y="9"/>
                    <a:pt x="23" y="9"/>
                    <a:pt x="23" y="9"/>
                  </a:cubicBezTo>
                  <a:cubicBezTo>
                    <a:pt x="23" y="26"/>
                    <a:pt x="23" y="26"/>
                    <a:pt x="23" y="26"/>
                  </a:cubicBezTo>
                  <a:cubicBezTo>
                    <a:pt x="23" y="26"/>
                    <a:pt x="23" y="26"/>
                    <a:pt x="23" y="26"/>
                  </a:cubicBezTo>
                  <a:cubicBezTo>
                    <a:pt x="23" y="26"/>
                    <a:pt x="23" y="26"/>
                    <a:pt x="23" y="26"/>
                  </a:cubicBezTo>
                  <a:cubicBezTo>
                    <a:pt x="23" y="28"/>
                    <a:pt x="24" y="30"/>
                    <a:pt x="26" y="30"/>
                  </a:cubicBezTo>
                  <a:cubicBezTo>
                    <a:pt x="28" y="30"/>
                    <a:pt x="29" y="28"/>
                    <a:pt x="29" y="26"/>
                  </a:cubicBezTo>
                  <a:cubicBezTo>
                    <a:pt x="29" y="26"/>
                    <a:pt x="29" y="26"/>
                    <a:pt x="29" y="26"/>
                  </a:cubicBezTo>
                  <a:cubicBezTo>
                    <a:pt x="29" y="8"/>
                    <a:pt x="29" y="8"/>
                    <a:pt x="29" y="8"/>
                  </a:cubicBezTo>
                  <a:cubicBezTo>
                    <a:pt x="28" y="0"/>
                    <a:pt x="19" y="0"/>
                    <a:pt x="19"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Oval 12"/>
            <p:cNvSpPr>
              <a:spLocks noChangeArrowheads="1"/>
            </p:cNvSpPr>
            <p:nvPr/>
          </p:nvSpPr>
          <p:spPr bwMode="auto">
            <a:xfrm>
              <a:off x="-1058863" y="61912"/>
              <a:ext cx="25400" cy="2540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13"/>
            <p:cNvSpPr>
              <a:spLocks/>
            </p:cNvSpPr>
            <p:nvPr/>
          </p:nvSpPr>
          <p:spPr bwMode="auto">
            <a:xfrm>
              <a:off x="-1074738" y="90487"/>
              <a:ext cx="47625" cy="114300"/>
            </a:xfrm>
            <a:custGeom>
              <a:avLst/>
              <a:gdLst>
                <a:gd name="T0" fmla="*/ 10 w 29"/>
                <a:gd name="T1" fmla="*/ 1 h 68"/>
                <a:gd name="T2" fmla="*/ 14 w 29"/>
                <a:gd name="T3" fmla="*/ 1 h 68"/>
                <a:gd name="T4" fmla="*/ 18 w 29"/>
                <a:gd name="T5" fmla="*/ 6 h 68"/>
                <a:gd name="T6" fmla="*/ 21 w 29"/>
                <a:gd name="T7" fmla="*/ 1 h 68"/>
                <a:gd name="T8" fmla="*/ 25 w 29"/>
                <a:gd name="T9" fmla="*/ 1 h 68"/>
                <a:gd name="T10" fmla="*/ 29 w 29"/>
                <a:gd name="T11" fmla="*/ 1 h 68"/>
                <a:gd name="T12" fmla="*/ 29 w 29"/>
                <a:gd name="T13" fmla="*/ 10 h 68"/>
                <a:gd name="T14" fmla="*/ 27 w 29"/>
                <a:gd name="T15" fmla="*/ 10 h 68"/>
                <a:gd name="T16" fmla="*/ 27 w 29"/>
                <a:gd name="T17" fmla="*/ 64 h 68"/>
                <a:gd name="T18" fmla="*/ 23 w 29"/>
                <a:gd name="T19" fmla="*/ 68 h 68"/>
                <a:gd name="T20" fmla="*/ 19 w 29"/>
                <a:gd name="T21" fmla="*/ 64 h 68"/>
                <a:gd name="T22" fmla="*/ 19 w 29"/>
                <a:gd name="T23" fmla="*/ 29 h 68"/>
                <a:gd name="T24" fmla="*/ 17 w 29"/>
                <a:gd name="T25" fmla="*/ 29 h 68"/>
                <a:gd name="T26" fmla="*/ 17 w 29"/>
                <a:gd name="T27" fmla="*/ 64 h 68"/>
                <a:gd name="T28" fmla="*/ 17 w 29"/>
                <a:gd name="T29" fmla="*/ 64 h 68"/>
                <a:gd name="T30" fmla="*/ 13 w 29"/>
                <a:gd name="T31" fmla="*/ 68 h 68"/>
                <a:gd name="T32" fmla="*/ 8 w 29"/>
                <a:gd name="T33" fmla="*/ 64 h 68"/>
                <a:gd name="T34" fmla="*/ 8 w 29"/>
                <a:gd name="T35" fmla="*/ 10 h 68"/>
                <a:gd name="T36" fmla="*/ 6 w 29"/>
                <a:gd name="T37" fmla="*/ 10 h 68"/>
                <a:gd name="T38" fmla="*/ 6 w 29"/>
                <a:gd name="T39" fmla="*/ 27 h 68"/>
                <a:gd name="T40" fmla="*/ 6 w 29"/>
                <a:gd name="T41" fmla="*/ 27 h 68"/>
                <a:gd name="T42" fmla="*/ 6 w 29"/>
                <a:gd name="T43" fmla="*/ 27 h 68"/>
                <a:gd name="T44" fmla="*/ 3 w 29"/>
                <a:gd name="T45" fmla="*/ 30 h 68"/>
                <a:gd name="T46" fmla="*/ 0 w 29"/>
                <a:gd name="T47" fmla="*/ 27 h 68"/>
                <a:gd name="T48" fmla="*/ 0 w 29"/>
                <a:gd name="T49" fmla="*/ 27 h 68"/>
                <a:gd name="T50" fmla="*/ 0 w 29"/>
                <a:gd name="T51" fmla="*/ 9 h 68"/>
                <a:gd name="T52" fmla="*/ 10 w 29"/>
                <a:gd name="T53" fmla="*/ 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 h="68">
                  <a:moveTo>
                    <a:pt x="10" y="1"/>
                  </a:moveTo>
                  <a:cubicBezTo>
                    <a:pt x="14" y="1"/>
                    <a:pt x="14" y="1"/>
                    <a:pt x="14" y="1"/>
                  </a:cubicBezTo>
                  <a:cubicBezTo>
                    <a:pt x="18" y="6"/>
                    <a:pt x="18" y="6"/>
                    <a:pt x="18" y="6"/>
                  </a:cubicBezTo>
                  <a:cubicBezTo>
                    <a:pt x="21" y="1"/>
                    <a:pt x="21" y="1"/>
                    <a:pt x="21" y="1"/>
                  </a:cubicBezTo>
                  <a:cubicBezTo>
                    <a:pt x="25" y="1"/>
                    <a:pt x="25" y="1"/>
                    <a:pt x="25" y="1"/>
                  </a:cubicBezTo>
                  <a:cubicBezTo>
                    <a:pt x="27" y="1"/>
                    <a:pt x="28" y="1"/>
                    <a:pt x="29" y="1"/>
                  </a:cubicBezTo>
                  <a:cubicBezTo>
                    <a:pt x="29" y="10"/>
                    <a:pt x="29" y="10"/>
                    <a:pt x="29" y="10"/>
                  </a:cubicBezTo>
                  <a:cubicBezTo>
                    <a:pt x="27" y="10"/>
                    <a:pt x="27" y="10"/>
                    <a:pt x="27" y="10"/>
                  </a:cubicBezTo>
                  <a:cubicBezTo>
                    <a:pt x="27" y="64"/>
                    <a:pt x="27" y="64"/>
                    <a:pt x="27" y="64"/>
                  </a:cubicBezTo>
                  <a:cubicBezTo>
                    <a:pt x="27" y="66"/>
                    <a:pt x="25" y="68"/>
                    <a:pt x="23" y="68"/>
                  </a:cubicBezTo>
                  <a:cubicBezTo>
                    <a:pt x="21" y="68"/>
                    <a:pt x="19" y="66"/>
                    <a:pt x="19" y="64"/>
                  </a:cubicBezTo>
                  <a:cubicBezTo>
                    <a:pt x="19" y="29"/>
                    <a:pt x="19" y="29"/>
                    <a:pt x="19" y="29"/>
                  </a:cubicBezTo>
                  <a:cubicBezTo>
                    <a:pt x="17" y="29"/>
                    <a:pt x="17" y="29"/>
                    <a:pt x="17" y="29"/>
                  </a:cubicBezTo>
                  <a:cubicBezTo>
                    <a:pt x="17" y="64"/>
                    <a:pt x="17" y="64"/>
                    <a:pt x="17" y="64"/>
                  </a:cubicBezTo>
                  <a:cubicBezTo>
                    <a:pt x="17" y="64"/>
                    <a:pt x="17" y="64"/>
                    <a:pt x="17" y="64"/>
                  </a:cubicBezTo>
                  <a:cubicBezTo>
                    <a:pt x="17" y="66"/>
                    <a:pt x="15" y="68"/>
                    <a:pt x="13" y="68"/>
                  </a:cubicBezTo>
                  <a:cubicBezTo>
                    <a:pt x="10" y="68"/>
                    <a:pt x="8" y="66"/>
                    <a:pt x="8" y="64"/>
                  </a:cubicBezTo>
                  <a:cubicBezTo>
                    <a:pt x="8" y="10"/>
                    <a:pt x="8" y="10"/>
                    <a:pt x="8" y="10"/>
                  </a:cubicBezTo>
                  <a:cubicBezTo>
                    <a:pt x="6" y="10"/>
                    <a:pt x="6" y="10"/>
                    <a:pt x="6" y="10"/>
                  </a:cubicBezTo>
                  <a:cubicBezTo>
                    <a:pt x="6" y="27"/>
                    <a:pt x="6" y="27"/>
                    <a:pt x="6" y="27"/>
                  </a:cubicBezTo>
                  <a:cubicBezTo>
                    <a:pt x="6" y="27"/>
                    <a:pt x="6" y="27"/>
                    <a:pt x="6" y="27"/>
                  </a:cubicBezTo>
                  <a:cubicBezTo>
                    <a:pt x="6" y="27"/>
                    <a:pt x="6" y="27"/>
                    <a:pt x="6" y="27"/>
                  </a:cubicBezTo>
                  <a:cubicBezTo>
                    <a:pt x="6" y="29"/>
                    <a:pt x="5" y="30"/>
                    <a:pt x="3" y="30"/>
                  </a:cubicBezTo>
                  <a:cubicBezTo>
                    <a:pt x="1" y="30"/>
                    <a:pt x="0" y="29"/>
                    <a:pt x="0" y="27"/>
                  </a:cubicBezTo>
                  <a:cubicBezTo>
                    <a:pt x="0" y="27"/>
                    <a:pt x="0" y="27"/>
                    <a:pt x="0" y="27"/>
                  </a:cubicBezTo>
                  <a:cubicBezTo>
                    <a:pt x="0" y="9"/>
                    <a:pt x="0" y="9"/>
                    <a:pt x="0" y="9"/>
                  </a:cubicBezTo>
                  <a:cubicBezTo>
                    <a:pt x="1" y="0"/>
                    <a:pt x="10" y="1"/>
                    <a:pt x="1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6" name="Group 75"/>
          <p:cNvGrpSpPr/>
          <p:nvPr/>
        </p:nvGrpSpPr>
        <p:grpSpPr>
          <a:xfrm>
            <a:off x="5757751" y="2034107"/>
            <a:ext cx="463513" cy="404339"/>
            <a:chOff x="-1487488" y="36512"/>
            <a:chExt cx="223838" cy="195263"/>
          </a:xfrm>
          <a:solidFill>
            <a:schemeClr val="bg1"/>
          </a:solidFill>
        </p:grpSpPr>
        <p:sp>
          <p:nvSpPr>
            <p:cNvPr id="45" name="Oval 14"/>
            <p:cNvSpPr>
              <a:spLocks noChangeArrowheads="1"/>
            </p:cNvSpPr>
            <p:nvPr/>
          </p:nvSpPr>
          <p:spPr bwMode="auto">
            <a:xfrm>
              <a:off x="-1425575" y="187325"/>
              <a:ext cx="34925" cy="3492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15"/>
            <p:cNvSpPr>
              <a:spLocks/>
            </p:cNvSpPr>
            <p:nvPr/>
          </p:nvSpPr>
          <p:spPr bwMode="auto">
            <a:xfrm>
              <a:off x="-1487488" y="36512"/>
              <a:ext cx="214313" cy="144463"/>
            </a:xfrm>
            <a:custGeom>
              <a:avLst/>
              <a:gdLst>
                <a:gd name="T0" fmla="*/ 46 w 129"/>
                <a:gd name="T1" fmla="*/ 74 h 86"/>
                <a:gd name="T2" fmla="*/ 44 w 129"/>
                <a:gd name="T3" fmla="*/ 62 h 86"/>
                <a:gd name="T4" fmla="*/ 91 w 129"/>
                <a:gd name="T5" fmla="*/ 62 h 86"/>
                <a:gd name="T6" fmla="*/ 90 w 129"/>
                <a:gd name="T7" fmla="*/ 57 h 86"/>
                <a:gd name="T8" fmla="*/ 90 w 129"/>
                <a:gd name="T9" fmla="*/ 56 h 86"/>
                <a:gd name="T10" fmla="*/ 43 w 129"/>
                <a:gd name="T11" fmla="*/ 56 h 86"/>
                <a:gd name="T12" fmla="*/ 42 w 129"/>
                <a:gd name="T13" fmla="*/ 43 h 86"/>
                <a:gd name="T14" fmla="*/ 91 w 129"/>
                <a:gd name="T15" fmla="*/ 43 h 86"/>
                <a:gd name="T16" fmla="*/ 97 w 129"/>
                <a:gd name="T17" fmla="*/ 43 h 86"/>
                <a:gd name="T18" fmla="*/ 107 w 129"/>
                <a:gd name="T19" fmla="*/ 40 h 86"/>
                <a:gd name="T20" fmla="*/ 123 w 129"/>
                <a:gd name="T21" fmla="*/ 50 h 86"/>
                <a:gd name="T22" fmla="*/ 125 w 129"/>
                <a:gd name="T23" fmla="*/ 43 h 86"/>
                <a:gd name="T24" fmla="*/ 120 w 129"/>
                <a:gd name="T25" fmla="*/ 33 h 86"/>
                <a:gd name="T26" fmla="*/ 100 w 129"/>
                <a:gd name="T27" fmla="*/ 33 h 86"/>
                <a:gd name="T28" fmla="*/ 91 w 129"/>
                <a:gd name="T29" fmla="*/ 33 h 86"/>
                <a:gd name="T30" fmla="*/ 40 w 129"/>
                <a:gd name="T31" fmla="*/ 33 h 86"/>
                <a:gd name="T32" fmla="*/ 39 w 129"/>
                <a:gd name="T33" fmla="*/ 19 h 86"/>
                <a:gd name="T34" fmla="*/ 32 w 129"/>
                <a:gd name="T35" fmla="*/ 13 h 86"/>
                <a:gd name="T36" fmla="*/ 15 w 129"/>
                <a:gd name="T37" fmla="*/ 4 h 86"/>
                <a:gd name="T38" fmla="*/ 9 w 129"/>
                <a:gd name="T39" fmla="*/ 0 h 86"/>
                <a:gd name="T40" fmla="*/ 7 w 129"/>
                <a:gd name="T41" fmla="*/ 0 h 86"/>
                <a:gd name="T42" fmla="*/ 0 w 129"/>
                <a:gd name="T43" fmla="*/ 6 h 86"/>
                <a:gd name="T44" fmla="*/ 7 w 129"/>
                <a:gd name="T45" fmla="*/ 12 h 86"/>
                <a:gd name="T46" fmla="*/ 9 w 129"/>
                <a:gd name="T47" fmla="*/ 12 h 86"/>
                <a:gd name="T48" fmla="*/ 13 w 129"/>
                <a:gd name="T49" fmla="*/ 11 h 86"/>
                <a:gd name="T50" fmla="*/ 24 w 129"/>
                <a:gd name="T51" fmla="*/ 19 h 86"/>
                <a:gd name="T52" fmla="*/ 28 w 129"/>
                <a:gd name="T53" fmla="*/ 25 h 86"/>
                <a:gd name="T54" fmla="*/ 35 w 129"/>
                <a:gd name="T55" fmla="*/ 79 h 86"/>
                <a:gd name="T56" fmla="*/ 42 w 129"/>
                <a:gd name="T57" fmla="*/ 86 h 86"/>
                <a:gd name="T58" fmla="*/ 75 w 129"/>
                <a:gd name="T59" fmla="*/ 86 h 86"/>
                <a:gd name="T60" fmla="*/ 75 w 129"/>
                <a:gd name="T61" fmla="*/ 83 h 86"/>
                <a:gd name="T62" fmla="*/ 77 w 129"/>
                <a:gd name="T63" fmla="*/ 74 h 86"/>
                <a:gd name="T64" fmla="*/ 46 w 129"/>
                <a:gd name="T65" fmla="*/ 7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 h="86">
                  <a:moveTo>
                    <a:pt x="46" y="74"/>
                  </a:moveTo>
                  <a:cubicBezTo>
                    <a:pt x="44" y="62"/>
                    <a:pt x="44" y="62"/>
                    <a:pt x="44" y="62"/>
                  </a:cubicBezTo>
                  <a:cubicBezTo>
                    <a:pt x="91" y="62"/>
                    <a:pt x="91" y="62"/>
                    <a:pt x="91" y="62"/>
                  </a:cubicBezTo>
                  <a:cubicBezTo>
                    <a:pt x="90" y="60"/>
                    <a:pt x="90" y="59"/>
                    <a:pt x="90" y="57"/>
                  </a:cubicBezTo>
                  <a:cubicBezTo>
                    <a:pt x="90" y="57"/>
                    <a:pt x="90" y="56"/>
                    <a:pt x="90" y="56"/>
                  </a:cubicBezTo>
                  <a:cubicBezTo>
                    <a:pt x="43" y="56"/>
                    <a:pt x="43" y="56"/>
                    <a:pt x="43" y="56"/>
                  </a:cubicBezTo>
                  <a:cubicBezTo>
                    <a:pt x="42" y="43"/>
                    <a:pt x="42" y="43"/>
                    <a:pt x="42" y="43"/>
                  </a:cubicBezTo>
                  <a:cubicBezTo>
                    <a:pt x="91" y="43"/>
                    <a:pt x="91" y="43"/>
                    <a:pt x="91" y="43"/>
                  </a:cubicBezTo>
                  <a:cubicBezTo>
                    <a:pt x="97" y="43"/>
                    <a:pt x="97" y="43"/>
                    <a:pt x="97" y="43"/>
                  </a:cubicBezTo>
                  <a:cubicBezTo>
                    <a:pt x="100" y="41"/>
                    <a:pt x="103" y="40"/>
                    <a:pt x="107" y="40"/>
                  </a:cubicBezTo>
                  <a:cubicBezTo>
                    <a:pt x="114" y="40"/>
                    <a:pt x="120" y="44"/>
                    <a:pt x="123" y="50"/>
                  </a:cubicBezTo>
                  <a:cubicBezTo>
                    <a:pt x="125" y="43"/>
                    <a:pt x="125" y="43"/>
                    <a:pt x="125" y="43"/>
                  </a:cubicBezTo>
                  <a:cubicBezTo>
                    <a:pt x="125" y="43"/>
                    <a:pt x="129" y="33"/>
                    <a:pt x="120" y="33"/>
                  </a:cubicBezTo>
                  <a:cubicBezTo>
                    <a:pt x="106" y="33"/>
                    <a:pt x="100" y="33"/>
                    <a:pt x="100" y="33"/>
                  </a:cubicBezTo>
                  <a:cubicBezTo>
                    <a:pt x="91" y="33"/>
                    <a:pt x="91" y="33"/>
                    <a:pt x="91" y="33"/>
                  </a:cubicBezTo>
                  <a:cubicBezTo>
                    <a:pt x="40" y="33"/>
                    <a:pt x="40" y="33"/>
                    <a:pt x="40" y="33"/>
                  </a:cubicBezTo>
                  <a:cubicBezTo>
                    <a:pt x="40" y="33"/>
                    <a:pt x="39" y="23"/>
                    <a:pt x="39" y="19"/>
                  </a:cubicBezTo>
                  <a:cubicBezTo>
                    <a:pt x="38" y="15"/>
                    <a:pt x="32" y="13"/>
                    <a:pt x="32" y="13"/>
                  </a:cubicBezTo>
                  <a:cubicBezTo>
                    <a:pt x="15" y="4"/>
                    <a:pt x="15" y="4"/>
                    <a:pt x="15" y="4"/>
                  </a:cubicBezTo>
                  <a:cubicBezTo>
                    <a:pt x="14" y="3"/>
                    <a:pt x="12" y="0"/>
                    <a:pt x="9" y="0"/>
                  </a:cubicBezTo>
                  <a:cubicBezTo>
                    <a:pt x="7" y="0"/>
                    <a:pt x="7" y="0"/>
                    <a:pt x="7" y="0"/>
                  </a:cubicBezTo>
                  <a:cubicBezTo>
                    <a:pt x="3" y="0"/>
                    <a:pt x="0" y="3"/>
                    <a:pt x="0" y="6"/>
                  </a:cubicBezTo>
                  <a:cubicBezTo>
                    <a:pt x="0" y="10"/>
                    <a:pt x="3" y="12"/>
                    <a:pt x="7" y="12"/>
                  </a:cubicBezTo>
                  <a:cubicBezTo>
                    <a:pt x="9" y="12"/>
                    <a:pt x="9" y="12"/>
                    <a:pt x="9" y="12"/>
                  </a:cubicBezTo>
                  <a:cubicBezTo>
                    <a:pt x="10" y="12"/>
                    <a:pt x="12" y="12"/>
                    <a:pt x="13" y="11"/>
                  </a:cubicBezTo>
                  <a:cubicBezTo>
                    <a:pt x="24" y="19"/>
                    <a:pt x="24" y="19"/>
                    <a:pt x="24" y="19"/>
                  </a:cubicBezTo>
                  <a:cubicBezTo>
                    <a:pt x="24" y="19"/>
                    <a:pt x="27" y="22"/>
                    <a:pt x="28" y="25"/>
                  </a:cubicBezTo>
                  <a:cubicBezTo>
                    <a:pt x="28" y="28"/>
                    <a:pt x="35" y="79"/>
                    <a:pt x="35" y="79"/>
                  </a:cubicBezTo>
                  <a:cubicBezTo>
                    <a:pt x="35" y="79"/>
                    <a:pt x="35" y="86"/>
                    <a:pt x="42" y="86"/>
                  </a:cubicBezTo>
                  <a:cubicBezTo>
                    <a:pt x="45" y="86"/>
                    <a:pt x="60" y="86"/>
                    <a:pt x="75" y="86"/>
                  </a:cubicBezTo>
                  <a:cubicBezTo>
                    <a:pt x="75" y="83"/>
                    <a:pt x="75" y="83"/>
                    <a:pt x="75" y="83"/>
                  </a:cubicBezTo>
                  <a:cubicBezTo>
                    <a:pt x="74" y="83"/>
                    <a:pt x="74" y="79"/>
                    <a:pt x="77" y="74"/>
                  </a:cubicBezTo>
                  <a:lnTo>
                    <a:pt x="46" y="7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16"/>
            <p:cNvSpPr>
              <a:spLocks noEditPoints="1"/>
            </p:cNvSpPr>
            <p:nvPr/>
          </p:nvSpPr>
          <p:spPr bwMode="auto">
            <a:xfrm>
              <a:off x="-1354138" y="155575"/>
              <a:ext cx="90488" cy="76200"/>
            </a:xfrm>
            <a:custGeom>
              <a:avLst/>
              <a:gdLst>
                <a:gd name="T0" fmla="*/ 39 w 54"/>
                <a:gd name="T1" fmla="*/ 1 h 45"/>
                <a:gd name="T2" fmla="*/ 30 w 54"/>
                <a:gd name="T3" fmla="*/ 1 h 45"/>
                <a:gd name="T4" fmla="*/ 29 w 54"/>
                <a:gd name="T5" fmla="*/ 5 h 45"/>
                <a:gd name="T6" fmla="*/ 26 w 54"/>
                <a:gd name="T7" fmla="*/ 5 h 45"/>
                <a:gd name="T8" fmla="*/ 25 w 54"/>
                <a:gd name="T9" fmla="*/ 1 h 45"/>
                <a:gd name="T10" fmla="*/ 16 w 54"/>
                <a:gd name="T11" fmla="*/ 1 h 45"/>
                <a:gd name="T12" fmla="*/ 1 w 54"/>
                <a:gd name="T13" fmla="*/ 13 h 45"/>
                <a:gd name="T14" fmla="*/ 1 w 54"/>
                <a:gd name="T15" fmla="*/ 40 h 45"/>
                <a:gd name="T16" fmla="*/ 1 w 54"/>
                <a:gd name="T17" fmla="*/ 40 h 45"/>
                <a:gd name="T18" fmla="*/ 1 w 54"/>
                <a:gd name="T19" fmla="*/ 41 h 45"/>
                <a:gd name="T20" fmla="*/ 5 w 54"/>
                <a:gd name="T21" fmla="*/ 45 h 45"/>
                <a:gd name="T22" fmla="*/ 10 w 54"/>
                <a:gd name="T23" fmla="*/ 41 h 45"/>
                <a:gd name="T24" fmla="*/ 10 w 54"/>
                <a:gd name="T25" fmla="*/ 40 h 45"/>
                <a:gd name="T26" fmla="*/ 10 w 54"/>
                <a:gd name="T27" fmla="*/ 40 h 45"/>
                <a:gd name="T28" fmla="*/ 10 w 54"/>
                <a:gd name="T29" fmla="*/ 15 h 45"/>
                <a:gd name="T30" fmla="*/ 13 w 54"/>
                <a:gd name="T31" fmla="*/ 15 h 45"/>
                <a:gd name="T32" fmla="*/ 13 w 54"/>
                <a:gd name="T33" fmla="*/ 43 h 45"/>
                <a:gd name="T34" fmla="*/ 42 w 54"/>
                <a:gd name="T35" fmla="*/ 43 h 45"/>
                <a:gd name="T36" fmla="*/ 42 w 54"/>
                <a:gd name="T37" fmla="*/ 15 h 45"/>
                <a:gd name="T38" fmla="*/ 45 w 54"/>
                <a:gd name="T39" fmla="*/ 15 h 45"/>
                <a:gd name="T40" fmla="*/ 45 w 54"/>
                <a:gd name="T41" fmla="*/ 40 h 45"/>
                <a:gd name="T42" fmla="*/ 45 w 54"/>
                <a:gd name="T43" fmla="*/ 40 h 45"/>
                <a:gd name="T44" fmla="*/ 45 w 54"/>
                <a:gd name="T45" fmla="*/ 41 h 45"/>
                <a:gd name="T46" fmla="*/ 49 w 54"/>
                <a:gd name="T47" fmla="*/ 45 h 45"/>
                <a:gd name="T48" fmla="*/ 54 w 54"/>
                <a:gd name="T49" fmla="*/ 41 h 45"/>
                <a:gd name="T50" fmla="*/ 54 w 54"/>
                <a:gd name="T51" fmla="*/ 40 h 45"/>
                <a:gd name="T52" fmla="*/ 54 w 54"/>
                <a:gd name="T53" fmla="*/ 13 h 45"/>
                <a:gd name="T54" fmla="*/ 39 w 54"/>
                <a:gd name="T55" fmla="*/ 1 h 45"/>
                <a:gd name="T56" fmla="*/ 28 w 54"/>
                <a:gd name="T57" fmla="*/ 32 h 45"/>
                <a:gd name="T58" fmla="*/ 24 w 54"/>
                <a:gd name="T59" fmla="*/ 28 h 45"/>
                <a:gd name="T60" fmla="*/ 26 w 54"/>
                <a:gd name="T61" fmla="*/ 8 h 45"/>
                <a:gd name="T62" fmla="*/ 29 w 54"/>
                <a:gd name="T63" fmla="*/ 8 h 45"/>
                <a:gd name="T64" fmla="*/ 29 w 54"/>
                <a:gd name="T65" fmla="*/ 8 h 45"/>
                <a:gd name="T66" fmla="*/ 30 w 54"/>
                <a:gd name="T67" fmla="*/ 18 h 45"/>
                <a:gd name="T68" fmla="*/ 30 w 54"/>
                <a:gd name="T69" fmla="*/ 28 h 45"/>
                <a:gd name="T70" fmla="*/ 28 w 54"/>
                <a:gd name="T71" fmla="*/ 3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 h="45">
                  <a:moveTo>
                    <a:pt x="39" y="1"/>
                  </a:moveTo>
                  <a:cubicBezTo>
                    <a:pt x="30" y="1"/>
                    <a:pt x="30" y="1"/>
                    <a:pt x="30" y="1"/>
                  </a:cubicBezTo>
                  <a:cubicBezTo>
                    <a:pt x="31" y="1"/>
                    <a:pt x="30" y="4"/>
                    <a:pt x="29" y="5"/>
                  </a:cubicBezTo>
                  <a:cubicBezTo>
                    <a:pt x="28" y="5"/>
                    <a:pt x="27" y="5"/>
                    <a:pt x="26" y="5"/>
                  </a:cubicBezTo>
                  <a:cubicBezTo>
                    <a:pt x="25" y="4"/>
                    <a:pt x="24" y="1"/>
                    <a:pt x="25" y="1"/>
                  </a:cubicBezTo>
                  <a:cubicBezTo>
                    <a:pt x="16" y="1"/>
                    <a:pt x="16" y="1"/>
                    <a:pt x="16" y="1"/>
                  </a:cubicBezTo>
                  <a:cubicBezTo>
                    <a:pt x="0" y="1"/>
                    <a:pt x="1" y="13"/>
                    <a:pt x="1" y="13"/>
                  </a:cubicBezTo>
                  <a:cubicBezTo>
                    <a:pt x="1" y="40"/>
                    <a:pt x="1" y="40"/>
                    <a:pt x="1" y="40"/>
                  </a:cubicBezTo>
                  <a:cubicBezTo>
                    <a:pt x="1" y="40"/>
                    <a:pt x="1" y="40"/>
                    <a:pt x="1" y="40"/>
                  </a:cubicBezTo>
                  <a:cubicBezTo>
                    <a:pt x="1" y="41"/>
                    <a:pt x="1" y="41"/>
                    <a:pt x="1" y="41"/>
                  </a:cubicBezTo>
                  <a:cubicBezTo>
                    <a:pt x="1" y="43"/>
                    <a:pt x="3" y="45"/>
                    <a:pt x="5" y="45"/>
                  </a:cubicBezTo>
                  <a:cubicBezTo>
                    <a:pt x="8" y="45"/>
                    <a:pt x="10" y="43"/>
                    <a:pt x="10" y="41"/>
                  </a:cubicBezTo>
                  <a:cubicBezTo>
                    <a:pt x="10" y="41"/>
                    <a:pt x="10" y="41"/>
                    <a:pt x="10" y="40"/>
                  </a:cubicBezTo>
                  <a:cubicBezTo>
                    <a:pt x="10" y="40"/>
                    <a:pt x="10" y="40"/>
                    <a:pt x="10" y="40"/>
                  </a:cubicBezTo>
                  <a:cubicBezTo>
                    <a:pt x="10" y="15"/>
                    <a:pt x="10" y="15"/>
                    <a:pt x="10" y="15"/>
                  </a:cubicBezTo>
                  <a:cubicBezTo>
                    <a:pt x="13" y="15"/>
                    <a:pt x="13" y="15"/>
                    <a:pt x="13" y="15"/>
                  </a:cubicBezTo>
                  <a:cubicBezTo>
                    <a:pt x="13" y="43"/>
                    <a:pt x="13" y="43"/>
                    <a:pt x="13" y="43"/>
                  </a:cubicBezTo>
                  <a:cubicBezTo>
                    <a:pt x="42" y="43"/>
                    <a:pt x="42" y="43"/>
                    <a:pt x="42" y="43"/>
                  </a:cubicBezTo>
                  <a:cubicBezTo>
                    <a:pt x="42" y="15"/>
                    <a:pt x="42" y="15"/>
                    <a:pt x="42" y="15"/>
                  </a:cubicBezTo>
                  <a:cubicBezTo>
                    <a:pt x="45" y="15"/>
                    <a:pt x="45" y="15"/>
                    <a:pt x="45" y="15"/>
                  </a:cubicBezTo>
                  <a:cubicBezTo>
                    <a:pt x="45" y="40"/>
                    <a:pt x="45" y="40"/>
                    <a:pt x="45" y="40"/>
                  </a:cubicBezTo>
                  <a:cubicBezTo>
                    <a:pt x="45" y="40"/>
                    <a:pt x="45" y="40"/>
                    <a:pt x="45" y="40"/>
                  </a:cubicBezTo>
                  <a:cubicBezTo>
                    <a:pt x="45" y="40"/>
                    <a:pt x="45" y="40"/>
                    <a:pt x="45" y="41"/>
                  </a:cubicBezTo>
                  <a:cubicBezTo>
                    <a:pt x="45" y="43"/>
                    <a:pt x="47" y="45"/>
                    <a:pt x="49" y="45"/>
                  </a:cubicBezTo>
                  <a:cubicBezTo>
                    <a:pt x="52" y="45"/>
                    <a:pt x="54" y="43"/>
                    <a:pt x="54" y="41"/>
                  </a:cubicBezTo>
                  <a:cubicBezTo>
                    <a:pt x="54" y="40"/>
                    <a:pt x="54" y="40"/>
                    <a:pt x="54" y="40"/>
                  </a:cubicBezTo>
                  <a:cubicBezTo>
                    <a:pt x="54" y="13"/>
                    <a:pt x="54" y="13"/>
                    <a:pt x="54" y="13"/>
                  </a:cubicBezTo>
                  <a:cubicBezTo>
                    <a:pt x="53" y="0"/>
                    <a:pt x="39" y="1"/>
                    <a:pt x="39" y="1"/>
                  </a:cubicBezTo>
                  <a:close/>
                  <a:moveTo>
                    <a:pt x="28" y="32"/>
                  </a:moveTo>
                  <a:cubicBezTo>
                    <a:pt x="24" y="28"/>
                    <a:pt x="24" y="28"/>
                    <a:pt x="24" y="28"/>
                  </a:cubicBezTo>
                  <a:cubicBezTo>
                    <a:pt x="26" y="8"/>
                    <a:pt x="26" y="8"/>
                    <a:pt x="26" y="8"/>
                  </a:cubicBezTo>
                  <a:cubicBezTo>
                    <a:pt x="27" y="8"/>
                    <a:pt x="28" y="8"/>
                    <a:pt x="29" y="8"/>
                  </a:cubicBezTo>
                  <a:cubicBezTo>
                    <a:pt x="29" y="8"/>
                    <a:pt x="29" y="8"/>
                    <a:pt x="29" y="8"/>
                  </a:cubicBezTo>
                  <a:cubicBezTo>
                    <a:pt x="30" y="18"/>
                    <a:pt x="30" y="18"/>
                    <a:pt x="30" y="18"/>
                  </a:cubicBezTo>
                  <a:cubicBezTo>
                    <a:pt x="30" y="28"/>
                    <a:pt x="30" y="28"/>
                    <a:pt x="30" y="28"/>
                  </a:cubicBezTo>
                  <a:lnTo>
                    <a:pt x="28"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17"/>
            <p:cNvSpPr>
              <a:spLocks/>
            </p:cNvSpPr>
            <p:nvPr/>
          </p:nvSpPr>
          <p:spPr bwMode="auto">
            <a:xfrm>
              <a:off x="-1325563" y="112712"/>
              <a:ext cx="38100" cy="38100"/>
            </a:xfrm>
            <a:custGeom>
              <a:avLst/>
              <a:gdLst>
                <a:gd name="T0" fmla="*/ 22 w 23"/>
                <a:gd name="T1" fmla="*/ 13 h 23"/>
                <a:gd name="T2" fmla="*/ 23 w 23"/>
                <a:gd name="T3" fmla="*/ 13 h 23"/>
                <a:gd name="T4" fmla="*/ 23 w 23"/>
                <a:gd name="T5" fmla="*/ 9 h 23"/>
                <a:gd name="T6" fmla="*/ 22 w 23"/>
                <a:gd name="T7" fmla="*/ 8 h 23"/>
                <a:gd name="T8" fmla="*/ 22 w 23"/>
                <a:gd name="T9" fmla="*/ 8 h 23"/>
                <a:gd name="T10" fmla="*/ 11 w 23"/>
                <a:gd name="T11" fmla="*/ 0 h 23"/>
                <a:gd name="T12" fmla="*/ 0 w 23"/>
                <a:gd name="T13" fmla="*/ 12 h 23"/>
                <a:gd name="T14" fmla="*/ 11 w 23"/>
                <a:gd name="T15" fmla="*/ 23 h 23"/>
                <a:gd name="T16" fmla="*/ 22 w 23"/>
                <a:gd name="T17" fmla="*/ 15 h 23"/>
                <a:gd name="T18" fmla="*/ 12 w 23"/>
                <a:gd name="T19" fmla="*/ 20 h 23"/>
                <a:gd name="T20" fmla="*/ 11 w 23"/>
                <a:gd name="T21" fmla="*/ 19 h 23"/>
                <a:gd name="T22" fmla="*/ 22 w 23"/>
                <a:gd name="T23" fmla="*/ 13 h 23"/>
                <a:gd name="T24" fmla="*/ 22 w 23"/>
                <a:gd name="T25" fmla="*/ 13 h 23"/>
                <a:gd name="T26" fmla="*/ 22 w 23"/>
                <a:gd name="T2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23">
                  <a:moveTo>
                    <a:pt x="22" y="13"/>
                  </a:moveTo>
                  <a:cubicBezTo>
                    <a:pt x="23" y="13"/>
                    <a:pt x="23" y="13"/>
                    <a:pt x="23" y="13"/>
                  </a:cubicBezTo>
                  <a:cubicBezTo>
                    <a:pt x="23" y="9"/>
                    <a:pt x="23" y="9"/>
                    <a:pt x="23" y="9"/>
                  </a:cubicBezTo>
                  <a:cubicBezTo>
                    <a:pt x="23" y="8"/>
                    <a:pt x="23" y="8"/>
                    <a:pt x="22" y="8"/>
                  </a:cubicBezTo>
                  <a:cubicBezTo>
                    <a:pt x="22" y="8"/>
                    <a:pt x="22" y="8"/>
                    <a:pt x="22" y="8"/>
                  </a:cubicBezTo>
                  <a:cubicBezTo>
                    <a:pt x="20" y="4"/>
                    <a:pt x="16" y="0"/>
                    <a:pt x="11" y="0"/>
                  </a:cubicBezTo>
                  <a:cubicBezTo>
                    <a:pt x="5" y="0"/>
                    <a:pt x="0" y="5"/>
                    <a:pt x="0" y="12"/>
                  </a:cubicBezTo>
                  <a:cubicBezTo>
                    <a:pt x="0" y="18"/>
                    <a:pt x="5" y="23"/>
                    <a:pt x="11" y="23"/>
                  </a:cubicBezTo>
                  <a:cubicBezTo>
                    <a:pt x="16" y="23"/>
                    <a:pt x="20" y="20"/>
                    <a:pt x="22" y="15"/>
                  </a:cubicBezTo>
                  <a:cubicBezTo>
                    <a:pt x="18" y="19"/>
                    <a:pt x="12" y="20"/>
                    <a:pt x="12" y="20"/>
                  </a:cubicBezTo>
                  <a:cubicBezTo>
                    <a:pt x="11" y="19"/>
                    <a:pt x="11" y="19"/>
                    <a:pt x="11" y="19"/>
                  </a:cubicBezTo>
                  <a:cubicBezTo>
                    <a:pt x="11" y="19"/>
                    <a:pt x="19" y="17"/>
                    <a:pt x="22" y="13"/>
                  </a:cubicBezTo>
                  <a:cubicBezTo>
                    <a:pt x="22" y="13"/>
                    <a:pt x="22" y="13"/>
                    <a:pt x="22" y="13"/>
                  </a:cubicBezTo>
                  <a:cubicBezTo>
                    <a:pt x="22" y="13"/>
                    <a:pt x="22" y="13"/>
                    <a:pt x="22" y="1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1" name="Group 70"/>
          <p:cNvGrpSpPr/>
          <p:nvPr/>
        </p:nvGrpSpPr>
        <p:grpSpPr>
          <a:xfrm>
            <a:off x="9604290" y="2016877"/>
            <a:ext cx="461838" cy="409428"/>
            <a:chOff x="-698500" y="33337"/>
            <a:chExt cx="223838" cy="198438"/>
          </a:xfrm>
          <a:solidFill>
            <a:schemeClr val="bg1"/>
          </a:solidFill>
        </p:grpSpPr>
        <p:sp>
          <p:nvSpPr>
            <p:cNvPr id="49" name="Freeform 18"/>
            <p:cNvSpPr>
              <a:spLocks noEditPoints="1"/>
            </p:cNvSpPr>
            <p:nvPr/>
          </p:nvSpPr>
          <p:spPr bwMode="auto">
            <a:xfrm>
              <a:off x="-698500" y="49212"/>
              <a:ext cx="223838" cy="182563"/>
            </a:xfrm>
            <a:custGeom>
              <a:avLst/>
              <a:gdLst>
                <a:gd name="T0" fmla="*/ 121 w 135"/>
                <a:gd name="T1" fmla="*/ 52 h 108"/>
                <a:gd name="T2" fmla="*/ 77 w 135"/>
                <a:gd name="T3" fmla="*/ 76 h 108"/>
                <a:gd name="T4" fmla="*/ 72 w 135"/>
                <a:gd name="T5" fmla="*/ 73 h 108"/>
                <a:gd name="T6" fmla="*/ 30 w 135"/>
                <a:gd name="T7" fmla="*/ 0 h 108"/>
                <a:gd name="T8" fmla="*/ 0 w 135"/>
                <a:gd name="T9" fmla="*/ 13 h 108"/>
                <a:gd name="T10" fmla="*/ 2 w 135"/>
                <a:gd name="T11" fmla="*/ 17 h 108"/>
                <a:gd name="T12" fmla="*/ 28 w 135"/>
                <a:gd name="T13" fmla="*/ 6 h 108"/>
                <a:gd name="T14" fmla="*/ 66 w 135"/>
                <a:gd name="T15" fmla="*/ 73 h 108"/>
                <a:gd name="T16" fmla="*/ 49 w 135"/>
                <a:gd name="T17" fmla="*/ 90 h 108"/>
                <a:gd name="T18" fmla="*/ 67 w 135"/>
                <a:gd name="T19" fmla="*/ 108 h 108"/>
                <a:gd name="T20" fmla="*/ 85 w 135"/>
                <a:gd name="T21" fmla="*/ 90 h 108"/>
                <a:gd name="T22" fmla="*/ 81 w 135"/>
                <a:gd name="T23" fmla="*/ 79 h 108"/>
                <a:gd name="T24" fmla="*/ 121 w 135"/>
                <a:gd name="T25" fmla="*/ 57 h 108"/>
                <a:gd name="T26" fmla="*/ 133 w 135"/>
                <a:gd name="T27" fmla="*/ 64 h 108"/>
                <a:gd name="T28" fmla="*/ 135 w 135"/>
                <a:gd name="T29" fmla="*/ 60 h 108"/>
                <a:gd name="T30" fmla="*/ 121 w 135"/>
                <a:gd name="T31" fmla="*/ 52 h 108"/>
                <a:gd name="T32" fmla="*/ 67 w 135"/>
                <a:gd name="T33" fmla="*/ 99 h 108"/>
                <a:gd name="T34" fmla="*/ 59 w 135"/>
                <a:gd name="T35" fmla="*/ 90 h 108"/>
                <a:gd name="T36" fmla="*/ 67 w 135"/>
                <a:gd name="T37" fmla="*/ 82 h 108"/>
                <a:gd name="T38" fmla="*/ 76 w 135"/>
                <a:gd name="T39" fmla="*/ 90 h 108"/>
                <a:gd name="T40" fmla="*/ 67 w 135"/>
                <a:gd name="T41" fmla="*/ 9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 h="108">
                  <a:moveTo>
                    <a:pt x="121" y="52"/>
                  </a:moveTo>
                  <a:cubicBezTo>
                    <a:pt x="77" y="76"/>
                    <a:pt x="77" y="76"/>
                    <a:pt x="77" y="76"/>
                  </a:cubicBezTo>
                  <a:cubicBezTo>
                    <a:pt x="75" y="75"/>
                    <a:pt x="74" y="74"/>
                    <a:pt x="72" y="73"/>
                  </a:cubicBezTo>
                  <a:cubicBezTo>
                    <a:pt x="30" y="0"/>
                    <a:pt x="30" y="0"/>
                    <a:pt x="30" y="0"/>
                  </a:cubicBezTo>
                  <a:cubicBezTo>
                    <a:pt x="0" y="13"/>
                    <a:pt x="0" y="13"/>
                    <a:pt x="0" y="13"/>
                  </a:cubicBezTo>
                  <a:cubicBezTo>
                    <a:pt x="2" y="17"/>
                    <a:pt x="2" y="17"/>
                    <a:pt x="2" y="17"/>
                  </a:cubicBezTo>
                  <a:cubicBezTo>
                    <a:pt x="28" y="6"/>
                    <a:pt x="28" y="6"/>
                    <a:pt x="28" y="6"/>
                  </a:cubicBezTo>
                  <a:cubicBezTo>
                    <a:pt x="66" y="73"/>
                    <a:pt x="66" y="73"/>
                    <a:pt x="66" y="73"/>
                  </a:cubicBezTo>
                  <a:cubicBezTo>
                    <a:pt x="57" y="73"/>
                    <a:pt x="49" y="81"/>
                    <a:pt x="49" y="90"/>
                  </a:cubicBezTo>
                  <a:cubicBezTo>
                    <a:pt x="49" y="100"/>
                    <a:pt x="57" y="108"/>
                    <a:pt x="67" y="108"/>
                  </a:cubicBezTo>
                  <a:cubicBezTo>
                    <a:pt x="77" y="108"/>
                    <a:pt x="85" y="100"/>
                    <a:pt x="85" y="90"/>
                  </a:cubicBezTo>
                  <a:cubicBezTo>
                    <a:pt x="85" y="86"/>
                    <a:pt x="83" y="82"/>
                    <a:pt x="81" y="79"/>
                  </a:cubicBezTo>
                  <a:cubicBezTo>
                    <a:pt x="121" y="57"/>
                    <a:pt x="121" y="57"/>
                    <a:pt x="121" y="57"/>
                  </a:cubicBezTo>
                  <a:cubicBezTo>
                    <a:pt x="133" y="64"/>
                    <a:pt x="133" y="64"/>
                    <a:pt x="133" y="64"/>
                  </a:cubicBezTo>
                  <a:cubicBezTo>
                    <a:pt x="135" y="60"/>
                    <a:pt x="135" y="60"/>
                    <a:pt x="135" y="60"/>
                  </a:cubicBezTo>
                  <a:lnTo>
                    <a:pt x="121" y="52"/>
                  </a:lnTo>
                  <a:close/>
                  <a:moveTo>
                    <a:pt x="67" y="99"/>
                  </a:moveTo>
                  <a:cubicBezTo>
                    <a:pt x="62" y="99"/>
                    <a:pt x="59" y="95"/>
                    <a:pt x="59" y="90"/>
                  </a:cubicBezTo>
                  <a:cubicBezTo>
                    <a:pt x="59" y="85"/>
                    <a:pt x="62" y="82"/>
                    <a:pt x="67" y="82"/>
                  </a:cubicBezTo>
                  <a:cubicBezTo>
                    <a:pt x="72" y="82"/>
                    <a:pt x="76" y="85"/>
                    <a:pt x="76" y="90"/>
                  </a:cubicBezTo>
                  <a:cubicBezTo>
                    <a:pt x="76" y="95"/>
                    <a:pt x="72" y="99"/>
                    <a:pt x="67" y="9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19"/>
            <p:cNvSpPr>
              <a:spLocks/>
            </p:cNvSpPr>
            <p:nvPr/>
          </p:nvSpPr>
          <p:spPr bwMode="auto">
            <a:xfrm>
              <a:off x="-609600" y="55562"/>
              <a:ext cx="104775" cy="106363"/>
            </a:xfrm>
            <a:custGeom>
              <a:avLst/>
              <a:gdLst>
                <a:gd name="T0" fmla="*/ 24 w 66"/>
                <a:gd name="T1" fmla="*/ 67 h 67"/>
                <a:gd name="T2" fmla="*/ 66 w 66"/>
                <a:gd name="T3" fmla="*/ 43 h 67"/>
                <a:gd name="T4" fmla="*/ 42 w 66"/>
                <a:gd name="T5" fmla="*/ 0 h 67"/>
                <a:gd name="T6" fmla="*/ 0 w 66"/>
                <a:gd name="T7" fmla="*/ 24 h 67"/>
                <a:gd name="T8" fmla="*/ 24 w 66"/>
                <a:gd name="T9" fmla="*/ 67 h 67"/>
              </a:gdLst>
              <a:ahLst/>
              <a:cxnLst>
                <a:cxn ang="0">
                  <a:pos x="T0" y="T1"/>
                </a:cxn>
                <a:cxn ang="0">
                  <a:pos x="T2" y="T3"/>
                </a:cxn>
                <a:cxn ang="0">
                  <a:pos x="T4" y="T5"/>
                </a:cxn>
                <a:cxn ang="0">
                  <a:pos x="T6" y="T7"/>
                </a:cxn>
                <a:cxn ang="0">
                  <a:pos x="T8" y="T9"/>
                </a:cxn>
              </a:cxnLst>
              <a:rect l="0" t="0" r="r" b="b"/>
              <a:pathLst>
                <a:path w="66" h="67">
                  <a:moveTo>
                    <a:pt x="24" y="67"/>
                  </a:moveTo>
                  <a:lnTo>
                    <a:pt x="66" y="43"/>
                  </a:lnTo>
                  <a:lnTo>
                    <a:pt x="42" y="0"/>
                  </a:lnTo>
                  <a:lnTo>
                    <a:pt x="0" y="24"/>
                  </a:lnTo>
                  <a:lnTo>
                    <a:pt x="24" y="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0"/>
            <p:cNvSpPr>
              <a:spLocks/>
            </p:cNvSpPr>
            <p:nvPr/>
          </p:nvSpPr>
          <p:spPr bwMode="auto">
            <a:xfrm>
              <a:off x="-630238" y="38100"/>
              <a:ext cx="41275" cy="44450"/>
            </a:xfrm>
            <a:custGeom>
              <a:avLst/>
              <a:gdLst>
                <a:gd name="T0" fmla="*/ 26 w 26"/>
                <a:gd name="T1" fmla="*/ 18 h 28"/>
                <a:gd name="T2" fmla="*/ 16 w 26"/>
                <a:gd name="T3" fmla="*/ 0 h 28"/>
                <a:gd name="T4" fmla="*/ 0 w 26"/>
                <a:gd name="T5" fmla="*/ 11 h 28"/>
                <a:gd name="T6" fmla="*/ 9 w 26"/>
                <a:gd name="T7" fmla="*/ 28 h 28"/>
                <a:gd name="T8" fmla="*/ 26 w 26"/>
                <a:gd name="T9" fmla="*/ 18 h 28"/>
              </a:gdLst>
              <a:ahLst/>
              <a:cxnLst>
                <a:cxn ang="0">
                  <a:pos x="T0" y="T1"/>
                </a:cxn>
                <a:cxn ang="0">
                  <a:pos x="T2" y="T3"/>
                </a:cxn>
                <a:cxn ang="0">
                  <a:pos x="T4" y="T5"/>
                </a:cxn>
                <a:cxn ang="0">
                  <a:pos x="T6" y="T7"/>
                </a:cxn>
                <a:cxn ang="0">
                  <a:pos x="T8" y="T9"/>
                </a:cxn>
              </a:cxnLst>
              <a:rect l="0" t="0" r="r" b="b"/>
              <a:pathLst>
                <a:path w="26" h="28">
                  <a:moveTo>
                    <a:pt x="26" y="18"/>
                  </a:moveTo>
                  <a:lnTo>
                    <a:pt x="16" y="0"/>
                  </a:lnTo>
                  <a:lnTo>
                    <a:pt x="0" y="11"/>
                  </a:lnTo>
                  <a:lnTo>
                    <a:pt x="9" y="28"/>
                  </a:lnTo>
                  <a:lnTo>
                    <a:pt x="26" y="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1"/>
            <p:cNvSpPr>
              <a:spLocks/>
            </p:cNvSpPr>
            <p:nvPr/>
          </p:nvSpPr>
          <p:spPr bwMode="auto">
            <a:xfrm>
              <a:off x="-587375" y="33337"/>
              <a:ext cx="28575" cy="26988"/>
            </a:xfrm>
            <a:custGeom>
              <a:avLst/>
              <a:gdLst>
                <a:gd name="T0" fmla="*/ 18 w 18"/>
                <a:gd name="T1" fmla="*/ 10 h 17"/>
                <a:gd name="T2" fmla="*/ 11 w 18"/>
                <a:gd name="T3" fmla="*/ 0 h 17"/>
                <a:gd name="T4" fmla="*/ 0 w 18"/>
                <a:gd name="T5" fmla="*/ 6 h 17"/>
                <a:gd name="T6" fmla="*/ 6 w 18"/>
                <a:gd name="T7" fmla="*/ 17 h 17"/>
                <a:gd name="T8" fmla="*/ 18 w 18"/>
                <a:gd name="T9" fmla="*/ 10 h 17"/>
              </a:gdLst>
              <a:ahLst/>
              <a:cxnLst>
                <a:cxn ang="0">
                  <a:pos x="T0" y="T1"/>
                </a:cxn>
                <a:cxn ang="0">
                  <a:pos x="T2" y="T3"/>
                </a:cxn>
                <a:cxn ang="0">
                  <a:pos x="T4" y="T5"/>
                </a:cxn>
                <a:cxn ang="0">
                  <a:pos x="T6" y="T7"/>
                </a:cxn>
                <a:cxn ang="0">
                  <a:pos x="T8" y="T9"/>
                </a:cxn>
              </a:cxnLst>
              <a:rect l="0" t="0" r="r" b="b"/>
              <a:pathLst>
                <a:path w="18" h="17">
                  <a:moveTo>
                    <a:pt x="18" y="10"/>
                  </a:moveTo>
                  <a:lnTo>
                    <a:pt x="11" y="0"/>
                  </a:lnTo>
                  <a:lnTo>
                    <a:pt x="0" y="6"/>
                  </a:lnTo>
                  <a:lnTo>
                    <a:pt x="6" y="17"/>
                  </a:lnTo>
                  <a:lnTo>
                    <a:pt x="18"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4" name="Group 73"/>
          <p:cNvGrpSpPr/>
          <p:nvPr/>
        </p:nvGrpSpPr>
        <p:grpSpPr>
          <a:xfrm>
            <a:off x="7765944" y="4009311"/>
            <a:ext cx="306006" cy="469386"/>
            <a:chOff x="-2159000" y="685800"/>
            <a:chExt cx="187325" cy="287338"/>
          </a:xfrm>
          <a:solidFill>
            <a:schemeClr val="bg1"/>
          </a:solidFill>
        </p:grpSpPr>
        <p:sp>
          <p:nvSpPr>
            <p:cNvPr id="53" name="Rectangle 22"/>
            <p:cNvSpPr>
              <a:spLocks noChangeArrowheads="1"/>
            </p:cNvSpPr>
            <p:nvPr/>
          </p:nvSpPr>
          <p:spPr bwMode="auto">
            <a:xfrm>
              <a:off x="-2079625" y="820737"/>
              <a:ext cx="30163"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3"/>
            <p:cNvSpPr>
              <a:spLocks noEditPoints="1"/>
            </p:cNvSpPr>
            <p:nvPr/>
          </p:nvSpPr>
          <p:spPr bwMode="auto">
            <a:xfrm>
              <a:off x="-2159000" y="787400"/>
              <a:ext cx="185738" cy="133350"/>
            </a:xfrm>
            <a:custGeom>
              <a:avLst/>
              <a:gdLst>
                <a:gd name="T0" fmla="*/ 101 w 112"/>
                <a:gd name="T1" fmla="*/ 0 h 80"/>
                <a:gd name="T2" fmla="*/ 12 w 112"/>
                <a:gd name="T3" fmla="*/ 0 h 80"/>
                <a:gd name="T4" fmla="*/ 12 w 112"/>
                <a:gd name="T5" fmla="*/ 33 h 80"/>
                <a:gd name="T6" fmla="*/ 0 w 112"/>
                <a:gd name="T7" fmla="*/ 33 h 80"/>
                <a:gd name="T8" fmla="*/ 0 w 112"/>
                <a:gd name="T9" fmla="*/ 52 h 80"/>
                <a:gd name="T10" fmla="*/ 12 w 112"/>
                <a:gd name="T11" fmla="*/ 52 h 80"/>
                <a:gd name="T12" fmla="*/ 12 w 112"/>
                <a:gd name="T13" fmla="*/ 80 h 80"/>
                <a:gd name="T14" fmla="*/ 101 w 112"/>
                <a:gd name="T15" fmla="*/ 80 h 80"/>
                <a:gd name="T16" fmla="*/ 101 w 112"/>
                <a:gd name="T17" fmla="*/ 50 h 80"/>
                <a:gd name="T18" fmla="*/ 112 w 112"/>
                <a:gd name="T19" fmla="*/ 50 h 80"/>
                <a:gd name="T20" fmla="*/ 112 w 112"/>
                <a:gd name="T21" fmla="*/ 30 h 80"/>
                <a:gd name="T22" fmla="*/ 101 w 112"/>
                <a:gd name="T23" fmla="*/ 30 h 80"/>
                <a:gd name="T24" fmla="*/ 101 w 112"/>
                <a:gd name="T25" fmla="*/ 0 h 80"/>
                <a:gd name="T26" fmla="*/ 18 w 112"/>
                <a:gd name="T27" fmla="*/ 13 h 80"/>
                <a:gd name="T28" fmla="*/ 93 w 112"/>
                <a:gd name="T29" fmla="*/ 13 h 80"/>
                <a:gd name="T30" fmla="*/ 93 w 112"/>
                <a:gd name="T31" fmla="*/ 40 h 80"/>
                <a:gd name="T32" fmla="*/ 18 w 112"/>
                <a:gd name="T33" fmla="*/ 40 h 80"/>
                <a:gd name="T34" fmla="*/ 18 w 112"/>
                <a:gd name="T35" fmla="*/ 13 h 80"/>
                <a:gd name="T36" fmla="*/ 28 w 112"/>
                <a:gd name="T37" fmla="*/ 75 h 80"/>
                <a:gd name="T38" fmla="*/ 19 w 112"/>
                <a:gd name="T39" fmla="*/ 66 h 80"/>
                <a:gd name="T40" fmla="*/ 28 w 112"/>
                <a:gd name="T41" fmla="*/ 57 h 80"/>
                <a:gd name="T42" fmla="*/ 37 w 112"/>
                <a:gd name="T43" fmla="*/ 66 h 80"/>
                <a:gd name="T44" fmla="*/ 28 w 112"/>
                <a:gd name="T45" fmla="*/ 75 h 80"/>
                <a:gd name="T46" fmla="*/ 70 w 112"/>
                <a:gd name="T47" fmla="*/ 75 h 80"/>
                <a:gd name="T48" fmla="*/ 44 w 112"/>
                <a:gd name="T49" fmla="*/ 75 h 80"/>
                <a:gd name="T50" fmla="*/ 44 w 112"/>
                <a:gd name="T51" fmla="*/ 53 h 80"/>
                <a:gd name="T52" fmla="*/ 70 w 112"/>
                <a:gd name="T53" fmla="*/ 53 h 80"/>
                <a:gd name="T54" fmla="*/ 70 w 112"/>
                <a:gd name="T55" fmla="*/ 75 h 80"/>
                <a:gd name="T56" fmla="*/ 84 w 112"/>
                <a:gd name="T57" fmla="*/ 75 h 80"/>
                <a:gd name="T58" fmla="*/ 76 w 112"/>
                <a:gd name="T59" fmla="*/ 66 h 80"/>
                <a:gd name="T60" fmla="*/ 84 w 112"/>
                <a:gd name="T61" fmla="*/ 57 h 80"/>
                <a:gd name="T62" fmla="*/ 93 w 112"/>
                <a:gd name="T63" fmla="*/ 66 h 80"/>
                <a:gd name="T64" fmla="*/ 84 w 112"/>
                <a:gd name="T65" fmla="*/ 7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80">
                  <a:moveTo>
                    <a:pt x="101" y="0"/>
                  </a:moveTo>
                  <a:cubicBezTo>
                    <a:pt x="12" y="0"/>
                    <a:pt x="12" y="0"/>
                    <a:pt x="12" y="0"/>
                  </a:cubicBezTo>
                  <a:cubicBezTo>
                    <a:pt x="12" y="33"/>
                    <a:pt x="12" y="33"/>
                    <a:pt x="12" y="33"/>
                  </a:cubicBezTo>
                  <a:cubicBezTo>
                    <a:pt x="0" y="33"/>
                    <a:pt x="0" y="33"/>
                    <a:pt x="0" y="33"/>
                  </a:cubicBezTo>
                  <a:cubicBezTo>
                    <a:pt x="0" y="52"/>
                    <a:pt x="0" y="52"/>
                    <a:pt x="0" y="52"/>
                  </a:cubicBezTo>
                  <a:cubicBezTo>
                    <a:pt x="12" y="52"/>
                    <a:pt x="12" y="52"/>
                    <a:pt x="12" y="52"/>
                  </a:cubicBezTo>
                  <a:cubicBezTo>
                    <a:pt x="12" y="80"/>
                    <a:pt x="12" y="80"/>
                    <a:pt x="12" y="80"/>
                  </a:cubicBezTo>
                  <a:cubicBezTo>
                    <a:pt x="101" y="80"/>
                    <a:pt x="101" y="80"/>
                    <a:pt x="101" y="80"/>
                  </a:cubicBezTo>
                  <a:cubicBezTo>
                    <a:pt x="101" y="50"/>
                    <a:pt x="101" y="50"/>
                    <a:pt x="101" y="50"/>
                  </a:cubicBezTo>
                  <a:cubicBezTo>
                    <a:pt x="112" y="50"/>
                    <a:pt x="112" y="50"/>
                    <a:pt x="112" y="50"/>
                  </a:cubicBezTo>
                  <a:cubicBezTo>
                    <a:pt x="112" y="30"/>
                    <a:pt x="112" y="30"/>
                    <a:pt x="112" y="30"/>
                  </a:cubicBezTo>
                  <a:cubicBezTo>
                    <a:pt x="101" y="30"/>
                    <a:pt x="101" y="30"/>
                    <a:pt x="101" y="30"/>
                  </a:cubicBezTo>
                  <a:lnTo>
                    <a:pt x="101" y="0"/>
                  </a:lnTo>
                  <a:close/>
                  <a:moveTo>
                    <a:pt x="18" y="13"/>
                  </a:moveTo>
                  <a:cubicBezTo>
                    <a:pt x="93" y="13"/>
                    <a:pt x="93" y="13"/>
                    <a:pt x="93" y="13"/>
                  </a:cubicBezTo>
                  <a:cubicBezTo>
                    <a:pt x="93" y="40"/>
                    <a:pt x="93" y="40"/>
                    <a:pt x="93" y="40"/>
                  </a:cubicBezTo>
                  <a:cubicBezTo>
                    <a:pt x="18" y="40"/>
                    <a:pt x="18" y="40"/>
                    <a:pt x="18" y="40"/>
                  </a:cubicBezTo>
                  <a:lnTo>
                    <a:pt x="18" y="13"/>
                  </a:lnTo>
                  <a:close/>
                  <a:moveTo>
                    <a:pt x="28" y="75"/>
                  </a:moveTo>
                  <a:cubicBezTo>
                    <a:pt x="23" y="75"/>
                    <a:pt x="19" y="71"/>
                    <a:pt x="19" y="66"/>
                  </a:cubicBezTo>
                  <a:cubicBezTo>
                    <a:pt x="19" y="61"/>
                    <a:pt x="23" y="57"/>
                    <a:pt x="28" y="57"/>
                  </a:cubicBezTo>
                  <a:cubicBezTo>
                    <a:pt x="33" y="57"/>
                    <a:pt x="37" y="61"/>
                    <a:pt x="37" y="66"/>
                  </a:cubicBezTo>
                  <a:cubicBezTo>
                    <a:pt x="37" y="71"/>
                    <a:pt x="33" y="75"/>
                    <a:pt x="28" y="75"/>
                  </a:cubicBezTo>
                  <a:close/>
                  <a:moveTo>
                    <a:pt x="70" y="75"/>
                  </a:moveTo>
                  <a:cubicBezTo>
                    <a:pt x="44" y="75"/>
                    <a:pt x="44" y="75"/>
                    <a:pt x="44" y="75"/>
                  </a:cubicBezTo>
                  <a:cubicBezTo>
                    <a:pt x="44" y="53"/>
                    <a:pt x="44" y="53"/>
                    <a:pt x="44" y="53"/>
                  </a:cubicBezTo>
                  <a:cubicBezTo>
                    <a:pt x="70" y="53"/>
                    <a:pt x="70" y="53"/>
                    <a:pt x="70" y="53"/>
                  </a:cubicBezTo>
                  <a:lnTo>
                    <a:pt x="70" y="75"/>
                  </a:lnTo>
                  <a:close/>
                  <a:moveTo>
                    <a:pt x="84" y="75"/>
                  </a:moveTo>
                  <a:cubicBezTo>
                    <a:pt x="80" y="75"/>
                    <a:pt x="76" y="71"/>
                    <a:pt x="76" y="66"/>
                  </a:cubicBezTo>
                  <a:cubicBezTo>
                    <a:pt x="76" y="61"/>
                    <a:pt x="80" y="57"/>
                    <a:pt x="84" y="57"/>
                  </a:cubicBezTo>
                  <a:cubicBezTo>
                    <a:pt x="89" y="57"/>
                    <a:pt x="93" y="61"/>
                    <a:pt x="93" y="66"/>
                  </a:cubicBezTo>
                  <a:cubicBezTo>
                    <a:pt x="93" y="71"/>
                    <a:pt x="89" y="75"/>
                    <a:pt x="84" y="7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Rectangle 24"/>
            <p:cNvSpPr>
              <a:spLocks noChangeArrowheads="1"/>
            </p:cNvSpPr>
            <p:nvPr/>
          </p:nvSpPr>
          <p:spPr bwMode="auto">
            <a:xfrm>
              <a:off x="-2138363" y="942975"/>
              <a:ext cx="20638" cy="3016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 name="Rectangle 25"/>
            <p:cNvSpPr>
              <a:spLocks noChangeArrowheads="1"/>
            </p:cNvSpPr>
            <p:nvPr/>
          </p:nvSpPr>
          <p:spPr bwMode="auto">
            <a:xfrm>
              <a:off x="-2012950" y="942975"/>
              <a:ext cx="22225" cy="3016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 name="Rectangle 26"/>
            <p:cNvSpPr>
              <a:spLocks noChangeArrowheads="1"/>
            </p:cNvSpPr>
            <p:nvPr/>
          </p:nvSpPr>
          <p:spPr bwMode="auto">
            <a:xfrm>
              <a:off x="-2141538" y="925512"/>
              <a:ext cx="153988" cy="1270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7"/>
            <p:cNvSpPr>
              <a:spLocks noEditPoints="1"/>
            </p:cNvSpPr>
            <p:nvPr/>
          </p:nvSpPr>
          <p:spPr bwMode="auto">
            <a:xfrm>
              <a:off x="-2159000" y="685800"/>
              <a:ext cx="187325" cy="90488"/>
            </a:xfrm>
            <a:custGeom>
              <a:avLst/>
              <a:gdLst>
                <a:gd name="T0" fmla="*/ 68 w 113"/>
                <a:gd name="T1" fmla="*/ 30 h 54"/>
                <a:gd name="T2" fmla="*/ 78 w 113"/>
                <a:gd name="T3" fmla="*/ 20 h 54"/>
                <a:gd name="T4" fmla="*/ 80 w 113"/>
                <a:gd name="T5" fmla="*/ 1 h 54"/>
                <a:gd name="T6" fmla="*/ 77 w 113"/>
                <a:gd name="T7" fmla="*/ 0 h 54"/>
                <a:gd name="T8" fmla="*/ 60 w 113"/>
                <a:gd name="T9" fmla="*/ 12 h 54"/>
                <a:gd name="T10" fmla="*/ 56 w 113"/>
                <a:gd name="T11" fmla="*/ 18 h 54"/>
                <a:gd name="T12" fmla="*/ 53 w 113"/>
                <a:gd name="T13" fmla="*/ 12 h 54"/>
                <a:gd name="T14" fmla="*/ 35 w 113"/>
                <a:gd name="T15" fmla="*/ 0 h 54"/>
                <a:gd name="T16" fmla="*/ 33 w 113"/>
                <a:gd name="T17" fmla="*/ 1 h 54"/>
                <a:gd name="T18" fmla="*/ 35 w 113"/>
                <a:gd name="T19" fmla="*/ 20 h 54"/>
                <a:gd name="T20" fmla="*/ 45 w 113"/>
                <a:gd name="T21" fmla="*/ 30 h 54"/>
                <a:gd name="T22" fmla="*/ 0 w 113"/>
                <a:gd name="T23" fmla="*/ 30 h 54"/>
                <a:gd name="T24" fmla="*/ 0 w 113"/>
                <a:gd name="T25" fmla="*/ 54 h 54"/>
                <a:gd name="T26" fmla="*/ 50 w 113"/>
                <a:gd name="T27" fmla="*/ 54 h 54"/>
                <a:gd name="T28" fmla="*/ 50 w 113"/>
                <a:gd name="T29" fmla="*/ 31 h 54"/>
                <a:gd name="T30" fmla="*/ 52 w 113"/>
                <a:gd name="T31" fmla="*/ 32 h 54"/>
                <a:gd name="T32" fmla="*/ 55 w 113"/>
                <a:gd name="T33" fmla="*/ 31 h 54"/>
                <a:gd name="T34" fmla="*/ 56 w 113"/>
                <a:gd name="T35" fmla="*/ 29 h 54"/>
                <a:gd name="T36" fmla="*/ 58 w 113"/>
                <a:gd name="T37" fmla="*/ 31 h 54"/>
                <a:gd name="T38" fmla="*/ 61 w 113"/>
                <a:gd name="T39" fmla="*/ 32 h 54"/>
                <a:gd name="T40" fmla="*/ 63 w 113"/>
                <a:gd name="T41" fmla="*/ 31 h 54"/>
                <a:gd name="T42" fmla="*/ 63 w 113"/>
                <a:gd name="T43" fmla="*/ 54 h 54"/>
                <a:gd name="T44" fmla="*/ 113 w 113"/>
                <a:gd name="T45" fmla="*/ 54 h 54"/>
                <a:gd name="T46" fmla="*/ 113 w 113"/>
                <a:gd name="T47" fmla="*/ 30 h 54"/>
                <a:gd name="T48" fmla="*/ 68 w 113"/>
                <a:gd name="T49" fmla="*/ 30 h 54"/>
                <a:gd name="T50" fmla="*/ 51 w 113"/>
                <a:gd name="T51" fmla="*/ 27 h 54"/>
                <a:gd name="T52" fmla="*/ 40 w 113"/>
                <a:gd name="T53" fmla="*/ 18 h 54"/>
                <a:gd name="T54" fmla="*/ 36 w 113"/>
                <a:gd name="T55" fmla="*/ 5 h 54"/>
                <a:gd name="T56" fmla="*/ 47 w 113"/>
                <a:gd name="T57" fmla="*/ 14 h 54"/>
                <a:gd name="T58" fmla="*/ 51 w 113"/>
                <a:gd name="T59" fmla="*/ 20 h 54"/>
                <a:gd name="T60" fmla="*/ 53 w 113"/>
                <a:gd name="T61" fmla="*/ 25 h 54"/>
                <a:gd name="T62" fmla="*/ 51 w 113"/>
                <a:gd name="T63" fmla="*/ 27 h 54"/>
                <a:gd name="T64" fmla="*/ 61 w 113"/>
                <a:gd name="T65" fmla="*/ 27 h 54"/>
                <a:gd name="T66" fmla="*/ 60 w 113"/>
                <a:gd name="T67" fmla="*/ 25 h 54"/>
                <a:gd name="T68" fmla="*/ 62 w 113"/>
                <a:gd name="T69" fmla="*/ 20 h 54"/>
                <a:gd name="T70" fmla="*/ 65 w 113"/>
                <a:gd name="T71" fmla="*/ 14 h 54"/>
                <a:gd name="T72" fmla="*/ 77 w 113"/>
                <a:gd name="T73" fmla="*/ 5 h 54"/>
                <a:gd name="T74" fmla="*/ 73 w 113"/>
                <a:gd name="T75" fmla="*/ 18 h 54"/>
                <a:gd name="T76" fmla="*/ 61 w 113"/>
                <a:gd name="T77"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3" h="54">
                  <a:moveTo>
                    <a:pt x="68" y="30"/>
                  </a:moveTo>
                  <a:cubicBezTo>
                    <a:pt x="71" y="28"/>
                    <a:pt x="75" y="24"/>
                    <a:pt x="78" y="20"/>
                  </a:cubicBezTo>
                  <a:cubicBezTo>
                    <a:pt x="84" y="12"/>
                    <a:pt x="85" y="3"/>
                    <a:pt x="80" y="1"/>
                  </a:cubicBezTo>
                  <a:cubicBezTo>
                    <a:pt x="79" y="0"/>
                    <a:pt x="78" y="0"/>
                    <a:pt x="77" y="0"/>
                  </a:cubicBezTo>
                  <a:cubicBezTo>
                    <a:pt x="72" y="0"/>
                    <a:pt x="65" y="5"/>
                    <a:pt x="60" y="12"/>
                  </a:cubicBezTo>
                  <a:cubicBezTo>
                    <a:pt x="59" y="14"/>
                    <a:pt x="57" y="16"/>
                    <a:pt x="56" y="18"/>
                  </a:cubicBezTo>
                  <a:cubicBezTo>
                    <a:pt x="56" y="16"/>
                    <a:pt x="54" y="14"/>
                    <a:pt x="53" y="12"/>
                  </a:cubicBezTo>
                  <a:cubicBezTo>
                    <a:pt x="48" y="5"/>
                    <a:pt x="41" y="0"/>
                    <a:pt x="35" y="0"/>
                  </a:cubicBezTo>
                  <a:cubicBezTo>
                    <a:pt x="34" y="0"/>
                    <a:pt x="33" y="0"/>
                    <a:pt x="33" y="1"/>
                  </a:cubicBezTo>
                  <a:cubicBezTo>
                    <a:pt x="28" y="3"/>
                    <a:pt x="29" y="12"/>
                    <a:pt x="35" y="20"/>
                  </a:cubicBezTo>
                  <a:cubicBezTo>
                    <a:pt x="38" y="24"/>
                    <a:pt x="42" y="28"/>
                    <a:pt x="45" y="30"/>
                  </a:cubicBezTo>
                  <a:cubicBezTo>
                    <a:pt x="0" y="30"/>
                    <a:pt x="0" y="30"/>
                    <a:pt x="0" y="30"/>
                  </a:cubicBezTo>
                  <a:cubicBezTo>
                    <a:pt x="0" y="54"/>
                    <a:pt x="0" y="54"/>
                    <a:pt x="0" y="54"/>
                  </a:cubicBezTo>
                  <a:cubicBezTo>
                    <a:pt x="50" y="54"/>
                    <a:pt x="50" y="54"/>
                    <a:pt x="50" y="54"/>
                  </a:cubicBezTo>
                  <a:cubicBezTo>
                    <a:pt x="50" y="31"/>
                    <a:pt x="50" y="31"/>
                    <a:pt x="50" y="31"/>
                  </a:cubicBezTo>
                  <a:cubicBezTo>
                    <a:pt x="51" y="31"/>
                    <a:pt x="51" y="32"/>
                    <a:pt x="52" y="32"/>
                  </a:cubicBezTo>
                  <a:cubicBezTo>
                    <a:pt x="53" y="32"/>
                    <a:pt x="54" y="31"/>
                    <a:pt x="55" y="31"/>
                  </a:cubicBezTo>
                  <a:cubicBezTo>
                    <a:pt x="55" y="31"/>
                    <a:pt x="56" y="30"/>
                    <a:pt x="56" y="29"/>
                  </a:cubicBezTo>
                  <a:cubicBezTo>
                    <a:pt x="57" y="30"/>
                    <a:pt x="57" y="31"/>
                    <a:pt x="58" y="31"/>
                  </a:cubicBezTo>
                  <a:cubicBezTo>
                    <a:pt x="59" y="31"/>
                    <a:pt x="60" y="32"/>
                    <a:pt x="61" y="32"/>
                  </a:cubicBezTo>
                  <a:cubicBezTo>
                    <a:pt x="62" y="32"/>
                    <a:pt x="62" y="31"/>
                    <a:pt x="63" y="31"/>
                  </a:cubicBezTo>
                  <a:cubicBezTo>
                    <a:pt x="63" y="54"/>
                    <a:pt x="63" y="54"/>
                    <a:pt x="63" y="54"/>
                  </a:cubicBezTo>
                  <a:cubicBezTo>
                    <a:pt x="113" y="54"/>
                    <a:pt x="113" y="54"/>
                    <a:pt x="113" y="54"/>
                  </a:cubicBezTo>
                  <a:cubicBezTo>
                    <a:pt x="113" y="30"/>
                    <a:pt x="113" y="30"/>
                    <a:pt x="113" y="30"/>
                  </a:cubicBezTo>
                  <a:lnTo>
                    <a:pt x="68" y="30"/>
                  </a:lnTo>
                  <a:close/>
                  <a:moveTo>
                    <a:pt x="51" y="27"/>
                  </a:moveTo>
                  <a:cubicBezTo>
                    <a:pt x="49" y="26"/>
                    <a:pt x="44" y="24"/>
                    <a:pt x="40" y="18"/>
                  </a:cubicBezTo>
                  <a:cubicBezTo>
                    <a:pt x="35" y="11"/>
                    <a:pt x="35" y="6"/>
                    <a:pt x="36" y="5"/>
                  </a:cubicBezTo>
                  <a:cubicBezTo>
                    <a:pt x="38" y="5"/>
                    <a:pt x="43" y="8"/>
                    <a:pt x="47" y="14"/>
                  </a:cubicBezTo>
                  <a:cubicBezTo>
                    <a:pt x="49" y="16"/>
                    <a:pt x="50" y="18"/>
                    <a:pt x="51" y="20"/>
                  </a:cubicBezTo>
                  <a:cubicBezTo>
                    <a:pt x="53" y="25"/>
                    <a:pt x="53" y="25"/>
                    <a:pt x="53" y="25"/>
                  </a:cubicBezTo>
                  <a:lnTo>
                    <a:pt x="51" y="27"/>
                  </a:lnTo>
                  <a:close/>
                  <a:moveTo>
                    <a:pt x="61" y="27"/>
                  </a:moveTo>
                  <a:cubicBezTo>
                    <a:pt x="60" y="25"/>
                    <a:pt x="60" y="25"/>
                    <a:pt x="60" y="25"/>
                  </a:cubicBezTo>
                  <a:cubicBezTo>
                    <a:pt x="62" y="20"/>
                    <a:pt x="62" y="20"/>
                    <a:pt x="62" y="20"/>
                  </a:cubicBezTo>
                  <a:cubicBezTo>
                    <a:pt x="63" y="18"/>
                    <a:pt x="64" y="16"/>
                    <a:pt x="65" y="14"/>
                  </a:cubicBezTo>
                  <a:cubicBezTo>
                    <a:pt x="70" y="8"/>
                    <a:pt x="75" y="5"/>
                    <a:pt x="77" y="5"/>
                  </a:cubicBezTo>
                  <a:cubicBezTo>
                    <a:pt x="78" y="6"/>
                    <a:pt x="78" y="11"/>
                    <a:pt x="73" y="18"/>
                  </a:cubicBezTo>
                  <a:cubicBezTo>
                    <a:pt x="69" y="24"/>
                    <a:pt x="63" y="27"/>
                    <a:pt x="61" y="2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8"/>
            <p:cNvSpPr>
              <a:spLocks/>
            </p:cNvSpPr>
            <p:nvPr/>
          </p:nvSpPr>
          <p:spPr bwMode="auto">
            <a:xfrm>
              <a:off x="-2159000" y="781050"/>
              <a:ext cx="185738" cy="57150"/>
            </a:xfrm>
            <a:custGeom>
              <a:avLst/>
              <a:gdLst>
                <a:gd name="T0" fmla="*/ 8 w 117"/>
                <a:gd name="T1" fmla="*/ 0 h 36"/>
                <a:gd name="T2" fmla="*/ 6 w 117"/>
                <a:gd name="T3" fmla="*/ 0 h 36"/>
                <a:gd name="T4" fmla="*/ 0 w 117"/>
                <a:gd name="T5" fmla="*/ 0 h 36"/>
                <a:gd name="T6" fmla="*/ 0 w 117"/>
                <a:gd name="T7" fmla="*/ 36 h 36"/>
                <a:gd name="T8" fmla="*/ 11 w 117"/>
                <a:gd name="T9" fmla="*/ 36 h 36"/>
                <a:gd name="T10" fmla="*/ 11 w 117"/>
                <a:gd name="T11" fmla="*/ 3 h 36"/>
                <a:gd name="T12" fmla="*/ 108 w 117"/>
                <a:gd name="T13" fmla="*/ 3 h 36"/>
                <a:gd name="T14" fmla="*/ 108 w 117"/>
                <a:gd name="T15" fmla="*/ 33 h 36"/>
                <a:gd name="T16" fmla="*/ 117 w 117"/>
                <a:gd name="T17" fmla="*/ 33 h 36"/>
                <a:gd name="T18" fmla="*/ 117 w 117"/>
                <a:gd name="T19" fmla="*/ 3 h 36"/>
                <a:gd name="T20" fmla="*/ 117 w 117"/>
                <a:gd name="T21" fmla="*/ 0 h 36"/>
                <a:gd name="T22" fmla="*/ 110 w 117"/>
                <a:gd name="T23" fmla="*/ 0 h 36"/>
                <a:gd name="T24" fmla="*/ 8 w 117"/>
                <a:gd name="T2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6">
                  <a:moveTo>
                    <a:pt x="8" y="0"/>
                  </a:moveTo>
                  <a:lnTo>
                    <a:pt x="6" y="0"/>
                  </a:lnTo>
                  <a:lnTo>
                    <a:pt x="0" y="0"/>
                  </a:lnTo>
                  <a:lnTo>
                    <a:pt x="0" y="36"/>
                  </a:lnTo>
                  <a:lnTo>
                    <a:pt x="11" y="36"/>
                  </a:lnTo>
                  <a:lnTo>
                    <a:pt x="11" y="3"/>
                  </a:lnTo>
                  <a:lnTo>
                    <a:pt x="108" y="3"/>
                  </a:lnTo>
                  <a:lnTo>
                    <a:pt x="108" y="33"/>
                  </a:lnTo>
                  <a:lnTo>
                    <a:pt x="117" y="33"/>
                  </a:lnTo>
                  <a:lnTo>
                    <a:pt x="117" y="3"/>
                  </a:lnTo>
                  <a:lnTo>
                    <a:pt x="117" y="0"/>
                  </a:lnTo>
                  <a:lnTo>
                    <a:pt x="110" y="0"/>
                  </a:lnTo>
                  <a:lnTo>
                    <a:pt x="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3" name="Group 72"/>
          <p:cNvGrpSpPr/>
          <p:nvPr/>
        </p:nvGrpSpPr>
        <p:grpSpPr>
          <a:xfrm>
            <a:off x="9648647" y="4025649"/>
            <a:ext cx="379321" cy="367002"/>
            <a:chOff x="-781466" y="1120775"/>
            <a:chExt cx="208378" cy="201612"/>
          </a:xfrm>
          <a:solidFill>
            <a:schemeClr val="bg1"/>
          </a:solidFill>
        </p:grpSpPr>
        <p:sp>
          <p:nvSpPr>
            <p:cNvPr id="60" name="Rectangle 29"/>
            <p:cNvSpPr>
              <a:spLocks noChangeArrowheads="1"/>
            </p:cNvSpPr>
            <p:nvPr/>
          </p:nvSpPr>
          <p:spPr bwMode="auto">
            <a:xfrm>
              <a:off x="-781466" y="1290637"/>
              <a:ext cx="187325" cy="317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30"/>
            <p:cNvSpPr>
              <a:spLocks/>
            </p:cNvSpPr>
            <p:nvPr/>
          </p:nvSpPr>
          <p:spPr bwMode="auto">
            <a:xfrm>
              <a:off x="-688975" y="1203325"/>
              <a:ext cx="36513" cy="34925"/>
            </a:xfrm>
            <a:custGeom>
              <a:avLst/>
              <a:gdLst>
                <a:gd name="T0" fmla="*/ 21 w 22"/>
                <a:gd name="T1" fmla="*/ 13 h 21"/>
                <a:gd name="T2" fmla="*/ 19 w 22"/>
                <a:gd name="T3" fmla="*/ 8 h 21"/>
                <a:gd name="T4" fmla="*/ 15 w 22"/>
                <a:gd name="T5" fmla="*/ 7 h 21"/>
                <a:gd name="T6" fmla="*/ 10 w 22"/>
                <a:gd name="T7" fmla="*/ 9 h 21"/>
                <a:gd name="T8" fmla="*/ 7 w 22"/>
                <a:gd name="T9" fmla="*/ 10 h 21"/>
                <a:gd name="T10" fmla="*/ 4 w 22"/>
                <a:gd name="T11" fmla="*/ 9 h 21"/>
                <a:gd name="T12" fmla="*/ 4 w 22"/>
                <a:gd name="T13" fmla="*/ 7 h 21"/>
                <a:gd name="T14" fmla="*/ 5 w 22"/>
                <a:gd name="T15" fmla="*/ 4 h 21"/>
                <a:gd name="T16" fmla="*/ 7 w 22"/>
                <a:gd name="T17" fmla="*/ 3 h 21"/>
                <a:gd name="T18" fmla="*/ 10 w 22"/>
                <a:gd name="T19" fmla="*/ 4 h 21"/>
                <a:gd name="T20" fmla="*/ 10 w 22"/>
                <a:gd name="T21" fmla="*/ 4 h 21"/>
                <a:gd name="T22" fmla="*/ 12 w 22"/>
                <a:gd name="T23" fmla="*/ 2 h 21"/>
                <a:gd name="T24" fmla="*/ 12 w 22"/>
                <a:gd name="T25" fmla="*/ 2 h 21"/>
                <a:gd name="T26" fmla="*/ 8 w 22"/>
                <a:gd name="T27" fmla="*/ 0 h 21"/>
                <a:gd name="T28" fmla="*/ 4 w 22"/>
                <a:gd name="T29" fmla="*/ 1 h 21"/>
                <a:gd name="T30" fmla="*/ 2 w 22"/>
                <a:gd name="T31" fmla="*/ 0 h 21"/>
                <a:gd name="T32" fmla="*/ 0 w 22"/>
                <a:gd name="T33" fmla="*/ 2 h 21"/>
                <a:gd name="T34" fmla="*/ 2 w 22"/>
                <a:gd name="T35" fmla="*/ 4 h 21"/>
                <a:gd name="T36" fmla="*/ 1 w 22"/>
                <a:gd name="T37" fmla="*/ 7 h 21"/>
                <a:gd name="T38" fmla="*/ 2 w 22"/>
                <a:gd name="T39" fmla="*/ 11 h 21"/>
                <a:gd name="T40" fmla="*/ 6 w 22"/>
                <a:gd name="T41" fmla="*/ 13 h 21"/>
                <a:gd name="T42" fmla="*/ 11 w 22"/>
                <a:gd name="T43" fmla="*/ 11 h 21"/>
                <a:gd name="T44" fmla="*/ 15 w 22"/>
                <a:gd name="T45" fmla="*/ 10 h 21"/>
                <a:gd name="T46" fmla="*/ 17 w 22"/>
                <a:gd name="T47" fmla="*/ 10 h 21"/>
                <a:gd name="T48" fmla="*/ 18 w 22"/>
                <a:gd name="T49" fmla="*/ 13 h 21"/>
                <a:gd name="T50" fmla="*/ 17 w 22"/>
                <a:gd name="T51" fmla="*/ 16 h 21"/>
                <a:gd name="T52" fmla="*/ 14 w 22"/>
                <a:gd name="T53" fmla="*/ 18 h 21"/>
                <a:gd name="T54" fmla="*/ 11 w 22"/>
                <a:gd name="T55" fmla="*/ 17 h 21"/>
                <a:gd name="T56" fmla="*/ 11 w 22"/>
                <a:gd name="T57" fmla="*/ 16 h 21"/>
                <a:gd name="T58" fmla="*/ 8 w 22"/>
                <a:gd name="T59" fmla="*/ 19 h 21"/>
                <a:gd name="T60" fmla="*/ 9 w 22"/>
                <a:gd name="T61" fmla="*/ 19 h 21"/>
                <a:gd name="T62" fmla="*/ 13 w 22"/>
                <a:gd name="T63" fmla="*/ 21 h 21"/>
                <a:gd name="T64" fmla="*/ 17 w 22"/>
                <a:gd name="T65" fmla="*/ 19 h 21"/>
                <a:gd name="T66" fmla="*/ 19 w 22"/>
                <a:gd name="T67" fmla="*/ 21 h 21"/>
                <a:gd name="T68" fmla="*/ 22 w 22"/>
                <a:gd name="T69" fmla="*/ 19 h 21"/>
                <a:gd name="T70" fmla="*/ 20 w 22"/>
                <a:gd name="T71" fmla="*/ 17 h 21"/>
                <a:gd name="T72" fmla="*/ 21 w 22"/>
                <a:gd name="T73"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 h="21">
                  <a:moveTo>
                    <a:pt x="21" y="13"/>
                  </a:moveTo>
                  <a:cubicBezTo>
                    <a:pt x="21" y="11"/>
                    <a:pt x="21" y="10"/>
                    <a:pt x="19" y="8"/>
                  </a:cubicBezTo>
                  <a:cubicBezTo>
                    <a:pt x="18" y="7"/>
                    <a:pt x="17" y="7"/>
                    <a:pt x="15" y="7"/>
                  </a:cubicBezTo>
                  <a:cubicBezTo>
                    <a:pt x="14" y="7"/>
                    <a:pt x="12" y="7"/>
                    <a:pt x="10" y="9"/>
                  </a:cubicBezTo>
                  <a:cubicBezTo>
                    <a:pt x="8" y="9"/>
                    <a:pt x="7" y="10"/>
                    <a:pt x="7" y="10"/>
                  </a:cubicBezTo>
                  <a:cubicBezTo>
                    <a:pt x="6" y="10"/>
                    <a:pt x="5" y="10"/>
                    <a:pt x="4" y="9"/>
                  </a:cubicBezTo>
                  <a:cubicBezTo>
                    <a:pt x="4" y="8"/>
                    <a:pt x="3" y="8"/>
                    <a:pt x="4" y="7"/>
                  </a:cubicBezTo>
                  <a:cubicBezTo>
                    <a:pt x="4" y="6"/>
                    <a:pt x="4" y="5"/>
                    <a:pt x="5" y="4"/>
                  </a:cubicBezTo>
                  <a:cubicBezTo>
                    <a:pt x="6" y="3"/>
                    <a:pt x="7" y="3"/>
                    <a:pt x="7" y="3"/>
                  </a:cubicBezTo>
                  <a:cubicBezTo>
                    <a:pt x="8" y="3"/>
                    <a:pt x="9" y="3"/>
                    <a:pt x="10" y="4"/>
                  </a:cubicBezTo>
                  <a:cubicBezTo>
                    <a:pt x="10" y="4"/>
                    <a:pt x="10" y="4"/>
                    <a:pt x="10" y="4"/>
                  </a:cubicBezTo>
                  <a:cubicBezTo>
                    <a:pt x="12" y="2"/>
                    <a:pt x="12" y="2"/>
                    <a:pt x="12" y="2"/>
                  </a:cubicBezTo>
                  <a:cubicBezTo>
                    <a:pt x="12" y="2"/>
                    <a:pt x="12" y="2"/>
                    <a:pt x="12" y="2"/>
                  </a:cubicBezTo>
                  <a:cubicBezTo>
                    <a:pt x="11" y="0"/>
                    <a:pt x="9" y="0"/>
                    <a:pt x="8" y="0"/>
                  </a:cubicBezTo>
                  <a:cubicBezTo>
                    <a:pt x="6" y="0"/>
                    <a:pt x="5" y="1"/>
                    <a:pt x="4" y="1"/>
                  </a:cubicBezTo>
                  <a:cubicBezTo>
                    <a:pt x="2" y="0"/>
                    <a:pt x="2" y="0"/>
                    <a:pt x="2" y="0"/>
                  </a:cubicBezTo>
                  <a:cubicBezTo>
                    <a:pt x="0" y="2"/>
                    <a:pt x="0" y="2"/>
                    <a:pt x="0" y="2"/>
                  </a:cubicBezTo>
                  <a:cubicBezTo>
                    <a:pt x="2" y="4"/>
                    <a:pt x="2" y="4"/>
                    <a:pt x="2" y="4"/>
                  </a:cubicBezTo>
                  <a:cubicBezTo>
                    <a:pt x="1" y="5"/>
                    <a:pt x="1" y="6"/>
                    <a:pt x="1" y="7"/>
                  </a:cubicBezTo>
                  <a:cubicBezTo>
                    <a:pt x="0" y="9"/>
                    <a:pt x="1" y="10"/>
                    <a:pt x="2" y="11"/>
                  </a:cubicBezTo>
                  <a:cubicBezTo>
                    <a:pt x="3" y="12"/>
                    <a:pt x="5" y="13"/>
                    <a:pt x="6" y="13"/>
                  </a:cubicBezTo>
                  <a:cubicBezTo>
                    <a:pt x="7" y="13"/>
                    <a:pt x="9" y="12"/>
                    <a:pt x="11" y="11"/>
                  </a:cubicBezTo>
                  <a:cubicBezTo>
                    <a:pt x="12" y="10"/>
                    <a:pt x="14" y="10"/>
                    <a:pt x="15" y="10"/>
                  </a:cubicBezTo>
                  <a:cubicBezTo>
                    <a:pt x="16" y="9"/>
                    <a:pt x="16" y="10"/>
                    <a:pt x="17" y="10"/>
                  </a:cubicBezTo>
                  <a:cubicBezTo>
                    <a:pt x="18" y="11"/>
                    <a:pt x="18" y="12"/>
                    <a:pt x="18" y="13"/>
                  </a:cubicBezTo>
                  <a:cubicBezTo>
                    <a:pt x="18" y="14"/>
                    <a:pt x="18" y="15"/>
                    <a:pt x="17" y="16"/>
                  </a:cubicBezTo>
                  <a:cubicBezTo>
                    <a:pt x="16" y="17"/>
                    <a:pt x="15" y="18"/>
                    <a:pt x="14" y="18"/>
                  </a:cubicBezTo>
                  <a:cubicBezTo>
                    <a:pt x="13" y="18"/>
                    <a:pt x="12" y="17"/>
                    <a:pt x="11" y="17"/>
                  </a:cubicBezTo>
                  <a:cubicBezTo>
                    <a:pt x="11" y="16"/>
                    <a:pt x="11" y="16"/>
                    <a:pt x="11" y="16"/>
                  </a:cubicBezTo>
                  <a:cubicBezTo>
                    <a:pt x="8" y="19"/>
                    <a:pt x="8" y="19"/>
                    <a:pt x="8" y="19"/>
                  </a:cubicBezTo>
                  <a:cubicBezTo>
                    <a:pt x="9" y="19"/>
                    <a:pt x="9" y="19"/>
                    <a:pt x="9" y="19"/>
                  </a:cubicBezTo>
                  <a:cubicBezTo>
                    <a:pt x="10" y="20"/>
                    <a:pt x="11" y="21"/>
                    <a:pt x="13" y="21"/>
                  </a:cubicBezTo>
                  <a:cubicBezTo>
                    <a:pt x="15" y="20"/>
                    <a:pt x="16" y="20"/>
                    <a:pt x="17" y="19"/>
                  </a:cubicBezTo>
                  <a:cubicBezTo>
                    <a:pt x="19" y="21"/>
                    <a:pt x="19" y="21"/>
                    <a:pt x="19" y="21"/>
                  </a:cubicBezTo>
                  <a:cubicBezTo>
                    <a:pt x="22" y="19"/>
                    <a:pt x="22" y="19"/>
                    <a:pt x="22" y="19"/>
                  </a:cubicBezTo>
                  <a:cubicBezTo>
                    <a:pt x="20" y="17"/>
                    <a:pt x="20" y="17"/>
                    <a:pt x="20" y="17"/>
                  </a:cubicBezTo>
                  <a:cubicBezTo>
                    <a:pt x="20" y="16"/>
                    <a:pt x="21" y="14"/>
                    <a:pt x="21" y="1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31"/>
            <p:cNvSpPr>
              <a:spLocks noEditPoints="1"/>
            </p:cNvSpPr>
            <p:nvPr/>
          </p:nvSpPr>
          <p:spPr bwMode="auto">
            <a:xfrm>
              <a:off x="-769938" y="1120775"/>
              <a:ext cx="196850" cy="160338"/>
            </a:xfrm>
            <a:custGeom>
              <a:avLst/>
              <a:gdLst>
                <a:gd name="T0" fmla="*/ 53 w 119"/>
                <a:gd name="T1" fmla="*/ 95 h 95"/>
                <a:gd name="T2" fmla="*/ 60 w 119"/>
                <a:gd name="T3" fmla="*/ 88 h 95"/>
                <a:gd name="T4" fmla="*/ 99 w 119"/>
                <a:gd name="T5" fmla="*/ 49 h 95"/>
                <a:gd name="T6" fmla="*/ 98 w 119"/>
                <a:gd name="T7" fmla="*/ 34 h 95"/>
                <a:gd name="T8" fmla="*/ 107 w 119"/>
                <a:gd name="T9" fmla="*/ 44 h 95"/>
                <a:gd name="T10" fmla="*/ 98 w 119"/>
                <a:gd name="T11" fmla="*/ 52 h 95"/>
                <a:gd name="T12" fmla="*/ 82 w 119"/>
                <a:gd name="T13" fmla="*/ 68 h 95"/>
                <a:gd name="T14" fmla="*/ 65 w 119"/>
                <a:gd name="T15" fmla="*/ 85 h 95"/>
                <a:gd name="T16" fmla="*/ 61 w 119"/>
                <a:gd name="T17" fmla="*/ 90 h 95"/>
                <a:gd name="T18" fmla="*/ 55 w 119"/>
                <a:gd name="T19" fmla="*/ 95 h 95"/>
                <a:gd name="T20" fmla="*/ 66 w 119"/>
                <a:gd name="T21" fmla="*/ 95 h 95"/>
                <a:gd name="T22" fmla="*/ 70 w 119"/>
                <a:gd name="T23" fmla="*/ 91 h 95"/>
                <a:gd name="T24" fmla="*/ 87 w 119"/>
                <a:gd name="T25" fmla="*/ 74 h 95"/>
                <a:gd name="T26" fmla="*/ 91 w 119"/>
                <a:gd name="T27" fmla="*/ 70 h 95"/>
                <a:gd name="T28" fmla="*/ 119 w 119"/>
                <a:gd name="T29" fmla="*/ 42 h 95"/>
                <a:gd name="T30" fmla="*/ 77 w 119"/>
                <a:gd name="T31" fmla="*/ 0 h 95"/>
                <a:gd name="T32" fmla="*/ 0 w 119"/>
                <a:gd name="T33" fmla="*/ 77 h 95"/>
                <a:gd name="T34" fmla="*/ 18 w 119"/>
                <a:gd name="T35" fmla="*/ 95 h 95"/>
                <a:gd name="T36" fmla="*/ 53 w 119"/>
                <a:gd name="T37" fmla="*/ 95 h 95"/>
                <a:gd name="T38" fmla="*/ 72 w 119"/>
                <a:gd name="T39" fmla="*/ 71 h 95"/>
                <a:gd name="T40" fmla="*/ 48 w 119"/>
                <a:gd name="T41" fmla="*/ 71 h 95"/>
                <a:gd name="T42" fmla="*/ 48 w 119"/>
                <a:gd name="T43" fmla="*/ 48 h 95"/>
                <a:gd name="T44" fmla="*/ 72 w 119"/>
                <a:gd name="T45" fmla="*/ 48 h 95"/>
                <a:gd name="T46" fmla="*/ 72 w 119"/>
                <a:gd name="T47" fmla="*/ 71 h 95"/>
                <a:gd name="T48" fmla="*/ 76 w 119"/>
                <a:gd name="T49" fmla="*/ 12 h 95"/>
                <a:gd name="T50" fmla="*/ 85 w 119"/>
                <a:gd name="T51" fmla="*/ 21 h 95"/>
                <a:gd name="T52" fmla="*/ 71 w 119"/>
                <a:gd name="T53" fmla="*/ 20 h 95"/>
                <a:gd name="T54" fmla="*/ 21 w 119"/>
                <a:gd name="T55" fmla="*/ 69 h 95"/>
                <a:gd name="T56" fmla="*/ 21 w 119"/>
                <a:gd name="T57" fmla="*/ 84 h 95"/>
                <a:gd name="T58" fmla="*/ 13 w 119"/>
                <a:gd name="T59" fmla="*/ 75 h 95"/>
                <a:gd name="T60" fmla="*/ 76 w 119"/>
                <a:gd name="T61" fmla="*/ 1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9" h="95">
                  <a:moveTo>
                    <a:pt x="53" y="95"/>
                  </a:moveTo>
                  <a:cubicBezTo>
                    <a:pt x="60" y="88"/>
                    <a:pt x="60" y="88"/>
                    <a:pt x="60" y="88"/>
                  </a:cubicBezTo>
                  <a:cubicBezTo>
                    <a:pt x="99" y="49"/>
                    <a:pt x="99" y="49"/>
                    <a:pt x="99" y="49"/>
                  </a:cubicBezTo>
                  <a:cubicBezTo>
                    <a:pt x="93" y="42"/>
                    <a:pt x="96" y="37"/>
                    <a:pt x="98" y="34"/>
                  </a:cubicBezTo>
                  <a:cubicBezTo>
                    <a:pt x="107" y="44"/>
                    <a:pt x="107" y="44"/>
                    <a:pt x="107" y="44"/>
                  </a:cubicBezTo>
                  <a:cubicBezTo>
                    <a:pt x="98" y="52"/>
                    <a:pt x="98" y="52"/>
                    <a:pt x="98" y="52"/>
                  </a:cubicBezTo>
                  <a:cubicBezTo>
                    <a:pt x="82" y="68"/>
                    <a:pt x="82" y="68"/>
                    <a:pt x="82" y="68"/>
                  </a:cubicBezTo>
                  <a:cubicBezTo>
                    <a:pt x="65" y="85"/>
                    <a:pt x="65" y="85"/>
                    <a:pt x="65" y="85"/>
                  </a:cubicBezTo>
                  <a:cubicBezTo>
                    <a:pt x="61" y="90"/>
                    <a:pt x="61" y="90"/>
                    <a:pt x="61" y="90"/>
                  </a:cubicBezTo>
                  <a:cubicBezTo>
                    <a:pt x="55" y="95"/>
                    <a:pt x="55" y="95"/>
                    <a:pt x="55" y="95"/>
                  </a:cubicBezTo>
                  <a:cubicBezTo>
                    <a:pt x="66" y="95"/>
                    <a:pt x="66" y="95"/>
                    <a:pt x="66" y="95"/>
                  </a:cubicBezTo>
                  <a:cubicBezTo>
                    <a:pt x="70" y="91"/>
                    <a:pt x="70" y="91"/>
                    <a:pt x="70" y="91"/>
                  </a:cubicBezTo>
                  <a:cubicBezTo>
                    <a:pt x="87" y="74"/>
                    <a:pt x="87" y="74"/>
                    <a:pt x="87" y="74"/>
                  </a:cubicBezTo>
                  <a:cubicBezTo>
                    <a:pt x="91" y="70"/>
                    <a:pt x="91" y="70"/>
                    <a:pt x="91" y="70"/>
                  </a:cubicBezTo>
                  <a:cubicBezTo>
                    <a:pt x="119" y="42"/>
                    <a:pt x="119" y="42"/>
                    <a:pt x="119" y="42"/>
                  </a:cubicBezTo>
                  <a:cubicBezTo>
                    <a:pt x="77" y="0"/>
                    <a:pt x="77" y="0"/>
                    <a:pt x="77" y="0"/>
                  </a:cubicBezTo>
                  <a:cubicBezTo>
                    <a:pt x="0" y="77"/>
                    <a:pt x="0" y="77"/>
                    <a:pt x="0" y="77"/>
                  </a:cubicBezTo>
                  <a:cubicBezTo>
                    <a:pt x="18" y="95"/>
                    <a:pt x="18" y="95"/>
                    <a:pt x="18" y="95"/>
                  </a:cubicBezTo>
                  <a:lnTo>
                    <a:pt x="53" y="95"/>
                  </a:lnTo>
                  <a:close/>
                  <a:moveTo>
                    <a:pt x="72" y="71"/>
                  </a:moveTo>
                  <a:cubicBezTo>
                    <a:pt x="65" y="78"/>
                    <a:pt x="55" y="78"/>
                    <a:pt x="48" y="71"/>
                  </a:cubicBezTo>
                  <a:cubicBezTo>
                    <a:pt x="42" y="65"/>
                    <a:pt x="42" y="54"/>
                    <a:pt x="48" y="48"/>
                  </a:cubicBezTo>
                  <a:cubicBezTo>
                    <a:pt x="55" y="41"/>
                    <a:pt x="65" y="41"/>
                    <a:pt x="72" y="48"/>
                  </a:cubicBezTo>
                  <a:cubicBezTo>
                    <a:pt x="78" y="54"/>
                    <a:pt x="78" y="65"/>
                    <a:pt x="72" y="71"/>
                  </a:cubicBezTo>
                  <a:close/>
                  <a:moveTo>
                    <a:pt x="76" y="12"/>
                  </a:moveTo>
                  <a:cubicBezTo>
                    <a:pt x="85" y="21"/>
                    <a:pt x="85" y="21"/>
                    <a:pt x="85" y="21"/>
                  </a:cubicBezTo>
                  <a:cubicBezTo>
                    <a:pt x="76" y="28"/>
                    <a:pt x="71" y="20"/>
                    <a:pt x="71" y="20"/>
                  </a:cubicBezTo>
                  <a:cubicBezTo>
                    <a:pt x="21" y="69"/>
                    <a:pt x="21" y="69"/>
                    <a:pt x="21" y="69"/>
                  </a:cubicBezTo>
                  <a:cubicBezTo>
                    <a:pt x="21" y="69"/>
                    <a:pt x="28" y="75"/>
                    <a:pt x="21" y="84"/>
                  </a:cubicBezTo>
                  <a:cubicBezTo>
                    <a:pt x="13" y="75"/>
                    <a:pt x="13" y="75"/>
                    <a:pt x="13" y="75"/>
                  </a:cubicBezTo>
                  <a:lnTo>
                    <a:pt x="76"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030347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733082" y="228600"/>
            <a:ext cx="8696917"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2733082" y="287923"/>
            <a:ext cx="8696917" cy="338554"/>
          </a:xfrm>
          <a:prstGeom prst="rect">
            <a:avLst/>
          </a:prstGeom>
          <a:noFill/>
        </p:spPr>
        <p:txBody>
          <a:bodyPr wrap="square" rtlCol="0">
            <a:spAutoFit/>
          </a:bodyPr>
          <a:lstStyle/>
          <a:p>
            <a:pPr algn="ctr"/>
            <a:r>
              <a:rPr lang="en-US" sz="1600" b="1" dirty="0" smtClean="0">
                <a:solidFill>
                  <a:schemeClr val="bg1"/>
                </a:solidFill>
                <a:latin typeface="Arial" panose="020B0604020202020204" pitchFamily="34" charset="0"/>
                <a:cs typeface="Arial" panose="020B0604020202020204" pitchFamily="34" charset="0"/>
              </a:rPr>
              <a:t>SALE</a:t>
            </a:r>
            <a:endParaRPr lang="en-US" sz="1800" b="1" dirty="0">
              <a:solidFill>
                <a:schemeClr val="bg1"/>
              </a:solidFill>
              <a:latin typeface="Arial" panose="020B0604020202020204" pitchFamily="34" charset="0"/>
              <a:cs typeface="Arial" panose="020B0604020202020204" pitchFamily="34" charset="0"/>
            </a:endParaRPr>
          </a:p>
        </p:txBody>
      </p:sp>
      <p:cxnSp>
        <p:nvCxnSpPr>
          <p:cNvPr id="17" name="Straight Connector 16"/>
          <p:cNvCxnSpPr/>
          <p:nvPr/>
        </p:nvCxnSpPr>
        <p:spPr>
          <a:xfrm>
            <a:off x="2819400" y="3438303"/>
            <a:ext cx="85344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957428" y="1882786"/>
            <a:ext cx="1341330" cy="253916"/>
          </a:xfrm>
          <a:prstGeom prst="rect">
            <a:avLst/>
          </a:prstGeom>
          <a:noFill/>
        </p:spPr>
        <p:txBody>
          <a:bodyPr wrap="square" rtlCol="0">
            <a:spAutoFit/>
          </a:bodyPr>
          <a:lstStyle/>
          <a:p>
            <a:r>
              <a:rPr lang="en-US" sz="1050" b="1" dirty="0">
                <a:solidFill>
                  <a:schemeClr val="accent3"/>
                </a:solidFill>
                <a:latin typeface="Arial" panose="020B0604020202020204" pitchFamily="34" charset="0"/>
                <a:cs typeface="Arial" panose="020B0604020202020204" pitchFamily="34" charset="0"/>
              </a:rPr>
              <a:t>ANALYZING</a:t>
            </a:r>
          </a:p>
        </p:txBody>
      </p:sp>
      <p:sp>
        <p:nvSpPr>
          <p:cNvPr id="10" name="TextBox 9"/>
          <p:cNvSpPr txBox="1"/>
          <p:nvPr/>
        </p:nvSpPr>
        <p:spPr>
          <a:xfrm>
            <a:off x="2952987" y="3818349"/>
            <a:ext cx="1327721" cy="415498"/>
          </a:xfrm>
          <a:prstGeom prst="rect">
            <a:avLst/>
          </a:prstGeom>
          <a:noFill/>
        </p:spPr>
        <p:txBody>
          <a:bodyPr wrap="square" rtlCol="0">
            <a:spAutoFit/>
          </a:bodyPr>
          <a:lstStyle/>
          <a:p>
            <a:r>
              <a:rPr lang="en-US" sz="1050" b="1" dirty="0">
                <a:solidFill>
                  <a:schemeClr val="accent3"/>
                </a:solidFill>
                <a:latin typeface="Arial" panose="020B0604020202020204" pitchFamily="34" charset="0"/>
                <a:cs typeface="Arial" panose="020B0604020202020204" pitchFamily="34" charset="0"/>
              </a:rPr>
              <a:t>NEEDS</a:t>
            </a:r>
          </a:p>
          <a:p>
            <a:r>
              <a:rPr lang="en-US" sz="1050" b="1" dirty="0">
                <a:solidFill>
                  <a:schemeClr val="accent3"/>
                </a:solidFill>
                <a:latin typeface="Arial" panose="020B0604020202020204" pitchFamily="34" charset="0"/>
                <a:cs typeface="Arial" panose="020B0604020202020204" pitchFamily="34" charset="0"/>
              </a:rPr>
              <a:t>DISCOVERY</a:t>
            </a:r>
          </a:p>
        </p:txBody>
      </p:sp>
      <p:grpSp>
        <p:nvGrpSpPr>
          <p:cNvPr id="40" name="Group 39"/>
          <p:cNvGrpSpPr/>
          <p:nvPr/>
        </p:nvGrpSpPr>
        <p:grpSpPr>
          <a:xfrm>
            <a:off x="2607646" y="1528466"/>
            <a:ext cx="250874" cy="3949800"/>
            <a:chOff x="2150446" y="1709458"/>
            <a:chExt cx="250874" cy="3949800"/>
          </a:xfrm>
          <a:solidFill>
            <a:schemeClr val="accent2"/>
          </a:solidFill>
        </p:grpSpPr>
        <p:grpSp>
          <p:nvGrpSpPr>
            <p:cNvPr id="2" name="Group 1"/>
            <p:cNvGrpSpPr/>
            <p:nvPr/>
          </p:nvGrpSpPr>
          <p:grpSpPr>
            <a:xfrm>
              <a:off x="2150446" y="1709458"/>
              <a:ext cx="250874" cy="3949800"/>
              <a:chOff x="1779563" y="4083000"/>
              <a:chExt cx="250874" cy="3949800"/>
            </a:xfrm>
            <a:grpFill/>
          </p:grpSpPr>
          <p:cxnSp>
            <p:nvCxnSpPr>
              <p:cNvPr id="3" name="Straight Connector 2"/>
              <p:cNvCxnSpPr>
                <a:stCxn id="5" idx="2"/>
              </p:cNvCxnSpPr>
              <p:nvPr/>
            </p:nvCxnSpPr>
            <p:spPr>
              <a:xfrm>
                <a:off x="1905000" y="4191000"/>
                <a:ext cx="0" cy="1676400"/>
              </a:xfrm>
              <a:prstGeom prst="line">
                <a:avLst/>
              </a:prstGeom>
              <a:grpFill/>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a:stCxn id="7" idx="2"/>
              </p:cNvCxnSpPr>
              <p:nvPr/>
            </p:nvCxnSpPr>
            <p:spPr>
              <a:xfrm flipV="1">
                <a:off x="1905000" y="6118274"/>
                <a:ext cx="0" cy="1806526"/>
              </a:xfrm>
              <a:prstGeom prst="line">
                <a:avLst/>
              </a:prstGeom>
              <a:grpFill/>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851000" y="4083000"/>
                <a:ext cx="108000" cy="1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1779563" y="5867400"/>
                <a:ext cx="250874" cy="25087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rot="10800000">
                <a:off x="1851000" y="7924800"/>
                <a:ext cx="108000" cy="1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Box 11"/>
            <p:cNvSpPr txBox="1"/>
            <p:nvPr/>
          </p:nvSpPr>
          <p:spPr>
            <a:xfrm>
              <a:off x="2150448" y="3492337"/>
              <a:ext cx="250872" cy="253916"/>
            </a:xfrm>
            <a:prstGeom prst="rect">
              <a:avLst/>
            </a:prstGeom>
            <a:noFill/>
          </p:spPr>
          <p:txBody>
            <a:bodyPr wrap="square" rtlCol="0">
              <a:spAutoFit/>
            </a:bodyPr>
            <a:lstStyle/>
            <a:p>
              <a:pPr algn="ctr"/>
              <a:r>
                <a:rPr lang="en-US" sz="1050" b="1" dirty="0" smtClean="0">
                  <a:solidFill>
                    <a:schemeClr val="bg1"/>
                  </a:solidFill>
                  <a:latin typeface="Arial" panose="020B0604020202020204" pitchFamily="34" charset="0"/>
                  <a:cs typeface="Arial" panose="020B0604020202020204" pitchFamily="34" charset="0"/>
                </a:rPr>
                <a:t>6</a:t>
              </a:r>
              <a:endParaRPr lang="en-US" sz="1050" b="1" dirty="0">
                <a:solidFill>
                  <a:schemeClr val="bg1"/>
                </a:solidFill>
                <a:latin typeface="Arial" panose="020B0604020202020204" pitchFamily="34" charset="0"/>
                <a:cs typeface="Arial" panose="020B0604020202020204" pitchFamily="34" charset="0"/>
              </a:endParaRPr>
            </a:p>
          </p:txBody>
        </p:sp>
      </p:grpSp>
      <p:sp>
        <p:nvSpPr>
          <p:cNvPr id="13" name="TextBox 12"/>
          <p:cNvSpPr txBox="1"/>
          <p:nvPr/>
        </p:nvSpPr>
        <p:spPr>
          <a:xfrm>
            <a:off x="2188947" y="5552954"/>
            <a:ext cx="1088269" cy="415498"/>
          </a:xfrm>
          <a:prstGeom prst="rect">
            <a:avLst/>
          </a:prstGeom>
          <a:noFill/>
        </p:spPr>
        <p:txBody>
          <a:bodyPr wrap="square" rtlCol="0">
            <a:spAutoFit/>
          </a:bodyPr>
          <a:lstStyle/>
          <a:p>
            <a:pPr algn="ctr"/>
            <a:r>
              <a:rPr lang="da-DK" sz="1000" dirty="0">
                <a:solidFill>
                  <a:schemeClr val="tx1">
                    <a:lumMod val="50000"/>
                    <a:lumOff val="50000"/>
                  </a:schemeClr>
                </a:solidFill>
                <a:latin typeface="Arial" panose="020B0604020202020204" pitchFamily="34" charset="0"/>
                <a:cs typeface="Arial" panose="020B0604020202020204" pitchFamily="34" charset="0"/>
              </a:rPr>
              <a:t>Lorem ipsum dolor sit amet</a:t>
            </a:r>
            <a:endParaRPr 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20" name="TextBox 19"/>
          <p:cNvSpPr txBox="1"/>
          <p:nvPr/>
        </p:nvSpPr>
        <p:spPr>
          <a:xfrm>
            <a:off x="611491" y="1482577"/>
            <a:ext cx="1577456" cy="307777"/>
          </a:xfrm>
          <a:prstGeom prst="rect">
            <a:avLst/>
          </a:prstGeom>
          <a:noFill/>
        </p:spPr>
        <p:txBody>
          <a:bodyPr wrap="square" rtlCol="0">
            <a:spAutoFit/>
          </a:bodyPr>
          <a:lstStyle/>
          <a:p>
            <a:r>
              <a:rPr lang="en-US" sz="1400" dirty="0" smtClean="0">
                <a:solidFill>
                  <a:schemeClr val="tx1">
                    <a:lumMod val="50000"/>
                    <a:lumOff val="50000"/>
                  </a:schemeClr>
                </a:solidFill>
                <a:latin typeface="Arial" panose="020B0604020202020204" pitchFamily="34" charset="0"/>
                <a:cs typeface="Arial" panose="020B0604020202020204" pitchFamily="34" charset="0"/>
              </a:rPr>
              <a:t>Buying Process</a:t>
            </a:r>
            <a:endParaRPr lang="en-US" sz="1600" dirty="0">
              <a:solidFill>
                <a:schemeClr val="tx1">
                  <a:lumMod val="50000"/>
                  <a:lumOff val="50000"/>
                </a:schemeClr>
              </a:solidFill>
              <a:latin typeface="Arial" panose="020B0604020202020204" pitchFamily="34" charset="0"/>
              <a:cs typeface="Arial" panose="020B0604020202020204" pitchFamily="34" charset="0"/>
            </a:endParaRPr>
          </a:p>
        </p:txBody>
      </p:sp>
      <p:grpSp>
        <p:nvGrpSpPr>
          <p:cNvPr id="27" name="Group 26"/>
          <p:cNvGrpSpPr/>
          <p:nvPr/>
        </p:nvGrpSpPr>
        <p:grpSpPr>
          <a:xfrm>
            <a:off x="685800" y="1768114"/>
            <a:ext cx="1867864" cy="292388"/>
            <a:chOff x="114042" y="1263411"/>
            <a:chExt cx="1943944" cy="292388"/>
          </a:xfrm>
        </p:grpSpPr>
        <p:sp>
          <p:nvSpPr>
            <p:cNvPr id="26" name="Rectangle 25"/>
            <p:cNvSpPr/>
            <p:nvPr/>
          </p:nvSpPr>
          <p:spPr>
            <a:xfrm>
              <a:off x="114042" y="1278801"/>
              <a:ext cx="1943944" cy="2769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142500" y="1263411"/>
              <a:ext cx="1887029" cy="292388"/>
            </a:xfrm>
            <a:prstGeom prst="rect">
              <a:avLst/>
            </a:prstGeom>
            <a:noFill/>
          </p:spPr>
          <p:txBody>
            <a:bodyPr wrap="square" rtlCol="0">
              <a:spAutoFit/>
            </a:bodyPr>
            <a:lstStyle/>
            <a:p>
              <a:pPr algn="ctr"/>
              <a:r>
                <a:rPr lang="en-US" sz="1300" dirty="0" smtClean="0">
                  <a:solidFill>
                    <a:schemeClr val="bg1"/>
                  </a:solidFill>
                  <a:latin typeface="Arial" panose="020B0604020202020204" pitchFamily="34" charset="0"/>
                  <a:cs typeface="Arial" panose="020B0604020202020204" pitchFamily="34" charset="0"/>
                </a:rPr>
                <a:t>WHEN BUYERS ARE </a:t>
              </a:r>
              <a:endParaRPr lang="en-US" sz="1300" dirty="0">
                <a:solidFill>
                  <a:schemeClr val="bg1"/>
                </a:solidFill>
                <a:latin typeface="Arial" panose="020B0604020202020204" pitchFamily="34" charset="0"/>
                <a:cs typeface="Arial" panose="020B0604020202020204" pitchFamily="34" charset="0"/>
              </a:endParaRPr>
            </a:p>
          </p:txBody>
        </p:sp>
      </p:grpSp>
      <p:sp>
        <p:nvSpPr>
          <p:cNvPr id="28" name="TextBox 27"/>
          <p:cNvSpPr txBox="1"/>
          <p:nvPr/>
        </p:nvSpPr>
        <p:spPr>
          <a:xfrm>
            <a:off x="611491" y="3518168"/>
            <a:ext cx="1577456" cy="307777"/>
          </a:xfrm>
          <a:prstGeom prst="rect">
            <a:avLst/>
          </a:prstGeom>
          <a:noFill/>
        </p:spPr>
        <p:txBody>
          <a:bodyPr wrap="square" rtlCol="0">
            <a:spAutoFit/>
          </a:bodyPr>
          <a:lstStyle/>
          <a:p>
            <a:r>
              <a:rPr lang="en-US" sz="1400" dirty="0" smtClean="0">
                <a:solidFill>
                  <a:schemeClr val="tx1">
                    <a:lumMod val="50000"/>
                    <a:lumOff val="50000"/>
                  </a:schemeClr>
                </a:solidFill>
                <a:latin typeface="Arial" panose="020B0604020202020204" pitchFamily="34" charset="0"/>
                <a:cs typeface="Arial" panose="020B0604020202020204" pitchFamily="34" charset="0"/>
              </a:rPr>
              <a:t>Selling Process</a:t>
            </a:r>
            <a:endParaRPr lang="en-US" sz="1600" dirty="0">
              <a:solidFill>
                <a:schemeClr val="tx1">
                  <a:lumMod val="50000"/>
                  <a:lumOff val="50000"/>
                </a:schemeClr>
              </a:solidFill>
              <a:latin typeface="Arial" panose="020B0604020202020204" pitchFamily="34" charset="0"/>
              <a:cs typeface="Arial" panose="020B0604020202020204" pitchFamily="34" charset="0"/>
            </a:endParaRPr>
          </a:p>
        </p:txBody>
      </p:sp>
      <p:grpSp>
        <p:nvGrpSpPr>
          <p:cNvPr id="29" name="Group 28"/>
          <p:cNvGrpSpPr/>
          <p:nvPr/>
        </p:nvGrpSpPr>
        <p:grpSpPr>
          <a:xfrm>
            <a:off x="685800" y="3803705"/>
            <a:ext cx="1867864" cy="292388"/>
            <a:chOff x="114042" y="1263411"/>
            <a:chExt cx="1943944" cy="292388"/>
          </a:xfrm>
        </p:grpSpPr>
        <p:sp>
          <p:nvSpPr>
            <p:cNvPr id="30" name="Rectangle 29"/>
            <p:cNvSpPr/>
            <p:nvPr/>
          </p:nvSpPr>
          <p:spPr>
            <a:xfrm>
              <a:off x="114042" y="1278801"/>
              <a:ext cx="1943944" cy="2769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142500" y="1263411"/>
              <a:ext cx="1887029" cy="292388"/>
            </a:xfrm>
            <a:prstGeom prst="rect">
              <a:avLst/>
            </a:prstGeom>
            <a:noFill/>
          </p:spPr>
          <p:txBody>
            <a:bodyPr wrap="square" rtlCol="0">
              <a:spAutoFit/>
            </a:bodyPr>
            <a:lstStyle/>
            <a:p>
              <a:pPr algn="ctr"/>
              <a:r>
                <a:rPr lang="en-US" sz="1300" dirty="0" smtClean="0">
                  <a:solidFill>
                    <a:schemeClr val="bg1"/>
                  </a:solidFill>
                  <a:latin typeface="Arial" panose="020B0604020202020204" pitchFamily="34" charset="0"/>
                  <a:cs typeface="Arial" panose="020B0604020202020204" pitchFamily="34" charset="0"/>
                </a:rPr>
                <a:t>WHEN BUYERS ARE </a:t>
              </a:r>
              <a:endParaRPr lang="en-US" sz="1300" dirty="0">
                <a:solidFill>
                  <a:schemeClr val="bg1"/>
                </a:solidFill>
                <a:latin typeface="Arial" panose="020B0604020202020204" pitchFamily="34" charset="0"/>
                <a:cs typeface="Arial" panose="020B0604020202020204" pitchFamily="34" charset="0"/>
              </a:endParaRPr>
            </a:p>
          </p:txBody>
        </p:sp>
      </p:grpSp>
      <p:sp>
        <p:nvSpPr>
          <p:cNvPr id="44" name="Rectangle 43"/>
          <p:cNvSpPr/>
          <p:nvPr/>
        </p:nvSpPr>
        <p:spPr>
          <a:xfrm>
            <a:off x="2958480" y="4190954"/>
            <a:ext cx="1765920" cy="923330"/>
          </a:xfrm>
          <a:prstGeom prst="rect">
            <a:avLst/>
          </a:prstGeom>
        </p:spPr>
        <p:txBody>
          <a:bodyPr wrap="square">
            <a:spAutoFit/>
          </a:bodyPr>
          <a:lstStyle/>
          <a:p>
            <a:pPr>
              <a:buFont typeface="Arial" panose="020B0604020202020204" pitchFamily="34" charset="0"/>
              <a:buChar char="•"/>
            </a:pPr>
            <a:r>
              <a:rPr lang="en-US" sz="900" dirty="0">
                <a:solidFill>
                  <a:schemeClr val="tx1">
                    <a:lumMod val="65000"/>
                    <a:lumOff val="35000"/>
                  </a:schemeClr>
                </a:solidFill>
              </a:rPr>
              <a:t>In eget lectus at </a:t>
            </a:r>
            <a:r>
              <a:rPr lang="en-US" sz="900" dirty="0" smtClean="0">
                <a:solidFill>
                  <a:schemeClr val="tx1">
                    <a:lumMod val="65000"/>
                    <a:lumOff val="35000"/>
                  </a:schemeClr>
                </a:solidFill>
              </a:rPr>
              <a:t>risus.</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Vivamus posuere </a:t>
            </a:r>
            <a:r>
              <a:rPr lang="en-US" sz="900" dirty="0" smtClean="0">
                <a:solidFill>
                  <a:schemeClr val="tx1">
                    <a:lumMod val="65000"/>
                    <a:lumOff val="35000"/>
                  </a:schemeClr>
                </a:solidFill>
              </a:rPr>
              <a:t>dui.</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Nam elementum dui id lorem </a:t>
            </a:r>
            <a:r>
              <a:rPr lang="en-US" sz="900" dirty="0" smtClean="0">
                <a:solidFill>
                  <a:schemeClr val="tx1">
                    <a:lumMod val="65000"/>
                    <a:lumOff val="35000"/>
                  </a:schemeClr>
                </a:solidFill>
              </a:rPr>
              <a:t>.</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Suspendisse vel nibh </a:t>
            </a:r>
            <a:r>
              <a:rPr lang="en-US" sz="900" dirty="0" smtClean="0">
                <a:solidFill>
                  <a:schemeClr val="tx1">
                    <a:lumMod val="65000"/>
                    <a:lumOff val="35000"/>
                  </a:schemeClr>
                </a:solidFill>
              </a:rPr>
              <a:t>hendrerit.</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Sed sollicitudin sapien vitae tempor viverra.</a:t>
            </a:r>
          </a:p>
        </p:txBody>
      </p:sp>
      <p:sp>
        <p:nvSpPr>
          <p:cNvPr id="45" name="Rectangle 44"/>
          <p:cNvSpPr/>
          <p:nvPr/>
        </p:nvSpPr>
        <p:spPr>
          <a:xfrm>
            <a:off x="2952987" y="2097510"/>
            <a:ext cx="1287304" cy="784830"/>
          </a:xfrm>
          <a:prstGeom prst="rect">
            <a:avLst/>
          </a:prstGeom>
        </p:spPr>
        <p:txBody>
          <a:bodyPr wrap="square">
            <a:spAutoFit/>
          </a:bodyPr>
          <a:lstStyle/>
          <a:p>
            <a:pPr>
              <a:buFont typeface="Arial" panose="020B0604020202020204" pitchFamily="34" charset="0"/>
              <a:buChar char="•"/>
            </a:pPr>
            <a:r>
              <a:rPr lang="sv-SE" sz="900" dirty="0">
                <a:solidFill>
                  <a:schemeClr val="tx1">
                    <a:lumMod val="65000"/>
                    <a:lumOff val="35000"/>
                  </a:schemeClr>
                </a:solidFill>
              </a:rPr>
              <a:t>Sed sed magna </a:t>
            </a:r>
            <a:r>
              <a:rPr lang="sv-SE" sz="900" dirty="0" smtClean="0">
                <a:solidFill>
                  <a:schemeClr val="tx1">
                    <a:lumMod val="65000"/>
                    <a:lumOff val="35000"/>
                  </a:schemeClr>
                </a:solidFill>
              </a:rPr>
              <a:t>quis</a:t>
            </a:r>
            <a:r>
              <a:rPr lang="en-US" sz="900" dirty="0" smtClean="0">
                <a:solidFill>
                  <a:schemeClr val="tx1">
                    <a:lumMod val="65000"/>
                    <a:lumOff val="35000"/>
                  </a:schemeClr>
                </a:solidFill>
              </a:rPr>
              <a:t>.</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Nulla </a:t>
            </a:r>
            <a:r>
              <a:rPr lang="en-US" sz="900" dirty="0" smtClean="0">
                <a:solidFill>
                  <a:schemeClr val="tx1">
                    <a:lumMod val="65000"/>
                    <a:lumOff val="35000"/>
                  </a:schemeClr>
                </a:solidFill>
              </a:rPr>
              <a:t>vestibulum.</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Donec dignissim </a:t>
            </a:r>
            <a:r>
              <a:rPr lang="en-US" sz="900" dirty="0" smtClean="0">
                <a:solidFill>
                  <a:schemeClr val="tx1">
                    <a:lumMod val="65000"/>
                    <a:lumOff val="35000"/>
                  </a:schemeClr>
                </a:solidFill>
              </a:rPr>
              <a:t>risus.</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Nunc eget odio ut velit laoreet mollis.</a:t>
            </a:r>
          </a:p>
        </p:txBody>
      </p:sp>
      <p:sp>
        <p:nvSpPr>
          <p:cNvPr id="9" name="Rectangle 8"/>
          <p:cNvSpPr/>
          <p:nvPr/>
        </p:nvSpPr>
        <p:spPr>
          <a:xfrm>
            <a:off x="5181599" y="2205123"/>
            <a:ext cx="5975543" cy="738664"/>
          </a:xfrm>
          <a:prstGeom prst="rect">
            <a:avLst/>
          </a:prstGeom>
        </p:spPr>
        <p:txBody>
          <a:bodyPr wrap="square">
            <a:spAutoFit/>
          </a:bodyPr>
          <a:lstStyle/>
          <a:p>
            <a:r>
              <a:rPr lang="en-US" sz="1050" dirty="0">
                <a:solidFill>
                  <a:schemeClr val="tx1">
                    <a:lumMod val="65000"/>
                    <a:lumOff val="35000"/>
                  </a:schemeClr>
                </a:solidFill>
              </a:rPr>
              <a:t>Proin non velit odio. Sed in augue et justo gravida condimentum. Nam imperdiet odio nec molestie fringilla. Pellentesque habitant morbi tristique senectus et netus et malesuada fames ac turpis egestas. Nam ut varius neque, vel sagittis sem. Pellentesque fermentum pharetra metus sit amet venenatis. Sed vestibulum porta velit, at scelerisque ligula interdum sed. Etiam at vestibulum diam, sed vehicula massa. </a:t>
            </a:r>
          </a:p>
        </p:txBody>
      </p:sp>
      <p:cxnSp>
        <p:nvCxnSpPr>
          <p:cNvPr id="47" name="Straight Connector 46"/>
          <p:cNvCxnSpPr/>
          <p:nvPr/>
        </p:nvCxnSpPr>
        <p:spPr>
          <a:xfrm>
            <a:off x="4876800" y="1768114"/>
            <a:ext cx="0" cy="1286871"/>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876800" y="3782979"/>
            <a:ext cx="0" cy="1286871"/>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181599" y="1869637"/>
            <a:ext cx="1879748" cy="369332"/>
          </a:xfrm>
          <a:prstGeom prst="rect">
            <a:avLst/>
          </a:prstGeom>
          <a:noFill/>
        </p:spPr>
        <p:txBody>
          <a:bodyPr wrap="square" rtlCol="0">
            <a:spAutoFit/>
          </a:bodyPr>
          <a:lstStyle/>
          <a:p>
            <a:r>
              <a:rPr lang="en-US" sz="1800" b="1" dirty="0">
                <a:solidFill>
                  <a:schemeClr val="accent3"/>
                </a:solidFill>
                <a:latin typeface="Arial" panose="020B0604020202020204" pitchFamily="34" charset="0"/>
                <a:cs typeface="Arial" panose="020B0604020202020204" pitchFamily="34" charset="0"/>
              </a:rPr>
              <a:t>Lorem Ipsum</a:t>
            </a:r>
          </a:p>
        </p:txBody>
      </p:sp>
      <p:sp>
        <p:nvSpPr>
          <p:cNvPr id="52" name="Rectangle 51"/>
          <p:cNvSpPr/>
          <p:nvPr/>
        </p:nvSpPr>
        <p:spPr>
          <a:xfrm>
            <a:off x="5181599" y="4198394"/>
            <a:ext cx="5975543" cy="738664"/>
          </a:xfrm>
          <a:prstGeom prst="rect">
            <a:avLst/>
          </a:prstGeom>
        </p:spPr>
        <p:txBody>
          <a:bodyPr wrap="square">
            <a:spAutoFit/>
          </a:bodyPr>
          <a:lstStyle/>
          <a:p>
            <a:r>
              <a:rPr lang="en-US" sz="1050" dirty="0">
                <a:solidFill>
                  <a:schemeClr val="tx1">
                    <a:lumMod val="65000"/>
                    <a:lumOff val="35000"/>
                  </a:schemeClr>
                </a:solidFill>
              </a:rPr>
              <a:t>Proin non velit odio. Sed in augue et justo gravida condimentum. Nam imperdiet odio nec molestie fringilla. Pellentesque habitant morbi tristique senectus et netus et malesuada fames ac turpis egestas. Nam ut varius neque, vel sagittis sem. Pellentesque fermentum pharetra metus sit amet venenatis. Sed vestibulum porta velit, at scelerisque ligula interdum sed. Etiam at vestibulum diam, sed vehicula massa. </a:t>
            </a:r>
          </a:p>
        </p:txBody>
      </p:sp>
      <p:sp>
        <p:nvSpPr>
          <p:cNvPr id="53" name="TextBox 52"/>
          <p:cNvSpPr txBox="1"/>
          <p:nvPr/>
        </p:nvSpPr>
        <p:spPr>
          <a:xfrm>
            <a:off x="5181599" y="3862908"/>
            <a:ext cx="1879748" cy="369332"/>
          </a:xfrm>
          <a:prstGeom prst="rect">
            <a:avLst/>
          </a:prstGeom>
          <a:noFill/>
        </p:spPr>
        <p:txBody>
          <a:bodyPr wrap="square" rtlCol="0">
            <a:spAutoFit/>
          </a:bodyPr>
          <a:lstStyle/>
          <a:p>
            <a:r>
              <a:rPr lang="en-US" sz="1800" b="1" dirty="0">
                <a:solidFill>
                  <a:schemeClr val="accent3"/>
                </a:solidFill>
                <a:latin typeface="Arial" panose="020B0604020202020204" pitchFamily="34" charset="0"/>
                <a:cs typeface="Arial" panose="020B0604020202020204" pitchFamily="34" charset="0"/>
              </a:rPr>
              <a:t>Lorem Ipsum</a:t>
            </a:r>
          </a:p>
        </p:txBody>
      </p:sp>
    </p:spTree>
    <p:extLst>
      <p:ext uri="{BB962C8B-B14F-4D97-AF65-F5344CB8AC3E}">
        <p14:creationId xmlns:p14="http://schemas.microsoft.com/office/powerpoint/2010/main" val="2050967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733082" y="228600"/>
            <a:ext cx="8696917"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2733082" y="287923"/>
            <a:ext cx="8696917" cy="338554"/>
          </a:xfrm>
          <a:prstGeom prst="rect">
            <a:avLst/>
          </a:prstGeom>
          <a:noFill/>
        </p:spPr>
        <p:txBody>
          <a:bodyPr wrap="square" rtlCol="0">
            <a:spAutoFit/>
          </a:bodyPr>
          <a:lstStyle/>
          <a:p>
            <a:pPr algn="ctr"/>
            <a:r>
              <a:rPr lang="en-US" sz="1600" b="1" dirty="0" smtClean="0">
                <a:solidFill>
                  <a:schemeClr val="bg1"/>
                </a:solidFill>
                <a:latin typeface="Arial" panose="020B0604020202020204" pitchFamily="34" charset="0"/>
                <a:cs typeface="Arial" panose="020B0604020202020204" pitchFamily="34" charset="0"/>
              </a:rPr>
              <a:t>POST-SALE</a:t>
            </a:r>
            <a:endParaRPr lang="en-US" sz="1600" b="1" dirty="0">
              <a:solidFill>
                <a:schemeClr val="bg1"/>
              </a:solidFill>
              <a:latin typeface="Arial" panose="020B0604020202020204" pitchFamily="34" charset="0"/>
              <a:cs typeface="Arial" panose="020B0604020202020204" pitchFamily="34" charset="0"/>
            </a:endParaRPr>
          </a:p>
        </p:txBody>
      </p:sp>
      <p:cxnSp>
        <p:nvCxnSpPr>
          <p:cNvPr id="17" name="Straight Connector 16"/>
          <p:cNvCxnSpPr/>
          <p:nvPr/>
        </p:nvCxnSpPr>
        <p:spPr>
          <a:xfrm>
            <a:off x="2819400" y="3438303"/>
            <a:ext cx="85344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957428" y="1882786"/>
            <a:ext cx="1341330" cy="253916"/>
          </a:xfrm>
          <a:prstGeom prst="rect">
            <a:avLst/>
          </a:prstGeom>
          <a:noFill/>
        </p:spPr>
        <p:txBody>
          <a:bodyPr wrap="square" rtlCol="0">
            <a:spAutoFit/>
          </a:bodyPr>
          <a:lstStyle/>
          <a:p>
            <a:r>
              <a:rPr lang="en-US" sz="1050" b="1" dirty="0">
                <a:solidFill>
                  <a:schemeClr val="bg2"/>
                </a:solidFill>
                <a:latin typeface="Arial" panose="020B0604020202020204" pitchFamily="34" charset="0"/>
                <a:cs typeface="Arial" panose="020B0604020202020204" pitchFamily="34" charset="0"/>
              </a:rPr>
              <a:t>IMPLEMENTING</a:t>
            </a:r>
          </a:p>
        </p:txBody>
      </p:sp>
      <p:sp>
        <p:nvSpPr>
          <p:cNvPr id="10" name="TextBox 9"/>
          <p:cNvSpPr txBox="1"/>
          <p:nvPr/>
        </p:nvSpPr>
        <p:spPr>
          <a:xfrm>
            <a:off x="2952987" y="3818349"/>
            <a:ext cx="1771413" cy="415498"/>
          </a:xfrm>
          <a:prstGeom prst="rect">
            <a:avLst/>
          </a:prstGeom>
          <a:noFill/>
        </p:spPr>
        <p:txBody>
          <a:bodyPr wrap="square" rtlCol="0">
            <a:spAutoFit/>
          </a:bodyPr>
          <a:lstStyle/>
          <a:p>
            <a:r>
              <a:rPr lang="en-US" sz="1050" b="1" dirty="0">
                <a:solidFill>
                  <a:schemeClr val="bg2"/>
                </a:solidFill>
                <a:latin typeface="Arial" panose="020B0604020202020204" pitchFamily="34" charset="0"/>
                <a:cs typeface="Arial" panose="020B0604020202020204" pitchFamily="34" charset="0"/>
              </a:rPr>
              <a:t>DEVELOPING THE </a:t>
            </a:r>
          </a:p>
          <a:p>
            <a:r>
              <a:rPr lang="en-US" sz="1050" b="1" dirty="0">
                <a:solidFill>
                  <a:schemeClr val="bg2"/>
                </a:solidFill>
                <a:latin typeface="Arial" panose="020B0604020202020204" pitchFamily="34" charset="0"/>
                <a:cs typeface="Arial" panose="020B0604020202020204" pitchFamily="34" charset="0"/>
              </a:rPr>
              <a:t>ACCOUNT</a:t>
            </a:r>
          </a:p>
        </p:txBody>
      </p:sp>
      <p:grpSp>
        <p:nvGrpSpPr>
          <p:cNvPr id="40" name="Group 39"/>
          <p:cNvGrpSpPr/>
          <p:nvPr/>
        </p:nvGrpSpPr>
        <p:grpSpPr>
          <a:xfrm>
            <a:off x="2607646" y="1528466"/>
            <a:ext cx="250874" cy="3949800"/>
            <a:chOff x="2150446" y="1709458"/>
            <a:chExt cx="250874" cy="3949800"/>
          </a:xfrm>
        </p:grpSpPr>
        <p:grpSp>
          <p:nvGrpSpPr>
            <p:cNvPr id="2" name="Group 1"/>
            <p:cNvGrpSpPr/>
            <p:nvPr/>
          </p:nvGrpSpPr>
          <p:grpSpPr>
            <a:xfrm>
              <a:off x="2150446" y="1709458"/>
              <a:ext cx="250874" cy="3949800"/>
              <a:chOff x="1779563" y="4083000"/>
              <a:chExt cx="250874" cy="3949800"/>
            </a:xfrm>
          </p:grpSpPr>
          <p:cxnSp>
            <p:nvCxnSpPr>
              <p:cNvPr id="3" name="Straight Connector 2"/>
              <p:cNvCxnSpPr>
                <a:stCxn id="5" idx="2"/>
              </p:cNvCxnSpPr>
              <p:nvPr/>
            </p:nvCxnSpPr>
            <p:spPr>
              <a:xfrm>
                <a:off x="1905000" y="4191000"/>
                <a:ext cx="0" cy="167640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a:stCxn id="7" idx="2"/>
              </p:cNvCxnSpPr>
              <p:nvPr/>
            </p:nvCxnSpPr>
            <p:spPr>
              <a:xfrm flipV="1">
                <a:off x="1905000" y="6118274"/>
                <a:ext cx="0" cy="1806526"/>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851000" y="4083000"/>
                <a:ext cx="108000" cy="10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1779563" y="5867400"/>
                <a:ext cx="250874" cy="25087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rot="10800000">
                <a:off x="1851000" y="7924800"/>
                <a:ext cx="108000" cy="10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Box 11"/>
            <p:cNvSpPr txBox="1"/>
            <p:nvPr/>
          </p:nvSpPr>
          <p:spPr>
            <a:xfrm>
              <a:off x="2150448" y="3492337"/>
              <a:ext cx="250872" cy="253916"/>
            </a:xfrm>
            <a:prstGeom prst="rect">
              <a:avLst/>
            </a:prstGeom>
            <a:noFill/>
          </p:spPr>
          <p:txBody>
            <a:bodyPr wrap="square" rtlCol="0">
              <a:spAutoFit/>
            </a:bodyPr>
            <a:lstStyle/>
            <a:p>
              <a:pPr algn="ctr"/>
              <a:r>
                <a:rPr lang="en-US" sz="1050" b="1" dirty="0" smtClean="0">
                  <a:solidFill>
                    <a:schemeClr val="bg1"/>
                  </a:solidFill>
                  <a:latin typeface="Arial" panose="020B0604020202020204" pitchFamily="34" charset="0"/>
                  <a:cs typeface="Arial" panose="020B0604020202020204" pitchFamily="34" charset="0"/>
                </a:rPr>
                <a:t>7</a:t>
              </a:r>
              <a:endParaRPr lang="en-US" sz="1050" b="1" dirty="0">
                <a:solidFill>
                  <a:schemeClr val="bg1"/>
                </a:solidFill>
                <a:latin typeface="Arial" panose="020B0604020202020204" pitchFamily="34" charset="0"/>
                <a:cs typeface="Arial" panose="020B0604020202020204" pitchFamily="34" charset="0"/>
              </a:endParaRPr>
            </a:p>
          </p:txBody>
        </p:sp>
      </p:grpSp>
      <p:sp>
        <p:nvSpPr>
          <p:cNvPr id="13" name="TextBox 12"/>
          <p:cNvSpPr txBox="1"/>
          <p:nvPr/>
        </p:nvSpPr>
        <p:spPr>
          <a:xfrm>
            <a:off x="2188947" y="5552954"/>
            <a:ext cx="1088269" cy="415498"/>
          </a:xfrm>
          <a:prstGeom prst="rect">
            <a:avLst/>
          </a:prstGeom>
          <a:noFill/>
        </p:spPr>
        <p:txBody>
          <a:bodyPr wrap="square" rtlCol="0">
            <a:spAutoFit/>
          </a:bodyPr>
          <a:lstStyle/>
          <a:p>
            <a:pPr algn="ctr"/>
            <a:r>
              <a:rPr lang="da-DK" sz="1000" dirty="0">
                <a:solidFill>
                  <a:schemeClr val="tx1">
                    <a:lumMod val="50000"/>
                    <a:lumOff val="50000"/>
                  </a:schemeClr>
                </a:solidFill>
                <a:latin typeface="Arial" panose="020B0604020202020204" pitchFamily="34" charset="0"/>
                <a:cs typeface="Arial" panose="020B0604020202020204" pitchFamily="34" charset="0"/>
              </a:rPr>
              <a:t>Lorem ipsum dolor sit amet</a:t>
            </a:r>
            <a:endParaRPr 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20" name="TextBox 19"/>
          <p:cNvSpPr txBox="1"/>
          <p:nvPr/>
        </p:nvSpPr>
        <p:spPr>
          <a:xfrm>
            <a:off x="611491" y="1482577"/>
            <a:ext cx="1577456" cy="307777"/>
          </a:xfrm>
          <a:prstGeom prst="rect">
            <a:avLst/>
          </a:prstGeom>
          <a:noFill/>
        </p:spPr>
        <p:txBody>
          <a:bodyPr wrap="square" rtlCol="0">
            <a:spAutoFit/>
          </a:bodyPr>
          <a:lstStyle/>
          <a:p>
            <a:r>
              <a:rPr lang="en-US" sz="1400" dirty="0" smtClean="0">
                <a:solidFill>
                  <a:schemeClr val="tx1">
                    <a:lumMod val="50000"/>
                    <a:lumOff val="50000"/>
                  </a:schemeClr>
                </a:solidFill>
                <a:latin typeface="Arial" panose="020B0604020202020204" pitchFamily="34" charset="0"/>
                <a:cs typeface="Arial" panose="020B0604020202020204" pitchFamily="34" charset="0"/>
              </a:rPr>
              <a:t>Buying Process</a:t>
            </a:r>
            <a:endParaRPr lang="en-US" sz="1600" dirty="0">
              <a:solidFill>
                <a:schemeClr val="tx1">
                  <a:lumMod val="50000"/>
                  <a:lumOff val="50000"/>
                </a:schemeClr>
              </a:solidFill>
              <a:latin typeface="Arial" panose="020B0604020202020204" pitchFamily="34" charset="0"/>
              <a:cs typeface="Arial" panose="020B0604020202020204" pitchFamily="34" charset="0"/>
            </a:endParaRPr>
          </a:p>
        </p:txBody>
      </p:sp>
      <p:grpSp>
        <p:nvGrpSpPr>
          <p:cNvPr id="27" name="Group 26"/>
          <p:cNvGrpSpPr/>
          <p:nvPr/>
        </p:nvGrpSpPr>
        <p:grpSpPr>
          <a:xfrm>
            <a:off x="685800" y="1768114"/>
            <a:ext cx="1867864" cy="292388"/>
            <a:chOff x="114042" y="1263411"/>
            <a:chExt cx="1943944" cy="292388"/>
          </a:xfrm>
        </p:grpSpPr>
        <p:sp>
          <p:nvSpPr>
            <p:cNvPr id="26" name="Rectangle 25"/>
            <p:cNvSpPr/>
            <p:nvPr/>
          </p:nvSpPr>
          <p:spPr>
            <a:xfrm>
              <a:off x="114042" y="1278801"/>
              <a:ext cx="1943944" cy="2769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142500" y="1263411"/>
              <a:ext cx="1887029" cy="292388"/>
            </a:xfrm>
            <a:prstGeom prst="rect">
              <a:avLst/>
            </a:prstGeom>
            <a:noFill/>
          </p:spPr>
          <p:txBody>
            <a:bodyPr wrap="square" rtlCol="0">
              <a:spAutoFit/>
            </a:bodyPr>
            <a:lstStyle/>
            <a:p>
              <a:pPr algn="ctr"/>
              <a:r>
                <a:rPr lang="en-US" sz="1300" dirty="0" smtClean="0">
                  <a:solidFill>
                    <a:schemeClr val="bg1"/>
                  </a:solidFill>
                  <a:latin typeface="Arial" panose="020B0604020202020204" pitchFamily="34" charset="0"/>
                  <a:cs typeface="Arial" panose="020B0604020202020204" pitchFamily="34" charset="0"/>
                </a:rPr>
                <a:t>WHEN BUYERS ARE </a:t>
              </a:r>
              <a:endParaRPr lang="en-US" sz="1300" dirty="0">
                <a:solidFill>
                  <a:schemeClr val="bg1"/>
                </a:solidFill>
                <a:latin typeface="Arial" panose="020B0604020202020204" pitchFamily="34" charset="0"/>
                <a:cs typeface="Arial" panose="020B0604020202020204" pitchFamily="34" charset="0"/>
              </a:endParaRPr>
            </a:p>
          </p:txBody>
        </p:sp>
      </p:grpSp>
      <p:sp>
        <p:nvSpPr>
          <p:cNvPr id="28" name="TextBox 27"/>
          <p:cNvSpPr txBox="1"/>
          <p:nvPr/>
        </p:nvSpPr>
        <p:spPr>
          <a:xfrm>
            <a:off x="611491" y="3518168"/>
            <a:ext cx="1577456" cy="307777"/>
          </a:xfrm>
          <a:prstGeom prst="rect">
            <a:avLst/>
          </a:prstGeom>
          <a:noFill/>
        </p:spPr>
        <p:txBody>
          <a:bodyPr wrap="square" rtlCol="0">
            <a:spAutoFit/>
          </a:bodyPr>
          <a:lstStyle/>
          <a:p>
            <a:r>
              <a:rPr lang="en-US" sz="1400" dirty="0" smtClean="0">
                <a:solidFill>
                  <a:schemeClr val="tx1">
                    <a:lumMod val="50000"/>
                    <a:lumOff val="50000"/>
                  </a:schemeClr>
                </a:solidFill>
                <a:latin typeface="Arial" panose="020B0604020202020204" pitchFamily="34" charset="0"/>
                <a:cs typeface="Arial" panose="020B0604020202020204" pitchFamily="34" charset="0"/>
              </a:rPr>
              <a:t>Selling Process</a:t>
            </a:r>
            <a:endParaRPr lang="en-US" sz="1600" dirty="0">
              <a:solidFill>
                <a:schemeClr val="tx1">
                  <a:lumMod val="50000"/>
                  <a:lumOff val="50000"/>
                </a:schemeClr>
              </a:solidFill>
              <a:latin typeface="Arial" panose="020B0604020202020204" pitchFamily="34" charset="0"/>
              <a:cs typeface="Arial" panose="020B0604020202020204" pitchFamily="34" charset="0"/>
            </a:endParaRPr>
          </a:p>
        </p:txBody>
      </p:sp>
      <p:grpSp>
        <p:nvGrpSpPr>
          <p:cNvPr id="29" name="Group 28"/>
          <p:cNvGrpSpPr/>
          <p:nvPr/>
        </p:nvGrpSpPr>
        <p:grpSpPr>
          <a:xfrm>
            <a:off x="685800" y="3803705"/>
            <a:ext cx="1867864" cy="292388"/>
            <a:chOff x="114042" y="1263411"/>
            <a:chExt cx="1943944" cy="292388"/>
          </a:xfrm>
        </p:grpSpPr>
        <p:sp>
          <p:nvSpPr>
            <p:cNvPr id="30" name="Rectangle 29"/>
            <p:cNvSpPr/>
            <p:nvPr/>
          </p:nvSpPr>
          <p:spPr>
            <a:xfrm>
              <a:off x="114042" y="1278801"/>
              <a:ext cx="1943944" cy="2769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142500" y="1263411"/>
              <a:ext cx="1887029" cy="292388"/>
            </a:xfrm>
            <a:prstGeom prst="rect">
              <a:avLst/>
            </a:prstGeom>
            <a:noFill/>
          </p:spPr>
          <p:txBody>
            <a:bodyPr wrap="square" rtlCol="0">
              <a:spAutoFit/>
            </a:bodyPr>
            <a:lstStyle/>
            <a:p>
              <a:pPr algn="ctr"/>
              <a:r>
                <a:rPr lang="en-US" sz="1300" dirty="0" smtClean="0">
                  <a:solidFill>
                    <a:schemeClr val="bg1"/>
                  </a:solidFill>
                  <a:latin typeface="Arial" panose="020B0604020202020204" pitchFamily="34" charset="0"/>
                  <a:cs typeface="Arial" panose="020B0604020202020204" pitchFamily="34" charset="0"/>
                </a:rPr>
                <a:t>WHEN BUYERS ARE </a:t>
              </a:r>
              <a:endParaRPr lang="en-US" sz="1300" dirty="0">
                <a:solidFill>
                  <a:schemeClr val="bg1"/>
                </a:solidFill>
                <a:latin typeface="Arial" panose="020B0604020202020204" pitchFamily="34" charset="0"/>
                <a:cs typeface="Arial" panose="020B0604020202020204" pitchFamily="34" charset="0"/>
              </a:endParaRPr>
            </a:p>
          </p:txBody>
        </p:sp>
      </p:grpSp>
      <p:grpSp>
        <p:nvGrpSpPr>
          <p:cNvPr id="75" name="Group 74"/>
          <p:cNvGrpSpPr/>
          <p:nvPr/>
        </p:nvGrpSpPr>
        <p:grpSpPr>
          <a:xfrm>
            <a:off x="9858626" y="1780620"/>
            <a:ext cx="849816" cy="849816"/>
            <a:chOff x="9477626" y="1780620"/>
            <a:chExt cx="849816" cy="849816"/>
          </a:xfrm>
        </p:grpSpPr>
        <p:sp>
          <p:nvSpPr>
            <p:cNvPr id="35" name="Oval 34"/>
            <p:cNvSpPr/>
            <p:nvPr/>
          </p:nvSpPr>
          <p:spPr>
            <a:xfrm>
              <a:off x="9477626" y="1780620"/>
              <a:ext cx="849816" cy="84981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1" name="Group 60"/>
            <p:cNvGrpSpPr/>
            <p:nvPr/>
          </p:nvGrpSpPr>
          <p:grpSpPr>
            <a:xfrm>
              <a:off x="9570811" y="2002365"/>
              <a:ext cx="635958" cy="449658"/>
              <a:chOff x="7339013" y="2124076"/>
              <a:chExt cx="1035050" cy="731838"/>
            </a:xfrm>
            <a:solidFill>
              <a:schemeClr val="bg1"/>
            </a:solidFill>
          </p:grpSpPr>
          <p:sp>
            <p:nvSpPr>
              <p:cNvPr id="39" name="Freeform 10"/>
              <p:cNvSpPr>
                <a:spLocks/>
              </p:cNvSpPr>
              <p:nvPr/>
            </p:nvSpPr>
            <p:spPr bwMode="auto">
              <a:xfrm>
                <a:off x="7339013" y="2166938"/>
                <a:ext cx="527050" cy="327025"/>
              </a:xfrm>
              <a:custGeom>
                <a:avLst/>
                <a:gdLst>
                  <a:gd name="T0" fmla="*/ 332 w 332"/>
                  <a:gd name="T1" fmla="*/ 16 h 206"/>
                  <a:gd name="T2" fmla="*/ 72 w 332"/>
                  <a:gd name="T3" fmla="*/ 0 h 206"/>
                  <a:gd name="T4" fmla="*/ 0 w 332"/>
                  <a:gd name="T5" fmla="*/ 134 h 206"/>
                  <a:gd name="T6" fmla="*/ 245 w 332"/>
                  <a:gd name="T7" fmla="*/ 206 h 206"/>
                  <a:gd name="T8" fmla="*/ 332 w 332"/>
                  <a:gd name="T9" fmla="*/ 16 h 206"/>
                </a:gdLst>
                <a:ahLst/>
                <a:cxnLst>
                  <a:cxn ang="0">
                    <a:pos x="T0" y="T1"/>
                  </a:cxn>
                  <a:cxn ang="0">
                    <a:pos x="T2" y="T3"/>
                  </a:cxn>
                  <a:cxn ang="0">
                    <a:pos x="T4" y="T5"/>
                  </a:cxn>
                  <a:cxn ang="0">
                    <a:pos x="T6" y="T7"/>
                  </a:cxn>
                  <a:cxn ang="0">
                    <a:pos x="T8" y="T9"/>
                  </a:cxn>
                </a:cxnLst>
                <a:rect l="0" t="0" r="r" b="b"/>
                <a:pathLst>
                  <a:path w="332" h="206">
                    <a:moveTo>
                      <a:pt x="332" y="16"/>
                    </a:moveTo>
                    <a:lnTo>
                      <a:pt x="72" y="0"/>
                    </a:lnTo>
                    <a:lnTo>
                      <a:pt x="0" y="134"/>
                    </a:lnTo>
                    <a:lnTo>
                      <a:pt x="245" y="206"/>
                    </a:lnTo>
                    <a:lnTo>
                      <a:pt x="332" y="1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11"/>
              <p:cNvSpPr>
                <a:spLocks/>
              </p:cNvSpPr>
              <p:nvPr/>
            </p:nvSpPr>
            <p:spPr bwMode="auto">
              <a:xfrm>
                <a:off x="7466013" y="2222501"/>
                <a:ext cx="412750" cy="633413"/>
              </a:xfrm>
              <a:custGeom>
                <a:avLst/>
                <a:gdLst>
                  <a:gd name="T0" fmla="*/ 175 w 260"/>
                  <a:gd name="T1" fmla="*/ 191 h 399"/>
                  <a:gd name="T2" fmla="*/ 0 w 260"/>
                  <a:gd name="T3" fmla="*/ 140 h 399"/>
                  <a:gd name="T4" fmla="*/ 0 w 260"/>
                  <a:gd name="T5" fmla="*/ 317 h 399"/>
                  <a:gd name="T6" fmla="*/ 260 w 260"/>
                  <a:gd name="T7" fmla="*/ 399 h 399"/>
                  <a:gd name="T8" fmla="*/ 260 w 260"/>
                  <a:gd name="T9" fmla="*/ 0 h 399"/>
                  <a:gd name="T10" fmla="*/ 224 w 260"/>
                  <a:gd name="T11" fmla="*/ 83 h 399"/>
                  <a:gd name="T12" fmla="*/ 175 w 260"/>
                  <a:gd name="T13" fmla="*/ 191 h 399"/>
                </a:gdLst>
                <a:ahLst/>
                <a:cxnLst>
                  <a:cxn ang="0">
                    <a:pos x="T0" y="T1"/>
                  </a:cxn>
                  <a:cxn ang="0">
                    <a:pos x="T2" y="T3"/>
                  </a:cxn>
                  <a:cxn ang="0">
                    <a:pos x="T4" y="T5"/>
                  </a:cxn>
                  <a:cxn ang="0">
                    <a:pos x="T6" y="T7"/>
                  </a:cxn>
                  <a:cxn ang="0">
                    <a:pos x="T8" y="T9"/>
                  </a:cxn>
                  <a:cxn ang="0">
                    <a:pos x="T10" y="T11"/>
                  </a:cxn>
                  <a:cxn ang="0">
                    <a:pos x="T12" y="T13"/>
                  </a:cxn>
                </a:cxnLst>
                <a:rect l="0" t="0" r="r" b="b"/>
                <a:pathLst>
                  <a:path w="260" h="399">
                    <a:moveTo>
                      <a:pt x="175" y="191"/>
                    </a:moveTo>
                    <a:lnTo>
                      <a:pt x="0" y="140"/>
                    </a:lnTo>
                    <a:lnTo>
                      <a:pt x="0" y="317"/>
                    </a:lnTo>
                    <a:lnTo>
                      <a:pt x="260" y="399"/>
                    </a:lnTo>
                    <a:lnTo>
                      <a:pt x="260" y="0"/>
                    </a:lnTo>
                    <a:lnTo>
                      <a:pt x="224" y="83"/>
                    </a:lnTo>
                    <a:lnTo>
                      <a:pt x="175" y="19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12"/>
              <p:cNvSpPr>
                <a:spLocks/>
              </p:cNvSpPr>
              <p:nvPr/>
            </p:nvSpPr>
            <p:spPr bwMode="auto">
              <a:xfrm>
                <a:off x="7900988" y="2228851"/>
                <a:ext cx="415925" cy="627063"/>
              </a:xfrm>
              <a:custGeom>
                <a:avLst/>
                <a:gdLst>
                  <a:gd name="T0" fmla="*/ 32 w 262"/>
                  <a:gd name="T1" fmla="*/ 81 h 395"/>
                  <a:gd name="T2" fmla="*/ 0 w 262"/>
                  <a:gd name="T3" fmla="*/ 0 h 395"/>
                  <a:gd name="T4" fmla="*/ 0 w 262"/>
                  <a:gd name="T5" fmla="*/ 395 h 395"/>
                  <a:gd name="T6" fmla="*/ 262 w 262"/>
                  <a:gd name="T7" fmla="*/ 313 h 395"/>
                  <a:gd name="T8" fmla="*/ 262 w 262"/>
                  <a:gd name="T9" fmla="*/ 112 h 395"/>
                  <a:gd name="T10" fmla="*/ 70 w 262"/>
                  <a:gd name="T11" fmla="*/ 167 h 395"/>
                  <a:gd name="T12" fmla="*/ 32 w 262"/>
                  <a:gd name="T13" fmla="*/ 81 h 395"/>
                </a:gdLst>
                <a:ahLst/>
                <a:cxnLst>
                  <a:cxn ang="0">
                    <a:pos x="T0" y="T1"/>
                  </a:cxn>
                  <a:cxn ang="0">
                    <a:pos x="T2" y="T3"/>
                  </a:cxn>
                  <a:cxn ang="0">
                    <a:pos x="T4" y="T5"/>
                  </a:cxn>
                  <a:cxn ang="0">
                    <a:pos x="T6" y="T7"/>
                  </a:cxn>
                  <a:cxn ang="0">
                    <a:pos x="T8" y="T9"/>
                  </a:cxn>
                  <a:cxn ang="0">
                    <a:pos x="T10" y="T11"/>
                  </a:cxn>
                  <a:cxn ang="0">
                    <a:pos x="T12" y="T13"/>
                  </a:cxn>
                </a:cxnLst>
                <a:rect l="0" t="0" r="r" b="b"/>
                <a:pathLst>
                  <a:path w="262" h="395">
                    <a:moveTo>
                      <a:pt x="32" y="81"/>
                    </a:moveTo>
                    <a:lnTo>
                      <a:pt x="0" y="0"/>
                    </a:lnTo>
                    <a:lnTo>
                      <a:pt x="0" y="395"/>
                    </a:lnTo>
                    <a:lnTo>
                      <a:pt x="262" y="313"/>
                    </a:lnTo>
                    <a:lnTo>
                      <a:pt x="262" y="112"/>
                    </a:lnTo>
                    <a:lnTo>
                      <a:pt x="70" y="167"/>
                    </a:lnTo>
                    <a:lnTo>
                      <a:pt x="32" y="8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13"/>
              <p:cNvSpPr>
                <a:spLocks/>
              </p:cNvSpPr>
              <p:nvPr/>
            </p:nvSpPr>
            <p:spPr bwMode="auto">
              <a:xfrm>
                <a:off x="7900988" y="2166938"/>
                <a:ext cx="473075" cy="293688"/>
              </a:xfrm>
              <a:custGeom>
                <a:avLst/>
                <a:gdLst>
                  <a:gd name="T0" fmla="*/ 76 w 298"/>
                  <a:gd name="T1" fmla="*/ 185 h 185"/>
                  <a:gd name="T2" fmla="*/ 298 w 298"/>
                  <a:gd name="T3" fmla="*/ 120 h 185"/>
                  <a:gd name="T4" fmla="*/ 233 w 298"/>
                  <a:gd name="T5" fmla="*/ 0 h 185"/>
                  <a:gd name="T6" fmla="*/ 0 w 298"/>
                  <a:gd name="T7" fmla="*/ 14 h 185"/>
                  <a:gd name="T8" fmla="*/ 76 w 298"/>
                  <a:gd name="T9" fmla="*/ 185 h 185"/>
                </a:gdLst>
                <a:ahLst/>
                <a:cxnLst>
                  <a:cxn ang="0">
                    <a:pos x="T0" y="T1"/>
                  </a:cxn>
                  <a:cxn ang="0">
                    <a:pos x="T2" y="T3"/>
                  </a:cxn>
                  <a:cxn ang="0">
                    <a:pos x="T4" y="T5"/>
                  </a:cxn>
                  <a:cxn ang="0">
                    <a:pos x="T6" y="T7"/>
                  </a:cxn>
                  <a:cxn ang="0">
                    <a:pos x="T8" y="T9"/>
                  </a:cxn>
                </a:cxnLst>
                <a:rect l="0" t="0" r="r" b="b"/>
                <a:pathLst>
                  <a:path w="298" h="185">
                    <a:moveTo>
                      <a:pt x="76" y="185"/>
                    </a:moveTo>
                    <a:lnTo>
                      <a:pt x="298" y="120"/>
                    </a:lnTo>
                    <a:lnTo>
                      <a:pt x="233" y="0"/>
                    </a:lnTo>
                    <a:lnTo>
                      <a:pt x="0" y="14"/>
                    </a:lnTo>
                    <a:lnTo>
                      <a:pt x="76" y="18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14"/>
              <p:cNvSpPr>
                <a:spLocks/>
              </p:cNvSpPr>
              <p:nvPr/>
            </p:nvSpPr>
            <p:spPr bwMode="auto">
              <a:xfrm>
                <a:off x="7472363" y="2124076"/>
                <a:ext cx="782638" cy="55563"/>
              </a:xfrm>
              <a:custGeom>
                <a:avLst/>
                <a:gdLst>
                  <a:gd name="T0" fmla="*/ 258 w 493"/>
                  <a:gd name="T1" fmla="*/ 0 h 35"/>
                  <a:gd name="T2" fmla="*/ 0 w 493"/>
                  <a:gd name="T3" fmla="*/ 19 h 35"/>
                  <a:gd name="T4" fmla="*/ 260 w 493"/>
                  <a:gd name="T5" fmla="*/ 35 h 35"/>
                  <a:gd name="T6" fmla="*/ 493 w 493"/>
                  <a:gd name="T7" fmla="*/ 19 h 35"/>
                  <a:gd name="T8" fmla="*/ 258 w 493"/>
                  <a:gd name="T9" fmla="*/ 0 h 35"/>
                </a:gdLst>
                <a:ahLst/>
                <a:cxnLst>
                  <a:cxn ang="0">
                    <a:pos x="T0" y="T1"/>
                  </a:cxn>
                  <a:cxn ang="0">
                    <a:pos x="T2" y="T3"/>
                  </a:cxn>
                  <a:cxn ang="0">
                    <a:pos x="T4" y="T5"/>
                  </a:cxn>
                  <a:cxn ang="0">
                    <a:pos x="T6" y="T7"/>
                  </a:cxn>
                  <a:cxn ang="0">
                    <a:pos x="T8" y="T9"/>
                  </a:cxn>
                </a:cxnLst>
                <a:rect l="0" t="0" r="r" b="b"/>
                <a:pathLst>
                  <a:path w="493" h="35">
                    <a:moveTo>
                      <a:pt x="258" y="0"/>
                    </a:moveTo>
                    <a:lnTo>
                      <a:pt x="0" y="19"/>
                    </a:lnTo>
                    <a:lnTo>
                      <a:pt x="260" y="35"/>
                    </a:lnTo>
                    <a:lnTo>
                      <a:pt x="493" y="19"/>
                    </a:lnTo>
                    <a:lnTo>
                      <a:pt x="25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67" name="Rectangle 66"/>
          <p:cNvSpPr/>
          <p:nvPr/>
        </p:nvSpPr>
        <p:spPr>
          <a:xfrm>
            <a:off x="5334000" y="2679075"/>
            <a:ext cx="1018678" cy="415498"/>
          </a:xfrm>
          <a:prstGeom prst="rect">
            <a:avLst/>
          </a:prstGeom>
        </p:spPr>
        <p:txBody>
          <a:bodyPr wrap="square">
            <a:spAutoFit/>
          </a:bodyPr>
          <a:lstStyle/>
          <a:p>
            <a:pPr algn="ctr"/>
            <a:r>
              <a:rPr lang="da-DK" sz="1050" dirty="0">
                <a:solidFill>
                  <a:schemeClr val="tx1">
                    <a:lumMod val="65000"/>
                    <a:lumOff val="35000"/>
                  </a:schemeClr>
                </a:solidFill>
              </a:rPr>
              <a:t>Lorem ipsum dolor sit amet</a:t>
            </a:r>
            <a:endParaRPr lang="en-US" sz="1050" dirty="0">
              <a:solidFill>
                <a:schemeClr val="tx1">
                  <a:lumMod val="65000"/>
                  <a:lumOff val="35000"/>
                </a:schemeClr>
              </a:solidFill>
            </a:endParaRPr>
          </a:p>
        </p:txBody>
      </p:sp>
      <p:sp>
        <p:nvSpPr>
          <p:cNvPr id="68" name="Rectangle 67"/>
          <p:cNvSpPr/>
          <p:nvPr/>
        </p:nvSpPr>
        <p:spPr>
          <a:xfrm>
            <a:off x="7552217" y="2679075"/>
            <a:ext cx="1018678" cy="415498"/>
          </a:xfrm>
          <a:prstGeom prst="rect">
            <a:avLst/>
          </a:prstGeom>
        </p:spPr>
        <p:txBody>
          <a:bodyPr wrap="square">
            <a:spAutoFit/>
          </a:bodyPr>
          <a:lstStyle/>
          <a:p>
            <a:pPr algn="ctr"/>
            <a:r>
              <a:rPr lang="da-DK" sz="1050" dirty="0">
                <a:solidFill>
                  <a:schemeClr val="tx1">
                    <a:lumMod val="65000"/>
                    <a:lumOff val="35000"/>
                  </a:schemeClr>
                </a:solidFill>
              </a:rPr>
              <a:t>Lorem ipsum dolor sit amet</a:t>
            </a:r>
            <a:endParaRPr lang="en-US" sz="1050" dirty="0">
              <a:solidFill>
                <a:schemeClr val="tx1">
                  <a:lumMod val="65000"/>
                  <a:lumOff val="35000"/>
                </a:schemeClr>
              </a:solidFill>
            </a:endParaRPr>
          </a:p>
        </p:txBody>
      </p:sp>
      <p:sp>
        <p:nvSpPr>
          <p:cNvPr id="69" name="Rectangle 68"/>
          <p:cNvSpPr/>
          <p:nvPr/>
        </p:nvSpPr>
        <p:spPr>
          <a:xfrm>
            <a:off x="9774195" y="2679075"/>
            <a:ext cx="1018678" cy="415498"/>
          </a:xfrm>
          <a:prstGeom prst="rect">
            <a:avLst/>
          </a:prstGeom>
        </p:spPr>
        <p:txBody>
          <a:bodyPr wrap="square">
            <a:spAutoFit/>
          </a:bodyPr>
          <a:lstStyle/>
          <a:p>
            <a:pPr algn="ctr"/>
            <a:r>
              <a:rPr lang="da-DK" sz="1050" dirty="0">
                <a:solidFill>
                  <a:schemeClr val="tx1">
                    <a:lumMod val="65000"/>
                    <a:lumOff val="35000"/>
                  </a:schemeClr>
                </a:solidFill>
              </a:rPr>
              <a:t>Lorem ipsum dolor sit amet</a:t>
            </a:r>
            <a:endParaRPr lang="en-US" sz="1050" dirty="0">
              <a:solidFill>
                <a:schemeClr val="tx1">
                  <a:lumMod val="65000"/>
                  <a:lumOff val="35000"/>
                </a:schemeClr>
              </a:solidFill>
            </a:endParaRPr>
          </a:p>
        </p:txBody>
      </p:sp>
      <p:sp>
        <p:nvSpPr>
          <p:cNvPr id="70" name="Right Arrow 69"/>
          <p:cNvSpPr/>
          <p:nvPr/>
        </p:nvSpPr>
        <p:spPr>
          <a:xfrm>
            <a:off x="6636760" y="2069689"/>
            <a:ext cx="647246" cy="380172"/>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ight Arrow 73"/>
          <p:cNvSpPr/>
          <p:nvPr/>
        </p:nvSpPr>
        <p:spPr>
          <a:xfrm>
            <a:off x="8852317" y="2069689"/>
            <a:ext cx="647246" cy="380172"/>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114"/>
          <p:cNvSpPr/>
          <p:nvPr/>
        </p:nvSpPr>
        <p:spPr>
          <a:xfrm>
            <a:off x="5334000" y="4724400"/>
            <a:ext cx="1018678" cy="415498"/>
          </a:xfrm>
          <a:prstGeom prst="rect">
            <a:avLst/>
          </a:prstGeom>
        </p:spPr>
        <p:txBody>
          <a:bodyPr wrap="square">
            <a:spAutoFit/>
          </a:bodyPr>
          <a:lstStyle/>
          <a:p>
            <a:pPr algn="ctr"/>
            <a:r>
              <a:rPr lang="da-DK" sz="1050" dirty="0">
                <a:solidFill>
                  <a:schemeClr val="tx1">
                    <a:lumMod val="65000"/>
                    <a:lumOff val="35000"/>
                  </a:schemeClr>
                </a:solidFill>
              </a:rPr>
              <a:t>Lorem ipsum dolor sit amet</a:t>
            </a:r>
            <a:endParaRPr lang="en-US" sz="1050" dirty="0">
              <a:solidFill>
                <a:schemeClr val="tx1">
                  <a:lumMod val="65000"/>
                  <a:lumOff val="35000"/>
                </a:schemeClr>
              </a:solidFill>
            </a:endParaRPr>
          </a:p>
        </p:txBody>
      </p:sp>
      <p:sp>
        <p:nvSpPr>
          <p:cNvPr id="116" name="Rectangle 115"/>
          <p:cNvSpPr/>
          <p:nvPr/>
        </p:nvSpPr>
        <p:spPr>
          <a:xfrm>
            <a:off x="7552217" y="4724400"/>
            <a:ext cx="1018678" cy="415498"/>
          </a:xfrm>
          <a:prstGeom prst="rect">
            <a:avLst/>
          </a:prstGeom>
        </p:spPr>
        <p:txBody>
          <a:bodyPr wrap="square">
            <a:spAutoFit/>
          </a:bodyPr>
          <a:lstStyle/>
          <a:p>
            <a:pPr algn="ctr"/>
            <a:r>
              <a:rPr lang="da-DK" sz="1050" dirty="0">
                <a:solidFill>
                  <a:schemeClr val="tx1">
                    <a:lumMod val="65000"/>
                    <a:lumOff val="35000"/>
                  </a:schemeClr>
                </a:solidFill>
              </a:rPr>
              <a:t>Lorem ipsum dolor sit amet</a:t>
            </a:r>
            <a:endParaRPr lang="en-US" sz="1050" dirty="0">
              <a:solidFill>
                <a:schemeClr val="tx1">
                  <a:lumMod val="65000"/>
                  <a:lumOff val="35000"/>
                </a:schemeClr>
              </a:solidFill>
            </a:endParaRPr>
          </a:p>
        </p:txBody>
      </p:sp>
      <p:sp>
        <p:nvSpPr>
          <p:cNvPr id="117" name="Rectangle 116"/>
          <p:cNvSpPr/>
          <p:nvPr/>
        </p:nvSpPr>
        <p:spPr>
          <a:xfrm>
            <a:off x="9774195" y="4724400"/>
            <a:ext cx="1018678" cy="415498"/>
          </a:xfrm>
          <a:prstGeom prst="rect">
            <a:avLst/>
          </a:prstGeom>
        </p:spPr>
        <p:txBody>
          <a:bodyPr wrap="square">
            <a:spAutoFit/>
          </a:bodyPr>
          <a:lstStyle/>
          <a:p>
            <a:pPr algn="ctr"/>
            <a:r>
              <a:rPr lang="da-DK" sz="1050" dirty="0">
                <a:solidFill>
                  <a:schemeClr val="tx1">
                    <a:lumMod val="65000"/>
                    <a:lumOff val="35000"/>
                  </a:schemeClr>
                </a:solidFill>
              </a:rPr>
              <a:t>Lorem ipsum dolor sit amet</a:t>
            </a:r>
            <a:endParaRPr lang="en-US" sz="1050" dirty="0">
              <a:solidFill>
                <a:schemeClr val="tx1">
                  <a:lumMod val="65000"/>
                  <a:lumOff val="35000"/>
                </a:schemeClr>
              </a:solidFill>
            </a:endParaRPr>
          </a:p>
        </p:txBody>
      </p:sp>
      <p:sp>
        <p:nvSpPr>
          <p:cNvPr id="118" name="Right Arrow 117"/>
          <p:cNvSpPr/>
          <p:nvPr/>
        </p:nvSpPr>
        <p:spPr>
          <a:xfrm>
            <a:off x="6636760" y="4115014"/>
            <a:ext cx="647246" cy="380172"/>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ight Arrow 118"/>
          <p:cNvSpPr/>
          <p:nvPr/>
        </p:nvSpPr>
        <p:spPr>
          <a:xfrm>
            <a:off x="8852317" y="4115014"/>
            <a:ext cx="647246" cy="380172"/>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6" name="Group 75"/>
          <p:cNvGrpSpPr/>
          <p:nvPr/>
        </p:nvGrpSpPr>
        <p:grpSpPr>
          <a:xfrm>
            <a:off x="7641897" y="3825945"/>
            <a:ext cx="849816" cy="849816"/>
            <a:chOff x="7260897" y="3825945"/>
            <a:chExt cx="849816" cy="849816"/>
          </a:xfrm>
        </p:grpSpPr>
        <p:sp>
          <p:nvSpPr>
            <p:cNvPr id="103" name="Oval 102"/>
            <p:cNvSpPr/>
            <p:nvPr/>
          </p:nvSpPr>
          <p:spPr>
            <a:xfrm>
              <a:off x="7260897" y="3825945"/>
              <a:ext cx="849816" cy="84981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5" name="Group 64"/>
            <p:cNvGrpSpPr/>
            <p:nvPr/>
          </p:nvGrpSpPr>
          <p:grpSpPr>
            <a:xfrm>
              <a:off x="7355113" y="3916532"/>
              <a:ext cx="629566" cy="670498"/>
              <a:chOff x="5568951" y="3951288"/>
              <a:chExt cx="1025525" cy="1092200"/>
            </a:xfrm>
            <a:solidFill>
              <a:schemeClr val="bg1"/>
            </a:solidFill>
          </p:grpSpPr>
          <p:sp>
            <p:nvSpPr>
              <p:cNvPr id="50" name="Freeform 20"/>
              <p:cNvSpPr>
                <a:spLocks/>
              </p:cNvSpPr>
              <p:nvPr/>
            </p:nvSpPr>
            <p:spPr bwMode="auto">
              <a:xfrm>
                <a:off x="5568951" y="4357688"/>
                <a:ext cx="473075" cy="685800"/>
              </a:xfrm>
              <a:custGeom>
                <a:avLst/>
                <a:gdLst>
                  <a:gd name="T0" fmla="*/ 105 w 148"/>
                  <a:gd name="T1" fmla="*/ 123 h 212"/>
                  <a:gd name="T2" fmla="*/ 108 w 148"/>
                  <a:gd name="T3" fmla="*/ 100 h 212"/>
                  <a:gd name="T4" fmla="*/ 78 w 148"/>
                  <a:gd name="T5" fmla="*/ 11 h 212"/>
                  <a:gd name="T6" fmla="*/ 65 w 148"/>
                  <a:gd name="T7" fmla="*/ 4 h 212"/>
                  <a:gd name="T8" fmla="*/ 28 w 148"/>
                  <a:gd name="T9" fmla="*/ 16 h 212"/>
                  <a:gd name="T10" fmla="*/ 9 w 148"/>
                  <a:gd name="T11" fmla="*/ 55 h 212"/>
                  <a:gd name="T12" fmla="*/ 22 w 148"/>
                  <a:gd name="T13" fmla="*/ 93 h 212"/>
                  <a:gd name="T14" fmla="*/ 61 w 148"/>
                  <a:gd name="T15" fmla="*/ 116 h 212"/>
                  <a:gd name="T16" fmla="*/ 77 w 148"/>
                  <a:gd name="T17" fmla="*/ 131 h 212"/>
                  <a:gd name="T18" fmla="*/ 100 w 148"/>
                  <a:gd name="T19" fmla="*/ 200 h 212"/>
                  <a:gd name="T20" fmla="*/ 114 w 148"/>
                  <a:gd name="T21" fmla="*/ 208 h 212"/>
                  <a:gd name="T22" fmla="*/ 121 w 148"/>
                  <a:gd name="T23" fmla="*/ 174 h 212"/>
                  <a:gd name="T24" fmla="*/ 105 w 148"/>
                  <a:gd name="T25" fmla="*/ 12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8" h="212">
                    <a:moveTo>
                      <a:pt x="105" y="123"/>
                    </a:moveTo>
                    <a:cubicBezTo>
                      <a:pt x="105" y="123"/>
                      <a:pt x="110" y="107"/>
                      <a:pt x="108" y="100"/>
                    </a:cubicBezTo>
                    <a:cubicBezTo>
                      <a:pt x="78" y="11"/>
                      <a:pt x="78" y="11"/>
                      <a:pt x="78" y="11"/>
                    </a:cubicBezTo>
                    <a:cubicBezTo>
                      <a:pt x="78" y="11"/>
                      <a:pt x="77" y="0"/>
                      <a:pt x="65" y="4"/>
                    </a:cubicBezTo>
                    <a:cubicBezTo>
                      <a:pt x="28" y="16"/>
                      <a:pt x="28" y="16"/>
                      <a:pt x="28" y="16"/>
                    </a:cubicBezTo>
                    <a:cubicBezTo>
                      <a:pt x="28" y="16"/>
                      <a:pt x="0" y="27"/>
                      <a:pt x="9" y="55"/>
                    </a:cubicBezTo>
                    <a:cubicBezTo>
                      <a:pt x="22" y="93"/>
                      <a:pt x="22" y="93"/>
                      <a:pt x="22" y="93"/>
                    </a:cubicBezTo>
                    <a:cubicBezTo>
                      <a:pt x="22" y="93"/>
                      <a:pt x="33" y="126"/>
                      <a:pt x="61" y="116"/>
                    </a:cubicBezTo>
                    <a:cubicBezTo>
                      <a:pt x="61" y="116"/>
                      <a:pt x="72" y="113"/>
                      <a:pt x="77" y="131"/>
                    </a:cubicBezTo>
                    <a:cubicBezTo>
                      <a:pt x="100" y="200"/>
                      <a:pt x="100" y="200"/>
                      <a:pt x="100" y="200"/>
                    </a:cubicBezTo>
                    <a:cubicBezTo>
                      <a:pt x="100" y="200"/>
                      <a:pt x="102" y="212"/>
                      <a:pt x="114" y="208"/>
                    </a:cubicBezTo>
                    <a:cubicBezTo>
                      <a:pt x="114" y="208"/>
                      <a:pt x="148" y="202"/>
                      <a:pt x="121" y="174"/>
                    </a:cubicBezTo>
                    <a:cubicBezTo>
                      <a:pt x="128" y="158"/>
                      <a:pt x="105" y="146"/>
                      <a:pt x="105" y="12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
              <p:cNvSpPr>
                <a:spLocks/>
              </p:cNvSpPr>
              <p:nvPr/>
            </p:nvSpPr>
            <p:spPr bwMode="auto">
              <a:xfrm>
                <a:off x="5830888" y="3951288"/>
                <a:ext cx="658813" cy="768350"/>
              </a:xfrm>
              <a:custGeom>
                <a:avLst/>
                <a:gdLst>
                  <a:gd name="T0" fmla="*/ 175 w 206"/>
                  <a:gd name="T1" fmla="*/ 147 h 238"/>
                  <a:gd name="T2" fmla="*/ 182 w 206"/>
                  <a:gd name="T3" fmla="*/ 114 h 238"/>
                  <a:gd name="T4" fmla="*/ 156 w 206"/>
                  <a:gd name="T5" fmla="*/ 91 h 238"/>
                  <a:gd name="T6" fmla="*/ 129 w 206"/>
                  <a:gd name="T7" fmla="*/ 10 h 238"/>
                  <a:gd name="T8" fmla="*/ 120 w 206"/>
                  <a:gd name="T9" fmla="*/ 15 h 238"/>
                  <a:gd name="T10" fmla="*/ 11 w 206"/>
                  <a:gd name="T11" fmla="*/ 119 h 238"/>
                  <a:gd name="T12" fmla="*/ 5 w 206"/>
                  <a:gd name="T13" fmla="*/ 131 h 238"/>
                  <a:gd name="T14" fmla="*/ 31 w 206"/>
                  <a:gd name="T15" fmla="*/ 207 h 238"/>
                  <a:gd name="T16" fmla="*/ 43 w 206"/>
                  <a:gd name="T17" fmla="*/ 213 h 238"/>
                  <a:gd name="T18" fmla="*/ 195 w 206"/>
                  <a:gd name="T19" fmla="*/ 231 h 238"/>
                  <a:gd name="T20" fmla="*/ 202 w 206"/>
                  <a:gd name="T21" fmla="*/ 228 h 238"/>
                  <a:gd name="T22" fmla="*/ 175 w 206"/>
                  <a:gd name="T23" fmla="*/ 14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6" h="238">
                    <a:moveTo>
                      <a:pt x="175" y="147"/>
                    </a:moveTo>
                    <a:cubicBezTo>
                      <a:pt x="183" y="138"/>
                      <a:pt x="186" y="126"/>
                      <a:pt x="182" y="114"/>
                    </a:cubicBezTo>
                    <a:cubicBezTo>
                      <a:pt x="178" y="101"/>
                      <a:pt x="168" y="93"/>
                      <a:pt x="156" y="91"/>
                    </a:cubicBezTo>
                    <a:cubicBezTo>
                      <a:pt x="129" y="10"/>
                      <a:pt x="129" y="10"/>
                      <a:pt x="129" y="10"/>
                    </a:cubicBezTo>
                    <a:cubicBezTo>
                      <a:pt x="125" y="0"/>
                      <a:pt x="120" y="15"/>
                      <a:pt x="120" y="15"/>
                    </a:cubicBezTo>
                    <a:cubicBezTo>
                      <a:pt x="100" y="95"/>
                      <a:pt x="11" y="119"/>
                      <a:pt x="11" y="119"/>
                    </a:cubicBezTo>
                    <a:cubicBezTo>
                      <a:pt x="0" y="123"/>
                      <a:pt x="5" y="131"/>
                      <a:pt x="5" y="131"/>
                    </a:cubicBezTo>
                    <a:cubicBezTo>
                      <a:pt x="31" y="207"/>
                      <a:pt x="31" y="207"/>
                      <a:pt x="31" y="207"/>
                    </a:cubicBezTo>
                    <a:cubicBezTo>
                      <a:pt x="34" y="216"/>
                      <a:pt x="43" y="213"/>
                      <a:pt x="43" y="213"/>
                    </a:cubicBezTo>
                    <a:cubicBezTo>
                      <a:pt x="141" y="180"/>
                      <a:pt x="195" y="231"/>
                      <a:pt x="195" y="231"/>
                    </a:cubicBezTo>
                    <a:cubicBezTo>
                      <a:pt x="195" y="231"/>
                      <a:pt x="206" y="238"/>
                      <a:pt x="202" y="228"/>
                    </a:cubicBezTo>
                    <a:lnTo>
                      <a:pt x="175" y="14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2"/>
              <p:cNvSpPr>
                <a:spLocks/>
              </p:cNvSpPr>
              <p:nvPr/>
            </p:nvSpPr>
            <p:spPr bwMode="auto">
              <a:xfrm>
                <a:off x="6396038" y="4100513"/>
                <a:ext cx="106363" cy="134938"/>
              </a:xfrm>
              <a:custGeom>
                <a:avLst/>
                <a:gdLst>
                  <a:gd name="T0" fmla="*/ 67 w 67"/>
                  <a:gd name="T1" fmla="*/ 8 h 85"/>
                  <a:gd name="T2" fmla="*/ 57 w 67"/>
                  <a:gd name="T3" fmla="*/ 0 h 85"/>
                  <a:gd name="T4" fmla="*/ 0 w 67"/>
                  <a:gd name="T5" fmla="*/ 77 h 85"/>
                  <a:gd name="T6" fmla="*/ 10 w 67"/>
                  <a:gd name="T7" fmla="*/ 85 h 85"/>
                  <a:gd name="T8" fmla="*/ 67 w 67"/>
                  <a:gd name="T9" fmla="*/ 8 h 85"/>
                </a:gdLst>
                <a:ahLst/>
                <a:cxnLst>
                  <a:cxn ang="0">
                    <a:pos x="T0" y="T1"/>
                  </a:cxn>
                  <a:cxn ang="0">
                    <a:pos x="T2" y="T3"/>
                  </a:cxn>
                  <a:cxn ang="0">
                    <a:pos x="T4" y="T5"/>
                  </a:cxn>
                  <a:cxn ang="0">
                    <a:pos x="T6" y="T7"/>
                  </a:cxn>
                  <a:cxn ang="0">
                    <a:pos x="T8" y="T9"/>
                  </a:cxn>
                </a:cxnLst>
                <a:rect l="0" t="0" r="r" b="b"/>
                <a:pathLst>
                  <a:path w="67" h="85">
                    <a:moveTo>
                      <a:pt x="67" y="8"/>
                    </a:moveTo>
                    <a:lnTo>
                      <a:pt x="57" y="0"/>
                    </a:lnTo>
                    <a:lnTo>
                      <a:pt x="0" y="77"/>
                    </a:lnTo>
                    <a:lnTo>
                      <a:pt x="10" y="85"/>
                    </a:lnTo>
                    <a:lnTo>
                      <a:pt x="67"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3"/>
              <p:cNvSpPr>
                <a:spLocks/>
              </p:cNvSpPr>
              <p:nvPr/>
            </p:nvSpPr>
            <p:spPr bwMode="auto">
              <a:xfrm>
                <a:off x="6446838" y="4403726"/>
                <a:ext cx="141288" cy="90488"/>
              </a:xfrm>
              <a:custGeom>
                <a:avLst/>
                <a:gdLst>
                  <a:gd name="T0" fmla="*/ 0 w 89"/>
                  <a:gd name="T1" fmla="*/ 12 h 57"/>
                  <a:gd name="T2" fmla="*/ 83 w 89"/>
                  <a:gd name="T3" fmla="*/ 57 h 57"/>
                  <a:gd name="T4" fmla="*/ 89 w 89"/>
                  <a:gd name="T5" fmla="*/ 47 h 57"/>
                  <a:gd name="T6" fmla="*/ 6 w 89"/>
                  <a:gd name="T7" fmla="*/ 0 h 57"/>
                  <a:gd name="T8" fmla="*/ 0 w 89"/>
                  <a:gd name="T9" fmla="*/ 12 h 57"/>
                </a:gdLst>
                <a:ahLst/>
                <a:cxnLst>
                  <a:cxn ang="0">
                    <a:pos x="T0" y="T1"/>
                  </a:cxn>
                  <a:cxn ang="0">
                    <a:pos x="T2" y="T3"/>
                  </a:cxn>
                  <a:cxn ang="0">
                    <a:pos x="T4" y="T5"/>
                  </a:cxn>
                  <a:cxn ang="0">
                    <a:pos x="T6" y="T7"/>
                  </a:cxn>
                  <a:cxn ang="0">
                    <a:pos x="T8" y="T9"/>
                  </a:cxn>
                </a:cxnLst>
                <a:rect l="0" t="0" r="r" b="b"/>
                <a:pathLst>
                  <a:path w="89" h="57">
                    <a:moveTo>
                      <a:pt x="0" y="12"/>
                    </a:moveTo>
                    <a:lnTo>
                      <a:pt x="83" y="57"/>
                    </a:lnTo>
                    <a:lnTo>
                      <a:pt x="89" y="47"/>
                    </a:lnTo>
                    <a:lnTo>
                      <a:pt x="6" y="0"/>
                    </a:lnTo>
                    <a:lnTo>
                      <a:pt x="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4"/>
              <p:cNvSpPr>
                <a:spLocks/>
              </p:cNvSpPr>
              <p:nvPr/>
            </p:nvSpPr>
            <p:spPr bwMode="auto">
              <a:xfrm>
                <a:off x="6443663" y="4260851"/>
                <a:ext cx="150813" cy="61913"/>
              </a:xfrm>
              <a:custGeom>
                <a:avLst/>
                <a:gdLst>
                  <a:gd name="T0" fmla="*/ 4 w 95"/>
                  <a:gd name="T1" fmla="*/ 39 h 39"/>
                  <a:gd name="T2" fmla="*/ 95 w 95"/>
                  <a:gd name="T3" fmla="*/ 11 h 39"/>
                  <a:gd name="T4" fmla="*/ 91 w 95"/>
                  <a:gd name="T5" fmla="*/ 0 h 39"/>
                  <a:gd name="T6" fmla="*/ 0 w 95"/>
                  <a:gd name="T7" fmla="*/ 27 h 39"/>
                  <a:gd name="T8" fmla="*/ 4 w 95"/>
                  <a:gd name="T9" fmla="*/ 39 h 39"/>
                </a:gdLst>
                <a:ahLst/>
                <a:cxnLst>
                  <a:cxn ang="0">
                    <a:pos x="T0" y="T1"/>
                  </a:cxn>
                  <a:cxn ang="0">
                    <a:pos x="T2" y="T3"/>
                  </a:cxn>
                  <a:cxn ang="0">
                    <a:pos x="T4" y="T5"/>
                  </a:cxn>
                  <a:cxn ang="0">
                    <a:pos x="T6" y="T7"/>
                  </a:cxn>
                  <a:cxn ang="0">
                    <a:pos x="T8" y="T9"/>
                  </a:cxn>
                </a:cxnLst>
                <a:rect l="0" t="0" r="r" b="b"/>
                <a:pathLst>
                  <a:path w="95" h="39">
                    <a:moveTo>
                      <a:pt x="4" y="39"/>
                    </a:moveTo>
                    <a:lnTo>
                      <a:pt x="95" y="11"/>
                    </a:lnTo>
                    <a:lnTo>
                      <a:pt x="91" y="0"/>
                    </a:lnTo>
                    <a:lnTo>
                      <a:pt x="0" y="27"/>
                    </a:lnTo>
                    <a:lnTo>
                      <a:pt x="4" y="3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32" name="Group 31"/>
          <p:cNvGrpSpPr/>
          <p:nvPr/>
        </p:nvGrpSpPr>
        <p:grpSpPr>
          <a:xfrm>
            <a:off x="7641897" y="1780620"/>
            <a:ext cx="849816" cy="849816"/>
            <a:chOff x="7260897" y="1780620"/>
            <a:chExt cx="849816" cy="849816"/>
          </a:xfrm>
        </p:grpSpPr>
        <p:sp>
          <p:nvSpPr>
            <p:cNvPr id="34" name="Oval 33"/>
            <p:cNvSpPr/>
            <p:nvPr/>
          </p:nvSpPr>
          <p:spPr>
            <a:xfrm>
              <a:off x="7260897" y="1780620"/>
              <a:ext cx="849816" cy="84981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1" name="Group 80"/>
            <p:cNvGrpSpPr/>
            <p:nvPr/>
          </p:nvGrpSpPr>
          <p:grpSpPr>
            <a:xfrm>
              <a:off x="7539301" y="1928078"/>
              <a:ext cx="293008" cy="586012"/>
              <a:chOff x="-2316163" y="-22226"/>
              <a:chExt cx="115888" cy="231775"/>
            </a:xfrm>
            <a:solidFill>
              <a:schemeClr val="bg1"/>
            </a:solidFill>
          </p:grpSpPr>
          <p:sp>
            <p:nvSpPr>
              <p:cNvPr id="85" name="Freeform 32"/>
              <p:cNvSpPr>
                <a:spLocks noEditPoints="1"/>
              </p:cNvSpPr>
              <p:nvPr/>
            </p:nvSpPr>
            <p:spPr bwMode="auto">
              <a:xfrm>
                <a:off x="-2316163" y="-22226"/>
                <a:ext cx="115888" cy="231775"/>
              </a:xfrm>
              <a:custGeom>
                <a:avLst/>
                <a:gdLst>
                  <a:gd name="T0" fmla="*/ 12 w 70"/>
                  <a:gd name="T1" fmla="*/ 14 h 138"/>
                  <a:gd name="T2" fmla="*/ 6 w 70"/>
                  <a:gd name="T3" fmla="*/ 0 h 138"/>
                  <a:gd name="T4" fmla="*/ 0 w 70"/>
                  <a:gd name="T5" fmla="*/ 22 h 138"/>
                  <a:gd name="T6" fmla="*/ 0 w 70"/>
                  <a:gd name="T7" fmla="*/ 23 h 138"/>
                  <a:gd name="T8" fmla="*/ 9 w 70"/>
                  <a:gd name="T9" fmla="*/ 138 h 138"/>
                  <a:gd name="T10" fmla="*/ 70 w 70"/>
                  <a:gd name="T11" fmla="*/ 129 h 138"/>
                  <a:gd name="T12" fmla="*/ 61 w 70"/>
                  <a:gd name="T13" fmla="*/ 14 h 138"/>
                  <a:gd name="T14" fmla="*/ 57 w 70"/>
                  <a:gd name="T15" fmla="*/ 22 h 138"/>
                  <a:gd name="T16" fmla="*/ 52 w 70"/>
                  <a:gd name="T17" fmla="*/ 22 h 138"/>
                  <a:gd name="T18" fmla="*/ 23 w 70"/>
                  <a:gd name="T19" fmla="*/ 21 h 138"/>
                  <a:gd name="T20" fmla="*/ 47 w 70"/>
                  <a:gd name="T21" fmla="*/ 23 h 138"/>
                  <a:gd name="T22" fmla="*/ 23 w 70"/>
                  <a:gd name="T23" fmla="*/ 21 h 138"/>
                  <a:gd name="T24" fmla="*/ 8 w 70"/>
                  <a:gd name="T25" fmla="*/ 130 h 138"/>
                  <a:gd name="T26" fmla="*/ 22 w 70"/>
                  <a:gd name="T27" fmla="*/ 121 h 138"/>
                  <a:gd name="T28" fmla="*/ 22 w 70"/>
                  <a:gd name="T29" fmla="*/ 117 h 138"/>
                  <a:gd name="T30" fmla="*/ 8 w 70"/>
                  <a:gd name="T31" fmla="*/ 108 h 138"/>
                  <a:gd name="T32" fmla="*/ 22 w 70"/>
                  <a:gd name="T33" fmla="*/ 117 h 138"/>
                  <a:gd name="T34" fmla="*/ 8 w 70"/>
                  <a:gd name="T35" fmla="*/ 104 h 138"/>
                  <a:gd name="T36" fmla="*/ 22 w 70"/>
                  <a:gd name="T37" fmla="*/ 95 h 138"/>
                  <a:gd name="T38" fmla="*/ 22 w 70"/>
                  <a:gd name="T39" fmla="*/ 91 h 138"/>
                  <a:gd name="T40" fmla="*/ 8 w 70"/>
                  <a:gd name="T41" fmla="*/ 83 h 138"/>
                  <a:gd name="T42" fmla="*/ 22 w 70"/>
                  <a:gd name="T43" fmla="*/ 91 h 138"/>
                  <a:gd name="T44" fmla="*/ 28 w 70"/>
                  <a:gd name="T45" fmla="*/ 130 h 138"/>
                  <a:gd name="T46" fmla="*/ 41 w 70"/>
                  <a:gd name="T47" fmla="*/ 121 h 138"/>
                  <a:gd name="T48" fmla="*/ 41 w 70"/>
                  <a:gd name="T49" fmla="*/ 117 h 138"/>
                  <a:gd name="T50" fmla="*/ 28 w 70"/>
                  <a:gd name="T51" fmla="*/ 108 h 138"/>
                  <a:gd name="T52" fmla="*/ 41 w 70"/>
                  <a:gd name="T53" fmla="*/ 117 h 138"/>
                  <a:gd name="T54" fmla="*/ 28 w 70"/>
                  <a:gd name="T55" fmla="*/ 104 h 138"/>
                  <a:gd name="T56" fmla="*/ 41 w 70"/>
                  <a:gd name="T57" fmla="*/ 95 h 138"/>
                  <a:gd name="T58" fmla="*/ 41 w 70"/>
                  <a:gd name="T59" fmla="*/ 91 h 138"/>
                  <a:gd name="T60" fmla="*/ 28 w 70"/>
                  <a:gd name="T61" fmla="*/ 83 h 138"/>
                  <a:gd name="T62" fmla="*/ 41 w 70"/>
                  <a:gd name="T63" fmla="*/ 91 h 138"/>
                  <a:gd name="T64" fmla="*/ 48 w 70"/>
                  <a:gd name="T65" fmla="*/ 130 h 138"/>
                  <a:gd name="T66" fmla="*/ 61 w 70"/>
                  <a:gd name="T67" fmla="*/ 121 h 138"/>
                  <a:gd name="T68" fmla="*/ 61 w 70"/>
                  <a:gd name="T69" fmla="*/ 117 h 138"/>
                  <a:gd name="T70" fmla="*/ 48 w 70"/>
                  <a:gd name="T71" fmla="*/ 108 h 138"/>
                  <a:gd name="T72" fmla="*/ 61 w 70"/>
                  <a:gd name="T73" fmla="*/ 117 h 138"/>
                  <a:gd name="T74" fmla="*/ 48 w 70"/>
                  <a:gd name="T75" fmla="*/ 104 h 138"/>
                  <a:gd name="T76" fmla="*/ 61 w 70"/>
                  <a:gd name="T77" fmla="*/ 95 h 138"/>
                  <a:gd name="T78" fmla="*/ 61 w 70"/>
                  <a:gd name="T79" fmla="*/ 91 h 138"/>
                  <a:gd name="T80" fmla="*/ 48 w 70"/>
                  <a:gd name="T81" fmla="*/ 83 h 138"/>
                  <a:gd name="T82" fmla="*/ 61 w 70"/>
                  <a:gd name="T83" fmla="*/ 91 h 138"/>
                  <a:gd name="T84" fmla="*/ 6 w 70"/>
                  <a:gd name="T85" fmla="*/ 76 h 138"/>
                  <a:gd name="T86" fmla="*/ 63 w 70"/>
                  <a:gd name="T87" fmla="*/ 3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0" h="138">
                    <a:moveTo>
                      <a:pt x="61" y="14"/>
                    </a:moveTo>
                    <a:cubicBezTo>
                      <a:pt x="12" y="14"/>
                      <a:pt x="12" y="14"/>
                      <a:pt x="12" y="14"/>
                    </a:cubicBezTo>
                    <a:cubicBezTo>
                      <a:pt x="12" y="7"/>
                      <a:pt x="12" y="7"/>
                      <a:pt x="12" y="7"/>
                    </a:cubicBezTo>
                    <a:cubicBezTo>
                      <a:pt x="12" y="3"/>
                      <a:pt x="9" y="0"/>
                      <a:pt x="6" y="0"/>
                    </a:cubicBezTo>
                    <a:cubicBezTo>
                      <a:pt x="2" y="0"/>
                      <a:pt x="0" y="3"/>
                      <a:pt x="0" y="7"/>
                    </a:cubicBezTo>
                    <a:cubicBezTo>
                      <a:pt x="0" y="22"/>
                      <a:pt x="0" y="22"/>
                      <a:pt x="0" y="22"/>
                    </a:cubicBezTo>
                    <a:cubicBezTo>
                      <a:pt x="0" y="22"/>
                      <a:pt x="0" y="22"/>
                      <a:pt x="0" y="23"/>
                    </a:cubicBezTo>
                    <a:cubicBezTo>
                      <a:pt x="0" y="23"/>
                      <a:pt x="0" y="23"/>
                      <a:pt x="0" y="23"/>
                    </a:cubicBezTo>
                    <a:cubicBezTo>
                      <a:pt x="0" y="129"/>
                      <a:pt x="0" y="129"/>
                      <a:pt x="0" y="129"/>
                    </a:cubicBezTo>
                    <a:cubicBezTo>
                      <a:pt x="0" y="134"/>
                      <a:pt x="4" y="138"/>
                      <a:pt x="9" y="138"/>
                    </a:cubicBezTo>
                    <a:cubicBezTo>
                      <a:pt x="61" y="138"/>
                      <a:pt x="61" y="138"/>
                      <a:pt x="61" y="138"/>
                    </a:cubicBezTo>
                    <a:cubicBezTo>
                      <a:pt x="66" y="138"/>
                      <a:pt x="70" y="134"/>
                      <a:pt x="70" y="129"/>
                    </a:cubicBezTo>
                    <a:cubicBezTo>
                      <a:pt x="70" y="23"/>
                      <a:pt x="70" y="23"/>
                      <a:pt x="70" y="23"/>
                    </a:cubicBezTo>
                    <a:cubicBezTo>
                      <a:pt x="70" y="18"/>
                      <a:pt x="66" y="14"/>
                      <a:pt x="61" y="14"/>
                    </a:cubicBezTo>
                    <a:close/>
                    <a:moveTo>
                      <a:pt x="55" y="20"/>
                    </a:moveTo>
                    <a:cubicBezTo>
                      <a:pt x="56" y="20"/>
                      <a:pt x="57" y="21"/>
                      <a:pt x="57" y="22"/>
                    </a:cubicBezTo>
                    <a:cubicBezTo>
                      <a:pt x="57" y="23"/>
                      <a:pt x="56" y="25"/>
                      <a:pt x="55" y="25"/>
                    </a:cubicBezTo>
                    <a:cubicBezTo>
                      <a:pt x="54" y="25"/>
                      <a:pt x="52" y="23"/>
                      <a:pt x="52" y="22"/>
                    </a:cubicBezTo>
                    <a:cubicBezTo>
                      <a:pt x="52" y="21"/>
                      <a:pt x="54" y="20"/>
                      <a:pt x="55" y="20"/>
                    </a:cubicBezTo>
                    <a:close/>
                    <a:moveTo>
                      <a:pt x="23" y="21"/>
                    </a:moveTo>
                    <a:cubicBezTo>
                      <a:pt x="47" y="21"/>
                      <a:pt x="47" y="21"/>
                      <a:pt x="47" y="21"/>
                    </a:cubicBezTo>
                    <a:cubicBezTo>
                      <a:pt x="47" y="23"/>
                      <a:pt x="47" y="23"/>
                      <a:pt x="47" y="23"/>
                    </a:cubicBezTo>
                    <a:cubicBezTo>
                      <a:pt x="23" y="23"/>
                      <a:pt x="23" y="23"/>
                      <a:pt x="23" y="23"/>
                    </a:cubicBezTo>
                    <a:lnTo>
                      <a:pt x="23" y="21"/>
                    </a:lnTo>
                    <a:close/>
                    <a:moveTo>
                      <a:pt x="22" y="130"/>
                    </a:moveTo>
                    <a:cubicBezTo>
                      <a:pt x="8" y="130"/>
                      <a:pt x="8" y="130"/>
                      <a:pt x="8" y="130"/>
                    </a:cubicBezTo>
                    <a:cubicBezTo>
                      <a:pt x="8" y="121"/>
                      <a:pt x="8" y="121"/>
                      <a:pt x="8" y="121"/>
                    </a:cubicBezTo>
                    <a:cubicBezTo>
                      <a:pt x="22" y="121"/>
                      <a:pt x="22" y="121"/>
                      <a:pt x="22" y="121"/>
                    </a:cubicBezTo>
                    <a:lnTo>
                      <a:pt x="22" y="130"/>
                    </a:lnTo>
                    <a:close/>
                    <a:moveTo>
                      <a:pt x="22" y="117"/>
                    </a:moveTo>
                    <a:cubicBezTo>
                      <a:pt x="8" y="117"/>
                      <a:pt x="8" y="117"/>
                      <a:pt x="8" y="117"/>
                    </a:cubicBezTo>
                    <a:cubicBezTo>
                      <a:pt x="8" y="108"/>
                      <a:pt x="8" y="108"/>
                      <a:pt x="8" y="108"/>
                    </a:cubicBezTo>
                    <a:cubicBezTo>
                      <a:pt x="22" y="108"/>
                      <a:pt x="22" y="108"/>
                      <a:pt x="22" y="108"/>
                    </a:cubicBezTo>
                    <a:lnTo>
                      <a:pt x="22" y="117"/>
                    </a:lnTo>
                    <a:close/>
                    <a:moveTo>
                      <a:pt x="22" y="104"/>
                    </a:moveTo>
                    <a:cubicBezTo>
                      <a:pt x="8" y="104"/>
                      <a:pt x="8" y="104"/>
                      <a:pt x="8" y="104"/>
                    </a:cubicBezTo>
                    <a:cubicBezTo>
                      <a:pt x="8" y="95"/>
                      <a:pt x="8" y="95"/>
                      <a:pt x="8" y="95"/>
                    </a:cubicBezTo>
                    <a:cubicBezTo>
                      <a:pt x="22" y="95"/>
                      <a:pt x="22" y="95"/>
                      <a:pt x="22" y="95"/>
                    </a:cubicBezTo>
                    <a:lnTo>
                      <a:pt x="22" y="104"/>
                    </a:lnTo>
                    <a:close/>
                    <a:moveTo>
                      <a:pt x="22" y="91"/>
                    </a:moveTo>
                    <a:cubicBezTo>
                      <a:pt x="8" y="91"/>
                      <a:pt x="8" y="91"/>
                      <a:pt x="8" y="91"/>
                    </a:cubicBezTo>
                    <a:cubicBezTo>
                      <a:pt x="8" y="83"/>
                      <a:pt x="8" y="83"/>
                      <a:pt x="8" y="83"/>
                    </a:cubicBezTo>
                    <a:cubicBezTo>
                      <a:pt x="22" y="83"/>
                      <a:pt x="22" y="83"/>
                      <a:pt x="22" y="83"/>
                    </a:cubicBezTo>
                    <a:lnTo>
                      <a:pt x="22" y="91"/>
                    </a:lnTo>
                    <a:close/>
                    <a:moveTo>
                      <a:pt x="41" y="130"/>
                    </a:moveTo>
                    <a:cubicBezTo>
                      <a:pt x="28" y="130"/>
                      <a:pt x="28" y="130"/>
                      <a:pt x="28" y="130"/>
                    </a:cubicBezTo>
                    <a:cubicBezTo>
                      <a:pt x="28" y="121"/>
                      <a:pt x="28" y="121"/>
                      <a:pt x="28" y="121"/>
                    </a:cubicBezTo>
                    <a:cubicBezTo>
                      <a:pt x="41" y="121"/>
                      <a:pt x="41" y="121"/>
                      <a:pt x="41" y="121"/>
                    </a:cubicBezTo>
                    <a:lnTo>
                      <a:pt x="41" y="130"/>
                    </a:lnTo>
                    <a:close/>
                    <a:moveTo>
                      <a:pt x="41" y="117"/>
                    </a:moveTo>
                    <a:cubicBezTo>
                      <a:pt x="28" y="117"/>
                      <a:pt x="28" y="117"/>
                      <a:pt x="28" y="117"/>
                    </a:cubicBezTo>
                    <a:cubicBezTo>
                      <a:pt x="28" y="108"/>
                      <a:pt x="28" y="108"/>
                      <a:pt x="28" y="108"/>
                    </a:cubicBezTo>
                    <a:cubicBezTo>
                      <a:pt x="41" y="108"/>
                      <a:pt x="41" y="108"/>
                      <a:pt x="41" y="108"/>
                    </a:cubicBezTo>
                    <a:lnTo>
                      <a:pt x="41" y="117"/>
                    </a:lnTo>
                    <a:close/>
                    <a:moveTo>
                      <a:pt x="41" y="104"/>
                    </a:moveTo>
                    <a:cubicBezTo>
                      <a:pt x="28" y="104"/>
                      <a:pt x="28" y="104"/>
                      <a:pt x="28" y="104"/>
                    </a:cubicBezTo>
                    <a:cubicBezTo>
                      <a:pt x="28" y="95"/>
                      <a:pt x="28" y="95"/>
                      <a:pt x="28" y="95"/>
                    </a:cubicBezTo>
                    <a:cubicBezTo>
                      <a:pt x="41" y="95"/>
                      <a:pt x="41" y="95"/>
                      <a:pt x="41" y="95"/>
                    </a:cubicBezTo>
                    <a:lnTo>
                      <a:pt x="41" y="104"/>
                    </a:lnTo>
                    <a:close/>
                    <a:moveTo>
                      <a:pt x="41" y="91"/>
                    </a:moveTo>
                    <a:cubicBezTo>
                      <a:pt x="28" y="91"/>
                      <a:pt x="28" y="91"/>
                      <a:pt x="28" y="91"/>
                    </a:cubicBezTo>
                    <a:cubicBezTo>
                      <a:pt x="28" y="83"/>
                      <a:pt x="28" y="83"/>
                      <a:pt x="28" y="83"/>
                    </a:cubicBezTo>
                    <a:cubicBezTo>
                      <a:pt x="41" y="83"/>
                      <a:pt x="41" y="83"/>
                      <a:pt x="41" y="83"/>
                    </a:cubicBezTo>
                    <a:lnTo>
                      <a:pt x="41" y="91"/>
                    </a:lnTo>
                    <a:close/>
                    <a:moveTo>
                      <a:pt x="61" y="130"/>
                    </a:moveTo>
                    <a:cubicBezTo>
                      <a:pt x="48" y="130"/>
                      <a:pt x="48" y="130"/>
                      <a:pt x="48" y="130"/>
                    </a:cubicBezTo>
                    <a:cubicBezTo>
                      <a:pt x="48" y="121"/>
                      <a:pt x="48" y="121"/>
                      <a:pt x="48" y="121"/>
                    </a:cubicBezTo>
                    <a:cubicBezTo>
                      <a:pt x="61" y="121"/>
                      <a:pt x="61" y="121"/>
                      <a:pt x="61" y="121"/>
                    </a:cubicBezTo>
                    <a:lnTo>
                      <a:pt x="61" y="130"/>
                    </a:lnTo>
                    <a:close/>
                    <a:moveTo>
                      <a:pt x="61" y="117"/>
                    </a:moveTo>
                    <a:cubicBezTo>
                      <a:pt x="48" y="117"/>
                      <a:pt x="48" y="117"/>
                      <a:pt x="48" y="117"/>
                    </a:cubicBezTo>
                    <a:cubicBezTo>
                      <a:pt x="48" y="108"/>
                      <a:pt x="48" y="108"/>
                      <a:pt x="48" y="108"/>
                    </a:cubicBezTo>
                    <a:cubicBezTo>
                      <a:pt x="61" y="108"/>
                      <a:pt x="61" y="108"/>
                      <a:pt x="61" y="108"/>
                    </a:cubicBezTo>
                    <a:lnTo>
                      <a:pt x="61" y="117"/>
                    </a:lnTo>
                    <a:close/>
                    <a:moveTo>
                      <a:pt x="61" y="104"/>
                    </a:moveTo>
                    <a:cubicBezTo>
                      <a:pt x="48" y="104"/>
                      <a:pt x="48" y="104"/>
                      <a:pt x="48" y="104"/>
                    </a:cubicBezTo>
                    <a:cubicBezTo>
                      <a:pt x="48" y="95"/>
                      <a:pt x="48" y="95"/>
                      <a:pt x="48" y="95"/>
                    </a:cubicBezTo>
                    <a:cubicBezTo>
                      <a:pt x="61" y="95"/>
                      <a:pt x="61" y="95"/>
                      <a:pt x="61" y="95"/>
                    </a:cubicBezTo>
                    <a:lnTo>
                      <a:pt x="61" y="104"/>
                    </a:lnTo>
                    <a:close/>
                    <a:moveTo>
                      <a:pt x="61" y="91"/>
                    </a:moveTo>
                    <a:cubicBezTo>
                      <a:pt x="48" y="91"/>
                      <a:pt x="48" y="91"/>
                      <a:pt x="48" y="91"/>
                    </a:cubicBezTo>
                    <a:cubicBezTo>
                      <a:pt x="48" y="83"/>
                      <a:pt x="48" y="83"/>
                      <a:pt x="48" y="83"/>
                    </a:cubicBezTo>
                    <a:cubicBezTo>
                      <a:pt x="61" y="83"/>
                      <a:pt x="61" y="83"/>
                      <a:pt x="61" y="83"/>
                    </a:cubicBezTo>
                    <a:lnTo>
                      <a:pt x="61" y="91"/>
                    </a:lnTo>
                    <a:close/>
                    <a:moveTo>
                      <a:pt x="63" y="76"/>
                    </a:moveTo>
                    <a:cubicBezTo>
                      <a:pt x="6" y="76"/>
                      <a:pt x="6" y="76"/>
                      <a:pt x="6" y="76"/>
                    </a:cubicBezTo>
                    <a:cubicBezTo>
                      <a:pt x="6" y="30"/>
                      <a:pt x="6" y="30"/>
                      <a:pt x="6" y="30"/>
                    </a:cubicBezTo>
                    <a:cubicBezTo>
                      <a:pt x="63" y="30"/>
                      <a:pt x="63" y="30"/>
                      <a:pt x="63" y="30"/>
                    </a:cubicBezTo>
                    <a:lnTo>
                      <a:pt x="63" y="7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Oval 33"/>
              <p:cNvSpPr>
                <a:spLocks noChangeArrowheads="1"/>
              </p:cNvSpPr>
              <p:nvPr/>
            </p:nvSpPr>
            <p:spPr bwMode="auto">
              <a:xfrm>
                <a:off x="-2276475" y="84137"/>
                <a:ext cx="11113" cy="952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Oval 34"/>
              <p:cNvSpPr>
                <a:spLocks noChangeArrowheads="1"/>
              </p:cNvSpPr>
              <p:nvPr/>
            </p:nvSpPr>
            <p:spPr bwMode="auto">
              <a:xfrm>
                <a:off x="-2254250" y="84137"/>
                <a:ext cx="12700" cy="952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35"/>
              <p:cNvSpPr>
                <a:spLocks/>
              </p:cNvSpPr>
              <p:nvPr/>
            </p:nvSpPr>
            <p:spPr bwMode="auto">
              <a:xfrm>
                <a:off x="-2297113" y="36512"/>
                <a:ext cx="68263" cy="46038"/>
              </a:xfrm>
              <a:custGeom>
                <a:avLst/>
                <a:gdLst>
                  <a:gd name="T0" fmla="*/ 3 w 41"/>
                  <a:gd name="T1" fmla="*/ 4 h 27"/>
                  <a:gd name="T2" fmla="*/ 8 w 41"/>
                  <a:gd name="T3" fmla="*/ 6 h 27"/>
                  <a:gd name="T4" fmla="*/ 9 w 41"/>
                  <a:gd name="T5" fmla="*/ 8 h 27"/>
                  <a:gd name="T6" fmla="*/ 12 w 41"/>
                  <a:gd name="T7" fmla="*/ 25 h 27"/>
                  <a:gd name="T8" fmla="*/ 14 w 41"/>
                  <a:gd name="T9" fmla="*/ 27 h 27"/>
                  <a:gd name="T10" fmla="*/ 34 w 41"/>
                  <a:gd name="T11" fmla="*/ 27 h 27"/>
                  <a:gd name="T12" fmla="*/ 36 w 41"/>
                  <a:gd name="T13" fmla="*/ 25 h 27"/>
                  <a:gd name="T14" fmla="*/ 40 w 41"/>
                  <a:gd name="T15" fmla="*/ 13 h 27"/>
                  <a:gd name="T16" fmla="*/ 38 w 41"/>
                  <a:gd name="T17" fmla="*/ 10 h 27"/>
                  <a:gd name="T18" fmla="*/ 18 w 41"/>
                  <a:gd name="T19" fmla="*/ 10 h 27"/>
                  <a:gd name="T20" fmla="*/ 17 w 41"/>
                  <a:gd name="T21" fmla="*/ 12 h 27"/>
                  <a:gd name="T22" fmla="*/ 18 w 41"/>
                  <a:gd name="T23" fmla="*/ 14 h 27"/>
                  <a:gd name="T24" fmla="*/ 36 w 41"/>
                  <a:gd name="T25" fmla="*/ 14 h 27"/>
                  <a:gd name="T26" fmla="*/ 35 w 41"/>
                  <a:gd name="T27" fmla="*/ 17 h 27"/>
                  <a:gd name="T28" fmla="*/ 17 w 41"/>
                  <a:gd name="T29" fmla="*/ 17 h 27"/>
                  <a:gd name="T30" fmla="*/ 16 w 41"/>
                  <a:gd name="T31" fmla="*/ 18 h 27"/>
                  <a:gd name="T32" fmla="*/ 17 w 41"/>
                  <a:gd name="T33" fmla="*/ 20 h 27"/>
                  <a:gd name="T34" fmla="*/ 34 w 41"/>
                  <a:gd name="T35" fmla="*/ 20 h 27"/>
                  <a:gd name="T36" fmla="*/ 34 w 41"/>
                  <a:gd name="T37" fmla="*/ 20 h 27"/>
                  <a:gd name="T38" fmla="*/ 33 w 41"/>
                  <a:gd name="T39" fmla="*/ 23 h 27"/>
                  <a:gd name="T40" fmla="*/ 15 w 41"/>
                  <a:gd name="T41" fmla="*/ 23 h 27"/>
                  <a:gd name="T42" fmla="*/ 14 w 41"/>
                  <a:gd name="T43" fmla="*/ 14 h 27"/>
                  <a:gd name="T44" fmla="*/ 13 w 41"/>
                  <a:gd name="T45" fmla="*/ 10 h 27"/>
                  <a:gd name="T46" fmla="*/ 13 w 41"/>
                  <a:gd name="T47" fmla="*/ 6 h 27"/>
                  <a:gd name="T48" fmla="*/ 3 w 41"/>
                  <a:gd name="T49" fmla="*/ 0 h 27"/>
                  <a:gd name="T50" fmla="*/ 3 w 41"/>
                  <a:gd name="T51"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27">
                    <a:moveTo>
                      <a:pt x="3" y="4"/>
                    </a:moveTo>
                    <a:cubicBezTo>
                      <a:pt x="8" y="6"/>
                      <a:pt x="8" y="6"/>
                      <a:pt x="8" y="6"/>
                    </a:cubicBezTo>
                    <a:cubicBezTo>
                      <a:pt x="8" y="6"/>
                      <a:pt x="9" y="7"/>
                      <a:pt x="9" y="8"/>
                    </a:cubicBezTo>
                    <a:cubicBezTo>
                      <a:pt x="10" y="9"/>
                      <a:pt x="12" y="25"/>
                      <a:pt x="12" y="25"/>
                    </a:cubicBezTo>
                    <a:cubicBezTo>
                      <a:pt x="12" y="25"/>
                      <a:pt x="12" y="27"/>
                      <a:pt x="14" y="27"/>
                    </a:cubicBezTo>
                    <a:cubicBezTo>
                      <a:pt x="16" y="27"/>
                      <a:pt x="32" y="27"/>
                      <a:pt x="34" y="27"/>
                    </a:cubicBezTo>
                    <a:cubicBezTo>
                      <a:pt x="35" y="27"/>
                      <a:pt x="36" y="25"/>
                      <a:pt x="36" y="25"/>
                    </a:cubicBezTo>
                    <a:cubicBezTo>
                      <a:pt x="40" y="13"/>
                      <a:pt x="40" y="13"/>
                      <a:pt x="40" y="13"/>
                    </a:cubicBezTo>
                    <a:cubicBezTo>
                      <a:pt x="40" y="13"/>
                      <a:pt x="41" y="10"/>
                      <a:pt x="38" y="10"/>
                    </a:cubicBezTo>
                    <a:cubicBezTo>
                      <a:pt x="34" y="10"/>
                      <a:pt x="18" y="10"/>
                      <a:pt x="18" y="10"/>
                    </a:cubicBezTo>
                    <a:cubicBezTo>
                      <a:pt x="18" y="10"/>
                      <a:pt x="17" y="11"/>
                      <a:pt x="17" y="12"/>
                    </a:cubicBezTo>
                    <a:cubicBezTo>
                      <a:pt x="17" y="13"/>
                      <a:pt x="18" y="14"/>
                      <a:pt x="18" y="14"/>
                    </a:cubicBezTo>
                    <a:cubicBezTo>
                      <a:pt x="36" y="14"/>
                      <a:pt x="36" y="14"/>
                      <a:pt x="36" y="14"/>
                    </a:cubicBezTo>
                    <a:cubicBezTo>
                      <a:pt x="35" y="17"/>
                      <a:pt x="35" y="17"/>
                      <a:pt x="35" y="17"/>
                    </a:cubicBezTo>
                    <a:cubicBezTo>
                      <a:pt x="30" y="17"/>
                      <a:pt x="17" y="17"/>
                      <a:pt x="17" y="17"/>
                    </a:cubicBezTo>
                    <a:cubicBezTo>
                      <a:pt x="17" y="17"/>
                      <a:pt x="16" y="17"/>
                      <a:pt x="16" y="18"/>
                    </a:cubicBezTo>
                    <a:cubicBezTo>
                      <a:pt x="16" y="20"/>
                      <a:pt x="17" y="20"/>
                      <a:pt x="17" y="20"/>
                    </a:cubicBezTo>
                    <a:cubicBezTo>
                      <a:pt x="34" y="20"/>
                      <a:pt x="34" y="20"/>
                      <a:pt x="34" y="20"/>
                    </a:cubicBezTo>
                    <a:cubicBezTo>
                      <a:pt x="34" y="20"/>
                      <a:pt x="34" y="20"/>
                      <a:pt x="34" y="20"/>
                    </a:cubicBezTo>
                    <a:cubicBezTo>
                      <a:pt x="33" y="23"/>
                      <a:pt x="33" y="23"/>
                      <a:pt x="33" y="23"/>
                    </a:cubicBezTo>
                    <a:cubicBezTo>
                      <a:pt x="15" y="23"/>
                      <a:pt x="15" y="23"/>
                      <a:pt x="15" y="23"/>
                    </a:cubicBezTo>
                    <a:cubicBezTo>
                      <a:pt x="14" y="14"/>
                      <a:pt x="14" y="14"/>
                      <a:pt x="14" y="14"/>
                    </a:cubicBezTo>
                    <a:cubicBezTo>
                      <a:pt x="13" y="10"/>
                      <a:pt x="13" y="10"/>
                      <a:pt x="13" y="10"/>
                    </a:cubicBezTo>
                    <a:cubicBezTo>
                      <a:pt x="13" y="10"/>
                      <a:pt x="13" y="7"/>
                      <a:pt x="13" y="6"/>
                    </a:cubicBezTo>
                    <a:cubicBezTo>
                      <a:pt x="13" y="5"/>
                      <a:pt x="10" y="3"/>
                      <a:pt x="3" y="0"/>
                    </a:cubicBezTo>
                    <a:cubicBezTo>
                      <a:pt x="1" y="0"/>
                      <a:pt x="0" y="3"/>
                      <a:pt x="3"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18" name="Group 17"/>
          <p:cNvGrpSpPr/>
          <p:nvPr/>
        </p:nvGrpSpPr>
        <p:grpSpPr>
          <a:xfrm>
            <a:off x="5425169" y="1780620"/>
            <a:ext cx="849816" cy="849816"/>
            <a:chOff x="5044169" y="1780620"/>
            <a:chExt cx="849816" cy="849816"/>
          </a:xfrm>
        </p:grpSpPr>
        <p:sp>
          <p:nvSpPr>
            <p:cNvPr id="16" name="Oval 15"/>
            <p:cNvSpPr/>
            <p:nvPr/>
          </p:nvSpPr>
          <p:spPr>
            <a:xfrm>
              <a:off x="5044169" y="1780620"/>
              <a:ext cx="849816" cy="84981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2" name="Group 81"/>
            <p:cNvGrpSpPr/>
            <p:nvPr/>
          </p:nvGrpSpPr>
          <p:grpSpPr>
            <a:xfrm>
              <a:off x="5221239" y="1936242"/>
              <a:ext cx="514196" cy="523634"/>
              <a:chOff x="-1212850" y="358775"/>
              <a:chExt cx="173038" cy="176213"/>
            </a:xfrm>
            <a:solidFill>
              <a:schemeClr val="bg1"/>
            </a:solidFill>
          </p:grpSpPr>
          <p:sp>
            <p:nvSpPr>
              <p:cNvPr id="83" name="Freeform 36"/>
              <p:cNvSpPr>
                <a:spLocks noEditPoints="1"/>
              </p:cNvSpPr>
              <p:nvPr/>
            </p:nvSpPr>
            <p:spPr bwMode="auto">
              <a:xfrm>
                <a:off x="-1212850" y="384175"/>
                <a:ext cx="173038" cy="150813"/>
              </a:xfrm>
              <a:custGeom>
                <a:avLst/>
                <a:gdLst>
                  <a:gd name="T0" fmla="*/ 100 w 104"/>
                  <a:gd name="T1" fmla="*/ 40 h 90"/>
                  <a:gd name="T2" fmla="*/ 86 w 104"/>
                  <a:gd name="T3" fmla="*/ 14 h 90"/>
                  <a:gd name="T4" fmla="*/ 89 w 104"/>
                  <a:gd name="T5" fmla="*/ 0 h 90"/>
                  <a:gd name="T6" fmla="*/ 66 w 104"/>
                  <a:gd name="T7" fmla="*/ 6 h 90"/>
                  <a:gd name="T8" fmla="*/ 54 w 104"/>
                  <a:gd name="T9" fmla="*/ 4 h 90"/>
                  <a:gd name="T10" fmla="*/ 45 w 104"/>
                  <a:gd name="T11" fmla="*/ 17 h 90"/>
                  <a:gd name="T12" fmla="*/ 48 w 104"/>
                  <a:gd name="T13" fmla="*/ 17 h 90"/>
                  <a:gd name="T14" fmla="*/ 51 w 104"/>
                  <a:gd name="T15" fmla="*/ 20 h 90"/>
                  <a:gd name="T16" fmla="*/ 48 w 104"/>
                  <a:gd name="T17" fmla="*/ 23 h 90"/>
                  <a:gd name="T18" fmla="*/ 26 w 104"/>
                  <a:gd name="T19" fmla="*/ 27 h 90"/>
                  <a:gd name="T20" fmla="*/ 23 w 104"/>
                  <a:gd name="T21" fmla="*/ 23 h 90"/>
                  <a:gd name="T22" fmla="*/ 26 w 104"/>
                  <a:gd name="T23" fmla="*/ 20 h 90"/>
                  <a:gd name="T24" fmla="*/ 30 w 104"/>
                  <a:gd name="T25" fmla="*/ 19 h 90"/>
                  <a:gd name="T26" fmla="*/ 19 w 104"/>
                  <a:gd name="T27" fmla="*/ 11 h 90"/>
                  <a:gd name="T28" fmla="*/ 0 w 104"/>
                  <a:gd name="T29" fmla="*/ 45 h 90"/>
                  <a:gd name="T30" fmla="*/ 15 w 104"/>
                  <a:gd name="T31" fmla="*/ 76 h 90"/>
                  <a:gd name="T32" fmla="*/ 18 w 104"/>
                  <a:gd name="T33" fmla="*/ 88 h 90"/>
                  <a:gd name="T34" fmla="*/ 30 w 104"/>
                  <a:gd name="T35" fmla="*/ 89 h 90"/>
                  <a:gd name="T36" fmla="*/ 32 w 104"/>
                  <a:gd name="T37" fmla="*/ 85 h 90"/>
                  <a:gd name="T38" fmla="*/ 46 w 104"/>
                  <a:gd name="T39" fmla="*/ 86 h 90"/>
                  <a:gd name="T40" fmla="*/ 53 w 104"/>
                  <a:gd name="T41" fmla="*/ 86 h 90"/>
                  <a:gd name="T42" fmla="*/ 55 w 104"/>
                  <a:gd name="T43" fmla="*/ 90 h 90"/>
                  <a:gd name="T44" fmla="*/ 63 w 104"/>
                  <a:gd name="T45" fmla="*/ 90 h 90"/>
                  <a:gd name="T46" fmla="*/ 66 w 104"/>
                  <a:gd name="T47" fmla="*/ 83 h 90"/>
                  <a:gd name="T48" fmla="*/ 68 w 104"/>
                  <a:gd name="T49" fmla="*/ 82 h 90"/>
                  <a:gd name="T50" fmla="*/ 69 w 104"/>
                  <a:gd name="T51" fmla="*/ 86 h 90"/>
                  <a:gd name="T52" fmla="*/ 83 w 104"/>
                  <a:gd name="T53" fmla="*/ 84 h 90"/>
                  <a:gd name="T54" fmla="*/ 81 w 104"/>
                  <a:gd name="T55" fmla="*/ 75 h 90"/>
                  <a:gd name="T56" fmla="*/ 91 w 104"/>
                  <a:gd name="T57" fmla="*/ 66 h 90"/>
                  <a:gd name="T58" fmla="*/ 104 w 104"/>
                  <a:gd name="T59" fmla="*/ 61 h 90"/>
                  <a:gd name="T60" fmla="*/ 104 w 104"/>
                  <a:gd name="T61" fmla="*/ 44 h 90"/>
                  <a:gd name="T62" fmla="*/ 100 w 104"/>
                  <a:gd name="T63" fmla="*/ 40 h 90"/>
                  <a:gd name="T64" fmla="*/ 83 w 104"/>
                  <a:gd name="T65" fmla="*/ 32 h 90"/>
                  <a:gd name="T66" fmla="*/ 79 w 104"/>
                  <a:gd name="T67" fmla="*/ 28 h 90"/>
                  <a:gd name="T68" fmla="*/ 83 w 104"/>
                  <a:gd name="T69" fmla="*/ 24 h 90"/>
                  <a:gd name="T70" fmla="*/ 87 w 104"/>
                  <a:gd name="T71" fmla="*/ 28 h 90"/>
                  <a:gd name="T72" fmla="*/ 83 w 104"/>
                  <a:gd name="T73" fmla="*/ 3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90">
                    <a:moveTo>
                      <a:pt x="100" y="40"/>
                    </a:moveTo>
                    <a:cubicBezTo>
                      <a:pt x="99" y="30"/>
                      <a:pt x="94" y="21"/>
                      <a:pt x="86" y="14"/>
                    </a:cubicBezTo>
                    <a:cubicBezTo>
                      <a:pt x="90" y="10"/>
                      <a:pt x="89" y="0"/>
                      <a:pt x="89" y="0"/>
                    </a:cubicBezTo>
                    <a:cubicBezTo>
                      <a:pt x="66" y="6"/>
                      <a:pt x="66" y="6"/>
                      <a:pt x="66" y="6"/>
                    </a:cubicBezTo>
                    <a:cubicBezTo>
                      <a:pt x="66" y="6"/>
                      <a:pt x="61" y="4"/>
                      <a:pt x="54" y="4"/>
                    </a:cubicBezTo>
                    <a:cubicBezTo>
                      <a:pt x="53" y="9"/>
                      <a:pt x="50" y="14"/>
                      <a:pt x="45" y="17"/>
                    </a:cubicBezTo>
                    <a:cubicBezTo>
                      <a:pt x="46" y="17"/>
                      <a:pt x="47" y="17"/>
                      <a:pt x="48" y="17"/>
                    </a:cubicBezTo>
                    <a:cubicBezTo>
                      <a:pt x="50" y="17"/>
                      <a:pt x="51" y="18"/>
                      <a:pt x="51" y="20"/>
                    </a:cubicBezTo>
                    <a:cubicBezTo>
                      <a:pt x="51" y="22"/>
                      <a:pt x="50" y="23"/>
                      <a:pt x="48" y="23"/>
                    </a:cubicBezTo>
                    <a:cubicBezTo>
                      <a:pt x="48" y="23"/>
                      <a:pt x="37" y="22"/>
                      <a:pt x="26" y="27"/>
                    </a:cubicBezTo>
                    <a:cubicBezTo>
                      <a:pt x="24" y="27"/>
                      <a:pt x="23" y="25"/>
                      <a:pt x="23" y="23"/>
                    </a:cubicBezTo>
                    <a:cubicBezTo>
                      <a:pt x="23" y="21"/>
                      <a:pt x="24" y="21"/>
                      <a:pt x="26" y="20"/>
                    </a:cubicBezTo>
                    <a:cubicBezTo>
                      <a:pt x="26" y="20"/>
                      <a:pt x="28" y="19"/>
                      <a:pt x="30" y="19"/>
                    </a:cubicBezTo>
                    <a:cubicBezTo>
                      <a:pt x="25" y="17"/>
                      <a:pt x="22" y="15"/>
                      <a:pt x="19" y="11"/>
                    </a:cubicBezTo>
                    <a:cubicBezTo>
                      <a:pt x="7" y="18"/>
                      <a:pt x="0" y="31"/>
                      <a:pt x="0" y="45"/>
                    </a:cubicBezTo>
                    <a:cubicBezTo>
                      <a:pt x="0" y="58"/>
                      <a:pt x="3" y="68"/>
                      <a:pt x="15" y="76"/>
                    </a:cubicBezTo>
                    <a:cubicBezTo>
                      <a:pt x="18" y="77"/>
                      <a:pt x="18" y="88"/>
                      <a:pt x="18" y="88"/>
                    </a:cubicBezTo>
                    <a:cubicBezTo>
                      <a:pt x="30" y="89"/>
                      <a:pt x="30" y="89"/>
                      <a:pt x="30" y="89"/>
                    </a:cubicBezTo>
                    <a:cubicBezTo>
                      <a:pt x="30" y="89"/>
                      <a:pt x="28" y="84"/>
                      <a:pt x="32" y="85"/>
                    </a:cubicBezTo>
                    <a:cubicBezTo>
                      <a:pt x="37" y="86"/>
                      <a:pt x="40" y="86"/>
                      <a:pt x="46" y="86"/>
                    </a:cubicBezTo>
                    <a:cubicBezTo>
                      <a:pt x="49" y="86"/>
                      <a:pt x="51" y="86"/>
                      <a:pt x="53" y="86"/>
                    </a:cubicBezTo>
                    <a:cubicBezTo>
                      <a:pt x="53" y="86"/>
                      <a:pt x="55" y="90"/>
                      <a:pt x="55" y="90"/>
                    </a:cubicBezTo>
                    <a:cubicBezTo>
                      <a:pt x="63" y="90"/>
                      <a:pt x="63" y="90"/>
                      <a:pt x="63" y="90"/>
                    </a:cubicBezTo>
                    <a:cubicBezTo>
                      <a:pt x="63" y="90"/>
                      <a:pt x="65" y="84"/>
                      <a:pt x="66" y="83"/>
                    </a:cubicBezTo>
                    <a:cubicBezTo>
                      <a:pt x="67" y="83"/>
                      <a:pt x="68" y="83"/>
                      <a:pt x="68" y="82"/>
                    </a:cubicBezTo>
                    <a:cubicBezTo>
                      <a:pt x="69" y="83"/>
                      <a:pt x="69" y="86"/>
                      <a:pt x="69" y="86"/>
                    </a:cubicBezTo>
                    <a:cubicBezTo>
                      <a:pt x="83" y="84"/>
                      <a:pt x="83" y="84"/>
                      <a:pt x="83" y="84"/>
                    </a:cubicBezTo>
                    <a:cubicBezTo>
                      <a:pt x="83" y="84"/>
                      <a:pt x="81" y="76"/>
                      <a:pt x="81" y="75"/>
                    </a:cubicBezTo>
                    <a:cubicBezTo>
                      <a:pt x="85" y="73"/>
                      <a:pt x="89" y="70"/>
                      <a:pt x="91" y="66"/>
                    </a:cubicBezTo>
                    <a:cubicBezTo>
                      <a:pt x="97" y="60"/>
                      <a:pt x="104" y="61"/>
                      <a:pt x="104" y="61"/>
                    </a:cubicBezTo>
                    <a:cubicBezTo>
                      <a:pt x="104" y="44"/>
                      <a:pt x="104" y="44"/>
                      <a:pt x="104" y="44"/>
                    </a:cubicBezTo>
                    <a:cubicBezTo>
                      <a:pt x="104" y="44"/>
                      <a:pt x="101" y="45"/>
                      <a:pt x="100" y="40"/>
                    </a:cubicBezTo>
                    <a:close/>
                    <a:moveTo>
                      <a:pt x="83" y="32"/>
                    </a:moveTo>
                    <a:cubicBezTo>
                      <a:pt x="81" y="32"/>
                      <a:pt x="79" y="30"/>
                      <a:pt x="79" y="28"/>
                    </a:cubicBezTo>
                    <a:cubicBezTo>
                      <a:pt x="79" y="26"/>
                      <a:pt x="81" y="24"/>
                      <a:pt x="83" y="24"/>
                    </a:cubicBezTo>
                    <a:cubicBezTo>
                      <a:pt x="85" y="24"/>
                      <a:pt x="87" y="26"/>
                      <a:pt x="87" y="28"/>
                    </a:cubicBezTo>
                    <a:cubicBezTo>
                      <a:pt x="87" y="30"/>
                      <a:pt x="85" y="32"/>
                      <a:pt x="83" y="3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Oval 37"/>
              <p:cNvSpPr>
                <a:spLocks noChangeArrowheads="1"/>
              </p:cNvSpPr>
              <p:nvPr/>
            </p:nvSpPr>
            <p:spPr bwMode="auto">
              <a:xfrm>
                <a:off x="-1181100" y="358775"/>
                <a:ext cx="55563" cy="5397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19" name="Group 18"/>
          <p:cNvGrpSpPr/>
          <p:nvPr/>
        </p:nvGrpSpPr>
        <p:grpSpPr>
          <a:xfrm>
            <a:off x="5425169" y="3825945"/>
            <a:ext cx="849816" cy="849816"/>
            <a:chOff x="5044169" y="3825945"/>
            <a:chExt cx="849816" cy="849816"/>
          </a:xfrm>
        </p:grpSpPr>
        <p:sp>
          <p:nvSpPr>
            <p:cNvPr id="97" name="Oval 96"/>
            <p:cNvSpPr/>
            <p:nvPr/>
          </p:nvSpPr>
          <p:spPr>
            <a:xfrm>
              <a:off x="5044169" y="3825945"/>
              <a:ext cx="849816" cy="84981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2" name="Group 91"/>
            <p:cNvGrpSpPr/>
            <p:nvPr/>
          </p:nvGrpSpPr>
          <p:grpSpPr>
            <a:xfrm>
              <a:off x="5252773" y="3950566"/>
              <a:ext cx="451128" cy="598532"/>
              <a:chOff x="17089438" y="2138363"/>
              <a:chExt cx="884238" cy="1173162"/>
            </a:xfrm>
            <a:solidFill>
              <a:schemeClr val="bg1"/>
            </a:solidFill>
          </p:grpSpPr>
          <p:sp>
            <p:nvSpPr>
              <p:cNvPr id="93" name="Oval 17"/>
              <p:cNvSpPr>
                <a:spLocks noChangeArrowheads="1"/>
              </p:cNvSpPr>
              <p:nvPr/>
            </p:nvSpPr>
            <p:spPr bwMode="auto">
              <a:xfrm>
                <a:off x="17360900" y="2138363"/>
                <a:ext cx="369888" cy="37147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18"/>
              <p:cNvSpPr>
                <a:spLocks noEditPoints="1"/>
              </p:cNvSpPr>
              <p:nvPr/>
            </p:nvSpPr>
            <p:spPr bwMode="auto">
              <a:xfrm>
                <a:off x="17089438" y="2568575"/>
                <a:ext cx="884238" cy="742950"/>
              </a:xfrm>
              <a:custGeom>
                <a:avLst/>
                <a:gdLst>
                  <a:gd name="T0" fmla="*/ 198 w 277"/>
                  <a:gd name="T1" fmla="*/ 1 h 230"/>
                  <a:gd name="T2" fmla="*/ 153 w 277"/>
                  <a:gd name="T3" fmla="*/ 1 h 230"/>
                  <a:gd name="T4" fmla="*/ 149 w 277"/>
                  <a:gd name="T5" fmla="*/ 24 h 230"/>
                  <a:gd name="T6" fmla="*/ 130 w 277"/>
                  <a:gd name="T7" fmla="*/ 25 h 230"/>
                  <a:gd name="T8" fmla="*/ 126 w 277"/>
                  <a:gd name="T9" fmla="*/ 1 h 230"/>
                  <a:gd name="T10" fmla="*/ 82 w 277"/>
                  <a:gd name="T11" fmla="*/ 1 h 230"/>
                  <a:gd name="T12" fmla="*/ 3 w 277"/>
                  <a:gd name="T13" fmla="*/ 63 h 230"/>
                  <a:gd name="T14" fmla="*/ 3 w 277"/>
                  <a:gd name="T15" fmla="*/ 205 h 230"/>
                  <a:gd name="T16" fmla="*/ 3 w 277"/>
                  <a:gd name="T17" fmla="*/ 205 h 230"/>
                  <a:gd name="T18" fmla="*/ 3 w 277"/>
                  <a:gd name="T19" fmla="*/ 206 h 230"/>
                  <a:gd name="T20" fmla="*/ 27 w 277"/>
                  <a:gd name="T21" fmla="*/ 230 h 230"/>
                  <a:gd name="T22" fmla="*/ 51 w 277"/>
                  <a:gd name="T23" fmla="*/ 206 h 230"/>
                  <a:gd name="T24" fmla="*/ 51 w 277"/>
                  <a:gd name="T25" fmla="*/ 205 h 230"/>
                  <a:gd name="T26" fmla="*/ 51 w 277"/>
                  <a:gd name="T27" fmla="*/ 205 h 230"/>
                  <a:gd name="T28" fmla="*/ 51 w 277"/>
                  <a:gd name="T29" fmla="*/ 73 h 230"/>
                  <a:gd name="T30" fmla="*/ 67 w 277"/>
                  <a:gd name="T31" fmla="*/ 73 h 230"/>
                  <a:gd name="T32" fmla="*/ 67 w 277"/>
                  <a:gd name="T33" fmla="*/ 217 h 230"/>
                  <a:gd name="T34" fmla="*/ 212 w 277"/>
                  <a:gd name="T35" fmla="*/ 218 h 230"/>
                  <a:gd name="T36" fmla="*/ 212 w 277"/>
                  <a:gd name="T37" fmla="*/ 73 h 230"/>
                  <a:gd name="T38" fmla="*/ 228 w 277"/>
                  <a:gd name="T39" fmla="*/ 73 h 230"/>
                  <a:gd name="T40" fmla="*/ 228 w 277"/>
                  <a:gd name="T41" fmla="*/ 205 h 230"/>
                  <a:gd name="T42" fmla="*/ 228 w 277"/>
                  <a:gd name="T43" fmla="*/ 205 h 230"/>
                  <a:gd name="T44" fmla="*/ 228 w 277"/>
                  <a:gd name="T45" fmla="*/ 205 h 230"/>
                  <a:gd name="T46" fmla="*/ 252 w 277"/>
                  <a:gd name="T47" fmla="*/ 229 h 230"/>
                  <a:gd name="T48" fmla="*/ 277 w 277"/>
                  <a:gd name="T49" fmla="*/ 205 h 230"/>
                  <a:gd name="T50" fmla="*/ 277 w 277"/>
                  <a:gd name="T51" fmla="*/ 205 h 230"/>
                  <a:gd name="T52" fmla="*/ 277 w 277"/>
                  <a:gd name="T53" fmla="*/ 63 h 230"/>
                  <a:gd name="T54" fmla="*/ 198 w 277"/>
                  <a:gd name="T55" fmla="*/ 1 h 230"/>
                  <a:gd name="T56" fmla="*/ 140 w 277"/>
                  <a:gd name="T57" fmla="*/ 163 h 230"/>
                  <a:gd name="T58" fmla="*/ 124 w 277"/>
                  <a:gd name="T59" fmla="*/ 143 h 230"/>
                  <a:gd name="T60" fmla="*/ 132 w 277"/>
                  <a:gd name="T61" fmla="*/ 38 h 230"/>
                  <a:gd name="T62" fmla="*/ 147 w 277"/>
                  <a:gd name="T63" fmla="*/ 38 h 230"/>
                  <a:gd name="T64" fmla="*/ 147 w 277"/>
                  <a:gd name="T65" fmla="*/ 40 h 230"/>
                  <a:gd name="T66" fmla="*/ 151 w 277"/>
                  <a:gd name="T67" fmla="*/ 91 h 230"/>
                  <a:gd name="T68" fmla="*/ 155 w 277"/>
                  <a:gd name="T69" fmla="*/ 143 h 230"/>
                  <a:gd name="T70" fmla="*/ 140 w 277"/>
                  <a:gd name="T71" fmla="*/ 163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7" h="230">
                    <a:moveTo>
                      <a:pt x="198" y="1"/>
                    </a:moveTo>
                    <a:cubicBezTo>
                      <a:pt x="153" y="1"/>
                      <a:pt x="153" y="1"/>
                      <a:pt x="153" y="1"/>
                    </a:cubicBezTo>
                    <a:cubicBezTo>
                      <a:pt x="157" y="4"/>
                      <a:pt x="152" y="17"/>
                      <a:pt x="149" y="24"/>
                    </a:cubicBezTo>
                    <a:cubicBezTo>
                      <a:pt x="143" y="23"/>
                      <a:pt x="136" y="23"/>
                      <a:pt x="130" y="25"/>
                    </a:cubicBezTo>
                    <a:cubicBezTo>
                      <a:pt x="127" y="17"/>
                      <a:pt x="122" y="4"/>
                      <a:pt x="126" y="1"/>
                    </a:cubicBezTo>
                    <a:cubicBezTo>
                      <a:pt x="82" y="1"/>
                      <a:pt x="82" y="1"/>
                      <a:pt x="82" y="1"/>
                    </a:cubicBezTo>
                    <a:cubicBezTo>
                      <a:pt x="0" y="2"/>
                      <a:pt x="3" y="63"/>
                      <a:pt x="3" y="63"/>
                    </a:cubicBezTo>
                    <a:cubicBezTo>
                      <a:pt x="3" y="205"/>
                      <a:pt x="3" y="205"/>
                      <a:pt x="3" y="205"/>
                    </a:cubicBezTo>
                    <a:cubicBezTo>
                      <a:pt x="3" y="205"/>
                      <a:pt x="3" y="205"/>
                      <a:pt x="3" y="205"/>
                    </a:cubicBezTo>
                    <a:cubicBezTo>
                      <a:pt x="3" y="205"/>
                      <a:pt x="3" y="205"/>
                      <a:pt x="3" y="206"/>
                    </a:cubicBezTo>
                    <a:cubicBezTo>
                      <a:pt x="3" y="219"/>
                      <a:pt x="14" y="230"/>
                      <a:pt x="27" y="230"/>
                    </a:cubicBezTo>
                    <a:cubicBezTo>
                      <a:pt x="40" y="230"/>
                      <a:pt x="51" y="219"/>
                      <a:pt x="51" y="206"/>
                    </a:cubicBezTo>
                    <a:cubicBezTo>
                      <a:pt x="51" y="205"/>
                      <a:pt x="51" y="205"/>
                      <a:pt x="51" y="205"/>
                    </a:cubicBezTo>
                    <a:cubicBezTo>
                      <a:pt x="51" y="205"/>
                      <a:pt x="51" y="205"/>
                      <a:pt x="51" y="205"/>
                    </a:cubicBezTo>
                    <a:cubicBezTo>
                      <a:pt x="51" y="73"/>
                      <a:pt x="51" y="73"/>
                      <a:pt x="51" y="73"/>
                    </a:cubicBezTo>
                    <a:cubicBezTo>
                      <a:pt x="67" y="73"/>
                      <a:pt x="67" y="73"/>
                      <a:pt x="67" y="73"/>
                    </a:cubicBezTo>
                    <a:cubicBezTo>
                      <a:pt x="67" y="217"/>
                      <a:pt x="67" y="217"/>
                      <a:pt x="67" y="217"/>
                    </a:cubicBezTo>
                    <a:cubicBezTo>
                      <a:pt x="212" y="218"/>
                      <a:pt x="212" y="218"/>
                      <a:pt x="212" y="218"/>
                    </a:cubicBezTo>
                    <a:cubicBezTo>
                      <a:pt x="212" y="73"/>
                      <a:pt x="212" y="73"/>
                      <a:pt x="212" y="73"/>
                    </a:cubicBezTo>
                    <a:cubicBezTo>
                      <a:pt x="228" y="73"/>
                      <a:pt x="228" y="73"/>
                      <a:pt x="228" y="73"/>
                    </a:cubicBezTo>
                    <a:cubicBezTo>
                      <a:pt x="228" y="205"/>
                      <a:pt x="228" y="205"/>
                      <a:pt x="228" y="205"/>
                    </a:cubicBezTo>
                    <a:cubicBezTo>
                      <a:pt x="228" y="205"/>
                      <a:pt x="228" y="205"/>
                      <a:pt x="228" y="205"/>
                    </a:cubicBezTo>
                    <a:cubicBezTo>
                      <a:pt x="228" y="205"/>
                      <a:pt x="228" y="205"/>
                      <a:pt x="228" y="205"/>
                    </a:cubicBezTo>
                    <a:cubicBezTo>
                      <a:pt x="228" y="218"/>
                      <a:pt x="239" y="229"/>
                      <a:pt x="252" y="229"/>
                    </a:cubicBezTo>
                    <a:cubicBezTo>
                      <a:pt x="266" y="229"/>
                      <a:pt x="277" y="218"/>
                      <a:pt x="277" y="205"/>
                    </a:cubicBezTo>
                    <a:cubicBezTo>
                      <a:pt x="277" y="205"/>
                      <a:pt x="277" y="205"/>
                      <a:pt x="277" y="205"/>
                    </a:cubicBezTo>
                    <a:cubicBezTo>
                      <a:pt x="277" y="63"/>
                      <a:pt x="277" y="63"/>
                      <a:pt x="277" y="63"/>
                    </a:cubicBezTo>
                    <a:cubicBezTo>
                      <a:pt x="271" y="0"/>
                      <a:pt x="198" y="1"/>
                      <a:pt x="198" y="1"/>
                    </a:cubicBezTo>
                    <a:close/>
                    <a:moveTo>
                      <a:pt x="140" y="163"/>
                    </a:moveTo>
                    <a:cubicBezTo>
                      <a:pt x="124" y="143"/>
                      <a:pt x="124" y="143"/>
                      <a:pt x="124" y="143"/>
                    </a:cubicBezTo>
                    <a:cubicBezTo>
                      <a:pt x="132" y="38"/>
                      <a:pt x="132" y="38"/>
                      <a:pt x="132" y="38"/>
                    </a:cubicBezTo>
                    <a:cubicBezTo>
                      <a:pt x="137" y="37"/>
                      <a:pt x="142" y="37"/>
                      <a:pt x="147" y="38"/>
                    </a:cubicBezTo>
                    <a:cubicBezTo>
                      <a:pt x="147" y="40"/>
                      <a:pt x="147" y="40"/>
                      <a:pt x="147" y="40"/>
                    </a:cubicBezTo>
                    <a:cubicBezTo>
                      <a:pt x="151" y="91"/>
                      <a:pt x="151" y="91"/>
                      <a:pt x="151" y="91"/>
                    </a:cubicBezTo>
                    <a:cubicBezTo>
                      <a:pt x="155" y="143"/>
                      <a:pt x="155" y="143"/>
                      <a:pt x="155" y="143"/>
                    </a:cubicBezTo>
                    <a:lnTo>
                      <a:pt x="140" y="16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33" name="Group 32"/>
          <p:cNvGrpSpPr/>
          <p:nvPr/>
        </p:nvGrpSpPr>
        <p:grpSpPr>
          <a:xfrm>
            <a:off x="9858626" y="3825945"/>
            <a:ext cx="849816" cy="849816"/>
            <a:chOff x="9477626" y="3825945"/>
            <a:chExt cx="849816" cy="849816"/>
          </a:xfrm>
        </p:grpSpPr>
        <p:sp>
          <p:nvSpPr>
            <p:cNvPr id="108" name="Oval 107"/>
            <p:cNvSpPr/>
            <p:nvPr/>
          </p:nvSpPr>
          <p:spPr>
            <a:xfrm>
              <a:off x="9477626" y="3825945"/>
              <a:ext cx="849816" cy="84981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1" name="Group 100"/>
            <p:cNvGrpSpPr/>
            <p:nvPr/>
          </p:nvGrpSpPr>
          <p:grpSpPr>
            <a:xfrm>
              <a:off x="9666355" y="4036794"/>
              <a:ext cx="453647" cy="432506"/>
              <a:chOff x="-4254501" y="3319463"/>
              <a:chExt cx="1192213" cy="1136650"/>
            </a:xfrm>
            <a:solidFill>
              <a:schemeClr val="bg1"/>
            </a:solidFill>
          </p:grpSpPr>
          <p:sp>
            <p:nvSpPr>
              <p:cNvPr id="102" name="Freeform 18"/>
              <p:cNvSpPr>
                <a:spLocks noEditPoints="1"/>
              </p:cNvSpPr>
              <p:nvPr/>
            </p:nvSpPr>
            <p:spPr bwMode="auto">
              <a:xfrm>
                <a:off x="-4254501" y="3768725"/>
                <a:ext cx="342900" cy="687388"/>
              </a:xfrm>
              <a:custGeom>
                <a:avLst/>
                <a:gdLst>
                  <a:gd name="T0" fmla="*/ 81 w 107"/>
                  <a:gd name="T1" fmla="*/ 25 h 213"/>
                  <a:gd name="T2" fmla="*/ 81 w 107"/>
                  <a:gd name="T3" fmla="*/ 91 h 213"/>
                  <a:gd name="T4" fmla="*/ 25 w 107"/>
                  <a:gd name="T5" fmla="*/ 91 h 213"/>
                  <a:gd name="T6" fmla="*/ 25 w 107"/>
                  <a:gd name="T7" fmla="*/ 25 h 213"/>
                  <a:gd name="T8" fmla="*/ 81 w 107"/>
                  <a:gd name="T9" fmla="*/ 25 h 213"/>
                  <a:gd name="T10" fmla="*/ 98 w 107"/>
                  <a:gd name="T11" fmla="*/ 0 h 213"/>
                  <a:gd name="T12" fmla="*/ 8 w 107"/>
                  <a:gd name="T13" fmla="*/ 0 h 213"/>
                  <a:gd name="T14" fmla="*/ 0 w 107"/>
                  <a:gd name="T15" fmla="*/ 9 h 213"/>
                  <a:gd name="T16" fmla="*/ 0 w 107"/>
                  <a:gd name="T17" fmla="*/ 204 h 213"/>
                  <a:gd name="T18" fmla="*/ 8 w 107"/>
                  <a:gd name="T19" fmla="*/ 213 h 213"/>
                  <a:gd name="T20" fmla="*/ 98 w 107"/>
                  <a:gd name="T21" fmla="*/ 213 h 213"/>
                  <a:gd name="T22" fmla="*/ 107 w 107"/>
                  <a:gd name="T23" fmla="*/ 204 h 213"/>
                  <a:gd name="T24" fmla="*/ 107 w 107"/>
                  <a:gd name="T25" fmla="*/ 9 h 213"/>
                  <a:gd name="T26" fmla="*/ 98 w 107"/>
                  <a:gd name="T27"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7" h="213">
                    <a:moveTo>
                      <a:pt x="81" y="25"/>
                    </a:moveTo>
                    <a:cubicBezTo>
                      <a:pt x="81" y="91"/>
                      <a:pt x="81" y="91"/>
                      <a:pt x="81" y="91"/>
                    </a:cubicBezTo>
                    <a:cubicBezTo>
                      <a:pt x="25" y="91"/>
                      <a:pt x="25" y="91"/>
                      <a:pt x="25" y="91"/>
                    </a:cubicBezTo>
                    <a:cubicBezTo>
                      <a:pt x="25" y="25"/>
                      <a:pt x="25" y="25"/>
                      <a:pt x="25" y="25"/>
                    </a:cubicBezTo>
                    <a:cubicBezTo>
                      <a:pt x="81" y="25"/>
                      <a:pt x="81" y="25"/>
                      <a:pt x="81" y="25"/>
                    </a:cubicBezTo>
                    <a:moveTo>
                      <a:pt x="98" y="0"/>
                    </a:moveTo>
                    <a:cubicBezTo>
                      <a:pt x="8" y="0"/>
                      <a:pt x="8" y="0"/>
                      <a:pt x="8" y="0"/>
                    </a:cubicBezTo>
                    <a:cubicBezTo>
                      <a:pt x="4" y="0"/>
                      <a:pt x="0" y="4"/>
                      <a:pt x="0" y="9"/>
                    </a:cubicBezTo>
                    <a:cubicBezTo>
                      <a:pt x="0" y="204"/>
                      <a:pt x="0" y="204"/>
                      <a:pt x="0" y="204"/>
                    </a:cubicBezTo>
                    <a:cubicBezTo>
                      <a:pt x="0" y="209"/>
                      <a:pt x="4" y="213"/>
                      <a:pt x="8" y="213"/>
                    </a:cubicBezTo>
                    <a:cubicBezTo>
                      <a:pt x="98" y="213"/>
                      <a:pt x="98" y="213"/>
                      <a:pt x="98" y="213"/>
                    </a:cubicBezTo>
                    <a:cubicBezTo>
                      <a:pt x="103" y="213"/>
                      <a:pt x="107" y="209"/>
                      <a:pt x="107" y="204"/>
                    </a:cubicBezTo>
                    <a:cubicBezTo>
                      <a:pt x="107" y="9"/>
                      <a:pt x="107" y="9"/>
                      <a:pt x="107" y="9"/>
                    </a:cubicBezTo>
                    <a:cubicBezTo>
                      <a:pt x="107" y="4"/>
                      <a:pt x="103" y="0"/>
                      <a:pt x="98"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19"/>
              <p:cNvSpPr>
                <a:spLocks noEditPoints="1"/>
              </p:cNvSpPr>
              <p:nvPr/>
            </p:nvSpPr>
            <p:spPr bwMode="auto">
              <a:xfrm>
                <a:off x="-3832226" y="3603625"/>
                <a:ext cx="341313" cy="852488"/>
              </a:xfrm>
              <a:custGeom>
                <a:avLst/>
                <a:gdLst>
                  <a:gd name="T0" fmla="*/ 81 w 107"/>
                  <a:gd name="T1" fmla="*/ 26 h 264"/>
                  <a:gd name="T2" fmla="*/ 81 w 107"/>
                  <a:gd name="T3" fmla="*/ 157 h 264"/>
                  <a:gd name="T4" fmla="*/ 25 w 107"/>
                  <a:gd name="T5" fmla="*/ 157 h 264"/>
                  <a:gd name="T6" fmla="*/ 25 w 107"/>
                  <a:gd name="T7" fmla="*/ 26 h 264"/>
                  <a:gd name="T8" fmla="*/ 81 w 107"/>
                  <a:gd name="T9" fmla="*/ 26 h 264"/>
                  <a:gd name="T10" fmla="*/ 98 w 107"/>
                  <a:gd name="T11" fmla="*/ 0 h 264"/>
                  <a:gd name="T12" fmla="*/ 9 w 107"/>
                  <a:gd name="T13" fmla="*/ 0 h 264"/>
                  <a:gd name="T14" fmla="*/ 0 w 107"/>
                  <a:gd name="T15" fmla="*/ 9 h 264"/>
                  <a:gd name="T16" fmla="*/ 0 w 107"/>
                  <a:gd name="T17" fmla="*/ 255 h 264"/>
                  <a:gd name="T18" fmla="*/ 9 w 107"/>
                  <a:gd name="T19" fmla="*/ 264 h 264"/>
                  <a:gd name="T20" fmla="*/ 98 w 107"/>
                  <a:gd name="T21" fmla="*/ 264 h 264"/>
                  <a:gd name="T22" fmla="*/ 107 w 107"/>
                  <a:gd name="T23" fmla="*/ 255 h 264"/>
                  <a:gd name="T24" fmla="*/ 107 w 107"/>
                  <a:gd name="T25" fmla="*/ 9 h 264"/>
                  <a:gd name="T26" fmla="*/ 98 w 107"/>
                  <a:gd name="T2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7" h="264">
                    <a:moveTo>
                      <a:pt x="81" y="26"/>
                    </a:moveTo>
                    <a:cubicBezTo>
                      <a:pt x="81" y="157"/>
                      <a:pt x="81" y="157"/>
                      <a:pt x="81" y="157"/>
                    </a:cubicBezTo>
                    <a:cubicBezTo>
                      <a:pt x="25" y="157"/>
                      <a:pt x="25" y="157"/>
                      <a:pt x="25" y="157"/>
                    </a:cubicBezTo>
                    <a:cubicBezTo>
                      <a:pt x="25" y="26"/>
                      <a:pt x="25" y="26"/>
                      <a:pt x="25" y="26"/>
                    </a:cubicBezTo>
                    <a:cubicBezTo>
                      <a:pt x="81" y="26"/>
                      <a:pt x="81" y="26"/>
                      <a:pt x="81" y="26"/>
                    </a:cubicBezTo>
                    <a:moveTo>
                      <a:pt x="98" y="0"/>
                    </a:moveTo>
                    <a:cubicBezTo>
                      <a:pt x="9" y="0"/>
                      <a:pt x="9" y="0"/>
                      <a:pt x="9" y="0"/>
                    </a:cubicBezTo>
                    <a:cubicBezTo>
                      <a:pt x="4" y="0"/>
                      <a:pt x="0" y="4"/>
                      <a:pt x="0" y="9"/>
                    </a:cubicBezTo>
                    <a:cubicBezTo>
                      <a:pt x="0" y="255"/>
                      <a:pt x="0" y="255"/>
                      <a:pt x="0" y="255"/>
                    </a:cubicBezTo>
                    <a:cubicBezTo>
                      <a:pt x="0" y="260"/>
                      <a:pt x="4" y="264"/>
                      <a:pt x="9" y="264"/>
                    </a:cubicBezTo>
                    <a:cubicBezTo>
                      <a:pt x="98" y="264"/>
                      <a:pt x="98" y="264"/>
                      <a:pt x="98" y="264"/>
                    </a:cubicBezTo>
                    <a:cubicBezTo>
                      <a:pt x="103" y="264"/>
                      <a:pt x="107" y="260"/>
                      <a:pt x="107" y="255"/>
                    </a:cubicBezTo>
                    <a:cubicBezTo>
                      <a:pt x="107" y="9"/>
                      <a:pt x="107" y="9"/>
                      <a:pt x="107" y="9"/>
                    </a:cubicBezTo>
                    <a:cubicBezTo>
                      <a:pt x="107" y="4"/>
                      <a:pt x="103" y="0"/>
                      <a:pt x="98"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0"/>
              <p:cNvSpPr>
                <a:spLocks noEditPoints="1"/>
              </p:cNvSpPr>
              <p:nvPr/>
            </p:nvSpPr>
            <p:spPr bwMode="auto">
              <a:xfrm>
                <a:off x="-3403601" y="3319463"/>
                <a:ext cx="341313" cy="1136650"/>
              </a:xfrm>
              <a:custGeom>
                <a:avLst/>
                <a:gdLst>
                  <a:gd name="T0" fmla="*/ 81 w 107"/>
                  <a:gd name="T1" fmla="*/ 25 h 352"/>
                  <a:gd name="T2" fmla="*/ 81 w 107"/>
                  <a:gd name="T3" fmla="*/ 188 h 352"/>
                  <a:gd name="T4" fmla="*/ 25 w 107"/>
                  <a:gd name="T5" fmla="*/ 188 h 352"/>
                  <a:gd name="T6" fmla="*/ 25 w 107"/>
                  <a:gd name="T7" fmla="*/ 25 h 352"/>
                  <a:gd name="T8" fmla="*/ 81 w 107"/>
                  <a:gd name="T9" fmla="*/ 25 h 352"/>
                  <a:gd name="T10" fmla="*/ 98 w 107"/>
                  <a:gd name="T11" fmla="*/ 0 h 352"/>
                  <a:gd name="T12" fmla="*/ 8 w 107"/>
                  <a:gd name="T13" fmla="*/ 0 h 352"/>
                  <a:gd name="T14" fmla="*/ 0 w 107"/>
                  <a:gd name="T15" fmla="*/ 8 h 352"/>
                  <a:gd name="T16" fmla="*/ 0 w 107"/>
                  <a:gd name="T17" fmla="*/ 343 h 352"/>
                  <a:gd name="T18" fmla="*/ 8 w 107"/>
                  <a:gd name="T19" fmla="*/ 352 h 352"/>
                  <a:gd name="T20" fmla="*/ 98 w 107"/>
                  <a:gd name="T21" fmla="*/ 352 h 352"/>
                  <a:gd name="T22" fmla="*/ 107 w 107"/>
                  <a:gd name="T23" fmla="*/ 343 h 352"/>
                  <a:gd name="T24" fmla="*/ 107 w 107"/>
                  <a:gd name="T25" fmla="*/ 8 h 352"/>
                  <a:gd name="T26" fmla="*/ 98 w 107"/>
                  <a:gd name="T2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7" h="352">
                    <a:moveTo>
                      <a:pt x="81" y="25"/>
                    </a:moveTo>
                    <a:cubicBezTo>
                      <a:pt x="81" y="188"/>
                      <a:pt x="81" y="188"/>
                      <a:pt x="81" y="188"/>
                    </a:cubicBezTo>
                    <a:cubicBezTo>
                      <a:pt x="25" y="188"/>
                      <a:pt x="25" y="188"/>
                      <a:pt x="25" y="188"/>
                    </a:cubicBezTo>
                    <a:cubicBezTo>
                      <a:pt x="25" y="25"/>
                      <a:pt x="25" y="25"/>
                      <a:pt x="25" y="25"/>
                    </a:cubicBezTo>
                    <a:cubicBezTo>
                      <a:pt x="81" y="25"/>
                      <a:pt x="81" y="25"/>
                      <a:pt x="81" y="25"/>
                    </a:cubicBezTo>
                    <a:moveTo>
                      <a:pt x="98" y="0"/>
                    </a:moveTo>
                    <a:cubicBezTo>
                      <a:pt x="8" y="0"/>
                      <a:pt x="8" y="0"/>
                      <a:pt x="8" y="0"/>
                    </a:cubicBezTo>
                    <a:cubicBezTo>
                      <a:pt x="4" y="0"/>
                      <a:pt x="0" y="3"/>
                      <a:pt x="0" y="8"/>
                    </a:cubicBezTo>
                    <a:cubicBezTo>
                      <a:pt x="0" y="343"/>
                      <a:pt x="0" y="343"/>
                      <a:pt x="0" y="343"/>
                    </a:cubicBezTo>
                    <a:cubicBezTo>
                      <a:pt x="0" y="348"/>
                      <a:pt x="4" y="352"/>
                      <a:pt x="8" y="352"/>
                    </a:cubicBezTo>
                    <a:cubicBezTo>
                      <a:pt x="98" y="352"/>
                      <a:pt x="98" y="352"/>
                      <a:pt x="98" y="352"/>
                    </a:cubicBezTo>
                    <a:cubicBezTo>
                      <a:pt x="103" y="352"/>
                      <a:pt x="107" y="348"/>
                      <a:pt x="107" y="343"/>
                    </a:cubicBezTo>
                    <a:cubicBezTo>
                      <a:pt x="107" y="8"/>
                      <a:pt x="107" y="8"/>
                      <a:pt x="107" y="8"/>
                    </a:cubicBezTo>
                    <a:cubicBezTo>
                      <a:pt x="107" y="3"/>
                      <a:pt x="103" y="0"/>
                      <a:pt x="98"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111" name="Rectangle 110"/>
          <p:cNvSpPr/>
          <p:nvPr/>
        </p:nvSpPr>
        <p:spPr>
          <a:xfrm>
            <a:off x="2948828" y="4182070"/>
            <a:ext cx="1382756" cy="923330"/>
          </a:xfrm>
          <a:prstGeom prst="rect">
            <a:avLst/>
          </a:prstGeom>
        </p:spPr>
        <p:txBody>
          <a:bodyPr wrap="square">
            <a:spAutoFit/>
          </a:bodyPr>
          <a:lstStyle/>
          <a:p>
            <a:pPr>
              <a:buFont typeface="Arial" panose="020B0604020202020204" pitchFamily="34" charset="0"/>
              <a:buChar char="•"/>
            </a:pPr>
            <a:r>
              <a:rPr lang="en-US" sz="900" dirty="0">
                <a:solidFill>
                  <a:schemeClr val="tx1">
                    <a:lumMod val="65000"/>
                    <a:lumOff val="35000"/>
                  </a:schemeClr>
                </a:solidFill>
              </a:rPr>
              <a:t>Ut luctus lorem sed </a:t>
            </a:r>
            <a:r>
              <a:rPr lang="en-US" sz="900" dirty="0" smtClean="0">
                <a:solidFill>
                  <a:schemeClr val="tx1">
                    <a:lumMod val="65000"/>
                    <a:lumOff val="35000"/>
                  </a:schemeClr>
                </a:solidFill>
              </a:rPr>
              <a:t>elementum</a:t>
            </a:r>
            <a:r>
              <a:rPr lang="en-US" sz="900" dirty="0">
                <a:solidFill>
                  <a:schemeClr val="tx1">
                    <a:lumMod val="65000"/>
                    <a:lumOff val="35000"/>
                  </a:schemeClr>
                </a:solidFill>
              </a:rPr>
              <a:t>.</a:t>
            </a:r>
          </a:p>
          <a:p>
            <a:pPr>
              <a:buFont typeface="Arial" panose="020B0604020202020204" pitchFamily="34" charset="0"/>
              <a:buChar char="•"/>
            </a:pPr>
            <a:r>
              <a:rPr lang="en-US" sz="900" dirty="0">
                <a:solidFill>
                  <a:schemeClr val="tx1">
                    <a:lumMod val="65000"/>
                    <a:lumOff val="35000"/>
                  </a:schemeClr>
                </a:solidFill>
              </a:rPr>
              <a:t>Donec egestas enim at lectus </a:t>
            </a:r>
            <a:r>
              <a:rPr lang="en-US" sz="900" dirty="0" smtClean="0">
                <a:solidFill>
                  <a:schemeClr val="tx1">
                    <a:lumMod val="65000"/>
                    <a:lumOff val="35000"/>
                  </a:schemeClr>
                </a:solidFill>
              </a:rPr>
              <a:t>iaculis.</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Vivamus at urna a arcu tempus </a:t>
            </a:r>
            <a:r>
              <a:rPr lang="en-US" sz="900" dirty="0" smtClean="0">
                <a:solidFill>
                  <a:schemeClr val="tx1">
                    <a:lumMod val="65000"/>
                    <a:lumOff val="35000"/>
                  </a:schemeClr>
                </a:solidFill>
              </a:rPr>
              <a:t>iaculis.</a:t>
            </a:r>
            <a:endParaRPr lang="en-US" sz="900" dirty="0">
              <a:solidFill>
                <a:schemeClr val="tx1">
                  <a:lumMod val="65000"/>
                  <a:lumOff val="35000"/>
                </a:schemeClr>
              </a:solidFill>
            </a:endParaRPr>
          </a:p>
        </p:txBody>
      </p:sp>
      <p:sp>
        <p:nvSpPr>
          <p:cNvPr id="112" name="Rectangle 111"/>
          <p:cNvSpPr/>
          <p:nvPr/>
        </p:nvSpPr>
        <p:spPr>
          <a:xfrm>
            <a:off x="2952987" y="2083338"/>
            <a:ext cx="1384474" cy="1200329"/>
          </a:xfrm>
          <a:prstGeom prst="rect">
            <a:avLst/>
          </a:prstGeom>
        </p:spPr>
        <p:txBody>
          <a:bodyPr wrap="square">
            <a:spAutoFit/>
          </a:bodyPr>
          <a:lstStyle/>
          <a:p>
            <a:pPr>
              <a:buFont typeface="Arial" panose="020B0604020202020204" pitchFamily="34" charset="0"/>
              <a:buChar char="•"/>
            </a:pPr>
            <a:r>
              <a:rPr lang="en-US" sz="900" dirty="0">
                <a:solidFill>
                  <a:schemeClr val="tx1">
                    <a:lumMod val="65000"/>
                    <a:lumOff val="35000"/>
                  </a:schemeClr>
                </a:solidFill>
              </a:rPr>
              <a:t>In eget lectus at </a:t>
            </a:r>
            <a:r>
              <a:rPr lang="en-US" sz="900" dirty="0" smtClean="0">
                <a:solidFill>
                  <a:schemeClr val="tx1">
                    <a:lumMod val="65000"/>
                    <a:lumOff val="35000"/>
                  </a:schemeClr>
                </a:solidFill>
              </a:rPr>
              <a:t>risus.</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Vivamus posuere </a:t>
            </a:r>
            <a:r>
              <a:rPr lang="en-US" sz="900" dirty="0" smtClean="0">
                <a:solidFill>
                  <a:schemeClr val="tx1">
                    <a:lumMod val="65000"/>
                    <a:lumOff val="35000"/>
                  </a:schemeClr>
                </a:solidFill>
              </a:rPr>
              <a:t>dui.</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Nam elementum dui id lorem </a:t>
            </a:r>
            <a:r>
              <a:rPr lang="en-US" sz="900" dirty="0" smtClean="0">
                <a:solidFill>
                  <a:schemeClr val="tx1">
                    <a:lumMod val="65000"/>
                    <a:lumOff val="35000"/>
                  </a:schemeClr>
                </a:solidFill>
              </a:rPr>
              <a:t>.</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Suspendisse vel nibh </a:t>
            </a:r>
            <a:r>
              <a:rPr lang="en-US" sz="900" dirty="0" smtClean="0">
                <a:solidFill>
                  <a:schemeClr val="tx1">
                    <a:lumMod val="65000"/>
                    <a:lumOff val="35000"/>
                  </a:schemeClr>
                </a:solidFill>
              </a:rPr>
              <a:t>hendrerit.</a:t>
            </a:r>
            <a:endParaRPr lang="en-US" sz="900" dirty="0">
              <a:solidFill>
                <a:schemeClr val="tx1">
                  <a:lumMod val="65000"/>
                  <a:lumOff val="35000"/>
                </a:schemeClr>
              </a:solidFill>
            </a:endParaRPr>
          </a:p>
          <a:p>
            <a:pPr>
              <a:buFont typeface="Arial" panose="020B0604020202020204" pitchFamily="34" charset="0"/>
              <a:buChar char="•"/>
            </a:pPr>
            <a:r>
              <a:rPr lang="en-US" sz="900" dirty="0">
                <a:solidFill>
                  <a:schemeClr val="tx1">
                    <a:lumMod val="65000"/>
                    <a:lumOff val="35000"/>
                  </a:schemeClr>
                </a:solidFill>
              </a:rPr>
              <a:t>Sed sollicitudin sapien vitae tempor viverra.</a:t>
            </a:r>
          </a:p>
        </p:txBody>
      </p:sp>
    </p:spTree>
    <p:extLst>
      <p:ext uri="{BB962C8B-B14F-4D97-AF65-F5344CB8AC3E}">
        <p14:creationId xmlns:p14="http://schemas.microsoft.com/office/powerpoint/2010/main" val="22235539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cloud\drive\websites\slidemodel\logo\sebastian\slidemodel-logo-tra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0080" y="3164752"/>
            <a:ext cx="2791845" cy="528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1613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he 7 Phases of the Buying and Selling Process">
      <a:dk1>
        <a:sysClr val="windowText" lastClr="000000"/>
      </a:dk1>
      <a:lt1>
        <a:sysClr val="window" lastClr="FFFFFF"/>
      </a:lt1>
      <a:dk2>
        <a:srgbClr val="1F497D"/>
      </a:dk2>
      <a:lt2>
        <a:srgbClr val="60D3E5"/>
      </a:lt2>
      <a:accent1>
        <a:srgbClr val="F39501"/>
      </a:accent1>
      <a:accent2>
        <a:srgbClr val="FD000D"/>
      </a:accent2>
      <a:accent3>
        <a:srgbClr val="E7027C"/>
      </a:accent3>
      <a:accent4>
        <a:srgbClr val="63208C"/>
      </a:accent4>
      <a:accent5>
        <a:srgbClr val="4150D4"/>
      </a:accent5>
      <a:accent6>
        <a:srgbClr val="32A8F2"/>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A9F95F81D1F2D948A37F17C7EDBDC5AC" ma:contentTypeVersion="0" ma:contentTypeDescription="Crie um novo documento." ma:contentTypeScope="" ma:versionID="f4eac648619f398b2620d90a2e63841c">
  <xsd:schema xmlns:xsd="http://www.w3.org/2001/XMLSchema" xmlns:xs="http://www.w3.org/2001/XMLSchema" xmlns:p="http://schemas.microsoft.com/office/2006/metadata/properties" targetNamespace="http://schemas.microsoft.com/office/2006/metadata/properties" ma:root="true" ma:fieldsID="acb358bd3c4937f8c29cf3e1e72186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AB4EE09-207B-4DAC-8FDF-8FBDE87D2F1A}"/>
</file>

<file path=customXml/itemProps2.xml><?xml version="1.0" encoding="utf-8"?>
<ds:datastoreItem xmlns:ds="http://schemas.openxmlformats.org/officeDocument/2006/customXml" ds:itemID="{0F4AC40C-D320-4F96-A11D-C2FD8A9BCA6A}"/>
</file>

<file path=customXml/itemProps3.xml><?xml version="1.0" encoding="utf-8"?>
<ds:datastoreItem xmlns:ds="http://schemas.openxmlformats.org/officeDocument/2006/customXml" ds:itemID="{1A63851B-C4C1-4317-93CC-337015F38CFE}"/>
</file>

<file path=docProps/app.xml><?xml version="1.0" encoding="utf-8"?>
<Properties xmlns="http://schemas.openxmlformats.org/officeDocument/2006/extended-properties" xmlns:vt="http://schemas.openxmlformats.org/officeDocument/2006/docPropsVTypes">
  <Template/>
  <TotalTime>5888</TotalTime>
  <Words>1530</Words>
  <Application>Microsoft Macintosh PowerPoint</Application>
  <PresentationFormat>Widescreen</PresentationFormat>
  <Paragraphs>254</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SlideModel</Manager>
  <Company>SlideModel</Company>
  <LinksUpToDate>false</LinksUpToDate>
  <SharedDoc>false</SharedDoc>
  <HyperlinkBase>http://slidemodel.com/</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PowerPoint</dc:title>
  <dc:subject>SlideModel PowerPoint</dc:subject>
  <dc:creator>SlideModel</dc:creator>
  <cp:keywords>powerpoint, powerpoint templates</cp:keywords>
  <dc:description>SlideModel PowerPoint</dc:description>
  <cp:lastModifiedBy>Catherina Plaza</cp:lastModifiedBy>
  <cp:revision>120</cp:revision>
  <dcterms:created xsi:type="dcterms:W3CDTF">2013-09-12T13:05:01Z</dcterms:created>
  <dcterms:modified xsi:type="dcterms:W3CDTF">2016-05-18T17:11:51Z</dcterms:modified>
  <cp:category>SlideModel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0x010100A9F95F81D1F2D948A37F17C7EDBDC5AC</vt:lpwstr>
  </property>
</Properties>
</file>