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70" r:id="rId2"/>
    <p:sldId id="278" r:id="rId3"/>
    <p:sldId id="279" r:id="rId4"/>
    <p:sldId id="280" r:id="rId5"/>
    <p:sldId id="277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5" autoAdjust="0"/>
    <p:restoredTop sz="94660"/>
  </p:normalViewPr>
  <p:slideViewPr>
    <p:cSldViewPr>
      <p:cViewPr varScale="1">
        <p:scale>
          <a:sx n="83" d="100"/>
          <a:sy n="83" d="100"/>
        </p:scale>
        <p:origin x="-624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1"/>
          <p:cNvSpPr>
            <a:spLocks noGrp="1"/>
          </p:cNvSpPr>
          <p:nvPr>
            <p:ph type="ctrTitle"/>
          </p:nvPr>
        </p:nvSpPr>
        <p:spPr>
          <a:xfrm>
            <a:off x="914162" y="5566870"/>
            <a:ext cx="10360501" cy="61082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Thermometer Shapes for </a:t>
            </a:r>
            <a:r>
              <a:rPr lang="en-US" smtClean="0"/>
              <a:t>PowerPoint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05520" y="4880765"/>
            <a:ext cx="1426314" cy="5334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240638" y="4880765"/>
            <a:ext cx="1426314" cy="5334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734902" y="4880765"/>
            <a:ext cx="1426314" cy="5334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958972" y="563844"/>
            <a:ext cx="1013655" cy="4633852"/>
            <a:chOff x="5595937" y="685800"/>
            <a:chExt cx="1066800" cy="4876800"/>
          </a:xfrm>
        </p:grpSpPr>
        <p:sp>
          <p:nvSpPr>
            <p:cNvPr id="38" name="Rounded Rectangle 5"/>
            <p:cNvSpPr/>
            <p:nvPr/>
          </p:nvSpPr>
          <p:spPr>
            <a:xfrm>
              <a:off x="5595937" y="685800"/>
              <a:ext cx="1066800" cy="4876800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005893" y="919162"/>
              <a:ext cx="246888" cy="403383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FF0000"/>
                </a:gs>
                <a:gs pos="0">
                  <a:srgbClr val="C0000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717854" y="4617723"/>
              <a:ext cx="822960" cy="822960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96" name="Oval 95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C00000"/>
                  </a:gs>
                  <a:gs pos="70000">
                    <a:srgbClr val="E30000"/>
                  </a:gs>
                  <a:gs pos="100000">
                    <a:srgbClr val="FF4F4F"/>
                  </a:gs>
                </a:gsLst>
                <a:lin ang="5400000" scaled="1"/>
              </a:gradFill>
              <a:ln w="12700" cap="flat" cmpd="sng" algn="ctr">
                <a:solidFill>
                  <a:srgbClr val="76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038849" y="1068705"/>
              <a:ext cx="152400" cy="0"/>
            </a:xfrm>
            <a:prstGeom prst="line">
              <a:avLst/>
            </a:prstGeom>
            <a:ln w="190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6038849" y="1144905"/>
              <a:ext cx="152400" cy="304800"/>
              <a:chOff x="6038849" y="1144905"/>
              <a:chExt cx="152400" cy="30480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038849" y="1524000"/>
              <a:ext cx="152400" cy="304800"/>
              <a:chOff x="6038849" y="1144905"/>
              <a:chExt cx="152400" cy="30480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6038849" y="1905000"/>
              <a:ext cx="152400" cy="304800"/>
              <a:chOff x="6038849" y="1144905"/>
              <a:chExt cx="152400" cy="30480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038849" y="2286000"/>
              <a:ext cx="152400" cy="304800"/>
              <a:chOff x="6038849" y="1144905"/>
              <a:chExt cx="152400" cy="3048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6038849" y="2667000"/>
              <a:ext cx="152400" cy="304800"/>
              <a:chOff x="6038849" y="1144905"/>
              <a:chExt cx="1524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6038849" y="3048000"/>
              <a:ext cx="152400" cy="304800"/>
              <a:chOff x="6038849" y="1144905"/>
              <a:chExt cx="152400" cy="3048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6038849" y="3429000"/>
              <a:ext cx="152400" cy="304800"/>
              <a:chOff x="6038849" y="1144905"/>
              <a:chExt cx="152400" cy="304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6038849" y="3810000"/>
              <a:ext cx="152400" cy="304800"/>
              <a:chOff x="6038849" y="1144905"/>
              <a:chExt cx="152400" cy="3048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6038849" y="4191000"/>
              <a:ext cx="152400" cy="304800"/>
              <a:chOff x="6038849" y="1144905"/>
              <a:chExt cx="152400" cy="3048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8428416" y="563844"/>
            <a:ext cx="1013655" cy="4633852"/>
            <a:chOff x="5595937" y="685800"/>
            <a:chExt cx="1066800" cy="4876800"/>
          </a:xfrm>
        </p:grpSpPr>
        <p:sp>
          <p:nvSpPr>
            <p:cNvPr id="99" name="Rounded Rectangle 5"/>
            <p:cNvSpPr/>
            <p:nvPr/>
          </p:nvSpPr>
          <p:spPr>
            <a:xfrm>
              <a:off x="5595937" y="685800"/>
              <a:ext cx="1066800" cy="4876800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005893" y="919162"/>
              <a:ext cx="246888" cy="403383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01FF2B">
                    <a:lumMod val="82000"/>
                  </a:srgbClr>
                </a:gs>
                <a:gs pos="0">
                  <a:srgbClr val="00C020">
                    <a:lumMod val="70000"/>
                  </a:srgb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717854" y="4617723"/>
              <a:ext cx="822960" cy="822960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157" name="Oval 156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38000">
                    <a:srgbClr val="00B015"/>
                  </a:gs>
                  <a:gs pos="76000">
                    <a:srgbClr val="00F217"/>
                  </a:gs>
                  <a:gs pos="100000">
                    <a:srgbClr val="4FFF60"/>
                  </a:gs>
                </a:gsLst>
                <a:lin ang="5400000" scaled="1"/>
              </a:gradFill>
              <a:ln w="12700" cap="flat" cmpd="sng" algn="ctr">
                <a:solidFill>
                  <a:schemeClr val="accent3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>
            <a:xfrm>
              <a:off x="6038849" y="1068705"/>
              <a:ext cx="152400" cy="0"/>
            </a:xfrm>
            <a:prstGeom prst="line">
              <a:avLst/>
            </a:prstGeom>
            <a:ln w="190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038849" y="1144905"/>
              <a:ext cx="152400" cy="304800"/>
              <a:chOff x="6038849" y="1144905"/>
              <a:chExt cx="152400" cy="30480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6038849" y="1524000"/>
              <a:ext cx="152400" cy="304800"/>
              <a:chOff x="6038849" y="1144905"/>
              <a:chExt cx="152400" cy="30480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6038849" y="1905000"/>
              <a:ext cx="152400" cy="304800"/>
              <a:chOff x="6038849" y="1144905"/>
              <a:chExt cx="152400" cy="30480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6038849" y="2286000"/>
              <a:ext cx="152400" cy="304800"/>
              <a:chOff x="6038849" y="1144905"/>
              <a:chExt cx="152400" cy="30480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6038849" y="2667000"/>
              <a:ext cx="152400" cy="304800"/>
              <a:chOff x="6038849" y="1144905"/>
              <a:chExt cx="152400" cy="30480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6038849" y="3048000"/>
              <a:ext cx="152400" cy="304800"/>
              <a:chOff x="6038849" y="1144905"/>
              <a:chExt cx="152400" cy="304800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6038849" y="3429000"/>
              <a:ext cx="152400" cy="304800"/>
              <a:chOff x="6038849" y="1144905"/>
              <a:chExt cx="152400" cy="304800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6038849" y="3810000"/>
              <a:ext cx="152400" cy="304800"/>
              <a:chOff x="6038849" y="1144905"/>
              <a:chExt cx="152400" cy="304800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6038849" y="4191000"/>
              <a:ext cx="152400" cy="304800"/>
              <a:chOff x="6038849" y="1144905"/>
              <a:chExt cx="152400" cy="304800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>
            <a:off x="5703951" y="563844"/>
            <a:ext cx="1013655" cy="4633852"/>
            <a:chOff x="4065173" y="1600200"/>
            <a:chExt cx="1013655" cy="4633852"/>
          </a:xfrm>
        </p:grpSpPr>
        <p:sp>
          <p:nvSpPr>
            <p:cNvPr id="160" name="Rounded Rectangle 5"/>
            <p:cNvSpPr/>
            <p:nvPr/>
          </p:nvSpPr>
          <p:spPr>
            <a:xfrm>
              <a:off x="4065173" y="1600200"/>
              <a:ext cx="1013655" cy="4633852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4454706" y="1821937"/>
              <a:ext cx="234589" cy="38328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00B0F0"/>
                </a:gs>
                <a:gs pos="0">
                  <a:srgbClr val="0070C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4181016" y="5336246"/>
              <a:ext cx="781962" cy="781963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218" name="Oval 217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0070C0"/>
                  </a:gs>
                  <a:gs pos="70000">
                    <a:srgbClr val="00B0F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>
            <a:xfrm>
              <a:off x="4486020" y="1964030"/>
              <a:ext cx="144808" cy="0"/>
            </a:xfrm>
            <a:prstGeom prst="line">
              <a:avLst/>
            </a:prstGeom>
            <a:ln w="190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/>
            <p:cNvGrpSpPr/>
            <p:nvPr/>
          </p:nvGrpSpPr>
          <p:grpSpPr>
            <a:xfrm>
              <a:off x="4486020" y="2036434"/>
              <a:ext cx="144808" cy="289616"/>
              <a:chOff x="6038849" y="1144905"/>
              <a:chExt cx="152400" cy="304800"/>
            </a:xfrm>
          </p:grpSpPr>
          <p:cxnSp>
            <p:nvCxnSpPr>
              <p:cNvPr id="213" name="Straight Connector 212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4486020" y="2396643"/>
              <a:ext cx="144808" cy="289616"/>
              <a:chOff x="6038849" y="1144905"/>
              <a:chExt cx="152400" cy="3048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4486020" y="2758663"/>
              <a:ext cx="144808" cy="289616"/>
              <a:chOff x="6038849" y="1144905"/>
              <a:chExt cx="152400" cy="30480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4486020" y="3120683"/>
              <a:ext cx="144808" cy="289616"/>
              <a:chOff x="6038849" y="1144905"/>
              <a:chExt cx="152400" cy="304800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4486020" y="3482702"/>
              <a:ext cx="144808" cy="289616"/>
              <a:chOff x="6038849" y="1144905"/>
              <a:chExt cx="152400" cy="30480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4486020" y="3844722"/>
              <a:ext cx="144808" cy="289616"/>
              <a:chOff x="6038849" y="1144905"/>
              <a:chExt cx="152400" cy="30480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486020" y="4206742"/>
              <a:ext cx="144808" cy="289616"/>
              <a:chOff x="6038849" y="1144905"/>
              <a:chExt cx="152400" cy="304800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486020" y="4568761"/>
              <a:ext cx="144808" cy="289616"/>
              <a:chOff x="6038849" y="1144905"/>
              <a:chExt cx="152400" cy="30480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4486020" y="4930781"/>
              <a:ext cx="144808" cy="289616"/>
              <a:chOff x="6038849" y="1144905"/>
              <a:chExt cx="152400" cy="304800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>
                <a:off x="6038849" y="11449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6038849" y="12211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6038849" y="12973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6038849" y="1373505"/>
                <a:ext cx="76201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6038849" y="1449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4280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Thermometer Charts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65967" y="1961926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665967" y="4764741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665967" y="4484455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665967" y="3923893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665967" y="3083050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665967" y="2522488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65967" y="2242207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65967" y="2802769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665967" y="3363331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65967" y="4204174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665967" y="3643612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547628" y="1756148"/>
            <a:ext cx="1165509" cy="3963427"/>
            <a:chOff x="498144" y="1964030"/>
            <a:chExt cx="1319324" cy="4486491"/>
          </a:xfrm>
        </p:grpSpPr>
        <p:sp>
          <p:nvSpPr>
            <p:cNvPr id="17" name="Oval 16"/>
            <p:cNvSpPr/>
            <p:nvPr/>
          </p:nvSpPr>
          <p:spPr>
            <a:xfrm>
              <a:off x="498144" y="5957132"/>
              <a:ext cx="1319324" cy="493389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5"/>
            <p:cNvSpPr/>
            <p:nvPr/>
          </p:nvSpPr>
          <p:spPr>
            <a:xfrm>
              <a:off x="705406" y="1964030"/>
              <a:ext cx="937619" cy="4286260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65719" y="2358637"/>
              <a:ext cx="216992" cy="3527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FF0000"/>
                </a:gs>
                <a:gs pos="0">
                  <a:srgbClr val="C0000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12560" y="5419830"/>
              <a:ext cx="723306" cy="723306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21" name="Oval 20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C00000"/>
                  </a:gs>
                  <a:gs pos="70000">
                    <a:srgbClr val="E30000"/>
                  </a:gs>
                  <a:gs pos="100000">
                    <a:srgbClr val="FF4F4F"/>
                  </a:gs>
                </a:gsLst>
                <a:lin ang="5400000" scaled="1"/>
              </a:gradFill>
              <a:ln w="12700" cap="flat" cmpd="sng" algn="ctr">
                <a:solidFill>
                  <a:srgbClr val="76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570308" y="1753309"/>
            <a:ext cx="1166343" cy="3966265"/>
            <a:chOff x="5986695" y="1960817"/>
            <a:chExt cx="1320269" cy="4489704"/>
          </a:xfrm>
        </p:grpSpPr>
        <p:sp>
          <p:nvSpPr>
            <p:cNvPr id="24" name="Oval 23"/>
            <p:cNvSpPr/>
            <p:nvPr/>
          </p:nvSpPr>
          <p:spPr>
            <a:xfrm>
              <a:off x="5986695" y="5956779"/>
              <a:ext cx="1320269" cy="493742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5"/>
            <p:cNvSpPr/>
            <p:nvPr/>
          </p:nvSpPr>
          <p:spPr>
            <a:xfrm>
              <a:off x="6176420" y="1960817"/>
              <a:ext cx="938291" cy="4289329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536992" y="2522041"/>
              <a:ext cx="217148" cy="304881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01FF2B">
                    <a:lumMod val="82000"/>
                  </a:srgbClr>
                </a:gs>
                <a:gs pos="0">
                  <a:srgbClr val="00C020">
                    <a:lumMod val="70000"/>
                  </a:srgb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283651" y="5419091"/>
              <a:ext cx="723824" cy="723824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28" name="Oval 27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38000">
                    <a:srgbClr val="00B015"/>
                  </a:gs>
                  <a:gs pos="76000">
                    <a:srgbClr val="00F217"/>
                  </a:gs>
                  <a:gs pos="100000">
                    <a:srgbClr val="4FFF60"/>
                  </a:gs>
                </a:gsLst>
                <a:lin ang="5400000" scaled="1"/>
              </a:gradFill>
              <a:ln w="12700" cap="flat" cmpd="sng" algn="ctr">
                <a:solidFill>
                  <a:schemeClr val="accent3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058551" y="1753309"/>
            <a:ext cx="1166343" cy="3966265"/>
            <a:chOff x="3268763" y="1960817"/>
            <a:chExt cx="1320269" cy="4489704"/>
          </a:xfrm>
        </p:grpSpPr>
        <p:sp>
          <p:nvSpPr>
            <p:cNvPr id="31" name="Oval 30"/>
            <p:cNvSpPr/>
            <p:nvPr/>
          </p:nvSpPr>
          <p:spPr>
            <a:xfrm>
              <a:off x="3268763" y="5956779"/>
              <a:ext cx="1320269" cy="493742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ounded Rectangle 5"/>
            <p:cNvSpPr/>
            <p:nvPr/>
          </p:nvSpPr>
          <p:spPr>
            <a:xfrm>
              <a:off x="3452441" y="1960817"/>
              <a:ext cx="938291" cy="4289329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813013" y="3182111"/>
              <a:ext cx="217148" cy="24192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00B0F0"/>
                </a:gs>
                <a:gs pos="0">
                  <a:srgbClr val="0070C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59671" y="5419091"/>
              <a:ext cx="723824" cy="723825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35" name="Oval 34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0070C0"/>
                  </a:gs>
                  <a:gs pos="70000">
                    <a:srgbClr val="00B0F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082065" y="1756148"/>
            <a:ext cx="1165509" cy="3963427"/>
            <a:chOff x="498144" y="1964030"/>
            <a:chExt cx="1319324" cy="4486491"/>
          </a:xfrm>
        </p:grpSpPr>
        <p:sp>
          <p:nvSpPr>
            <p:cNvPr id="38" name="Oval 37"/>
            <p:cNvSpPr/>
            <p:nvPr/>
          </p:nvSpPr>
          <p:spPr>
            <a:xfrm>
              <a:off x="498144" y="5957132"/>
              <a:ext cx="1319324" cy="493389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5"/>
            <p:cNvSpPr/>
            <p:nvPr/>
          </p:nvSpPr>
          <p:spPr>
            <a:xfrm>
              <a:off x="705406" y="1964030"/>
              <a:ext cx="937619" cy="4286260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65719" y="5071722"/>
              <a:ext cx="216992" cy="66237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FF0000"/>
                </a:gs>
                <a:gs pos="0">
                  <a:srgbClr val="C0000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12560" y="5419830"/>
              <a:ext cx="723306" cy="723306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42" name="Oval 41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C00000"/>
                  </a:gs>
                  <a:gs pos="70000">
                    <a:srgbClr val="E30000"/>
                  </a:gs>
                  <a:gs pos="100000">
                    <a:srgbClr val="FF4F4F"/>
                  </a:gs>
                </a:gsLst>
                <a:lin ang="5400000" scaled="1"/>
              </a:gradFill>
              <a:ln w="12700" cap="flat" cmpd="sng" algn="ctr">
                <a:solidFill>
                  <a:srgbClr val="76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8592989" y="1753309"/>
            <a:ext cx="1166343" cy="3966265"/>
            <a:chOff x="3268763" y="1960817"/>
            <a:chExt cx="1320269" cy="4489704"/>
          </a:xfrm>
        </p:grpSpPr>
        <p:sp>
          <p:nvSpPr>
            <p:cNvPr id="45" name="Oval 44"/>
            <p:cNvSpPr/>
            <p:nvPr/>
          </p:nvSpPr>
          <p:spPr>
            <a:xfrm>
              <a:off x="3268763" y="5956779"/>
              <a:ext cx="1320269" cy="493742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ounded Rectangle 5"/>
            <p:cNvSpPr/>
            <p:nvPr/>
          </p:nvSpPr>
          <p:spPr>
            <a:xfrm>
              <a:off x="3452441" y="1960817"/>
              <a:ext cx="938291" cy="4289329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813013" y="3557117"/>
              <a:ext cx="217148" cy="207015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00B0F0"/>
                </a:gs>
                <a:gs pos="0">
                  <a:srgbClr val="0070C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559671" y="5419091"/>
              <a:ext cx="723824" cy="723825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49" name="Oval 48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0070C0"/>
                  </a:gs>
                  <a:gs pos="70000">
                    <a:srgbClr val="00B0F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902442" y="1824388"/>
            <a:ext cx="58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5184" y="4627997"/>
            <a:ext cx="404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3812" y="238511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93812" y="322619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3812" y="294583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3812" y="378691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3812" y="210474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3812" y="3506554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3812" y="406727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93812" y="266547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93812" y="4347637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4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Thermometer Charts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65967" y="1961926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665967" y="4764741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665967" y="3083050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665967" y="2522488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65967" y="4204174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665967" y="3643612"/>
            <a:ext cx="8965523" cy="27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547628" y="1756148"/>
            <a:ext cx="1165509" cy="3963427"/>
            <a:chOff x="498144" y="1964030"/>
            <a:chExt cx="1319324" cy="4486491"/>
          </a:xfrm>
        </p:grpSpPr>
        <p:sp>
          <p:nvSpPr>
            <p:cNvPr id="17" name="Oval 16"/>
            <p:cNvSpPr/>
            <p:nvPr/>
          </p:nvSpPr>
          <p:spPr>
            <a:xfrm>
              <a:off x="498144" y="5957132"/>
              <a:ext cx="1319324" cy="493389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5"/>
            <p:cNvSpPr/>
            <p:nvPr/>
          </p:nvSpPr>
          <p:spPr>
            <a:xfrm>
              <a:off x="705406" y="1964030"/>
              <a:ext cx="937619" cy="4286260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65719" y="3684795"/>
              <a:ext cx="216992" cy="22012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FF0000"/>
                </a:gs>
                <a:gs pos="0">
                  <a:srgbClr val="C0000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12560" y="5419830"/>
              <a:ext cx="723306" cy="723306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21" name="Oval 20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C00000"/>
                  </a:gs>
                  <a:gs pos="70000">
                    <a:srgbClr val="E30000"/>
                  </a:gs>
                  <a:gs pos="100000">
                    <a:srgbClr val="FF4F4F"/>
                  </a:gs>
                </a:gsLst>
                <a:lin ang="5400000" scaled="1"/>
              </a:gradFill>
              <a:ln w="12700" cap="flat" cmpd="sng" algn="ctr">
                <a:solidFill>
                  <a:srgbClr val="76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570308" y="1753309"/>
            <a:ext cx="1166343" cy="3966265"/>
            <a:chOff x="5986695" y="1960817"/>
            <a:chExt cx="1320269" cy="4489704"/>
          </a:xfrm>
        </p:grpSpPr>
        <p:sp>
          <p:nvSpPr>
            <p:cNvPr id="24" name="Oval 23"/>
            <p:cNvSpPr/>
            <p:nvPr/>
          </p:nvSpPr>
          <p:spPr>
            <a:xfrm>
              <a:off x="5986695" y="5956779"/>
              <a:ext cx="1320269" cy="493742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5"/>
            <p:cNvSpPr/>
            <p:nvPr/>
          </p:nvSpPr>
          <p:spPr>
            <a:xfrm>
              <a:off x="6176420" y="1960817"/>
              <a:ext cx="938291" cy="4289329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536992" y="3511938"/>
              <a:ext cx="217148" cy="20589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01FF2B">
                    <a:lumMod val="82000"/>
                  </a:srgbClr>
                </a:gs>
                <a:gs pos="0">
                  <a:srgbClr val="00C020">
                    <a:lumMod val="70000"/>
                  </a:srgb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283651" y="5419091"/>
              <a:ext cx="723824" cy="723824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28" name="Oval 27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38000">
                    <a:srgbClr val="00B015"/>
                  </a:gs>
                  <a:gs pos="76000">
                    <a:srgbClr val="00F217"/>
                  </a:gs>
                  <a:gs pos="100000">
                    <a:srgbClr val="4FFF60"/>
                  </a:gs>
                </a:gsLst>
                <a:lin ang="5400000" scaled="1"/>
              </a:gradFill>
              <a:ln w="12700" cap="flat" cmpd="sng" algn="ctr">
                <a:solidFill>
                  <a:schemeClr val="accent3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058551" y="1753309"/>
            <a:ext cx="1166343" cy="3966265"/>
            <a:chOff x="3268763" y="1960817"/>
            <a:chExt cx="1320269" cy="4489704"/>
          </a:xfrm>
        </p:grpSpPr>
        <p:sp>
          <p:nvSpPr>
            <p:cNvPr id="31" name="Oval 30"/>
            <p:cNvSpPr/>
            <p:nvPr/>
          </p:nvSpPr>
          <p:spPr>
            <a:xfrm>
              <a:off x="3268763" y="5956779"/>
              <a:ext cx="1320269" cy="493742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ounded Rectangle 5"/>
            <p:cNvSpPr/>
            <p:nvPr/>
          </p:nvSpPr>
          <p:spPr>
            <a:xfrm>
              <a:off x="3452441" y="1960817"/>
              <a:ext cx="938291" cy="4289329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813013" y="3182111"/>
              <a:ext cx="217148" cy="24192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00B0F0"/>
                </a:gs>
                <a:gs pos="0">
                  <a:srgbClr val="0070C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59671" y="5419091"/>
              <a:ext cx="723824" cy="723825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35" name="Oval 34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0070C0"/>
                  </a:gs>
                  <a:gs pos="70000">
                    <a:srgbClr val="00B0F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082065" y="1756148"/>
            <a:ext cx="1165509" cy="3963427"/>
            <a:chOff x="498144" y="1964030"/>
            <a:chExt cx="1319324" cy="4486491"/>
          </a:xfrm>
        </p:grpSpPr>
        <p:sp>
          <p:nvSpPr>
            <p:cNvPr id="38" name="Oval 37"/>
            <p:cNvSpPr/>
            <p:nvPr/>
          </p:nvSpPr>
          <p:spPr>
            <a:xfrm>
              <a:off x="498144" y="5957132"/>
              <a:ext cx="1319324" cy="493389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5"/>
            <p:cNvSpPr/>
            <p:nvPr/>
          </p:nvSpPr>
          <p:spPr>
            <a:xfrm>
              <a:off x="705406" y="1964030"/>
              <a:ext cx="937619" cy="4286260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65719" y="3866138"/>
              <a:ext cx="216992" cy="16971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FF0000"/>
                </a:gs>
                <a:gs pos="0">
                  <a:srgbClr val="C0000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12560" y="5419830"/>
              <a:ext cx="723306" cy="723306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42" name="Oval 41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C00000"/>
                  </a:gs>
                  <a:gs pos="70000">
                    <a:srgbClr val="E30000"/>
                  </a:gs>
                  <a:gs pos="100000">
                    <a:srgbClr val="FF4F4F"/>
                  </a:gs>
                </a:gsLst>
                <a:lin ang="5400000" scaled="1"/>
              </a:gradFill>
              <a:ln w="12700" cap="flat" cmpd="sng" algn="ctr">
                <a:solidFill>
                  <a:srgbClr val="76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76474" y="3294183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8592989" y="1753309"/>
            <a:ext cx="1166343" cy="3966265"/>
            <a:chOff x="3268763" y="1960817"/>
            <a:chExt cx="1320269" cy="4489704"/>
          </a:xfrm>
        </p:grpSpPr>
        <p:sp>
          <p:nvSpPr>
            <p:cNvPr id="45" name="Oval 44"/>
            <p:cNvSpPr/>
            <p:nvPr/>
          </p:nvSpPr>
          <p:spPr>
            <a:xfrm>
              <a:off x="3268763" y="5956779"/>
              <a:ext cx="1320269" cy="493742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ounded Rectangle 5"/>
            <p:cNvSpPr/>
            <p:nvPr/>
          </p:nvSpPr>
          <p:spPr>
            <a:xfrm>
              <a:off x="3452441" y="1960817"/>
              <a:ext cx="938291" cy="4289329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813013" y="2196966"/>
              <a:ext cx="217148" cy="343030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00B0F0"/>
                </a:gs>
                <a:gs pos="0">
                  <a:srgbClr val="0070C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559671" y="5419091"/>
              <a:ext cx="723824" cy="723825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49" name="Oval 48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0070C0"/>
                  </a:gs>
                  <a:gs pos="70000">
                    <a:srgbClr val="00B0F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902442" y="1824388"/>
            <a:ext cx="58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5184" y="4627997"/>
            <a:ext cx="404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3812" y="238511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3812" y="294583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3812" y="3506554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3812" y="406727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0%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0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Thermometer </a:t>
            </a:r>
            <a:r>
              <a:rPr lang="en-US" smtClean="0"/>
              <a:t>Shapes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48715" y="1504388"/>
            <a:ext cx="4733855" cy="2598670"/>
            <a:chOff x="749737" y="1643021"/>
            <a:chExt cx="3048000" cy="2598670"/>
          </a:xfrm>
        </p:grpSpPr>
        <p:sp>
          <p:nvSpPr>
            <p:cNvPr id="327" name="Rounded Rectangle 326"/>
            <p:cNvSpPr/>
            <p:nvPr/>
          </p:nvSpPr>
          <p:spPr>
            <a:xfrm>
              <a:off x="749737" y="1643021"/>
              <a:ext cx="3048000" cy="2598670"/>
            </a:xfrm>
            <a:prstGeom prst="roundRect">
              <a:avLst>
                <a:gd name="adj" fmla="val 3267"/>
              </a:avLst>
            </a:prstGeom>
            <a:gradFill>
              <a:gsLst>
                <a:gs pos="100000">
                  <a:schemeClr val="bg1">
                    <a:lumMod val="85000"/>
                  </a:schemeClr>
                </a:gs>
                <a:gs pos="71000">
                  <a:srgbClr val="F6F6F6"/>
                </a:gs>
                <a:gs pos="44000">
                  <a:srgbClr val="FBFBFB"/>
                </a:gs>
                <a:gs pos="0">
                  <a:schemeClr val="bg1"/>
                </a:gs>
              </a:gsLst>
              <a:lin ang="5400000" scaled="0"/>
            </a:gra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02137" y="1927296"/>
              <a:ext cx="27432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</a:t>
              </a:r>
              <a:r>
                <a:rPr lang="en-US" sz="160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 sample </a:t>
              </a:r>
              <a:r>
                <a:rPr lang="en-US" sz="1600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text </a:t>
              </a:r>
              <a:r>
                <a:rPr lang="en-US" sz="160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here</a:t>
              </a:r>
              <a:r>
                <a:rPr lang="en-US" sz="160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 You can edit this title and add your own text here.</a:t>
              </a:r>
            </a:p>
            <a:p>
              <a:endParaRPr lang="en-US" sz="16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60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 here. You can edit this title and add your own text here.</a:t>
              </a:r>
            </a:p>
            <a:p>
              <a:endParaRPr lang="en-US" sz="16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 rot="5400000">
            <a:off x="2450156" y="589382"/>
            <a:ext cx="828899" cy="3789251"/>
            <a:chOff x="6176420" y="1960817"/>
            <a:chExt cx="938291" cy="4289329"/>
          </a:xfrm>
        </p:grpSpPr>
        <p:sp>
          <p:nvSpPr>
            <p:cNvPr id="83" name="Rounded Rectangle 5"/>
            <p:cNvSpPr/>
            <p:nvPr/>
          </p:nvSpPr>
          <p:spPr>
            <a:xfrm>
              <a:off x="6176420" y="1960817"/>
              <a:ext cx="938291" cy="4289329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536992" y="3511938"/>
              <a:ext cx="217148" cy="20589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01FF2B">
                    <a:lumMod val="82000"/>
                  </a:srgbClr>
                </a:gs>
                <a:gs pos="0">
                  <a:srgbClr val="00C020">
                    <a:lumMod val="70000"/>
                  </a:srgb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283651" y="5419091"/>
              <a:ext cx="723824" cy="723824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86" name="Oval 85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38000">
                    <a:srgbClr val="00B015"/>
                  </a:gs>
                  <a:gs pos="76000">
                    <a:srgbClr val="00F217"/>
                  </a:gs>
                  <a:gs pos="100000">
                    <a:srgbClr val="4FFF60"/>
                  </a:gs>
                </a:gsLst>
                <a:lin ang="5400000" scaled="1"/>
              </a:gradFill>
              <a:ln w="12700" cap="flat" cmpd="sng" algn="ctr">
                <a:solidFill>
                  <a:schemeClr val="accent3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 rot="5400000">
            <a:off x="3939694" y="1885102"/>
            <a:ext cx="828306" cy="3786540"/>
            <a:chOff x="705406" y="1964030"/>
            <a:chExt cx="937619" cy="4286260"/>
          </a:xfrm>
        </p:grpSpPr>
        <p:sp>
          <p:nvSpPr>
            <p:cNvPr id="90" name="Rounded Rectangle 5"/>
            <p:cNvSpPr/>
            <p:nvPr/>
          </p:nvSpPr>
          <p:spPr>
            <a:xfrm>
              <a:off x="705406" y="1964030"/>
              <a:ext cx="937619" cy="4286260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1065719" y="3866138"/>
              <a:ext cx="216992" cy="16971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FF0000"/>
                </a:gs>
                <a:gs pos="0">
                  <a:srgbClr val="C0000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812560" y="5419830"/>
              <a:ext cx="723306" cy="723306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93" name="Oval 92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C00000"/>
                  </a:gs>
                  <a:gs pos="70000">
                    <a:srgbClr val="E30000"/>
                  </a:gs>
                  <a:gs pos="100000">
                    <a:srgbClr val="FF4F4F"/>
                  </a:gs>
                </a:gsLst>
                <a:lin ang="5400000" scaled="1"/>
              </a:gradFill>
              <a:ln w="12700" cap="flat" cmpd="sng" algn="ctr">
                <a:solidFill>
                  <a:srgbClr val="76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076474" y="3294183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 rot="5400000">
            <a:off x="5472837" y="3027319"/>
            <a:ext cx="828899" cy="3789251"/>
            <a:chOff x="3452441" y="1960817"/>
            <a:chExt cx="938291" cy="4289329"/>
          </a:xfrm>
        </p:grpSpPr>
        <p:sp>
          <p:nvSpPr>
            <p:cNvPr id="97" name="Rounded Rectangle 5"/>
            <p:cNvSpPr/>
            <p:nvPr/>
          </p:nvSpPr>
          <p:spPr>
            <a:xfrm>
              <a:off x="3452441" y="1960817"/>
              <a:ext cx="938291" cy="4289329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813013" y="2196966"/>
              <a:ext cx="217148" cy="343030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00B0F0"/>
                </a:gs>
                <a:gs pos="0">
                  <a:srgbClr val="0070C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559671" y="5419091"/>
              <a:ext cx="723824" cy="723825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100" name="Oval 99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0070C0"/>
                  </a:gs>
                  <a:gs pos="70000">
                    <a:srgbClr val="00B0F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2" name="Oval 101"/>
          <p:cNvSpPr/>
          <p:nvPr/>
        </p:nvSpPr>
        <p:spPr>
          <a:xfrm>
            <a:off x="3363662" y="6199938"/>
            <a:ext cx="4868620" cy="435867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70759" y="5872280"/>
            <a:ext cx="4023653" cy="435867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51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91622" y="5589118"/>
            <a:ext cx="3657866" cy="435867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29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94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Thermometer </a:t>
            </a:r>
            <a:r>
              <a:rPr lang="en-US" smtClean="0"/>
              <a:t>Shapes</a:t>
            </a:r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8971564" y="1055073"/>
            <a:ext cx="1551293" cy="5275322"/>
            <a:chOff x="498144" y="1964030"/>
            <a:chExt cx="1319324" cy="4486491"/>
          </a:xfrm>
        </p:grpSpPr>
        <p:sp>
          <p:nvSpPr>
            <p:cNvPr id="75" name="Oval 74"/>
            <p:cNvSpPr/>
            <p:nvPr/>
          </p:nvSpPr>
          <p:spPr>
            <a:xfrm>
              <a:off x="498144" y="5957132"/>
              <a:ext cx="1319324" cy="493389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5"/>
            <p:cNvSpPr/>
            <p:nvPr/>
          </p:nvSpPr>
          <p:spPr>
            <a:xfrm>
              <a:off x="705406" y="1964030"/>
              <a:ext cx="937619" cy="4286260"/>
            </a:xfrm>
            <a:custGeom>
              <a:avLst/>
              <a:gdLst/>
              <a:ahLst/>
              <a:cxnLst/>
              <a:rect l="l" t="t" r="r" b="b"/>
              <a:pathLst>
                <a:path w="1066800" h="4876800">
                  <a:moveTo>
                    <a:pt x="533400" y="0"/>
                  </a:moveTo>
                  <a:cubicBezTo>
                    <a:pt x="680694" y="0"/>
                    <a:pt x="800100" y="119406"/>
                    <a:pt x="800100" y="266700"/>
                  </a:cubicBezTo>
                  <a:lnTo>
                    <a:pt x="800100" y="3883983"/>
                  </a:lnTo>
                  <a:cubicBezTo>
                    <a:pt x="960046" y="3974410"/>
                    <a:pt x="1066800" y="4146438"/>
                    <a:pt x="1066800" y="4343400"/>
                  </a:cubicBezTo>
                  <a:cubicBezTo>
                    <a:pt x="1066800" y="4637989"/>
                    <a:pt x="827989" y="4876800"/>
                    <a:pt x="533400" y="4876800"/>
                  </a:cubicBezTo>
                  <a:cubicBezTo>
                    <a:pt x="238811" y="4876800"/>
                    <a:pt x="0" y="4637989"/>
                    <a:pt x="0" y="4343400"/>
                  </a:cubicBezTo>
                  <a:cubicBezTo>
                    <a:pt x="0" y="4146438"/>
                    <a:pt x="106754" y="3974410"/>
                    <a:pt x="266700" y="3883983"/>
                  </a:cubicBezTo>
                  <a:lnTo>
                    <a:pt x="266700" y="266700"/>
                  </a:lnTo>
                  <a:cubicBezTo>
                    <a:pt x="266700" y="119406"/>
                    <a:pt x="386106" y="0"/>
                    <a:pt x="5334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bg1"/>
                </a:gs>
                <a:gs pos="52000">
                  <a:schemeClr val="bg1">
                    <a:lumMod val="95000"/>
                  </a:schemeClr>
                </a:gs>
                <a:gs pos="73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065719" y="2113518"/>
              <a:ext cx="216992" cy="377251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FF0000"/>
                </a:gs>
                <a:gs pos="0">
                  <a:srgbClr val="C00000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12560" y="5419830"/>
              <a:ext cx="723306" cy="723306"/>
              <a:chOff x="6019798" y="3276601"/>
              <a:chExt cx="533400" cy="533400"/>
            </a:xfrm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grpSpPr>
          <p:sp>
            <p:nvSpPr>
              <p:cNvPr id="79" name="Oval 78"/>
              <p:cNvSpPr/>
              <p:nvPr/>
            </p:nvSpPr>
            <p:spPr>
              <a:xfrm>
                <a:off x="6019798" y="3276601"/>
                <a:ext cx="533400" cy="533400"/>
              </a:xfrm>
              <a:prstGeom prst="ellipse">
                <a:avLst/>
              </a:prstGeom>
              <a:gradFill>
                <a:gsLst>
                  <a:gs pos="46000">
                    <a:srgbClr val="C00000"/>
                  </a:gs>
                  <a:gs pos="70000">
                    <a:srgbClr val="E30000"/>
                  </a:gs>
                  <a:gs pos="100000">
                    <a:srgbClr val="FF4F4F"/>
                  </a:gs>
                </a:gsLst>
                <a:lin ang="5400000" scaled="1"/>
              </a:gradFill>
              <a:ln w="12700" cap="flat" cmpd="sng" algn="ctr">
                <a:solidFill>
                  <a:srgbClr val="76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076474" y="3294184"/>
                <a:ext cx="420053" cy="36933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1500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653263" y="1055073"/>
            <a:ext cx="1426314" cy="5338522"/>
            <a:chOff x="4284812" y="985720"/>
            <a:chExt cx="1426314" cy="5407875"/>
          </a:xfrm>
        </p:grpSpPr>
        <p:sp>
          <p:nvSpPr>
            <p:cNvPr id="326" name="Oval 325"/>
            <p:cNvSpPr/>
            <p:nvPr/>
          </p:nvSpPr>
          <p:spPr>
            <a:xfrm>
              <a:off x="4284812" y="5860195"/>
              <a:ext cx="1426314" cy="5334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4414657" y="985720"/>
              <a:ext cx="1125495" cy="5122617"/>
              <a:chOff x="5595937" y="685800"/>
              <a:chExt cx="1066800" cy="4876800"/>
            </a:xfrm>
          </p:grpSpPr>
          <p:sp>
            <p:nvSpPr>
              <p:cNvPr id="266" name="Rounded Rectangle 5"/>
              <p:cNvSpPr/>
              <p:nvPr/>
            </p:nvSpPr>
            <p:spPr>
              <a:xfrm>
                <a:off x="5595937" y="685800"/>
                <a:ext cx="1066800" cy="4876800"/>
              </a:xfrm>
              <a:custGeom>
                <a:avLst/>
                <a:gdLst/>
                <a:ahLst/>
                <a:cxnLst/>
                <a:rect l="l" t="t" r="r" b="b"/>
                <a:pathLst>
                  <a:path w="1066800" h="4876800">
                    <a:moveTo>
                      <a:pt x="533400" y="0"/>
                    </a:moveTo>
                    <a:cubicBezTo>
                      <a:pt x="680694" y="0"/>
                      <a:pt x="800100" y="119406"/>
                      <a:pt x="800100" y="266700"/>
                    </a:cubicBezTo>
                    <a:lnTo>
                      <a:pt x="800100" y="3883983"/>
                    </a:lnTo>
                    <a:cubicBezTo>
                      <a:pt x="960046" y="3974410"/>
                      <a:pt x="1066800" y="4146438"/>
                      <a:pt x="1066800" y="4343400"/>
                    </a:cubicBezTo>
                    <a:cubicBezTo>
                      <a:pt x="1066800" y="4637989"/>
                      <a:pt x="827989" y="4876800"/>
                      <a:pt x="533400" y="4876800"/>
                    </a:cubicBezTo>
                    <a:cubicBezTo>
                      <a:pt x="238811" y="4876800"/>
                      <a:pt x="0" y="4637989"/>
                      <a:pt x="0" y="4343400"/>
                    </a:cubicBezTo>
                    <a:cubicBezTo>
                      <a:pt x="0" y="4146438"/>
                      <a:pt x="106754" y="3974410"/>
                      <a:pt x="266700" y="3883983"/>
                    </a:cubicBezTo>
                    <a:lnTo>
                      <a:pt x="266700" y="266700"/>
                    </a:lnTo>
                    <a:cubicBezTo>
                      <a:pt x="266700" y="119406"/>
                      <a:pt x="386106" y="0"/>
                      <a:pt x="533400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chemeClr val="bg1"/>
                  </a:gs>
                  <a:gs pos="52000">
                    <a:schemeClr val="bg1">
                      <a:lumMod val="95000"/>
                    </a:schemeClr>
                  </a:gs>
                  <a:gs pos="73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ounded Rectangle 266"/>
              <p:cNvSpPr/>
              <p:nvPr/>
            </p:nvSpPr>
            <p:spPr>
              <a:xfrm>
                <a:off x="6005893" y="919162"/>
                <a:ext cx="246888" cy="403383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rgbClr val="FF0000"/>
                  </a:gs>
                  <a:gs pos="0">
                    <a:srgbClr val="C00000"/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5717854" y="4617723"/>
                <a:ext cx="822960" cy="822960"/>
                <a:chOff x="6019798" y="3276601"/>
                <a:chExt cx="533400" cy="533400"/>
              </a:xfrm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p:grpSpPr>
            <p:sp>
              <p:nvSpPr>
                <p:cNvPr id="324" name="Oval 323"/>
                <p:cNvSpPr/>
                <p:nvPr/>
              </p:nvSpPr>
              <p:spPr>
                <a:xfrm>
                  <a:off x="6019798" y="3276601"/>
                  <a:ext cx="533400" cy="533400"/>
                </a:xfrm>
                <a:prstGeom prst="ellipse">
                  <a:avLst/>
                </a:prstGeom>
                <a:gradFill>
                  <a:gsLst>
                    <a:gs pos="46000">
                      <a:srgbClr val="C00000"/>
                    </a:gs>
                    <a:gs pos="70000">
                      <a:srgbClr val="E30000"/>
                    </a:gs>
                    <a:gs pos="100000">
                      <a:srgbClr val="FF4F4F"/>
                    </a:gs>
                  </a:gsLst>
                  <a:lin ang="5400000" scaled="1"/>
                </a:gradFill>
                <a:ln w="12700" cap="flat" cmpd="sng" algn="ctr">
                  <a:solidFill>
                    <a:srgbClr val="76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65000"/>
                      </a:sysClr>
                    </a:gs>
                    <a:gs pos="100000">
                      <a:sysClr val="window" lastClr="FFFFFF">
                        <a:alpha val="1500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69" name="Straight Connector 268"/>
              <p:cNvCxnSpPr/>
              <p:nvPr/>
            </p:nvCxnSpPr>
            <p:spPr>
              <a:xfrm>
                <a:off x="6038849" y="1068705"/>
                <a:ext cx="152400" cy="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6038849" y="1144905"/>
                <a:ext cx="152400" cy="304800"/>
                <a:chOff x="6038849" y="1144905"/>
                <a:chExt cx="152400" cy="304800"/>
              </a:xfrm>
            </p:grpSpPr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6038849" y="11449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6038849" y="12211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6038849" y="12973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6038849" y="13735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038849" y="1449705"/>
                  <a:ext cx="152400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6038849" y="1524000"/>
                <a:ext cx="152400" cy="304800"/>
                <a:chOff x="6038849" y="1144905"/>
                <a:chExt cx="152400" cy="304800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038849" y="11449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6038849" y="12211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6038849" y="12973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038849" y="13735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6038849" y="1449705"/>
                  <a:ext cx="152400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038849" y="1905000"/>
                <a:ext cx="152400" cy="304800"/>
                <a:chOff x="6038849" y="1144905"/>
                <a:chExt cx="152400" cy="304800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6038849" y="11449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6038849" y="12211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038849" y="12973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6038849" y="13735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6038849" y="1449705"/>
                  <a:ext cx="152400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6038849" y="2286000"/>
                <a:ext cx="152400" cy="304800"/>
                <a:chOff x="6038849" y="1144905"/>
                <a:chExt cx="152400" cy="304800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6038849" y="11449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038849" y="12211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6038849" y="12973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6038849" y="13735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6038849" y="1449705"/>
                  <a:ext cx="152400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6038849" y="2667000"/>
                <a:ext cx="152400" cy="304800"/>
                <a:chOff x="6038849" y="1144905"/>
                <a:chExt cx="152400" cy="304800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6038849" y="11449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6038849" y="12211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6038849" y="12973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038849" y="13735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6038849" y="1449705"/>
                  <a:ext cx="152400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6038849" y="3048000"/>
                <a:ext cx="152400" cy="304800"/>
                <a:chOff x="6038849" y="1144905"/>
                <a:chExt cx="152400" cy="304800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6038849" y="11449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6038849" y="12211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038849" y="12973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6038849" y="13735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6038849" y="1449705"/>
                  <a:ext cx="152400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6038849" y="3429000"/>
                <a:ext cx="152400" cy="304800"/>
                <a:chOff x="6038849" y="1144905"/>
                <a:chExt cx="152400" cy="304800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6038849" y="11449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6038849" y="12211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6038849" y="12973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6038849" y="13735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6038849" y="1449705"/>
                  <a:ext cx="152400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6038849" y="3810000"/>
                <a:ext cx="152400" cy="304800"/>
                <a:chOff x="6038849" y="1144905"/>
                <a:chExt cx="152400" cy="304800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6038849" y="11449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6038849" y="12211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6038849" y="12973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6038849" y="13735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6038849" y="1449705"/>
                  <a:ext cx="152400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6038849" y="4191000"/>
                <a:ext cx="152400" cy="304800"/>
                <a:chOff x="6038849" y="1144905"/>
                <a:chExt cx="152400" cy="304800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6038849" y="11449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6038849" y="12211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6038849" y="12973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6038849" y="1373505"/>
                  <a:ext cx="76201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6038849" y="1449705"/>
                  <a:ext cx="152400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Group 2"/>
          <p:cNvGrpSpPr/>
          <p:nvPr/>
        </p:nvGrpSpPr>
        <p:grpSpPr>
          <a:xfrm>
            <a:off x="749736" y="1643021"/>
            <a:ext cx="4733855" cy="2598670"/>
            <a:chOff x="749737" y="1643021"/>
            <a:chExt cx="3048000" cy="2598670"/>
          </a:xfrm>
        </p:grpSpPr>
        <p:sp>
          <p:nvSpPr>
            <p:cNvPr id="327" name="Rounded Rectangle 326"/>
            <p:cNvSpPr/>
            <p:nvPr/>
          </p:nvSpPr>
          <p:spPr>
            <a:xfrm>
              <a:off x="749737" y="1643021"/>
              <a:ext cx="3048000" cy="2598670"/>
            </a:xfrm>
            <a:prstGeom prst="roundRect">
              <a:avLst>
                <a:gd name="adj" fmla="val 3267"/>
              </a:avLst>
            </a:prstGeom>
            <a:gradFill>
              <a:gsLst>
                <a:gs pos="100000">
                  <a:schemeClr val="bg1">
                    <a:lumMod val="85000"/>
                  </a:schemeClr>
                </a:gs>
                <a:gs pos="71000">
                  <a:srgbClr val="F6F6F6"/>
                </a:gs>
                <a:gs pos="44000">
                  <a:srgbClr val="FBFBFB"/>
                </a:gs>
                <a:gs pos="0">
                  <a:schemeClr val="bg1"/>
                </a:gs>
              </a:gsLst>
              <a:lin ang="5400000" scaled="0"/>
            </a:gra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02137" y="1927296"/>
              <a:ext cx="27432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</a:t>
              </a:r>
              <a:r>
                <a:rPr lang="en-US" sz="160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 sample </a:t>
              </a:r>
              <a:r>
                <a:rPr lang="en-US" sz="1600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text </a:t>
              </a:r>
              <a:r>
                <a:rPr lang="en-US" sz="160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here</a:t>
              </a:r>
              <a:r>
                <a:rPr lang="en-US" sz="160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 You can edit this title and add your own text here.</a:t>
              </a:r>
            </a:p>
            <a:p>
              <a:endParaRPr lang="en-US" sz="16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60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 here. You can edit this title and add your own text here.</a:t>
              </a:r>
            </a:p>
            <a:p>
              <a:endParaRPr lang="en-US" sz="16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79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97CE"/>
      </a:accent1>
      <a:accent2>
        <a:srgbClr val="034978"/>
      </a:accent2>
      <a:accent3>
        <a:srgbClr val="7F7F7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EA70E7-E2AE-489B-BA38-DBC5E98712FC}"/>
</file>

<file path=customXml/itemProps2.xml><?xml version="1.0" encoding="utf-8"?>
<ds:datastoreItem xmlns:ds="http://schemas.openxmlformats.org/officeDocument/2006/customXml" ds:itemID="{99444266-749E-44B6-B5BA-73A4FB81D473}"/>
</file>

<file path=customXml/itemProps3.xml><?xml version="1.0" encoding="utf-8"?>
<ds:datastoreItem xmlns:ds="http://schemas.openxmlformats.org/officeDocument/2006/customXml" ds:itemID="{B04672F6-C262-4EFF-9093-21D1ACA1EE8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</Words>
  <Application>Microsoft Office PowerPoint</Application>
  <PresentationFormat>Custom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Thermometer Shapes for PowerPoint</vt:lpstr>
      <vt:lpstr>Thermometer Charts</vt:lpstr>
      <vt:lpstr>Thermometer Charts</vt:lpstr>
      <vt:lpstr>Thermometer Shapes</vt:lpstr>
      <vt:lpstr>Thermometer Shapes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2013-12-11T16:04:13Z</dcterms:created>
  <dcterms:modified xsi:type="dcterms:W3CDTF">2013-12-11T16:04:14Z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