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912"/>
    <a:srgbClr val="E5A015"/>
    <a:srgbClr val="ECAE32"/>
    <a:srgbClr val="A1770F"/>
    <a:srgbClr val="A1850F"/>
    <a:srgbClr val="ECC932"/>
    <a:srgbClr val="BE9D12"/>
    <a:srgbClr val="ECCA38"/>
    <a:srgbClr val="FECE02"/>
    <a:srgbClr val="E8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59" autoAdjust="0"/>
  </p:normalViewPr>
  <p:slideViewPr>
    <p:cSldViewPr>
      <p:cViewPr varScale="1">
        <p:scale>
          <a:sx n="64" d="100"/>
          <a:sy n="64" d="100"/>
        </p:scale>
        <p:origin x="-19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89CE4-81FA-4C73-8658-7F8A0D9D00A8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E5B48-E065-42E0-AC33-33639BA83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3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960000">
            <a:off x="-750485" y="4656994"/>
            <a:ext cx="9385488" cy="169488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 rot="833667">
            <a:off x="1203938" y="4117787"/>
            <a:ext cx="4599739" cy="2852085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76591" y="4470867"/>
            <a:ext cx="2057400" cy="1447800"/>
          </a:xfrm>
          <a:custGeom>
            <a:avLst/>
            <a:gdLst/>
            <a:ahLst/>
            <a:cxnLst/>
            <a:rect l="l" t="t" r="r" b="b"/>
            <a:pathLst>
              <a:path w="2057400" h="1447800">
                <a:moveTo>
                  <a:pt x="1028700" y="0"/>
                </a:moveTo>
                <a:cubicBezTo>
                  <a:pt x="1596835" y="0"/>
                  <a:pt x="2057400" y="648202"/>
                  <a:pt x="2057400" y="1447800"/>
                </a:cubicBezTo>
                <a:lnTo>
                  <a:pt x="0" y="1447800"/>
                </a:lnTo>
                <a:cubicBezTo>
                  <a:pt x="0" y="648202"/>
                  <a:pt x="460565" y="0"/>
                  <a:pt x="10287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>
              <a:rot lat="1598151" lon="1667032" rev="21555021"/>
            </a:camera>
            <a:lightRig rig="threePt" dir="t">
              <a:rot lat="0" lon="0" rev="7800000"/>
            </a:lightRig>
          </a:scene3d>
          <a:sp3d extrusionH="1276350">
            <a:bevelT w="381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PowerPoint Template Toolkit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71591" y="3494555"/>
            <a:ext cx="7086600" cy="1371600"/>
          </a:xfrm>
          <a:prstGeom prst="roundRect">
            <a:avLst>
              <a:gd name="adj" fmla="val 4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2Top">
              <a:rot lat="18419210" lon="3096332" rev="17967639"/>
            </a:camera>
            <a:lightRig rig="threePt" dir="t">
              <a:rot lat="0" lon="0" rev="1200000"/>
            </a:lightRig>
          </a:scene3d>
          <a:sp3d extrusionH="152400">
            <a:bevelT w="381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576992" y="3160248"/>
            <a:ext cx="1744007" cy="1980227"/>
            <a:chOff x="6172200" y="2637493"/>
            <a:chExt cx="1744007" cy="1980227"/>
          </a:xfrm>
        </p:grpSpPr>
        <p:sp>
          <p:nvSpPr>
            <p:cNvPr id="12" name="Oval 11"/>
            <p:cNvSpPr/>
            <p:nvPr/>
          </p:nvSpPr>
          <p:spPr>
            <a:xfrm>
              <a:off x="6239808" y="4084320"/>
              <a:ext cx="160879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</a:ln>
            <a:effectLst>
              <a:innerShdw blurRad="6096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57502" y="2694989"/>
              <a:ext cx="1373407" cy="1207592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83793" y="3225333"/>
              <a:ext cx="112082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2014</a:t>
              </a:r>
              <a:endParaRPr 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0919" y="2514602"/>
            <a:ext cx="897876" cy="1019491"/>
            <a:chOff x="6172200" y="2637493"/>
            <a:chExt cx="1744007" cy="1980227"/>
          </a:xfrm>
        </p:grpSpPr>
        <p:sp>
          <p:nvSpPr>
            <p:cNvPr id="16" name="Oval 15"/>
            <p:cNvSpPr/>
            <p:nvPr/>
          </p:nvSpPr>
          <p:spPr>
            <a:xfrm>
              <a:off x="6239808" y="4084320"/>
              <a:ext cx="160879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0453" y="3104941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2011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9579" y="2689378"/>
            <a:ext cx="897876" cy="1019491"/>
            <a:chOff x="6172200" y="2637493"/>
            <a:chExt cx="1744007" cy="1980227"/>
          </a:xfrm>
        </p:grpSpPr>
        <p:sp>
          <p:nvSpPr>
            <p:cNvPr id="26" name="Oval 25"/>
            <p:cNvSpPr/>
            <p:nvPr/>
          </p:nvSpPr>
          <p:spPr>
            <a:xfrm>
              <a:off x="6239808" y="4084320"/>
              <a:ext cx="160879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60454" y="3104941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2012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57455" y="2794469"/>
            <a:ext cx="897876" cy="1005203"/>
            <a:chOff x="6172200" y="2637493"/>
            <a:chExt cx="1744007" cy="1952475"/>
          </a:xfrm>
        </p:grpSpPr>
        <p:sp>
          <p:nvSpPr>
            <p:cNvPr id="31" name="Oval 30"/>
            <p:cNvSpPr/>
            <p:nvPr/>
          </p:nvSpPr>
          <p:spPr>
            <a:xfrm>
              <a:off x="6239808" y="4056568"/>
              <a:ext cx="1608791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60454" y="3104942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2013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055175" y="1219200"/>
            <a:ext cx="4728570" cy="13574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lvl="0" algn="just"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This is a sample text.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nsert your desired text here. Again, this is a dummy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text, enter your own text here.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960000">
            <a:off x="-557801" y="4733194"/>
            <a:ext cx="9385488" cy="169488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 rot="833667">
            <a:off x="1396622" y="4193987"/>
            <a:ext cx="4599739" cy="2852085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69275" y="4547067"/>
            <a:ext cx="2057400" cy="1447800"/>
          </a:xfrm>
          <a:custGeom>
            <a:avLst/>
            <a:gdLst/>
            <a:ahLst/>
            <a:cxnLst/>
            <a:rect l="l" t="t" r="r" b="b"/>
            <a:pathLst>
              <a:path w="2057400" h="1447800">
                <a:moveTo>
                  <a:pt x="1028700" y="0"/>
                </a:moveTo>
                <a:cubicBezTo>
                  <a:pt x="1596835" y="0"/>
                  <a:pt x="2057400" y="648202"/>
                  <a:pt x="2057400" y="1447800"/>
                </a:cubicBezTo>
                <a:lnTo>
                  <a:pt x="0" y="1447800"/>
                </a:lnTo>
                <a:cubicBezTo>
                  <a:pt x="0" y="648202"/>
                  <a:pt x="460565" y="0"/>
                  <a:pt x="10287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>
              <a:rot lat="1598151" lon="1667032" rev="21555021"/>
            </a:camera>
            <a:lightRig rig="threePt" dir="t">
              <a:rot lat="0" lon="0" rev="7800000"/>
            </a:lightRig>
          </a:scene3d>
          <a:sp3d extrusionH="1276350">
            <a:bevelT w="381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PowerPoint Template Toolkit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64276" y="3570755"/>
            <a:ext cx="7086600" cy="1371600"/>
          </a:xfrm>
          <a:prstGeom prst="roundRect">
            <a:avLst>
              <a:gd name="adj" fmla="val 4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2Top">
              <a:rot lat="18419210" lon="3096332" rev="17967639"/>
            </a:camera>
            <a:lightRig rig="threePt" dir="t">
              <a:rot lat="0" lon="0" rev="1200000"/>
            </a:lightRig>
          </a:scene3d>
          <a:sp3d extrusionH="152400">
            <a:bevelT w="381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03603" y="2590802"/>
            <a:ext cx="897876" cy="1019491"/>
            <a:chOff x="6172200" y="2637493"/>
            <a:chExt cx="1744007" cy="1980227"/>
          </a:xfrm>
        </p:grpSpPr>
        <p:sp>
          <p:nvSpPr>
            <p:cNvPr id="16" name="Oval 15"/>
            <p:cNvSpPr/>
            <p:nvPr/>
          </p:nvSpPr>
          <p:spPr>
            <a:xfrm>
              <a:off x="6239808" y="4084320"/>
              <a:ext cx="160879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0453" y="3104941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2011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52263" y="2765578"/>
            <a:ext cx="897876" cy="1019491"/>
            <a:chOff x="6172200" y="2637493"/>
            <a:chExt cx="1744007" cy="1980227"/>
          </a:xfrm>
        </p:grpSpPr>
        <p:sp>
          <p:nvSpPr>
            <p:cNvPr id="26" name="Oval 25"/>
            <p:cNvSpPr/>
            <p:nvPr/>
          </p:nvSpPr>
          <p:spPr>
            <a:xfrm>
              <a:off x="6239808" y="4084320"/>
              <a:ext cx="160879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60454" y="3104941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2012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50139" y="2870669"/>
            <a:ext cx="897876" cy="1005203"/>
            <a:chOff x="6172200" y="2637493"/>
            <a:chExt cx="1744007" cy="1952475"/>
          </a:xfrm>
        </p:grpSpPr>
        <p:sp>
          <p:nvSpPr>
            <p:cNvPr id="31" name="Oval 30"/>
            <p:cNvSpPr/>
            <p:nvPr/>
          </p:nvSpPr>
          <p:spPr>
            <a:xfrm>
              <a:off x="6239808" y="4056568"/>
              <a:ext cx="1608791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60454" y="3104942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2013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6011923" y="4752338"/>
            <a:ext cx="1369286" cy="39565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72617" y="2763176"/>
            <a:ext cx="1604928" cy="2646878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>
                <a:rot lat="556116" lon="20951930" rev="0"/>
              </a:camera>
              <a:lightRig rig="threePt" dir="t"/>
            </a:scene3d>
            <a:sp3d extrusionH="596900">
              <a:bevelT w="25400" h="25400"/>
              <a:bevelB w="25400" h="25400"/>
            </a:sp3d>
          </a:bodyPr>
          <a:lstStyle/>
          <a:p>
            <a:pPr algn="ctr"/>
            <a:r>
              <a:rPr lang="en-US" sz="16600" dirty="0" smtClean="0">
                <a:ln>
                  <a:solidFill>
                    <a:srgbClr val="A1770F"/>
                  </a:solidFill>
                </a:ln>
                <a:solidFill>
                  <a:srgbClr val="ECAE32"/>
                </a:solidFill>
                <a:latin typeface="Arial Black" pitchFamily="34" charset="0"/>
                <a:cs typeface="Arial" pitchFamily="34" charset="0"/>
              </a:rPr>
              <a:t>$</a:t>
            </a:r>
            <a:endParaRPr lang="en-US" sz="16600" dirty="0">
              <a:ln>
                <a:solidFill>
                  <a:srgbClr val="A1770F"/>
                </a:solidFill>
              </a:ln>
              <a:solidFill>
                <a:srgbClr val="ECAE32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07223" y="1219200"/>
            <a:ext cx="4728570" cy="13574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lvl="0" algn="just"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This is a sample text.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nsert your desired text here. Again, this is a dummy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text, enter your own text here.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4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960000">
            <a:off x="-902885" y="4569824"/>
            <a:ext cx="9385488" cy="169488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 rot="833667">
            <a:off x="5343704" y="4994207"/>
            <a:ext cx="2092471" cy="14852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 rot="833667">
            <a:off x="1051538" y="4030617"/>
            <a:ext cx="4599739" cy="2852085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24191" y="4383697"/>
            <a:ext cx="2057400" cy="1447800"/>
          </a:xfrm>
          <a:custGeom>
            <a:avLst/>
            <a:gdLst/>
            <a:ahLst/>
            <a:cxnLst/>
            <a:rect l="l" t="t" r="r" b="b"/>
            <a:pathLst>
              <a:path w="2057400" h="1447800">
                <a:moveTo>
                  <a:pt x="1028700" y="0"/>
                </a:moveTo>
                <a:cubicBezTo>
                  <a:pt x="1596835" y="0"/>
                  <a:pt x="2057400" y="648202"/>
                  <a:pt x="2057400" y="1447800"/>
                </a:cubicBezTo>
                <a:lnTo>
                  <a:pt x="0" y="1447800"/>
                </a:lnTo>
                <a:cubicBezTo>
                  <a:pt x="0" y="648202"/>
                  <a:pt x="460565" y="0"/>
                  <a:pt x="10287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>
              <a:rot lat="1598151" lon="1667032" rev="21555021"/>
            </a:camera>
            <a:lightRig rig="threePt" dir="t">
              <a:rot lat="0" lon="0" rev="7800000"/>
            </a:lightRig>
          </a:scene3d>
          <a:sp3d extrusionH="1276350">
            <a:bevelT w="381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PowerPoint Template Toolkit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68096" y="3481222"/>
            <a:ext cx="7086600" cy="1371600"/>
          </a:xfrm>
          <a:prstGeom prst="roundRect">
            <a:avLst>
              <a:gd name="adj" fmla="val 4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2Top">
              <a:rot lat="18533881" lon="2645148" rev="17723698"/>
            </a:camera>
            <a:lightRig rig="threePt" dir="t">
              <a:rot lat="0" lon="0" rev="1200000"/>
            </a:lightRig>
          </a:scene3d>
          <a:sp3d extrusionH="152400">
            <a:bevelT w="381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729391" y="4103379"/>
            <a:ext cx="1393099" cy="1581790"/>
            <a:chOff x="6172200" y="2637493"/>
            <a:chExt cx="1744007" cy="1980227"/>
          </a:xfrm>
        </p:grpSpPr>
        <p:sp>
          <p:nvSpPr>
            <p:cNvPr id="12" name="Oval 11"/>
            <p:cNvSpPr/>
            <p:nvPr/>
          </p:nvSpPr>
          <p:spPr>
            <a:xfrm>
              <a:off x="6239808" y="4084320"/>
              <a:ext cx="160879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rgbClr val="FECE02"/>
            </a:solidFill>
            <a:ln w="12700" cap="flat" cmpd="sng" algn="ctr">
              <a:noFill/>
              <a:prstDash val="solid"/>
            </a:ln>
            <a:effectLst>
              <a:innerShdw blurRad="6096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57502" y="2694989"/>
              <a:ext cx="1373407" cy="1207592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6849" y="3182462"/>
              <a:ext cx="1274710" cy="7320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2014</a:t>
              </a:r>
              <a:endParaRPr lang="en-US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3267" y="1981202"/>
            <a:ext cx="897876" cy="1019491"/>
            <a:chOff x="6172200" y="2637493"/>
            <a:chExt cx="1744007" cy="1980227"/>
          </a:xfrm>
        </p:grpSpPr>
        <p:sp>
          <p:nvSpPr>
            <p:cNvPr id="16" name="Oval 15"/>
            <p:cNvSpPr/>
            <p:nvPr/>
          </p:nvSpPr>
          <p:spPr>
            <a:xfrm>
              <a:off x="6239808" y="4084320"/>
              <a:ext cx="160879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0453" y="3104941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2011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71927" y="2155978"/>
            <a:ext cx="897876" cy="1019491"/>
            <a:chOff x="6172200" y="2637493"/>
            <a:chExt cx="1744007" cy="1980227"/>
          </a:xfrm>
        </p:grpSpPr>
        <p:sp>
          <p:nvSpPr>
            <p:cNvPr id="26" name="Oval 25"/>
            <p:cNvSpPr/>
            <p:nvPr/>
          </p:nvSpPr>
          <p:spPr>
            <a:xfrm>
              <a:off x="6239808" y="4084320"/>
              <a:ext cx="1608790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60454" y="3104941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2012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69803" y="2261069"/>
            <a:ext cx="897876" cy="1005203"/>
            <a:chOff x="6172200" y="2637493"/>
            <a:chExt cx="1744007" cy="1952475"/>
          </a:xfrm>
        </p:grpSpPr>
        <p:sp>
          <p:nvSpPr>
            <p:cNvPr id="31" name="Oval 30"/>
            <p:cNvSpPr/>
            <p:nvPr/>
          </p:nvSpPr>
          <p:spPr>
            <a:xfrm>
              <a:off x="6239808" y="4056568"/>
              <a:ext cx="1608791" cy="533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172200" y="2637493"/>
              <a:ext cx="1744007" cy="17440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</a:ln>
            <a:effectLst>
              <a:innerShdw blurRad="6604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407025" y="2712929"/>
              <a:ext cx="1274361" cy="1120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5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60454" y="3104942"/>
              <a:ext cx="1367506" cy="7771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2013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055175" y="1219200"/>
            <a:ext cx="4728570" cy="13574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lvl="0" algn="just"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This is a sample text.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nsert your desired text here. Again, this is a dummy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text, enter your own text here.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1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 rot="960000">
            <a:off x="-100602" y="4642706"/>
            <a:ext cx="9385488" cy="1694884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 rot="833667">
            <a:off x="6145988" y="5067089"/>
            <a:ext cx="2092471" cy="14852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 rot="833667">
            <a:off x="1853823" y="4103499"/>
            <a:ext cx="4599739" cy="2852085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26475" y="4456579"/>
            <a:ext cx="2057400" cy="1447800"/>
          </a:xfrm>
          <a:custGeom>
            <a:avLst/>
            <a:gdLst/>
            <a:ahLst/>
            <a:cxnLst/>
            <a:rect l="l" t="t" r="r" b="b"/>
            <a:pathLst>
              <a:path w="2057400" h="1447800">
                <a:moveTo>
                  <a:pt x="1028700" y="0"/>
                </a:moveTo>
                <a:cubicBezTo>
                  <a:pt x="1596835" y="0"/>
                  <a:pt x="2057400" y="648202"/>
                  <a:pt x="2057400" y="1447800"/>
                </a:cubicBezTo>
                <a:lnTo>
                  <a:pt x="0" y="1447800"/>
                </a:lnTo>
                <a:cubicBezTo>
                  <a:pt x="0" y="648202"/>
                  <a:pt x="460565" y="0"/>
                  <a:pt x="102870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>
              <a:rot lat="1598151" lon="1667032" rev="21555021"/>
            </a:camera>
            <a:lightRig rig="threePt" dir="t">
              <a:rot lat="0" lon="0" rev="7800000"/>
            </a:lightRig>
          </a:scene3d>
          <a:sp3d extrusionH="1276350">
            <a:bevelT w="381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PowerPoint Template Toolkit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0379" y="3554104"/>
            <a:ext cx="7086600" cy="1371600"/>
          </a:xfrm>
          <a:prstGeom prst="roundRect">
            <a:avLst>
              <a:gd name="adj" fmla="val 472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OffAxis2Top">
              <a:rot lat="18533881" lon="2645148" rev="17723698"/>
            </a:camera>
            <a:lightRig rig="threePt" dir="t">
              <a:rot lat="0" lon="0" rev="1200000"/>
            </a:lightRig>
          </a:scene3d>
          <a:sp3d extrusionH="152400">
            <a:bevelT w="38100" h="38100"/>
            <a:bevelB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572033" y="3684898"/>
            <a:ext cx="1285089" cy="2059507"/>
            <a:chOff x="6517357" y="2922896"/>
            <a:chExt cx="1285089" cy="2059507"/>
          </a:xfrm>
        </p:grpSpPr>
        <p:sp>
          <p:nvSpPr>
            <p:cNvPr id="36" name="Oval 35"/>
            <p:cNvSpPr/>
            <p:nvPr/>
          </p:nvSpPr>
          <p:spPr>
            <a:xfrm>
              <a:off x="6517357" y="4556327"/>
              <a:ext cx="1285089" cy="4260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705600" y="2922896"/>
              <a:ext cx="733182" cy="1875931"/>
            </a:xfrm>
            <a:custGeom>
              <a:avLst/>
              <a:gdLst/>
              <a:ahLst/>
              <a:cxnLst/>
              <a:rect l="l" t="t" r="r" b="b"/>
              <a:pathLst>
                <a:path w="895350" h="2290856">
                  <a:moveTo>
                    <a:pt x="300072" y="402970"/>
                  </a:moveTo>
                  <a:cubicBezTo>
                    <a:pt x="363330" y="402970"/>
                    <a:pt x="428211" y="409457"/>
                    <a:pt x="493091" y="409457"/>
                  </a:cubicBezTo>
                  <a:cubicBezTo>
                    <a:pt x="609876" y="409457"/>
                    <a:pt x="726661" y="396482"/>
                    <a:pt x="817494" y="461358"/>
                  </a:cubicBezTo>
                  <a:cubicBezTo>
                    <a:pt x="895350" y="526234"/>
                    <a:pt x="895350" y="617060"/>
                    <a:pt x="895350" y="694911"/>
                  </a:cubicBezTo>
                  <a:cubicBezTo>
                    <a:pt x="895350" y="876563"/>
                    <a:pt x="895350" y="1045241"/>
                    <a:pt x="895350" y="1226893"/>
                  </a:cubicBezTo>
                  <a:cubicBezTo>
                    <a:pt x="895350" y="1265819"/>
                    <a:pt x="882374" y="1330694"/>
                    <a:pt x="830470" y="1317719"/>
                  </a:cubicBezTo>
                  <a:cubicBezTo>
                    <a:pt x="778565" y="1343670"/>
                    <a:pt x="739637" y="1278794"/>
                    <a:pt x="739637" y="1226893"/>
                  </a:cubicBezTo>
                  <a:cubicBezTo>
                    <a:pt x="739637" y="1058216"/>
                    <a:pt x="739637" y="889539"/>
                    <a:pt x="739637" y="707886"/>
                  </a:cubicBezTo>
                  <a:cubicBezTo>
                    <a:pt x="726661" y="707886"/>
                    <a:pt x="687733" y="707886"/>
                    <a:pt x="674757" y="707886"/>
                  </a:cubicBezTo>
                  <a:cubicBezTo>
                    <a:pt x="674757" y="1200943"/>
                    <a:pt x="674757" y="1693999"/>
                    <a:pt x="674757" y="2187055"/>
                  </a:cubicBezTo>
                  <a:cubicBezTo>
                    <a:pt x="687733" y="2303832"/>
                    <a:pt x="480115" y="2329782"/>
                    <a:pt x="467139" y="2213006"/>
                  </a:cubicBezTo>
                  <a:cubicBezTo>
                    <a:pt x="467139" y="1914577"/>
                    <a:pt x="467139" y="1616148"/>
                    <a:pt x="467139" y="1317719"/>
                  </a:cubicBezTo>
                  <a:cubicBezTo>
                    <a:pt x="454163" y="1317719"/>
                    <a:pt x="441187" y="1317719"/>
                    <a:pt x="428211" y="1317719"/>
                  </a:cubicBezTo>
                  <a:cubicBezTo>
                    <a:pt x="428211" y="1577223"/>
                    <a:pt x="428211" y="1836726"/>
                    <a:pt x="428211" y="2096229"/>
                  </a:cubicBezTo>
                  <a:cubicBezTo>
                    <a:pt x="428211" y="2148130"/>
                    <a:pt x="415235" y="2213006"/>
                    <a:pt x="402259" y="2264906"/>
                  </a:cubicBezTo>
                  <a:cubicBezTo>
                    <a:pt x="337378" y="2316807"/>
                    <a:pt x="207617" y="2290857"/>
                    <a:pt x="207617" y="2187055"/>
                  </a:cubicBezTo>
                  <a:cubicBezTo>
                    <a:pt x="207617" y="1693999"/>
                    <a:pt x="207617" y="1200943"/>
                    <a:pt x="207617" y="720861"/>
                  </a:cubicBezTo>
                  <a:cubicBezTo>
                    <a:pt x="194641" y="720861"/>
                    <a:pt x="168689" y="720861"/>
                    <a:pt x="155713" y="720861"/>
                  </a:cubicBezTo>
                  <a:cubicBezTo>
                    <a:pt x="155713" y="876563"/>
                    <a:pt x="155713" y="1045241"/>
                    <a:pt x="155713" y="1200943"/>
                  </a:cubicBezTo>
                  <a:cubicBezTo>
                    <a:pt x="155713" y="1252843"/>
                    <a:pt x="129761" y="1343670"/>
                    <a:pt x="64880" y="1317719"/>
                  </a:cubicBezTo>
                  <a:cubicBezTo>
                    <a:pt x="25952" y="1330694"/>
                    <a:pt x="0" y="1278794"/>
                    <a:pt x="0" y="1239868"/>
                  </a:cubicBezTo>
                  <a:cubicBezTo>
                    <a:pt x="0" y="1045241"/>
                    <a:pt x="0" y="837638"/>
                    <a:pt x="0" y="630035"/>
                  </a:cubicBezTo>
                  <a:cubicBezTo>
                    <a:pt x="0" y="552184"/>
                    <a:pt x="38928" y="461358"/>
                    <a:pt x="116785" y="435408"/>
                  </a:cubicBezTo>
                  <a:cubicBezTo>
                    <a:pt x="175177" y="409457"/>
                    <a:pt x="236814" y="402970"/>
                    <a:pt x="300072" y="402970"/>
                  </a:cubicBezTo>
                  <a:close/>
                  <a:moveTo>
                    <a:pt x="455240" y="57"/>
                  </a:moveTo>
                  <a:cubicBezTo>
                    <a:pt x="577188" y="3074"/>
                    <a:pt x="679284" y="126588"/>
                    <a:pt x="622564" y="240164"/>
                  </a:cubicBezTo>
                  <a:cubicBezTo>
                    <a:pt x="583670" y="382946"/>
                    <a:pt x="389202" y="408906"/>
                    <a:pt x="311414" y="305065"/>
                  </a:cubicBezTo>
                  <a:cubicBezTo>
                    <a:pt x="220662" y="214204"/>
                    <a:pt x="272520" y="32482"/>
                    <a:pt x="402166" y="6522"/>
                  </a:cubicBezTo>
                  <a:cubicBezTo>
                    <a:pt x="419992" y="1654"/>
                    <a:pt x="437819" y="-374"/>
                    <a:pt x="455240" y="57"/>
                  </a:cubicBezTo>
                  <a:close/>
                </a:path>
              </a:pathLst>
            </a:custGeom>
            <a:solidFill>
              <a:srgbClr val="E5A015"/>
            </a:solidFill>
            <a:ln>
              <a:solidFill>
                <a:srgbClr val="C48912"/>
              </a:solidFill>
            </a:ln>
            <a:scene3d>
              <a:camera prst="isometricOffAxis1Left">
                <a:rot lat="673236" lon="1967005" rev="0"/>
              </a:camera>
              <a:lightRig rig="threePt" dir="t">
                <a:rot lat="0" lon="0" rev="10200000"/>
              </a:lightRig>
            </a:scene3d>
            <a:sp3d extrusionH="177800"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05000" y="1712271"/>
            <a:ext cx="785921" cy="1259531"/>
            <a:chOff x="6517357" y="2922896"/>
            <a:chExt cx="1285089" cy="2059507"/>
          </a:xfrm>
        </p:grpSpPr>
        <p:sp>
          <p:nvSpPr>
            <p:cNvPr id="38" name="Oval 37"/>
            <p:cNvSpPr/>
            <p:nvPr/>
          </p:nvSpPr>
          <p:spPr>
            <a:xfrm>
              <a:off x="6517357" y="4556327"/>
              <a:ext cx="1285089" cy="4260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6705600" y="2922896"/>
              <a:ext cx="733182" cy="1875931"/>
            </a:xfrm>
            <a:custGeom>
              <a:avLst/>
              <a:gdLst/>
              <a:ahLst/>
              <a:cxnLst/>
              <a:rect l="l" t="t" r="r" b="b"/>
              <a:pathLst>
                <a:path w="895350" h="2290856">
                  <a:moveTo>
                    <a:pt x="300072" y="402970"/>
                  </a:moveTo>
                  <a:cubicBezTo>
                    <a:pt x="363330" y="402970"/>
                    <a:pt x="428211" y="409457"/>
                    <a:pt x="493091" y="409457"/>
                  </a:cubicBezTo>
                  <a:cubicBezTo>
                    <a:pt x="609876" y="409457"/>
                    <a:pt x="726661" y="396482"/>
                    <a:pt x="817494" y="461358"/>
                  </a:cubicBezTo>
                  <a:cubicBezTo>
                    <a:pt x="895350" y="526234"/>
                    <a:pt x="895350" y="617060"/>
                    <a:pt x="895350" y="694911"/>
                  </a:cubicBezTo>
                  <a:cubicBezTo>
                    <a:pt x="895350" y="876563"/>
                    <a:pt x="895350" y="1045241"/>
                    <a:pt x="895350" y="1226893"/>
                  </a:cubicBezTo>
                  <a:cubicBezTo>
                    <a:pt x="895350" y="1265819"/>
                    <a:pt x="882374" y="1330694"/>
                    <a:pt x="830470" y="1317719"/>
                  </a:cubicBezTo>
                  <a:cubicBezTo>
                    <a:pt x="778565" y="1343670"/>
                    <a:pt x="739637" y="1278794"/>
                    <a:pt x="739637" y="1226893"/>
                  </a:cubicBezTo>
                  <a:cubicBezTo>
                    <a:pt x="739637" y="1058216"/>
                    <a:pt x="739637" y="889539"/>
                    <a:pt x="739637" y="707886"/>
                  </a:cubicBezTo>
                  <a:cubicBezTo>
                    <a:pt x="726661" y="707886"/>
                    <a:pt x="687733" y="707886"/>
                    <a:pt x="674757" y="707886"/>
                  </a:cubicBezTo>
                  <a:cubicBezTo>
                    <a:pt x="674757" y="1200943"/>
                    <a:pt x="674757" y="1693999"/>
                    <a:pt x="674757" y="2187055"/>
                  </a:cubicBezTo>
                  <a:cubicBezTo>
                    <a:pt x="687733" y="2303832"/>
                    <a:pt x="480115" y="2329782"/>
                    <a:pt x="467139" y="2213006"/>
                  </a:cubicBezTo>
                  <a:cubicBezTo>
                    <a:pt x="467139" y="1914577"/>
                    <a:pt x="467139" y="1616148"/>
                    <a:pt x="467139" y="1317719"/>
                  </a:cubicBezTo>
                  <a:cubicBezTo>
                    <a:pt x="454163" y="1317719"/>
                    <a:pt x="441187" y="1317719"/>
                    <a:pt x="428211" y="1317719"/>
                  </a:cubicBezTo>
                  <a:cubicBezTo>
                    <a:pt x="428211" y="1577223"/>
                    <a:pt x="428211" y="1836726"/>
                    <a:pt x="428211" y="2096229"/>
                  </a:cubicBezTo>
                  <a:cubicBezTo>
                    <a:pt x="428211" y="2148130"/>
                    <a:pt x="415235" y="2213006"/>
                    <a:pt x="402259" y="2264906"/>
                  </a:cubicBezTo>
                  <a:cubicBezTo>
                    <a:pt x="337378" y="2316807"/>
                    <a:pt x="207617" y="2290857"/>
                    <a:pt x="207617" y="2187055"/>
                  </a:cubicBezTo>
                  <a:cubicBezTo>
                    <a:pt x="207617" y="1693999"/>
                    <a:pt x="207617" y="1200943"/>
                    <a:pt x="207617" y="720861"/>
                  </a:cubicBezTo>
                  <a:cubicBezTo>
                    <a:pt x="194641" y="720861"/>
                    <a:pt x="168689" y="720861"/>
                    <a:pt x="155713" y="720861"/>
                  </a:cubicBezTo>
                  <a:cubicBezTo>
                    <a:pt x="155713" y="876563"/>
                    <a:pt x="155713" y="1045241"/>
                    <a:pt x="155713" y="1200943"/>
                  </a:cubicBezTo>
                  <a:cubicBezTo>
                    <a:pt x="155713" y="1252843"/>
                    <a:pt x="129761" y="1343670"/>
                    <a:pt x="64880" y="1317719"/>
                  </a:cubicBezTo>
                  <a:cubicBezTo>
                    <a:pt x="25952" y="1330694"/>
                    <a:pt x="0" y="1278794"/>
                    <a:pt x="0" y="1239868"/>
                  </a:cubicBezTo>
                  <a:cubicBezTo>
                    <a:pt x="0" y="1045241"/>
                    <a:pt x="0" y="837638"/>
                    <a:pt x="0" y="630035"/>
                  </a:cubicBezTo>
                  <a:cubicBezTo>
                    <a:pt x="0" y="552184"/>
                    <a:pt x="38928" y="461358"/>
                    <a:pt x="116785" y="435408"/>
                  </a:cubicBezTo>
                  <a:cubicBezTo>
                    <a:pt x="175177" y="409457"/>
                    <a:pt x="236814" y="402970"/>
                    <a:pt x="300072" y="402970"/>
                  </a:cubicBezTo>
                  <a:close/>
                  <a:moveTo>
                    <a:pt x="455240" y="57"/>
                  </a:moveTo>
                  <a:cubicBezTo>
                    <a:pt x="577188" y="3074"/>
                    <a:pt x="679284" y="126588"/>
                    <a:pt x="622564" y="240164"/>
                  </a:cubicBezTo>
                  <a:cubicBezTo>
                    <a:pt x="583670" y="382946"/>
                    <a:pt x="389202" y="408906"/>
                    <a:pt x="311414" y="305065"/>
                  </a:cubicBezTo>
                  <a:cubicBezTo>
                    <a:pt x="220662" y="214204"/>
                    <a:pt x="272520" y="32482"/>
                    <a:pt x="402166" y="6522"/>
                  </a:cubicBezTo>
                  <a:cubicBezTo>
                    <a:pt x="419992" y="1654"/>
                    <a:pt x="437819" y="-374"/>
                    <a:pt x="455240" y="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1Left">
                <a:rot lat="673236" lon="1967005" rev="0"/>
              </a:camera>
              <a:lightRig rig="threePt" dir="t">
                <a:rot lat="0" lon="0" rev="10200000"/>
              </a:lightRig>
            </a:scene3d>
            <a:sp3d extrusionH="177800"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78675" y="1869975"/>
            <a:ext cx="785921" cy="1259531"/>
            <a:chOff x="6517357" y="2922896"/>
            <a:chExt cx="1285089" cy="2059507"/>
          </a:xfrm>
        </p:grpSpPr>
        <p:sp>
          <p:nvSpPr>
            <p:cNvPr id="41" name="Oval 40"/>
            <p:cNvSpPr/>
            <p:nvPr/>
          </p:nvSpPr>
          <p:spPr>
            <a:xfrm>
              <a:off x="6517357" y="4556327"/>
              <a:ext cx="1285089" cy="4260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6705600" y="2922896"/>
              <a:ext cx="733182" cy="1875931"/>
            </a:xfrm>
            <a:custGeom>
              <a:avLst/>
              <a:gdLst/>
              <a:ahLst/>
              <a:cxnLst/>
              <a:rect l="l" t="t" r="r" b="b"/>
              <a:pathLst>
                <a:path w="895350" h="2290856">
                  <a:moveTo>
                    <a:pt x="300072" y="402970"/>
                  </a:moveTo>
                  <a:cubicBezTo>
                    <a:pt x="363330" y="402970"/>
                    <a:pt x="428211" y="409457"/>
                    <a:pt x="493091" y="409457"/>
                  </a:cubicBezTo>
                  <a:cubicBezTo>
                    <a:pt x="609876" y="409457"/>
                    <a:pt x="726661" y="396482"/>
                    <a:pt x="817494" y="461358"/>
                  </a:cubicBezTo>
                  <a:cubicBezTo>
                    <a:pt x="895350" y="526234"/>
                    <a:pt x="895350" y="617060"/>
                    <a:pt x="895350" y="694911"/>
                  </a:cubicBezTo>
                  <a:cubicBezTo>
                    <a:pt x="895350" y="876563"/>
                    <a:pt x="895350" y="1045241"/>
                    <a:pt x="895350" y="1226893"/>
                  </a:cubicBezTo>
                  <a:cubicBezTo>
                    <a:pt x="895350" y="1265819"/>
                    <a:pt x="882374" y="1330694"/>
                    <a:pt x="830470" y="1317719"/>
                  </a:cubicBezTo>
                  <a:cubicBezTo>
                    <a:pt x="778565" y="1343670"/>
                    <a:pt x="739637" y="1278794"/>
                    <a:pt x="739637" y="1226893"/>
                  </a:cubicBezTo>
                  <a:cubicBezTo>
                    <a:pt x="739637" y="1058216"/>
                    <a:pt x="739637" y="889539"/>
                    <a:pt x="739637" y="707886"/>
                  </a:cubicBezTo>
                  <a:cubicBezTo>
                    <a:pt x="726661" y="707886"/>
                    <a:pt x="687733" y="707886"/>
                    <a:pt x="674757" y="707886"/>
                  </a:cubicBezTo>
                  <a:cubicBezTo>
                    <a:pt x="674757" y="1200943"/>
                    <a:pt x="674757" y="1693999"/>
                    <a:pt x="674757" y="2187055"/>
                  </a:cubicBezTo>
                  <a:cubicBezTo>
                    <a:pt x="687733" y="2303832"/>
                    <a:pt x="480115" y="2329782"/>
                    <a:pt x="467139" y="2213006"/>
                  </a:cubicBezTo>
                  <a:cubicBezTo>
                    <a:pt x="467139" y="1914577"/>
                    <a:pt x="467139" y="1616148"/>
                    <a:pt x="467139" y="1317719"/>
                  </a:cubicBezTo>
                  <a:cubicBezTo>
                    <a:pt x="454163" y="1317719"/>
                    <a:pt x="441187" y="1317719"/>
                    <a:pt x="428211" y="1317719"/>
                  </a:cubicBezTo>
                  <a:cubicBezTo>
                    <a:pt x="428211" y="1577223"/>
                    <a:pt x="428211" y="1836726"/>
                    <a:pt x="428211" y="2096229"/>
                  </a:cubicBezTo>
                  <a:cubicBezTo>
                    <a:pt x="428211" y="2148130"/>
                    <a:pt x="415235" y="2213006"/>
                    <a:pt x="402259" y="2264906"/>
                  </a:cubicBezTo>
                  <a:cubicBezTo>
                    <a:pt x="337378" y="2316807"/>
                    <a:pt x="207617" y="2290857"/>
                    <a:pt x="207617" y="2187055"/>
                  </a:cubicBezTo>
                  <a:cubicBezTo>
                    <a:pt x="207617" y="1693999"/>
                    <a:pt x="207617" y="1200943"/>
                    <a:pt x="207617" y="720861"/>
                  </a:cubicBezTo>
                  <a:cubicBezTo>
                    <a:pt x="194641" y="720861"/>
                    <a:pt x="168689" y="720861"/>
                    <a:pt x="155713" y="720861"/>
                  </a:cubicBezTo>
                  <a:cubicBezTo>
                    <a:pt x="155713" y="876563"/>
                    <a:pt x="155713" y="1045241"/>
                    <a:pt x="155713" y="1200943"/>
                  </a:cubicBezTo>
                  <a:cubicBezTo>
                    <a:pt x="155713" y="1252843"/>
                    <a:pt x="129761" y="1343670"/>
                    <a:pt x="64880" y="1317719"/>
                  </a:cubicBezTo>
                  <a:cubicBezTo>
                    <a:pt x="25952" y="1330694"/>
                    <a:pt x="0" y="1278794"/>
                    <a:pt x="0" y="1239868"/>
                  </a:cubicBezTo>
                  <a:cubicBezTo>
                    <a:pt x="0" y="1045241"/>
                    <a:pt x="0" y="837638"/>
                    <a:pt x="0" y="630035"/>
                  </a:cubicBezTo>
                  <a:cubicBezTo>
                    <a:pt x="0" y="552184"/>
                    <a:pt x="38928" y="461358"/>
                    <a:pt x="116785" y="435408"/>
                  </a:cubicBezTo>
                  <a:cubicBezTo>
                    <a:pt x="175177" y="409457"/>
                    <a:pt x="236814" y="402970"/>
                    <a:pt x="300072" y="402970"/>
                  </a:cubicBezTo>
                  <a:close/>
                  <a:moveTo>
                    <a:pt x="455240" y="57"/>
                  </a:moveTo>
                  <a:cubicBezTo>
                    <a:pt x="577188" y="3074"/>
                    <a:pt x="679284" y="126588"/>
                    <a:pt x="622564" y="240164"/>
                  </a:cubicBezTo>
                  <a:cubicBezTo>
                    <a:pt x="583670" y="382946"/>
                    <a:pt x="389202" y="408906"/>
                    <a:pt x="311414" y="305065"/>
                  </a:cubicBezTo>
                  <a:cubicBezTo>
                    <a:pt x="220662" y="214204"/>
                    <a:pt x="272520" y="32482"/>
                    <a:pt x="402166" y="6522"/>
                  </a:cubicBezTo>
                  <a:cubicBezTo>
                    <a:pt x="419992" y="1654"/>
                    <a:pt x="437819" y="-374"/>
                    <a:pt x="455240" y="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1Left">
                <a:rot lat="283014" lon="19641750" rev="0"/>
              </a:camera>
              <a:lightRig rig="threePt" dir="t">
                <a:rot lat="0" lon="0" rev="0"/>
              </a:lightRig>
            </a:scene3d>
            <a:sp3d extrusionH="177800"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09800" y="1940871"/>
            <a:ext cx="785921" cy="1259531"/>
            <a:chOff x="6517357" y="2922896"/>
            <a:chExt cx="1285089" cy="2059507"/>
          </a:xfrm>
        </p:grpSpPr>
        <p:sp>
          <p:nvSpPr>
            <p:cNvPr id="47" name="Oval 46"/>
            <p:cNvSpPr/>
            <p:nvPr/>
          </p:nvSpPr>
          <p:spPr>
            <a:xfrm>
              <a:off x="6517357" y="4556327"/>
              <a:ext cx="1285089" cy="4260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6705600" y="2922896"/>
              <a:ext cx="733182" cy="1875931"/>
            </a:xfrm>
            <a:custGeom>
              <a:avLst/>
              <a:gdLst/>
              <a:ahLst/>
              <a:cxnLst/>
              <a:rect l="l" t="t" r="r" b="b"/>
              <a:pathLst>
                <a:path w="895350" h="2290856">
                  <a:moveTo>
                    <a:pt x="300072" y="402970"/>
                  </a:moveTo>
                  <a:cubicBezTo>
                    <a:pt x="363330" y="402970"/>
                    <a:pt x="428211" y="409457"/>
                    <a:pt x="493091" y="409457"/>
                  </a:cubicBezTo>
                  <a:cubicBezTo>
                    <a:pt x="609876" y="409457"/>
                    <a:pt x="726661" y="396482"/>
                    <a:pt x="817494" y="461358"/>
                  </a:cubicBezTo>
                  <a:cubicBezTo>
                    <a:pt x="895350" y="526234"/>
                    <a:pt x="895350" y="617060"/>
                    <a:pt x="895350" y="694911"/>
                  </a:cubicBezTo>
                  <a:cubicBezTo>
                    <a:pt x="895350" y="876563"/>
                    <a:pt x="895350" y="1045241"/>
                    <a:pt x="895350" y="1226893"/>
                  </a:cubicBezTo>
                  <a:cubicBezTo>
                    <a:pt x="895350" y="1265819"/>
                    <a:pt x="882374" y="1330694"/>
                    <a:pt x="830470" y="1317719"/>
                  </a:cubicBezTo>
                  <a:cubicBezTo>
                    <a:pt x="778565" y="1343670"/>
                    <a:pt x="739637" y="1278794"/>
                    <a:pt x="739637" y="1226893"/>
                  </a:cubicBezTo>
                  <a:cubicBezTo>
                    <a:pt x="739637" y="1058216"/>
                    <a:pt x="739637" y="889539"/>
                    <a:pt x="739637" y="707886"/>
                  </a:cubicBezTo>
                  <a:cubicBezTo>
                    <a:pt x="726661" y="707886"/>
                    <a:pt x="687733" y="707886"/>
                    <a:pt x="674757" y="707886"/>
                  </a:cubicBezTo>
                  <a:cubicBezTo>
                    <a:pt x="674757" y="1200943"/>
                    <a:pt x="674757" y="1693999"/>
                    <a:pt x="674757" y="2187055"/>
                  </a:cubicBezTo>
                  <a:cubicBezTo>
                    <a:pt x="687733" y="2303832"/>
                    <a:pt x="480115" y="2329782"/>
                    <a:pt x="467139" y="2213006"/>
                  </a:cubicBezTo>
                  <a:cubicBezTo>
                    <a:pt x="467139" y="1914577"/>
                    <a:pt x="467139" y="1616148"/>
                    <a:pt x="467139" y="1317719"/>
                  </a:cubicBezTo>
                  <a:cubicBezTo>
                    <a:pt x="454163" y="1317719"/>
                    <a:pt x="441187" y="1317719"/>
                    <a:pt x="428211" y="1317719"/>
                  </a:cubicBezTo>
                  <a:cubicBezTo>
                    <a:pt x="428211" y="1577223"/>
                    <a:pt x="428211" y="1836726"/>
                    <a:pt x="428211" y="2096229"/>
                  </a:cubicBezTo>
                  <a:cubicBezTo>
                    <a:pt x="428211" y="2148130"/>
                    <a:pt x="415235" y="2213006"/>
                    <a:pt x="402259" y="2264906"/>
                  </a:cubicBezTo>
                  <a:cubicBezTo>
                    <a:pt x="337378" y="2316807"/>
                    <a:pt x="207617" y="2290857"/>
                    <a:pt x="207617" y="2187055"/>
                  </a:cubicBezTo>
                  <a:cubicBezTo>
                    <a:pt x="207617" y="1693999"/>
                    <a:pt x="207617" y="1200943"/>
                    <a:pt x="207617" y="720861"/>
                  </a:cubicBezTo>
                  <a:cubicBezTo>
                    <a:pt x="194641" y="720861"/>
                    <a:pt x="168689" y="720861"/>
                    <a:pt x="155713" y="720861"/>
                  </a:cubicBezTo>
                  <a:cubicBezTo>
                    <a:pt x="155713" y="876563"/>
                    <a:pt x="155713" y="1045241"/>
                    <a:pt x="155713" y="1200943"/>
                  </a:cubicBezTo>
                  <a:cubicBezTo>
                    <a:pt x="155713" y="1252843"/>
                    <a:pt x="129761" y="1343670"/>
                    <a:pt x="64880" y="1317719"/>
                  </a:cubicBezTo>
                  <a:cubicBezTo>
                    <a:pt x="25952" y="1330694"/>
                    <a:pt x="0" y="1278794"/>
                    <a:pt x="0" y="1239868"/>
                  </a:cubicBezTo>
                  <a:cubicBezTo>
                    <a:pt x="0" y="1045241"/>
                    <a:pt x="0" y="837638"/>
                    <a:pt x="0" y="630035"/>
                  </a:cubicBezTo>
                  <a:cubicBezTo>
                    <a:pt x="0" y="552184"/>
                    <a:pt x="38928" y="461358"/>
                    <a:pt x="116785" y="435408"/>
                  </a:cubicBezTo>
                  <a:cubicBezTo>
                    <a:pt x="175177" y="409457"/>
                    <a:pt x="236814" y="402970"/>
                    <a:pt x="300072" y="402970"/>
                  </a:cubicBezTo>
                  <a:close/>
                  <a:moveTo>
                    <a:pt x="455240" y="57"/>
                  </a:moveTo>
                  <a:cubicBezTo>
                    <a:pt x="577188" y="3074"/>
                    <a:pt x="679284" y="126588"/>
                    <a:pt x="622564" y="240164"/>
                  </a:cubicBezTo>
                  <a:cubicBezTo>
                    <a:pt x="583670" y="382946"/>
                    <a:pt x="389202" y="408906"/>
                    <a:pt x="311414" y="305065"/>
                  </a:cubicBezTo>
                  <a:cubicBezTo>
                    <a:pt x="220662" y="214204"/>
                    <a:pt x="272520" y="32482"/>
                    <a:pt x="402166" y="6522"/>
                  </a:cubicBezTo>
                  <a:cubicBezTo>
                    <a:pt x="419992" y="1654"/>
                    <a:pt x="437819" y="-374"/>
                    <a:pt x="455240" y="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1Left">
                <a:rot lat="81096" lon="19345553" rev="0"/>
              </a:camera>
              <a:lightRig rig="threePt" dir="t">
                <a:rot lat="0" lon="0" rev="0"/>
              </a:lightRig>
            </a:scene3d>
            <a:sp3d extrusionH="177800"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24925" y="2211748"/>
            <a:ext cx="785921" cy="1259531"/>
            <a:chOff x="6517357" y="2922896"/>
            <a:chExt cx="1285089" cy="2059507"/>
          </a:xfrm>
        </p:grpSpPr>
        <p:sp>
          <p:nvSpPr>
            <p:cNvPr id="44" name="Oval 43"/>
            <p:cNvSpPr/>
            <p:nvPr/>
          </p:nvSpPr>
          <p:spPr>
            <a:xfrm>
              <a:off x="6517357" y="4556327"/>
              <a:ext cx="1285089" cy="4260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6705600" y="2922896"/>
              <a:ext cx="733182" cy="1875931"/>
            </a:xfrm>
            <a:custGeom>
              <a:avLst/>
              <a:gdLst/>
              <a:ahLst/>
              <a:cxnLst/>
              <a:rect l="l" t="t" r="r" b="b"/>
              <a:pathLst>
                <a:path w="895350" h="2290856">
                  <a:moveTo>
                    <a:pt x="300072" y="402970"/>
                  </a:moveTo>
                  <a:cubicBezTo>
                    <a:pt x="363330" y="402970"/>
                    <a:pt x="428211" y="409457"/>
                    <a:pt x="493091" y="409457"/>
                  </a:cubicBezTo>
                  <a:cubicBezTo>
                    <a:pt x="609876" y="409457"/>
                    <a:pt x="726661" y="396482"/>
                    <a:pt x="817494" y="461358"/>
                  </a:cubicBezTo>
                  <a:cubicBezTo>
                    <a:pt x="895350" y="526234"/>
                    <a:pt x="895350" y="617060"/>
                    <a:pt x="895350" y="694911"/>
                  </a:cubicBezTo>
                  <a:cubicBezTo>
                    <a:pt x="895350" y="876563"/>
                    <a:pt x="895350" y="1045241"/>
                    <a:pt x="895350" y="1226893"/>
                  </a:cubicBezTo>
                  <a:cubicBezTo>
                    <a:pt x="895350" y="1265819"/>
                    <a:pt x="882374" y="1330694"/>
                    <a:pt x="830470" y="1317719"/>
                  </a:cubicBezTo>
                  <a:cubicBezTo>
                    <a:pt x="778565" y="1343670"/>
                    <a:pt x="739637" y="1278794"/>
                    <a:pt x="739637" y="1226893"/>
                  </a:cubicBezTo>
                  <a:cubicBezTo>
                    <a:pt x="739637" y="1058216"/>
                    <a:pt x="739637" y="889539"/>
                    <a:pt x="739637" y="707886"/>
                  </a:cubicBezTo>
                  <a:cubicBezTo>
                    <a:pt x="726661" y="707886"/>
                    <a:pt x="687733" y="707886"/>
                    <a:pt x="674757" y="707886"/>
                  </a:cubicBezTo>
                  <a:cubicBezTo>
                    <a:pt x="674757" y="1200943"/>
                    <a:pt x="674757" y="1693999"/>
                    <a:pt x="674757" y="2187055"/>
                  </a:cubicBezTo>
                  <a:cubicBezTo>
                    <a:pt x="687733" y="2303832"/>
                    <a:pt x="480115" y="2329782"/>
                    <a:pt x="467139" y="2213006"/>
                  </a:cubicBezTo>
                  <a:cubicBezTo>
                    <a:pt x="467139" y="1914577"/>
                    <a:pt x="467139" y="1616148"/>
                    <a:pt x="467139" y="1317719"/>
                  </a:cubicBezTo>
                  <a:cubicBezTo>
                    <a:pt x="454163" y="1317719"/>
                    <a:pt x="441187" y="1317719"/>
                    <a:pt x="428211" y="1317719"/>
                  </a:cubicBezTo>
                  <a:cubicBezTo>
                    <a:pt x="428211" y="1577223"/>
                    <a:pt x="428211" y="1836726"/>
                    <a:pt x="428211" y="2096229"/>
                  </a:cubicBezTo>
                  <a:cubicBezTo>
                    <a:pt x="428211" y="2148130"/>
                    <a:pt x="415235" y="2213006"/>
                    <a:pt x="402259" y="2264906"/>
                  </a:cubicBezTo>
                  <a:cubicBezTo>
                    <a:pt x="337378" y="2316807"/>
                    <a:pt x="207617" y="2290857"/>
                    <a:pt x="207617" y="2187055"/>
                  </a:cubicBezTo>
                  <a:cubicBezTo>
                    <a:pt x="207617" y="1693999"/>
                    <a:pt x="207617" y="1200943"/>
                    <a:pt x="207617" y="720861"/>
                  </a:cubicBezTo>
                  <a:cubicBezTo>
                    <a:pt x="194641" y="720861"/>
                    <a:pt x="168689" y="720861"/>
                    <a:pt x="155713" y="720861"/>
                  </a:cubicBezTo>
                  <a:cubicBezTo>
                    <a:pt x="155713" y="876563"/>
                    <a:pt x="155713" y="1045241"/>
                    <a:pt x="155713" y="1200943"/>
                  </a:cubicBezTo>
                  <a:cubicBezTo>
                    <a:pt x="155713" y="1252843"/>
                    <a:pt x="129761" y="1343670"/>
                    <a:pt x="64880" y="1317719"/>
                  </a:cubicBezTo>
                  <a:cubicBezTo>
                    <a:pt x="25952" y="1330694"/>
                    <a:pt x="0" y="1278794"/>
                    <a:pt x="0" y="1239868"/>
                  </a:cubicBezTo>
                  <a:cubicBezTo>
                    <a:pt x="0" y="1045241"/>
                    <a:pt x="0" y="837638"/>
                    <a:pt x="0" y="630035"/>
                  </a:cubicBezTo>
                  <a:cubicBezTo>
                    <a:pt x="0" y="552184"/>
                    <a:pt x="38928" y="461358"/>
                    <a:pt x="116785" y="435408"/>
                  </a:cubicBezTo>
                  <a:cubicBezTo>
                    <a:pt x="175177" y="409457"/>
                    <a:pt x="236814" y="402970"/>
                    <a:pt x="300072" y="402970"/>
                  </a:cubicBezTo>
                  <a:close/>
                  <a:moveTo>
                    <a:pt x="455240" y="57"/>
                  </a:moveTo>
                  <a:cubicBezTo>
                    <a:pt x="577188" y="3074"/>
                    <a:pt x="679284" y="126588"/>
                    <a:pt x="622564" y="240164"/>
                  </a:cubicBezTo>
                  <a:cubicBezTo>
                    <a:pt x="583670" y="382946"/>
                    <a:pt x="389202" y="408906"/>
                    <a:pt x="311414" y="305065"/>
                  </a:cubicBezTo>
                  <a:cubicBezTo>
                    <a:pt x="220662" y="214204"/>
                    <a:pt x="272520" y="32482"/>
                    <a:pt x="402166" y="6522"/>
                  </a:cubicBezTo>
                  <a:cubicBezTo>
                    <a:pt x="419992" y="1654"/>
                    <a:pt x="437819" y="-374"/>
                    <a:pt x="455240" y="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isometricOffAxis1Left">
                <a:rot lat="162258" lon="1347215" rev="0"/>
              </a:camera>
              <a:lightRig rig="threePt" dir="t">
                <a:rot lat="0" lon="0" rev="11400000"/>
              </a:lightRig>
            </a:scene3d>
            <a:sp3d extrusionH="177800"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4055175" y="1219200"/>
            <a:ext cx="4728570" cy="13574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lvl="0" algn="just"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This is a sample text.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nsert your desired text here. Again, this is a dummy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text, enter your own text here.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</a:t>
            </a:r>
            <a:r>
              <a:rPr lang="en-US" sz="1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59638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96E1D7-545C-4AA8-BB06-A8AE00335548}"/>
</file>

<file path=customXml/itemProps2.xml><?xml version="1.0" encoding="utf-8"?>
<ds:datastoreItem xmlns:ds="http://schemas.openxmlformats.org/officeDocument/2006/customXml" ds:itemID="{63E3DB30-EC7B-4A82-A648-39869B09AA0C}"/>
</file>

<file path=customXml/itemProps3.xml><?xml version="1.0" encoding="utf-8"?>
<ds:datastoreItem xmlns:ds="http://schemas.openxmlformats.org/officeDocument/2006/customXml" ds:itemID="{EA6D36BD-6F25-48D7-9852-FB8D28339A38}"/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277</TotalTime>
  <Words>284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SH_radial_light_grey</vt:lpstr>
      <vt:lpstr>Balance PowerPoint Template Toolkit</vt:lpstr>
      <vt:lpstr>Balance PowerPoint Template Toolkit</vt:lpstr>
      <vt:lpstr>Balance PowerPoint Template Toolkit</vt:lpstr>
      <vt:lpstr>Balance PowerPoint Template Toolkit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Julian</cp:lastModifiedBy>
  <cp:revision>15</cp:revision>
  <dcterms:created xsi:type="dcterms:W3CDTF">2013-09-07T06:51:30Z</dcterms:created>
  <dcterms:modified xsi:type="dcterms:W3CDTF">2013-09-19T20:58:48Z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