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83" r:id="rId2"/>
    <p:sldId id="278" r:id="rId3"/>
    <p:sldId id="282" r:id="rId4"/>
    <p:sldId id="281" r:id="rId5"/>
    <p:sldId id="279" r:id="rId6"/>
    <p:sldId id="28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54A"/>
    <a:srgbClr val="C4182E"/>
    <a:srgbClr val="A3A3A3"/>
    <a:srgbClr val="00D040"/>
    <a:srgbClr val="037CCF"/>
    <a:srgbClr val="FCB040"/>
    <a:srgbClr val="6CA410"/>
    <a:srgbClr val="F5C247"/>
    <a:srgbClr val="B5D301"/>
    <a:srgbClr val="02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1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7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  <a:miter lim="800000"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B6000"/>
          </a:solidFill>
          <a:ln w="50800">
            <a:noFill/>
            <a:miter lim="800000"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5" r:id="rId11"/>
    <p:sldLayoutId id="2147483681" r:id="rId12"/>
    <p:sldLayoutId id="2147483683" r:id="rId13"/>
    <p:sldLayoutId id="2147483684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62" r:id="rId23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76938" y="209550"/>
            <a:ext cx="5161550" cy="387116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2067266" y="286973"/>
            <a:ext cx="4980895" cy="3716315"/>
          </a:xfrm>
          <a:custGeom>
            <a:avLst/>
            <a:gdLst>
              <a:gd name="connsiteX0" fmla="*/ 0 w 8839200"/>
              <a:gd name="connsiteY0" fmla="*/ 0 h 6553200"/>
              <a:gd name="connsiteX1" fmla="*/ 8839200 w 8839200"/>
              <a:gd name="connsiteY1" fmla="*/ 0 h 6553200"/>
              <a:gd name="connsiteX2" fmla="*/ 8839200 w 8839200"/>
              <a:gd name="connsiteY2" fmla="*/ 6553200 h 6553200"/>
              <a:gd name="connsiteX3" fmla="*/ 0 w 8839200"/>
              <a:gd name="connsiteY3" fmla="*/ 6553200 h 6553200"/>
              <a:gd name="connsiteX4" fmla="*/ 0 w 8839200"/>
              <a:gd name="connsiteY4" fmla="*/ 0 h 6553200"/>
              <a:gd name="connsiteX0" fmla="*/ 0 w 8839200"/>
              <a:gd name="connsiteY0" fmla="*/ 0 h 6553200"/>
              <a:gd name="connsiteX1" fmla="*/ 8839200 w 8839200"/>
              <a:gd name="connsiteY1" fmla="*/ 0 h 6553200"/>
              <a:gd name="connsiteX2" fmla="*/ 8839200 w 8839200"/>
              <a:gd name="connsiteY2" fmla="*/ 6553200 h 6553200"/>
              <a:gd name="connsiteX3" fmla="*/ 0 w 8839200"/>
              <a:gd name="connsiteY3" fmla="*/ 6553200 h 6553200"/>
              <a:gd name="connsiteX4" fmla="*/ 0 w 8839200"/>
              <a:gd name="connsiteY4" fmla="*/ 0 h 6553200"/>
              <a:gd name="connsiteX0" fmla="*/ 20771 w 8859971"/>
              <a:gd name="connsiteY0" fmla="*/ 0 h 6553200"/>
              <a:gd name="connsiteX1" fmla="*/ 8859971 w 8859971"/>
              <a:gd name="connsiteY1" fmla="*/ 0 h 6553200"/>
              <a:gd name="connsiteX2" fmla="*/ 8859971 w 8859971"/>
              <a:gd name="connsiteY2" fmla="*/ 6553200 h 6553200"/>
              <a:gd name="connsiteX3" fmla="*/ 20771 w 8859971"/>
              <a:gd name="connsiteY3" fmla="*/ 6553200 h 6553200"/>
              <a:gd name="connsiteX4" fmla="*/ 20771 w 8859971"/>
              <a:gd name="connsiteY4" fmla="*/ 0 h 6553200"/>
              <a:gd name="connsiteX0" fmla="*/ 20771 w 8859971"/>
              <a:gd name="connsiteY0" fmla="*/ 0 h 6553200"/>
              <a:gd name="connsiteX1" fmla="*/ 8859971 w 8859971"/>
              <a:gd name="connsiteY1" fmla="*/ 0 h 6553200"/>
              <a:gd name="connsiteX2" fmla="*/ 8859971 w 8859971"/>
              <a:gd name="connsiteY2" fmla="*/ 6553200 h 6553200"/>
              <a:gd name="connsiteX3" fmla="*/ 20771 w 8859971"/>
              <a:gd name="connsiteY3" fmla="*/ 6553200 h 6553200"/>
              <a:gd name="connsiteX4" fmla="*/ 20771 w 8859971"/>
              <a:gd name="connsiteY4" fmla="*/ 0 h 6553200"/>
              <a:gd name="connsiteX0" fmla="*/ 20771 w 8859971"/>
              <a:gd name="connsiteY0" fmla="*/ 0 h 6553200"/>
              <a:gd name="connsiteX1" fmla="*/ 8859971 w 8859971"/>
              <a:gd name="connsiteY1" fmla="*/ 0 h 6553200"/>
              <a:gd name="connsiteX2" fmla="*/ 8859971 w 8859971"/>
              <a:gd name="connsiteY2" fmla="*/ 6553200 h 6553200"/>
              <a:gd name="connsiteX3" fmla="*/ 20771 w 8859971"/>
              <a:gd name="connsiteY3" fmla="*/ 6553200 h 6553200"/>
              <a:gd name="connsiteX4" fmla="*/ 20771 w 8859971"/>
              <a:gd name="connsiteY4" fmla="*/ 0 h 6553200"/>
              <a:gd name="connsiteX0" fmla="*/ 20771 w 8859971"/>
              <a:gd name="connsiteY0" fmla="*/ 0 h 6583002"/>
              <a:gd name="connsiteX1" fmla="*/ 8859971 w 8859971"/>
              <a:gd name="connsiteY1" fmla="*/ 0 h 6583002"/>
              <a:gd name="connsiteX2" fmla="*/ 8859971 w 8859971"/>
              <a:gd name="connsiteY2" fmla="*/ 6553200 h 6583002"/>
              <a:gd name="connsiteX3" fmla="*/ 20771 w 8859971"/>
              <a:gd name="connsiteY3" fmla="*/ 6553200 h 6583002"/>
              <a:gd name="connsiteX4" fmla="*/ 20771 w 8859971"/>
              <a:gd name="connsiteY4" fmla="*/ 0 h 6583002"/>
              <a:gd name="connsiteX0" fmla="*/ 20771 w 8859971"/>
              <a:gd name="connsiteY0" fmla="*/ 0 h 6583002"/>
              <a:gd name="connsiteX1" fmla="*/ 8859971 w 8859971"/>
              <a:gd name="connsiteY1" fmla="*/ 0 h 6583002"/>
              <a:gd name="connsiteX2" fmla="*/ 8859971 w 8859971"/>
              <a:gd name="connsiteY2" fmla="*/ 6553200 h 6583002"/>
              <a:gd name="connsiteX3" fmla="*/ 20771 w 8859971"/>
              <a:gd name="connsiteY3" fmla="*/ 6553200 h 6583002"/>
              <a:gd name="connsiteX4" fmla="*/ 20771 w 8859971"/>
              <a:gd name="connsiteY4" fmla="*/ 0 h 6583002"/>
              <a:gd name="connsiteX0" fmla="*/ 20771 w 8881258"/>
              <a:gd name="connsiteY0" fmla="*/ 0 h 6583002"/>
              <a:gd name="connsiteX1" fmla="*/ 8859971 w 8881258"/>
              <a:gd name="connsiteY1" fmla="*/ 0 h 6583002"/>
              <a:gd name="connsiteX2" fmla="*/ 8859971 w 8881258"/>
              <a:gd name="connsiteY2" fmla="*/ 6553200 h 6583002"/>
              <a:gd name="connsiteX3" fmla="*/ 20771 w 8881258"/>
              <a:gd name="connsiteY3" fmla="*/ 6553200 h 6583002"/>
              <a:gd name="connsiteX4" fmla="*/ 20771 w 8881258"/>
              <a:gd name="connsiteY4" fmla="*/ 0 h 6583002"/>
              <a:gd name="connsiteX0" fmla="*/ 20771 w 8881258"/>
              <a:gd name="connsiteY0" fmla="*/ 0 h 6583002"/>
              <a:gd name="connsiteX1" fmla="*/ 8859971 w 8881258"/>
              <a:gd name="connsiteY1" fmla="*/ 0 h 6583002"/>
              <a:gd name="connsiteX2" fmla="*/ 8859971 w 8881258"/>
              <a:gd name="connsiteY2" fmla="*/ 6553200 h 6583002"/>
              <a:gd name="connsiteX3" fmla="*/ 20771 w 8881258"/>
              <a:gd name="connsiteY3" fmla="*/ 6553200 h 6583002"/>
              <a:gd name="connsiteX4" fmla="*/ 20771 w 8881258"/>
              <a:gd name="connsiteY4" fmla="*/ 0 h 6583002"/>
              <a:gd name="connsiteX0" fmla="*/ 20771 w 8881258"/>
              <a:gd name="connsiteY0" fmla="*/ 19829 h 6602831"/>
              <a:gd name="connsiteX1" fmla="*/ 8859971 w 8881258"/>
              <a:gd name="connsiteY1" fmla="*/ 19829 h 6602831"/>
              <a:gd name="connsiteX2" fmla="*/ 8859971 w 8881258"/>
              <a:gd name="connsiteY2" fmla="*/ 6573029 h 6602831"/>
              <a:gd name="connsiteX3" fmla="*/ 20771 w 8881258"/>
              <a:gd name="connsiteY3" fmla="*/ 6573029 h 6602831"/>
              <a:gd name="connsiteX4" fmla="*/ 20771 w 8881258"/>
              <a:gd name="connsiteY4" fmla="*/ 19829 h 660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1258" h="6602831">
                <a:moveTo>
                  <a:pt x="20771" y="19829"/>
                </a:moveTo>
                <a:cubicBezTo>
                  <a:pt x="3158900" y="-53913"/>
                  <a:pt x="5825081" y="108319"/>
                  <a:pt x="8859971" y="19829"/>
                </a:cubicBezTo>
                <a:cubicBezTo>
                  <a:pt x="8933713" y="2381210"/>
                  <a:pt x="8786229" y="4388629"/>
                  <a:pt x="8859971" y="6573029"/>
                </a:cubicBezTo>
                <a:cubicBezTo>
                  <a:pt x="5559610" y="6676267"/>
                  <a:pt x="2716449" y="6469790"/>
                  <a:pt x="20771" y="6573029"/>
                </a:cubicBezTo>
                <a:cubicBezTo>
                  <a:pt x="-38222" y="4536113"/>
                  <a:pt x="50267" y="1216087"/>
                  <a:pt x="20771" y="19829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60000">
                  <a:schemeClr val="bg1">
                    <a:alpha val="39000"/>
                  </a:schemeClr>
                </a:gs>
                <a:gs pos="39000">
                  <a:schemeClr val="bg1"/>
                </a:gs>
                <a:gs pos="78651">
                  <a:srgbClr val="FFFFFF"/>
                </a:gs>
                <a:gs pos="100000">
                  <a:schemeClr val="bg1">
                    <a:alpha val="76000"/>
                  </a:schemeClr>
                </a:gs>
                <a:gs pos="18000">
                  <a:schemeClr val="bg1">
                    <a:alpha val="38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83014" y="293425"/>
            <a:ext cx="158176" cy="149851"/>
          </a:xfrm>
          <a:custGeom>
            <a:avLst/>
            <a:gdLst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219" h="265471">
                <a:moveTo>
                  <a:pt x="0" y="265471"/>
                </a:moveTo>
                <a:cubicBezTo>
                  <a:pt x="104836" y="218891"/>
                  <a:pt x="207768" y="231365"/>
                  <a:pt x="280219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6891857" y="306121"/>
            <a:ext cx="158176" cy="149851"/>
          </a:xfrm>
          <a:custGeom>
            <a:avLst/>
            <a:gdLst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219" h="265471">
                <a:moveTo>
                  <a:pt x="0" y="265471"/>
                </a:moveTo>
                <a:cubicBezTo>
                  <a:pt x="104836" y="218891"/>
                  <a:pt x="207768" y="231365"/>
                  <a:pt x="280219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 rot="10800000">
            <a:off x="6879370" y="3845112"/>
            <a:ext cx="158176" cy="149851"/>
          </a:xfrm>
          <a:custGeom>
            <a:avLst/>
            <a:gdLst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219" h="265471">
                <a:moveTo>
                  <a:pt x="0" y="265471"/>
                </a:moveTo>
                <a:cubicBezTo>
                  <a:pt x="104836" y="218891"/>
                  <a:pt x="207768" y="231365"/>
                  <a:pt x="280219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16200000">
            <a:off x="2081002" y="3828462"/>
            <a:ext cx="158176" cy="149851"/>
          </a:xfrm>
          <a:custGeom>
            <a:avLst/>
            <a:gdLst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219" h="265471">
                <a:moveTo>
                  <a:pt x="0" y="265471"/>
                </a:moveTo>
                <a:cubicBezTo>
                  <a:pt x="104836" y="218891"/>
                  <a:pt x="207768" y="231365"/>
                  <a:pt x="280219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078181" y="1116612"/>
            <a:ext cx="942893" cy="2052702"/>
          </a:xfrm>
          <a:custGeom>
            <a:avLst/>
            <a:gdLst>
              <a:gd name="connsiteX0" fmla="*/ 0 w 1666568"/>
              <a:gd name="connsiteY0" fmla="*/ 44245 h 3628103"/>
              <a:gd name="connsiteX1" fmla="*/ 1666568 w 1666568"/>
              <a:gd name="connsiteY1" fmla="*/ 0 h 3628103"/>
              <a:gd name="connsiteX2" fmla="*/ 1651819 w 1666568"/>
              <a:gd name="connsiteY2" fmla="*/ 3613355 h 3628103"/>
              <a:gd name="connsiteX3" fmla="*/ 29497 w 1666568"/>
              <a:gd name="connsiteY3" fmla="*/ 3628103 h 3628103"/>
              <a:gd name="connsiteX0" fmla="*/ 0 w 1666568"/>
              <a:gd name="connsiteY0" fmla="*/ 51041 h 3634899"/>
              <a:gd name="connsiteX1" fmla="*/ 1666568 w 1666568"/>
              <a:gd name="connsiteY1" fmla="*/ 6796 h 3634899"/>
              <a:gd name="connsiteX2" fmla="*/ 1651819 w 1666568"/>
              <a:gd name="connsiteY2" fmla="*/ 3620151 h 3634899"/>
              <a:gd name="connsiteX3" fmla="*/ 29497 w 1666568"/>
              <a:gd name="connsiteY3" fmla="*/ 3634899 h 3634899"/>
              <a:gd name="connsiteX0" fmla="*/ 0 w 1666568"/>
              <a:gd name="connsiteY0" fmla="*/ 48052 h 3631910"/>
              <a:gd name="connsiteX1" fmla="*/ 1666568 w 1666568"/>
              <a:gd name="connsiteY1" fmla="*/ 3807 h 3631910"/>
              <a:gd name="connsiteX2" fmla="*/ 1651819 w 1666568"/>
              <a:gd name="connsiteY2" fmla="*/ 3617162 h 3631910"/>
              <a:gd name="connsiteX3" fmla="*/ 29497 w 1666568"/>
              <a:gd name="connsiteY3" fmla="*/ 3631910 h 3631910"/>
              <a:gd name="connsiteX0" fmla="*/ 0 w 1666568"/>
              <a:gd name="connsiteY0" fmla="*/ 48052 h 3631910"/>
              <a:gd name="connsiteX1" fmla="*/ 1666568 w 1666568"/>
              <a:gd name="connsiteY1" fmla="*/ 3807 h 3631910"/>
              <a:gd name="connsiteX2" fmla="*/ 1651819 w 1666568"/>
              <a:gd name="connsiteY2" fmla="*/ 3617162 h 3631910"/>
              <a:gd name="connsiteX3" fmla="*/ 29497 w 1666568"/>
              <a:gd name="connsiteY3" fmla="*/ 3631910 h 3631910"/>
              <a:gd name="connsiteX0" fmla="*/ 0 w 1670392"/>
              <a:gd name="connsiteY0" fmla="*/ 48052 h 3631910"/>
              <a:gd name="connsiteX1" fmla="*/ 1666568 w 1670392"/>
              <a:gd name="connsiteY1" fmla="*/ 3807 h 3631910"/>
              <a:gd name="connsiteX2" fmla="*/ 1651819 w 1670392"/>
              <a:gd name="connsiteY2" fmla="*/ 3617162 h 3631910"/>
              <a:gd name="connsiteX3" fmla="*/ 29497 w 1670392"/>
              <a:gd name="connsiteY3" fmla="*/ 3631910 h 3631910"/>
              <a:gd name="connsiteX0" fmla="*/ 0 w 1670392"/>
              <a:gd name="connsiteY0" fmla="*/ 48052 h 3631910"/>
              <a:gd name="connsiteX1" fmla="*/ 1666568 w 1670392"/>
              <a:gd name="connsiteY1" fmla="*/ 3807 h 3631910"/>
              <a:gd name="connsiteX2" fmla="*/ 1651819 w 1670392"/>
              <a:gd name="connsiteY2" fmla="*/ 3617162 h 3631910"/>
              <a:gd name="connsiteX3" fmla="*/ 29497 w 1670392"/>
              <a:gd name="connsiteY3" fmla="*/ 3631910 h 3631910"/>
              <a:gd name="connsiteX0" fmla="*/ 0 w 1670392"/>
              <a:gd name="connsiteY0" fmla="*/ 48052 h 3656835"/>
              <a:gd name="connsiteX1" fmla="*/ 1666568 w 1670392"/>
              <a:gd name="connsiteY1" fmla="*/ 3807 h 3656835"/>
              <a:gd name="connsiteX2" fmla="*/ 1651819 w 1670392"/>
              <a:gd name="connsiteY2" fmla="*/ 3617162 h 3656835"/>
              <a:gd name="connsiteX3" fmla="*/ 29497 w 1670392"/>
              <a:gd name="connsiteY3" fmla="*/ 3631910 h 3656835"/>
              <a:gd name="connsiteX0" fmla="*/ 0 w 1670392"/>
              <a:gd name="connsiteY0" fmla="*/ 48052 h 3632261"/>
              <a:gd name="connsiteX1" fmla="*/ 1666568 w 1670392"/>
              <a:gd name="connsiteY1" fmla="*/ 3807 h 3632261"/>
              <a:gd name="connsiteX2" fmla="*/ 1651819 w 1670392"/>
              <a:gd name="connsiteY2" fmla="*/ 3617162 h 3632261"/>
              <a:gd name="connsiteX3" fmla="*/ 29497 w 1670392"/>
              <a:gd name="connsiteY3" fmla="*/ 3631910 h 3632261"/>
              <a:gd name="connsiteX0" fmla="*/ 0 w 1670392"/>
              <a:gd name="connsiteY0" fmla="*/ 52278 h 3636487"/>
              <a:gd name="connsiteX1" fmla="*/ 1666568 w 1670392"/>
              <a:gd name="connsiteY1" fmla="*/ 8033 h 3636487"/>
              <a:gd name="connsiteX2" fmla="*/ 1651819 w 1670392"/>
              <a:gd name="connsiteY2" fmla="*/ 3621388 h 3636487"/>
              <a:gd name="connsiteX3" fmla="*/ 29497 w 1670392"/>
              <a:gd name="connsiteY3" fmla="*/ 3636136 h 36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392" h="3636487">
                <a:moveTo>
                  <a:pt x="0" y="52278"/>
                </a:moveTo>
                <a:cubicBezTo>
                  <a:pt x="794447" y="24748"/>
                  <a:pt x="1039925" y="-17859"/>
                  <a:pt x="1666568" y="8033"/>
                </a:cubicBezTo>
                <a:cubicBezTo>
                  <a:pt x="1580372" y="1283605"/>
                  <a:pt x="1717695" y="2305176"/>
                  <a:pt x="1651819" y="3621388"/>
                </a:cubicBezTo>
                <a:cubicBezTo>
                  <a:pt x="1029765" y="3585664"/>
                  <a:pt x="631231" y="3641380"/>
                  <a:pt x="29497" y="3636136"/>
                </a:cubicBez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60000">
                  <a:schemeClr val="bg1">
                    <a:alpha val="39000"/>
                  </a:schemeClr>
                </a:gs>
                <a:gs pos="39000">
                  <a:schemeClr val="bg1"/>
                </a:gs>
                <a:gs pos="78651">
                  <a:srgbClr val="FFFFFF"/>
                </a:gs>
                <a:gs pos="100000">
                  <a:schemeClr val="bg1">
                    <a:alpha val="52000"/>
                  </a:schemeClr>
                </a:gs>
                <a:gs pos="18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075591" y="1687251"/>
            <a:ext cx="424579" cy="915759"/>
          </a:xfrm>
          <a:custGeom>
            <a:avLst/>
            <a:gdLst>
              <a:gd name="connsiteX0" fmla="*/ 0 w 752168"/>
              <a:gd name="connsiteY0" fmla="*/ 29497 h 1622323"/>
              <a:gd name="connsiteX1" fmla="*/ 752168 w 752168"/>
              <a:gd name="connsiteY1" fmla="*/ 0 h 1622323"/>
              <a:gd name="connsiteX2" fmla="*/ 752168 w 752168"/>
              <a:gd name="connsiteY2" fmla="*/ 1622323 h 1622323"/>
              <a:gd name="connsiteX3" fmla="*/ 14749 w 752168"/>
              <a:gd name="connsiteY3" fmla="*/ 1622323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8" h="1622323">
                <a:moveTo>
                  <a:pt x="0" y="29497"/>
                </a:moveTo>
                <a:lnTo>
                  <a:pt x="752168" y="0"/>
                </a:lnTo>
                <a:lnTo>
                  <a:pt x="752168" y="1622323"/>
                </a:lnTo>
                <a:lnTo>
                  <a:pt x="14749" y="1622323"/>
                </a:ln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9000"/>
                  </a:schemeClr>
                </a:gs>
                <a:gs pos="65000">
                  <a:schemeClr val="bg1"/>
                </a:gs>
                <a:gs pos="35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007493" y="1758014"/>
            <a:ext cx="279659" cy="774232"/>
          </a:xfrm>
          <a:custGeom>
            <a:avLst/>
            <a:gdLst>
              <a:gd name="connsiteX0" fmla="*/ 14748 w 14748"/>
              <a:gd name="connsiteY0" fmla="*/ 0 h 1371600"/>
              <a:gd name="connsiteX1" fmla="*/ 0 w 14748"/>
              <a:gd name="connsiteY1" fmla="*/ 1371600 h 1371600"/>
              <a:gd name="connsiteX0" fmla="*/ 14748 w 173751"/>
              <a:gd name="connsiteY0" fmla="*/ 0 h 1371600"/>
              <a:gd name="connsiteX1" fmla="*/ 0 w 173751"/>
              <a:gd name="connsiteY1" fmla="*/ 1371600 h 1371600"/>
              <a:gd name="connsiteX0" fmla="*/ 14748 w 358736"/>
              <a:gd name="connsiteY0" fmla="*/ 0 h 1371600"/>
              <a:gd name="connsiteX1" fmla="*/ 0 w 358736"/>
              <a:gd name="connsiteY1" fmla="*/ 1371600 h 1371600"/>
              <a:gd name="connsiteX0" fmla="*/ 14748 w 416649"/>
              <a:gd name="connsiteY0" fmla="*/ 0 h 1371600"/>
              <a:gd name="connsiteX1" fmla="*/ 0 w 416649"/>
              <a:gd name="connsiteY1" fmla="*/ 1371600 h 1371600"/>
              <a:gd name="connsiteX0" fmla="*/ 14748 w 422223"/>
              <a:gd name="connsiteY0" fmla="*/ 0 h 1371600"/>
              <a:gd name="connsiteX1" fmla="*/ 0 w 422223"/>
              <a:gd name="connsiteY1" fmla="*/ 1371600 h 1371600"/>
              <a:gd name="connsiteX0" fmla="*/ 14748 w 490226"/>
              <a:gd name="connsiteY0" fmla="*/ 0 h 1371600"/>
              <a:gd name="connsiteX1" fmla="*/ 0 w 490226"/>
              <a:gd name="connsiteY1" fmla="*/ 1371600 h 1371600"/>
              <a:gd name="connsiteX0" fmla="*/ 14748 w 495433"/>
              <a:gd name="connsiteY0" fmla="*/ 0 h 1371600"/>
              <a:gd name="connsiteX1" fmla="*/ 0 w 495433"/>
              <a:gd name="connsiteY1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433" h="1371600">
                <a:moveTo>
                  <a:pt x="14748" y="0"/>
                </a:moveTo>
                <a:cubicBezTo>
                  <a:pt x="717755" y="383458"/>
                  <a:pt x="594852" y="1076631"/>
                  <a:pt x="0" y="137160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26"/>
          <p:cNvSpPr/>
          <p:nvPr/>
        </p:nvSpPr>
        <p:spPr>
          <a:xfrm>
            <a:off x="2722495" y="2141772"/>
            <a:ext cx="36131" cy="36131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7159">
                <a:moveTo>
                  <a:pt x="0" y="152544"/>
                </a:moveTo>
                <a:cubicBezTo>
                  <a:pt x="0" y="68376"/>
                  <a:pt x="24417" y="-3666"/>
                  <a:pt x="152400" y="144"/>
                </a:cubicBezTo>
                <a:cubicBezTo>
                  <a:pt x="280383" y="3954"/>
                  <a:pt x="304800" y="68376"/>
                  <a:pt x="304800" y="152544"/>
                </a:cubicBezTo>
                <a:cubicBezTo>
                  <a:pt x="304800" y="267192"/>
                  <a:pt x="244188" y="287799"/>
                  <a:pt x="152400" y="304944"/>
                </a:cubicBezTo>
                <a:cubicBezTo>
                  <a:pt x="60612" y="322089"/>
                  <a:pt x="0" y="236712"/>
                  <a:pt x="0" y="15254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6087816" y="1116612"/>
            <a:ext cx="942893" cy="2052702"/>
          </a:xfrm>
          <a:custGeom>
            <a:avLst/>
            <a:gdLst>
              <a:gd name="connsiteX0" fmla="*/ 0 w 1666568"/>
              <a:gd name="connsiteY0" fmla="*/ 44245 h 3628103"/>
              <a:gd name="connsiteX1" fmla="*/ 1666568 w 1666568"/>
              <a:gd name="connsiteY1" fmla="*/ 0 h 3628103"/>
              <a:gd name="connsiteX2" fmla="*/ 1651819 w 1666568"/>
              <a:gd name="connsiteY2" fmla="*/ 3613355 h 3628103"/>
              <a:gd name="connsiteX3" fmla="*/ 29497 w 1666568"/>
              <a:gd name="connsiteY3" fmla="*/ 3628103 h 3628103"/>
              <a:gd name="connsiteX0" fmla="*/ 0 w 1666568"/>
              <a:gd name="connsiteY0" fmla="*/ 51041 h 3634899"/>
              <a:gd name="connsiteX1" fmla="*/ 1666568 w 1666568"/>
              <a:gd name="connsiteY1" fmla="*/ 6796 h 3634899"/>
              <a:gd name="connsiteX2" fmla="*/ 1651819 w 1666568"/>
              <a:gd name="connsiteY2" fmla="*/ 3620151 h 3634899"/>
              <a:gd name="connsiteX3" fmla="*/ 29497 w 1666568"/>
              <a:gd name="connsiteY3" fmla="*/ 3634899 h 3634899"/>
              <a:gd name="connsiteX0" fmla="*/ 0 w 1666568"/>
              <a:gd name="connsiteY0" fmla="*/ 48052 h 3631910"/>
              <a:gd name="connsiteX1" fmla="*/ 1666568 w 1666568"/>
              <a:gd name="connsiteY1" fmla="*/ 3807 h 3631910"/>
              <a:gd name="connsiteX2" fmla="*/ 1651819 w 1666568"/>
              <a:gd name="connsiteY2" fmla="*/ 3617162 h 3631910"/>
              <a:gd name="connsiteX3" fmla="*/ 29497 w 1666568"/>
              <a:gd name="connsiteY3" fmla="*/ 3631910 h 3631910"/>
              <a:gd name="connsiteX0" fmla="*/ 0 w 1666568"/>
              <a:gd name="connsiteY0" fmla="*/ 48052 h 3631910"/>
              <a:gd name="connsiteX1" fmla="*/ 1666568 w 1666568"/>
              <a:gd name="connsiteY1" fmla="*/ 3807 h 3631910"/>
              <a:gd name="connsiteX2" fmla="*/ 1651819 w 1666568"/>
              <a:gd name="connsiteY2" fmla="*/ 3617162 h 3631910"/>
              <a:gd name="connsiteX3" fmla="*/ 29497 w 1666568"/>
              <a:gd name="connsiteY3" fmla="*/ 3631910 h 3631910"/>
              <a:gd name="connsiteX0" fmla="*/ 0 w 1670392"/>
              <a:gd name="connsiteY0" fmla="*/ 48052 h 3631910"/>
              <a:gd name="connsiteX1" fmla="*/ 1666568 w 1670392"/>
              <a:gd name="connsiteY1" fmla="*/ 3807 h 3631910"/>
              <a:gd name="connsiteX2" fmla="*/ 1651819 w 1670392"/>
              <a:gd name="connsiteY2" fmla="*/ 3617162 h 3631910"/>
              <a:gd name="connsiteX3" fmla="*/ 29497 w 1670392"/>
              <a:gd name="connsiteY3" fmla="*/ 3631910 h 3631910"/>
              <a:gd name="connsiteX0" fmla="*/ 0 w 1670392"/>
              <a:gd name="connsiteY0" fmla="*/ 48052 h 3631910"/>
              <a:gd name="connsiteX1" fmla="*/ 1666568 w 1670392"/>
              <a:gd name="connsiteY1" fmla="*/ 3807 h 3631910"/>
              <a:gd name="connsiteX2" fmla="*/ 1651819 w 1670392"/>
              <a:gd name="connsiteY2" fmla="*/ 3617162 h 3631910"/>
              <a:gd name="connsiteX3" fmla="*/ 29497 w 1670392"/>
              <a:gd name="connsiteY3" fmla="*/ 3631910 h 3631910"/>
              <a:gd name="connsiteX0" fmla="*/ 0 w 1670392"/>
              <a:gd name="connsiteY0" fmla="*/ 48052 h 3656835"/>
              <a:gd name="connsiteX1" fmla="*/ 1666568 w 1670392"/>
              <a:gd name="connsiteY1" fmla="*/ 3807 h 3656835"/>
              <a:gd name="connsiteX2" fmla="*/ 1651819 w 1670392"/>
              <a:gd name="connsiteY2" fmla="*/ 3617162 h 3656835"/>
              <a:gd name="connsiteX3" fmla="*/ 29497 w 1670392"/>
              <a:gd name="connsiteY3" fmla="*/ 3631910 h 3656835"/>
              <a:gd name="connsiteX0" fmla="*/ 0 w 1670392"/>
              <a:gd name="connsiteY0" fmla="*/ 48052 h 3632261"/>
              <a:gd name="connsiteX1" fmla="*/ 1666568 w 1670392"/>
              <a:gd name="connsiteY1" fmla="*/ 3807 h 3632261"/>
              <a:gd name="connsiteX2" fmla="*/ 1651819 w 1670392"/>
              <a:gd name="connsiteY2" fmla="*/ 3617162 h 3632261"/>
              <a:gd name="connsiteX3" fmla="*/ 29497 w 1670392"/>
              <a:gd name="connsiteY3" fmla="*/ 3631910 h 3632261"/>
              <a:gd name="connsiteX0" fmla="*/ 0 w 1670392"/>
              <a:gd name="connsiteY0" fmla="*/ 52278 h 3636487"/>
              <a:gd name="connsiteX1" fmla="*/ 1666568 w 1670392"/>
              <a:gd name="connsiteY1" fmla="*/ 8033 h 3636487"/>
              <a:gd name="connsiteX2" fmla="*/ 1651819 w 1670392"/>
              <a:gd name="connsiteY2" fmla="*/ 3621388 h 3636487"/>
              <a:gd name="connsiteX3" fmla="*/ 29497 w 1670392"/>
              <a:gd name="connsiteY3" fmla="*/ 3636136 h 36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392" h="3636487">
                <a:moveTo>
                  <a:pt x="0" y="52278"/>
                </a:moveTo>
                <a:cubicBezTo>
                  <a:pt x="794447" y="24748"/>
                  <a:pt x="1039925" y="-17859"/>
                  <a:pt x="1666568" y="8033"/>
                </a:cubicBezTo>
                <a:cubicBezTo>
                  <a:pt x="1580372" y="1283605"/>
                  <a:pt x="1717695" y="2305176"/>
                  <a:pt x="1651819" y="3621388"/>
                </a:cubicBezTo>
                <a:cubicBezTo>
                  <a:pt x="1029765" y="3585664"/>
                  <a:pt x="631231" y="3641380"/>
                  <a:pt x="29497" y="3636136"/>
                </a:cubicBez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60000">
                  <a:schemeClr val="bg1">
                    <a:alpha val="39000"/>
                  </a:schemeClr>
                </a:gs>
                <a:gs pos="39000">
                  <a:schemeClr val="bg1"/>
                </a:gs>
                <a:gs pos="78651">
                  <a:srgbClr val="FFFFFF"/>
                </a:gs>
                <a:gs pos="100000">
                  <a:schemeClr val="bg1">
                    <a:alpha val="52000"/>
                  </a:schemeClr>
                </a:gs>
                <a:gs pos="18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 flipH="1" flipV="1">
            <a:off x="6608719" y="1682916"/>
            <a:ext cx="424579" cy="915759"/>
          </a:xfrm>
          <a:custGeom>
            <a:avLst/>
            <a:gdLst>
              <a:gd name="connsiteX0" fmla="*/ 0 w 752168"/>
              <a:gd name="connsiteY0" fmla="*/ 29497 h 1622323"/>
              <a:gd name="connsiteX1" fmla="*/ 752168 w 752168"/>
              <a:gd name="connsiteY1" fmla="*/ 0 h 1622323"/>
              <a:gd name="connsiteX2" fmla="*/ 752168 w 752168"/>
              <a:gd name="connsiteY2" fmla="*/ 1622323 h 1622323"/>
              <a:gd name="connsiteX3" fmla="*/ 14749 w 752168"/>
              <a:gd name="connsiteY3" fmla="*/ 1622323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8" h="1622323">
                <a:moveTo>
                  <a:pt x="0" y="29497"/>
                </a:moveTo>
                <a:lnTo>
                  <a:pt x="752168" y="0"/>
                </a:lnTo>
                <a:lnTo>
                  <a:pt x="752168" y="1622323"/>
                </a:lnTo>
                <a:lnTo>
                  <a:pt x="14749" y="1622323"/>
                </a:ln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9000"/>
                  </a:schemeClr>
                </a:gs>
                <a:gs pos="65000">
                  <a:schemeClr val="bg1"/>
                </a:gs>
                <a:gs pos="35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 flipH="1" flipV="1">
            <a:off x="5821738" y="1753680"/>
            <a:ext cx="279659" cy="774232"/>
          </a:xfrm>
          <a:custGeom>
            <a:avLst/>
            <a:gdLst>
              <a:gd name="connsiteX0" fmla="*/ 14748 w 14748"/>
              <a:gd name="connsiteY0" fmla="*/ 0 h 1371600"/>
              <a:gd name="connsiteX1" fmla="*/ 0 w 14748"/>
              <a:gd name="connsiteY1" fmla="*/ 1371600 h 1371600"/>
              <a:gd name="connsiteX0" fmla="*/ 14748 w 173751"/>
              <a:gd name="connsiteY0" fmla="*/ 0 h 1371600"/>
              <a:gd name="connsiteX1" fmla="*/ 0 w 173751"/>
              <a:gd name="connsiteY1" fmla="*/ 1371600 h 1371600"/>
              <a:gd name="connsiteX0" fmla="*/ 14748 w 358736"/>
              <a:gd name="connsiteY0" fmla="*/ 0 h 1371600"/>
              <a:gd name="connsiteX1" fmla="*/ 0 w 358736"/>
              <a:gd name="connsiteY1" fmla="*/ 1371600 h 1371600"/>
              <a:gd name="connsiteX0" fmla="*/ 14748 w 416649"/>
              <a:gd name="connsiteY0" fmla="*/ 0 h 1371600"/>
              <a:gd name="connsiteX1" fmla="*/ 0 w 416649"/>
              <a:gd name="connsiteY1" fmla="*/ 1371600 h 1371600"/>
              <a:gd name="connsiteX0" fmla="*/ 14748 w 422223"/>
              <a:gd name="connsiteY0" fmla="*/ 0 h 1371600"/>
              <a:gd name="connsiteX1" fmla="*/ 0 w 422223"/>
              <a:gd name="connsiteY1" fmla="*/ 1371600 h 1371600"/>
              <a:gd name="connsiteX0" fmla="*/ 14748 w 490226"/>
              <a:gd name="connsiteY0" fmla="*/ 0 h 1371600"/>
              <a:gd name="connsiteX1" fmla="*/ 0 w 490226"/>
              <a:gd name="connsiteY1" fmla="*/ 1371600 h 1371600"/>
              <a:gd name="connsiteX0" fmla="*/ 14748 w 495433"/>
              <a:gd name="connsiteY0" fmla="*/ 0 h 1371600"/>
              <a:gd name="connsiteX1" fmla="*/ 0 w 495433"/>
              <a:gd name="connsiteY1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433" h="1371600">
                <a:moveTo>
                  <a:pt x="14748" y="0"/>
                </a:moveTo>
                <a:cubicBezTo>
                  <a:pt x="717755" y="383458"/>
                  <a:pt x="594852" y="1076631"/>
                  <a:pt x="0" y="137160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6"/>
          <p:cNvSpPr/>
          <p:nvPr/>
        </p:nvSpPr>
        <p:spPr>
          <a:xfrm flipH="1" flipV="1">
            <a:off x="6350263" y="2108023"/>
            <a:ext cx="36131" cy="36131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7159">
                <a:moveTo>
                  <a:pt x="0" y="152544"/>
                </a:moveTo>
                <a:cubicBezTo>
                  <a:pt x="0" y="68376"/>
                  <a:pt x="24417" y="-3666"/>
                  <a:pt x="152400" y="144"/>
                </a:cubicBezTo>
                <a:cubicBezTo>
                  <a:pt x="280383" y="3954"/>
                  <a:pt x="304800" y="68376"/>
                  <a:pt x="304800" y="152544"/>
                </a:cubicBezTo>
                <a:cubicBezTo>
                  <a:pt x="304800" y="267192"/>
                  <a:pt x="244188" y="287799"/>
                  <a:pt x="152400" y="304944"/>
                </a:cubicBezTo>
                <a:cubicBezTo>
                  <a:pt x="60612" y="322089"/>
                  <a:pt x="0" y="236712"/>
                  <a:pt x="0" y="15254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545226" y="301125"/>
            <a:ext cx="24975" cy="3688010"/>
          </a:xfrm>
          <a:custGeom>
            <a:avLst/>
            <a:gdLst>
              <a:gd name="connsiteX0" fmla="*/ 44245 w 44245"/>
              <a:gd name="connsiteY0" fmla="*/ 0 h 6533536"/>
              <a:gd name="connsiteX1" fmla="*/ 0 w 44245"/>
              <a:gd name="connsiteY1" fmla="*/ 6533536 h 6533536"/>
              <a:gd name="connsiteX0" fmla="*/ 44245 w 50029"/>
              <a:gd name="connsiteY0" fmla="*/ 0 h 6533536"/>
              <a:gd name="connsiteX1" fmla="*/ 0 w 50029"/>
              <a:gd name="connsiteY1" fmla="*/ 6533536 h 6533536"/>
              <a:gd name="connsiteX0" fmla="*/ 44245 w 44245"/>
              <a:gd name="connsiteY0" fmla="*/ 0 h 6533536"/>
              <a:gd name="connsiteX1" fmla="*/ 0 w 44245"/>
              <a:gd name="connsiteY1" fmla="*/ 6533536 h 65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45" h="6533536">
                <a:moveTo>
                  <a:pt x="44245" y="0"/>
                </a:moveTo>
                <a:cubicBezTo>
                  <a:pt x="-14749" y="2236839"/>
                  <a:pt x="88490" y="4547420"/>
                  <a:pt x="0" y="6533536"/>
                </a:cubicBez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60000">
                  <a:schemeClr val="bg1">
                    <a:alpha val="39000"/>
                  </a:schemeClr>
                </a:gs>
                <a:gs pos="39000">
                  <a:schemeClr val="bg1"/>
                </a:gs>
                <a:gs pos="78651">
                  <a:srgbClr val="FFFFFF"/>
                </a:gs>
                <a:gs pos="100000">
                  <a:schemeClr val="bg1">
                    <a:alpha val="52000"/>
                  </a:schemeClr>
                </a:gs>
                <a:gs pos="18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6"/>
          <p:cNvSpPr/>
          <p:nvPr/>
        </p:nvSpPr>
        <p:spPr>
          <a:xfrm flipH="1">
            <a:off x="4170597" y="1763267"/>
            <a:ext cx="774232" cy="769630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5333">
                <a:moveTo>
                  <a:pt x="0" y="152802"/>
                </a:moveTo>
                <a:cubicBezTo>
                  <a:pt x="0" y="81845"/>
                  <a:pt x="50636" y="-6711"/>
                  <a:pt x="152400" y="402"/>
                </a:cubicBezTo>
                <a:cubicBezTo>
                  <a:pt x="254164" y="7515"/>
                  <a:pt x="304800" y="68634"/>
                  <a:pt x="304800" y="152802"/>
                </a:cubicBezTo>
                <a:cubicBezTo>
                  <a:pt x="301522" y="244331"/>
                  <a:pt x="244188" y="301268"/>
                  <a:pt x="152400" y="305202"/>
                </a:cubicBezTo>
                <a:cubicBezTo>
                  <a:pt x="60612" y="309136"/>
                  <a:pt x="0" y="223759"/>
                  <a:pt x="0" y="1528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9000"/>
                  </a:schemeClr>
                </a:gs>
                <a:gs pos="67000">
                  <a:schemeClr val="bg1"/>
                </a:gs>
                <a:gs pos="35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6"/>
          <p:cNvSpPr/>
          <p:nvPr/>
        </p:nvSpPr>
        <p:spPr>
          <a:xfrm flipH="1">
            <a:off x="4539433" y="2122274"/>
            <a:ext cx="51615" cy="51615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7159">
                <a:moveTo>
                  <a:pt x="0" y="152544"/>
                </a:moveTo>
                <a:cubicBezTo>
                  <a:pt x="0" y="68376"/>
                  <a:pt x="24417" y="-3666"/>
                  <a:pt x="152400" y="144"/>
                </a:cubicBezTo>
                <a:cubicBezTo>
                  <a:pt x="280383" y="3954"/>
                  <a:pt x="304800" y="68376"/>
                  <a:pt x="304800" y="152544"/>
                </a:cubicBezTo>
                <a:cubicBezTo>
                  <a:pt x="304800" y="267192"/>
                  <a:pt x="244188" y="287799"/>
                  <a:pt x="152400" y="304944"/>
                </a:cubicBezTo>
                <a:cubicBezTo>
                  <a:pt x="60612" y="322089"/>
                  <a:pt x="0" y="236712"/>
                  <a:pt x="0" y="15254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732951" y="752559"/>
            <a:ext cx="134858" cy="186866"/>
            <a:chOff x="2564042" y="1871980"/>
            <a:chExt cx="134858" cy="186866"/>
          </a:xfrm>
        </p:grpSpPr>
        <p:sp>
          <p:nvSpPr>
            <p:cNvPr id="29" name="Freeform 28"/>
            <p:cNvSpPr/>
            <p:nvPr/>
          </p:nvSpPr>
          <p:spPr>
            <a:xfrm rot="21025097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970606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91333" y="1200886"/>
            <a:ext cx="134858" cy="186866"/>
            <a:chOff x="2564042" y="1871980"/>
            <a:chExt cx="134858" cy="186866"/>
          </a:xfrm>
        </p:grpSpPr>
        <p:sp>
          <p:nvSpPr>
            <p:cNvPr id="32" name="Freeform 31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6227729">
            <a:off x="3296998" y="1159118"/>
            <a:ext cx="1454084" cy="1340922"/>
            <a:chOff x="4859287" y="2540701"/>
            <a:chExt cx="1454084" cy="1340922"/>
          </a:xfrm>
        </p:grpSpPr>
        <p:sp>
          <p:nvSpPr>
            <p:cNvPr id="35" name="Freeform 34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Oval 26"/>
          <p:cNvSpPr/>
          <p:nvPr/>
        </p:nvSpPr>
        <p:spPr>
          <a:xfrm flipH="1">
            <a:off x="5536813" y="3402978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 rot="21036985">
            <a:off x="6197040" y="1453363"/>
            <a:ext cx="379846" cy="421661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26"/>
          <p:cNvSpPr/>
          <p:nvPr/>
        </p:nvSpPr>
        <p:spPr>
          <a:xfrm flipH="1">
            <a:off x="6699389" y="1841237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23292" y="2598675"/>
            <a:ext cx="134858" cy="186866"/>
            <a:chOff x="2564042" y="1871980"/>
            <a:chExt cx="134858" cy="186866"/>
          </a:xfrm>
        </p:grpSpPr>
        <p:sp>
          <p:nvSpPr>
            <p:cNvPr id="41" name="Freeform 40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01017" y="2202390"/>
            <a:ext cx="134858" cy="186866"/>
            <a:chOff x="2564042" y="1871980"/>
            <a:chExt cx="134858" cy="186866"/>
          </a:xfrm>
        </p:grpSpPr>
        <p:sp>
          <p:nvSpPr>
            <p:cNvPr id="44" name="Freeform 43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93304" y="2719885"/>
            <a:ext cx="134858" cy="186866"/>
            <a:chOff x="2564042" y="1871980"/>
            <a:chExt cx="134858" cy="186866"/>
          </a:xfrm>
        </p:grpSpPr>
        <p:sp>
          <p:nvSpPr>
            <p:cNvPr id="47" name="Freeform 46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92715" y="3387631"/>
            <a:ext cx="134858" cy="186866"/>
            <a:chOff x="2564042" y="1871980"/>
            <a:chExt cx="134858" cy="186866"/>
          </a:xfrm>
        </p:grpSpPr>
        <p:sp>
          <p:nvSpPr>
            <p:cNvPr id="50" name="Freeform 49"/>
            <p:cNvSpPr/>
            <p:nvPr/>
          </p:nvSpPr>
          <p:spPr>
            <a:xfrm rot="220005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 rot="225358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Oval 26"/>
          <p:cNvSpPr/>
          <p:nvPr/>
        </p:nvSpPr>
        <p:spPr>
          <a:xfrm flipH="1">
            <a:off x="4140898" y="499272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 rot="212948">
            <a:off x="4387834" y="699419"/>
            <a:ext cx="647444" cy="220760"/>
            <a:chOff x="4859287" y="2540701"/>
            <a:chExt cx="1454084" cy="1340922"/>
          </a:xfrm>
        </p:grpSpPr>
        <p:sp>
          <p:nvSpPr>
            <p:cNvPr id="54" name="Freeform 53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Freeform 55"/>
          <p:cNvSpPr/>
          <p:nvPr/>
        </p:nvSpPr>
        <p:spPr>
          <a:xfrm flipH="1" flipV="1">
            <a:off x="5023433" y="1303039"/>
            <a:ext cx="604855" cy="2018042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26"/>
          <p:cNvSpPr/>
          <p:nvPr/>
        </p:nvSpPr>
        <p:spPr>
          <a:xfrm flipH="1">
            <a:off x="4858792" y="1028567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26"/>
          <p:cNvSpPr/>
          <p:nvPr/>
        </p:nvSpPr>
        <p:spPr>
          <a:xfrm flipH="1">
            <a:off x="5901807" y="1440867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70217" y="1136632"/>
            <a:ext cx="831590" cy="315374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6687" y="4095750"/>
            <a:ext cx="3727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gradFill>
                  <a:gsLst>
                    <a:gs pos="78000">
                      <a:schemeClr val="bg1">
                        <a:lumMod val="75000"/>
                      </a:schemeClr>
                    </a:gs>
                    <a:gs pos="35000">
                      <a:schemeClr val="bg1">
                        <a:lumMod val="65000"/>
                      </a:schemeClr>
                    </a:gs>
                    <a:gs pos="54000">
                      <a:schemeClr val="bg1"/>
                    </a:gs>
                  </a:gsLst>
                  <a:lin ang="5400000" scaled="0"/>
                </a:gradFill>
                <a:effectLst>
                  <a:outerShdw blurRad="177800" dist="38100" dir="5400000" algn="t" rotWithShape="0">
                    <a:prstClr val="black"/>
                  </a:outerShdw>
                </a:effectLst>
                <a:latin typeface="Arial Black" pitchFamily="34" charset="0"/>
                <a:cs typeface="Arial" pitchFamily="34" charset="0"/>
              </a:rPr>
              <a:t>GAME PLAN</a:t>
            </a:r>
            <a:endParaRPr lang="en-US" sz="4000">
              <a:gradFill>
                <a:gsLst>
                  <a:gs pos="78000">
                    <a:schemeClr val="bg1">
                      <a:lumMod val="75000"/>
                    </a:schemeClr>
                  </a:gs>
                  <a:gs pos="35000">
                    <a:schemeClr val="bg1">
                      <a:lumMod val="65000"/>
                    </a:schemeClr>
                  </a:gs>
                  <a:gs pos="54000">
                    <a:schemeClr val="bg1"/>
                  </a:gs>
                </a:gsLst>
                <a:lin ang="5400000" scaled="0"/>
              </a:gradFill>
              <a:effectLst>
                <a:outerShdw blurRad="177800" dist="38100" dir="5400000" algn="t" rotWithShape="0">
                  <a:prstClr val="black"/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4705350"/>
            <a:ext cx="8229600" cy="3810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You can edit this subtitle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3450" y="1062789"/>
            <a:ext cx="5161550" cy="387116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3778" y="1140212"/>
            <a:ext cx="4980895" cy="3716315"/>
            <a:chOff x="160020" y="137160"/>
            <a:chExt cx="8823960" cy="6583680"/>
          </a:xfrm>
        </p:grpSpPr>
        <p:sp>
          <p:nvSpPr>
            <p:cNvPr id="11" name="Rectangle 11"/>
            <p:cNvSpPr/>
            <p:nvPr/>
          </p:nvSpPr>
          <p:spPr>
            <a:xfrm>
              <a:off x="160020" y="137160"/>
              <a:ext cx="8823960" cy="6583680"/>
            </a:xfrm>
            <a:custGeom>
              <a:avLst/>
              <a:gdLst>
                <a:gd name="connsiteX0" fmla="*/ 0 w 8839200"/>
                <a:gd name="connsiteY0" fmla="*/ 0 h 6553200"/>
                <a:gd name="connsiteX1" fmla="*/ 8839200 w 8839200"/>
                <a:gd name="connsiteY1" fmla="*/ 0 h 6553200"/>
                <a:gd name="connsiteX2" fmla="*/ 8839200 w 8839200"/>
                <a:gd name="connsiteY2" fmla="*/ 6553200 h 6553200"/>
                <a:gd name="connsiteX3" fmla="*/ 0 w 8839200"/>
                <a:gd name="connsiteY3" fmla="*/ 6553200 h 6553200"/>
                <a:gd name="connsiteX4" fmla="*/ 0 w 8839200"/>
                <a:gd name="connsiteY4" fmla="*/ 0 h 6553200"/>
                <a:gd name="connsiteX0" fmla="*/ 0 w 8839200"/>
                <a:gd name="connsiteY0" fmla="*/ 0 h 6553200"/>
                <a:gd name="connsiteX1" fmla="*/ 8839200 w 8839200"/>
                <a:gd name="connsiteY1" fmla="*/ 0 h 6553200"/>
                <a:gd name="connsiteX2" fmla="*/ 8839200 w 8839200"/>
                <a:gd name="connsiteY2" fmla="*/ 6553200 h 6553200"/>
                <a:gd name="connsiteX3" fmla="*/ 0 w 8839200"/>
                <a:gd name="connsiteY3" fmla="*/ 6553200 h 6553200"/>
                <a:gd name="connsiteX4" fmla="*/ 0 w 8839200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83002"/>
                <a:gd name="connsiteX1" fmla="*/ 8859971 w 8859971"/>
                <a:gd name="connsiteY1" fmla="*/ 0 h 6583002"/>
                <a:gd name="connsiteX2" fmla="*/ 8859971 w 8859971"/>
                <a:gd name="connsiteY2" fmla="*/ 6553200 h 6583002"/>
                <a:gd name="connsiteX3" fmla="*/ 20771 w 8859971"/>
                <a:gd name="connsiteY3" fmla="*/ 6553200 h 6583002"/>
                <a:gd name="connsiteX4" fmla="*/ 20771 w 8859971"/>
                <a:gd name="connsiteY4" fmla="*/ 0 h 6583002"/>
                <a:gd name="connsiteX0" fmla="*/ 20771 w 8859971"/>
                <a:gd name="connsiteY0" fmla="*/ 0 h 6583002"/>
                <a:gd name="connsiteX1" fmla="*/ 8859971 w 8859971"/>
                <a:gd name="connsiteY1" fmla="*/ 0 h 6583002"/>
                <a:gd name="connsiteX2" fmla="*/ 8859971 w 8859971"/>
                <a:gd name="connsiteY2" fmla="*/ 6553200 h 6583002"/>
                <a:gd name="connsiteX3" fmla="*/ 20771 w 8859971"/>
                <a:gd name="connsiteY3" fmla="*/ 6553200 h 6583002"/>
                <a:gd name="connsiteX4" fmla="*/ 20771 w 8859971"/>
                <a:gd name="connsiteY4" fmla="*/ 0 h 6583002"/>
                <a:gd name="connsiteX0" fmla="*/ 20771 w 8881258"/>
                <a:gd name="connsiteY0" fmla="*/ 0 h 6583002"/>
                <a:gd name="connsiteX1" fmla="*/ 8859971 w 8881258"/>
                <a:gd name="connsiteY1" fmla="*/ 0 h 6583002"/>
                <a:gd name="connsiteX2" fmla="*/ 8859971 w 8881258"/>
                <a:gd name="connsiteY2" fmla="*/ 6553200 h 6583002"/>
                <a:gd name="connsiteX3" fmla="*/ 20771 w 8881258"/>
                <a:gd name="connsiteY3" fmla="*/ 6553200 h 6583002"/>
                <a:gd name="connsiteX4" fmla="*/ 20771 w 8881258"/>
                <a:gd name="connsiteY4" fmla="*/ 0 h 6583002"/>
                <a:gd name="connsiteX0" fmla="*/ 20771 w 8881258"/>
                <a:gd name="connsiteY0" fmla="*/ 0 h 6583002"/>
                <a:gd name="connsiteX1" fmla="*/ 8859971 w 8881258"/>
                <a:gd name="connsiteY1" fmla="*/ 0 h 6583002"/>
                <a:gd name="connsiteX2" fmla="*/ 8859971 w 8881258"/>
                <a:gd name="connsiteY2" fmla="*/ 6553200 h 6583002"/>
                <a:gd name="connsiteX3" fmla="*/ 20771 w 8881258"/>
                <a:gd name="connsiteY3" fmla="*/ 6553200 h 6583002"/>
                <a:gd name="connsiteX4" fmla="*/ 20771 w 8881258"/>
                <a:gd name="connsiteY4" fmla="*/ 0 h 6583002"/>
                <a:gd name="connsiteX0" fmla="*/ 20771 w 8881258"/>
                <a:gd name="connsiteY0" fmla="*/ 19829 h 6602831"/>
                <a:gd name="connsiteX1" fmla="*/ 8859971 w 8881258"/>
                <a:gd name="connsiteY1" fmla="*/ 19829 h 6602831"/>
                <a:gd name="connsiteX2" fmla="*/ 8859971 w 8881258"/>
                <a:gd name="connsiteY2" fmla="*/ 6573029 h 6602831"/>
                <a:gd name="connsiteX3" fmla="*/ 20771 w 8881258"/>
                <a:gd name="connsiteY3" fmla="*/ 6573029 h 6602831"/>
                <a:gd name="connsiteX4" fmla="*/ 20771 w 8881258"/>
                <a:gd name="connsiteY4" fmla="*/ 19829 h 660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258" h="6602831">
                  <a:moveTo>
                    <a:pt x="20771" y="19829"/>
                  </a:moveTo>
                  <a:cubicBezTo>
                    <a:pt x="3158900" y="-53913"/>
                    <a:pt x="5825081" y="108319"/>
                    <a:pt x="8859971" y="19829"/>
                  </a:cubicBezTo>
                  <a:cubicBezTo>
                    <a:pt x="8933713" y="2381210"/>
                    <a:pt x="8786229" y="4388629"/>
                    <a:pt x="8859971" y="6573029"/>
                  </a:cubicBezTo>
                  <a:cubicBezTo>
                    <a:pt x="5559610" y="6676267"/>
                    <a:pt x="2716449" y="6469790"/>
                    <a:pt x="20771" y="6573029"/>
                  </a:cubicBezTo>
                  <a:cubicBezTo>
                    <a:pt x="-38222" y="4536113"/>
                    <a:pt x="50267" y="1216087"/>
                    <a:pt x="20771" y="19829"/>
                  </a:cubicBezTo>
                  <a:close/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76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7919" y="148590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5400000">
              <a:off x="8707078" y="171081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8684956" y="6440621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184355" y="6411125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9356" y="1606917"/>
              <a:ext cx="1670392" cy="3636487"/>
            </a:xfrm>
            <a:custGeom>
              <a:avLst/>
              <a:gdLst>
                <a:gd name="connsiteX0" fmla="*/ 0 w 1666568"/>
                <a:gd name="connsiteY0" fmla="*/ 44245 h 3628103"/>
                <a:gd name="connsiteX1" fmla="*/ 1666568 w 1666568"/>
                <a:gd name="connsiteY1" fmla="*/ 0 h 3628103"/>
                <a:gd name="connsiteX2" fmla="*/ 1651819 w 1666568"/>
                <a:gd name="connsiteY2" fmla="*/ 3613355 h 3628103"/>
                <a:gd name="connsiteX3" fmla="*/ 29497 w 1666568"/>
                <a:gd name="connsiteY3" fmla="*/ 3628103 h 3628103"/>
                <a:gd name="connsiteX0" fmla="*/ 0 w 1666568"/>
                <a:gd name="connsiteY0" fmla="*/ 51041 h 3634899"/>
                <a:gd name="connsiteX1" fmla="*/ 1666568 w 1666568"/>
                <a:gd name="connsiteY1" fmla="*/ 6796 h 3634899"/>
                <a:gd name="connsiteX2" fmla="*/ 1651819 w 1666568"/>
                <a:gd name="connsiteY2" fmla="*/ 3620151 h 3634899"/>
                <a:gd name="connsiteX3" fmla="*/ 29497 w 1666568"/>
                <a:gd name="connsiteY3" fmla="*/ 3634899 h 3634899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56835"/>
                <a:gd name="connsiteX1" fmla="*/ 1666568 w 1670392"/>
                <a:gd name="connsiteY1" fmla="*/ 3807 h 3656835"/>
                <a:gd name="connsiteX2" fmla="*/ 1651819 w 1670392"/>
                <a:gd name="connsiteY2" fmla="*/ 3617162 h 3656835"/>
                <a:gd name="connsiteX3" fmla="*/ 29497 w 1670392"/>
                <a:gd name="connsiteY3" fmla="*/ 3631910 h 3656835"/>
                <a:gd name="connsiteX0" fmla="*/ 0 w 1670392"/>
                <a:gd name="connsiteY0" fmla="*/ 48052 h 3632261"/>
                <a:gd name="connsiteX1" fmla="*/ 1666568 w 1670392"/>
                <a:gd name="connsiteY1" fmla="*/ 3807 h 3632261"/>
                <a:gd name="connsiteX2" fmla="*/ 1651819 w 1670392"/>
                <a:gd name="connsiteY2" fmla="*/ 3617162 h 3632261"/>
                <a:gd name="connsiteX3" fmla="*/ 29497 w 1670392"/>
                <a:gd name="connsiteY3" fmla="*/ 3631910 h 3632261"/>
                <a:gd name="connsiteX0" fmla="*/ 0 w 1670392"/>
                <a:gd name="connsiteY0" fmla="*/ 52278 h 3636487"/>
                <a:gd name="connsiteX1" fmla="*/ 1666568 w 1670392"/>
                <a:gd name="connsiteY1" fmla="*/ 8033 h 3636487"/>
                <a:gd name="connsiteX2" fmla="*/ 1651819 w 1670392"/>
                <a:gd name="connsiteY2" fmla="*/ 3621388 h 3636487"/>
                <a:gd name="connsiteX3" fmla="*/ 29497 w 1670392"/>
                <a:gd name="connsiteY3" fmla="*/ 3636136 h 363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392" h="3636487">
                  <a:moveTo>
                    <a:pt x="0" y="52278"/>
                  </a:moveTo>
                  <a:cubicBezTo>
                    <a:pt x="794447" y="24748"/>
                    <a:pt x="1039925" y="-17859"/>
                    <a:pt x="1666568" y="8033"/>
                  </a:cubicBezTo>
                  <a:cubicBezTo>
                    <a:pt x="1580372" y="1283605"/>
                    <a:pt x="1717695" y="2305176"/>
                    <a:pt x="1651819" y="3621388"/>
                  </a:cubicBezTo>
                  <a:cubicBezTo>
                    <a:pt x="1029765" y="3585664"/>
                    <a:pt x="631231" y="3641380"/>
                    <a:pt x="29497" y="363613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52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74768" y="2617839"/>
              <a:ext cx="752168" cy="1622323"/>
            </a:xfrm>
            <a:custGeom>
              <a:avLst/>
              <a:gdLst>
                <a:gd name="connsiteX0" fmla="*/ 0 w 752168"/>
                <a:gd name="connsiteY0" fmla="*/ 29497 h 1622323"/>
                <a:gd name="connsiteX1" fmla="*/ 752168 w 752168"/>
                <a:gd name="connsiteY1" fmla="*/ 0 h 1622323"/>
                <a:gd name="connsiteX2" fmla="*/ 752168 w 752168"/>
                <a:gd name="connsiteY2" fmla="*/ 1622323 h 1622323"/>
                <a:gd name="connsiteX3" fmla="*/ 14749 w 752168"/>
                <a:gd name="connsiteY3" fmla="*/ 1622323 h 16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168" h="1622323">
                  <a:moveTo>
                    <a:pt x="0" y="29497"/>
                  </a:moveTo>
                  <a:lnTo>
                    <a:pt x="752168" y="0"/>
                  </a:lnTo>
                  <a:lnTo>
                    <a:pt x="752168" y="1622323"/>
                  </a:lnTo>
                  <a:lnTo>
                    <a:pt x="14749" y="1622323"/>
                  </a:ln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9000"/>
                    </a:schemeClr>
                  </a:gs>
                  <a:gs pos="65000">
                    <a:schemeClr val="bg1"/>
                  </a:gs>
                  <a:gs pos="35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25689" y="2743200"/>
              <a:ext cx="495433" cy="1371600"/>
            </a:xfrm>
            <a:custGeom>
              <a:avLst/>
              <a:gdLst>
                <a:gd name="connsiteX0" fmla="*/ 14748 w 14748"/>
                <a:gd name="connsiteY0" fmla="*/ 0 h 1371600"/>
                <a:gd name="connsiteX1" fmla="*/ 0 w 14748"/>
                <a:gd name="connsiteY1" fmla="*/ 1371600 h 1371600"/>
                <a:gd name="connsiteX0" fmla="*/ 14748 w 173751"/>
                <a:gd name="connsiteY0" fmla="*/ 0 h 1371600"/>
                <a:gd name="connsiteX1" fmla="*/ 0 w 173751"/>
                <a:gd name="connsiteY1" fmla="*/ 1371600 h 1371600"/>
                <a:gd name="connsiteX0" fmla="*/ 14748 w 358736"/>
                <a:gd name="connsiteY0" fmla="*/ 0 h 1371600"/>
                <a:gd name="connsiteX1" fmla="*/ 0 w 358736"/>
                <a:gd name="connsiteY1" fmla="*/ 1371600 h 1371600"/>
                <a:gd name="connsiteX0" fmla="*/ 14748 w 416649"/>
                <a:gd name="connsiteY0" fmla="*/ 0 h 1371600"/>
                <a:gd name="connsiteX1" fmla="*/ 0 w 416649"/>
                <a:gd name="connsiteY1" fmla="*/ 1371600 h 1371600"/>
                <a:gd name="connsiteX0" fmla="*/ 14748 w 422223"/>
                <a:gd name="connsiteY0" fmla="*/ 0 h 1371600"/>
                <a:gd name="connsiteX1" fmla="*/ 0 w 422223"/>
                <a:gd name="connsiteY1" fmla="*/ 1371600 h 1371600"/>
                <a:gd name="connsiteX0" fmla="*/ 14748 w 490226"/>
                <a:gd name="connsiteY0" fmla="*/ 0 h 1371600"/>
                <a:gd name="connsiteX1" fmla="*/ 0 w 490226"/>
                <a:gd name="connsiteY1" fmla="*/ 1371600 h 1371600"/>
                <a:gd name="connsiteX0" fmla="*/ 14748 w 495433"/>
                <a:gd name="connsiteY0" fmla="*/ 0 h 1371600"/>
                <a:gd name="connsiteX1" fmla="*/ 0 w 495433"/>
                <a:gd name="connsiteY1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433" h="1371600">
                  <a:moveTo>
                    <a:pt x="14748" y="0"/>
                  </a:moveTo>
                  <a:cubicBezTo>
                    <a:pt x="717755" y="383458"/>
                    <a:pt x="594852" y="1076631"/>
                    <a:pt x="0" y="137160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26"/>
            <p:cNvSpPr/>
            <p:nvPr/>
          </p:nvSpPr>
          <p:spPr>
            <a:xfrm>
              <a:off x="1320799" y="3423051"/>
              <a:ext cx="64008" cy="64008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7159">
                  <a:moveTo>
                    <a:pt x="0" y="152544"/>
                  </a:moveTo>
                  <a:cubicBezTo>
                    <a:pt x="0" y="68376"/>
                    <a:pt x="24417" y="-3666"/>
                    <a:pt x="152400" y="144"/>
                  </a:cubicBezTo>
                  <a:cubicBezTo>
                    <a:pt x="280383" y="3954"/>
                    <a:pt x="304800" y="68376"/>
                    <a:pt x="304800" y="152544"/>
                  </a:cubicBezTo>
                  <a:cubicBezTo>
                    <a:pt x="304800" y="267192"/>
                    <a:pt x="244188" y="287799"/>
                    <a:pt x="152400" y="304944"/>
                  </a:cubicBezTo>
                  <a:cubicBezTo>
                    <a:pt x="60612" y="322089"/>
                    <a:pt x="0" y="236712"/>
                    <a:pt x="0" y="1525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flipH="1" flipV="1">
              <a:off x="7282670" y="1606917"/>
              <a:ext cx="1670392" cy="3636487"/>
            </a:xfrm>
            <a:custGeom>
              <a:avLst/>
              <a:gdLst>
                <a:gd name="connsiteX0" fmla="*/ 0 w 1666568"/>
                <a:gd name="connsiteY0" fmla="*/ 44245 h 3628103"/>
                <a:gd name="connsiteX1" fmla="*/ 1666568 w 1666568"/>
                <a:gd name="connsiteY1" fmla="*/ 0 h 3628103"/>
                <a:gd name="connsiteX2" fmla="*/ 1651819 w 1666568"/>
                <a:gd name="connsiteY2" fmla="*/ 3613355 h 3628103"/>
                <a:gd name="connsiteX3" fmla="*/ 29497 w 1666568"/>
                <a:gd name="connsiteY3" fmla="*/ 3628103 h 3628103"/>
                <a:gd name="connsiteX0" fmla="*/ 0 w 1666568"/>
                <a:gd name="connsiteY0" fmla="*/ 51041 h 3634899"/>
                <a:gd name="connsiteX1" fmla="*/ 1666568 w 1666568"/>
                <a:gd name="connsiteY1" fmla="*/ 6796 h 3634899"/>
                <a:gd name="connsiteX2" fmla="*/ 1651819 w 1666568"/>
                <a:gd name="connsiteY2" fmla="*/ 3620151 h 3634899"/>
                <a:gd name="connsiteX3" fmla="*/ 29497 w 1666568"/>
                <a:gd name="connsiteY3" fmla="*/ 3634899 h 3634899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56835"/>
                <a:gd name="connsiteX1" fmla="*/ 1666568 w 1670392"/>
                <a:gd name="connsiteY1" fmla="*/ 3807 h 3656835"/>
                <a:gd name="connsiteX2" fmla="*/ 1651819 w 1670392"/>
                <a:gd name="connsiteY2" fmla="*/ 3617162 h 3656835"/>
                <a:gd name="connsiteX3" fmla="*/ 29497 w 1670392"/>
                <a:gd name="connsiteY3" fmla="*/ 3631910 h 3656835"/>
                <a:gd name="connsiteX0" fmla="*/ 0 w 1670392"/>
                <a:gd name="connsiteY0" fmla="*/ 48052 h 3632261"/>
                <a:gd name="connsiteX1" fmla="*/ 1666568 w 1670392"/>
                <a:gd name="connsiteY1" fmla="*/ 3807 h 3632261"/>
                <a:gd name="connsiteX2" fmla="*/ 1651819 w 1670392"/>
                <a:gd name="connsiteY2" fmla="*/ 3617162 h 3632261"/>
                <a:gd name="connsiteX3" fmla="*/ 29497 w 1670392"/>
                <a:gd name="connsiteY3" fmla="*/ 3631910 h 3632261"/>
                <a:gd name="connsiteX0" fmla="*/ 0 w 1670392"/>
                <a:gd name="connsiteY0" fmla="*/ 52278 h 3636487"/>
                <a:gd name="connsiteX1" fmla="*/ 1666568 w 1670392"/>
                <a:gd name="connsiteY1" fmla="*/ 8033 h 3636487"/>
                <a:gd name="connsiteX2" fmla="*/ 1651819 w 1670392"/>
                <a:gd name="connsiteY2" fmla="*/ 3621388 h 3636487"/>
                <a:gd name="connsiteX3" fmla="*/ 29497 w 1670392"/>
                <a:gd name="connsiteY3" fmla="*/ 3636136 h 363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392" h="3636487">
                  <a:moveTo>
                    <a:pt x="0" y="52278"/>
                  </a:moveTo>
                  <a:cubicBezTo>
                    <a:pt x="794447" y="24748"/>
                    <a:pt x="1039925" y="-17859"/>
                    <a:pt x="1666568" y="8033"/>
                  </a:cubicBezTo>
                  <a:cubicBezTo>
                    <a:pt x="1580372" y="1283605"/>
                    <a:pt x="1717695" y="2305176"/>
                    <a:pt x="1651819" y="3621388"/>
                  </a:cubicBezTo>
                  <a:cubicBezTo>
                    <a:pt x="1029765" y="3585664"/>
                    <a:pt x="631231" y="3641380"/>
                    <a:pt x="29497" y="363613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52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 flipV="1">
              <a:off x="8205482" y="2610159"/>
              <a:ext cx="752168" cy="1622323"/>
            </a:xfrm>
            <a:custGeom>
              <a:avLst/>
              <a:gdLst>
                <a:gd name="connsiteX0" fmla="*/ 0 w 752168"/>
                <a:gd name="connsiteY0" fmla="*/ 29497 h 1622323"/>
                <a:gd name="connsiteX1" fmla="*/ 752168 w 752168"/>
                <a:gd name="connsiteY1" fmla="*/ 0 h 1622323"/>
                <a:gd name="connsiteX2" fmla="*/ 752168 w 752168"/>
                <a:gd name="connsiteY2" fmla="*/ 1622323 h 1622323"/>
                <a:gd name="connsiteX3" fmla="*/ 14749 w 752168"/>
                <a:gd name="connsiteY3" fmla="*/ 1622323 h 16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168" h="1622323">
                  <a:moveTo>
                    <a:pt x="0" y="29497"/>
                  </a:moveTo>
                  <a:lnTo>
                    <a:pt x="752168" y="0"/>
                  </a:lnTo>
                  <a:lnTo>
                    <a:pt x="752168" y="1622323"/>
                  </a:lnTo>
                  <a:lnTo>
                    <a:pt x="14749" y="1622323"/>
                  </a:ln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9000"/>
                    </a:schemeClr>
                  </a:gs>
                  <a:gs pos="65000">
                    <a:schemeClr val="bg1"/>
                  </a:gs>
                  <a:gs pos="35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 flipV="1">
              <a:off x="6811296" y="2735521"/>
              <a:ext cx="495433" cy="1371600"/>
            </a:xfrm>
            <a:custGeom>
              <a:avLst/>
              <a:gdLst>
                <a:gd name="connsiteX0" fmla="*/ 14748 w 14748"/>
                <a:gd name="connsiteY0" fmla="*/ 0 h 1371600"/>
                <a:gd name="connsiteX1" fmla="*/ 0 w 14748"/>
                <a:gd name="connsiteY1" fmla="*/ 1371600 h 1371600"/>
                <a:gd name="connsiteX0" fmla="*/ 14748 w 173751"/>
                <a:gd name="connsiteY0" fmla="*/ 0 h 1371600"/>
                <a:gd name="connsiteX1" fmla="*/ 0 w 173751"/>
                <a:gd name="connsiteY1" fmla="*/ 1371600 h 1371600"/>
                <a:gd name="connsiteX0" fmla="*/ 14748 w 358736"/>
                <a:gd name="connsiteY0" fmla="*/ 0 h 1371600"/>
                <a:gd name="connsiteX1" fmla="*/ 0 w 358736"/>
                <a:gd name="connsiteY1" fmla="*/ 1371600 h 1371600"/>
                <a:gd name="connsiteX0" fmla="*/ 14748 w 416649"/>
                <a:gd name="connsiteY0" fmla="*/ 0 h 1371600"/>
                <a:gd name="connsiteX1" fmla="*/ 0 w 416649"/>
                <a:gd name="connsiteY1" fmla="*/ 1371600 h 1371600"/>
                <a:gd name="connsiteX0" fmla="*/ 14748 w 422223"/>
                <a:gd name="connsiteY0" fmla="*/ 0 h 1371600"/>
                <a:gd name="connsiteX1" fmla="*/ 0 w 422223"/>
                <a:gd name="connsiteY1" fmla="*/ 1371600 h 1371600"/>
                <a:gd name="connsiteX0" fmla="*/ 14748 w 490226"/>
                <a:gd name="connsiteY0" fmla="*/ 0 h 1371600"/>
                <a:gd name="connsiteX1" fmla="*/ 0 w 490226"/>
                <a:gd name="connsiteY1" fmla="*/ 1371600 h 1371600"/>
                <a:gd name="connsiteX0" fmla="*/ 14748 w 495433"/>
                <a:gd name="connsiteY0" fmla="*/ 0 h 1371600"/>
                <a:gd name="connsiteX1" fmla="*/ 0 w 495433"/>
                <a:gd name="connsiteY1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433" h="1371600">
                  <a:moveTo>
                    <a:pt x="14748" y="0"/>
                  </a:moveTo>
                  <a:cubicBezTo>
                    <a:pt x="717755" y="383458"/>
                    <a:pt x="594852" y="1076631"/>
                    <a:pt x="0" y="137160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26"/>
            <p:cNvSpPr/>
            <p:nvPr/>
          </p:nvSpPr>
          <p:spPr>
            <a:xfrm flipH="1" flipV="1">
              <a:off x="7747611" y="3363262"/>
              <a:ext cx="64008" cy="64008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7159">
                  <a:moveTo>
                    <a:pt x="0" y="152544"/>
                  </a:moveTo>
                  <a:cubicBezTo>
                    <a:pt x="0" y="68376"/>
                    <a:pt x="24417" y="-3666"/>
                    <a:pt x="152400" y="144"/>
                  </a:cubicBezTo>
                  <a:cubicBezTo>
                    <a:pt x="280383" y="3954"/>
                    <a:pt x="304800" y="68376"/>
                    <a:pt x="304800" y="152544"/>
                  </a:cubicBezTo>
                  <a:cubicBezTo>
                    <a:pt x="304800" y="267192"/>
                    <a:pt x="244188" y="287799"/>
                    <a:pt x="152400" y="304944"/>
                  </a:cubicBezTo>
                  <a:cubicBezTo>
                    <a:pt x="60612" y="322089"/>
                    <a:pt x="0" y="236712"/>
                    <a:pt x="0" y="1525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549878" y="162232"/>
              <a:ext cx="44245" cy="6533536"/>
            </a:xfrm>
            <a:custGeom>
              <a:avLst/>
              <a:gdLst>
                <a:gd name="connsiteX0" fmla="*/ 44245 w 44245"/>
                <a:gd name="connsiteY0" fmla="*/ 0 h 6533536"/>
                <a:gd name="connsiteX1" fmla="*/ 0 w 44245"/>
                <a:gd name="connsiteY1" fmla="*/ 6533536 h 6533536"/>
                <a:gd name="connsiteX0" fmla="*/ 44245 w 50029"/>
                <a:gd name="connsiteY0" fmla="*/ 0 h 6533536"/>
                <a:gd name="connsiteX1" fmla="*/ 0 w 50029"/>
                <a:gd name="connsiteY1" fmla="*/ 6533536 h 6533536"/>
                <a:gd name="connsiteX0" fmla="*/ 44245 w 44245"/>
                <a:gd name="connsiteY0" fmla="*/ 0 h 6533536"/>
                <a:gd name="connsiteX1" fmla="*/ 0 w 44245"/>
                <a:gd name="connsiteY1" fmla="*/ 6533536 h 653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245" h="6533536">
                  <a:moveTo>
                    <a:pt x="44245" y="0"/>
                  </a:moveTo>
                  <a:cubicBezTo>
                    <a:pt x="-14749" y="2236839"/>
                    <a:pt x="88490" y="4547420"/>
                    <a:pt x="0" y="653353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52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 flipH="1">
              <a:off x="3886200" y="2752506"/>
              <a:ext cx="1371600" cy="1363446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5097"/>
                <a:gd name="connsiteX1" fmla="*/ 152400 w 304800"/>
                <a:gd name="connsiteY1" fmla="*/ 144 h 305097"/>
                <a:gd name="connsiteX2" fmla="*/ 304800 w 304800"/>
                <a:gd name="connsiteY2" fmla="*/ 152544 h 305097"/>
                <a:gd name="connsiteX3" fmla="*/ 152400 w 304800"/>
                <a:gd name="connsiteY3" fmla="*/ 304944 h 305097"/>
                <a:gd name="connsiteX4" fmla="*/ 0 w 304800"/>
                <a:gd name="connsiteY4" fmla="*/ 152544 h 305097"/>
                <a:gd name="connsiteX0" fmla="*/ 0 w 304800"/>
                <a:gd name="connsiteY0" fmla="*/ 152524 h 305055"/>
                <a:gd name="connsiteX1" fmla="*/ 152400 w 304800"/>
                <a:gd name="connsiteY1" fmla="*/ 124 h 305055"/>
                <a:gd name="connsiteX2" fmla="*/ 304800 w 304800"/>
                <a:gd name="connsiteY2" fmla="*/ 152524 h 305055"/>
                <a:gd name="connsiteX3" fmla="*/ 152400 w 304800"/>
                <a:gd name="connsiteY3" fmla="*/ 304924 h 305055"/>
                <a:gd name="connsiteX4" fmla="*/ 0 w 304800"/>
                <a:gd name="connsiteY4" fmla="*/ 152524 h 305055"/>
                <a:gd name="connsiteX0" fmla="*/ 0 w 304800"/>
                <a:gd name="connsiteY0" fmla="*/ 152802 h 305333"/>
                <a:gd name="connsiteX1" fmla="*/ 152400 w 304800"/>
                <a:gd name="connsiteY1" fmla="*/ 402 h 305333"/>
                <a:gd name="connsiteX2" fmla="*/ 304800 w 304800"/>
                <a:gd name="connsiteY2" fmla="*/ 152802 h 305333"/>
                <a:gd name="connsiteX3" fmla="*/ 152400 w 304800"/>
                <a:gd name="connsiteY3" fmla="*/ 305202 h 305333"/>
                <a:gd name="connsiteX4" fmla="*/ 0 w 304800"/>
                <a:gd name="connsiteY4" fmla="*/ 152802 h 305333"/>
                <a:gd name="connsiteX0" fmla="*/ 0 w 304800"/>
                <a:gd name="connsiteY0" fmla="*/ 152802 h 305333"/>
                <a:gd name="connsiteX1" fmla="*/ 152400 w 304800"/>
                <a:gd name="connsiteY1" fmla="*/ 402 h 305333"/>
                <a:gd name="connsiteX2" fmla="*/ 304800 w 304800"/>
                <a:gd name="connsiteY2" fmla="*/ 152802 h 305333"/>
                <a:gd name="connsiteX3" fmla="*/ 152400 w 304800"/>
                <a:gd name="connsiteY3" fmla="*/ 305202 h 305333"/>
                <a:gd name="connsiteX4" fmla="*/ 0 w 304800"/>
                <a:gd name="connsiteY4" fmla="*/ 152802 h 30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5333">
                  <a:moveTo>
                    <a:pt x="0" y="152802"/>
                  </a:moveTo>
                  <a:cubicBezTo>
                    <a:pt x="0" y="81845"/>
                    <a:pt x="50636" y="-6711"/>
                    <a:pt x="152400" y="402"/>
                  </a:cubicBezTo>
                  <a:cubicBezTo>
                    <a:pt x="254164" y="7515"/>
                    <a:pt x="304800" y="68634"/>
                    <a:pt x="304800" y="152802"/>
                  </a:cubicBezTo>
                  <a:cubicBezTo>
                    <a:pt x="301522" y="244331"/>
                    <a:pt x="244188" y="301268"/>
                    <a:pt x="152400" y="305202"/>
                  </a:cubicBezTo>
                  <a:cubicBezTo>
                    <a:pt x="60612" y="309136"/>
                    <a:pt x="0" y="223759"/>
                    <a:pt x="0" y="152802"/>
                  </a:cubicBezTo>
                  <a:close/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9000"/>
                    </a:schemeClr>
                  </a:gs>
                  <a:gs pos="67000">
                    <a:schemeClr val="bg1"/>
                  </a:gs>
                  <a:gs pos="35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26"/>
            <p:cNvSpPr/>
            <p:nvPr/>
          </p:nvSpPr>
          <p:spPr>
            <a:xfrm flipH="1">
              <a:off x="4539615" y="3388509"/>
              <a:ext cx="91440" cy="91440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7159">
                  <a:moveTo>
                    <a:pt x="0" y="152544"/>
                  </a:moveTo>
                  <a:cubicBezTo>
                    <a:pt x="0" y="68376"/>
                    <a:pt x="24417" y="-3666"/>
                    <a:pt x="152400" y="144"/>
                  </a:cubicBezTo>
                  <a:cubicBezTo>
                    <a:pt x="280383" y="3954"/>
                    <a:pt x="304800" y="68376"/>
                    <a:pt x="304800" y="152544"/>
                  </a:cubicBezTo>
                  <a:cubicBezTo>
                    <a:pt x="304800" y="267192"/>
                    <a:pt x="244188" y="287799"/>
                    <a:pt x="152400" y="304944"/>
                  </a:cubicBezTo>
                  <a:cubicBezTo>
                    <a:pt x="60612" y="322089"/>
                    <a:pt x="0" y="236712"/>
                    <a:pt x="0" y="1525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9463" y="1605798"/>
            <a:ext cx="134858" cy="186866"/>
            <a:chOff x="2564042" y="1871980"/>
            <a:chExt cx="134858" cy="186866"/>
          </a:xfrm>
        </p:grpSpPr>
        <p:sp>
          <p:nvSpPr>
            <p:cNvPr id="29" name="Freeform 28"/>
            <p:cNvSpPr/>
            <p:nvPr/>
          </p:nvSpPr>
          <p:spPr>
            <a:xfrm rot="21025097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970606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7845" y="2054125"/>
            <a:ext cx="134858" cy="186866"/>
            <a:chOff x="2564042" y="1871980"/>
            <a:chExt cx="134858" cy="186866"/>
          </a:xfrm>
        </p:grpSpPr>
        <p:sp>
          <p:nvSpPr>
            <p:cNvPr id="32" name="Freeform 31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6227729">
            <a:off x="1873510" y="2012357"/>
            <a:ext cx="1454084" cy="1340922"/>
            <a:chOff x="4859287" y="2540701"/>
            <a:chExt cx="1454084" cy="1340922"/>
          </a:xfrm>
        </p:grpSpPr>
        <p:sp>
          <p:nvSpPr>
            <p:cNvPr id="35" name="Freeform 34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Oval 26"/>
          <p:cNvSpPr/>
          <p:nvPr/>
        </p:nvSpPr>
        <p:spPr>
          <a:xfrm flipH="1">
            <a:off x="5367376" y="1352510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 rot="2689611">
            <a:off x="5178472" y="1711572"/>
            <a:ext cx="532580" cy="614588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26"/>
          <p:cNvSpPr/>
          <p:nvPr/>
        </p:nvSpPr>
        <p:spPr>
          <a:xfrm flipH="1">
            <a:off x="5275901" y="2694476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799804" y="3451914"/>
            <a:ext cx="134858" cy="186866"/>
            <a:chOff x="2564042" y="1871980"/>
            <a:chExt cx="134858" cy="186866"/>
          </a:xfrm>
        </p:grpSpPr>
        <p:sp>
          <p:nvSpPr>
            <p:cNvPr id="41" name="Freeform 40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7529" y="3055629"/>
            <a:ext cx="134858" cy="186866"/>
            <a:chOff x="2564042" y="1871980"/>
            <a:chExt cx="134858" cy="186866"/>
          </a:xfrm>
        </p:grpSpPr>
        <p:sp>
          <p:nvSpPr>
            <p:cNvPr id="44" name="Freeform 43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69816" y="3573124"/>
            <a:ext cx="134858" cy="186866"/>
            <a:chOff x="2564042" y="1871980"/>
            <a:chExt cx="134858" cy="186866"/>
          </a:xfrm>
        </p:grpSpPr>
        <p:sp>
          <p:nvSpPr>
            <p:cNvPr id="47" name="Freeform 46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69227" y="4240870"/>
            <a:ext cx="134858" cy="186866"/>
            <a:chOff x="2564042" y="1871980"/>
            <a:chExt cx="134858" cy="186866"/>
          </a:xfrm>
        </p:grpSpPr>
        <p:sp>
          <p:nvSpPr>
            <p:cNvPr id="50" name="Freeform 49"/>
            <p:cNvSpPr/>
            <p:nvPr/>
          </p:nvSpPr>
          <p:spPr>
            <a:xfrm rot="220005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 rot="225358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Oval 26"/>
          <p:cNvSpPr/>
          <p:nvPr/>
        </p:nvSpPr>
        <p:spPr>
          <a:xfrm flipH="1">
            <a:off x="2717410" y="1352511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 rot="212948">
            <a:off x="2964346" y="1552658"/>
            <a:ext cx="647444" cy="220760"/>
            <a:chOff x="4859287" y="2540701"/>
            <a:chExt cx="1454084" cy="1340922"/>
          </a:xfrm>
        </p:grpSpPr>
        <p:sp>
          <p:nvSpPr>
            <p:cNvPr id="54" name="Freeform 53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Freeform 55"/>
          <p:cNvSpPr/>
          <p:nvPr/>
        </p:nvSpPr>
        <p:spPr>
          <a:xfrm>
            <a:off x="2990296" y="1370602"/>
            <a:ext cx="2443367" cy="80814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26"/>
          <p:cNvSpPr/>
          <p:nvPr/>
        </p:nvSpPr>
        <p:spPr>
          <a:xfrm flipH="1">
            <a:off x="3435304" y="1881806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26"/>
          <p:cNvSpPr/>
          <p:nvPr/>
        </p:nvSpPr>
        <p:spPr>
          <a:xfrm flipH="1">
            <a:off x="4478319" y="2294106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646729" y="1989871"/>
            <a:ext cx="831590" cy="315374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Soccer Game </a:t>
            </a:r>
            <a:r>
              <a:rPr lang="en-US" smtClean="0">
                <a:solidFill>
                  <a:schemeClr val="bg1"/>
                </a:solidFill>
              </a:rPr>
              <a:t>Plan</a:t>
            </a:r>
            <a:endParaRPr lang="en-US"/>
          </a:p>
        </p:txBody>
      </p:sp>
      <p:sp>
        <p:nvSpPr>
          <p:cNvPr id="72" name="Title 7"/>
          <p:cNvSpPr txBox="1">
            <a:spLocks/>
          </p:cNvSpPr>
          <p:nvPr/>
        </p:nvSpPr>
        <p:spPr>
          <a:xfrm>
            <a:off x="6199806" y="3185452"/>
            <a:ext cx="243018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Tactics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6198680" y="3550265"/>
            <a:ext cx="243018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This is a sample text, insert your own text here.</a:t>
            </a:r>
          </a:p>
        </p:txBody>
      </p:sp>
      <p:sp>
        <p:nvSpPr>
          <p:cNvPr id="74" name="Title 7"/>
          <p:cNvSpPr txBox="1">
            <a:spLocks/>
          </p:cNvSpPr>
          <p:nvPr/>
        </p:nvSpPr>
        <p:spPr>
          <a:xfrm>
            <a:off x="6199806" y="4028255"/>
            <a:ext cx="2430181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here</a:t>
            </a:r>
            <a:endParaRPr lang="en-US" sz="120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95232" y="958324"/>
            <a:ext cx="5667768" cy="7557026"/>
            <a:chOff x="3095232" y="958324"/>
            <a:chExt cx="5667768" cy="7557026"/>
          </a:xfrm>
        </p:grpSpPr>
        <p:sp>
          <p:nvSpPr>
            <p:cNvPr id="5" name="Rounded Rectangle 4"/>
            <p:cNvSpPr/>
            <p:nvPr/>
          </p:nvSpPr>
          <p:spPr>
            <a:xfrm rot="5400000">
              <a:off x="2150603" y="1902953"/>
              <a:ext cx="7557026" cy="566776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rot="5400000">
              <a:off x="4100473" y="198689"/>
              <a:ext cx="3657287" cy="5441058"/>
            </a:xfrm>
            <a:custGeom>
              <a:avLst/>
              <a:gdLst>
                <a:gd name="connsiteX0" fmla="*/ 0 w 8839200"/>
                <a:gd name="connsiteY0" fmla="*/ 0 h 6553200"/>
                <a:gd name="connsiteX1" fmla="*/ 8839200 w 8839200"/>
                <a:gd name="connsiteY1" fmla="*/ 0 h 6553200"/>
                <a:gd name="connsiteX2" fmla="*/ 8839200 w 8839200"/>
                <a:gd name="connsiteY2" fmla="*/ 6553200 h 6553200"/>
                <a:gd name="connsiteX3" fmla="*/ 0 w 8839200"/>
                <a:gd name="connsiteY3" fmla="*/ 6553200 h 6553200"/>
                <a:gd name="connsiteX4" fmla="*/ 0 w 8839200"/>
                <a:gd name="connsiteY4" fmla="*/ 0 h 6553200"/>
                <a:gd name="connsiteX0" fmla="*/ 0 w 8839200"/>
                <a:gd name="connsiteY0" fmla="*/ 0 h 6553200"/>
                <a:gd name="connsiteX1" fmla="*/ 8839200 w 8839200"/>
                <a:gd name="connsiteY1" fmla="*/ 0 h 6553200"/>
                <a:gd name="connsiteX2" fmla="*/ 8839200 w 8839200"/>
                <a:gd name="connsiteY2" fmla="*/ 6553200 h 6553200"/>
                <a:gd name="connsiteX3" fmla="*/ 0 w 8839200"/>
                <a:gd name="connsiteY3" fmla="*/ 6553200 h 6553200"/>
                <a:gd name="connsiteX4" fmla="*/ 0 w 8839200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83002"/>
                <a:gd name="connsiteX1" fmla="*/ 8859971 w 8859971"/>
                <a:gd name="connsiteY1" fmla="*/ 0 h 6583002"/>
                <a:gd name="connsiteX2" fmla="*/ 8859971 w 8859971"/>
                <a:gd name="connsiteY2" fmla="*/ 6553200 h 6583002"/>
                <a:gd name="connsiteX3" fmla="*/ 20771 w 8859971"/>
                <a:gd name="connsiteY3" fmla="*/ 6553200 h 6583002"/>
                <a:gd name="connsiteX4" fmla="*/ 20771 w 8859971"/>
                <a:gd name="connsiteY4" fmla="*/ 0 h 6583002"/>
                <a:gd name="connsiteX0" fmla="*/ 20771 w 8859971"/>
                <a:gd name="connsiteY0" fmla="*/ 0 h 6583002"/>
                <a:gd name="connsiteX1" fmla="*/ 8859971 w 8859971"/>
                <a:gd name="connsiteY1" fmla="*/ 0 h 6583002"/>
                <a:gd name="connsiteX2" fmla="*/ 8859971 w 8859971"/>
                <a:gd name="connsiteY2" fmla="*/ 6553200 h 6583002"/>
                <a:gd name="connsiteX3" fmla="*/ 20771 w 8859971"/>
                <a:gd name="connsiteY3" fmla="*/ 6553200 h 6583002"/>
                <a:gd name="connsiteX4" fmla="*/ 20771 w 8859971"/>
                <a:gd name="connsiteY4" fmla="*/ 0 h 6583002"/>
                <a:gd name="connsiteX0" fmla="*/ 20771 w 8881258"/>
                <a:gd name="connsiteY0" fmla="*/ 0 h 6583002"/>
                <a:gd name="connsiteX1" fmla="*/ 8859971 w 8881258"/>
                <a:gd name="connsiteY1" fmla="*/ 0 h 6583002"/>
                <a:gd name="connsiteX2" fmla="*/ 8859971 w 8881258"/>
                <a:gd name="connsiteY2" fmla="*/ 6553200 h 6583002"/>
                <a:gd name="connsiteX3" fmla="*/ 20771 w 8881258"/>
                <a:gd name="connsiteY3" fmla="*/ 6553200 h 6583002"/>
                <a:gd name="connsiteX4" fmla="*/ 20771 w 8881258"/>
                <a:gd name="connsiteY4" fmla="*/ 0 h 6583002"/>
                <a:gd name="connsiteX0" fmla="*/ 20771 w 8881258"/>
                <a:gd name="connsiteY0" fmla="*/ 0 h 6583002"/>
                <a:gd name="connsiteX1" fmla="*/ 8859971 w 8881258"/>
                <a:gd name="connsiteY1" fmla="*/ 0 h 6583002"/>
                <a:gd name="connsiteX2" fmla="*/ 8859971 w 8881258"/>
                <a:gd name="connsiteY2" fmla="*/ 6553200 h 6583002"/>
                <a:gd name="connsiteX3" fmla="*/ 20771 w 8881258"/>
                <a:gd name="connsiteY3" fmla="*/ 6553200 h 6583002"/>
                <a:gd name="connsiteX4" fmla="*/ 20771 w 8881258"/>
                <a:gd name="connsiteY4" fmla="*/ 0 h 6583002"/>
                <a:gd name="connsiteX0" fmla="*/ 20771 w 8881258"/>
                <a:gd name="connsiteY0" fmla="*/ 19829 h 6602831"/>
                <a:gd name="connsiteX1" fmla="*/ 8859971 w 8881258"/>
                <a:gd name="connsiteY1" fmla="*/ 19829 h 6602831"/>
                <a:gd name="connsiteX2" fmla="*/ 8859971 w 8881258"/>
                <a:gd name="connsiteY2" fmla="*/ 6573029 h 6602831"/>
                <a:gd name="connsiteX3" fmla="*/ 20771 w 8881258"/>
                <a:gd name="connsiteY3" fmla="*/ 6573029 h 6602831"/>
                <a:gd name="connsiteX4" fmla="*/ 20771 w 8881258"/>
                <a:gd name="connsiteY4" fmla="*/ 19829 h 660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258" h="6602831">
                  <a:moveTo>
                    <a:pt x="20771" y="19829"/>
                  </a:moveTo>
                  <a:cubicBezTo>
                    <a:pt x="3158900" y="-53913"/>
                    <a:pt x="5825081" y="108319"/>
                    <a:pt x="8859971" y="19829"/>
                  </a:cubicBezTo>
                  <a:cubicBezTo>
                    <a:pt x="8933713" y="2381210"/>
                    <a:pt x="8786229" y="4388629"/>
                    <a:pt x="8859971" y="6573029"/>
                  </a:cubicBezTo>
                  <a:cubicBezTo>
                    <a:pt x="5559610" y="6676267"/>
                    <a:pt x="2716449" y="6469790"/>
                    <a:pt x="20771" y="6573029"/>
                  </a:cubicBezTo>
                  <a:cubicBezTo>
                    <a:pt x="-38222" y="4536113"/>
                    <a:pt x="50267" y="1216087"/>
                    <a:pt x="20771" y="19829"/>
                  </a:cubicBezTo>
                  <a:close/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76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Freeform 11"/>
          <p:cNvSpPr/>
          <p:nvPr/>
        </p:nvSpPr>
        <p:spPr>
          <a:xfrm rot="5400000">
            <a:off x="8414707" y="1119725"/>
            <a:ext cx="231586" cy="219398"/>
          </a:xfrm>
          <a:custGeom>
            <a:avLst/>
            <a:gdLst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219" h="265471">
                <a:moveTo>
                  <a:pt x="0" y="265471"/>
                </a:moveTo>
                <a:cubicBezTo>
                  <a:pt x="104836" y="218891"/>
                  <a:pt x="207768" y="231365"/>
                  <a:pt x="280219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239059" y="1116779"/>
            <a:ext cx="231586" cy="219398"/>
          </a:xfrm>
          <a:custGeom>
            <a:avLst/>
            <a:gdLst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  <a:gd name="connsiteX0" fmla="*/ 0 w 280219"/>
              <a:gd name="connsiteY0" fmla="*/ 265471 h 265471"/>
              <a:gd name="connsiteX1" fmla="*/ 280219 w 280219"/>
              <a:gd name="connsiteY1" fmla="*/ 0 h 26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0219" h="265471">
                <a:moveTo>
                  <a:pt x="0" y="265471"/>
                </a:moveTo>
                <a:cubicBezTo>
                  <a:pt x="104836" y="218891"/>
                  <a:pt x="207768" y="231365"/>
                  <a:pt x="280219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5400000">
            <a:off x="5242045" y="294118"/>
            <a:ext cx="1380489" cy="3005361"/>
          </a:xfrm>
          <a:custGeom>
            <a:avLst/>
            <a:gdLst>
              <a:gd name="connsiteX0" fmla="*/ 0 w 1666568"/>
              <a:gd name="connsiteY0" fmla="*/ 44245 h 3628103"/>
              <a:gd name="connsiteX1" fmla="*/ 1666568 w 1666568"/>
              <a:gd name="connsiteY1" fmla="*/ 0 h 3628103"/>
              <a:gd name="connsiteX2" fmla="*/ 1651819 w 1666568"/>
              <a:gd name="connsiteY2" fmla="*/ 3613355 h 3628103"/>
              <a:gd name="connsiteX3" fmla="*/ 29497 w 1666568"/>
              <a:gd name="connsiteY3" fmla="*/ 3628103 h 3628103"/>
              <a:gd name="connsiteX0" fmla="*/ 0 w 1666568"/>
              <a:gd name="connsiteY0" fmla="*/ 51041 h 3634899"/>
              <a:gd name="connsiteX1" fmla="*/ 1666568 w 1666568"/>
              <a:gd name="connsiteY1" fmla="*/ 6796 h 3634899"/>
              <a:gd name="connsiteX2" fmla="*/ 1651819 w 1666568"/>
              <a:gd name="connsiteY2" fmla="*/ 3620151 h 3634899"/>
              <a:gd name="connsiteX3" fmla="*/ 29497 w 1666568"/>
              <a:gd name="connsiteY3" fmla="*/ 3634899 h 3634899"/>
              <a:gd name="connsiteX0" fmla="*/ 0 w 1666568"/>
              <a:gd name="connsiteY0" fmla="*/ 48052 h 3631910"/>
              <a:gd name="connsiteX1" fmla="*/ 1666568 w 1666568"/>
              <a:gd name="connsiteY1" fmla="*/ 3807 h 3631910"/>
              <a:gd name="connsiteX2" fmla="*/ 1651819 w 1666568"/>
              <a:gd name="connsiteY2" fmla="*/ 3617162 h 3631910"/>
              <a:gd name="connsiteX3" fmla="*/ 29497 w 1666568"/>
              <a:gd name="connsiteY3" fmla="*/ 3631910 h 3631910"/>
              <a:gd name="connsiteX0" fmla="*/ 0 w 1666568"/>
              <a:gd name="connsiteY0" fmla="*/ 48052 h 3631910"/>
              <a:gd name="connsiteX1" fmla="*/ 1666568 w 1666568"/>
              <a:gd name="connsiteY1" fmla="*/ 3807 h 3631910"/>
              <a:gd name="connsiteX2" fmla="*/ 1651819 w 1666568"/>
              <a:gd name="connsiteY2" fmla="*/ 3617162 h 3631910"/>
              <a:gd name="connsiteX3" fmla="*/ 29497 w 1666568"/>
              <a:gd name="connsiteY3" fmla="*/ 3631910 h 3631910"/>
              <a:gd name="connsiteX0" fmla="*/ 0 w 1670392"/>
              <a:gd name="connsiteY0" fmla="*/ 48052 h 3631910"/>
              <a:gd name="connsiteX1" fmla="*/ 1666568 w 1670392"/>
              <a:gd name="connsiteY1" fmla="*/ 3807 h 3631910"/>
              <a:gd name="connsiteX2" fmla="*/ 1651819 w 1670392"/>
              <a:gd name="connsiteY2" fmla="*/ 3617162 h 3631910"/>
              <a:gd name="connsiteX3" fmla="*/ 29497 w 1670392"/>
              <a:gd name="connsiteY3" fmla="*/ 3631910 h 3631910"/>
              <a:gd name="connsiteX0" fmla="*/ 0 w 1670392"/>
              <a:gd name="connsiteY0" fmla="*/ 48052 h 3631910"/>
              <a:gd name="connsiteX1" fmla="*/ 1666568 w 1670392"/>
              <a:gd name="connsiteY1" fmla="*/ 3807 h 3631910"/>
              <a:gd name="connsiteX2" fmla="*/ 1651819 w 1670392"/>
              <a:gd name="connsiteY2" fmla="*/ 3617162 h 3631910"/>
              <a:gd name="connsiteX3" fmla="*/ 29497 w 1670392"/>
              <a:gd name="connsiteY3" fmla="*/ 3631910 h 3631910"/>
              <a:gd name="connsiteX0" fmla="*/ 0 w 1670392"/>
              <a:gd name="connsiteY0" fmla="*/ 48052 h 3656835"/>
              <a:gd name="connsiteX1" fmla="*/ 1666568 w 1670392"/>
              <a:gd name="connsiteY1" fmla="*/ 3807 h 3656835"/>
              <a:gd name="connsiteX2" fmla="*/ 1651819 w 1670392"/>
              <a:gd name="connsiteY2" fmla="*/ 3617162 h 3656835"/>
              <a:gd name="connsiteX3" fmla="*/ 29497 w 1670392"/>
              <a:gd name="connsiteY3" fmla="*/ 3631910 h 3656835"/>
              <a:gd name="connsiteX0" fmla="*/ 0 w 1670392"/>
              <a:gd name="connsiteY0" fmla="*/ 48052 h 3632261"/>
              <a:gd name="connsiteX1" fmla="*/ 1666568 w 1670392"/>
              <a:gd name="connsiteY1" fmla="*/ 3807 h 3632261"/>
              <a:gd name="connsiteX2" fmla="*/ 1651819 w 1670392"/>
              <a:gd name="connsiteY2" fmla="*/ 3617162 h 3632261"/>
              <a:gd name="connsiteX3" fmla="*/ 29497 w 1670392"/>
              <a:gd name="connsiteY3" fmla="*/ 3631910 h 3632261"/>
              <a:gd name="connsiteX0" fmla="*/ 0 w 1670392"/>
              <a:gd name="connsiteY0" fmla="*/ 52278 h 3636487"/>
              <a:gd name="connsiteX1" fmla="*/ 1666568 w 1670392"/>
              <a:gd name="connsiteY1" fmla="*/ 8033 h 3636487"/>
              <a:gd name="connsiteX2" fmla="*/ 1651819 w 1670392"/>
              <a:gd name="connsiteY2" fmla="*/ 3621388 h 3636487"/>
              <a:gd name="connsiteX3" fmla="*/ 29497 w 1670392"/>
              <a:gd name="connsiteY3" fmla="*/ 3636136 h 36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392" h="3636487">
                <a:moveTo>
                  <a:pt x="0" y="52278"/>
                </a:moveTo>
                <a:cubicBezTo>
                  <a:pt x="794447" y="24748"/>
                  <a:pt x="1039925" y="-17859"/>
                  <a:pt x="1666568" y="8033"/>
                </a:cubicBezTo>
                <a:cubicBezTo>
                  <a:pt x="1580372" y="1283605"/>
                  <a:pt x="1717695" y="2305176"/>
                  <a:pt x="1651819" y="3621388"/>
                </a:cubicBezTo>
                <a:cubicBezTo>
                  <a:pt x="1029765" y="3585664"/>
                  <a:pt x="631231" y="3641380"/>
                  <a:pt x="29497" y="3636136"/>
                </a:cubicBez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60000">
                  <a:schemeClr val="bg1">
                    <a:alpha val="39000"/>
                  </a:schemeClr>
                </a:gs>
                <a:gs pos="39000">
                  <a:schemeClr val="bg1"/>
                </a:gs>
                <a:gs pos="78651">
                  <a:srgbClr val="FFFFFF"/>
                </a:gs>
                <a:gs pos="100000">
                  <a:schemeClr val="bg1">
                    <a:alpha val="52000"/>
                  </a:schemeClr>
                </a:gs>
                <a:gs pos="18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5400000">
            <a:off x="5618303" y="743194"/>
            <a:ext cx="621626" cy="1340763"/>
          </a:xfrm>
          <a:custGeom>
            <a:avLst/>
            <a:gdLst>
              <a:gd name="connsiteX0" fmla="*/ 0 w 752168"/>
              <a:gd name="connsiteY0" fmla="*/ 29497 h 1622323"/>
              <a:gd name="connsiteX1" fmla="*/ 752168 w 752168"/>
              <a:gd name="connsiteY1" fmla="*/ 0 h 1622323"/>
              <a:gd name="connsiteX2" fmla="*/ 752168 w 752168"/>
              <a:gd name="connsiteY2" fmla="*/ 1622323 h 1622323"/>
              <a:gd name="connsiteX3" fmla="*/ 14749 w 752168"/>
              <a:gd name="connsiteY3" fmla="*/ 1622323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8" h="1622323">
                <a:moveTo>
                  <a:pt x="0" y="29497"/>
                </a:moveTo>
                <a:lnTo>
                  <a:pt x="752168" y="0"/>
                </a:lnTo>
                <a:lnTo>
                  <a:pt x="752168" y="1622323"/>
                </a:lnTo>
                <a:lnTo>
                  <a:pt x="14749" y="1622323"/>
                </a:ln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9000"/>
                  </a:schemeClr>
                </a:gs>
                <a:gs pos="65000">
                  <a:schemeClr val="bg1"/>
                </a:gs>
                <a:gs pos="35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5400000">
            <a:off x="5724392" y="2105107"/>
            <a:ext cx="409449" cy="1133554"/>
          </a:xfrm>
          <a:custGeom>
            <a:avLst/>
            <a:gdLst>
              <a:gd name="connsiteX0" fmla="*/ 14748 w 14748"/>
              <a:gd name="connsiteY0" fmla="*/ 0 h 1371600"/>
              <a:gd name="connsiteX1" fmla="*/ 0 w 14748"/>
              <a:gd name="connsiteY1" fmla="*/ 1371600 h 1371600"/>
              <a:gd name="connsiteX0" fmla="*/ 14748 w 173751"/>
              <a:gd name="connsiteY0" fmla="*/ 0 h 1371600"/>
              <a:gd name="connsiteX1" fmla="*/ 0 w 173751"/>
              <a:gd name="connsiteY1" fmla="*/ 1371600 h 1371600"/>
              <a:gd name="connsiteX0" fmla="*/ 14748 w 358736"/>
              <a:gd name="connsiteY0" fmla="*/ 0 h 1371600"/>
              <a:gd name="connsiteX1" fmla="*/ 0 w 358736"/>
              <a:gd name="connsiteY1" fmla="*/ 1371600 h 1371600"/>
              <a:gd name="connsiteX0" fmla="*/ 14748 w 416649"/>
              <a:gd name="connsiteY0" fmla="*/ 0 h 1371600"/>
              <a:gd name="connsiteX1" fmla="*/ 0 w 416649"/>
              <a:gd name="connsiteY1" fmla="*/ 1371600 h 1371600"/>
              <a:gd name="connsiteX0" fmla="*/ 14748 w 422223"/>
              <a:gd name="connsiteY0" fmla="*/ 0 h 1371600"/>
              <a:gd name="connsiteX1" fmla="*/ 0 w 422223"/>
              <a:gd name="connsiteY1" fmla="*/ 1371600 h 1371600"/>
              <a:gd name="connsiteX0" fmla="*/ 14748 w 490226"/>
              <a:gd name="connsiteY0" fmla="*/ 0 h 1371600"/>
              <a:gd name="connsiteX1" fmla="*/ 0 w 490226"/>
              <a:gd name="connsiteY1" fmla="*/ 1371600 h 1371600"/>
              <a:gd name="connsiteX0" fmla="*/ 14748 w 495433"/>
              <a:gd name="connsiteY0" fmla="*/ 0 h 1371600"/>
              <a:gd name="connsiteX1" fmla="*/ 0 w 495433"/>
              <a:gd name="connsiteY1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433" h="1371600">
                <a:moveTo>
                  <a:pt x="14748" y="0"/>
                </a:moveTo>
                <a:cubicBezTo>
                  <a:pt x="717755" y="383458"/>
                  <a:pt x="594852" y="1076631"/>
                  <a:pt x="0" y="137160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26"/>
          <p:cNvSpPr/>
          <p:nvPr/>
        </p:nvSpPr>
        <p:spPr>
          <a:xfrm rot="5400000">
            <a:off x="5881134" y="2049895"/>
            <a:ext cx="52899" cy="5289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7159">
                <a:moveTo>
                  <a:pt x="0" y="152544"/>
                </a:moveTo>
                <a:cubicBezTo>
                  <a:pt x="0" y="68376"/>
                  <a:pt x="24417" y="-3666"/>
                  <a:pt x="152400" y="144"/>
                </a:cubicBezTo>
                <a:cubicBezTo>
                  <a:pt x="280383" y="3954"/>
                  <a:pt x="304800" y="68376"/>
                  <a:pt x="304800" y="152544"/>
                </a:cubicBezTo>
                <a:cubicBezTo>
                  <a:pt x="304800" y="267192"/>
                  <a:pt x="244188" y="287799"/>
                  <a:pt x="152400" y="304944"/>
                </a:cubicBezTo>
                <a:cubicBezTo>
                  <a:pt x="60612" y="322089"/>
                  <a:pt x="0" y="236712"/>
                  <a:pt x="0" y="15254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5910833" y="2037030"/>
            <a:ext cx="36566" cy="5399617"/>
          </a:xfrm>
          <a:custGeom>
            <a:avLst/>
            <a:gdLst>
              <a:gd name="connsiteX0" fmla="*/ 44245 w 44245"/>
              <a:gd name="connsiteY0" fmla="*/ 0 h 6533536"/>
              <a:gd name="connsiteX1" fmla="*/ 0 w 44245"/>
              <a:gd name="connsiteY1" fmla="*/ 6533536 h 6533536"/>
              <a:gd name="connsiteX0" fmla="*/ 44245 w 50029"/>
              <a:gd name="connsiteY0" fmla="*/ 0 h 6533536"/>
              <a:gd name="connsiteX1" fmla="*/ 0 w 50029"/>
              <a:gd name="connsiteY1" fmla="*/ 6533536 h 6533536"/>
              <a:gd name="connsiteX0" fmla="*/ 44245 w 44245"/>
              <a:gd name="connsiteY0" fmla="*/ 0 h 6533536"/>
              <a:gd name="connsiteX1" fmla="*/ 0 w 44245"/>
              <a:gd name="connsiteY1" fmla="*/ 6533536 h 65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45" h="6533536">
                <a:moveTo>
                  <a:pt x="44245" y="0"/>
                </a:moveTo>
                <a:cubicBezTo>
                  <a:pt x="-14749" y="2236839"/>
                  <a:pt x="88490" y="4547420"/>
                  <a:pt x="0" y="6533536"/>
                </a:cubicBezTo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60000">
                  <a:schemeClr val="bg1">
                    <a:alpha val="39000"/>
                  </a:schemeClr>
                </a:gs>
                <a:gs pos="39000">
                  <a:schemeClr val="bg1"/>
                </a:gs>
                <a:gs pos="78651">
                  <a:srgbClr val="FFFFFF"/>
                </a:gs>
                <a:gs pos="100000">
                  <a:schemeClr val="bg1">
                    <a:alpha val="52000"/>
                  </a:schemeClr>
                </a:gs>
                <a:gs pos="18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6"/>
          <p:cNvSpPr/>
          <p:nvPr/>
        </p:nvSpPr>
        <p:spPr>
          <a:xfrm rot="5400000" flipH="1">
            <a:off x="5632016" y="3884675"/>
            <a:ext cx="585060" cy="1125352"/>
          </a:xfrm>
          <a:custGeom>
            <a:avLst/>
            <a:gdLst/>
            <a:ahLst/>
            <a:cxnLst/>
            <a:rect l="l" t="t" r="r" b="b"/>
            <a:pathLst>
              <a:path w="585060" h="1125352">
                <a:moveTo>
                  <a:pt x="585060" y="562928"/>
                </a:moveTo>
                <a:cubicBezTo>
                  <a:pt x="585060" y="252310"/>
                  <a:pt x="396745" y="26754"/>
                  <a:pt x="18283" y="504"/>
                </a:cubicBezTo>
                <a:cubicBezTo>
                  <a:pt x="12149" y="78"/>
                  <a:pt x="6065" y="-254"/>
                  <a:pt x="0" y="268"/>
                </a:cubicBezTo>
                <a:lnTo>
                  <a:pt x="0" y="1125046"/>
                </a:lnTo>
                <a:lnTo>
                  <a:pt x="18283" y="1125352"/>
                </a:lnTo>
                <a:cubicBezTo>
                  <a:pt x="359644" y="1110834"/>
                  <a:pt x="572869" y="900711"/>
                  <a:pt x="585060" y="562928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9000"/>
                  </a:schemeClr>
                </a:gs>
                <a:gs pos="67000">
                  <a:schemeClr val="bg1"/>
                </a:gs>
                <a:gs pos="35000">
                  <a:schemeClr val="bg1">
                    <a:alpha val="38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6"/>
          <p:cNvSpPr/>
          <p:nvPr/>
        </p:nvSpPr>
        <p:spPr>
          <a:xfrm rot="5400000" flipH="1">
            <a:off x="5887010" y="4710074"/>
            <a:ext cx="75570" cy="75570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07159">
                <a:moveTo>
                  <a:pt x="0" y="152544"/>
                </a:moveTo>
                <a:cubicBezTo>
                  <a:pt x="0" y="68376"/>
                  <a:pt x="24417" y="-3666"/>
                  <a:pt x="152400" y="144"/>
                </a:cubicBezTo>
                <a:cubicBezTo>
                  <a:pt x="280383" y="3954"/>
                  <a:pt x="304800" y="68376"/>
                  <a:pt x="304800" y="152544"/>
                </a:cubicBezTo>
                <a:cubicBezTo>
                  <a:pt x="304800" y="267192"/>
                  <a:pt x="244188" y="287799"/>
                  <a:pt x="152400" y="304944"/>
                </a:cubicBezTo>
                <a:cubicBezTo>
                  <a:pt x="60612" y="322089"/>
                  <a:pt x="0" y="236712"/>
                  <a:pt x="0" y="15254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630248" y="3589953"/>
            <a:ext cx="197446" cy="273591"/>
            <a:chOff x="2564042" y="1871980"/>
            <a:chExt cx="134858" cy="186866"/>
          </a:xfrm>
        </p:grpSpPr>
        <p:sp>
          <p:nvSpPr>
            <p:cNvPr id="29" name="Freeform 28"/>
            <p:cNvSpPr/>
            <p:nvPr/>
          </p:nvSpPr>
          <p:spPr>
            <a:xfrm rot="21025097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970606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7076067" y="2698247"/>
            <a:ext cx="197446" cy="273591"/>
            <a:chOff x="2564042" y="1871980"/>
            <a:chExt cx="134858" cy="186866"/>
          </a:xfrm>
        </p:grpSpPr>
        <p:sp>
          <p:nvSpPr>
            <p:cNvPr id="32" name="Freeform 31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1627729">
            <a:off x="5794220" y="1640184"/>
            <a:ext cx="2128925" cy="1963244"/>
            <a:chOff x="4859287" y="2540701"/>
            <a:chExt cx="1454084" cy="1340922"/>
          </a:xfrm>
        </p:grpSpPr>
        <p:sp>
          <p:nvSpPr>
            <p:cNvPr id="35" name="Freeform 34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5029563" y="2745039"/>
            <a:ext cx="197446" cy="273591"/>
            <a:chOff x="2564042" y="1871980"/>
            <a:chExt cx="134858" cy="186866"/>
          </a:xfrm>
        </p:grpSpPr>
        <p:sp>
          <p:nvSpPr>
            <p:cNvPr id="41" name="Freeform 40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rot="5400000">
            <a:off x="5609764" y="1248326"/>
            <a:ext cx="197446" cy="273591"/>
            <a:chOff x="2564042" y="1871980"/>
            <a:chExt cx="134858" cy="186866"/>
          </a:xfrm>
        </p:grpSpPr>
        <p:sp>
          <p:nvSpPr>
            <p:cNvPr id="44" name="Freeform 43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3874453" y="4164371"/>
            <a:ext cx="197446" cy="273591"/>
            <a:chOff x="2564042" y="1871980"/>
            <a:chExt cx="134858" cy="186866"/>
          </a:xfrm>
        </p:grpSpPr>
        <p:sp>
          <p:nvSpPr>
            <p:cNvPr id="50" name="Freeform 49"/>
            <p:cNvSpPr/>
            <p:nvPr/>
          </p:nvSpPr>
          <p:spPr>
            <a:xfrm rot="220005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 rot="225358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Oval 26"/>
          <p:cNvSpPr/>
          <p:nvPr/>
        </p:nvSpPr>
        <p:spPr>
          <a:xfrm rot="5400000" flipH="1">
            <a:off x="7694274" y="3751733"/>
            <a:ext cx="267857" cy="264005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itle 7"/>
          <p:cNvSpPr txBox="1">
            <a:spLocks/>
          </p:cNvSpPr>
          <p:nvPr/>
        </p:nvSpPr>
        <p:spPr>
          <a:xfrm>
            <a:off x="381000" y="1119347"/>
            <a:ext cx="243018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Tactics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itle 7"/>
          <p:cNvSpPr txBox="1">
            <a:spLocks/>
          </p:cNvSpPr>
          <p:nvPr/>
        </p:nvSpPr>
        <p:spPr>
          <a:xfrm>
            <a:off x="379874" y="1484160"/>
            <a:ext cx="243018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This is a sample text, insert your own text here.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Soccer Game Plan - Half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itle 7"/>
          <p:cNvSpPr txBox="1">
            <a:spLocks/>
          </p:cNvSpPr>
          <p:nvPr/>
        </p:nvSpPr>
        <p:spPr>
          <a:xfrm>
            <a:off x="381000" y="1962150"/>
            <a:ext cx="2430181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Enter your tactics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here</a:t>
            </a:r>
            <a:endParaRPr lang="en-US" sz="120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84955" y="2952750"/>
            <a:ext cx="1158445" cy="93285"/>
            <a:chOff x="1085432" y="2448235"/>
            <a:chExt cx="1865687" cy="150236"/>
          </a:xfrm>
        </p:grpSpPr>
        <p:sp>
          <p:nvSpPr>
            <p:cNvPr id="65" name="Freeform 64"/>
            <p:cNvSpPr/>
            <p:nvPr/>
          </p:nvSpPr>
          <p:spPr>
            <a:xfrm rot="5400000">
              <a:off x="2007476" y="1593617"/>
              <a:ext cx="45719" cy="1841566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rot="5789802">
              <a:off x="1136487" y="2397180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77265" y="3320077"/>
            <a:ext cx="1158445" cy="93285"/>
            <a:chOff x="1077742" y="2815562"/>
            <a:chExt cx="1865687" cy="150236"/>
          </a:xfrm>
        </p:grpSpPr>
        <p:sp>
          <p:nvSpPr>
            <p:cNvPr id="68" name="Freeform 67"/>
            <p:cNvSpPr/>
            <p:nvPr/>
          </p:nvSpPr>
          <p:spPr>
            <a:xfrm rot="5400000">
              <a:off x="1999786" y="1960944"/>
              <a:ext cx="45719" cy="1841566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5789802">
              <a:off x="1128797" y="276450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" name="Freeform 69"/>
          <p:cNvSpPr/>
          <p:nvPr/>
        </p:nvSpPr>
        <p:spPr>
          <a:xfrm>
            <a:off x="1060928" y="3601054"/>
            <a:ext cx="1096645" cy="28388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060928" y="4058254"/>
            <a:ext cx="1096645" cy="28388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04682" y="3092518"/>
            <a:ext cx="83736" cy="116029"/>
            <a:chOff x="2564042" y="1871980"/>
            <a:chExt cx="134858" cy="186866"/>
          </a:xfrm>
        </p:grpSpPr>
        <p:sp>
          <p:nvSpPr>
            <p:cNvPr id="73" name="Freeform 72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Oval 26"/>
          <p:cNvSpPr/>
          <p:nvPr/>
        </p:nvSpPr>
        <p:spPr>
          <a:xfrm flipH="1">
            <a:off x="1266373" y="3125550"/>
            <a:ext cx="113597" cy="111964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634811" y="3122149"/>
            <a:ext cx="83736" cy="116029"/>
            <a:chOff x="2564042" y="1871980"/>
            <a:chExt cx="134858" cy="186866"/>
          </a:xfrm>
        </p:grpSpPr>
        <p:sp>
          <p:nvSpPr>
            <p:cNvPr id="77" name="Freeform 76"/>
            <p:cNvSpPr/>
            <p:nvPr/>
          </p:nvSpPr>
          <p:spPr>
            <a:xfrm rot="220005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 rot="225358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136890" y="3146094"/>
            <a:ext cx="83736" cy="116029"/>
            <a:chOff x="2564042" y="1871980"/>
            <a:chExt cx="134858" cy="186866"/>
          </a:xfrm>
        </p:grpSpPr>
        <p:sp>
          <p:nvSpPr>
            <p:cNvPr id="80" name="Freeform 79"/>
            <p:cNvSpPr/>
            <p:nvPr/>
          </p:nvSpPr>
          <p:spPr>
            <a:xfrm rot="21025097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 rot="970606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42532" y="1041788"/>
            <a:ext cx="771893" cy="1049392"/>
            <a:chOff x="3972569" y="2498880"/>
            <a:chExt cx="1243141" cy="1690055"/>
          </a:xfrm>
        </p:grpSpPr>
        <p:sp>
          <p:nvSpPr>
            <p:cNvPr id="83" name="Freeform 82"/>
            <p:cNvSpPr/>
            <p:nvPr/>
          </p:nvSpPr>
          <p:spPr>
            <a:xfrm rot="2756189">
              <a:off x="3867098" y="260435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 rot="2399694">
              <a:off x="4641940" y="3936589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90222" y="1098096"/>
            <a:ext cx="771893" cy="1068720"/>
            <a:chOff x="4420259" y="2549287"/>
            <a:chExt cx="1243141" cy="1721184"/>
          </a:xfrm>
        </p:grpSpPr>
        <p:sp>
          <p:nvSpPr>
            <p:cNvPr id="86" name="Freeform 85"/>
            <p:cNvSpPr/>
            <p:nvPr/>
          </p:nvSpPr>
          <p:spPr>
            <a:xfrm rot="2949395">
              <a:off x="4314788" y="2654758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rot="2592900">
              <a:off x="5024236" y="4018125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06339" y="324345"/>
            <a:ext cx="1038198" cy="771893"/>
            <a:chOff x="5946943" y="1866144"/>
            <a:chExt cx="1672029" cy="1243141"/>
          </a:xfrm>
        </p:grpSpPr>
        <p:sp>
          <p:nvSpPr>
            <p:cNvPr id="89" name="Freeform 88"/>
            <p:cNvSpPr/>
            <p:nvPr/>
          </p:nvSpPr>
          <p:spPr>
            <a:xfrm rot="19364309">
              <a:off x="5946943" y="1866144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 rot="19007814">
              <a:off x="7468736" y="2358356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14670" y="840555"/>
            <a:ext cx="1022625" cy="771893"/>
            <a:chOff x="5960026" y="2382354"/>
            <a:chExt cx="1646950" cy="1243141"/>
          </a:xfrm>
        </p:grpSpPr>
        <p:sp>
          <p:nvSpPr>
            <p:cNvPr id="92" name="Freeform 91"/>
            <p:cNvSpPr/>
            <p:nvPr/>
          </p:nvSpPr>
          <p:spPr>
            <a:xfrm rot="19627130">
              <a:off x="5960026" y="2382354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 rot="19270635">
              <a:off x="7456740" y="2919458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68778" y="1288295"/>
            <a:ext cx="981695" cy="902872"/>
            <a:chOff x="5726629" y="2790112"/>
            <a:chExt cx="1581030" cy="1454084"/>
          </a:xfrm>
        </p:grpSpPr>
        <p:sp>
          <p:nvSpPr>
            <p:cNvPr id="95" name="Freeform 94"/>
            <p:cNvSpPr/>
            <p:nvPr/>
          </p:nvSpPr>
          <p:spPr>
            <a:xfrm rot="8065025">
              <a:off x="5959047" y="2895583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 rot="7708530">
              <a:off x="5777684" y="3536045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123624" y="1802652"/>
            <a:ext cx="1067585" cy="771893"/>
            <a:chOff x="5655258" y="3344451"/>
            <a:chExt cx="1719355" cy="1243141"/>
          </a:xfrm>
        </p:grpSpPr>
        <p:sp>
          <p:nvSpPr>
            <p:cNvPr id="98" name="Freeform 97"/>
            <p:cNvSpPr/>
            <p:nvPr/>
          </p:nvSpPr>
          <p:spPr>
            <a:xfrm rot="8258231">
              <a:off x="5920529" y="334445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7901736">
              <a:off x="5706313" y="3920368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12389" y="786062"/>
            <a:ext cx="771893" cy="1053695"/>
            <a:chOff x="3542426" y="2241839"/>
            <a:chExt cx="1243141" cy="1696987"/>
          </a:xfrm>
        </p:grpSpPr>
        <p:sp>
          <p:nvSpPr>
            <p:cNvPr id="101" name="Freeform 100"/>
            <p:cNvSpPr/>
            <p:nvPr/>
          </p:nvSpPr>
          <p:spPr>
            <a:xfrm rot="13818248">
              <a:off x="3436955" y="2590213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 rot="13461753">
              <a:off x="4030049" y="2241839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9839" y="721966"/>
            <a:ext cx="771893" cy="1038175"/>
            <a:chOff x="3099876" y="2182481"/>
            <a:chExt cx="1243141" cy="1671991"/>
          </a:xfrm>
        </p:grpSpPr>
        <p:sp>
          <p:nvSpPr>
            <p:cNvPr id="104" name="Freeform 103"/>
            <p:cNvSpPr/>
            <p:nvPr/>
          </p:nvSpPr>
          <p:spPr>
            <a:xfrm rot="14011454">
              <a:off x="2994405" y="2505859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 rot="13654959">
              <a:off x="3655073" y="2131426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392016" y="851714"/>
            <a:ext cx="838059" cy="902872"/>
            <a:chOff x="5081655" y="1622070"/>
            <a:chExt cx="1349703" cy="1454084"/>
          </a:xfrm>
        </p:grpSpPr>
        <p:sp>
          <p:nvSpPr>
            <p:cNvPr id="107" name="Freeform 106"/>
            <p:cNvSpPr/>
            <p:nvPr/>
          </p:nvSpPr>
          <p:spPr>
            <a:xfrm rot="16604244">
              <a:off x="4976184" y="172754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 rot="16247749">
              <a:off x="6230067" y="1594983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775260" y="1200884"/>
            <a:ext cx="847294" cy="902872"/>
            <a:chOff x="5462081" y="1971240"/>
            <a:chExt cx="1364575" cy="1454084"/>
          </a:xfrm>
        </p:grpSpPr>
        <p:sp>
          <p:nvSpPr>
            <p:cNvPr id="110" name="Freeform 109"/>
            <p:cNvSpPr/>
            <p:nvPr/>
          </p:nvSpPr>
          <p:spPr>
            <a:xfrm rot="16867065">
              <a:off x="5356610" y="207671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rot="16510570">
              <a:off x="6625365" y="1993378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660722" y="1088647"/>
            <a:ext cx="902872" cy="854275"/>
            <a:chOff x="7330577" y="1873837"/>
            <a:chExt cx="1454084" cy="1375818"/>
          </a:xfrm>
        </p:grpSpPr>
        <p:sp>
          <p:nvSpPr>
            <p:cNvPr id="113" name="Freeform 112"/>
            <p:cNvSpPr/>
            <p:nvPr/>
          </p:nvSpPr>
          <p:spPr>
            <a:xfrm rot="550227">
              <a:off x="7330577" y="1873837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 rot="193732">
              <a:off x="8584336" y="2997309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295715" y="1456327"/>
            <a:ext cx="902872" cy="862203"/>
            <a:chOff x="6965570" y="2239097"/>
            <a:chExt cx="1454084" cy="1388586"/>
          </a:xfrm>
        </p:grpSpPr>
        <p:sp>
          <p:nvSpPr>
            <p:cNvPr id="116" name="Freeform 115"/>
            <p:cNvSpPr/>
            <p:nvPr/>
          </p:nvSpPr>
          <p:spPr>
            <a:xfrm rot="813048">
              <a:off x="6965570" y="2239097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 rot="456553">
              <a:off x="8169517" y="337533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585548" y="3389343"/>
            <a:ext cx="801711" cy="919838"/>
            <a:chOff x="7286283" y="4154521"/>
            <a:chExt cx="1291163" cy="1481407"/>
          </a:xfrm>
        </p:grpSpPr>
        <p:sp>
          <p:nvSpPr>
            <p:cNvPr id="119" name="Freeform 118"/>
            <p:cNvSpPr/>
            <p:nvPr/>
          </p:nvSpPr>
          <p:spPr>
            <a:xfrm rot="5496555">
              <a:off x="7228834" y="4259992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 rot="5140060">
              <a:off x="7337338" y="543463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159864" y="3070395"/>
            <a:ext cx="813641" cy="902872"/>
            <a:chOff x="6856958" y="3840751"/>
            <a:chExt cx="1310375" cy="1454084"/>
          </a:xfrm>
        </p:grpSpPr>
        <p:sp>
          <p:nvSpPr>
            <p:cNvPr id="122" name="Freeform 121"/>
            <p:cNvSpPr/>
            <p:nvPr/>
          </p:nvSpPr>
          <p:spPr>
            <a:xfrm rot="5759376">
              <a:off x="6818721" y="3946222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rot="5402881">
              <a:off x="6908013" y="5073168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152610" y="3456809"/>
            <a:ext cx="916817" cy="805451"/>
            <a:chOff x="4818208" y="4256902"/>
            <a:chExt cx="1476543" cy="1297188"/>
          </a:xfrm>
        </p:grpSpPr>
        <p:sp>
          <p:nvSpPr>
            <p:cNvPr id="125" name="Freeform 124"/>
            <p:cNvSpPr/>
            <p:nvPr/>
          </p:nvSpPr>
          <p:spPr>
            <a:xfrm rot="10927154">
              <a:off x="4840667" y="4310949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 rot="10570659">
              <a:off x="4818208" y="4256902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488221" y="3034279"/>
            <a:ext cx="902872" cy="817117"/>
            <a:chOff x="5158076" y="3830812"/>
            <a:chExt cx="1454084" cy="1315975"/>
          </a:xfrm>
        </p:grpSpPr>
        <p:sp>
          <p:nvSpPr>
            <p:cNvPr id="128" name="Freeform 127"/>
            <p:cNvSpPr/>
            <p:nvPr/>
          </p:nvSpPr>
          <p:spPr>
            <a:xfrm rot="11189975">
              <a:off x="5158076" y="3903646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 rot="10833480">
              <a:off x="5183483" y="3830812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 flipH="1">
            <a:off x="3184955" y="4000349"/>
            <a:ext cx="1158445" cy="93285"/>
            <a:chOff x="1085432" y="2448235"/>
            <a:chExt cx="1865687" cy="150236"/>
          </a:xfrm>
        </p:grpSpPr>
        <p:sp>
          <p:nvSpPr>
            <p:cNvPr id="131" name="Freeform 130"/>
            <p:cNvSpPr/>
            <p:nvPr/>
          </p:nvSpPr>
          <p:spPr>
            <a:xfrm rot="5400000">
              <a:off x="2007476" y="1593617"/>
              <a:ext cx="45719" cy="1841566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5789802">
              <a:off x="1136487" y="2397180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flipH="1">
            <a:off x="3177265" y="4367676"/>
            <a:ext cx="1158445" cy="93285"/>
            <a:chOff x="1077742" y="2815562"/>
            <a:chExt cx="1865687" cy="150236"/>
          </a:xfrm>
        </p:grpSpPr>
        <p:sp>
          <p:nvSpPr>
            <p:cNvPr id="134" name="Freeform 133"/>
            <p:cNvSpPr/>
            <p:nvPr/>
          </p:nvSpPr>
          <p:spPr>
            <a:xfrm rot="5400000">
              <a:off x="1999786" y="1960944"/>
              <a:ext cx="45719" cy="1841566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 rot="5789802">
              <a:off x="1128797" y="276450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3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550844" y="605589"/>
            <a:ext cx="5161550" cy="387116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6010">
                  <a:alpha val="0"/>
                </a:srgbClr>
              </a:gs>
              <a:gs pos="0">
                <a:srgbClr val="64CD05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1172" y="683012"/>
            <a:ext cx="4980895" cy="3716315"/>
            <a:chOff x="160020" y="137160"/>
            <a:chExt cx="8823960" cy="6583680"/>
          </a:xfrm>
        </p:grpSpPr>
        <p:sp>
          <p:nvSpPr>
            <p:cNvPr id="31" name="Rectangle 11"/>
            <p:cNvSpPr/>
            <p:nvPr/>
          </p:nvSpPr>
          <p:spPr>
            <a:xfrm>
              <a:off x="160020" y="137160"/>
              <a:ext cx="8823960" cy="6583680"/>
            </a:xfrm>
            <a:custGeom>
              <a:avLst/>
              <a:gdLst>
                <a:gd name="connsiteX0" fmla="*/ 0 w 8839200"/>
                <a:gd name="connsiteY0" fmla="*/ 0 h 6553200"/>
                <a:gd name="connsiteX1" fmla="*/ 8839200 w 8839200"/>
                <a:gd name="connsiteY1" fmla="*/ 0 h 6553200"/>
                <a:gd name="connsiteX2" fmla="*/ 8839200 w 8839200"/>
                <a:gd name="connsiteY2" fmla="*/ 6553200 h 6553200"/>
                <a:gd name="connsiteX3" fmla="*/ 0 w 8839200"/>
                <a:gd name="connsiteY3" fmla="*/ 6553200 h 6553200"/>
                <a:gd name="connsiteX4" fmla="*/ 0 w 8839200"/>
                <a:gd name="connsiteY4" fmla="*/ 0 h 6553200"/>
                <a:gd name="connsiteX0" fmla="*/ 0 w 8839200"/>
                <a:gd name="connsiteY0" fmla="*/ 0 h 6553200"/>
                <a:gd name="connsiteX1" fmla="*/ 8839200 w 8839200"/>
                <a:gd name="connsiteY1" fmla="*/ 0 h 6553200"/>
                <a:gd name="connsiteX2" fmla="*/ 8839200 w 8839200"/>
                <a:gd name="connsiteY2" fmla="*/ 6553200 h 6553200"/>
                <a:gd name="connsiteX3" fmla="*/ 0 w 8839200"/>
                <a:gd name="connsiteY3" fmla="*/ 6553200 h 6553200"/>
                <a:gd name="connsiteX4" fmla="*/ 0 w 8839200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53200"/>
                <a:gd name="connsiteX1" fmla="*/ 8859971 w 8859971"/>
                <a:gd name="connsiteY1" fmla="*/ 0 h 6553200"/>
                <a:gd name="connsiteX2" fmla="*/ 8859971 w 8859971"/>
                <a:gd name="connsiteY2" fmla="*/ 6553200 h 6553200"/>
                <a:gd name="connsiteX3" fmla="*/ 20771 w 8859971"/>
                <a:gd name="connsiteY3" fmla="*/ 6553200 h 6553200"/>
                <a:gd name="connsiteX4" fmla="*/ 20771 w 8859971"/>
                <a:gd name="connsiteY4" fmla="*/ 0 h 6553200"/>
                <a:gd name="connsiteX0" fmla="*/ 20771 w 8859971"/>
                <a:gd name="connsiteY0" fmla="*/ 0 h 6583002"/>
                <a:gd name="connsiteX1" fmla="*/ 8859971 w 8859971"/>
                <a:gd name="connsiteY1" fmla="*/ 0 h 6583002"/>
                <a:gd name="connsiteX2" fmla="*/ 8859971 w 8859971"/>
                <a:gd name="connsiteY2" fmla="*/ 6553200 h 6583002"/>
                <a:gd name="connsiteX3" fmla="*/ 20771 w 8859971"/>
                <a:gd name="connsiteY3" fmla="*/ 6553200 h 6583002"/>
                <a:gd name="connsiteX4" fmla="*/ 20771 w 8859971"/>
                <a:gd name="connsiteY4" fmla="*/ 0 h 6583002"/>
                <a:gd name="connsiteX0" fmla="*/ 20771 w 8859971"/>
                <a:gd name="connsiteY0" fmla="*/ 0 h 6583002"/>
                <a:gd name="connsiteX1" fmla="*/ 8859971 w 8859971"/>
                <a:gd name="connsiteY1" fmla="*/ 0 h 6583002"/>
                <a:gd name="connsiteX2" fmla="*/ 8859971 w 8859971"/>
                <a:gd name="connsiteY2" fmla="*/ 6553200 h 6583002"/>
                <a:gd name="connsiteX3" fmla="*/ 20771 w 8859971"/>
                <a:gd name="connsiteY3" fmla="*/ 6553200 h 6583002"/>
                <a:gd name="connsiteX4" fmla="*/ 20771 w 8859971"/>
                <a:gd name="connsiteY4" fmla="*/ 0 h 6583002"/>
                <a:gd name="connsiteX0" fmla="*/ 20771 w 8881258"/>
                <a:gd name="connsiteY0" fmla="*/ 0 h 6583002"/>
                <a:gd name="connsiteX1" fmla="*/ 8859971 w 8881258"/>
                <a:gd name="connsiteY1" fmla="*/ 0 h 6583002"/>
                <a:gd name="connsiteX2" fmla="*/ 8859971 w 8881258"/>
                <a:gd name="connsiteY2" fmla="*/ 6553200 h 6583002"/>
                <a:gd name="connsiteX3" fmla="*/ 20771 w 8881258"/>
                <a:gd name="connsiteY3" fmla="*/ 6553200 h 6583002"/>
                <a:gd name="connsiteX4" fmla="*/ 20771 w 8881258"/>
                <a:gd name="connsiteY4" fmla="*/ 0 h 6583002"/>
                <a:gd name="connsiteX0" fmla="*/ 20771 w 8881258"/>
                <a:gd name="connsiteY0" fmla="*/ 0 h 6583002"/>
                <a:gd name="connsiteX1" fmla="*/ 8859971 w 8881258"/>
                <a:gd name="connsiteY1" fmla="*/ 0 h 6583002"/>
                <a:gd name="connsiteX2" fmla="*/ 8859971 w 8881258"/>
                <a:gd name="connsiteY2" fmla="*/ 6553200 h 6583002"/>
                <a:gd name="connsiteX3" fmla="*/ 20771 w 8881258"/>
                <a:gd name="connsiteY3" fmla="*/ 6553200 h 6583002"/>
                <a:gd name="connsiteX4" fmla="*/ 20771 w 8881258"/>
                <a:gd name="connsiteY4" fmla="*/ 0 h 6583002"/>
                <a:gd name="connsiteX0" fmla="*/ 20771 w 8881258"/>
                <a:gd name="connsiteY0" fmla="*/ 19829 h 6602831"/>
                <a:gd name="connsiteX1" fmla="*/ 8859971 w 8881258"/>
                <a:gd name="connsiteY1" fmla="*/ 19829 h 6602831"/>
                <a:gd name="connsiteX2" fmla="*/ 8859971 w 8881258"/>
                <a:gd name="connsiteY2" fmla="*/ 6573029 h 6602831"/>
                <a:gd name="connsiteX3" fmla="*/ 20771 w 8881258"/>
                <a:gd name="connsiteY3" fmla="*/ 6573029 h 6602831"/>
                <a:gd name="connsiteX4" fmla="*/ 20771 w 8881258"/>
                <a:gd name="connsiteY4" fmla="*/ 19829 h 660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258" h="6602831">
                  <a:moveTo>
                    <a:pt x="20771" y="19829"/>
                  </a:moveTo>
                  <a:cubicBezTo>
                    <a:pt x="3158900" y="-53913"/>
                    <a:pt x="5825081" y="108319"/>
                    <a:pt x="8859971" y="19829"/>
                  </a:cubicBezTo>
                  <a:cubicBezTo>
                    <a:pt x="8933713" y="2381210"/>
                    <a:pt x="8786229" y="4388629"/>
                    <a:pt x="8859971" y="6573029"/>
                  </a:cubicBezTo>
                  <a:cubicBezTo>
                    <a:pt x="5559610" y="6676267"/>
                    <a:pt x="2716449" y="6469790"/>
                    <a:pt x="20771" y="6573029"/>
                  </a:cubicBezTo>
                  <a:cubicBezTo>
                    <a:pt x="-38222" y="4536113"/>
                    <a:pt x="50267" y="1216087"/>
                    <a:pt x="20771" y="19829"/>
                  </a:cubicBezTo>
                  <a:close/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76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87919" y="148590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5400000">
              <a:off x="8707078" y="171081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0800000">
              <a:off x="8684956" y="6440621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16200000">
              <a:off x="184355" y="6411125"/>
              <a:ext cx="280219" cy="265471"/>
            </a:xfrm>
            <a:custGeom>
              <a:avLst/>
              <a:gdLst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  <a:gd name="connsiteX0" fmla="*/ 0 w 280219"/>
                <a:gd name="connsiteY0" fmla="*/ 265471 h 265471"/>
                <a:gd name="connsiteX1" fmla="*/ 280219 w 280219"/>
                <a:gd name="connsiteY1" fmla="*/ 0 h 26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219" h="265471">
                  <a:moveTo>
                    <a:pt x="0" y="265471"/>
                  </a:moveTo>
                  <a:cubicBezTo>
                    <a:pt x="104836" y="218891"/>
                    <a:pt x="207768" y="231365"/>
                    <a:pt x="280219" y="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179356" y="1606917"/>
              <a:ext cx="1670392" cy="3636487"/>
            </a:xfrm>
            <a:custGeom>
              <a:avLst/>
              <a:gdLst>
                <a:gd name="connsiteX0" fmla="*/ 0 w 1666568"/>
                <a:gd name="connsiteY0" fmla="*/ 44245 h 3628103"/>
                <a:gd name="connsiteX1" fmla="*/ 1666568 w 1666568"/>
                <a:gd name="connsiteY1" fmla="*/ 0 h 3628103"/>
                <a:gd name="connsiteX2" fmla="*/ 1651819 w 1666568"/>
                <a:gd name="connsiteY2" fmla="*/ 3613355 h 3628103"/>
                <a:gd name="connsiteX3" fmla="*/ 29497 w 1666568"/>
                <a:gd name="connsiteY3" fmla="*/ 3628103 h 3628103"/>
                <a:gd name="connsiteX0" fmla="*/ 0 w 1666568"/>
                <a:gd name="connsiteY0" fmla="*/ 51041 h 3634899"/>
                <a:gd name="connsiteX1" fmla="*/ 1666568 w 1666568"/>
                <a:gd name="connsiteY1" fmla="*/ 6796 h 3634899"/>
                <a:gd name="connsiteX2" fmla="*/ 1651819 w 1666568"/>
                <a:gd name="connsiteY2" fmla="*/ 3620151 h 3634899"/>
                <a:gd name="connsiteX3" fmla="*/ 29497 w 1666568"/>
                <a:gd name="connsiteY3" fmla="*/ 3634899 h 3634899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56835"/>
                <a:gd name="connsiteX1" fmla="*/ 1666568 w 1670392"/>
                <a:gd name="connsiteY1" fmla="*/ 3807 h 3656835"/>
                <a:gd name="connsiteX2" fmla="*/ 1651819 w 1670392"/>
                <a:gd name="connsiteY2" fmla="*/ 3617162 h 3656835"/>
                <a:gd name="connsiteX3" fmla="*/ 29497 w 1670392"/>
                <a:gd name="connsiteY3" fmla="*/ 3631910 h 3656835"/>
                <a:gd name="connsiteX0" fmla="*/ 0 w 1670392"/>
                <a:gd name="connsiteY0" fmla="*/ 48052 h 3632261"/>
                <a:gd name="connsiteX1" fmla="*/ 1666568 w 1670392"/>
                <a:gd name="connsiteY1" fmla="*/ 3807 h 3632261"/>
                <a:gd name="connsiteX2" fmla="*/ 1651819 w 1670392"/>
                <a:gd name="connsiteY2" fmla="*/ 3617162 h 3632261"/>
                <a:gd name="connsiteX3" fmla="*/ 29497 w 1670392"/>
                <a:gd name="connsiteY3" fmla="*/ 3631910 h 3632261"/>
                <a:gd name="connsiteX0" fmla="*/ 0 w 1670392"/>
                <a:gd name="connsiteY0" fmla="*/ 52278 h 3636487"/>
                <a:gd name="connsiteX1" fmla="*/ 1666568 w 1670392"/>
                <a:gd name="connsiteY1" fmla="*/ 8033 h 3636487"/>
                <a:gd name="connsiteX2" fmla="*/ 1651819 w 1670392"/>
                <a:gd name="connsiteY2" fmla="*/ 3621388 h 3636487"/>
                <a:gd name="connsiteX3" fmla="*/ 29497 w 1670392"/>
                <a:gd name="connsiteY3" fmla="*/ 3636136 h 363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392" h="3636487">
                  <a:moveTo>
                    <a:pt x="0" y="52278"/>
                  </a:moveTo>
                  <a:cubicBezTo>
                    <a:pt x="794447" y="24748"/>
                    <a:pt x="1039925" y="-17859"/>
                    <a:pt x="1666568" y="8033"/>
                  </a:cubicBezTo>
                  <a:cubicBezTo>
                    <a:pt x="1580372" y="1283605"/>
                    <a:pt x="1717695" y="2305176"/>
                    <a:pt x="1651819" y="3621388"/>
                  </a:cubicBezTo>
                  <a:cubicBezTo>
                    <a:pt x="1029765" y="3585664"/>
                    <a:pt x="631231" y="3641380"/>
                    <a:pt x="29497" y="363613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52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74768" y="2617839"/>
              <a:ext cx="752168" cy="1622323"/>
            </a:xfrm>
            <a:custGeom>
              <a:avLst/>
              <a:gdLst>
                <a:gd name="connsiteX0" fmla="*/ 0 w 752168"/>
                <a:gd name="connsiteY0" fmla="*/ 29497 h 1622323"/>
                <a:gd name="connsiteX1" fmla="*/ 752168 w 752168"/>
                <a:gd name="connsiteY1" fmla="*/ 0 h 1622323"/>
                <a:gd name="connsiteX2" fmla="*/ 752168 w 752168"/>
                <a:gd name="connsiteY2" fmla="*/ 1622323 h 1622323"/>
                <a:gd name="connsiteX3" fmla="*/ 14749 w 752168"/>
                <a:gd name="connsiteY3" fmla="*/ 1622323 h 16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168" h="1622323">
                  <a:moveTo>
                    <a:pt x="0" y="29497"/>
                  </a:moveTo>
                  <a:lnTo>
                    <a:pt x="752168" y="0"/>
                  </a:lnTo>
                  <a:lnTo>
                    <a:pt x="752168" y="1622323"/>
                  </a:lnTo>
                  <a:lnTo>
                    <a:pt x="14749" y="1622323"/>
                  </a:ln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9000"/>
                    </a:schemeClr>
                  </a:gs>
                  <a:gs pos="65000">
                    <a:schemeClr val="bg1"/>
                  </a:gs>
                  <a:gs pos="35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25689" y="2743200"/>
              <a:ext cx="495433" cy="1371600"/>
            </a:xfrm>
            <a:custGeom>
              <a:avLst/>
              <a:gdLst>
                <a:gd name="connsiteX0" fmla="*/ 14748 w 14748"/>
                <a:gd name="connsiteY0" fmla="*/ 0 h 1371600"/>
                <a:gd name="connsiteX1" fmla="*/ 0 w 14748"/>
                <a:gd name="connsiteY1" fmla="*/ 1371600 h 1371600"/>
                <a:gd name="connsiteX0" fmla="*/ 14748 w 173751"/>
                <a:gd name="connsiteY0" fmla="*/ 0 h 1371600"/>
                <a:gd name="connsiteX1" fmla="*/ 0 w 173751"/>
                <a:gd name="connsiteY1" fmla="*/ 1371600 h 1371600"/>
                <a:gd name="connsiteX0" fmla="*/ 14748 w 358736"/>
                <a:gd name="connsiteY0" fmla="*/ 0 h 1371600"/>
                <a:gd name="connsiteX1" fmla="*/ 0 w 358736"/>
                <a:gd name="connsiteY1" fmla="*/ 1371600 h 1371600"/>
                <a:gd name="connsiteX0" fmla="*/ 14748 w 416649"/>
                <a:gd name="connsiteY0" fmla="*/ 0 h 1371600"/>
                <a:gd name="connsiteX1" fmla="*/ 0 w 416649"/>
                <a:gd name="connsiteY1" fmla="*/ 1371600 h 1371600"/>
                <a:gd name="connsiteX0" fmla="*/ 14748 w 422223"/>
                <a:gd name="connsiteY0" fmla="*/ 0 h 1371600"/>
                <a:gd name="connsiteX1" fmla="*/ 0 w 422223"/>
                <a:gd name="connsiteY1" fmla="*/ 1371600 h 1371600"/>
                <a:gd name="connsiteX0" fmla="*/ 14748 w 490226"/>
                <a:gd name="connsiteY0" fmla="*/ 0 h 1371600"/>
                <a:gd name="connsiteX1" fmla="*/ 0 w 490226"/>
                <a:gd name="connsiteY1" fmla="*/ 1371600 h 1371600"/>
                <a:gd name="connsiteX0" fmla="*/ 14748 w 495433"/>
                <a:gd name="connsiteY0" fmla="*/ 0 h 1371600"/>
                <a:gd name="connsiteX1" fmla="*/ 0 w 495433"/>
                <a:gd name="connsiteY1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433" h="1371600">
                  <a:moveTo>
                    <a:pt x="14748" y="0"/>
                  </a:moveTo>
                  <a:cubicBezTo>
                    <a:pt x="717755" y="383458"/>
                    <a:pt x="594852" y="1076631"/>
                    <a:pt x="0" y="137160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Oval 26"/>
            <p:cNvSpPr/>
            <p:nvPr/>
          </p:nvSpPr>
          <p:spPr>
            <a:xfrm>
              <a:off x="1320799" y="3423051"/>
              <a:ext cx="64008" cy="64008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7159">
                  <a:moveTo>
                    <a:pt x="0" y="152544"/>
                  </a:moveTo>
                  <a:cubicBezTo>
                    <a:pt x="0" y="68376"/>
                    <a:pt x="24417" y="-3666"/>
                    <a:pt x="152400" y="144"/>
                  </a:cubicBezTo>
                  <a:cubicBezTo>
                    <a:pt x="280383" y="3954"/>
                    <a:pt x="304800" y="68376"/>
                    <a:pt x="304800" y="152544"/>
                  </a:cubicBezTo>
                  <a:cubicBezTo>
                    <a:pt x="304800" y="267192"/>
                    <a:pt x="244188" y="287799"/>
                    <a:pt x="152400" y="304944"/>
                  </a:cubicBezTo>
                  <a:cubicBezTo>
                    <a:pt x="60612" y="322089"/>
                    <a:pt x="0" y="236712"/>
                    <a:pt x="0" y="1525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H="1" flipV="1">
              <a:off x="7282670" y="1606917"/>
              <a:ext cx="1670392" cy="3636487"/>
            </a:xfrm>
            <a:custGeom>
              <a:avLst/>
              <a:gdLst>
                <a:gd name="connsiteX0" fmla="*/ 0 w 1666568"/>
                <a:gd name="connsiteY0" fmla="*/ 44245 h 3628103"/>
                <a:gd name="connsiteX1" fmla="*/ 1666568 w 1666568"/>
                <a:gd name="connsiteY1" fmla="*/ 0 h 3628103"/>
                <a:gd name="connsiteX2" fmla="*/ 1651819 w 1666568"/>
                <a:gd name="connsiteY2" fmla="*/ 3613355 h 3628103"/>
                <a:gd name="connsiteX3" fmla="*/ 29497 w 1666568"/>
                <a:gd name="connsiteY3" fmla="*/ 3628103 h 3628103"/>
                <a:gd name="connsiteX0" fmla="*/ 0 w 1666568"/>
                <a:gd name="connsiteY0" fmla="*/ 51041 h 3634899"/>
                <a:gd name="connsiteX1" fmla="*/ 1666568 w 1666568"/>
                <a:gd name="connsiteY1" fmla="*/ 6796 h 3634899"/>
                <a:gd name="connsiteX2" fmla="*/ 1651819 w 1666568"/>
                <a:gd name="connsiteY2" fmla="*/ 3620151 h 3634899"/>
                <a:gd name="connsiteX3" fmla="*/ 29497 w 1666568"/>
                <a:gd name="connsiteY3" fmla="*/ 3634899 h 3634899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66568"/>
                <a:gd name="connsiteY0" fmla="*/ 48052 h 3631910"/>
                <a:gd name="connsiteX1" fmla="*/ 1666568 w 1666568"/>
                <a:gd name="connsiteY1" fmla="*/ 3807 h 3631910"/>
                <a:gd name="connsiteX2" fmla="*/ 1651819 w 1666568"/>
                <a:gd name="connsiteY2" fmla="*/ 3617162 h 3631910"/>
                <a:gd name="connsiteX3" fmla="*/ 29497 w 1666568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31910"/>
                <a:gd name="connsiteX1" fmla="*/ 1666568 w 1670392"/>
                <a:gd name="connsiteY1" fmla="*/ 3807 h 3631910"/>
                <a:gd name="connsiteX2" fmla="*/ 1651819 w 1670392"/>
                <a:gd name="connsiteY2" fmla="*/ 3617162 h 3631910"/>
                <a:gd name="connsiteX3" fmla="*/ 29497 w 1670392"/>
                <a:gd name="connsiteY3" fmla="*/ 3631910 h 3631910"/>
                <a:gd name="connsiteX0" fmla="*/ 0 w 1670392"/>
                <a:gd name="connsiteY0" fmla="*/ 48052 h 3656835"/>
                <a:gd name="connsiteX1" fmla="*/ 1666568 w 1670392"/>
                <a:gd name="connsiteY1" fmla="*/ 3807 h 3656835"/>
                <a:gd name="connsiteX2" fmla="*/ 1651819 w 1670392"/>
                <a:gd name="connsiteY2" fmla="*/ 3617162 h 3656835"/>
                <a:gd name="connsiteX3" fmla="*/ 29497 w 1670392"/>
                <a:gd name="connsiteY3" fmla="*/ 3631910 h 3656835"/>
                <a:gd name="connsiteX0" fmla="*/ 0 w 1670392"/>
                <a:gd name="connsiteY0" fmla="*/ 48052 h 3632261"/>
                <a:gd name="connsiteX1" fmla="*/ 1666568 w 1670392"/>
                <a:gd name="connsiteY1" fmla="*/ 3807 h 3632261"/>
                <a:gd name="connsiteX2" fmla="*/ 1651819 w 1670392"/>
                <a:gd name="connsiteY2" fmla="*/ 3617162 h 3632261"/>
                <a:gd name="connsiteX3" fmla="*/ 29497 w 1670392"/>
                <a:gd name="connsiteY3" fmla="*/ 3631910 h 3632261"/>
                <a:gd name="connsiteX0" fmla="*/ 0 w 1670392"/>
                <a:gd name="connsiteY0" fmla="*/ 52278 h 3636487"/>
                <a:gd name="connsiteX1" fmla="*/ 1666568 w 1670392"/>
                <a:gd name="connsiteY1" fmla="*/ 8033 h 3636487"/>
                <a:gd name="connsiteX2" fmla="*/ 1651819 w 1670392"/>
                <a:gd name="connsiteY2" fmla="*/ 3621388 h 3636487"/>
                <a:gd name="connsiteX3" fmla="*/ 29497 w 1670392"/>
                <a:gd name="connsiteY3" fmla="*/ 3636136 h 363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392" h="3636487">
                  <a:moveTo>
                    <a:pt x="0" y="52278"/>
                  </a:moveTo>
                  <a:cubicBezTo>
                    <a:pt x="794447" y="24748"/>
                    <a:pt x="1039925" y="-17859"/>
                    <a:pt x="1666568" y="8033"/>
                  </a:cubicBezTo>
                  <a:cubicBezTo>
                    <a:pt x="1580372" y="1283605"/>
                    <a:pt x="1717695" y="2305176"/>
                    <a:pt x="1651819" y="3621388"/>
                  </a:cubicBezTo>
                  <a:cubicBezTo>
                    <a:pt x="1029765" y="3585664"/>
                    <a:pt x="631231" y="3641380"/>
                    <a:pt x="29497" y="363613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52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 flipH="1" flipV="1">
              <a:off x="8205482" y="2610159"/>
              <a:ext cx="752168" cy="1622323"/>
            </a:xfrm>
            <a:custGeom>
              <a:avLst/>
              <a:gdLst>
                <a:gd name="connsiteX0" fmla="*/ 0 w 752168"/>
                <a:gd name="connsiteY0" fmla="*/ 29497 h 1622323"/>
                <a:gd name="connsiteX1" fmla="*/ 752168 w 752168"/>
                <a:gd name="connsiteY1" fmla="*/ 0 h 1622323"/>
                <a:gd name="connsiteX2" fmla="*/ 752168 w 752168"/>
                <a:gd name="connsiteY2" fmla="*/ 1622323 h 1622323"/>
                <a:gd name="connsiteX3" fmla="*/ 14749 w 752168"/>
                <a:gd name="connsiteY3" fmla="*/ 1622323 h 16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168" h="1622323">
                  <a:moveTo>
                    <a:pt x="0" y="29497"/>
                  </a:moveTo>
                  <a:lnTo>
                    <a:pt x="752168" y="0"/>
                  </a:lnTo>
                  <a:lnTo>
                    <a:pt x="752168" y="1622323"/>
                  </a:lnTo>
                  <a:lnTo>
                    <a:pt x="14749" y="1622323"/>
                  </a:ln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9000"/>
                    </a:schemeClr>
                  </a:gs>
                  <a:gs pos="65000">
                    <a:schemeClr val="bg1"/>
                  </a:gs>
                  <a:gs pos="35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flipH="1" flipV="1">
              <a:off x="6811296" y="2735521"/>
              <a:ext cx="495433" cy="1371600"/>
            </a:xfrm>
            <a:custGeom>
              <a:avLst/>
              <a:gdLst>
                <a:gd name="connsiteX0" fmla="*/ 14748 w 14748"/>
                <a:gd name="connsiteY0" fmla="*/ 0 h 1371600"/>
                <a:gd name="connsiteX1" fmla="*/ 0 w 14748"/>
                <a:gd name="connsiteY1" fmla="*/ 1371600 h 1371600"/>
                <a:gd name="connsiteX0" fmla="*/ 14748 w 173751"/>
                <a:gd name="connsiteY0" fmla="*/ 0 h 1371600"/>
                <a:gd name="connsiteX1" fmla="*/ 0 w 173751"/>
                <a:gd name="connsiteY1" fmla="*/ 1371600 h 1371600"/>
                <a:gd name="connsiteX0" fmla="*/ 14748 w 358736"/>
                <a:gd name="connsiteY0" fmla="*/ 0 h 1371600"/>
                <a:gd name="connsiteX1" fmla="*/ 0 w 358736"/>
                <a:gd name="connsiteY1" fmla="*/ 1371600 h 1371600"/>
                <a:gd name="connsiteX0" fmla="*/ 14748 w 416649"/>
                <a:gd name="connsiteY0" fmla="*/ 0 h 1371600"/>
                <a:gd name="connsiteX1" fmla="*/ 0 w 416649"/>
                <a:gd name="connsiteY1" fmla="*/ 1371600 h 1371600"/>
                <a:gd name="connsiteX0" fmla="*/ 14748 w 422223"/>
                <a:gd name="connsiteY0" fmla="*/ 0 h 1371600"/>
                <a:gd name="connsiteX1" fmla="*/ 0 w 422223"/>
                <a:gd name="connsiteY1" fmla="*/ 1371600 h 1371600"/>
                <a:gd name="connsiteX0" fmla="*/ 14748 w 490226"/>
                <a:gd name="connsiteY0" fmla="*/ 0 h 1371600"/>
                <a:gd name="connsiteX1" fmla="*/ 0 w 490226"/>
                <a:gd name="connsiteY1" fmla="*/ 1371600 h 1371600"/>
                <a:gd name="connsiteX0" fmla="*/ 14748 w 495433"/>
                <a:gd name="connsiteY0" fmla="*/ 0 h 1371600"/>
                <a:gd name="connsiteX1" fmla="*/ 0 w 495433"/>
                <a:gd name="connsiteY1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433" h="1371600">
                  <a:moveTo>
                    <a:pt x="14748" y="0"/>
                  </a:moveTo>
                  <a:cubicBezTo>
                    <a:pt x="717755" y="383458"/>
                    <a:pt x="594852" y="1076631"/>
                    <a:pt x="0" y="1371600"/>
                  </a:cubicBezTo>
                </a:path>
              </a:pathLst>
            </a:custGeom>
            <a:noFill/>
            <a:ln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Oval 26"/>
            <p:cNvSpPr/>
            <p:nvPr/>
          </p:nvSpPr>
          <p:spPr>
            <a:xfrm flipH="1" flipV="1">
              <a:off x="7747611" y="3363262"/>
              <a:ext cx="64008" cy="64008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7159">
                  <a:moveTo>
                    <a:pt x="0" y="152544"/>
                  </a:moveTo>
                  <a:cubicBezTo>
                    <a:pt x="0" y="68376"/>
                    <a:pt x="24417" y="-3666"/>
                    <a:pt x="152400" y="144"/>
                  </a:cubicBezTo>
                  <a:cubicBezTo>
                    <a:pt x="280383" y="3954"/>
                    <a:pt x="304800" y="68376"/>
                    <a:pt x="304800" y="152544"/>
                  </a:cubicBezTo>
                  <a:cubicBezTo>
                    <a:pt x="304800" y="267192"/>
                    <a:pt x="244188" y="287799"/>
                    <a:pt x="152400" y="304944"/>
                  </a:cubicBezTo>
                  <a:cubicBezTo>
                    <a:pt x="60612" y="322089"/>
                    <a:pt x="0" y="236712"/>
                    <a:pt x="0" y="1525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549878" y="162232"/>
              <a:ext cx="44245" cy="6533536"/>
            </a:xfrm>
            <a:custGeom>
              <a:avLst/>
              <a:gdLst>
                <a:gd name="connsiteX0" fmla="*/ 44245 w 44245"/>
                <a:gd name="connsiteY0" fmla="*/ 0 h 6533536"/>
                <a:gd name="connsiteX1" fmla="*/ 0 w 44245"/>
                <a:gd name="connsiteY1" fmla="*/ 6533536 h 6533536"/>
                <a:gd name="connsiteX0" fmla="*/ 44245 w 50029"/>
                <a:gd name="connsiteY0" fmla="*/ 0 h 6533536"/>
                <a:gd name="connsiteX1" fmla="*/ 0 w 50029"/>
                <a:gd name="connsiteY1" fmla="*/ 6533536 h 6533536"/>
                <a:gd name="connsiteX0" fmla="*/ 44245 w 44245"/>
                <a:gd name="connsiteY0" fmla="*/ 0 h 6533536"/>
                <a:gd name="connsiteX1" fmla="*/ 0 w 44245"/>
                <a:gd name="connsiteY1" fmla="*/ 6533536 h 653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245" h="6533536">
                  <a:moveTo>
                    <a:pt x="44245" y="0"/>
                  </a:moveTo>
                  <a:cubicBezTo>
                    <a:pt x="-14749" y="2236839"/>
                    <a:pt x="88490" y="4547420"/>
                    <a:pt x="0" y="653353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alpha val="39000"/>
                    </a:schemeClr>
                  </a:gs>
                  <a:gs pos="39000">
                    <a:schemeClr val="bg1"/>
                  </a:gs>
                  <a:gs pos="78651">
                    <a:srgbClr val="FFFFFF"/>
                  </a:gs>
                  <a:gs pos="100000">
                    <a:schemeClr val="bg1">
                      <a:alpha val="52000"/>
                    </a:schemeClr>
                  </a:gs>
                  <a:gs pos="18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26"/>
            <p:cNvSpPr/>
            <p:nvPr/>
          </p:nvSpPr>
          <p:spPr>
            <a:xfrm flipH="1">
              <a:off x="3886200" y="2752506"/>
              <a:ext cx="1371600" cy="1363446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5097"/>
                <a:gd name="connsiteX1" fmla="*/ 152400 w 304800"/>
                <a:gd name="connsiteY1" fmla="*/ 144 h 305097"/>
                <a:gd name="connsiteX2" fmla="*/ 304800 w 304800"/>
                <a:gd name="connsiteY2" fmla="*/ 152544 h 305097"/>
                <a:gd name="connsiteX3" fmla="*/ 152400 w 304800"/>
                <a:gd name="connsiteY3" fmla="*/ 304944 h 305097"/>
                <a:gd name="connsiteX4" fmla="*/ 0 w 304800"/>
                <a:gd name="connsiteY4" fmla="*/ 152544 h 305097"/>
                <a:gd name="connsiteX0" fmla="*/ 0 w 304800"/>
                <a:gd name="connsiteY0" fmla="*/ 152524 h 305055"/>
                <a:gd name="connsiteX1" fmla="*/ 152400 w 304800"/>
                <a:gd name="connsiteY1" fmla="*/ 124 h 305055"/>
                <a:gd name="connsiteX2" fmla="*/ 304800 w 304800"/>
                <a:gd name="connsiteY2" fmla="*/ 152524 h 305055"/>
                <a:gd name="connsiteX3" fmla="*/ 152400 w 304800"/>
                <a:gd name="connsiteY3" fmla="*/ 304924 h 305055"/>
                <a:gd name="connsiteX4" fmla="*/ 0 w 304800"/>
                <a:gd name="connsiteY4" fmla="*/ 152524 h 305055"/>
                <a:gd name="connsiteX0" fmla="*/ 0 w 304800"/>
                <a:gd name="connsiteY0" fmla="*/ 152802 h 305333"/>
                <a:gd name="connsiteX1" fmla="*/ 152400 w 304800"/>
                <a:gd name="connsiteY1" fmla="*/ 402 h 305333"/>
                <a:gd name="connsiteX2" fmla="*/ 304800 w 304800"/>
                <a:gd name="connsiteY2" fmla="*/ 152802 h 305333"/>
                <a:gd name="connsiteX3" fmla="*/ 152400 w 304800"/>
                <a:gd name="connsiteY3" fmla="*/ 305202 h 305333"/>
                <a:gd name="connsiteX4" fmla="*/ 0 w 304800"/>
                <a:gd name="connsiteY4" fmla="*/ 152802 h 305333"/>
                <a:gd name="connsiteX0" fmla="*/ 0 w 304800"/>
                <a:gd name="connsiteY0" fmla="*/ 152802 h 305333"/>
                <a:gd name="connsiteX1" fmla="*/ 152400 w 304800"/>
                <a:gd name="connsiteY1" fmla="*/ 402 h 305333"/>
                <a:gd name="connsiteX2" fmla="*/ 304800 w 304800"/>
                <a:gd name="connsiteY2" fmla="*/ 152802 h 305333"/>
                <a:gd name="connsiteX3" fmla="*/ 152400 w 304800"/>
                <a:gd name="connsiteY3" fmla="*/ 305202 h 305333"/>
                <a:gd name="connsiteX4" fmla="*/ 0 w 304800"/>
                <a:gd name="connsiteY4" fmla="*/ 152802 h 30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5333">
                  <a:moveTo>
                    <a:pt x="0" y="152802"/>
                  </a:moveTo>
                  <a:cubicBezTo>
                    <a:pt x="0" y="81845"/>
                    <a:pt x="50636" y="-6711"/>
                    <a:pt x="152400" y="402"/>
                  </a:cubicBezTo>
                  <a:cubicBezTo>
                    <a:pt x="254164" y="7515"/>
                    <a:pt x="304800" y="68634"/>
                    <a:pt x="304800" y="152802"/>
                  </a:cubicBezTo>
                  <a:cubicBezTo>
                    <a:pt x="301522" y="244331"/>
                    <a:pt x="244188" y="301268"/>
                    <a:pt x="152400" y="305202"/>
                  </a:cubicBezTo>
                  <a:cubicBezTo>
                    <a:pt x="60612" y="309136"/>
                    <a:pt x="0" y="223759"/>
                    <a:pt x="0" y="152802"/>
                  </a:cubicBezTo>
                  <a:close/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9000"/>
                    </a:schemeClr>
                  </a:gs>
                  <a:gs pos="67000">
                    <a:schemeClr val="bg1"/>
                  </a:gs>
                  <a:gs pos="35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26"/>
            <p:cNvSpPr/>
            <p:nvPr/>
          </p:nvSpPr>
          <p:spPr>
            <a:xfrm flipH="1">
              <a:off x="4539615" y="3388509"/>
              <a:ext cx="91440" cy="91440"/>
            </a:xfrm>
            <a:custGeom>
              <a:avLst/>
              <a:gdLst>
                <a:gd name="connsiteX0" fmla="*/ 0 w 304800"/>
                <a:gd name="connsiteY0" fmla="*/ 152400 h 304800"/>
                <a:gd name="connsiteX1" fmla="*/ 152400 w 304800"/>
                <a:gd name="connsiteY1" fmla="*/ 0 h 304800"/>
                <a:gd name="connsiteX2" fmla="*/ 304800 w 304800"/>
                <a:gd name="connsiteY2" fmla="*/ 152400 h 304800"/>
                <a:gd name="connsiteX3" fmla="*/ 152400 w 304800"/>
                <a:gd name="connsiteY3" fmla="*/ 304800 h 304800"/>
                <a:gd name="connsiteX4" fmla="*/ 0 w 304800"/>
                <a:gd name="connsiteY4" fmla="*/ 152400 h 304800"/>
                <a:gd name="connsiteX0" fmla="*/ 0 w 304800"/>
                <a:gd name="connsiteY0" fmla="*/ 152400 h 307015"/>
                <a:gd name="connsiteX1" fmla="*/ 152400 w 304800"/>
                <a:gd name="connsiteY1" fmla="*/ 0 h 307015"/>
                <a:gd name="connsiteX2" fmla="*/ 304800 w 304800"/>
                <a:gd name="connsiteY2" fmla="*/ 152400 h 307015"/>
                <a:gd name="connsiteX3" fmla="*/ 152400 w 304800"/>
                <a:gd name="connsiteY3" fmla="*/ 304800 h 307015"/>
                <a:gd name="connsiteX4" fmla="*/ 0 w 304800"/>
                <a:gd name="connsiteY4" fmla="*/ 152400 h 307015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  <a:gd name="connsiteX0" fmla="*/ 0 w 304800"/>
                <a:gd name="connsiteY0" fmla="*/ 152544 h 307159"/>
                <a:gd name="connsiteX1" fmla="*/ 152400 w 304800"/>
                <a:gd name="connsiteY1" fmla="*/ 144 h 307159"/>
                <a:gd name="connsiteX2" fmla="*/ 304800 w 304800"/>
                <a:gd name="connsiteY2" fmla="*/ 152544 h 307159"/>
                <a:gd name="connsiteX3" fmla="*/ 152400 w 304800"/>
                <a:gd name="connsiteY3" fmla="*/ 304944 h 307159"/>
                <a:gd name="connsiteX4" fmla="*/ 0 w 304800"/>
                <a:gd name="connsiteY4" fmla="*/ 152544 h 30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7159">
                  <a:moveTo>
                    <a:pt x="0" y="152544"/>
                  </a:moveTo>
                  <a:cubicBezTo>
                    <a:pt x="0" y="68376"/>
                    <a:pt x="24417" y="-3666"/>
                    <a:pt x="152400" y="144"/>
                  </a:cubicBezTo>
                  <a:cubicBezTo>
                    <a:pt x="280383" y="3954"/>
                    <a:pt x="304800" y="68376"/>
                    <a:pt x="304800" y="152544"/>
                  </a:cubicBezTo>
                  <a:cubicBezTo>
                    <a:pt x="304800" y="267192"/>
                    <a:pt x="244188" y="287799"/>
                    <a:pt x="152400" y="304944"/>
                  </a:cubicBezTo>
                  <a:cubicBezTo>
                    <a:pt x="60612" y="322089"/>
                    <a:pt x="0" y="236712"/>
                    <a:pt x="0" y="1525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21166" y="1070597"/>
            <a:ext cx="111453" cy="154435"/>
            <a:chOff x="2564042" y="1871980"/>
            <a:chExt cx="134858" cy="186866"/>
          </a:xfrm>
        </p:grpSpPr>
        <p:sp>
          <p:nvSpPr>
            <p:cNvPr id="48" name="Freeform 47"/>
            <p:cNvSpPr/>
            <p:nvPr/>
          </p:nvSpPr>
          <p:spPr>
            <a:xfrm rot="21025097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rot="970606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79548" y="1518924"/>
            <a:ext cx="111453" cy="154435"/>
            <a:chOff x="2564042" y="1871980"/>
            <a:chExt cx="134858" cy="186866"/>
          </a:xfrm>
        </p:grpSpPr>
        <p:sp>
          <p:nvSpPr>
            <p:cNvPr id="51" name="Freeform 50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6227729">
            <a:off x="1999691" y="1577301"/>
            <a:ext cx="1201723" cy="1108200"/>
            <a:chOff x="4859287" y="2540701"/>
            <a:chExt cx="1454084" cy="1340922"/>
          </a:xfrm>
        </p:grpSpPr>
        <p:sp>
          <p:nvSpPr>
            <p:cNvPr id="54" name="Freeform 53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Oval 26"/>
          <p:cNvSpPr/>
          <p:nvPr/>
        </p:nvSpPr>
        <p:spPr>
          <a:xfrm flipH="1">
            <a:off x="5383252" y="816740"/>
            <a:ext cx="151198" cy="149024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26"/>
          <p:cNvSpPr/>
          <p:nvPr/>
        </p:nvSpPr>
        <p:spPr>
          <a:xfrm flipH="1">
            <a:off x="5291777" y="2158706"/>
            <a:ext cx="151198" cy="149024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811507" y="2916713"/>
            <a:ext cx="111453" cy="154435"/>
            <a:chOff x="2564042" y="1871980"/>
            <a:chExt cx="134858" cy="186866"/>
          </a:xfrm>
        </p:grpSpPr>
        <p:sp>
          <p:nvSpPr>
            <p:cNvPr id="59" name="Freeform 58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89232" y="2520428"/>
            <a:ext cx="111453" cy="154435"/>
            <a:chOff x="2564042" y="1871980"/>
            <a:chExt cx="134858" cy="186866"/>
          </a:xfrm>
        </p:grpSpPr>
        <p:sp>
          <p:nvSpPr>
            <p:cNvPr id="62" name="Freeform 61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81519" y="3037923"/>
            <a:ext cx="111453" cy="154435"/>
            <a:chOff x="2564042" y="1871980"/>
            <a:chExt cx="134858" cy="186866"/>
          </a:xfrm>
        </p:grpSpPr>
        <p:sp>
          <p:nvSpPr>
            <p:cNvPr id="65" name="Freeform 64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780930" y="3705669"/>
            <a:ext cx="111453" cy="154435"/>
            <a:chOff x="2564042" y="1871980"/>
            <a:chExt cx="134858" cy="186866"/>
          </a:xfrm>
        </p:grpSpPr>
        <p:sp>
          <p:nvSpPr>
            <p:cNvPr id="68" name="Freeform 67"/>
            <p:cNvSpPr/>
            <p:nvPr/>
          </p:nvSpPr>
          <p:spPr>
            <a:xfrm rot="220005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225358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0" name="Oval 26"/>
          <p:cNvSpPr/>
          <p:nvPr/>
        </p:nvSpPr>
        <p:spPr>
          <a:xfrm flipH="1">
            <a:off x="2733286" y="816741"/>
            <a:ext cx="151198" cy="149024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 rot="212948">
            <a:off x="3020530" y="1020398"/>
            <a:ext cx="535077" cy="182446"/>
            <a:chOff x="4859287" y="2540701"/>
            <a:chExt cx="1454084" cy="1340922"/>
          </a:xfrm>
        </p:grpSpPr>
        <p:sp>
          <p:nvSpPr>
            <p:cNvPr id="72" name="Freeform 71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" name="Freeform 73"/>
          <p:cNvSpPr/>
          <p:nvPr/>
        </p:nvSpPr>
        <p:spPr>
          <a:xfrm>
            <a:off x="3202323" y="826198"/>
            <a:ext cx="2019312" cy="66788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Oval 26"/>
          <p:cNvSpPr/>
          <p:nvPr/>
        </p:nvSpPr>
        <p:spPr>
          <a:xfrm flipH="1">
            <a:off x="3451180" y="1346036"/>
            <a:ext cx="151198" cy="149024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Oval 26"/>
          <p:cNvSpPr/>
          <p:nvPr/>
        </p:nvSpPr>
        <p:spPr>
          <a:xfrm flipH="1">
            <a:off x="4494195" y="1758336"/>
            <a:ext cx="151198" cy="149024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3718892" y="1465821"/>
            <a:ext cx="687265" cy="260640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itle 7"/>
          <p:cNvSpPr txBox="1">
            <a:spLocks/>
          </p:cNvSpPr>
          <p:nvPr/>
        </p:nvSpPr>
        <p:spPr>
          <a:xfrm>
            <a:off x="2263271" y="3826116"/>
            <a:ext cx="576551" cy="38154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82" name="Title 7"/>
          <p:cNvSpPr txBox="1">
            <a:spLocks/>
          </p:cNvSpPr>
          <p:nvPr/>
        </p:nvSpPr>
        <p:spPr>
          <a:xfrm>
            <a:off x="6028019" y="745550"/>
            <a:ext cx="243018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The Plan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itle 7"/>
          <p:cNvSpPr txBox="1">
            <a:spLocks/>
          </p:cNvSpPr>
          <p:nvPr/>
        </p:nvSpPr>
        <p:spPr>
          <a:xfrm>
            <a:off x="6026893" y="1110363"/>
            <a:ext cx="2430181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This is a sample text, insert your own text here.</a:t>
            </a:r>
          </a:p>
        </p:txBody>
      </p:sp>
      <p:sp>
        <p:nvSpPr>
          <p:cNvPr id="84" name="Title 7"/>
          <p:cNvSpPr txBox="1">
            <a:spLocks/>
          </p:cNvSpPr>
          <p:nvPr/>
        </p:nvSpPr>
        <p:spPr>
          <a:xfrm>
            <a:off x="6028019" y="1588353"/>
            <a:ext cx="2430181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You can edit this text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You can edit this text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You can edit this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text</a:t>
            </a:r>
            <a:endParaRPr lang="en-US" sz="120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386"/>
          <p:cNvGrpSpPr/>
          <p:nvPr/>
        </p:nvGrpSpPr>
        <p:grpSpPr>
          <a:xfrm>
            <a:off x="2604951" y="783245"/>
            <a:ext cx="6310449" cy="4684105"/>
            <a:chOff x="3761525" y="1619219"/>
            <a:chExt cx="5215247" cy="3871161"/>
          </a:xfrm>
        </p:grpSpPr>
        <p:sp>
          <p:nvSpPr>
            <p:cNvPr id="3" name="Rounded Rectangle 2"/>
            <p:cNvSpPr/>
            <p:nvPr/>
          </p:nvSpPr>
          <p:spPr>
            <a:xfrm>
              <a:off x="3815222" y="1619219"/>
              <a:ext cx="5161550" cy="3871161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6010">
                    <a:alpha val="0"/>
                  </a:srgbClr>
                </a:gs>
                <a:gs pos="0">
                  <a:srgbClr val="64C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61525" y="2018897"/>
              <a:ext cx="5077675" cy="2838853"/>
              <a:chOff x="76200" y="1219200"/>
              <a:chExt cx="8995410" cy="5029200"/>
            </a:xfrm>
          </p:grpSpPr>
          <p:sp>
            <p:nvSpPr>
              <p:cNvPr id="9" name="Rectangle 11"/>
              <p:cNvSpPr/>
              <p:nvPr/>
            </p:nvSpPr>
            <p:spPr>
              <a:xfrm>
                <a:off x="160020" y="1219200"/>
                <a:ext cx="8823960" cy="5029200"/>
              </a:xfrm>
              <a:custGeom>
                <a:avLst/>
                <a:gdLst>
                  <a:gd name="connsiteX0" fmla="*/ 0 w 8839200"/>
                  <a:gd name="connsiteY0" fmla="*/ 0 h 6553200"/>
                  <a:gd name="connsiteX1" fmla="*/ 8839200 w 8839200"/>
                  <a:gd name="connsiteY1" fmla="*/ 0 h 6553200"/>
                  <a:gd name="connsiteX2" fmla="*/ 8839200 w 8839200"/>
                  <a:gd name="connsiteY2" fmla="*/ 6553200 h 6553200"/>
                  <a:gd name="connsiteX3" fmla="*/ 0 w 8839200"/>
                  <a:gd name="connsiteY3" fmla="*/ 6553200 h 6553200"/>
                  <a:gd name="connsiteX4" fmla="*/ 0 w 8839200"/>
                  <a:gd name="connsiteY4" fmla="*/ 0 h 6553200"/>
                  <a:gd name="connsiteX0" fmla="*/ 0 w 8839200"/>
                  <a:gd name="connsiteY0" fmla="*/ 0 h 6553200"/>
                  <a:gd name="connsiteX1" fmla="*/ 8839200 w 8839200"/>
                  <a:gd name="connsiteY1" fmla="*/ 0 h 6553200"/>
                  <a:gd name="connsiteX2" fmla="*/ 8839200 w 8839200"/>
                  <a:gd name="connsiteY2" fmla="*/ 6553200 h 6553200"/>
                  <a:gd name="connsiteX3" fmla="*/ 0 w 8839200"/>
                  <a:gd name="connsiteY3" fmla="*/ 6553200 h 6553200"/>
                  <a:gd name="connsiteX4" fmla="*/ 0 w 8839200"/>
                  <a:gd name="connsiteY4" fmla="*/ 0 h 6553200"/>
                  <a:gd name="connsiteX0" fmla="*/ 20771 w 8859971"/>
                  <a:gd name="connsiteY0" fmla="*/ 0 h 6553200"/>
                  <a:gd name="connsiteX1" fmla="*/ 8859971 w 8859971"/>
                  <a:gd name="connsiteY1" fmla="*/ 0 h 6553200"/>
                  <a:gd name="connsiteX2" fmla="*/ 8859971 w 8859971"/>
                  <a:gd name="connsiteY2" fmla="*/ 6553200 h 6553200"/>
                  <a:gd name="connsiteX3" fmla="*/ 20771 w 8859971"/>
                  <a:gd name="connsiteY3" fmla="*/ 6553200 h 6553200"/>
                  <a:gd name="connsiteX4" fmla="*/ 20771 w 8859971"/>
                  <a:gd name="connsiteY4" fmla="*/ 0 h 6553200"/>
                  <a:gd name="connsiteX0" fmla="*/ 20771 w 8859971"/>
                  <a:gd name="connsiteY0" fmla="*/ 0 h 6553200"/>
                  <a:gd name="connsiteX1" fmla="*/ 8859971 w 8859971"/>
                  <a:gd name="connsiteY1" fmla="*/ 0 h 6553200"/>
                  <a:gd name="connsiteX2" fmla="*/ 8859971 w 8859971"/>
                  <a:gd name="connsiteY2" fmla="*/ 6553200 h 6553200"/>
                  <a:gd name="connsiteX3" fmla="*/ 20771 w 8859971"/>
                  <a:gd name="connsiteY3" fmla="*/ 6553200 h 6553200"/>
                  <a:gd name="connsiteX4" fmla="*/ 20771 w 8859971"/>
                  <a:gd name="connsiteY4" fmla="*/ 0 h 6553200"/>
                  <a:gd name="connsiteX0" fmla="*/ 20771 w 8859971"/>
                  <a:gd name="connsiteY0" fmla="*/ 0 h 6553200"/>
                  <a:gd name="connsiteX1" fmla="*/ 8859971 w 8859971"/>
                  <a:gd name="connsiteY1" fmla="*/ 0 h 6553200"/>
                  <a:gd name="connsiteX2" fmla="*/ 8859971 w 8859971"/>
                  <a:gd name="connsiteY2" fmla="*/ 6553200 h 6553200"/>
                  <a:gd name="connsiteX3" fmla="*/ 20771 w 8859971"/>
                  <a:gd name="connsiteY3" fmla="*/ 6553200 h 6553200"/>
                  <a:gd name="connsiteX4" fmla="*/ 20771 w 8859971"/>
                  <a:gd name="connsiteY4" fmla="*/ 0 h 6553200"/>
                  <a:gd name="connsiteX0" fmla="*/ 20771 w 8859971"/>
                  <a:gd name="connsiteY0" fmla="*/ 0 h 6583002"/>
                  <a:gd name="connsiteX1" fmla="*/ 8859971 w 8859971"/>
                  <a:gd name="connsiteY1" fmla="*/ 0 h 6583002"/>
                  <a:gd name="connsiteX2" fmla="*/ 8859971 w 8859971"/>
                  <a:gd name="connsiteY2" fmla="*/ 6553200 h 6583002"/>
                  <a:gd name="connsiteX3" fmla="*/ 20771 w 8859971"/>
                  <a:gd name="connsiteY3" fmla="*/ 6553200 h 6583002"/>
                  <a:gd name="connsiteX4" fmla="*/ 20771 w 8859971"/>
                  <a:gd name="connsiteY4" fmla="*/ 0 h 6583002"/>
                  <a:gd name="connsiteX0" fmla="*/ 20771 w 8859971"/>
                  <a:gd name="connsiteY0" fmla="*/ 0 h 6583002"/>
                  <a:gd name="connsiteX1" fmla="*/ 8859971 w 8859971"/>
                  <a:gd name="connsiteY1" fmla="*/ 0 h 6583002"/>
                  <a:gd name="connsiteX2" fmla="*/ 8859971 w 8859971"/>
                  <a:gd name="connsiteY2" fmla="*/ 6553200 h 6583002"/>
                  <a:gd name="connsiteX3" fmla="*/ 20771 w 8859971"/>
                  <a:gd name="connsiteY3" fmla="*/ 6553200 h 6583002"/>
                  <a:gd name="connsiteX4" fmla="*/ 20771 w 8859971"/>
                  <a:gd name="connsiteY4" fmla="*/ 0 h 6583002"/>
                  <a:gd name="connsiteX0" fmla="*/ 20771 w 8881258"/>
                  <a:gd name="connsiteY0" fmla="*/ 0 h 6583002"/>
                  <a:gd name="connsiteX1" fmla="*/ 8859971 w 8881258"/>
                  <a:gd name="connsiteY1" fmla="*/ 0 h 6583002"/>
                  <a:gd name="connsiteX2" fmla="*/ 8859971 w 8881258"/>
                  <a:gd name="connsiteY2" fmla="*/ 6553200 h 6583002"/>
                  <a:gd name="connsiteX3" fmla="*/ 20771 w 8881258"/>
                  <a:gd name="connsiteY3" fmla="*/ 6553200 h 6583002"/>
                  <a:gd name="connsiteX4" fmla="*/ 20771 w 8881258"/>
                  <a:gd name="connsiteY4" fmla="*/ 0 h 6583002"/>
                  <a:gd name="connsiteX0" fmla="*/ 20771 w 8881258"/>
                  <a:gd name="connsiteY0" fmla="*/ 0 h 6583002"/>
                  <a:gd name="connsiteX1" fmla="*/ 8859971 w 8881258"/>
                  <a:gd name="connsiteY1" fmla="*/ 0 h 6583002"/>
                  <a:gd name="connsiteX2" fmla="*/ 8859971 w 8881258"/>
                  <a:gd name="connsiteY2" fmla="*/ 6553200 h 6583002"/>
                  <a:gd name="connsiteX3" fmla="*/ 20771 w 8881258"/>
                  <a:gd name="connsiteY3" fmla="*/ 6553200 h 6583002"/>
                  <a:gd name="connsiteX4" fmla="*/ 20771 w 8881258"/>
                  <a:gd name="connsiteY4" fmla="*/ 0 h 6583002"/>
                  <a:gd name="connsiteX0" fmla="*/ 20771 w 8881258"/>
                  <a:gd name="connsiteY0" fmla="*/ 19829 h 6602831"/>
                  <a:gd name="connsiteX1" fmla="*/ 8859971 w 8881258"/>
                  <a:gd name="connsiteY1" fmla="*/ 19829 h 6602831"/>
                  <a:gd name="connsiteX2" fmla="*/ 8859971 w 8881258"/>
                  <a:gd name="connsiteY2" fmla="*/ 6573029 h 6602831"/>
                  <a:gd name="connsiteX3" fmla="*/ 20771 w 8881258"/>
                  <a:gd name="connsiteY3" fmla="*/ 6573029 h 6602831"/>
                  <a:gd name="connsiteX4" fmla="*/ 20771 w 8881258"/>
                  <a:gd name="connsiteY4" fmla="*/ 19829 h 660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81258" h="6602831">
                    <a:moveTo>
                      <a:pt x="20771" y="19829"/>
                    </a:moveTo>
                    <a:cubicBezTo>
                      <a:pt x="3158900" y="-53913"/>
                      <a:pt x="5825081" y="108319"/>
                      <a:pt x="8859971" y="19829"/>
                    </a:cubicBezTo>
                    <a:cubicBezTo>
                      <a:pt x="8933713" y="2381210"/>
                      <a:pt x="8786229" y="4388629"/>
                      <a:pt x="8859971" y="6573029"/>
                    </a:cubicBezTo>
                    <a:cubicBezTo>
                      <a:pt x="5559610" y="6676267"/>
                      <a:pt x="2716449" y="6469790"/>
                      <a:pt x="20771" y="6573029"/>
                    </a:cubicBezTo>
                    <a:cubicBezTo>
                      <a:pt x="-38222" y="4536113"/>
                      <a:pt x="50267" y="1216087"/>
                      <a:pt x="20771" y="19829"/>
                    </a:cubicBezTo>
                    <a:close/>
                  </a:path>
                </a:pathLst>
              </a:custGeom>
              <a:noFill/>
              <a:ln cap="rnd">
                <a:gradFill flip="none" rotWithShape="1">
                  <a:gsLst>
                    <a:gs pos="0">
                      <a:schemeClr val="bg1"/>
                    </a:gs>
                    <a:gs pos="60000">
                      <a:schemeClr val="bg1">
                        <a:alpha val="39000"/>
                      </a:schemeClr>
                    </a:gs>
                    <a:gs pos="39000">
                      <a:schemeClr val="bg1"/>
                    </a:gs>
                    <a:gs pos="78651">
                      <a:srgbClr val="FFFFFF"/>
                    </a:gs>
                    <a:gs pos="100000">
                      <a:schemeClr val="bg1">
                        <a:alpha val="76000"/>
                      </a:schemeClr>
                    </a:gs>
                    <a:gs pos="18000">
                      <a:schemeClr val="bg1">
                        <a:alpha val="38000"/>
                      </a:schemeClr>
                    </a:gs>
                  </a:gsLst>
                  <a:lin ang="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 flipH="1">
                <a:off x="76200" y="2819400"/>
                <a:ext cx="87630" cy="1673021"/>
              </a:xfrm>
              <a:custGeom>
                <a:avLst/>
                <a:gdLst>
                  <a:gd name="connsiteX0" fmla="*/ 0 w 752168"/>
                  <a:gd name="connsiteY0" fmla="*/ 29497 h 1622323"/>
                  <a:gd name="connsiteX1" fmla="*/ 752168 w 752168"/>
                  <a:gd name="connsiteY1" fmla="*/ 0 h 1622323"/>
                  <a:gd name="connsiteX2" fmla="*/ 752168 w 752168"/>
                  <a:gd name="connsiteY2" fmla="*/ 1622323 h 1622323"/>
                  <a:gd name="connsiteX3" fmla="*/ 14749 w 752168"/>
                  <a:gd name="connsiteY3" fmla="*/ 1622323 h 1622323"/>
                  <a:gd name="connsiteX0" fmla="*/ 0 w 786357"/>
                  <a:gd name="connsiteY0" fmla="*/ 8542 h 1622323"/>
                  <a:gd name="connsiteX1" fmla="*/ 786357 w 786357"/>
                  <a:gd name="connsiteY1" fmla="*/ 0 h 1622323"/>
                  <a:gd name="connsiteX2" fmla="*/ 786357 w 786357"/>
                  <a:gd name="connsiteY2" fmla="*/ 1622323 h 1622323"/>
                  <a:gd name="connsiteX3" fmla="*/ 48938 w 786357"/>
                  <a:gd name="connsiteY3" fmla="*/ 1622323 h 16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357" h="1622323">
                    <a:moveTo>
                      <a:pt x="0" y="8542"/>
                    </a:moveTo>
                    <a:lnTo>
                      <a:pt x="786357" y="0"/>
                    </a:lnTo>
                    <a:lnTo>
                      <a:pt x="786357" y="1622323"/>
                    </a:lnTo>
                    <a:lnTo>
                      <a:pt x="48938" y="1622323"/>
                    </a:lnTo>
                  </a:path>
                </a:pathLst>
              </a:custGeom>
              <a:noFill/>
              <a:ln cap="rnd">
                <a:gradFill flip="none" rotWithShape="1">
                  <a:gsLst>
                    <a:gs pos="0">
                      <a:srgbClr val="FFC000"/>
                    </a:gs>
                    <a:gs pos="100000">
                      <a:srgbClr val="FFFF00"/>
                    </a:gs>
                    <a:gs pos="65000">
                      <a:srgbClr val="FFC000"/>
                    </a:gs>
                    <a:gs pos="35000">
                      <a:srgbClr val="FFFF00"/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914400" y="1219200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983980" y="2819400"/>
                <a:ext cx="87630" cy="1673021"/>
              </a:xfrm>
              <a:custGeom>
                <a:avLst/>
                <a:gdLst>
                  <a:gd name="connsiteX0" fmla="*/ 0 w 752168"/>
                  <a:gd name="connsiteY0" fmla="*/ 29497 h 1622323"/>
                  <a:gd name="connsiteX1" fmla="*/ 752168 w 752168"/>
                  <a:gd name="connsiteY1" fmla="*/ 0 h 1622323"/>
                  <a:gd name="connsiteX2" fmla="*/ 752168 w 752168"/>
                  <a:gd name="connsiteY2" fmla="*/ 1622323 h 1622323"/>
                  <a:gd name="connsiteX3" fmla="*/ 14749 w 752168"/>
                  <a:gd name="connsiteY3" fmla="*/ 1622323 h 1622323"/>
                  <a:gd name="connsiteX0" fmla="*/ 0 w 786357"/>
                  <a:gd name="connsiteY0" fmla="*/ 8542 h 1622323"/>
                  <a:gd name="connsiteX1" fmla="*/ 786357 w 786357"/>
                  <a:gd name="connsiteY1" fmla="*/ 0 h 1622323"/>
                  <a:gd name="connsiteX2" fmla="*/ 786357 w 786357"/>
                  <a:gd name="connsiteY2" fmla="*/ 1622323 h 1622323"/>
                  <a:gd name="connsiteX3" fmla="*/ 48938 w 786357"/>
                  <a:gd name="connsiteY3" fmla="*/ 1622323 h 16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357" h="1622323">
                    <a:moveTo>
                      <a:pt x="0" y="8542"/>
                    </a:moveTo>
                    <a:lnTo>
                      <a:pt x="786357" y="0"/>
                    </a:lnTo>
                    <a:lnTo>
                      <a:pt x="786357" y="1622323"/>
                    </a:lnTo>
                    <a:lnTo>
                      <a:pt x="48938" y="1622323"/>
                    </a:lnTo>
                  </a:path>
                </a:pathLst>
              </a:custGeom>
              <a:noFill/>
              <a:ln cap="rnd">
                <a:gradFill flip="none" rotWithShape="1">
                  <a:gsLst>
                    <a:gs pos="0">
                      <a:srgbClr val="FFC000"/>
                    </a:gs>
                    <a:gs pos="100000">
                      <a:srgbClr val="FFFF00"/>
                    </a:gs>
                    <a:gs pos="65000">
                      <a:srgbClr val="FFC000"/>
                    </a:gs>
                    <a:gs pos="35000">
                      <a:srgbClr val="FFFF00"/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280160" y="1219200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645920" y="1219200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2011680" y="1219200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2377440" y="1219200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2743200" y="1220702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3108960" y="1220702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347472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384048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20624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457200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493776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530352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566928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 userDrawn="1"/>
            </p:nvSpPr>
            <p:spPr>
              <a:xfrm>
                <a:off x="603504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 userDrawn="1"/>
            </p:nvSpPr>
            <p:spPr>
              <a:xfrm>
                <a:off x="640080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 userDrawn="1"/>
            </p:nvSpPr>
            <p:spPr>
              <a:xfrm>
                <a:off x="676656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 userDrawn="1"/>
            </p:nvSpPr>
            <p:spPr>
              <a:xfrm>
                <a:off x="713232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 userDrawn="1"/>
            </p:nvSpPr>
            <p:spPr>
              <a:xfrm>
                <a:off x="749808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 userDrawn="1"/>
            </p:nvSpPr>
            <p:spPr>
              <a:xfrm>
                <a:off x="786384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 userDrawn="1"/>
            </p:nvSpPr>
            <p:spPr>
              <a:xfrm>
                <a:off x="8229600" y="1233275"/>
                <a:ext cx="45719" cy="499776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5" h="6533536">
                    <a:moveTo>
                      <a:pt x="44245" y="0"/>
                    </a:moveTo>
                    <a:cubicBezTo>
                      <a:pt x="-14749" y="2236839"/>
                      <a:pt x="22451" y="4492570"/>
                      <a:pt x="0" y="6533536"/>
                    </a:cubicBezTo>
                  </a:path>
                </a:pathLst>
              </a:custGeom>
              <a:noFill/>
              <a:ln w="12700" cap="rnd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64000"/>
                      </a:schemeClr>
                    </a:gs>
                    <a:gs pos="69000">
                      <a:schemeClr val="bg1"/>
                    </a:gs>
                    <a:gs pos="33000">
                      <a:schemeClr val="bg1">
                        <a:alpha val="65000"/>
                      </a:schemeClr>
                    </a:gs>
                  </a:gsLst>
                  <a:lin ang="5400000" scaled="1"/>
                  <a:tileRect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 userDrawn="1"/>
            </p:nvSpPr>
            <p:spPr>
              <a:xfrm>
                <a:off x="984885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 userDrawn="1"/>
            </p:nvSpPr>
            <p:spPr>
              <a:xfrm flipH="1">
                <a:off x="1059180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 userDrawn="1"/>
            </p:nvSpPr>
            <p:spPr>
              <a:xfrm>
                <a:off x="1135380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 userDrawn="1"/>
            </p:nvSpPr>
            <p:spPr>
              <a:xfrm flipH="1">
                <a:off x="1209590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 userDrawn="1"/>
            </p:nvSpPr>
            <p:spPr>
              <a:xfrm>
                <a:off x="7925310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 userDrawn="1"/>
            </p:nvSpPr>
            <p:spPr>
              <a:xfrm flipH="1">
                <a:off x="7999605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 userDrawn="1"/>
            </p:nvSpPr>
            <p:spPr>
              <a:xfrm>
                <a:off x="8075805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 userDrawn="1"/>
            </p:nvSpPr>
            <p:spPr>
              <a:xfrm flipH="1">
                <a:off x="8150015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 userDrawn="1"/>
            </p:nvSpPr>
            <p:spPr>
              <a:xfrm>
                <a:off x="1350171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 userDrawn="1"/>
            </p:nvSpPr>
            <p:spPr>
              <a:xfrm flipH="1">
                <a:off x="1424466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 userDrawn="1"/>
            </p:nvSpPr>
            <p:spPr>
              <a:xfrm>
                <a:off x="1500666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 userDrawn="1"/>
            </p:nvSpPr>
            <p:spPr>
              <a:xfrm flipH="1">
                <a:off x="1574876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 userDrawn="1"/>
            </p:nvSpPr>
            <p:spPr>
              <a:xfrm>
                <a:off x="1715457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 userDrawn="1"/>
            </p:nvSpPr>
            <p:spPr>
              <a:xfrm flipH="1">
                <a:off x="1789752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 userDrawn="1"/>
            </p:nvSpPr>
            <p:spPr>
              <a:xfrm>
                <a:off x="1865952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 userDrawn="1"/>
            </p:nvSpPr>
            <p:spPr>
              <a:xfrm flipH="1">
                <a:off x="1940162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 userDrawn="1"/>
            </p:nvSpPr>
            <p:spPr>
              <a:xfrm>
                <a:off x="2080743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 userDrawn="1"/>
            </p:nvSpPr>
            <p:spPr>
              <a:xfrm flipH="1">
                <a:off x="2155038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>
              <a:xfrm>
                <a:off x="2231238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 userDrawn="1"/>
            </p:nvSpPr>
            <p:spPr>
              <a:xfrm flipH="1">
                <a:off x="2305448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 userDrawn="1"/>
            </p:nvSpPr>
            <p:spPr>
              <a:xfrm>
                <a:off x="2446029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 userDrawn="1"/>
            </p:nvSpPr>
            <p:spPr>
              <a:xfrm flipH="1">
                <a:off x="2520324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 userDrawn="1"/>
            </p:nvSpPr>
            <p:spPr>
              <a:xfrm>
                <a:off x="2596524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 userDrawn="1"/>
            </p:nvSpPr>
            <p:spPr>
              <a:xfrm flipH="1">
                <a:off x="2670734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 userDrawn="1"/>
            </p:nvSpPr>
            <p:spPr>
              <a:xfrm>
                <a:off x="2811315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 userDrawn="1"/>
            </p:nvSpPr>
            <p:spPr>
              <a:xfrm flipH="1">
                <a:off x="2885610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 userDrawn="1"/>
            </p:nvSpPr>
            <p:spPr>
              <a:xfrm>
                <a:off x="2961810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 userDrawn="1"/>
            </p:nvSpPr>
            <p:spPr>
              <a:xfrm flipH="1">
                <a:off x="3036020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 userDrawn="1"/>
            </p:nvSpPr>
            <p:spPr>
              <a:xfrm>
                <a:off x="3176601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 userDrawn="1"/>
            </p:nvSpPr>
            <p:spPr>
              <a:xfrm flipH="1">
                <a:off x="3250896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 userDrawn="1"/>
            </p:nvSpPr>
            <p:spPr>
              <a:xfrm>
                <a:off x="3327096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 userDrawn="1"/>
            </p:nvSpPr>
            <p:spPr>
              <a:xfrm flipH="1">
                <a:off x="3401306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 userDrawn="1"/>
            </p:nvSpPr>
            <p:spPr>
              <a:xfrm>
                <a:off x="3541887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 userDrawn="1"/>
            </p:nvSpPr>
            <p:spPr>
              <a:xfrm flipH="1">
                <a:off x="3616182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 userDrawn="1"/>
            </p:nvSpPr>
            <p:spPr>
              <a:xfrm>
                <a:off x="3692382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 userDrawn="1"/>
            </p:nvSpPr>
            <p:spPr>
              <a:xfrm flipH="1">
                <a:off x="3766592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 userDrawn="1"/>
            </p:nvSpPr>
            <p:spPr>
              <a:xfrm>
                <a:off x="3907173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 userDrawn="1"/>
            </p:nvSpPr>
            <p:spPr>
              <a:xfrm flipH="1">
                <a:off x="3981468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 userDrawn="1"/>
            </p:nvSpPr>
            <p:spPr>
              <a:xfrm>
                <a:off x="4057668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 userDrawn="1"/>
            </p:nvSpPr>
            <p:spPr>
              <a:xfrm flipH="1">
                <a:off x="4131878" y="612594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 userDrawn="1"/>
            </p:nvSpPr>
            <p:spPr>
              <a:xfrm>
                <a:off x="4272459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 userDrawn="1"/>
            </p:nvSpPr>
            <p:spPr>
              <a:xfrm flipH="1">
                <a:off x="4346754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 userDrawn="1"/>
            </p:nvSpPr>
            <p:spPr>
              <a:xfrm>
                <a:off x="4422954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 userDrawn="1"/>
            </p:nvSpPr>
            <p:spPr>
              <a:xfrm flipH="1">
                <a:off x="4497164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 userDrawn="1"/>
            </p:nvSpPr>
            <p:spPr>
              <a:xfrm>
                <a:off x="4637745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 userDrawn="1"/>
            </p:nvSpPr>
            <p:spPr>
              <a:xfrm flipH="1">
                <a:off x="4712040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 userDrawn="1"/>
            </p:nvSpPr>
            <p:spPr>
              <a:xfrm>
                <a:off x="4788240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 userDrawn="1"/>
            </p:nvSpPr>
            <p:spPr>
              <a:xfrm flipH="1">
                <a:off x="4862450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 userDrawn="1"/>
            </p:nvSpPr>
            <p:spPr>
              <a:xfrm>
                <a:off x="5003031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 userDrawn="1"/>
            </p:nvSpPr>
            <p:spPr>
              <a:xfrm flipH="1">
                <a:off x="5077326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 userDrawn="1"/>
            </p:nvSpPr>
            <p:spPr>
              <a:xfrm>
                <a:off x="5153526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 userDrawn="1"/>
            </p:nvSpPr>
            <p:spPr>
              <a:xfrm flipH="1">
                <a:off x="5227736" y="6144804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 userDrawn="1"/>
            </p:nvSpPr>
            <p:spPr>
              <a:xfrm>
                <a:off x="5368317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 userDrawn="1"/>
            </p:nvSpPr>
            <p:spPr>
              <a:xfrm flipH="1">
                <a:off x="5442612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 userDrawn="1"/>
            </p:nvSpPr>
            <p:spPr>
              <a:xfrm>
                <a:off x="5518812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 userDrawn="1"/>
            </p:nvSpPr>
            <p:spPr>
              <a:xfrm flipH="1">
                <a:off x="5593022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 userDrawn="1"/>
            </p:nvSpPr>
            <p:spPr>
              <a:xfrm>
                <a:off x="5733603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 userDrawn="1"/>
            </p:nvSpPr>
            <p:spPr>
              <a:xfrm flipH="1">
                <a:off x="5807898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 userDrawn="1"/>
            </p:nvSpPr>
            <p:spPr>
              <a:xfrm>
                <a:off x="5884098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 userDrawn="1"/>
            </p:nvSpPr>
            <p:spPr>
              <a:xfrm flipH="1">
                <a:off x="5958308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 userDrawn="1"/>
            </p:nvSpPr>
            <p:spPr>
              <a:xfrm>
                <a:off x="6098889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 userDrawn="1"/>
            </p:nvSpPr>
            <p:spPr>
              <a:xfrm flipH="1">
                <a:off x="6173184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 userDrawn="1"/>
            </p:nvSpPr>
            <p:spPr>
              <a:xfrm>
                <a:off x="6249384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 userDrawn="1"/>
            </p:nvSpPr>
            <p:spPr>
              <a:xfrm flipH="1">
                <a:off x="6323594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 userDrawn="1"/>
            </p:nvSpPr>
            <p:spPr>
              <a:xfrm>
                <a:off x="6464175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 userDrawn="1"/>
            </p:nvSpPr>
            <p:spPr>
              <a:xfrm flipH="1">
                <a:off x="6538470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 userDrawn="1"/>
            </p:nvSpPr>
            <p:spPr>
              <a:xfrm>
                <a:off x="6614670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 userDrawn="1"/>
            </p:nvSpPr>
            <p:spPr>
              <a:xfrm flipH="1">
                <a:off x="6688880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 userDrawn="1"/>
            </p:nvSpPr>
            <p:spPr>
              <a:xfrm>
                <a:off x="6829461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 userDrawn="1"/>
            </p:nvSpPr>
            <p:spPr>
              <a:xfrm flipH="1">
                <a:off x="6903756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 userDrawn="1"/>
            </p:nvSpPr>
            <p:spPr>
              <a:xfrm>
                <a:off x="6979956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 userDrawn="1"/>
            </p:nvSpPr>
            <p:spPr>
              <a:xfrm flipH="1">
                <a:off x="7054166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 userDrawn="1"/>
            </p:nvSpPr>
            <p:spPr>
              <a:xfrm>
                <a:off x="7194747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 userDrawn="1"/>
            </p:nvSpPr>
            <p:spPr>
              <a:xfrm flipH="1">
                <a:off x="7269042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/>
              <p:cNvSpPr/>
              <p:nvPr userDrawn="1"/>
            </p:nvSpPr>
            <p:spPr>
              <a:xfrm>
                <a:off x="7345242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/>
              <p:cNvSpPr/>
              <p:nvPr userDrawn="1"/>
            </p:nvSpPr>
            <p:spPr>
              <a:xfrm flipH="1">
                <a:off x="7419452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 userDrawn="1"/>
            </p:nvSpPr>
            <p:spPr>
              <a:xfrm>
                <a:off x="7560033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/>
              <p:cNvSpPr/>
              <p:nvPr userDrawn="1"/>
            </p:nvSpPr>
            <p:spPr>
              <a:xfrm flipH="1">
                <a:off x="7634328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 userDrawn="1"/>
            </p:nvSpPr>
            <p:spPr>
              <a:xfrm>
                <a:off x="7710528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 userDrawn="1"/>
            </p:nvSpPr>
            <p:spPr>
              <a:xfrm flipH="1">
                <a:off x="7784738" y="616196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 userDrawn="1"/>
            </p:nvSpPr>
            <p:spPr>
              <a:xfrm>
                <a:off x="1033789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 userDrawn="1"/>
            </p:nvSpPr>
            <p:spPr>
              <a:xfrm flipH="1">
                <a:off x="1108084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/>
              <p:cNvSpPr/>
              <p:nvPr userDrawn="1"/>
            </p:nvSpPr>
            <p:spPr>
              <a:xfrm>
                <a:off x="1184284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/>
              <p:cNvSpPr/>
              <p:nvPr userDrawn="1"/>
            </p:nvSpPr>
            <p:spPr>
              <a:xfrm flipH="1">
                <a:off x="1258494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 userDrawn="1"/>
            </p:nvSpPr>
            <p:spPr>
              <a:xfrm>
                <a:off x="7974214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 userDrawn="1"/>
            </p:nvSpPr>
            <p:spPr>
              <a:xfrm flipH="1">
                <a:off x="8048509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 userDrawn="1"/>
            </p:nvSpPr>
            <p:spPr>
              <a:xfrm>
                <a:off x="8124709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/>
              <p:cNvSpPr/>
              <p:nvPr userDrawn="1"/>
            </p:nvSpPr>
            <p:spPr>
              <a:xfrm flipH="1">
                <a:off x="8198919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 userDrawn="1"/>
            </p:nvSpPr>
            <p:spPr>
              <a:xfrm>
                <a:off x="1399075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/>
              <p:cNvSpPr/>
              <p:nvPr userDrawn="1"/>
            </p:nvSpPr>
            <p:spPr>
              <a:xfrm flipH="1">
                <a:off x="1473370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 userDrawn="1"/>
            </p:nvSpPr>
            <p:spPr>
              <a:xfrm>
                <a:off x="1549570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 userDrawn="1"/>
            </p:nvSpPr>
            <p:spPr>
              <a:xfrm flipH="1">
                <a:off x="1623780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 userDrawn="1"/>
            </p:nvSpPr>
            <p:spPr>
              <a:xfrm>
                <a:off x="1764361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 userDrawn="1"/>
            </p:nvSpPr>
            <p:spPr>
              <a:xfrm flipH="1">
                <a:off x="1838656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 userDrawn="1"/>
            </p:nvSpPr>
            <p:spPr>
              <a:xfrm>
                <a:off x="1914856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 userDrawn="1"/>
            </p:nvSpPr>
            <p:spPr>
              <a:xfrm flipH="1">
                <a:off x="1989066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 userDrawn="1"/>
            </p:nvSpPr>
            <p:spPr>
              <a:xfrm>
                <a:off x="2129647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 userDrawn="1"/>
            </p:nvSpPr>
            <p:spPr>
              <a:xfrm flipH="1">
                <a:off x="2203942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 userDrawn="1"/>
            </p:nvSpPr>
            <p:spPr>
              <a:xfrm>
                <a:off x="2280142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 userDrawn="1"/>
            </p:nvSpPr>
            <p:spPr>
              <a:xfrm flipH="1">
                <a:off x="2354352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 userDrawn="1"/>
            </p:nvSpPr>
            <p:spPr>
              <a:xfrm>
                <a:off x="2494933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 userDrawn="1"/>
            </p:nvSpPr>
            <p:spPr>
              <a:xfrm flipH="1">
                <a:off x="2569228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/>
              <p:cNvSpPr/>
              <p:nvPr userDrawn="1"/>
            </p:nvSpPr>
            <p:spPr>
              <a:xfrm>
                <a:off x="2645428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 userDrawn="1"/>
            </p:nvSpPr>
            <p:spPr>
              <a:xfrm flipH="1">
                <a:off x="2719638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/>
              <p:cNvSpPr/>
              <p:nvPr userDrawn="1"/>
            </p:nvSpPr>
            <p:spPr>
              <a:xfrm>
                <a:off x="2860219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 userDrawn="1"/>
            </p:nvSpPr>
            <p:spPr>
              <a:xfrm flipH="1">
                <a:off x="2934514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 userDrawn="1"/>
            </p:nvSpPr>
            <p:spPr>
              <a:xfrm>
                <a:off x="3010714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 userDrawn="1"/>
            </p:nvSpPr>
            <p:spPr>
              <a:xfrm flipH="1">
                <a:off x="3084924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 userDrawn="1"/>
            </p:nvSpPr>
            <p:spPr>
              <a:xfrm>
                <a:off x="3225505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 userDrawn="1"/>
            </p:nvSpPr>
            <p:spPr>
              <a:xfrm flipH="1">
                <a:off x="3299800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 userDrawn="1"/>
            </p:nvSpPr>
            <p:spPr>
              <a:xfrm>
                <a:off x="3376000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/>
              <p:cNvSpPr/>
              <p:nvPr userDrawn="1"/>
            </p:nvSpPr>
            <p:spPr>
              <a:xfrm flipH="1">
                <a:off x="3450210" y="12332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 userDrawn="1"/>
            </p:nvSpPr>
            <p:spPr>
              <a:xfrm>
                <a:off x="3590791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 userDrawn="1"/>
            </p:nvSpPr>
            <p:spPr>
              <a:xfrm flipH="1">
                <a:off x="3665086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/>
              <p:cNvSpPr/>
              <p:nvPr userDrawn="1"/>
            </p:nvSpPr>
            <p:spPr>
              <a:xfrm>
                <a:off x="3741286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 userDrawn="1"/>
            </p:nvSpPr>
            <p:spPr>
              <a:xfrm flipH="1">
                <a:off x="3815496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/>
              <p:cNvSpPr/>
              <p:nvPr userDrawn="1"/>
            </p:nvSpPr>
            <p:spPr>
              <a:xfrm>
                <a:off x="3956077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 userDrawn="1"/>
            </p:nvSpPr>
            <p:spPr>
              <a:xfrm flipH="1">
                <a:off x="4030372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 userDrawn="1"/>
            </p:nvSpPr>
            <p:spPr>
              <a:xfrm>
                <a:off x="4106572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 userDrawn="1"/>
            </p:nvSpPr>
            <p:spPr>
              <a:xfrm flipH="1">
                <a:off x="4180782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 userDrawn="1"/>
            </p:nvSpPr>
            <p:spPr>
              <a:xfrm>
                <a:off x="4321363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 userDrawn="1"/>
            </p:nvSpPr>
            <p:spPr>
              <a:xfrm flipH="1">
                <a:off x="4395658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 userDrawn="1"/>
            </p:nvSpPr>
            <p:spPr>
              <a:xfrm>
                <a:off x="4471858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 userDrawn="1"/>
            </p:nvSpPr>
            <p:spPr>
              <a:xfrm flipH="1">
                <a:off x="4546068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 userDrawn="1"/>
            </p:nvSpPr>
            <p:spPr>
              <a:xfrm>
                <a:off x="4686649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 userDrawn="1"/>
            </p:nvSpPr>
            <p:spPr>
              <a:xfrm flipH="1">
                <a:off x="4760944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 userDrawn="1"/>
            </p:nvSpPr>
            <p:spPr>
              <a:xfrm>
                <a:off x="4837144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 userDrawn="1"/>
            </p:nvSpPr>
            <p:spPr>
              <a:xfrm flipH="1">
                <a:off x="4911354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 userDrawn="1"/>
            </p:nvSpPr>
            <p:spPr>
              <a:xfrm>
                <a:off x="5051935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 userDrawn="1"/>
            </p:nvSpPr>
            <p:spPr>
              <a:xfrm flipH="1">
                <a:off x="5126230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 userDrawn="1"/>
            </p:nvSpPr>
            <p:spPr>
              <a:xfrm>
                <a:off x="5202430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 userDrawn="1"/>
            </p:nvSpPr>
            <p:spPr>
              <a:xfrm flipH="1">
                <a:off x="5276640" y="1245062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 userDrawn="1"/>
            </p:nvSpPr>
            <p:spPr>
              <a:xfrm>
                <a:off x="5417221" y="12535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 userDrawn="1"/>
            </p:nvSpPr>
            <p:spPr>
              <a:xfrm flipH="1">
                <a:off x="5491516" y="12535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/>
              <p:cNvSpPr/>
              <p:nvPr userDrawn="1"/>
            </p:nvSpPr>
            <p:spPr>
              <a:xfrm>
                <a:off x="5567716" y="12535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 userDrawn="1"/>
            </p:nvSpPr>
            <p:spPr>
              <a:xfrm flipH="1">
                <a:off x="5641926" y="1253575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 userDrawn="1"/>
            </p:nvSpPr>
            <p:spPr>
              <a:xfrm>
                <a:off x="5782507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 userDrawn="1"/>
            </p:nvSpPr>
            <p:spPr>
              <a:xfrm flipH="1">
                <a:off x="5856802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 userDrawn="1"/>
            </p:nvSpPr>
            <p:spPr>
              <a:xfrm>
                <a:off x="5933002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 userDrawn="1"/>
            </p:nvSpPr>
            <p:spPr>
              <a:xfrm flipH="1">
                <a:off x="6007212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 userDrawn="1"/>
            </p:nvSpPr>
            <p:spPr>
              <a:xfrm>
                <a:off x="6147793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 userDrawn="1"/>
            </p:nvSpPr>
            <p:spPr>
              <a:xfrm flipH="1">
                <a:off x="6222088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 userDrawn="1"/>
            </p:nvSpPr>
            <p:spPr>
              <a:xfrm>
                <a:off x="6298288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 userDrawn="1"/>
            </p:nvSpPr>
            <p:spPr>
              <a:xfrm flipH="1">
                <a:off x="6372498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 userDrawn="1"/>
            </p:nvSpPr>
            <p:spPr>
              <a:xfrm>
                <a:off x="6513079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 userDrawn="1"/>
            </p:nvSpPr>
            <p:spPr>
              <a:xfrm flipH="1">
                <a:off x="6587374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 userDrawn="1"/>
            </p:nvSpPr>
            <p:spPr>
              <a:xfrm>
                <a:off x="6663574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 userDrawn="1"/>
            </p:nvSpPr>
            <p:spPr>
              <a:xfrm flipH="1">
                <a:off x="6737784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 userDrawn="1"/>
            </p:nvSpPr>
            <p:spPr>
              <a:xfrm>
                <a:off x="6878365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 userDrawn="1"/>
            </p:nvSpPr>
            <p:spPr>
              <a:xfrm flipH="1">
                <a:off x="6952660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 userDrawn="1"/>
            </p:nvSpPr>
            <p:spPr>
              <a:xfrm>
                <a:off x="7028860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 userDrawn="1"/>
            </p:nvSpPr>
            <p:spPr>
              <a:xfrm flipH="1">
                <a:off x="7103070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 userDrawn="1"/>
            </p:nvSpPr>
            <p:spPr>
              <a:xfrm>
                <a:off x="7243651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 userDrawn="1"/>
            </p:nvSpPr>
            <p:spPr>
              <a:xfrm flipH="1">
                <a:off x="7317946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 userDrawn="1"/>
            </p:nvSpPr>
            <p:spPr>
              <a:xfrm>
                <a:off x="7394146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 userDrawn="1"/>
            </p:nvSpPr>
            <p:spPr>
              <a:xfrm flipH="1">
                <a:off x="7468356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 userDrawn="1"/>
            </p:nvSpPr>
            <p:spPr>
              <a:xfrm>
                <a:off x="7608937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 userDrawn="1"/>
            </p:nvSpPr>
            <p:spPr>
              <a:xfrm flipH="1">
                <a:off x="7683232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 userDrawn="1"/>
            </p:nvSpPr>
            <p:spPr>
              <a:xfrm>
                <a:off x="7759432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 userDrawn="1"/>
            </p:nvSpPr>
            <p:spPr>
              <a:xfrm flipH="1">
                <a:off x="7833642" y="1269291"/>
                <a:ext cx="3385" cy="75438"/>
              </a:xfrm>
              <a:custGeom>
                <a:avLst/>
                <a:gdLst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50029"/>
                  <a:gd name="connsiteY0" fmla="*/ 0 h 6533536"/>
                  <a:gd name="connsiteX1" fmla="*/ 0 w 50029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44245 w 44245"/>
                  <a:gd name="connsiteY0" fmla="*/ 0 h 6533536"/>
                  <a:gd name="connsiteX1" fmla="*/ 0 w 44245"/>
                  <a:gd name="connsiteY1" fmla="*/ 6533536 h 6533536"/>
                  <a:gd name="connsiteX0" fmla="*/ 23768 w 23768"/>
                  <a:gd name="connsiteY0" fmla="*/ 0 h 6391503"/>
                  <a:gd name="connsiteX1" fmla="*/ 14551 w 23768"/>
                  <a:gd name="connsiteY1" fmla="*/ 6391503 h 6391503"/>
                  <a:gd name="connsiteX0" fmla="*/ 23366 w 23366"/>
                  <a:gd name="connsiteY0" fmla="*/ 0 h 2237026"/>
                  <a:gd name="connsiteX1" fmla="*/ 15993 w 23366"/>
                  <a:gd name="connsiteY1" fmla="*/ 2237026 h 2237026"/>
                  <a:gd name="connsiteX0" fmla="*/ 29634 w 29634"/>
                  <a:gd name="connsiteY0" fmla="*/ 0 h 2237026"/>
                  <a:gd name="connsiteX1" fmla="*/ 22261 w 29634"/>
                  <a:gd name="connsiteY1" fmla="*/ 2237026 h 2237026"/>
                  <a:gd name="connsiteX0" fmla="*/ 8784 w 8784"/>
                  <a:gd name="connsiteY0" fmla="*/ 0 h 2237026"/>
                  <a:gd name="connsiteX1" fmla="*/ 1411 w 8784"/>
                  <a:gd name="connsiteY1" fmla="*/ 2237026 h 2237026"/>
                  <a:gd name="connsiteX0" fmla="*/ 3162 w 3163"/>
                  <a:gd name="connsiteY0" fmla="*/ 0 h 6984"/>
                  <a:gd name="connsiteX1" fmla="*/ 3163 w 3163"/>
                  <a:gd name="connsiteY1" fmla="*/ 6984 h 6984"/>
                  <a:gd name="connsiteX0" fmla="*/ 10000 w 10003"/>
                  <a:gd name="connsiteY0" fmla="*/ 0 h 10000"/>
                  <a:gd name="connsiteX1" fmla="*/ 10003 w 10003"/>
                  <a:gd name="connsiteY1" fmla="*/ 10000 h 10000"/>
                  <a:gd name="connsiteX0" fmla="*/ 7165 w 7168"/>
                  <a:gd name="connsiteY0" fmla="*/ 0 h 10000"/>
                  <a:gd name="connsiteX1" fmla="*/ 7168 w 7168"/>
                  <a:gd name="connsiteY1" fmla="*/ 10000 h 10000"/>
                  <a:gd name="connsiteX0" fmla="*/ 16448 w 16448"/>
                  <a:gd name="connsiteY0" fmla="*/ 0 h 12955"/>
                  <a:gd name="connsiteX1" fmla="*/ 7196 w 16448"/>
                  <a:gd name="connsiteY1" fmla="*/ 12955 h 1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48" h="12955">
                    <a:moveTo>
                      <a:pt x="16448" y="0"/>
                    </a:moveTo>
                    <a:cubicBezTo>
                      <a:pt x="7186" y="4545"/>
                      <a:pt x="-9669" y="11029"/>
                      <a:pt x="7196" y="12955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" name="Group 192"/>
              <p:cNvGrpSpPr/>
              <p:nvPr userDrawn="1"/>
            </p:nvGrpSpPr>
            <p:grpSpPr>
              <a:xfrm>
                <a:off x="1004248" y="2735327"/>
                <a:ext cx="7168515" cy="75438"/>
                <a:chOff x="984885" y="3458972"/>
                <a:chExt cx="7168515" cy="73152"/>
              </a:xfrm>
            </p:grpSpPr>
            <p:sp>
              <p:nvSpPr>
                <p:cNvPr id="275" name="Freeform 274"/>
                <p:cNvSpPr/>
                <p:nvPr userDrawn="1"/>
              </p:nvSpPr>
              <p:spPr>
                <a:xfrm>
                  <a:off x="98488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reeform 275"/>
                <p:cNvSpPr/>
                <p:nvPr userDrawn="1"/>
              </p:nvSpPr>
              <p:spPr>
                <a:xfrm flipH="1">
                  <a:off x="105918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reeform 276"/>
                <p:cNvSpPr/>
                <p:nvPr userDrawn="1"/>
              </p:nvSpPr>
              <p:spPr>
                <a:xfrm>
                  <a:off x="113538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reeform 277"/>
                <p:cNvSpPr/>
                <p:nvPr userDrawn="1"/>
              </p:nvSpPr>
              <p:spPr>
                <a:xfrm flipH="1">
                  <a:off x="120959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reeform 278"/>
                <p:cNvSpPr/>
                <p:nvPr userDrawn="1"/>
              </p:nvSpPr>
              <p:spPr>
                <a:xfrm>
                  <a:off x="792531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Freeform 279"/>
                <p:cNvSpPr/>
                <p:nvPr userDrawn="1"/>
              </p:nvSpPr>
              <p:spPr>
                <a:xfrm flipH="1">
                  <a:off x="799960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 280"/>
                <p:cNvSpPr/>
                <p:nvPr userDrawn="1"/>
              </p:nvSpPr>
              <p:spPr>
                <a:xfrm>
                  <a:off x="807580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reeform 281"/>
                <p:cNvSpPr/>
                <p:nvPr userDrawn="1"/>
              </p:nvSpPr>
              <p:spPr>
                <a:xfrm flipH="1">
                  <a:off x="815001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reeform 282"/>
                <p:cNvSpPr/>
                <p:nvPr userDrawn="1"/>
              </p:nvSpPr>
              <p:spPr>
                <a:xfrm>
                  <a:off x="135017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 283"/>
                <p:cNvSpPr/>
                <p:nvPr userDrawn="1"/>
              </p:nvSpPr>
              <p:spPr>
                <a:xfrm flipH="1">
                  <a:off x="142446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 284"/>
                <p:cNvSpPr/>
                <p:nvPr userDrawn="1"/>
              </p:nvSpPr>
              <p:spPr>
                <a:xfrm>
                  <a:off x="150066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reeform 285"/>
                <p:cNvSpPr/>
                <p:nvPr userDrawn="1"/>
              </p:nvSpPr>
              <p:spPr>
                <a:xfrm flipH="1">
                  <a:off x="157487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 286"/>
                <p:cNvSpPr/>
                <p:nvPr userDrawn="1"/>
              </p:nvSpPr>
              <p:spPr>
                <a:xfrm>
                  <a:off x="171545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reeform 287"/>
                <p:cNvSpPr/>
                <p:nvPr userDrawn="1"/>
              </p:nvSpPr>
              <p:spPr>
                <a:xfrm flipH="1">
                  <a:off x="178975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reeform 288"/>
                <p:cNvSpPr/>
                <p:nvPr userDrawn="1"/>
              </p:nvSpPr>
              <p:spPr>
                <a:xfrm>
                  <a:off x="186595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reeform 289"/>
                <p:cNvSpPr/>
                <p:nvPr userDrawn="1"/>
              </p:nvSpPr>
              <p:spPr>
                <a:xfrm flipH="1">
                  <a:off x="194016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reeform 290"/>
                <p:cNvSpPr/>
                <p:nvPr userDrawn="1"/>
              </p:nvSpPr>
              <p:spPr>
                <a:xfrm>
                  <a:off x="208074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reeform 291"/>
                <p:cNvSpPr/>
                <p:nvPr userDrawn="1"/>
              </p:nvSpPr>
              <p:spPr>
                <a:xfrm flipH="1">
                  <a:off x="215503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reeform 292"/>
                <p:cNvSpPr/>
                <p:nvPr userDrawn="1"/>
              </p:nvSpPr>
              <p:spPr>
                <a:xfrm>
                  <a:off x="223123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reeform 293"/>
                <p:cNvSpPr/>
                <p:nvPr userDrawn="1"/>
              </p:nvSpPr>
              <p:spPr>
                <a:xfrm flipH="1">
                  <a:off x="230544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reeform 294"/>
                <p:cNvSpPr/>
                <p:nvPr userDrawn="1"/>
              </p:nvSpPr>
              <p:spPr>
                <a:xfrm>
                  <a:off x="2446029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reeform 295"/>
                <p:cNvSpPr/>
                <p:nvPr userDrawn="1"/>
              </p:nvSpPr>
              <p:spPr>
                <a:xfrm flipH="1">
                  <a:off x="252032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reeform 296"/>
                <p:cNvSpPr/>
                <p:nvPr userDrawn="1"/>
              </p:nvSpPr>
              <p:spPr>
                <a:xfrm>
                  <a:off x="259652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reeform 297"/>
                <p:cNvSpPr/>
                <p:nvPr userDrawn="1"/>
              </p:nvSpPr>
              <p:spPr>
                <a:xfrm flipH="1">
                  <a:off x="267073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reeform 298"/>
                <p:cNvSpPr/>
                <p:nvPr userDrawn="1"/>
              </p:nvSpPr>
              <p:spPr>
                <a:xfrm>
                  <a:off x="281131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reeform 299"/>
                <p:cNvSpPr/>
                <p:nvPr userDrawn="1"/>
              </p:nvSpPr>
              <p:spPr>
                <a:xfrm flipH="1">
                  <a:off x="288561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reeform 300"/>
                <p:cNvSpPr/>
                <p:nvPr userDrawn="1"/>
              </p:nvSpPr>
              <p:spPr>
                <a:xfrm>
                  <a:off x="296181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reeform 301"/>
                <p:cNvSpPr/>
                <p:nvPr userDrawn="1"/>
              </p:nvSpPr>
              <p:spPr>
                <a:xfrm flipH="1">
                  <a:off x="303602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reeform 302"/>
                <p:cNvSpPr/>
                <p:nvPr userDrawn="1"/>
              </p:nvSpPr>
              <p:spPr>
                <a:xfrm>
                  <a:off x="317660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reeform 303"/>
                <p:cNvSpPr/>
                <p:nvPr userDrawn="1"/>
              </p:nvSpPr>
              <p:spPr>
                <a:xfrm flipH="1">
                  <a:off x="325089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reeform 304"/>
                <p:cNvSpPr/>
                <p:nvPr userDrawn="1"/>
              </p:nvSpPr>
              <p:spPr>
                <a:xfrm>
                  <a:off x="332709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reeform 305"/>
                <p:cNvSpPr/>
                <p:nvPr userDrawn="1"/>
              </p:nvSpPr>
              <p:spPr>
                <a:xfrm flipH="1">
                  <a:off x="340130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reeform 306"/>
                <p:cNvSpPr/>
                <p:nvPr userDrawn="1"/>
              </p:nvSpPr>
              <p:spPr>
                <a:xfrm>
                  <a:off x="354188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reeform 307"/>
                <p:cNvSpPr/>
                <p:nvPr userDrawn="1"/>
              </p:nvSpPr>
              <p:spPr>
                <a:xfrm flipH="1">
                  <a:off x="361618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reeform 308"/>
                <p:cNvSpPr/>
                <p:nvPr userDrawn="1"/>
              </p:nvSpPr>
              <p:spPr>
                <a:xfrm>
                  <a:off x="369238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reeform 309"/>
                <p:cNvSpPr/>
                <p:nvPr userDrawn="1"/>
              </p:nvSpPr>
              <p:spPr>
                <a:xfrm flipH="1">
                  <a:off x="376659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reeform 310"/>
                <p:cNvSpPr/>
                <p:nvPr userDrawn="1"/>
              </p:nvSpPr>
              <p:spPr>
                <a:xfrm>
                  <a:off x="390717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reeform 311"/>
                <p:cNvSpPr/>
                <p:nvPr userDrawn="1"/>
              </p:nvSpPr>
              <p:spPr>
                <a:xfrm flipH="1">
                  <a:off x="398146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reeform 312"/>
                <p:cNvSpPr/>
                <p:nvPr userDrawn="1"/>
              </p:nvSpPr>
              <p:spPr>
                <a:xfrm>
                  <a:off x="405766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reeform 313"/>
                <p:cNvSpPr/>
                <p:nvPr userDrawn="1"/>
              </p:nvSpPr>
              <p:spPr>
                <a:xfrm flipH="1">
                  <a:off x="413187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reeform 314"/>
                <p:cNvSpPr/>
                <p:nvPr userDrawn="1"/>
              </p:nvSpPr>
              <p:spPr>
                <a:xfrm>
                  <a:off x="4272459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reeform 315"/>
                <p:cNvSpPr/>
                <p:nvPr userDrawn="1"/>
              </p:nvSpPr>
              <p:spPr>
                <a:xfrm flipH="1">
                  <a:off x="434675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reeform 316"/>
                <p:cNvSpPr/>
                <p:nvPr userDrawn="1"/>
              </p:nvSpPr>
              <p:spPr>
                <a:xfrm>
                  <a:off x="442295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reeform 317"/>
                <p:cNvSpPr/>
                <p:nvPr userDrawn="1"/>
              </p:nvSpPr>
              <p:spPr>
                <a:xfrm flipH="1">
                  <a:off x="449716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reeform 318"/>
                <p:cNvSpPr/>
                <p:nvPr userDrawn="1"/>
              </p:nvSpPr>
              <p:spPr>
                <a:xfrm>
                  <a:off x="463774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reeform 319"/>
                <p:cNvSpPr/>
                <p:nvPr userDrawn="1"/>
              </p:nvSpPr>
              <p:spPr>
                <a:xfrm flipH="1">
                  <a:off x="471204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reeform 320"/>
                <p:cNvSpPr/>
                <p:nvPr userDrawn="1"/>
              </p:nvSpPr>
              <p:spPr>
                <a:xfrm>
                  <a:off x="478824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reeform 321"/>
                <p:cNvSpPr/>
                <p:nvPr userDrawn="1"/>
              </p:nvSpPr>
              <p:spPr>
                <a:xfrm flipH="1">
                  <a:off x="486245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reeform 322"/>
                <p:cNvSpPr/>
                <p:nvPr userDrawn="1"/>
              </p:nvSpPr>
              <p:spPr>
                <a:xfrm>
                  <a:off x="500303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reeform 323"/>
                <p:cNvSpPr/>
                <p:nvPr userDrawn="1"/>
              </p:nvSpPr>
              <p:spPr>
                <a:xfrm flipH="1">
                  <a:off x="507732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reeform 324"/>
                <p:cNvSpPr/>
                <p:nvPr userDrawn="1"/>
              </p:nvSpPr>
              <p:spPr>
                <a:xfrm>
                  <a:off x="515352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 325"/>
                <p:cNvSpPr/>
                <p:nvPr userDrawn="1"/>
              </p:nvSpPr>
              <p:spPr>
                <a:xfrm flipH="1">
                  <a:off x="522773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 326"/>
                <p:cNvSpPr/>
                <p:nvPr userDrawn="1"/>
              </p:nvSpPr>
              <p:spPr>
                <a:xfrm>
                  <a:off x="536831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 327"/>
                <p:cNvSpPr/>
                <p:nvPr userDrawn="1"/>
              </p:nvSpPr>
              <p:spPr>
                <a:xfrm flipH="1">
                  <a:off x="544261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 328"/>
                <p:cNvSpPr/>
                <p:nvPr userDrawn="1"/>
              </p:nvSpPr>
              <p:spPr>
                <a:xfrm>
                  <a:off x="551881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reeform 329"/>
                <p:cNvSpPr/>
                <p:nvPr userDrawn="1"/>
              </p:nvSpPr>
              <p:spPr>
                <a:xfrm flipH="1">
                  <a:off x="559302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reeform 330"/>
                <p:cNvSpPr/>
                <p:nvPr userDrawn="1"/>
              </p:nvSpPr>
              <p:spPr>
                <a:xfrm>
                  <a:off x="573360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reeform 331"/>
                <p:cNvSpPr/>
                <p:nvPr userDrawn="1"/>
              </p:nvSpPr>
              <p:spPr>
                <a:xfrm flipH="1">
                  <a:off x="580789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reeform 332"/>
                <p:cNvSpPr/>
                <p:nvPr userDrawn="1"/>
              </p:nvSpPr>
              <p:spPr>
                <a:xfrm>
                  <a:off x="588409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reeform 333"/>
                <p:cNvSpPr/>
                <p:nvPr userDrawn="1"/>
              </p:nvSpPr>
              <p:spPr>
                <a:xfrm flipH="1">
                  <a:off x="595830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reeform 334"/>
                <p:cNvSpPr/>
                <p:nvPr userDrawn="1"/>
              </p:nvSpPr>
              <p:spPr>
                <a:xfrm>
                  <a:off x="6098889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reeform 335"/>
                <p:cNvSpPr/>
                <p:nvPr userDrawn="1"/>
              </p:nvSpPr>
              <p:spPr>
                <a:xfrm flipH="1">
                  <a:off x="617318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 userDrawn="1"/>
              </p:nvSpPr>
              <p:spPr>
                <a:xfrm>
                  <a:off x="624938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reeform 337"/>
                <p:cNvSpPr/>
                <p:nvPr userDrawn="1"/>
              </p:nvSpPr>
              <p:spPr>
                <a:xfrm flipH="1">
                  <a:off x="632359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 userDrawn="1"/>
              </p:nvSpPr>
              <p:spPr>
                <a:xfrm>
                  <a:off x="646417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reeform 339"/>
                <p:cNvSpPr/>
                <p:nvPr userDrawn="1"/>
              </p:nvSpPr>
              <p:spPr>
                <a:xfrm flipH="1">
                  <a:off x="653847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 userDrawn="1"/>
              </p:nvSpPr>
              <p:spPr>
                <a:xfrm>
                  <a:off x="661467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reeform 341"/>
                <p:cNvSpPr/>
                <p:nvPr userDrawn="1"/>
              </p:nvSpPr>
              <p:spPr>
                <a:xfrm flipH="1">
                  <a:off x="668888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 userDrawn="1"/>
              </p:nvSpPr>
              <p:spPr>
                <a:xfrm>
                  <a:off x="682946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reeform 343"/>
                <p:cNvSpPr/>
                <p:nvPr userDrawn="1"/>
              </p:nvSpPr>
              <p:spPr>
                <a:xfrm flipH="1">
                  <a:off x="690375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 userDrawn="1"/>
              </p:nvSpPr>
              <p:spPr>
                <a:xfrm>
                  <a:off x="697995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reeform 345"/>
                <p:cNvSpPr/>
                <p:nvPr userDrawn="1"/>
              </p:nvSpPr>
              <p:spPr>
                <a:xfrm flipH="1">
                  <a:off x="705416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 userDrawn="1"/>
              </p:nvSpPr>
              <p:spPr>
                <a:xfrm>
                  <a:off x="719474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reeform 347"/>
                <p:cNvSpPr/>
                <p:nvPr userDrawn="1"/>
              </p:nvSpPr>
              <p:spPr>
                <a:xfrm flipH="1">
                  <a:off x="726904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reeform 348"/>
                <p:cNvSpPr/>
                <p:nvPr userDrawn="1"/>
              </p:nvSpPr>
              <p:spPr>
                <a:xfrm>
                  <a:off x="734524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reeform 349"/>
                <p:cNvSpPr/>
                <p:nvPr userDrawn="1"/>
              </p:nvSpPr>
              <p:spPr>
                <a:xfrm flipH="1">
                  <a:off x="741945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reeform 350"/>
                <p:cNvSpPr/>
                <p:nvPr userDrawn="1"/>
              </p:nvSpPr>
              <p:spPr>
                <a:xfrm>
                  <a:off x="756003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reeform 351"/>
                <p:cNvSpPr/>
                <p:nvPr userDrawn="1"/>
              </p:nvSpPr>
              <p:spPr>
                <a:xfrm flipH="1">
                  <a:off x="763432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reeform 352"/>
                <p:cNvSpPr/>
                <p:nvPr userDrawn="1"/>
              </p:nvSpPr>
              <p:spPr>
                <a:xfrm>
                  <a:off x="771052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 userDrawn="1"/>
              </p:nvSpPr>
              <p:spPr>
                <a:xfrm flipH="1">
                  <a:off x="778473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1004248" y="4503195"/>
                <a:ext cx="7168515" cy="75438"/>
                <a:chOff x="984885" y="3458972"/>
                <a:chExt cx="7168515" cy="73152"/>
              </a:xfrm>
            </p:grpSpPr>
            <p:sp>
              <p:nvSpPr>
                <p:cNvPr id="195" name="Freeform 194"/>
                <p:cNvSpPr/>
                <p:nvPr userDrawn="1"/>
              </p:nvSpPr>
              <p:spPr>
                <a:xfrm>
                  <a:off x="98488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reeform 195"/>
                <p:cNvSpPr/>
                <p:nvPr userDrawn="1"/>
              </p:nvSpPr>
              <p:spPr>
                <a:xfrm flipH="1">
                  <a:off x="105918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 userDrawn="1"/>
              </p:nvSpPr>
              <p:spPr>
                <a:xfrm>
                  <a:off x="113538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 197"/>
                <p:cNvSpPr/>
                <p:nvPr userDrawn="1"/>
              </p:nvSpPr>
              <p:spPr>
                <a:xfrm flipH="1">
                  <a:off x="120959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Freeform 198"/>
                <p:cNvSpPr/>
                <p:nvPr userDrawn="1"/>
              </p:nvSpPr>
              <p:spPr>
                <a:xfrm>
                  <a:off x="792531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 199"/>
                <p:cNvSpPr/>
                <p:nvPr userDrawn="1"/>
              </p:nvSpPr>
              <p:spPr>
                <a:xfrm flipH="1">
                  <a:off x="799960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 200"/>
                <p:cNvSpPr/>
                <p:nvPr userDrawn="1"/>
              </p:nvSpPr>
              <p:spPr>
                <a:xfrm>
                  <a:off x="807580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reeform 201"/>
                <p:cNvSpPr/>
                <p:nvPr userDrawn="1"/>
              </p:nvSpPr>
              <p:spPr>
                <a:xfrm flipH="1">
                  <a:off x="815001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Freeform 202"/>
                <p:cNvSpPr/>
                <p:nvPr userDrawn="1"/>
              </p:nvSpPr>
              <p:spPr>
                <a:xfrm>
                  <a:off x="135017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 userDrawn="1"/>
              </p:nvSpPr>
              <p:spPr>
                <a:xfrm flipH="1">
                  <a:off x="142446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 204"/>
                <p:cNvSpPr/>
                <p:nvPr userDrawn="1"/>
              </p:nvSpPr>
              <p:spPr>
                <a:xfrm>
                  <a:off x="150066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Freeform 205"/>
                <p:cNvSpPr/>
                <p:nvPr userDrawn="1"/>
              </p:nvSpPr>
              <p:spPr>
                <a:xfrm flipH="1">
                  <a:off x="157487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 206"/>
                <p:cNvSpPr/>
                <p:nvPr userDrawn="1"/>
              </p:nvSpPr>
              <p:spPr>
                <a:xfrm>
                  <a:off x="171545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eform 207"/>
                <p:cNvSpPr/>
                <p:nvPr userDrawn="1"/>
              </p:nvSpPr>
              <p:spPr>
                <a:xfrm flipH="1">
                  <a:off x="178975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Freeform 208"/>
                <p:cNvSpPr/>
                <p:nvPr userDrawn="1"/>
              </p:nvSpPr>
              <p:spPr>
                <a:xfrm>
                  <a:off x="186595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Freeform 209"/>
                <p:cNvSpPr/>
                <p:nvPr userDrawn="1"/>
              </p:nvSpPr>
              <p:spPr>
                <a:xfrm flipH="1">
                  <a:off x="194016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 210"/>
                <p:cNvSpPr/>
                <p:nvPr userDrawn="1"/>
              </p:nvSpPr>
              <p:spPr>
                <a:xfrm>
                  <a:off x="208074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 211"/>
                <p:cNvSpPr/>
                <p:nvPr userDrawn="1"/>
              </p:nvSpPr>
              <p:spPr>
                <a:xfrm flipH="1">
                  <a:off x="215503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 212"/>
                <p:cNvSpPr/>
                <p:nvPr userDrawn="1"/>
              </p:nvSpPr>
              <p:spPr>
                <a:xfrm>
                  <a:off x="223123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Freeform 213"/>
                <p:cNvSpPr/>
                <p:nvPr userDrawn="1"/>
              </p:nvSpPr>
              <p:spPr>
                <a:xfrm flipH="1">
                  <a:off x="230544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 214"/>
                <p:cNvSpPr/>
                <p:nvPr userDrawn="1"/>
              </p:nvSpPr>
              <p:spPr>
                <a:xfrm>
                  <a:off x="2446029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reeform 215"/>
                <p:cNvSpPr/>
                <p:nvPr userDrawn="1"/>
              </p:nvSpPr>
              <p:spPr>
                <a:xfrm flipH="1">
                  <a:off x="252032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Freeform 216"/>
                <p:cNvSpPr/>
                <p:nvPr userDrawn="1"/>
              </p:nvSpPr>
              <p:spPr>
                <a:xfrm>
                  <a:off x="259652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reeform 217"/>
                <p:cNvSpPr/>
                <p:nvPr userDrawn="1"/>
              </p:nvSpPr>
              <p:spPr>
                <a:xfrm flipH="1">
                  <a:off x="267073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218"/>
                <p:cNvSpPr/>
                <p:nvPr userDrawn="1"/>
              </p:nvSpPr>
              <p:spPr>
                <a:xfrm>
                  <a:off x="281131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Freeform 219"/>
                <p:cNvSpPr/>
                <p:nvPr userDrawn="1"/>
              </p:nvSpPr>
              <p:spPr>
                <a:xfrm flipH="1">
                  <a:off x="288561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Freeform 220"/>
                <p:cNvSpPr/>
                <p:nvPr userDrawn="1"/>
              </p:nvSpPr>
              <p:spPr>
                <a:xfrm>
                  <a:off x="296181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Freeform 221"/>
                <p:cNvSpPr/>
                <p:nvPr userDrawn="1"/>
              </p:nvSpPr>
              <p:spPr>
                <a:xfrm flipH="1">
                  <a:off x="303602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reeform 222"/>
                <p:cNvSpPr/>
                <p:nvPr userDrawn="1"/>
              </p:nvSpPr>
              <p:spPr>
                <a:xfrm>
                  <a:off x="317660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Freeform 223"/>
                <p:cNvSpPr/>
                <p:nvPr userDrawn="1"/>
              </p:nvSpPr>
              <p:spPr>
                <a:xfrm flipH="1">
                  <a:off x="325089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Freeform 224"/>
                <p:cNvSpPr/>
                <p:nvPr userDrawn="1"/>
              </p:nvSpPr>
              <p:spPr>
                <a:xfrm>
                  <a:off x="332709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Freeform 225"/>
                <p:cNvSpPr/>
                <p:nvPr userDrawn="1"/>
              </p:nvSpPr>
              <p:spPr>
                <a:xfrm flipH="1">
                  <a:off x="340130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Freeform 226"/>
                <p:cNvSpPr/>
                <p:nvPr userDrawn="1"/>
              </p:nvSpPr>
              <p:spPr>
                <a:xfrm>
                  <a:off x="354188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reeform 227"/>
                <p:cNvSpPr/>
                <p:nvPr userDrawn="1"/>
              </p:nvSpPr>
              <p:spPr>
                <a:xfrm flipH="1">
                  <a:off x="361618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reeform 228"/>
                <p:cNvSpPr/>
                <p:nvPr userDrawn="1"/>
              </p:nvSpPr>
              <p:spPr>
                <a:xfrm>
                  <a:off x="369238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reeform 229"/>
                <p:cNvSpPr/>
                <p:nvPr userDrawn="1"/>
              </p:nvSpPr>
              <p:spPr>
                <a:xfrm flipH="1">
                  <a:off x="376659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 230"/>
                <p:cNvSpPr/>
                <p:nvPr userDrawn="1"/>
              </p:nvSpPr>
              <p:spPr>
                <a:xfrm>
                  <a:off x="390717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Freeform 231"/>
                <p:cNvSpPr/>
                <p:nvPr userDrawn="1"/>
              </p:nvSpPr>
              <p:spPr>
                <a:xfrm flipH="1">
                  <a:off x="398146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 232"/>
                <p:cNvSpPr/>
                <p:nvPr userDrawn="1"/>
              </p:nvSpPr>
              <p:spPr>
                <a:xfrm>
                  <a:off x="405766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 233"/>
                <p:cNvSpPr/>
                <p:nvPr userDrawn="1"/>
              </p:nvSpPr>
              <p:spPr>
                <a:xfrm flipH="1">
                  <a:off x="413187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 234"/>
                <p:cNvSpPr/>
                <p:nvPr userDrawn="1"/>
              </p:nvSpPr>
              <p:spPr>
                <a:xfrm>
                  <a:off x="4272459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 235"/>
                <p:cNvSpPr/>
                <p:nvPr userDrawn="1"/>
              </p:nvSpPr>
              <p:spPr>
                <a:xfrm flipH="1">
                  <a:off x="434675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Freeform 236"/>
                <p:cNvSpPr/>
                <p:nvPr userDrawn="1"/>
              </p:nvSpPr>
              <p:spPr>
                <a:xfrm>
                  <a:off x="442295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Freeform 237"/>
                <p:cNvSpPr/>
                <p:nvPr userDrawn="1"/>
              </p:nvSpPr>
              <p:spPr>
                <a:xfrm flipH="1">
                  <a:off x="449716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Freeform 238"/>
                <p:cNvSpPr/>
                <p:nvPr userDrawn="1"/>
              </p:nvSpPr>
              <p:spPr>
                <a:xfrm>
                  <a:off x="463774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 239"/>
                <p:cNvSpPr/>
                <p:nvPr userDrawn="1"/>
              </p:nvSpPr>
              <p:spPr>
                <a:xfrm flipH="1">
                  <a:off x="471204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Freeform 240"/>
                <p:cNvSpPr/>
                <p:nvPr userDrawn="1"/>
              </p:nvSpPr>
              <p:spPr>
                <a:xfrm>
                  <a:off x="478824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Freeform 241"/>
                <p:cNvSpPr/>
                <p:nvPr userDrawn="1"/>
              </p:nvSpPr>
              <p:spPr>
                <a:xfrm flipH="1">
                  <a:off x="486245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Freeform 242"/>
                <p:cNvSpPr/>
                <p:nvPr userDrawn="1"/>
              </p:nvSpPr>
              <p:spPr>
                <a:xfrm>
                  <a:off x="500303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Freeform 243"/>
                <p:cNvSpPr/>
                <p:nvPr userDrawn="1"/>
              </p:nvSpPr>
              <p:spPr>
                <a:xfrm flipH="1">
                  <a:off x="507732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Freeform 244"/>
                <p:cNvSpPr/>
                <p:nvPr userDrawn="1"/>
              </p:nvSpPr>
              <p:spPr>
                <a:xfrm>
                  <a:off x="515352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Freeform 245"/>
                <p:cNvSpPr/>
                <p:nvPr userDrawn="1"/>
              </p:nvSpPr>
              <p:spPr>
                <a:xfrm flipH="1">
                  <a:off x="522773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Freeform 246"/>
                <p:cNvSpPr/>
                <p:nvPr userDrawn="1"/>
              </p:nvSpPr>
              <p:spPr>
                <a:xfrm>
                  <a:off x="536831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 247"/>
                <p:cNvSpPr/>
                <p:nvPr userDrawn="1"/>
              </p:nvSpPr>
              <p:spPr>
                <a:xfrm flipH="1">
                  <a:off x="544261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 248"/>
                <p:cNvSpPr/>
                <p:nvPr userDrawn="1"/>
              </p:nvSpPr>
              <p:spPr>
                <a:xfrm>
                  <a:off x="551881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Freeform 249"/>
                <p:cNvSpPr/>
                <p:nvPr userDrawn="1"/>
              </p:nvSpPr>
              <p:spPr>
                <a:xfrm flipH="1">
                  <a:off x="559302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Freeform 250"/>
                <p:cNvSpPr/>
                <p:nvPr userDrawn="1"/>
              </p:nvSpPr>
              <p:spPr>
                <a:xfrm>
                  <a:off x="573360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Freeform 251"/>
                <p:cNvSpPr/>
                <p:nvPr userDrawn="1"/>
              </p:nvSpPr>
              <p:spPr>
                <a:xfrm flipH="1">
                  <a:off x="580789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Freeform 252"/>
                <p:cNvSpPr/>
                <p:nvPr userDrawn="1"/>
              </p:nvSpPr>
              <p:spPr>
                <a:xfrm>
                  <a:off x="588409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Freeform 253"/>
                <p:cNvSpPr/>
                <p:nvPr userDrawn="1"/>
              </p:nvSpPr>
              <p:spPr>
                <a:xfrm flipH="1">
                  <a:off x="595830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Freeform 254"/>
                <p:cNvSpPr/>
                <p:nvPr userDrawn="1"/>
              </p:nvSpPr>
              <p:spPr>
                <a:xfrm>
                  <a:off x="6098889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Freeform 255"/>
                <p:cNvSpPr/>
                <p:nvPr userDrawn="1"/>
              </p:nvSpPr>
              <p:spPr>
                <a:xfrm flipH="1">
                  <a:off x="617318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Freeform 256"/>
                <p:cNvSpPr/>
                <p:nvPr userDrawn="1"/>
              </p:nvSpPr>
              <p:spPr>
                <a:xfrm>
                  <a:off x="624938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Freeform 257"/>
                <p:cNvSpPr/>
                <p:nvPr userDrawn="1"/>
              </p:nvSpPr>
              <p:spPr>
                <a:xfrm flipH="1">
                  <a:off x="6323594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Freeform 258"/>
                <p:cNvSpPr/>
                <p:nvPr userDrawn="1"/>
              </p:nvSpPr>
              <p:spPr>
                <a:xfrm>
                  <a:off x="6464175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Freeform 259"/>
                <p:cNvSpPr/>
                <p:nvPr userDrawn="1"/>
              </p:nvSpPr>
              <p:spPr>
                <a:xfrm flipH="1">
                  <a:off x="653847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 260"/>
                <p:cNvSpPr/>
                <p:nvPr userDrawn="1"/>
              </p:nvSpPr>
              <p:spPr>
                <a:xfrm>
                  <a:off x="661467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Freeform 261"/>
                <p:cNvSpPr/>
                <p:nvPr userDrawn="1"/>
              </p:nvSpPr>
              <p:spPr>
                <a:xfrm flipH="1">
                  <a:off x="6688880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 262"/>
                <p:cNvSpPr/>
                <p:nvPr userDrawn="1"/>
              </p:nvSpPr>
              <p:spPr>
                <a:xfrm>
                  <a:off x="6829461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reeform 263"/>
                <p:cNvSpPr/>
                <p:nvPr userDrawn="1"/>
              </p:nvSpPr>
              <p:spPr>
                <a:xfrm flipH="1">
                  <a:off x="690375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 264"/>
                <p:cNvSpPr/>
                <p:nvPr userDrawn="1"/>
              </p:nvSpPr>
              <p:spPr>
                <a:xfrm>
                  <a:off x="697995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reeform 265"/>
                <p:cNvSpPr/>
                <p:nvPr userDrawn="1"/>
              </p:nvSpPr>
              <p:spPr>
                <a:xfrm flipH="1">
                  <a:off x="7054166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 266"/>
                <p:cNvSpPr/>
                <p:nvPr userDrawn="1"/>
              </p:nvSpPr>
              <p:spPr>
                <a:xfrm>
                  <a:off x="7194747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reeform 267"/>
                <p:cNvSpPr/>
                <p:nvPr userDrawn="1"/>
              </p:nvSpPr>
              <p:spPr>
                <a:xfrm flipH="1">
                  <a:off x="726904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reeform 268"/>
                <p:cNvSpPr/>
                <p:nvPr userDrawn="1"/>
              </p:nvSpPr>
              <p:spPr>
                <a:xfrm>
                  <a:off x="734524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reeform 269"/>
                <p:cNvSpPr/>
                <p:nvPr userDrawn="1"/>
              </p:nvSpPr>
              <p:spPr>
                <a:xfrm flipH="1">
                  <a:off x="7419452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reeform 270"/>
                <p:cNvSpPr/>
                <p:nvPr userDrawn="1"/>
              </p:nvSpPr>
              <p:spPr>
                <a:xfrm>
                  <a:off x="7560033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reeform 271"/>
                <p:cNvSpPr/>
                <p:nvPr userDrawn="1"/>
              </p:nvSpPr>
              <p:spPr>
                <a:xfrm flipH="1">
                  <a:off x="763432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reeform 272"/>
                <p:cNvSpPr/>
                <p:nvPr userDrawn="1"/>
              </p:nvSpPr>
              <p:spPr>
                <a:xfrm>
                  <a:off x="771052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reeform 273"/>
                <p:cNvSpPr/>
                <p:nvPr userDrawn="1"/>
              </p:nvSpPr>
              <p:spPr>
                <a:xfrm flipH="1">
                  <a:off x="7784738" y="3458972"/>
                  <a:ext cx="3385" cy="73152"/>
                </a:xfrm>
                <a:custGeom>
                  <a:avLst/>
                  <a:gdLst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50029"/>
                    <a:gd name="connsiteY0" fmla="*/ 0 h 6533536"/>
                    <a:gd name="connsiteX1" fmla="*/ 0 w 50029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44245 w 44245"/>
                    <a:gd name="connsiteY0" fmla="*/ 0 h 6533536"/>
                    <a:gd name="connsiteX1" fmla="*/ 0 w 44245"/>
                    <a:gd name="connsiteY1" fmla="*/ 6533536 h 6533536"/>
                    <a:gd name="connsiteX0" fmla="*/ 23768 w 23768"/>
                    <a:gd name="connsiteY0" fmla="*/ 0 h 6391503"/>
                    <a:gd name="connsiteX1" fmla="*/ 14551 w 23768"/>
                    <a:gd name="connsiteY1" fmla="*/ 6391503 h 6391503"/>
                    <a:gd name="connsiteX0" fmla="*/ 23366 w 23366"/>
                    <a:gd name="connsiteY0" fmla="*/ 0 h 2237026"/>
                    <a:gd name="connsiteX1" fmla="*/ 15993 w 23366"/>
                    <a:gd name="connsiteY1" fmla="*/ 2237026 h 2237026"/>
                    <a:gd name="connsiteX0" fmla="*/ 29634 w 29634"/>
                    <a:gd name="connsiteY0" fmla="*/ 0 h 2237026"/>
                    <a:gd name="connsiteX1" fmla="*/ 22261 w 29634"/>
                    <a:gd name="connsiteY1" fmla="*/ 2237026 h 2237026"/>
                    <a:gd name="connsiteX0" fmla="*/ 8784 w 8784"/>
                    <a:gd name="connsiteY0" fmla="*/ 0 h 2237026"/>
                    <a:gd name="connsiteX1" fmla="*/ 1411 w 8784"/>
                    <a:gd name="connsiteY1" fmla="*/ 2237026 h 2237026"/>
                    <a:gd name="connsiteX0" fmla="*/ 3162 w 3163"/>
                    <a:gd name="connsiteY0" fmla="*/ 0 h 6984"/>
                    <a:gd name="connsiteX1" fmla="*/ 3163 w 3163"/>
                    <a:gd name="connsiteY1" fmla="*/ 6984 h 6984"/>
                    <a:gd name="connsiteX0" fmla="*/ 10000 w 10003"/>
                    <a:gd name="connsiteY0" fmla="*/ 0 h 10000"/>
                    <a:gd name="connsiteX1" fmla="*/ 10003 w 10003"/>
                    <a:gd name="connsiteY1" fmla="*/ 10000 h 10000"/>
                    <a:gd name="connsiteX0" fmla="*/ 7165 w 7168"/>
                    <a:gd name="connsiteY0" fmla="*/ 0 h 10000"/>
                    <a:gd name="connsiteX1" fmla="*/ 7168 w 7168"/>
                    <a:gd name="connsiteY1" fmla="*/ 10000 h 10000"/>
                    <a:gd name="connsiteX0" fmla="*/ 16448 w 16448"/>
                    <a:gd name="connsiteY0" fmla="*/ 0 h 12955"/>
                    <a:gd name="connsiteX1" fmla="*/ 7196 w 16448"/>
                    <a:gd name="connsiteY1" fmla="*/ 12955 h 12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48" h="12955">
                      <a:moveTo>
                        <a:pt x="16448" y="0"/>
                      </a:moveTo>
                      <a:cubicBezTo>
                        <a:pt x="7186" y="4545"/>
                        <a:pt x="-9669" y="11029"/>
                        <a:pt x="7196" y="12955"/>
                      </a:cubicBezTo>
                    </a:path>
                  </a:pathLst>
                </a:custGeom>
                <a:noFill/>
                <a:ln w="12700" cap="rnd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5" name="Group 354"/>
          <p:cNvGrpSpPr/>
          <p:nvPr/>
        </p:nvGrpSpPr>
        <p:grpSpPr>
          <a:xfrm>
            <a:off x="5819291" y="2209460"/>
            <a:ext cx="134858" cy="186866"/>
            <a:chOff x="2564042" y="1871980"/>
            <a:chExt cx="134858" cy="186866"/>
          </a:xfrm>
        </p:grpSpPr>
        <p:sp>
          <p:nvSpPr>
            <p:cNvPr id="356" name="Freeform 355"/>
            <p:cNvSpPr/>
            <p:nvPr/>
          </p:nvSpPr>
          <p:spPr>
            <a:xfrm rot="21025097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Freeform 356"/>
            <p:cNvSpPr/>
            <p:nvPr/>
          </p:nvSpPr>
          <p:spPr>
            <a:xfrm rot="970606"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648992" y="2286002"/>
            <a:ext cx="134858" cy="186866"/>
            <a:chOff x="2564042" y="1871980"/>
            <a:chExt cx="134858" cy="186866"/>
          </a:xfrm>
        </p:grpSpPr>
        <p:sp>
          <p:nvSpPr>
            <p:cNvPr id="359" name="Freeform 358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Freeform 359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 rot="6227729">
            <a:off x="6231051" y="2673986"/>
            <a:ext cx="1454084" cy="1340922"/>
            <a:chOff x="4859287" y="2540701"/>
            <a:chExt cx="1454084" cy="1340922"/>
          </a:xfrm>
        </p:grpSpPr>
        <p:sp>
          <p:nvSpPr>
            <p:cNvPr id="362" name="Freeform 361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Freeform 362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4" name="Oval 26"/>
          <p:cNvSpPr/>
          <p:nvPr/>
        </p:nvSpPr>
        <p:spPr>
          <a:xfrm flipH="1">
            <a:off x="6172381" y="2075652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5" name="Freeform 364"/>
          <p:cNvSpPr/>
          <p:nvPr/>
        </p:nvSpPr>
        <p:spPr>
          <a:xfrm>
            <a:off x="6355330" y="2255971"/>
            <a:ext cx="1575525" cy="426377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6" name="Oval 26"/>
          <p:cNvSpPr/>
          <p:nvPr/>
        </p:nvSpPr>
        <p:spPr>
          <a:xfrm flipH="1">
            <a:off x="7843626" y="2595489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5859728" y="3722075"/>
            <a:ext cx="134858" cy="186866"/>
            <a:chOff x="2564042" y="1871980"/>
            <a:chExt cx="134858" cy="186866"/>
          </a:xfrm>
        </p:grpSpPr>
        <p:sp>
          <p:nvSpPr>
            <p:cNvPr id="368" name="Freeform 367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Freeform 368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4030784" y="3118026"/>
            <a:ext cx="134858" cy="186866"/>
            <a:chOff x="2564042" y="1871980"/>
            <a:chExt cx="134858" cy="186866"/>
          </a:xfrm>
        </p:grpSpPr>
        <p:sp>
          <p:nvSpPr>
            <p:cNvPr id="371" name="Freeform 370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2" name="Freeform 371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5271812" y="3169239"/>
            <a:ext cx="134858" cy="186866"/>
            <a:chOff x="2564042" y="1871980"/>
            <a:chExt cx="134858" cy="186866"/>
          </a:xfrm>
        </p:grpSpPr>
        <p:sp>
          <p:nvSpPr>
            <p:cNvPr id="374" name="Freeform 373"/>
            <p:cNvSpPr/>
            <p:nvPr/>
          </p:nvSpPr>
          <p:spPr>
            <a:xfrm rot="20851618">
              <a:off x="2564042" y="1889420"/>
              <a:ext cx="134858" cy="169426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  <a:gd name="connsiteX0" fmla="*/ 0 w 134858"/>
                <a:gd name="connsiteY0" fmla="*/ 0 h 169426"/>
                <a:gd name="connsiteX1" fmla="*/ 134858 w 134858"/>
                <a:gd name="connsiteY1" fmla="*/ 169426 h 16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58" h="169426">
                  <a:moveTo>
                    <a:pt x="0" y="0"/>
                  </a:moveTo>
                  <a:cubicBezTo>
                    <a:pt x="54724" y="47581"/>
                    <a:pt x="112769" y="109553"/>
                    <a:pt x="134858" y="169426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" name="Freeform 374"/>
            <p:cNvSpPr/>
            <p:nvPr/>
          </p:nvSpPr>
          <p:spPr>
            <a:xfrm flipH="1">
              <a:off x="2580640" y="1871980"/>
              <a:ext cx="108318" cy="180237"/>
            </a:xfrm>
            <a:custGeom>
              <a:avLst/>
              <a:gdLst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47484"/>
                <a:gd name="connsiteY0" fmla="*/ 0 h 191729"/>
                <a:gd name="connsiteX1" fmla="*/ 147484 w 147484"/>
                <a:gd name="connsiteY1" fmla="*/ 191729 h 191729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  <a:gd name="connsiteX0" fmla="*/ 0 w 158644"/>
                <a:gd name="connsiteY0" fmla="*/ 0 h 198007"/>
                <a:gd name="connsiteX1" fmla="*/ 158644 w 158644"/>
                <a:gd name="connsiteY1" fmla="*/ 198007 h 19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644" h="198007">
                  <a:moveTo>
                    <a:pt x="0" y="0"/>
                  </a:moveTo>
                  <a:cubicBezTo>
                    <a:pt x="69481" y="63910"/>
                    <a:pt x="101113" y="157118"/>
                    <a:pt x="158644" y="198007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38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6" name="Oval 26"/>
          <p:cNvSpPr/>
          <p:nvPr/>
        </p:nvSpPr>
        <p:spPr>
          <a:xfrm flipH="1">
            <a:off x="3546063" y="1994838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7" name="Group 376"/>
          <p:cNvGrpSpPr/>
          <p:nvPr/>
        </p:nvGrpSpPr>
        <p:grpSpPr>
          <a:xfrm rot="212948">
            <a:off x="3676664" y="2181469"/>
            <a:ext cx="875159" cy="807051"/>
            <a:chOff x="4859287" y="2540701"/>
            <a:chExt cx="1454084" cy="1340922"/>
          </a:xfrm>
        </p:grpSpPr>
        <p:sp>
          <p:nvSpPr>
            <p:cNvPr id="378" name="Freeform 377"/>
            <p:cNvSpPr/>
            <p:nvPr/>
          </p:nvSpPr>
          <p:spPr>
            <a:xfrm rot="356495">
              <a:off x="4859287" y="2540701"/>
              <a:ext cx="1454084" cy="1243141"/>
            </a:xfrm>
            <a:custGeom>
              <a:avLst/>
              <a:gdLst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39614 w 1860336"/>
                <a:gd name="connsiteY19" fmla="*/ 1008993 h 1513490"/>
                <a:gd name="connsiteX20" fmla="*/ 1686910 w 1860336"/>
                <a:gd name="connsiteY20" fmla="*/ 1056290 h 1513490"/>
                <a:gd name="connsiteX21" fmla="*/ 1734207 w 1860336"/>
                <a:gd name="connsiteY21" fmla="*/ 1182414 h 1513490"/>
                <a:gd name="connsiteX22" fmla="*/ 1749973 w 1860336"/>
                <a:gd name="connsiteY22" fmla="*/ 1229710 h 1513490"/>
                <a:gd name="connsiteX23" fmla="*/ 1797269 w 1860336"/>
                <a:gd name="connsiteY23" fmla="*/ 1261241 h 1513490"/>
                <a:gd name="connsiteX24" fmla="*/ 1813035 w 1860336"/>
                <a:gd name="connsiteY24" fmla="*/ 1340069 h 1513490"/>
                <a:gd name="connsiteX25" fmla="*/ 1844566 w 1860336"/>
                <a:gd name="connsiteY25" fmla="*/ 1387365 h 1513490"/>
                <a:gd name="connsiteX26" fmla="*/ 1860331 w 1860336"/>
                <a:gd name="connsiteY26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592317 w 1860336"/>
                <a:gd name="connsiteY18" fmla="*/ 977462 h 1513490"/>
                <a:gd name="connsiteX19" fmla="*/ 1686910 w 1860336"/>
                <a:gd name="connsiteY19" fmla="*/ 1056290 h 1513490"/>
                <a:gd name="connsiteX20" fmla="*/ 1734207 w 1860336"/>
                <a:gd name="connsiteY20" fmla="*/ 1182414 h 1513490"/>
                <a:gd name="connsiteX21" fmla="*/ 1749973 w 1860336"/>
                <a:gd name="connsiteY21" fmla="*/ 1229710 h 1513490"/>
                <a:gd name="connsiteX22" fmla="*/ 1797269 w 1860336"/>
                <a:gd name="connsiteY22" fmla="*/ 1261241 h 1513490"/>
                <a:gd name="connsiteX23" fmla="*/ 1813035 w 1860336"/>
                <a:gd name="connsiteY23" fmla="*/ 1340069 h 1513490"/>
                <a:gd name="connsiteX24" fmla="*/ 1844566 w 1860336"/>
                <a:gd name="connsiteY24" fmla="*/ 1387365 h 1513490"/>
                <a:gd name="connsiteX25" fmla="*/ 1860331 w 1860336"/>
                <a:gd name="connsiteY25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545021 w 1860336"/>
                <a:gd name="connsiteY17" fmla="*/ 882869 h 1513490"/>
                <a:gd name="connsiteX18" fmla="*/ 1686910 w 1860336"/>
                <a:gd name="connsiteY18" fmla="*/ 1056290 h 1513490"/>
                <a:gd name="connsiteX19" fmla="*/ 1734207 w 1860336"/>
                <a:gd name="connsiteY19" fmla="*/ 1182414 h 1513490"/>
                <a:gd name="connsiteX20" fmla="*/ 1749973 w 1860336"/>
                <a:gd name="connsiteY20" fmla="*/ 1229710 h 1513490"/>
                <a:gd name="connsiteX21" fmla="*/ 1797269 w 1860336"/>
                <a:gd name="connsiteY21" fmla="*/ 1261241 h 1513490"/>
                <a:gd name="connsiteX22" fmla="*/ 1813035 w 1860336"/>
                <a:gd name="connsiteY22" fmla="*/ 1340069 h 1513490"/>
                <a:gd name="connsiteX23" fmla="*/ 1844566 w 1860336"/>
                <a:gd name="connsiteY23" fmla="*/ 1387365 h 1513490"/>
                <a:gd name="connsiteX24" fmla="*/ 1860331 w 1860336"/>
                <a:gd name="connsiteY24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497724 w 1860336"/>
                <a:gd name="connsiteY16" fmla="*/ 788276 h 1513490"/>
                <a:gd name="connsiteX17" fmla="*/ 1686910 w 1860336"/>
                <a:gd name="connsiteY17" fmla="*/ 1056290 h 1513490"/>
                <a:gd name="connsiteX18" fmla="*/ 1734207 w 1860336"/>
                <a:gd name="connsiteY18" fmla="*/ 1182414 h 1513490"/>
                <a:gd name="connsiteX19" fmla="*/ 1749973 w 1860336"/>
                <a:gd name="connsiteY19" fmla="*/ 1229710 h 1513490"/>
                <a:gd name="connsiteX20" fmla="*/ 1797269 w 1860336"/>
                <a:gd name="connsiteY20" fmla="*/ 1261241 h 1513490"/>
                <a:gd name="connsiteX21" fmla="*/ 1813035 w 1860336"/>
                <a:gd name="connsiteY21" fmla="*/ 1340069 h 1513490"/>
                <a:gd name="connsiteX22" fmla="*/ 1844566 w 1860336"/>
                <a:gd name="connsiteY22" fmla="*/ 1387365 h 1513490"/>
                <a:gd name="connsiteX23" fmla="*/ 1860331 w 1860336"/>
                <a:gd name="connsiteY23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450428 w 1860336"/>
                <a:gd name="connsiteY15" fmla="*/ 740979 h 1513490"/>
                <a:gd name="connsiteX16" fmla="*/ 1686910 w 1860336"/>
                <a:gd name="connsiteY16" fmla="*/ 1056290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07097 w 1860336"/>
                <a:gd name="connsiteY16" fmla="*/ 1149306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18007 w 1860336"/>
                <a:gd name="connsiteY16" fmla="*/ 1129571 h 1513490"/>
                <a:gd name="connsiteX17" fmla="*/ 1734207 w 1860336"/>
                <a:gd name="connsiteY17" fmla="*/ 1182414 h 1513490"/>
                <a:gd name="connsiteX18" fmla="*/ 1749973 w 1860336"/>
                <a:gd name="connsiteY18" fmla="*/ 1229710 h 1513490"/>
                <a:gd name="connsiteX19" fmla="*/ 1797269 w 1860336"/>
                <a:gd name="connsiteY19" fmla="*/ 1261241 h 1513490"/>
                <a:gd name="connsiteX20" fmla="*/ 1813035 w 1860336"/>
                <a:gd name="connsiteY20" fmla="*/ 1340069 h 1513490"/>
                <a:gd name="connsiteX21" fmla="*/ 1844566 w 1860336"/>
                <a:gd name="connsiteY21" fmla="*/ 1387365 h 1513490"/>
                <a:gd name="connsiteX22" fmla="*/ 1860331 w 1860336"/>
                <a:gd name="connsiteY22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34207 w 1860336"/>
                <a:gd name="connsiteY16" fmla="*/ 1182414 h 1513490"/>
                <a:gd name="connsiteX17" fmla="*/ 1749973 w 1860336"/>
                <a:gd name="connsiteY17" fmla="*/ 1229710 h 1513490"/>
                <a:gd name="connsiteX18" fmla="*/ 1797269 w 1860336"/>
                <a:gd name="connsiteY18" fmla="*/ 1261241 h 1513490"/>
                <a:gd name="connsiteX19" fmla="*/ 1813035 w 1860336"/>
                <a:gd name="connsiteY19" fmla="*/ 1340069 h 1513490"/>
                <a:gd name="connsiteX20" fmla="*/ 1844566 w 1860336"/>
                <a:gd name="connsiteY20" fmla="*/ 1387365 h 1513490"/>
                <a:gd name="connsiteX21" fmla="*/ 1860331 w 1860336"/>
                <a:gd name="connsiteY21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49973 w 1860336"/>
                <a:gd name="connsiteY16" fmla="*/ 1229710 h 1513490"/>
                <a:gd name="connsiteX17" fmla="*/ 1797269 w 1860336"/>
                <a:gd name="connsiteY17" fmla="*/ 1261241 h 1513490"/>
                <a:gd name="connsiteX18" fmla="*/ 1813035 w 1860336"/>
                <a:gd name="connsiteY18" fmla="*/ 1340069 h 1513490"/>
                <a:gd name="connsiteX19" fmla="*/ 1844566 w 1860336"/>
                <a:gd name="connsiteY19" fmla="*/ 1387365 h 1513490"/>
                <a:gd name="connsiteX20" fmla="*/ 1860331 w 1860336"/>
                <a:gd name="connsiteY20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797269 w 1860336"/>
                <a:gd name="connsiteY16" fmla="*/ 1261241 h 1513490"/>
                <a:gd name="connsiteX17" fmla="*/ 1813035 w 1860336"/>
                <a:gd name="connsiteY17" fmla="*/ 1340069 h 1513490"/>
                <a:gd name="connsiteX18" fmla="*/ 1844566 w 1860336"/>
                <a:gd name="connsiteY18" fmla="*/ 1387365 h 1513490"/>
                <a:gd name="connsiteX19" fmla="*/ 1860331 w 1860336"/>
                <a:gd name="connsiteY19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13035 w 1860336"/>
                <a:gd name="connsiteY16" fmla="*/ 1340069 h 1513490"/>
                <a:gd name="connsiteX17" fmla="*/ 1844566 w 1860336"/>
                <a:gd name="connsiteY17" fmla="*/ 1387365 h 1513490"/>
                <a:gd name="connsiteX18" fmla="*/ 1860331 w 1860336"/>
                <a:gd name="connsiteY18" fmla="*/ 1513490 h 1513490"/>
                <a:gd name="connsiteX0" fmla="*/ 0 w 1860336"/>
                <a:gd name="connsiteY0" fmla="*/ 0 h 1513490"/>
                <a:gd name="connsiteX1" fmla="*/ 236483 w 1860336"/>
                <a:gd name="connsiteY1" fmla="*/ 47296 h 1513490"/>
                <a:gd name="connsiteX2" fmla="*/ 378373 w 1860336"/>
                <a:gd name="connsiteY2" fmla="*/ 78828 h 1513490"/>
                <a:gd name="connsiteX3" fmla="*/ 457200 w 1860336"/>
                <a:gd name="connsiteY3" fmla="*/ 94593 h 1513490"/>
                <a:gd name="connsiteX4" fmla="*/ 536028 w 1860336"/>
                <a:gd name="connsiteY4" fmla="*/ 126124 h 1513490"/>
                <a:gd name="connsiteX5" fmla="*/ 583324 w 1860336"/>
                <a:gd name="connsiteY5" fmla="*/ 141890 h 1513490"/>
                <a:gd name="connsiteX6" fmla="*/ 630621 w 1860336"/>
                <a:gd name="connsiteY6" fmla="*/ 173421 h 1513490"/>
                <a:gd name="connsiteX7" fmla="*/ 740979 w 1860336"/>
                <a:gd name="connsiteY7" fmla="*/ 204952 h 1513490"/>
                <a:gd name="connsiteX8" fmla="*/ 851338 w 1860336"/>
                <a:gd name="connsiteY8" fmla="*/ 252248 h 1513490"/>
                <a:gd name="connsiteX9" fmla="*/ 898635 w 1860336"/>
                <a:gd name="connsiteY9" fmla="*/ 283779 h 1513490"/>
                <a:gd name="connsiteX10" fmla="*/ 945931 w 1860336"/>
                <a:gd name="connsiteY10" fmla="*/ 299545 h 1513490"/>
                <a:gd name="connsiteX11" fmla="*/ 1040524 w 1860336"/>
                <a:gd name="connsiteY11" fmla="*/ 346841 h 1513490"/>
                <a:gd name="connsiteX12" fmla="*/ 1182414 w 1860336"/>
                <a:gd name="connsiteY12" fmla="*/ 488731 h 1513490"/>
                <a:gd name="connsiteX13" fmla="*/ 1229710 w 1860336"/>
                <a:gd name="connsiteY13" fmla="*/ 536028 h 1513490"/>
                <a:gd name="connsiteX14" fmla="*/ 1308538 w 1860336"/>
                <a:gd name="connsiteY14" fmla="*/ 599090 h 1513490"/>
                <a:gd name="connsiteX15" fmla="*/ 1686910 w 1860336"/>
                <a:gd name="connsiteY15" fmla="*/ 1056290 h 1513490"/>
                <a:gd name="connsiteX16" fmla="*/ 1844566 w 1860336"/>
                <a:gd name="connsiteY16" fmla="*/ 1387365 h 1513490"/>
                <a:gd name="connsiteX17" fmla="*/ 1860331 w 1860336"/>
                <a:gd name="connsiteY17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308538 w 1860331"/>
                <a:gd name="connsiteY14" fmla="*/ 599090 h 1513490"/>
                <a:gd name="connsiteX15" fmla="*/ 1686910 w 1860331"/>
                <a:gd name="connsiteY15" fmla="*/ 1056290 h 1513490"/>
                <a:gd name="connsiteX16" fmla="*/ 1860331 w 1860331"/>
                <a:gd name="connsiteY16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229710 w 1860331"/>
                <a:gd name="connsiteY13" fmla="*/ 536028 h 1513490"/>
                <a:gd name="connsiteX14" fmla="*/ 1686910 w 1860331"/>
                <a:gd name="connsiteY14" fmla="*/ 1056290 h 1513490"/>
                <a:gd name="connsiteX15" fmla="*/ 1860331 w 1860331"/>
                <a:gd name="connsiteY15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040524 w 1860331"/>
                <a:gd name="connsiteY11" fmla="*/ 346841 h 1513490"/>
                <a:gd name="connsiteX12" fmla="*/ 1182414 w 1860331"/>
                <a:gd name="connsiteY12" fmla="*/ 488731 h 1513490"/>
                <a:gd name="connsiteX13" fmla="*/ 1686910 w 1860331"/>
                <a:gd name="connsiteY13" fmla="*/ 1056290 h 1513490"/>
                <a:gd name="connsiteX14" fmla="*/ 1860331 w 1860331"/>
                <a:gd name="connsiteY14" fmla="*/ 1513490 h 1513490"/>
                <a:gd name="connsiteX0" fmla="*/ 0 w 1860331"/>
                <a:gd name="connsiteY0" fmla="*/ 0 h 1513490"/>
                <a:gd name="connsiteX1" fmla="*/ 236483 w 1860331"/>
                <a:gd name="connsiteY1" fmla="*/ 47296 h 1513490"/>
                <a:gd name="connsiteX2" fmla="*/ 378373 w 1860331"/>
                <a:gd name="connsiteY2" fmla="*/ 78828 h 1513490"/>
                <a:gd name="connsiteX3" fmla="*/ 457200 w 1860331"/>
                <a:gd name="connsiteY3" fmla="*/ 94593 h 1513490"/>
                <a:gd name="connsiteX4" fmla="*/ 536028 w 1860331"/>
                <a:gd name="connsiteY4" fmla="*/ 126124 h 1513490"/>
                <a:gd name="connsiteX5" fmla="*/ 583324 w 1860331"/>
                <a:gd name="connsiteY5" fmla="*/ 141890 h 1513490"/>
                <a:gd name="connsiteX6" fmla="*/ 630621 w 1860331"/>
                <a:gd name="connsiteY6" fmla="*/ 173421 h 1513490"/>
                <a:gd name="connsiteX7" fmla="*/ 740979 w 1860331"/>
                <a:gd name="connsiteY7" fmla="*/ 204952 h 1513490"/>
                <a:gd name="connsiteX8" fmla="*/ 851338 w 1860331"/>
                <a:gd name="connsiteY8" fmla="*/ 252248 h 1513490"/>
                <a:gd name="connsiteX9" fmla="*/ 898635 w 1860331"/>
                <a:gd name="connsiteY9" fmla="*/ 283779 h 1513490"/>
                <a:gd name="connsiteX10" fmla="*/ 945931 w 1860331"/>
                <a:gd name="connsiteY10" fmla="*/ 299545 h 1513490"/>
                <a:gd name="connsiteX11" fmla="*/ 1182414 w 1860331"/>
                <a:gd name="connsiteY11" fmla="*/ 488731 h 1513490"/>
                <a:gd name="connsiteX12" fmla="*/ 1686910 w 1860331"/>
                <a:gd name="connsiteY12" fmla="*/ 1056290 h 1513490"/>
                <a:gd name="connsiteX13" fmla="*/ 1860331 w 1860331"/>
                <a:gd name="connsiteY13" fmla="*/ 1513490 h 1513490"/>
                <a:gd name="connsiteX0" fmla="*/ 0 w 1860331"/>
                <a:gd name="connsiteY0" fmla="*/ 0 h 1513490"/>
                <a:gd name="connsiteX1" fmla="*/ 378373 w 1860331"/>
                <a:gd name="connsiteY1" fmla="*/ 78828 h 1513490"/>
                <a:gd name="connsiteX2" fmla="*/ 457200 w 1860331"/>
                <a:gd name="connsiteY2" fmla="*/ 94593 h 1513490"/>
                <a:gd name="connsiteX3" fmla="*/ 536028 w 1860331"/>
                <a:gd name="connsiteY3" fmla="*/ 126124 h 1513490"/>
                <a:gd name="connsiteX4" fmla="*/ 583324 w 1860331"/>
                <a:gd name="connsiteY4" fmla="*/ 141890 h 1513490"/>
                <a:gd name="connsiteX5" fmla="*/ 630621 w 1860331"/>
                <a:gd name="connsiteY5" fmla="*/ 173421 h 1513490"/>
                <a:gd name="connsiteX6" fmla="*/ 740979 w 1860331"/>
                <a:gd name="connsiteY6" fmla="*/ 204952 h 1513490"/>
                <a:gd name="connsiteX7" fmla="*/ 851338 w 1860331"/>
                <a:gd name="connsiteY7" fmla="*/ 252248 h 1513490"/>
                <a:gd name="connsiteX8" fmla="*/ 898635 w 1860331"/>
                <a:gd name="connsiteY8" fmla="*/ 283779 h 1513490"/>
                <a:gd name="connsiteX9" fmla="*/ 945931 w 1860331"/>
                <a:gd name="connsiteY9" fmla="*/ 299545 h 1513490"/>
                <a:gd name="connsiteX10" fmla="*/ 1182414 w 1860331"/>
                <a:gd name="connsiteY10" fmla="*/ 488731 h 1513490"/>
                <a:gd name="connsiteX11" fmla="*/ 1686910 w 1860331"/>
                <a:gd name="connsiteY11" fmla="*/ 1056290 h 1513490"/>
                <a:gd name="connsiteX12" fmla="*/ 1860331 w 1860331"/>
                <a:gd name="connsiteY12" fmla="*/ 1513490 h 1513490"/>
                <a:gd name="connsiteX0" fmla="*/ 0 w 1860331"/>
                <a:gd name="connsiteY0" fmla="*/ 0 h 1513490"/>
                <a:gd name="connsiteX1" fmla="*/ 457200 w 1860331"/>
                <a:gd name="connsiteY1" fmla="*/ 94593 h 1513490"/>
                <a:gd name="connsiteX2" fmla="*/ 536028 w 1860331"/>
                <a:gd name="connsiteY2" fmla="*/ 126124 h 1513490"/>
                <a:gd name="connsiteX3" fmla="*/ 583324 w 1860331"/>
                <a:gd name="connsiteY3" fmla="*/ 141890 h 1513490"/>
                <a:gd name="connsiteX4" fmla="*/ 630621 w 1860331"/>
                <a:gd name="connsiteY4" fmla="*/ 173421 h 1513490"/>
                <a:gd name="connsiteX5" fmla="*/ 740979 w 1860331"/>
                <a:gd name="connsiteY5" fmla="*/ 204952 h 1513490"/>
                <a:gd name="connsiteX6" fmla="*/ 851338 w 1860331"/>
                <a:gd name="connsiteY6" fmla="*/ 252248 h 1513490"/>
                <a:gd name="connsiteX7" fmla="*/ 898635 w 1860331"/>
                <a:gd name="connsiteY7" fmla="*/ 283779 h 1513490"/>
                <a:gd name="connsiteX8" fmla="*/ 945931 w 1860331"/>
                <a:gd name="connsiteY8" fmla="*/ 299545 h 1513490"/>
                <a:gd name="connsiteX9" fmla="*/ 1182414 w 1860331"/>
                <a:gd name="connsiteY9" fmla="*/ 488731 h 1513490"/>
                <a:gd name="connsiteX10" fmla="*/ 1686910 w 1860331"/>
                <a:gd name="connsiteY10" fmla="*/ 1056290 h 1513490"/>
                <a:gd name="connsiteX11" fmla="*/ 1860331 w 1860331"/>
                <a:gd name="connsiteY11" fmla="*/ 1513490 h 1513490"/>
                <a:gd name="connsiteX0" fmla="*/ 0 w 1860331"/>
                <a:gd name="connsiteY0" fmla="*/ 0 h 1513490"/>
                <a:gd name="connsiteX1" fmla="*/ 536028 w 1860331"/>
                <a:gd name="connsiteY1" fmla="*/ 126124 h 1513490"/>
                <a:gd name="connsiteX2" fmla="*/ 583324 w 1860331"/>
                <a:gd name="connsiteY2" fmla="*/ 141890 h 1513490"/>
                <a:gd name="connsiteX3" fmla="*/ 630621 w 1860331"/>
                <a:gd name="connsiteY3" fmla="*/ 173421 h 1513490"/>
                <a:gd name="connsiteX4" fmla="*/ 740979 w 1860331"/>
                <a:gd name="connsiteY4" fmla="*/ 204952 h 1513490"/>
                <a:gd name="connsiteX5" fmla="*/ 851338 w 1860331"/>
                <a:gd name="connsiteY5" fmla="*/ 252248 h 1513490"/>
                <a:gd name="connsiteX6" fmla="*/ 898635 w 1860331"/>
                <a:gd name="connsiteY6" fmla="*/ 283779 h 1513490"/>
                <a:gd name="connsiteX7" fmla="*/ 945931 w 1860331"/>
                <a:gd name="connsiteY7" fmla="*/ 299545 h 1513490"/>
                <a:gd name="connsiteX8" fmla="*/ 1182414 w 1860331"/>
                <a:gd name="connsiteY8" fmla="*/ 488731 h 1513490"/>
                <a:gd name="connsiteX9" fmla="*/ 1686910 w 1860331"/>
                <a:gd name="connsiteY9" fmla="*/ 1056290 h 1513490"/>
                <a:gd name="connsiteX10" fmla="*/ 1860331 w 1860331"/>
                <a:gd name="connsiteY10" fmla="*/ 1513490 h 1513490"/>
                <a:gd name="connsiteX0" fmla="*/ 0 w 1860331"/>
                <a:gd name="connsiteY0" fmla="*/ 0 h 1513490"/>
                <a:gd name="connsiteX1" fmla="*/ 583324 w 1860331"/>
                <a:gd name="connsiteY1" fmla="*/ 141890 h 1513490"/>
                <a:gd name="connsiteX2" fmla="*/ 630621 w 1860331"/>
                <a:gd name="connsiteY2" fmla="*/ 173421 h 1513490"/>
                <a:gd name="connsiteX3" fmla="*/ 740979 w 1860331"/>
                <a:gd name="connsiteY3" fmla="*/ 204952 h 1513490"/>
                <a:gd name="connsiteX4" fmla="*/ 851338 w 1860331"/>
                <a:gd name="connsiteY4" fmla="*/ 252248 h 1513490"/>
                <a:gd name="connsiteX5" fmla="*/ 898635 w 1860331"/>
                <a:gd name="connsiteY5" fmla="*/ 283779 h 1513490"/>
                <a:gd name="connsiteX6" fmla="*/ 945931 w 1860331"/>
                <a:gd name="connsiteY6" fmla="*/ 299545 h 1513490"/>
                <a:gd name="connsiteX7" fmla="*/ 1182414 w 1860331"/>
                <a:gd name="connsiteY7" fmla="*/ 488731 h 1513490"/>
                <a:gd name="connsiteX8" fmla="*/ 1686910 w 1860331"/>
                <a:gd name="connsiteY8" fmla="*/ 1056290 h 1513490"/>
                <a:gd name="connsiteX9" fmla="*/ 1860331 w 1860331"/>
                <a:gd name="connsiteY9" fmla="*/ 1513490 h 1513490"/>
                <a:gd name="connsiteX0" fmla="*/ 0 w 1860331"/>
                <a:gd name="connsiteY0" fmla="*/ 0 h 1513490"/>
                <a:gd name="connsiteX1" fmla="*/ 630621 w 1860331"/>
                <a:gd name="connsiteY1" fmla="*/ 173421 h 1513490"/>
                <a:gd name="connsiteX2" fmla="*/ 740979 w 1860331"/>
                <a:gd name="connsiteY2" fmla="*/ 204952 h 1513490"/>
                <a:gd name="connsiteX3" fmla="*/ 851338 w 1860331"/>
                <a:gd name="connsiteY3" fmla="*/ 252248 h 1513490"/>
                <a:gd name="connsiteX4" fmla="*/ 898635 w 1860331"/>
                <a:gd name="connsiteY4" fmla="*/ 283779 h 1513490"/>
                <a:gd name="connsiteX5" fmla="*/ 945931 w 1860331"/>
                <a:gd name="connsiteY5" fmla="*/ 299545 h 1513490"/>
                <a:gd name="connsiteX6" fmla="*/ 1182414 w 1860331"/>
                <a:gd name="connsiteY6" fmla="*/ 488731 h 1513490"/>
                <a:gd name="connsiteX7" fmla="*/ 1686910 w 1860331"/>
                <a:gd name="connsiteY7" fmla="*/ 1056290 h 1513490"/>
                <a:gd name="connsiteX8" fmla="*/ 1860331 w 1860331"/>
                <a:gd name="connsiteY8" fmla="*/ 1513490 h 1513490"/>
                <a:gd name="connsiteX0" fmla="*/ 0 w 1860331"/>
                <a:gd name="connsiteY0" fmla="*/ 0 h 1513490"/>
                <a:gd name="connsiteX1" fmla="*/ 740979 w 1860331"/>
                <a:gd name="connsiteY1" fmla="*/ 204952 h 1513490"/>
                <a:gd name="connsiteX2" fmla="*/ 851338 w 1860331"/>
                <a:gd name="connsiteY2" fmla="*/ 252248 h 1513490"/>
                <a:gd name="connsiteX3" fmla="*/ 898635 w 1860331"/>
                <a:gd name="connsiteY3" fmla="*/ 283779 h 1513490"/>
                <a:gd name="connsiteX4" fmla="*/ 945931 w 1860331"/>
                <a:gd name="connsiteY4" fmla="*/ 299545 h 1513490"/>
                <a:gd name="connsiteX5" fmla="*/ 1182414 w 1860331"/>
                <a:gd name="connsiteY5" fmla="*/ 488731 h 1513490"/>
                <a:gd name="connsiteX6" fmla="*/ 1686910 w 1860331"/>
                <a:gd name="connsiteY6" fmla="*/ 1056290 h 1513490"/>
                <a:gd name="connsiteX7" fmla="*/ 1860331 w 1860331"/>
                <a:gd name="connsiteY7" fmla="*/ 1513490 h 1513490"/>
                <a:gd name="connsiteX0" fmla="*/ 0 w 1860331"/>
                <a:gd name="connsiteY0" fmla="*/ 0 h 1513490"/>
                <a:gd name="connsiteX1" fmla="*/ 851338 w 1860331"/>
                <a:gd name="connsiteY1" fmla="*/ 252248 h 1513490"/>
                <a:gd name="connsiteX2" fmla="*/ 898635 w 1860331"/>
                <a:gd name="connsiteY2" fmla="*/ 283779 h 1513490"/>
                <a:gd name="connsiteX3" fmla="*/ 945931 w 1860331"/>
                <a:gd name="connsiteY3" fmla="*/ 299545 h 1513490"/>
                <a:gd name="connsiteX4" fmla="*/ 1182414 w 1860331"/>
                <a:gd name="connsiteY4" fmla="*/ 488731 h 1513490"/>
                <a:gd name="connsiteX5" fmla="*/ 1686910 w 1860331"/>
                <a:gd name="connsiteY5" fmla="*/ 1056290 h 1513490"/>
                <a:gd name="connsiteX6" fmla="*/ 1860331 w 1860331"/>
                <a:gd name="connsiteY6" fmla="*/ 1513490 h 1513490"/>
                <a:gd name="connsiteX0" fmla="*/ 0 w 1860331"/>
                <a:gd name="connsiteY0" fmla="*/ 0 h 1513490"/>
                <a:gd name="connsiteX1" fmla="*/ 898635 w 1860331"/>
                <a:gd name="connsiteY1" fmla="*/ 283779 h 1513490"/>
                <a:gd name="connsiteX2" fmla="*/ 945931 w 1860331"/>
                <a:gd name="connsiteY2" fmla="*/ 299545 h 1513490"/>
                <a:gd name="connsiteX3" fmla="*/ 1182414 w 1860331"/>
                <a:gd name="connsiteY3" fmla="*/ 488731 h 1513490"/>
                <a:gd name="connsiteX4" fmla="*/ 1686910 w 1860331"/>
                <a:gd name="connsiteY4" fmla="*/ 1056290 h 1513490"/>
                <a:gd name="connsiteX5" fmla="*/ 1860331 w 1860331"/>
                <a:gd name="connsiteY5" fmla="*/ 1513490 h 1513490"/>
                <a:gd name="connsiteX0" fmla="*/ 0 w 1860331"/>
                <a:gd name="connsiteY0" fmla="*/ 0 h 1513490"/>
                <a:gd name="connsiteX1" fmla="*/ 945931 w 1860331"/>
                <a:gd name="connsiteY1" fmla="*/ 299545 h 1513490"/>
                <a:gd name="connsiteX2" fmla="*/ 1182414 w 1860331"/>
                <a:gd name="connsiteY2" fmla="*/ 488731 h 1513490"/>
                <a:gd name="connsiteX3" fmla="*/ 1686910 w 1860331"/>
                <a:gd name="connsiteY3" fmla="*/ 1056290 h 1513490"/>
                <a:gd name="connsiteX4" fmla="*/ 1860331 w 1860331"/>
                <a:gd name="connsiteY4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182414 w 1860331"/>
                <a:gd name="connsiteY1" fmla="*/ 488731 h 1513490"/>
                <a:gd name="connsiteX2" fmla="*/ 1686910 w 1860331"/>
                <a:gd name="connsiteY2" fmla="*/ 1056290 h 1513490"/>
                <a:gd name="connsiteX3" fmla="*/ 1860331 w 1860331"/>
                <a:gd name="connsiteY3" fmla="*/ 1513490 h 1513490"/>
                <a:gd name="connsiteX0" fmla="*/ 0 w 1860331"/>
                <a:gd name="connsiteY0" fmla="*/ 0 h 1513490"/>
                <a:gd name="connsiteX1" fmla="*/ 1686910 w 1860331"/>
                <a:gd name="connsiteY1" fmla="*/ 1056290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  <a:gd name="connsiteX0" fmla="*/ 0 w 1860331"/>
                <a:gd name="connsiteY0" fmla="*/ 0 h 1513490"/>
                <a:gd name="connsiteX1" fmla="*/ 1227327 w 1860331"/>
                <a:gd name="connsiteY1" fmla="*/ 498644 h 1513490"/>
                <a:gd name="connsiteX2" fmla="*/ 1860331 w 1860331"/>
                <a:gd name="connsiteY2" fmla="*/ 151349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331" h="1513490">
                  <a:moveTo>
                    <a:pt x="0" y="0"/>
                  </a:moveTo>
                  <a:cubicBezTo>
                    <a:pt x="401019" y="16170"/>
                    <a:pt x="969843" y="261328"/>
                    <a:pt x="1227327" y="498644"/>
                  </a:cubicBezTo>
                  <a:cubicBezTo>
                    <a:pt x="1484811" y="735960"/>
                    <a:pt x="1762688" y="1094770"/>
                    <a:pt x="1860331" y="151349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" name="Freeform 378"/>
            <p:cNvSpPr/>
            <p:nvPr/>
          </p:nvSpPr>
          <p:spPr>
            <a:xfrm>
              <a:off x="6147466" y="3629277"/>
              <a:ext cx="150236" cy="252346"/>
            </a:xfrm>
            <a:custGeom>
              <a:avLst/>
              <a:gdLst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56032 w 329184"/>
                <a:gd name="connsiteY15" fmla="*/ 135854 h 276933"/>
                <a:gd name="connsiteX16" fmla="*/ 266483 w 329184"/>
                <a:gd name="connsiteY16" fmla="*/ 120178 h 276933"/>
                <a:gd name="connsiteX17" fmla="*/ 282158 w 329184"/>
                <a:gd name="connsiteY17" fmla="*/ 83602 h 276933"/>
                <a:gd name="connsiteX18" fmla="*/ 297834 w 329184"/>
                <a:gd name="connsiteY18" fmla="*/ 52252 h 276933"/>
                <a:gd name="connsiteX19" fmla="*/ 313509 w 329184"/>
                <a:gd name="connsiteY19" fmla="*/ 20901 h 276933"/>
                <a:gd name="connsiteX20" fmla="*/ 329184 w 329184"/>
                <a:gd name="connsiteY20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66483 w 329184"/>
                <a:gd name="connsiteY15" fmla="*/ 120178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82158 w 329184"/>
                <a:gd name="connsiteY16" fmla="*/ 83602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297834 w 329184"/>
                <a:gd name="connsiteY17" fmla="*/ 52252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13509 w 329184"/>
                <a:gd name="connsiteY18" fmla="*/ 20901 h 276933"/>
                <a:gd name="connsiteX19" fmla="*/ 329184 w 329184"/>
                <a:gd name="connsiteY19" fmla="*/ 0 h 276933"/>
                <a:gd name="connsiteX0" fmla="*/ 0 w 329184"/>
                <a:gd name="connsiteY0" fmla="*/ 80052 h 289058"/>
                <a:gd name="connsiteX1" fmla="*/ 31351 w 329184"/>
                <a:gd name="connsiteY1" fmla="*/ 90502 h 289058"/>
                <a:gd name="connsiteX2" fmla="*/ 36576 w 329184"/>
                <a:gd name="connsiteY2" fmla="*/ 106178 h 289058"/>
                <a:gd name="connsiteX3" fmla="*/ 62702 w 329184"/>
                <a:gd name="connsiteY3" fmla="*/ 137529 h 289058"/>
                <a:gd name="connsiteX4" fmla="*/ 67927 w 329184"/>
                <a:gd name="connsiteY4" fmla="*/ 153204 h 289058"/>
                <a:gd name="connsiteX5" fmla="*/ 78378 w 329184"/>
                <a:gd name="connsiteY5" fmla="*/ 174105 h 289058"/>
                <a:gd name="connsiteX6" fmla="*/ 83603 w 329184"/>
                <a:gd name="connsiteY6" fmla="*/ 189780 h 289058"/>
                <a:gd name="connsiteX7" fmla="*/ 114954 w 329184"/>
                <a:gd name="connsiteY7" fmla="*/ 221131 h 289058"/>
                <a:gd name="connsiteX8" fmla="*/ 130629 w 329184"/>
                <a:gd name="connsiteY8" fmla="*/ 236806 h 289058"/>
                <a:gd name="connsiteX9" fmla="*/ 146304 w 329184"/>
                <a:gd name="connsiteY9" fmla="*/ 252482 h 289058"/>
                <a:gd name="connsiteX10" fmla="*/ 161980 w 329184"/>
                <a:gd name="connsiteY10" fmla="*/ 257707 h 289058"/>
                <a:gd name="connsiteX11" fmla="*/ 182880 w 329184"/>
                <a:gd name="connsiteY11" fmla="*/ 273382 h 289058"/>
                <a:gd name="connsiteX12" fmla="*/ 198556 w 329184"/>
                <a:gd name="connsiteY12" fmla="*/ 278607 h 289058"/>
                <a:gd name="connsiteX13" fmla="*/ 214231 w 329184"/>
                <a:gd name="connsiteY13" fmla="*/ 289058 h 289058"/>
                <a:gd name="connsiteX14" fmla="*/ 245582 w 329184"/>
                <a:gd name="connsiteY14" fmla="*/ 231581 h 289058"/>
                <a:gd name="connsiteX15" fmla="*/ 282703 w 329184"/>
                <a:gd name="connsiteY15" fmla="*/ 146495 h 289058"/>
                <a:gd name="connsiteX16" fmla="*/ 298378 w 329184"/>
                <a:gd name="connsiteY16" fmla="*/ 101809 h 289058"/>
                <a:gd name="connsiteX17" fmla="*/ 309999 w 329184"/>
                <a:gd name="connsiteY17" fmla="*/ 68432 h 289058"/>
                <a:gd name="connsiteX18" fmla="*/ 293234 w 329184"/>
                <a:gd name="connsiteY18" fmla="*/ 2614 h 289058"/>
                <a:gd name="connsiteX19" fmla="*/ 329184 w 329184"/>
                <a:gd name="connsiteY19" fmla="*/ 12125 h 289058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45582 w 329184"/>
                <a:gd name="connsiteY14" fmla="*/ 219456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83603 w 329184"/>
                <a:gd name="connsiteY6" fmla="*/ 177655 h 276933"/>
                <a:gd name="connsiteX7" fmla="*/ 114954 w 329184"/>
                <a:gd name="connsiteY7" fmla="*/ 209006 h 276933"/>
                <a:gd name="connsiteX8" fmla="*/ 130629 w 329184"/>
                <a:gd name="connsiteY8" fmla="*/ 224681 h 276933"/>
                <a:gd name="connsiteX9" fmla="*/ 146304 w 329184"/>
                <a:gd name="connsiteY9" fmla="*/ 240357 h 276933"/>
                <a:gd name="connsiteX10" fmla="*/ 161980 w 329184"/>
                <a:gd name="connsiteY10" fmla="*/ 245582 h 276933"/>
                <a:gd name="connsiteX11" fmla="*/ 182880 w 329184"/>
                <a:gd name="connsiteY11" fmla="*/ 261257 h 276933"/>
                <a:gd name="connsiteX12" fmla="*/ 198556 w 329184"/>
                <a:gd name="connsiteY12" fmla="*/ 266482 h 276933"/>
                <a:gd name="connsiteX13" fmla="*/ 214231 w 329184"/>
                <a:gd name="connsiteY13" fmla="*/ 276933 h 276933"/>
                <a:gd name="connsiteX14" fmla="*/ 251665 w 329184"/>
                <a:gd name="connsiteY14" fmla="*/ 225539 h 276933"/>
                <a:gd name="connsiteX15" fmla="*/ 282703 w 329184"/>
                <a:gd name="connsiteY15" fmla="*/ 134370 h 276933"/>
                <a:gd name="connsiteX16" fmla="*/ 298378 w 329184"/>
                <a:gd name="connsiteY16" fmla="*/ 89684 h 276933"/>
                <a:gd name="connsiteX17" fmla="*/ 309999 w 329184"/>
                <a:gd name="connsiteY17" fmla="*/ 56307 h 276933"/>
                <a:gd name="connsiteX18" fmla="*/ 329184 w 329184"/>
                <a:gd name="connsiteY18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78378 w 329184"/>
                <a:gd name="connsiteY5" fmla="*/ 161980 h 276933"/>
                <a:gd name="connsiteX6" fmla="*/ 114954 w 329184"/>
                <a:gd name="connsiteY6" fmla="*/ 209006 h 276933"/>
                <a:gd name="connsiteX7" fmla="*/ 130629 w 329184"/>
                <a:gd name="connsiteY7" fmla="*/ 224681 h 276933"/>
                <a:gd name="connsiteX8" fmla="*/ 146304 w 329184"/>
                <a:gd name="connsiteY8" fmla="*/ 240357 h 276933"/>
                <a:gd name="connsiteX9" fmla="*/ 161980 w 329184"/>
                <a:gd name="connsiteY9" fmla="*/ 245582 h 276933"/>
                <a:gd name="connsiteX10" fmla="*/ 182880 w 329184"/>
                <a:gd name="connsiteY10" fmla="*/ 261257 h 276933"/>
                <a:gd name="connsiteX11" fmla="*/ 198556 w 329184"/>
                <a:gd name="connsiteY11" fmla="*/ 266482 h 276933"/>
                <a:gd name="connsiteX12" fmla="*/ 214231 w 329184"/>
                <a:gd name="connsiteY12" fmla="*/ 276933 h 276933"/>
                <a:gd name="connsiteX13" fmla="*/ 251665 w 329184"/>
                <a:gd name="connsiteY13" fmla="*/ 225539 h 276933"/>
                <a:gd name="connsiteX14" fmla="*/ 282703 w 329184"/>
                <a:gd name="connsiteY14" fmla="*/ 134370 h 276933"/>
                <a:gd name="connsiteX15" fmla="*/ 298378 w 329184"/>
                <a:gd name="connsiteY15" fmla="*/ 89684 h 276933"/>
                <a:gd name="connsiteX16" fmla="*/ 309999 w 329184"/>
                <a:gd name="connsiteY16" fmla="*/ 56307 h 276933"/>
                <a:gd name="connsiteX17" fmla="*/ 329184 w 329184"/>
                <a:gd name="connsiteY17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67927 w 329184"/>
                <a:gd name="connsiteY4" fmla="*/ 141079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36576 w 329184"/>
                <a:gd name="connsiteY2" fmla="*/ 94053 h 276933"/>
                <a:gd name="connsiteX3" fmla="*/ 56228 w 329184"/>
                <a:gd name="connsiteY3" fmla="*/ 100544 h 276933"/>
                <a:gd name="connsiteX4" fmla="*/ 62702 w 329184"/>
                <a:gd name="connsiteY4" fmla="*/ 125404 h 276933"/>
                <a:gd name="connsiteX5" fmla="*/ 114954 w 329184"/>
                <a:gd name="connsiteY5" fmla="*/ 209006 h 276933"/>
                <a:gd name="connsiteX6" fmla="*/ 130629 w 329184"/>
                <a:gd name="connsiteY6" fmla="*/ 224681 h 276933"/>
                <a:gd name="connsiteX7" fmla="*/ 146304 w 329184"/>
                <a:gd name="connsiteY7" fmla="*/ 240357 h 276933"/>
                <a:gd name="connsiteX8" fmla="*/ 161980 w 329184"/>
                <a:gd name="connsiteY8" fmla="*/ 245582 h 276933"/>
                <a:gd name="connsiteX9" fmla="*/ 182880 w 329184"/>
                <a:gd name="connsiteY9" fmla="*/ 261257 h 276933"/>
                <a:gd name="connsiteX10" fmla="*/ 198556 w 329184"/>
                <a:gd name="connsiteY10" fmla="*/ 266482 h 276933"/>
                <a:gd name="connsiteX11" fmla="*/ 214231 w 329184"/>
                <a:gd name="connsiteY11" fmla="*/ 276933 h 276933"/>
                <a:gd name="connsiteX12" fmla="*/ 251665 w 329184"/>
                <a:gd name="connsiteY12" fmla="*/ 225539 h 276933"/>
                <a:gd name="connsiteX13" fmla="*/ 282703 w 329184"/>
                <a:gd name="connsiteY13" fmla="*/ 134370 h 276933"/>
                <a:gd name="connsiteX14" fmla="*/ 298378 w 329184"/>
                <a:gd name="connsiteY14" fmla="*/ 89684 h 276933"/>
                <a:gd name="connsiteX15" fmla="*/ 309999 w 329184"/>
                <a:gd name="connsiteY15" fmla="*/ 56307 h 276933"/>
                <a:gd name="connsiteX16" fmla="*/ 329184 w 329184"/>
                <a:gd name="connsiteY16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62702 w 329184"/>
                <a:gd name="connsiteY3" fmla="*/ 125404 h 276933"/>
                <a:gd name="connsiteX4" fmla="*/ 114954 w 329184"/>
                <a:gd name="connsiteY4" fmla="*/ 209006 h 276933"/>
                <a:gd name="connsiteX5" fmla="*/ 130629 w 329184"/>
                <a:gd name="connsiteY5" fmla="*/ 224681 h 276933"/>
                <a:gd name="connsiteX6" fmla="*/ 146304 w 329184"/>
                <a:gd name="connsiteY6" fmla="*/ 240357 h 276933"/>
                <a:gd name="connsiteX7" fmla="*/ 161980 w 329184"/>
                <a:gd name="connsiteY7" fmla="*/ 245582 h 276933"/>
                <a:gd name="connsiteX8" fmla="*/ 182880 w 329184"/>
                <a:gd name="connsiteY8" fmla="*/ 261257 h 276933"/>
                <a:gd name="connsiteX9" fmla="*/ 198556 w 329184"/>
                <a:gd name="connsiteY9" fmla="*/ 266482 h 276933"/>
                <a:gd name="connsiteX10" fmla="*/ 214231 w 329184"/>
                <a:gd name="connsiteY10" fmla="*/ 276933 h 276933"/>
                <a:gd name="connsiteX11" fmla="*/ 251665 w 329184"/>
                <a:gd name="connsiteY11" fmla="*/ 225539 h 276933"/>
                <a:gd name="connsiteX12" fmla="*/ 282703 w 329184"/>
                <a:gd name="connsiteY12" fmla="*/ 134370 h 276933"/>
                <a:gd name="connsiteX13" fmla="*/ 298378 w 329184"/>
                <a:gd name="connsiteY13" fmla="*/ 89684 h 276933"/>
                <a:gd name="connsiteX14" fmla="*/ 309999 w 329184"/>
                <a:gd name="connsiteY14" fmla="*/ 56307 h 276933"/>
                <a:gd name="connsiteX15" fmla="*/ 329184 w 329184"/>
                <a:gd name="connsiteY15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56228 w 329184"/>
                <a:gd name="connsiteY2" fmla="*/ 100544 h 276933"/>
                <a:gd name="connsiteX3" fmla="*/ 114954 w 329184"/>
                <a:gd name="connsiteY3" fmla="*/ 209006 h 276933"/>
                <a:gd name="connsiteX4" fmla="*/ 130629 w 329184"/>
                <a:gd name="connsiteY4" fmla="*/ 224681 h 276933"/>
                <a:gd name="connsiteX5" fmla="*/ 146304 w 329184"/>
                <a:gd name="connsiteY5" fmla="*/ 240357 h 276933"/>
                <a:gd name="connsiteX6" fmla="*/ 161980 w 329184"/>
                <a:gd name="connsiteY6" fmla="*/ 245582 h 276933"/>
                <a:gd name="connsiteX7" fmla="*/ 182880 w 329184"/>
                <a:gd name="connsiteY7" fmla="*/ 261257 h 276933"/>
                <a:gd name="connsiteX8" fmla="*/ 198556 w 329184"/>
                <a:gd name="connsiteY8" fmla="*/ 266482 h 276933"/>
                <a:gd name="connsiteX9" fmla="*/ 214231 w 329184"/>
                <a:gd name="connsiteY9" fmla="*/ 276933 h 276933"/>
                <a:gd name="connsiteX10" fmla="*/ 251665 w 329184"/>
                <a:gd name="connsiteY10" fmla="*/ 225539 h 276933"/>
                <a:gd name="connsiteX11" fmla="*/ 282703 w 329184"/>
                <a:gd name="connsiteY11" fmla="*/ 134370 h 276933"/>
                <a:gd name="connsiteX12" fmla="*/ 298378 w 329184"/>
                <a:gd name="connsiteY12" fmla="*/ 89684 h 276933"/>
                <a:gd name="connsiteX13" fmla="*/ 309999 w 329184"/>
                <a:gd name="connsiteY13" fmla="*/ 56307 h 276933"/>
                <a:gd name="connsiteX14" fmla="*/ 329184 w 329184"/>
                <a:gd name="connsiteY14" fmla="*/ 0 h 276933"/>
                <a:gd name="connsiteX0" fmla="*/ 0 w 329184"/>
                <a:gd name="connsiteY0" fmla="*/ 67927 h 276933"/>
                <a:gd name="connsiteX1" fmla="*/ 31351 w 329184"/>
                <a:gd name="connsiteY1" fmla="*/ 78377 h 276933"/>
                <a:gd name="connsiteX2" fmla="*/ 114954 w 329184"/>
                <a:gd name="connsiteY2" fmla="*/ 209006 h 276933"/>
                <a:gd name="connsiteX3" fmla="*/ 130629 w 329184"/>
                <a:gd name="connsiteY3" fmla="*/ 224681 h 276933"/>
                <a:gd name="connsiteX4" fmla="*/ 146304 w 329184"/>
                <a:gd name="connsiteY4" fmla="*/ 240357 h 276933"/>
                <a:gd name="connsiteX5" fmla="*/ 161980 w 329184"/>
                <a:gd name="connsiteY5" fmla="*/ 245582 h 276933"/>
                <a:gd name="connsiteX6" fmla="*/ 182880 w 329184"/>
                <a:gd name="connsiteY6" fmla="*/ 261257 h 276933"/>
                <a:gd name="connsiteX7" fmla="*/ 198556 w 329184"/>
                <a:gd name="connsiteY7" fmla="*/ 266482 h 276933"/>
                <a:gd name="connsiteX8" fmla="*/ 214231 w 329184"/>
                <a:gd name="connsiteY8" fmla="*/ 276933 h 276933"/>
                <a:gd name="connsiteX9" fmla="*/ 251665 w 329184"/>
                <a:gd name="connsiteY9" fmla="*/ 225539 h 276933"/>
                <a:gd name="connsiteX10" fmla="*/ 282703 w 329184"/>
                <a:gd name="connsiteY10" fmla="*/ 134370 h 276933"/>
                <a:gd name="connsiteX11" fmla="*/ 298378 w 329184"/>
                <a:gd name="connsiteY11" fmla="*/ 89684 h 276933"/>
                <a:gd name="connsiteX12" fmla="*/ 309999 w 329184"/>
                <a:gd name="connsiteY12" fmla="*/ 56307 h 276933"/>
                <a:gd name="connsiteX13" fmla="*/ 329184 w 329184"/>
                <a:gd name="connsiteY13" fmla="*/ 0 h 276933"/>
                <a:gd name="connsiteX0" fmla="*/ 0 w 329184"/>
                <a:gd name="connsiteY0" fmla="*/ 67927 h 276933"/>
                <a:gd name="connsiteX1" fmla="*/ 114954 w 329184"/>
                <a:gd name="connsiteY1" fmla="*/ 209006 h 276933"/>
                <a:gd name="connsiteX2" fmla="*/ 130629 w 329184"/>
                <a:gd name="connsiteY2" fmla="*/ 224681 h 276933"/>
                <a:gd name="connsiteX3" fmla="*/ 146304 w 329184"/>
                <a:gd name="connsiteY3" fmla="*/ 240357 h 276933"/>
                <a:gd name="connsiteX4" fmla="*/ 161980 w 329184"/>
                <a:gd name="connsiteY4" fmla="*/ 245582 h 276933"/>
                <a:gd name="connsiteX5" fmla="*/ 182880 w 329184"/>
                <a:gd name="connsiteY5" fmla="*/ 261257 h 276933"/>
                <a:gd name="connsiteX6" fmla="*/ 198556 w 329184"/>
                <a:gd name="connsiteY6" fmla="*/ 266482 h 276933"/>
                <a:gd name="connsiteX7" fmla="*/ 214231 w 329184"/>
                <a:gd name="connsiteY7" fmla="*/ 276933 h 276933"/>
                <a:gd name="connsiteX8" fmla="*/ 251665 w 329184"/>
                <a:gd name="connsiteY8" fmla="*/ 225539 h 276933"/>
                <a:gd name="connsiteX9" fmla="*/ 282703 w 329184"/>
                <a:gd name="connsiteY9" fmla="*/ 134370 h 276933"/>
                <a:gd name="connsiteX10" fmla="*/ 298378 w 329184"/>
                <a:gd name="connsiteY10" fmla="*/ 89684 h 276933"/>
                <a:gd name="connsiteX11" fmla="*/ 309999 w 329184"/>
                <a:gd name="connsiteY11" fmla="*/ 56307 h 276933"/>
                <a:gd name="connsiteX12" fmla="*/ 329184 w 329184"/>
                <a:gd name="connsiteY12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61980 w 329184"/>
                <a:gd name="connsiteY3" fmla="*/ 245582 h 276933"/>
                <a:gd name="connsiteX4" fmla="*/ 182880 w 329184"/>
                <a:gd name="connsiteY4" fmla="*/ 261257 h 276933"/>
                <a:gd name="connsiteX5" fmla="*/ 198556 w 329184"/>
                <a:gd name="connsiteY5" fmla="*/ 266482 h 276933"/>
                <a:gd name="connsiteX6" fmla="*/ 214231 w 329184"/>
                <a:gd name="connsiteY6" fmla="*/ 276933 h 276933"/>
                <a:gd name="connsiteX7" fmla="*/ 251665 w 329184"/>
                <a:gd name="connsiteY7" fmla="*/ 225539 h 276933"/>
                <a:gd name="connsiteX8" fmla="*/ 282703 w 329184"/>
                <a:gd name="connsiteY8" fmla="*/ 134370 h 276933"/>
                <a:gd name="connsiteX9" fmla="*/ 298378 w 329184"/>
                <a:gd name="connsiteY9" fmla="*/ 89684 h 276933"/>
                <a:gd name="connsiteX10" fmla="*/ 309999 w 329184"/>
                <a:gd name="connsiteY10" fmla="*/ 56307 h 276933"/>
                <a:gd name="connsiteX11" fmla="*/ 329184 w 329184"/>
                <a:gd name="connsiteY11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82880 w 329184"/>
                <a:gd name="connsiteY3" fmla="*/ 261257 h 276933"/>
                <a:gd name="connsiteX4" fmla="*/ 198556 w 329184"/>
                <a:gd name="connsiteY4" fmla="*/ 266482 h 276933"/>
                <a:gd name="connsiteX5" fmla="*/ 214231 w 329184"/>
                <a:gd name="connsiteY5" fmla="*/ 276933 h 276933"/>
                <a:gd name="connsiteX6" fmla="*/ 251665 w 329184"/>
                <a:gd name="connsiteY6" fmla="*/ 225539 h 276933"/>
                <a:gd name="connsiteX7" fmla="*/ 282703 w 329184"/>
                <a:gd name="connsiteY7" fmla="*/ 134370 h 276933"/>
                <a:gd name="connsiteX8" fmla="*/ 298378 w 329184"/>
                <a:gd name="connsiteY8" fmla="*/ 89684 h 276933"/>
                <a:gd name="connsiteX9" fmla="*/ 309999 w 329184"/>
                <a:gd name="connsiteY9" fmla="*/ 56307 h 276933"/>
                <a:gd name="connsiteX10" fmla="*/ 329184 w 329184"/>
                <a:gd name="connsiteY10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198556 w 329184"/>
                <a:gd name="connsiteY3" fmla="*/ 266482 h 276933"/>
                <a:gd name="connsiteX4" fmla="*/ 214231 w 329184"/>
                <a:gd name="connsiteY4" fmla="*/ 276933 h 276933"/>
                <a:gd name="connsiteX5" fmla="*/ 251665 w 329184"/>
                <a:gd name="connsiteY5" fmla="*/ 225539 h 276933"/>
                <a:gd name="connsiteX6" fmla="*/ 282703 w 329184"/>
                <a:gd name="connsiteY6" fmla="*/ 134370 h 276933"/>
                <a:gd name="connsiteX7" fmla="*/ 298378 w 329184"/>
                <a:gd name="connsiteY7" fmla="*/ 89684 h 276933"/>
                <a:gd name="connsiteX8" fmla="*/ 309999 w 329184"/>
                <a:gd name="connsiteY8" fmla="*/ 56307 h 276933"/>
                <a:gd name="connsiteX9" fmla="*/ 329184 w 329184"/>
                <a:gd name="connsiteY9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146304 w 329184"/>
                <a:gd name="connsiteY2" fmla="*/ 240357 h 276933"/>
                <a:gd name="connsiteX3" fmla="*/ 214231 w 329184"/>
                <a:gd name="connsiteY3" fmla="*/ 276933 h 276933"/>
                <a:gd name="connsiteX4" fmla="*/ 251665 w 329184"/>
                <a:gd name="connsiteY4" fmla="*/ 225539 h 276933"/>
                <a:gd name="connsiteX5" fmla="*/ 282703 w 329184"/>
                <a:gd name="connsiteY5" fmla="*/ 134370 h 276933"/>
                <a:gd name="connsiteX6" fmla="*/ 298378 w 329184"/>
                <a:gd name="connsiteY6" fmla="*/ 89684 h 276933"/>
                <a:gd name="connsiteX7" fmla="*/ 309999 w 329184"/>
                <a:gd name="connsiteY7" fmla="*/ 56307 h 276933"/>
                <a:gd name="connsiteX8" fmla="*/ 329184 w 329184"/>
                <a:gd name="connsiteY8" fmla="*/ 0 h 276933"/>
                <a:gd name="connsiteX0" fmla="*/ 0 w 329184"/>
                <a:gd name="connsiteY0" fmla="*/ 67927 h 276933"/>
                <a:gd name="connsiteX1" fmla="*/ 130629 w 329184"/>
                <a:gd name="connsiteY1" fmla="*/ 224681 h 276933"/>
                <a:gd name="connsiteX2" fmla="*/ 214231 w 329184"/>
                <a:gd name="connsiteY2" fmla="*/ 276933 h 276933"/>
                <a:gd name="connsiteX3" fmla="*/ 251665 w 329184"/>
                <a:gd name="connsiteY3" fmla="*/ 225539 h 276933"/>
                <a:gd name="connsiteX4" fmla="*/ 282703 w 329184"/>
                <a:gd name="connsiteY4" fmla="*/ 134370 h 276933"/>
                <a:gd name="connsiteX5" fmla="*/ 298378 w 329184"/>
                <a:gd name="connsiteY5" fmla="*/ 89684 h 276933"/>
                <a:gd name="connsiteX6" fmla="*/ 309999 w 329184"/>
                <a:gd name="connsiteY6" fmla="*/ 56307 h 276933"/>
                <a:gd name="connsiteX7" fmla="*/ 329184 w 329184"/>
                <a:gd name="connsiteY7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09999 w 329184"/>
                <a:gd name="connsiteY5" fmla="*/ 56307 h 276933"/>
                <a:gd name="connsiteX6" fmla="*/ 329184 w 329184"/>
                <a:gd name="connsiteY6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82703 w 329184"/>
                <a:gd name="connsiteY3" fmla="*/ 134370 h 276933"/>
                <a:gd name="connsiteX4" fmla="*/ 298378 w 329184"/>
                <a:gd name="connsiteY4" fmla="*/ 89684 h 276933"/>
                <a:gd name="connsiteX5" fmla="*/ 329184 w 329184"/>
                <a:gd name="connsiteY5" fmla="*/ 0 h 276933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251665 w 329184"/>
                <a:gd name="connsiteY2" fmla="*/ 225539 h 276933"/>
                <a:gd name="connsiteX3" fmla="*/ 298378 w 329184"/>
                <a:gd name="connsiteY3" fmla="*/ 89684 h 276933"/>
                <a:gd name="connsiteX4" fmla="*/ 329184 w 329184"/>
                <a:gd name="connsiteY4" fmla="*/ 0 h 276933"/>
                <a:gd name="connsiteX0" fmla="*/ 0 w 329184"/>
                <a:gd name="connsiteY0" fmla="*/ 67927 h 276999"/>
                <a:gd name="connsiteX1" fmla="*/ 214231 w 329184"/>
                <a:gd name="connsiteY1" fmla="*/ 276933 h 276999"/>
                <a:gd name="connsiteX2" fmla="*/ 298378 w 329184"/>
                <a:gd name="connsiteY2" fmla="*/ 89684 h 276999"/>
                <a:gd name="connsiteX3" fmla="*/ 329184 w 329184"/>
                <a:gd name="connsiteY3" fmla="*/ 0 h 276999"/>
                <a:gd name="connsiteX0" fmla="*/ 0 w 329184"/>
                <a:gd name="connsiteY0" fmla="*/ 67927 h 276933"/>
                <a:gd name="connsiteX1" fmla="*/ 214231 w 329184"/>
                <a:gd name="connsiteY1" fmla="*/ 276933 h 276933"/>
                <a:gd name="connsiteX2" fmla="*/ 329184 w 329184"/>
                <a:gd name="connsiteY2" fmla="*/ 0 h 276933"/>
                <a:gd name="connsiteX0" fmla="*/ 0 w 323662"/>
                <a:gd name="connsiteY0" fmla="*/ 97883 h 306889"/>
                <a:gd name="connsiteX1" fmla="*/ 214231 w 323662"/>
                <a:gd name="connsiteY1" fmla="*/ 306889 h 306889"/>
                <a:gd name="connsiteX2" fmla="*/ 323662 w 323662"/>
                <a:gd name="connsiteY2" fmla="*/ 0 h 30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62" h="306889">
                  <a:moveTo>
                    <a:pt x="0" y="97883"/>
                  </a:moveTo>
                  <a:lnTo>
                    <a:pt x="214231" y="306889"/>
                  </a:lnTo>
                  <a:cubicBezTo>
                    <a:pt x="269095" y="295568"/>
                    <a:pt x="299714" y="57694"/>
                    <a:pt x="323662" y="0"/>
                  </a:cubicBezTo>
                </a:path>
              </a:pathLst>
            </a:custGeom>
            <a:noFill/>
            <a:ln cap="rnd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4600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0" name="Freeform 379"/>
          <p:cNvSpPr/>
          <p:nvPr/>
        </p:nvSpPr>
        <p:spPr>
          <a:xfrm>
            <a:off x="3729013" y="2084998"/>
            <a:ext cx="2443367" cy="80814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1" name="Oval 26"/>
          <p:cNvSpPr/>
          <p:nvPr/>
        </p:nvSpPr>
        <p:spPr>
          <a:xfrm flipH="1">
            <a:off x="4356972" y="3103394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Oval 26"/>
          <p:cNvSpPr/>
          <p:nvPr/>
        </p:nvSpPr>
        <p:spPr>
          <a:xfrm flipH="1">
            <a:off x="5429640" y="2948975"/>
            <a:ext cx="182950" cy="180319"/>
          </a:xfrm>
          <a:custGeom>
            <a:avLst/>
            <a:gdLst>
              <a:gd name="connsiteX0" fmla="*/ 0 w 304800"/>
              <a:gd name="connsiteY0" fmla="*/ 152400 h 304800"/>
              <a:gd name="connsiteX1" fmla="*/ 152400 w 304800"/>
              <a:gd name="connsiteY1" fmla="*/ 0 h 304800"/>
              <a:gd name="connsiteX2" fmla="*/ 304800 w 304800"/>
              <a:gd name="connsiteY2" fmla="*/ 152400 h 304800"/>
              <a:gd name="connsiteX3" fmla="*/ 152400 w 304800"/>
              <a:gd name="connsiteY3" fmla="*/ 304800 h 304800"/>
              <a:gd name="connsiteX4" fmla="*/ 0 w 304800"/>
              <a:gd name="connsiteY4" fmla="*/ 152400 h 304800"/>
              <a:gd name="connsiteX0" fmla="*/ 0 w 304800"/>
              <a:gd name="connsiteY0" fmla="*/ 152400 h 307015"/>
              <a:gd name="connsiteX1" fmla="*/ 152400 w 304800"/>
              <a:gd name="connsiteY1" fmla="*/ 0 h 307015"/>
              <a:gd name="connsiteX2" fmla="*/ 304800 w 304800"/>
              <a:gd name="connsiteY2" fmla="*/ 152400 h 307015"/>
              <a:gd name="connsiteX3" fmla="*/ 152400 w 304800"/>
              <a:gd name="connsiteY3" fmla="*/ 304800 h 307015"/>
              <a:gd name="connsiteX4" fmla="*/ 0 w 304800"/>
              <a:gd name="connsiteY4" fmla="*/ 152400 h 307015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7159"/>
              <a:gd name="connsiteX1" fmla="*/ 152400 w 304800"/>
              <a:gd name="connsiteY1" fmla="*/ 144 h 307159"/>
              <a:gd name="connsiteX2" fmla="*/ 304800 w 304800"/>
              <a:gd name="connsiteY2" fmla="*/ 152544 h 307159"/>
              <a:gd name="connsiteX3" fmla="*/ 152400 w 304800"/>
              <a:gd name="connsiteY3" fmla="*/ 304944 h 307159"/>
              <a:gd name="connsiteX4" fmla="*/ 0 w 304800"/>
              <a:gd name="connsiteY4" fmla="*/ 152544 h 307159"/>
              <a:gd name="connsiteX0" fmla="*/ 0 w 304800"/>
              <a:gd name="connsiteY0" fmla="*/ 152544 h 305097"/>
              <a:gd name="connsiteX1" fmla="*/ 152400 w 304800"/>
              <a:gd name="connsiteY1" fmla="*/ 144 h 305097"/>
              <a:gd name="connsiteX2" fmla="*/ 304800 w 304800"/>
              <a:gd name="connsiteY2" fmla="*/ 152544 h 305097"/>
              <a:gd name="connsiteX3" fmla="*/ 152400 w 304800"/>
              <a:gd name="connsiteY3" fmla="*/ 304944 h 305097"/>
              <a:gd name="connsiteX4" fmla="*/ 0 w 304800"/>
              <a:gd name="connsiteY4" fmla="*/ 152544 h 305097"/>
              <a:gd name="connsiteX0" fmla="*/ 0 w 304800"/>
              <a:gd name="connsiteY0" fmla="*/ 152524 h 305055"/>
              <a:gd name="connsiteX1" fmla="*/ 152400 w 304800"/>
              <a:gd name="connsiteY1" fmla="*/ 124 h 305055"/>
              <a:gd name="connsiteX2" fmla="*/ 304800 w 304800"/>
              <a:gd name="connsiteY2" fmla="*/ 152524 h 305055"/>
              <a:gd name="connsiteX3" fmla="*/ 152400 w 304800"/>
              <a:gd name="connsiteY3" fmla="*/ 304924 h 305055"/>
              <a:gd name="connsiteX4" fmla="*/ 0 w 304800"/>
              <a:gd name="connsiteY4" fmla="*/ 152524 h 305055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802 h 305333"/>
              <a:gd name="connsiteX1" fmla="*/ 152400 w 304800"/>
              <a:gd name="connsiteY1" fmla="*/ 402 h 305333"/>
              <a:gd name="connsiteX2" fmla="*/ 304800 w 304800"/>
              <a:gd name="connsiteY2" fmla="*/ 152802 h 305333"/>
              <a:gd name="connsiteX3" fmla="*/ 152400 w 304800"/>
              <a:gd name="connsiteY3" fmla="*/ 305202 h 305333"/>
              <a:gd name="connsiteX4" fmla="*/ 0 w 304800"/>
              <a:gd name="connsiteY4" fmla="*/ 152802 h 305333"/>
              <a:gd name="connsiteX0" fmla="*/ 0 w 304800"/>
              <a:gd name="connsiteY0" fmla="*/ 152973 h 305567"/>
              <a:gd name="connsiteX1" fmla="*/ 152400 w 304800"/>
              <a:gd name="connsiteY1" fmla="*/ 573 h 305567"/>
              <a:gd name="connsiteX2" fmla="*/ 304800 w 304800"/>
              <a:gd name="connsiteY2" fmla="*/ 152973 h 305567"/>
              <a:gd name="connsiteX3" fmla="*/ 152400 w 304800"/>
              <a:gd name="connsiteY3" fmla="*/ 305373 h 305567"/>
              <a:gd name="connsiteX4" fmla="*/ 0 w 304800"/>
              <a:gd name="connsiteY4" fmla="*/ 152973 h 305567"/>
              <a:gd name="connsiteX0" fmla="*/ 2883 w 307683"/>
              <a:gd name="connsiteY0" fmla="*/ 153002 h 305604"/>
              <a:gd name="connsiteX1" fmla="*/ 155283 w 307683"/>
              <a:gd name="connsiteY1" fmla="*/ 602 h 305604"/>
              <a:gd name="connsiteX2" fmla="*/ 307683 w 307683"/>
              <a:gd name="connsiteY2" fmla="*/ 153002 h 305604"/>
              <a:gd name="connsiteX3" fmla="*/ 155283 w 307683"/>
              <a:gd name="connsiteY3" fmla="*/ 305402 h 305604"/>
              <a:gd name="connsiteX4" fmla="*/ 2883 w 307683"/>
              <a:gd name="connsiteY4" fmla="*/ 153002 h 30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3" h="305604">
                <a:moveTo>
                  <a:pt x="2883" y="153002"/>
                </a:moveTo>
                <a:cubicBezTo>
                  <a:pt x="22106" y="49759"/>
                  <a:pt x="53519" y="-6511"/>
                  <a:pt x="155283" y="602"/>
                </a:cubicBezTo>
                <a:cubicBezTo>
                  <a:pt x="257047" y="7715"/>
                  <a:pt x="307683" y="68834"/>
                  <a:pt x="307683" y="153002"/>
                </a:cubicBezTo>
                <a:cubicBezTo>
                  <a:pt x="304405" y="244531"/>
                  <a:pt x="247071" y="301468"/>
                  <a:pt x="155283" y="305402"/>
                </a:cubicBezTo>
                <a:cubicBezTo>
                  <a:pt x="63495" y="309336"/>
                  <a:pt x="-16340" y="256245"/>
                  <a:pt x="2883" y="153002"/>
                </a:cubicBezTo>
                <a:close/>
              </a:path>
            </a:pathLst>
          </a:custGeom>
          <a:noFill/>
          <a:ln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8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Freeform 382"/>
          <p:cNvSpPr/>
          <p:nvPr/>
        </p:nvSpPr>
        <p:spPr>
          <a:xfrm flipV="1">
            <a:off x="4568397" y="3039135"/>
            <a:ext cx="831590" cy="172324"/>
          </a:xfrm>
          <a:custGeom>
            <a:avLst/>
            <a:gdLst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39614 w 1860336"/>
              <a:gd name="connsiteY19" fmla="*/ 1008993 h 1513490"/>
              <a:gd name="connsiteX20" fmla="*/ 1686910 w 1860336"/>
              <a:gd name="connsiteY20" fmla="*/ 1056290 h 1513490"/>
              <a:gd name="connsiteX21" fmla="*/ 1734207 w 1860336"/>
              <a:gd name="connsiteY21" fmla="*/ 1182414 h 1513490"/>
              <a:gd name="connsiteX22" fmla="*/ 1749973 w 1860336"/>
              <a:gd name="connsiteY22" fmla="*/ 1229710 h 1513490"/>
              <a:gd name="connsiteX23" fmla="*/ 1797269 w 1860336"/>
              <a:gd name="connsiteY23" fmla="*/ 1261241 h 1513490"/>
              <a:gd name="connsiteX24" fmla="*/ 1813035 w 1860336"/>
              <a:gd name="connsiteY24" fmla="*/ 1340069 h 1513490"/>
              <a:gd name="connsiteX25" fmla="*/ 1844566 w 1860336"/>
              <a:gd name="connsiteY25" fmla="*/ 1387365 h 1513490"/>
              <a:gd name="connsiteX26" fmla="*/ 1860331 w 1860336"/>
              <a:gd name="connsiteY26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592317 w 1860336"/>
              <a:gd name="connsiteY18" fmla="*/ 977462 h 1513490"/>
              <a:gd name="connsiteX19" fmla="*/ 1686910 w 1860336"/>
              <a:gd name="connsiteY19" fmla="*/ 1056290 h 1513490"/>
              <a:gd name="connsiteX20" fmla="*/ 1734207 w 1860336"/>
              <a:gd name="connsiteY20" fmla="*/ 1182414 h 1513490"/>
              <a:gd name="connsiteX21" fmla="*/ 1749973 w 1860336"/>
              <a:gd name="connsiteY21" fmla="*/ 1229710 h 1513490"/>
              <a:gd name="connsiteX22" fmla="*/ 1797269 w 1860336"/>
              <a:gd name="connsiteY22" fmla="*/ 1261241 h 1513490"/>
              <a:gd name="connsiteX23" fmla="*/ 1813035 w 1860336"/>
              <a:gd name="connsiteY23" fmla="*/ 1340069 h 1513490"/>
              <a:gd name="connsiteX24" fmla="*/ 1844566 w 1860336"/>
              <a:gd name="connsiteY24" fmla="*/ 1387365 h 1513490"/>
              <a:gd name="connsiteX25" fmla="*/ 1860331 w 1860336"/>
              <a:gd name="connsiteY25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545021 w 1860336"/>
              <a:gd name="connsiteY17" fmla="*/ 882869 h 1513490"/>
              <a:gd name="connsiteX18" fmla="*/ 1686910 w 1860336"/>
              <a:gd name="connsiteY18" fmla="*/ 1056290 h 1513490"/>
              <a:gd name="connsiteX19" fmla="*/ 1734207 w 1860336"/>
              <a:gd name="connsiteY19" fmla="*/ 1182414 h 1513490"/>
              <a:gd name="connsiteX20" fmla="*/ 1749973 w 1860336"/>
              <a:gd name="connsiteY20" fmla="*/ 1229710 h 1513490"/>
              <a:gd name="connsiteX21" fmla="*/ 1797269 w 1860336"/>
              <a:gd name="connsiteY21" fmla="*/ 1261241 h 1513490"/>
              <a:gd name="connsiteX22" fmla="*/ 1813035 w 1860336"/>
              <a:gd name="connsiteY22" fmla="*/ 1340069 h 1513490"/>
              <a:gd name="connsiteX23" fmla="*/ 1844566 w 1860336"/>
              <a:gd name="connsiteY23" fmla="*/ 1387365 h 1513490"/>
              <a:gd name="connsiteX24" fmla="*/ 1860331 w 1860336"/>
              <a:gd name="connsiteY24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497724 w 1860336"/>
              <a:gd name="connsiteY16" fmla="*/ 788276 h 1513490"/>
              <a:gd name="connsiteX17" fmla="*/ 1686910 w 1860336"/>
              <a:gd name="connsiteY17" fmla="*/ 1056290 h 1513490"/>
              <a:gd name="connsiteX18" fmla="*/ 1734207 w 1860336"/>
              <a:gd name="connsiteY18" fmla="*/ 1182414 h 1513490"/>
              <a:gd name="connsiteX19" fmla="*/ 1749973 w 1860336"/>
              <a:gd name="connsiteY19" fmla="*/ 1229710 h 1513490"/>
              <a:gd name="connsiteX20" fmla="*/ 1797269 w 1860336"/>
              <a:gd name="connsiteY20" fmla="*/ 1261241 h 1513490"/>
              <a:gd name="connsiteX21" fmla="*/ 1813035 w 1860336"/>
              <a:gd name="connsiteY21" fmla="*/ 1340069 h 1513490"/>
              <a:gd name="connsiteX22" fmla="*/ 1844566 w 1860336"/>
              <a:gd name="connsiteY22" fmla="*/ 1387365 h 1513490"/>
              <a:gd name="connsiteX23" fmla="*/ 1860331 w 1860336"/>
              <a:gd name="connsiteY23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450428 w 1860336"/>
              <a:gd name="connsiteY15" fmla="*/ 740979 h 1513490"/>
              <a:gd name="connsiteX16" fmla="*/ 1686910 w 1860336"/>
              <a:gd name="connsiteY16" fmla="*/ 1056290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07097 w 1860336"/>
              <a:gd name="connsiteY16" fmla="*/ 1149306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18007 w 1860336"/>
              <a:gd name="connsiteY16" fmla="*/ 1129571 h 1513490"/>
              <a:gd name="connsiteX17" fmla="*/ 1734207 w 1860336"/>
              <a:gd name="connsiteY17" fmla="*/ 1182414 h 1513490"/>
              <a:gd name="connsiteX18" fmla="*/ 1749973 w 1860336"/>
              <a:gd name="connsiteY18" fmla="*/ 1229710 h 1513490"/>
              <a:gd name="connsiteX19" fmla="*/ 1797269 w 1860336"/>
              <a:gd name="connsiteY19" fmla="*/ 1261241 h 1513490"/>
              <a:gd name="connsiteX20" fmla="*/ 1813035 w 1860336"/>
              <a:gd name="connsiteY20" fmla="*/ 1340069 h 1513490"/>
              <a:gd name="connsiteX21" fmla="*/ 1844566 w 1860336"/>
              <a:gd name="connsiteY21" fmla="*/ 1387365 h 1513490"/>
              <a:gd name="connsiteX22" fmla="*/ 1860331 w 1860336"/>
              <a:gd name="connsiteY22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34207 w 1860336"/>
              <a:gd name="connsiteY16" fmla="*/ 1182414 h 1513490"/>
              <a:gd name="connsiteX17" fmla="*/ 1749973 w 1860336"/>
              <a:gd name="connsiteY17" fmla="*/ 1229710 h 1513490"/>
              <a:gd name="connsiteX18" fmla="*/ 1797269 w 1860336"/>
              <a:gd name="connsiteY18" fmla="*/ 1261241 h 1513490"/>
              <a:gd name="connsiteX19" fmla="*/ 1813035 w 1860336"/>
              <a:gd name="connsiteY19" fmla="*/ 1340069 h 1513490"/>
              <a:gd name="connsiteX20" fmla="*/ 1844566 w 1860336"/>
              <a:gd name="connsiteY20" fmla="*/ 1387365 h 1513490"/>
              <a:gd name="connsiteX21" fmla="*/ 1860331 w 1860336"/>
              <a:gd name="connsiteY21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49973 w 1860336"/>
              <a:gd name="connsiteY16" fmla="*/ 1229710 h 1513490"/>
              <a:gd name="connsiteX17" fmla="*/ 1797269 w 1860336"/>
              <a:gd name="connsiteY17" fmla="*/ 1261241 h 1513490"/>
              <a:gd name="connsiteX18" fmla="*/ 1813035 w 1860336"/>
              <a:gd name="connsiteY18" fmla="*/ 1340069 h 1513490"/>
              <a:gd name="connsiteX19" fmla="*/ 1844566 w 1860336"/>
              <a:gd name="connsiteY19" fmla="*/ 1387365 h 1513490"/>
              <a:gd name="connsiteX20" fmla="*/ 1860331 w 1860336"/>
              <a:gd name="connsiteY20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797269 w 1860336"/>
              <a:gd name="connsiteY16" fmla="*/ 1261241 h 1513490"/>
              <a:gd name="connsiteX17" fmla="*/ 1813035 w 1860336"/>
              <a:gd name="connsiteY17" fmla="*/ 1340069 h 1513490"/>
              <a:gd name="connsiteX18" fmla="*/ 1844566 w 1860336"/>
              <a:gd name="connsiteY18" fmla="*/ 1387365 h 1513490"/>
              <a:gd name="connsiteX19" fmla="*/ 1860331 w 1860336"/>
              <a:gd name="connsiteY19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13035 w 1860336"/>
              <a:gd name="connsiteY16" fmla="*/ 1340069 h 1513490"/>
              <a:gd name="connsiteX17" fmla="*/ 1844566 w 1860336"/>
              <a:gd name="connsiteY17" fmla="*/ 1387365 h 1513490"/>
              <a:gd name="connsiteX18" fmla="*/ 1860331 w 1860336"/>
              <a:gd name="connsiteY18" fmla="*/ 1513490 h 1513490"/>
              <a:gd name="connsiteX0" fmla="*/ 0 w 1860336"/>
              <a:gd name="connsiteY0" fmla="*/ 0 h 1513490"/>
              <a:gd name="connsiteX1" fmla="*/ 236483 w 1860336"/>
              <a:gd name="connsiteY1" fmla="*/ 47296 h 1513490"/>
              <a:gd name="connsiteX2" fmla="*/ 378373 w 1860336"/>
              <a:gd name="connsiteY2" fmla="*/ 78828 h 1513490"/>
              <a:gd name="connsiteX3" fmla="*/ 457200 w 1860336"/>
              <a:gd name="connsiteY3" fmla="*/ 94593 h 1513490"/>
              <a:gd name="connsiteX4" fmla="*/ 536028 w 1860336"/>
              <a:gd name="connsiteY4" fmla="*/ 126124 h 1513490"/>
              <a:gd name="connsiteX5" fmla="*/ 583324 w 1860336"/>
              <a:gd name="connsiteY5" fmla="*/ 141890 h 1513490"/>
              <a:gd name="connsiteX6" fmla="*/ 630621 w 1860336"/>
              <a:gd name="connsiteY6" fmla="*/ 173421 h 1513490"/>
              <a:gd name="connsiteX7" fmla="*/ 740979 w 1860336"/>
              <a:gd name="connsiteY7" fmla="*/ 204952 h 1513490"/>
              <a:gd name="connsiteX8" fmla="*/ 851338 w 1860336"/>
              <a:gd name="connsiteY8" fmla="*/ 252248 h 1513490"/>
              <a:gd name="connsiteX9" fmla="*/ 898635 w 1860336"/>
              <a:gd name="connsiteY9" fmla="*/ 283779 h 1513490"/>
              <a:gd name="connsiteX10" fmla="*/ 945931 w 1860336"/>
              <a:gd name="connsiteY10" fmla="*/ 299545 h 1513490"/>
              <a:gd name="connsiteX11" fmla="*/ 1040524 w 1860336"/>
              <a:gd name="connsiteY11" fmla="*/ 346841 h 1513490"/>
              <a:gd name="connsiteX12" fmla="*/ 1182414 w 1860336"/>
              <a:gd name="connsiteY12" fmla="*/ 488731 h 1513490"/>
              <a:gd name="connsiteX13" fmla="*/ 1229710 w 1860336"/>
              <a:gd name="connsiteY13" fmla="*/ 536028 h 1513490"/>
              <a:gd name="connsiteX14" fmla="*/ 1308538 w 1860336"/>
              <a:gd name="connsiteY14" fmla="*/ 599090 h 1513490"/>
              <a:gd name="connsiteX15" fmla="*/ 1686910 w 1860336"/>
              <a:gd name="connsiteY15" fmla="*/ 1056290 h 1513490"/>
              <a:gd name="connsiteX16" fmla="*/ 1844566 w 1860336"/>
              <a:gd name="connsiteY16" fmla="*/ 1387365 h 1513490"/>
              <a:gd name="connsiteX17" fmla="*/ 1860331 w 1860336"/>
              <a:gd name="connsiteY17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308538 w 1860331"/>
              <a:gd name="connsiteY14" fmla="*/ 599090 h 1513490"/>
              <a:gd name="connsiteX15" fmla="*/ 1686910 w 1860331"/>
              <a:gd name="connsiteY15" fmla="*/ 1056290 h 1513490"/>
              <a:gd name="connsiteX16" fmla="*/ 1860331 w 1860331"/>
              <a:gd name="connsiteY16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229710 w 1860331"/>
              <a:gd name="connsiteY13" fmla="*/ 536028 h 1513490"/>
              <a:gd name="connsiteX14" fmla="*/ 1686910 w 1860331"/>
              <a:gd name="connsiteY14" fmla="*/ 1056290 h 1513490"/>
              <a:gd name="connsiteX15" fmla="*/ 1860331 w 1860331"/>
              <a:gd name="connsiteY15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040524 w 1860331"/>
              <a:gd name="connsiteY11" fmla="*/ 346841 h 1513490"/>
              <a:gd name="connsiteX12" fmla="*/ 1182414 w 1860331"/>
              <a:gd name="connsiteY12" fmla="*/ 488731 h 1513490"/>
              <a:gd name="connsiteX13" fmla="*/ 1686910 w 1860331"/>
              <a:gd name="connsiteY13" fmla="*/ 1056290 h 1513490"/>
              <a:gd name="connsiteX14" fmla="*/ 1860331 w 1860331"/>
              <a:gd name="connsiteY14" fmla="*/ 1513490 h 1513490"/>
              <a:gd name="connsiteX0" fmla="*/ 0 w 1860331"/>
              <a:gd name="connsiteY0" fmla="*/ 0 h 1513490"/>
              <a:gd name="connsiteX1" fmla="*/ 236483 w 1860331"/>
              <a:gd name="connsiteY1" fmla="*/ 47296 h 1513490"/>
              <a:gd name="connsiteX2" fmla="*/ 378373 w 1860331"/>
              <a:gd name="connsiteY2" fmla="*/ 78828 h 1513490"/>
              <a:gd name="connsiteX3" fmla="*/ 457200 w 1860331"/>
              <a:gd name="connsiteY3" fmla="*/ 94593 h 1513490"/>
              <a:gd name="connsiteX4" fmla="*/ 536028 w 1860331"/>
              <a:gd name="connsiteY4" fmla="*/ 126124 h 1513490"/>
              <a:gd name="connsiteX5" fmla="*/ 583324 w 1860331"/>
              <a:gd name="connsiteY5" fmla="*/ 141890 h 1513490"/>
              <a:gd name="connsiteX6" fmla="*/ 630621 w 1860331"/>
              <a:gd name="connsiteY6" fmla="*/ 173421 h 1513490"/>
              <a:gd name="connsiteX7" fmla="*/ 740979 w 1860331"/>
              <a:gd name="connsiteY7" fmla="*/ 204952 h 1513490"/>
              <a:gd name="connsiteX8" fmla="*/ 851338 w 1860331"/>
              <a:gd name="connsiteY8" fmla="*/ 252248 h 1513490"/>
              <a:gd name="connsiteX9" fmla="*/ 898635 w 1860331"/>
              <a:gd name="connsiteY9" fmla="*/ 283779 h 1513490"/>
              <a:gd name="connsiteX10" fmla="*/ 945931 w 1860331"/>
              <a:gd name="connsiteY10" fmla="*/ 299545 h 1513490"/>
              <a:gd name="connsiteX11" fmla="*/ 1182414 w 1860331"/>
              <a:gd name="connsiteY11" fmla="*/ 488731 h 1513490"/>
              <a:gd name="connsiteX12" fmla="*/ 1686910 w 1860331"/>
              <a:gd name="connsiteY12" fmla="*/ 1056290 h 1513490"/>
              <a:gd name="connsiteX13" fmla="*/ 1860331 w 1860331"/>
              <a:gd name="connsiteY13" fmla="*/ 1513490 h 1513490"/>
              <a:gd name="connsiteX0" fmla="*/ 0 w 1860331"/>
              <a:gd name="connsiteY0" fmla="*/ 0 h 1513490"/>
              <a:gd name="connsiteX1" fmla="*/ 378373 w 1860331"/>
              <a:gd name="connsiteY1" fmla="*/ 78828 h 1513490"/>
              <a:gd name="connsiteX2" fmla="*/ 457200 w 1860331"/>
              <a:gd name="connsiteY2" fmla="*/ 94593 h 1513490"/>
              <a:gd name="connsiteX3" fmla="*/ 536028 w 1860331"/>
              <a:gd name="connsiteY3" fmla="*/ 126124 h 1513490"/>
              <a:gd name="connsiteX4" fmla="*/ 583324 w 1860331"/>
              <a:gd name="connsiteY4" fmla="*/ 141890 h 1513490"/>
              <a:gd name="connsiteX5" fmla="*/ 630621 w 1860331"/>
              <a:gd name="connsiteY5" fmla="*/ 173421 h 1513490"/>
              <a:gd name="connsiteX6" fmla="*/ 740979 w 1860331"/>
              <a:gd name="connsiteY6" fmla="*/ 204952 h 1513490"/>
              <a:gd name="connsiteX7" fmla="*/ 851338 w 1860331"/>
              <a:gd name="connsiteY7" fmla="*/ 252248 h 1513490"/>
              <a:gd name="connsiteX8" fmla="*/ 898635 w 1860331"/>
              <a:gd name="connsiteY8" fmla="*/ 283779 h 1513490"/>
              <a:gd name="connsiteX9" fmla="*/ 945931 w 1860331"/>
              <a:gd name="connsiteY9" fmla="*/ 299545 h 1513490"/>
              <a:gd name="connsiteX10" fmla="*/ 1182414 w 1860331"/>
              <a:gd name="connsiteY10" fmla="*/ 488731 h 1513490"/>
              <a:gd name="connsiteX11" fmla="*/ 1686910 w 1860331"/>
              <a:gd name="connsiteY11" fmla="*/ 1056290 h 1513490"/>
              <a:gd name="connsiteX12" fmla="*/ 1860331 w 1860331"/>
              <a:gd name="connsiteY12" fmla="*/ 1513490 h 1513490"/>
              <a:gd name="connsiteX0" fmla="*/ 0 w 1860331"/>
              <a:gd name="connsiteY0" fmla="*/ 0 h 1513490"/>
              <a:gd name="connsiteX1" fmla="*/ 457200 w 1860331"/>
              <a:gd name="connsiteY1" fmla="*/ 94593 h 1513490"/>
              <a:gd name="connsiteX2" fmla="*/ 536028 w 1860331"/>
              <a:gd name="connsiteY2" fmla="*/ 126124 h 1513490"/>
              <a:gd name="connsiteX3" fmla="*/ 583324 w 1860331"/>
              <a:gd name="connsiteY3" fmla="*/ 141890 h 1513490"/>
              <a:gd name="connsiteX4" fmla="*/ 630621 w 1860331"/>
              <a:gd name="connsiteY4" fmla="*/ 173421 h 1513490"/>
              <a:gd name="connsiteX5" fmla="*/ 740979 w 1860331"/>
              <a:gd name="connsiteY5" fmla="*/ 204952 h 1513490"/>
              <a:gd name="connsiteX6" fmla="*/ 851338 w 1860331"/>
              <a:gd name="connsiteY6" fmla="*/ 252248 h 1513490"/>
              <a:gd name="connsiteX7" fmla="*/ 898635 w 1860331"/>
              <a:gd name="connsiteY7" fmla="*/ 283779 h 1513490"/>
              <a:gd name="connsiteX8" fmla="*/ 945931 w 1860331"/>
              <a:gd name="connsiteY8" fmla="*/ 299545 h 1513490"/>
              <a:gd name="connsiteX9" fmla="*/ 1182414 w 1860331"/>
              <a:gd name="connsiteY9" fmla="*/ 488731 h 1513490"/>
              <a:gd name="connsiteX10" fmla="*/ 1686910 w 1860331"/>
              <a:gd name="connsiteY10" fmla="*/ 1056290 h 1513490"/>
              <a:gd name="connsiteX11" fmla="*/ 1860331 w 1860331"/>
              <a:gd name="connsiteY11" fmla="*/ 1513490 h 1513490"/>
              <a:gd name="connsiteX0" fmla="*/ 0 w 1860331"/>
              <a:gd name="connsiteY0" fmla="*/ 0 h 1513490"/>
              <a:gd name="connsiteX1" fmla="*/ 536028 w 1860331"/>
              <a:gd name="connsiteY1" fmla="*/ 126124 h 1513490"/>
              <a:gd name="connsiteX2" fmla="*/ 583324 w 1860331"/>
              <a:gd name="connsiteY2" fmla="*/ 141890 h 1513490"/>
              <a:gd name="connsiteX3" fmla="*/ 630621 w 1860331"/>
              <a:gd name="connsiteY3" fmla="*/ 173421 h 1513490"/>
              <a:gd name="connsiteX4" fmla="*/ 740979 w 1860331"/>
              <a:gd name="connsiteY4" fmla="*/ 204952 h 1513490"/>
              <a:gd name="connsiteX5" fmla="*/ 851338 w 1860331"/>
              <a:gd name="connsiteY5" fmla="*/ 252248 h 1513490"/>
              <a:gd name="connsiteX6" fmla="*/ 898635 w 1860331"/>
              <a:gd name="connsiteY6" fmla="*/ 283779 h 1513490"/>
              <a:gd name="connsiteX7" fmla="*/ 945931 w 1860331"/>
              <a:gd name="connsiteY7" fmla="*/ 299545 h 1513490"/>
              <a:gd name="connsiteX8" fmla="*/ 1182414 w 1860331"/>
              <a:gd name="connsiteY8" fmla="*/ 488731 h 1513490"/>
              <a:gd name="connsiteX9" fmla="*/ 1686910 w 1860331"/>
              <a:gd name="connsiteY9" fmla="*/ 1056290 h 1513490"/>
              <a:gd name="connsiteX10" fmla="*/ 1860331 w 1860331"/>
              <a:gd name="connsiteY10" fmla="*/ 1513490 h 1513490"/>
              <a:gd name="connsiteX0" fmla="*/ 0 w 1860331"/>
              <a:gd name="connsiteY0" fmla="*/ 0 h 1513490"/>
              <a:gd name="connsiteX1" fmla="*/ 583324 w 1860331"/>
              <a:gd name="connsiteY1" fmla="*/ 141890 h 1513490"/>
              <a:gd name="connsiteX2" fmla="*/ 630621 w 1860331"/>
              <a:gd name="connsiteY2" fmla="*/ 173421 h 1513490"/>
              <a:gd name="connsiteX3" fmla="*/ 740979 w 1860331"/>
              <a:gd name="connsiteY3" fmla="*/ 204952 h 1513490"/>
              <a:gd name="connsiteX4" fmla="*/ 851338 w 1860331"/>
              <a:gd name="connsiteY4" fmla="*/ 252248 h 1513490"/>
              <a:gd name="connsiteX5" fmla="*/ 898635 w 1860331"/>
              <a:gd name="connsiteY5" fmla="*/ 283779 h 1513490"/>
              <a:gd name="connsiteX6" fmla="*/ 945931 w 1860331"/>
              <a:gd name="connsiteY6" fmla="*/ 299545 h 1513490"/>
              <a:gd name="connsiteX7" fmla="*/ 1182414 w 1860331"/>
              <a:gd name="connsiteY7" fmla="*/ 488731 h 1513490"/>
              <a:gd name="connsiteX8" fmla="*/ 1686910 w 1860331"/>
              <a:gd name="connsiteY8" fmla="*/ 1056290 h 1513490"/>
              <a:gd name="connsiteX9" fmla="*/ 1860331 w 1860331"/>
              <a:gd name="connsiteY9" fmla="*/ 1513490 h 1513490"/>
              <a:gd name="connsiteX0" fmla="*/ 0 w 1860331"/>
              <a:gd name="connsiteY0" fmla="*/ 0 h 1513490"/>
              <a:gd name="connsiteX1" fmla="*/ 630621 w 1860331"/>
              <a:gd name="connsiteY1" fmla="*/ 173421 h 1513490"/>
              <a:gd name="connsiteX2" fmla="*/ 740979 w 1860331"/>
              <a:gd name="connsiteY2" fmla="*/ 204952 h 1513490"/>
              <a:gd name="connsiteX3" fmla="*/ 851338 w 1860331"/>
              <a:gd name="connsiteY3" fmla="*/ 252248 h 1513490"/>
              <a:gd name="connsiteX4" fmla="*/ 898635 w 1860331"/>
              <a:gd name="connsiteY4" fmla="*/ 283779 h 1513490"/>
              <a:gd name="connsiteX5" fmla="*/ 945931 w 1860331"/>
              <a:gd name="connsiteY5" fmla="*/ 299545 h 1513490"/>
              <a:gd name="connsiteX6" fmla="*/ 1182414 w 1860331"/>
              <a:gd name="connsiteY6" fmla="*/ 488731 h 1513490"/>
              <a:gd name="connsiteX7" fmla="*/ 1686910 w 1860331"/>
              <a:gd name="connsiteY7" fmla="*/ 1056290 h 1513490"/>
              <a:gd name="connsiteX8" fmla="*/ 1860331 w 1860331"/>
              <a:gd name="connsiteY8" fmla="*/ 1513490 h 1513490"/>
              <a:gd name="connsiteX0" fmla="*/ 0 w 1860331"/>
              <a:gd name="connsiteY0" fmla="*/ 0 h 1513490"/>
              <a:gd name="connsiteX1" fmla="*/ 740979 w 1860331"/>
              <a:gd name="connsiteY1" fmla="*/ 204952 h 1513490"/>
              <a:gd name="connsiteX2" fmla="*/ 851338 w 1860331"/>
              <a:gd name="connsiteY2" fmla="*/ 252248 h 1513490"/>
              <a:gd name="connsiteX3" fmla="*/ 898635 w 1860331"/>
              <a:gd name="connsiteY3" fmla="*/ 283779 h 1513490"/>
              <a:gd name="connsiteX4" fmla="*/ 945931 w 1860331"/>
              <a:gd name="connsiteY4" fmla="*/ 299545 h 1513490"/>
              <a:gd name="connsiteX5" fmla="*/ 1182414 w 1860331"/>
              <a:gd name="connsiteY5" fmla="*/ 488731 h 1513490"/>
              <a:gd name="connsiteX6" fmla="*/ 1686910 w 1860331"/>
              <a:gd name="connsiteY6" fmla="*/ 1056290 h 1513490"/>
              <a:gd name="connsiteX7" fmla="*/ 1860331 w 1860331"/>
              <a:gd name="connsiteY7" fmla="*/ 1513490 h 1513490"/>
              <a:gd name="connsiteX0" fmla="*/ 0 w 1860331"/>
              <a:gd name="connsiteY0" fmla="*/ 0 h 1513490"/>
              <a:gd name="connsiteX1" fmla="*/ 851338 w 1860331"/>
              <a:gd name="connsiteY1" fmla="*/ 252248 h 1513490"/>
              <a:gd name="connsiteX2" fmla="*/ 898635 w 1860331"/>
              <a:gd name="connsiteY2" fmla="*/ 283779 h 1513490"/>
              <a:gd name="connsiteX3" fmla="*/ 945931 w 1860331"/>
              <a:gd name="connsiteY3" fmla="*/ 299545 h 1513490"/>
              <a:gd name="connsiteX4" fmla="*/ 1182414 w 1860331"/>
              <a:gd name="connsiteY4" fmla="*/ 488731 h 1513490"/>
              <a:gd name="connsiteX5" fmla="*/ 1686910 w 1860331"/>
              <a:gd name="connsiteY5" fmla="*/ 1056290 h 1513490"/>
              <a:gd name="connsiteX6" fmla="*/ 1860331 w 1860331"/>
              <a:gd name="connsiteY6" fmla="*/ 1513490 h 1513490"/>
              <a:gd name="connsiteX0" fmla="*/ 0 w 1860331"/>
              <a:gd name="connsiteY0" fmla="*/ 0 h 1513490"/>
              <a:gd name="connsiteX1" fmla="*/ 898635 w 1860331"/>
              <a:gd name="connsiteY1" fmla="*/ 283779 h 1513490"/>
              <a:gd name="connsiteX2" fmla="*/ 945931 w 1860331"/>
              <a:gd name="connsiteY2" fmla="*/ 299545 h 1513490"/>
              <a:gd name="connsiteX3" fmla="*/ 1182414 w 1860331"/>
              <a:gd name="connsiteY3" fmla="*/ 488731 h 1513490"/>
              <a:gd name="connsiteX4" fmla="*/ 1686910 w 1860331"/>
              <a:gd name="connsiteY4" fmla="*/ 1056290 h 1513490"/>
              <a:gd name="connsiteX5" fmla="*/ 1860331 w 1860331"/>
              <a:gd name="connsiteY5" fmla="*/ 1513490 h 1513490"/>
              <a:gd name="connsiteX0" fmla="*/ 0 w 1860331"/>
              <a:gd name="connsiteY0" fmla="*/ 0 h 1513490"/>
              <a:gd name="connsiteX1" fmla="*/ 945931 w 1860331"/>
              <a:gd name="connsiteY1" fmla="*/ 299545 h 1513490"/>
              <a:gd name="connsiteX2" fmla="*/ 1182414 w 1860331"/>
              <a:gd name="connsiteY2" fmla="*/ 488731 h 1513490"/>
              <a:gd name="connsiteX3" fmla="*/ 1686910 w 1860331"/>
              <a:gd name="connsiteY3" fmla="*/ 1056290 h 1513490"/>
              <a:gd name="connsiteX4" fmla="*/ 1860331 w 1860331"/>
              <a:gd name="connsiteY4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182414 w 1860331"/>
              <a:gd name="connsiteY1" fmla="*/ 488731 h 1513490"/>
              <a:gd name="connsiteX2" fmla="*/ 1686910 w 1860331"/>
              <a:gd name="connsiteY2" fmla="*/ 1056290 h 1513490"/>
              <a:gd name="connsiteX3" fmla="*/ 1860331 w 1860331"/>
              <a:gd name="connsiteY3" fmla="*/ 1513490 h 1513490"/>
              <a:gd name="connsiteX0" fmla="*/ 0 w 1860331"/>
              <a:gd name="connsiteY0" fmla="*/ 0 h 1513490"/>
              <a:gd name="connsiteX1" fmla="*/ 1686910 w 1860331"/>
              <a:gd name="connsiteY1" fmla="*/ 1056290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227327 w 1860331"/>
              <a:gd name="connsiteY1" fmla="*/ 498644 h 1513490"/>
              <a:gd name="connsiteX2" fmla="*/ 1860331 w 1860331"/>
              <a:gd name="connsiteY2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  <a:gd name="connsiteX0" fmla="*/ 0 w 1860331"/>
              <a:gd name="connsiteY0" fmla="*/ 0 h 1513490"/>
              <a:gd name="connsiteX1" fmla="*/ 1860331 w 1860331"/>
              <a:gd name="connsiteY1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0331" h="1513490">
                <a:moveTo>
                  <a:pt x="0" y="0"/>
                </a:moveTo>
                <a:cubicBezTo>
                  <a:pt x="752190" y="630188"/>
                  <a:pt x="1070403" y="739656"/>
                  <a:pt x="1860331" y="1513490"/>
                </a:cubicBezTo>
              </a:path>
            </a:pathLst>
          </a:custGeom>
          <a:noFill/>
          <a:ln cap="rnd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Title 3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American Football Plan</a:t>
            </a:r>
            <a:endParaRPr lang="en-US"/>
          </a:p>
        </p:txBody>
      </p:sp>
      <p:sp>
        <p:nvSpPr>
          <p:cNvPr id="391" name="Text Placeholder 39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You can edit this subtitle</a:t>
            </a:r>
            <a:endParaRPr lang="en-US"/>
          </a:p>
        </p:txBody>
      </p:sp>
      <p:sp>
        <p:nvSpPr>
          <p:cNvPr id="392" name="Title 7"/>
          <p:cNvSpPr txBox="1">
            <a:spLocks/>
          </p:cNvSpPr>
          <p:nvPr/>
        </p:nvSpPr>
        <p:spPr>
          <a:xfrm>
            <a:off x="465419" y="1431350"/>
            <a:ext cx="243018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Tactics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3" name="Title 7"/>
          <p:cNvSpPr txBox="1">
            <a:spLocks/>
          </p:cNvSpPr>
          <p:nvPr/>
        </p:nvSpPr>
        <p:spPr>
          <a:xfrm>
            <a:off x="464293" y="1796163"/>
            <a:ext cx="2050307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is a sample text, insert your own text here.</a:t>
            </a:r>
          </a:p>
        </p:txBody>
      </p:sp>
      <p:sp>
        <p:nvSpPr>
          <p:cNvPr id="394" name="Title 7"/>
          <p:cNvSpPr txBox="1">
            <a:spLocks/>
          </p:cNvSpPr>
          <p:nvPr/>
        </p:nvSpPr>
        <p:spPr>
          <a:xfrm>
            <a:off x="465419" y="2274153"/>
            <a:ext cx="2430181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Enter your tactics here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Enter your tactics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en-US" sz="120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F2EA5-5D09-4482-BF17-B1C5E146477B}"/>
</file>

<file path=customXml/itemProps2.xml><?xml version="1.0" encoding="utf-8"?>
<ds:datastoreItem xmlns:ds="http://schemas.openxmlformats.org/officeDocument/2006/customXml" ds:itemID="{1F22EE56-E4FD-48ED-A233-98A3757811D4}"/>
</file>

<file path=customXml/itemProps3.xml><?xml version="1.0" encoding="utf-8"?>
<ds:datastoreItem xmlns:ds="http://schemas.openxmlformats.org/officeDocument/2006/customXml" ds:itemID="{95FF99FF-A188-49F0-8CF5-156A4DD13E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Soccer Game Plan</vt:lpstr>
      <vt:lpstr>Soccer Game Plan - Half</vt:lpstr>
      <vt:lpstr>PowerPoint Presentation</vt:lpstr>
      <vt:lpstr>PowerPoint Presentation</vt:lpstr>
      <vt:lpstr>American Football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2013-12-12T19:24:22Z</dcterms:created>
  <dcterms:modified xsi:type="dcterms:W3CDTF">2013-12-12T19:24:23Z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