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87" r:id="rId2"/>
    <p:sldId id="321" r:id="rId3"/>
    <p:sldId id="322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416"/>
    <a:srgbClr val="39892F"/>
    <a:srgbClr val="8BB256"/>
    <a:srgbClr val="A2660E"/>
    <a:srgbClr val="680000"/>
    <a:srgbClr val="EEA73E"/>
    <a:srgbClr val="E20000"/>
    <a:srgbClr val="B8D097"/>
    <a:srgbClr val="A2560A"/>
    <a:srgbClr val="E3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36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Platform Rings for PowerPoint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827212" y="1344083"/>
            <a:ext cx="8732588" cy="7799917"/>
            <a:chOff x="146712" y="-386818"/>
            <a:chExt cx="9156500" cy="8178554"/>
          </a:xfrm>
          <a:scene3d>
            <a:camera prst="orthographicFront">
              <a:rot lat="17099985" lon="0" rev="0"/>
            </a:camera>
            <a:lightRig rig="threePt" dir="t"/>
          </a:scene3d>
        </p:grpSpPr>
        <p:sp>
          <p:nvSpPr>
            <p:cNvPr id="30" name="Oval 1"/>
            <p:cNvSpPr/>
            <p:nvPr/>
          </p:nvSpPr>
          <p:spPr>
            <a:xfrm>
              <a:off x="146712" y="1453488"/>
              <a:ext cx="6338248" cy="6338248"/>
            </a:xfrm>
            <a:custGeom>
              <a:avLst/>
              <a:gdLst/>
              <a:ahLst/>
              <a:cxnLst/>
              <a:rect l="l" t="t" r="r" b="b"/>
              <a:pathLst>
                <a:path w="4572000" h="4572000">
                  <a:moveTo>
                    <a:pt x="2286001" y="583022"/>
                  </a:moveTo>
                  <a:cubicBezTo>
                    <a:pt x="1345472" y="583022"/>
                    <a:pt x="583022" y="1345472"/>
                    <a:pt x="583022" y="2286001"/>
                  </a:cubicBezTo>
                  <a:cubicBezTo>
                    <a:pt x="583022" y="3226530"/>
                    <a:pt x="1345472" y="3988980"/>
                    <a:pt x="2286001" y="3988980"/>
                  </a:cubicBezTo>
                  <a:cubicBezTo>
                    <a:pt x="3226530" y="3988980"/>
                    <a:pt x="3988980" y="3226530"/>
                    <a:pt x="3988980" y="2286001"/>
                  </a:cubicBezTo>
                  <a:cubicBezTo>
                    <a:pt x="3988980" y="1345472"/>
                    <a:pt x="3226530" y="583022"/>
                    <a:pt x="2286001" y="583022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00" scaled="0"/>
            </a:gradFill>
            <a:ln>
              <a:noFill/>
            </a:ln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1"/>
            <p:cNvSpPr/>
            <p:nvPr/>
          </p:nvSpPr>
          <p:spPr>
            <a:xfrm>
              <a:off x="3504136" y="-386818"/>
              <a:ext cx="4343400" cy="4343400"/>
            </a:xfrm>
            <a:custGeom>
              <a:avLst/>
              <a:gdLst/>
              <a:ahLst/>
              <a:cxnLst/>
              <a:rect l="l" t="t" r="r" b="b"/>
              <a:pathLst>
                <a:path w="4572000" h="4572000">
                  <a:moveTo>
                    <a:pt x="2286001" y="583022"/>
                  </a:moveTo>
                  <a:cubicBezTo>
                    <a:pt x="1345472" y="583022"/>
                    <a:pt x="583022" y="1345472"/>
                    <a:pt x="583022" y="2286001"/>
                  </a:cubicBezTo>
                  <a:cubicBezTo>
                    <a:pt x="583022" y="3226530"/>
                    <a:pt x="1345472" y="3988980"/>
                    <a:pt x="2286001" y="3988980"/>
                  </a:cubicBezTo>
                  <a:cubicBezTo>
                    <a:pt x="3226530" y="3988980"/>
                    <a:pt x="3988980" y="3226530"/>
                    <a:pt x="3988980" y="2286001"/>
                  </a:cubicBezTo>
                  <a:cubicBezTo>
                    <a:pt x="3988980" y="1345472"/>
                    <a:pt x="3226530" y="583022"/>
                    <a:pt x="2286001" y="583022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gradFill>
              <a:gsLst>
                <a:gs pos="0">
                  <a:srgbClr val="91E509"/>
                </a:gs>
                <a:gs pos="100000">
                  <a:srgbClr val="28A010"/>
                </a:gs>
              </a:gsLst>
              <a:lin ang="5400000" scaled="0"/>
            </a:gradFill>
            <a:ln>
              <a:noFill/>
            </a:ln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1"/>
            <p:cNvSpPr/>
            <p:nvPr/>
          </p:nvSpPr>
          <p:spPr>
            <a:xfrm>
              <a:off x="5261915" y="2457736"/>
              <a:ext cx="4041297" cy="4041297"/>
            </a:xfrm>
            <a:custGeom>
              <a:avLst/>
              <a:gdLst/>
              <a:ahLst/>
              <a:cxnLst/>
              <a:rect l="l" t="t" r="r" b="b"/>
              <a:pathLst>
                <a:path w="4572000" h="4572000">
                  <a:moveTo>
                    <a:pt x="2286001" y="583022"/>
                  </a:moveTo>
                  <a:cubicBezTo>
                    <a:pt x="1345472" y="583022"/>
                    <a:pt x="583022" y="1345472"/>
                    <a:pt x="583022" y="2286001"/>
                  </a:cubicBezTo>
                  <a:cubicBezTo>
                    <a:pt x="583022" y="3226530"/>
                    <a:pt x="1345472" y="3988980"/>
                    <a:pt x="2286001" y="3988980"/>
                  </a:cubicBezTo>
                  <a:cubicBezTo>
                    <a:pt x="3226530" y="3988980"/>
                    <a:pt x="3988980" y="3226530"/>
                    <a:pt x="3988980" y="2286001"/>
                  </a:cubicBezTo>
                  <a:cubicBezTo>
                    <a:pt x="3988980" y="1345472"/>
                    <a:pt x="3226530" y="583022"/>
                    <a:pt x="2286001" y="583022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gradFill>
              <a:gsLst>
                <a:gs pos="0">
                  <a:srgbClr val="FFA401"/>
                </a:gs>
                <a:gs pos="100000">
                  <a:srgbClr val="E4580A"/>
                </a:gs>
              </a:gsLst>
              <a:lin ang="5400000" scaled="0"/>
            </a:gradFill>
            <a:ln>
              <a:noFill/>
            </a:ln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33046" y="2047937"/>
            <a:ext cx="2681724" cy="3438463"/>
            <a:chOff x="727202" y="2111190"/>
            <a:chExt cx="3094203" cy="3967339"/>
          </a:xfrm>
        </p:grpSpPr>
        <p:sp>
          <p:nvSpPr>
            <p:cNvPr id="44" name="Oval 43"/>
            <p:cNvSpPr/>
            <p:nvPr/>
          </p:nvSpPr>
          <p:spPr>
            <a:xfrm>
              <a:off x="727202" y="5661141"/>
              <a:ext cx="3094203" cy="417388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7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674812" y="2111190"/>
              <a:ext cx="1225550" cy="3816351"/>
              <a:chOff x="1674812" y="2057400"/>
              <a:chExt cx="1225550" cy="3816351"/>
            </a:xfrm>
          </p:grpSpPr>
          <p:sp>
            <p:nvSpPr>
              <p:cNvPr id="46" name="Freeform 62"/>
              <p:cNvSpPr>
                <a:spLocks/>
              </p:cNvSpPr>
              <p:nvPr/>
            </p:nvSpPr>
            <p:spPr bwMode="auto">
              <a:xfrm>
                <a:off x="2071687" y="3235325"/>
                <a:ext cx="465138" cy="733425"/>
              </a:xfrm>
              <a:custGeom>
                <a:avLst/>
                <a:gdLst/>
                <a:ahLst/>
                <a:cxnLst>
                  <a:cxn ang="0">
                    <a:pos x="247" y="0"/>
                  </a:cxn>
                  <a:cxn ang="0">
                    <a:pos x="293" y="406"/>
                  </a:cxn>
                  <a:cxn ang="0">
                    <a:pos x="79" y="462"/>
                  </a:cxn>
                  <a:cxn ang="0">
                    <a:pos x="0" y="24"/>
                  </a:cxn>
                  <a:cxn ang="0">
                    <a:pos x="2" y="24"/>
                  </a:cxn>
                  <a:cxn ang="0">
                    <a:pos x="9" y="23"/>
                  </a:cxn>
                  <a:cxn ang="0">
                    <a:pos x="21" y="23"/>
                  </a:cxn>
                  <a:cxn ang="0">
                    <a:pos x="36" y="22"/>
                  </a:cxn>
                  <a:cxn ang="0">
                    <a:pos x="55" y="21"/>
                  </a:cxn>
                  <a:cxn ang="0">
                    <a:pos x="77" y="20"/>
                  </a:cxn>
                  <a:cxn ang="0">
                    <a:pos x="101" y="17"/>
                  </a:cxn>
                  <a:cxn ang="0">
                    <a:pos x="128" y="15"/>
                  </a:cxn>
                  <a:cxn ang="0">
                    <a:pos x="156" y="12"/>
                  </a:cxn>
                  <a:cxn ang="0">
                    <a:pos x="186" y="9"/>
                  </a:cxn>
                  <a:cxn ang="0">
                    <a:pos x="247" y="0"/>
                  </a:cxn>
                </a:cxnLst>
                <a:rect l="0" t="0" r="r" b="b"/>
                <a:pathLst>
                  <a:path w="293" h="462">
                    <a:moveTo>
                      <a:pt x="247" y="0"/>
                    </a:moveTo>
                    <a:lnTo>
                      <a:pt x="293" y="406"/>
                    </a:lnTo>
                    <a:lnTo>
                      <a:pt x="79" y="462"/>
                    </a:lnTo>
                    <a:lnTo>
                      <a:pt x="0" y="24"/>
                    </a:lnTo>
                    <a:lnTo>
                      <a:pt x="2" y="24"/>
                    </a:lnTo>
                    <a:lnTo>
                      <a:pt x="9" y="23"/>
                    </a:lnTo>
                    <a:lnTo>
                      <a:pt x="21" y="23"/>
                    </a:lnTo>
                    <a:lnTo>
                      <a:pt x="36" y="22"/>
                    </a:lnTo>
                    <a:lnTo>
                      <a:pt x="55" y="21"/>
                    </a:lnTo>
                    <a:lnTo>
                      <a:pt x="77" y="20"/>
                    </a:lnTo>
                    <a:lnTo>
                      <a:pt x="101" y="17"/>
                    </a:lnTo>
                    <a:lnTo>
                      <a:pt x="128" y="15"/>
                    </a:lnTo>
                    <a:lnTo>
                      <a:pt x="156" y="12"/>
                    </a:lnTo>
                    <a:lnTo>
                      <a:pt x="186" y="9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3F7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3"/>
              <p:cNvSpPr>
                <a:spLocks/>
              </p:cNvSpPr>
              <p:nvPr/>
            </p:nvSpPr>
            <p:spPr bwMode="auto">
              <a:xfrm>
                <a:off x="1960562" y="4397375"/>
                <a:ext cx="609600" cy="1417638"/>
              </a:xfrm>
              <a:custGeom>
                <a:avLst/>
                <a:gdLst/>
                <a:ahLst/>
                <a:cxnLst>
                  <a:cxn ang="0">
                    <a:pos x="267" y="5"/>
                  </a:cxn>
                  <a:cxn ang="0">
                    <a:pos x="384" y="61"/>
                  </a:cxn>
                  <a:cxn ang="0">
                    <a:pos x="382" y="80"/>
                  </a:cxn>
                  <a:cxn ang="0">
                    <a:pos x="379" y="115"/>
                  </a:cxn>
                  <a:cxn ang="0">
                    <a:pos x="376" y="161"/>
                  </a:cxn>
                  <a:cxn ang="0">
                    <a:pos x="371" y="214"/>
                  </a:cxn>
                  <a:cxn ang="0">
                    <a:pos x="365" y="303"/>
                  </a:cxn>
                  <a:cxn ang="0">
                    <a:pos x="361" y="361"/>
                  </a:cxn>
                  <a:cxn ang="0">
                    <a:pos x="358" y="414"/>
                  </a:cxn>
                  <a:cxn ang="0">
                    <a:pos x="355" y="459"/>
                  </a:cxn>
                  <a:cxn ang="0">
                    <a:pos x="355" y="497"/>
                  </a:cxn>
                  <a:cxn ang="0">
                    <a:pos x="354" y="776"/>
                  </a:cxn>
                  <a:cxn ang="0">
                    <a:pos x="355" y="831"/>
                  </a:cxn>
                  <a:cxn ang="0">
                    <a:pos x="234" y="873"/>
                  </a:cxn>
                  <a:cxn ang="0">
                    <a:pos x="230" y="818"/>
                  </a:cxn>
                  <a:cxn ang="0">
                    <a:pos x="228" y="751"/>
                  </a:cxn>
                  <a:cxn ang="0">
                    <a:pos x="229" y="558"/>
                  </a:cxn>
                  <a:cxn ang="0">
                    <a:pos x="231" y="486"/>
                  </a:cxn>
                  <a:cxn ang="0">
                    <a:pos x="233" y="422"/>
                  </a:cxn>
                  <a:cxn ang="0">
                    <a:pos x="236" y="373"/>
                  </a:cxn>
                  <a:cxn ang="0">
                    <a:pos x="239" y="317"/>
                  </a:cxn>
                  <a:cxn ang="0">
                    <a:pos x="243" y="265"/>
                  </a:cxn>
                  <a:cxn ang="0">
                    <a:pos x="246" y="221"/>
                  </a:cxn>
                  <a:cxn ang="0">
                    <a:pos x="248" y="189"/>
                  </a:cxn>
                  <a:cxn ang="0">
                    <a:pos x="250" y="171"/>
                  </a:cxn>
                  <a:cxn ang="0">
                    <a:pos x="140" y="171"/>
                  </a:cxn>
                  <a:cxn ang="0">
                    <a:pos x="145" y="215"/>
                  </a:cxn>
                  <a:cxn ang="0">
                    <a:pos x="148" y="276"/>
                  </a:cxn>
                  <a:cxn ang="0">
                    <a:pos x="150" y="347"/>
                  </a:cxn>
                  <a:cxn ang="0">
                    <a:pos x="151" y="424"/>
                  </a:cxn>
                  <a:cxn ang="0">
                    <a:pos x="151" y="633"/>
                  </a:cxn>
                  <a:cxn ang="0">
                    <a:pos x="149" y="713"/>
                  </a:cxn>
                  <a:cxn ang="0">
                    <a:pos x="147" y="765"/>
                  </a:cxn>
                  <a:cxn ang="0">
                    <a:pos x="144" y="811"/>
                  </a:cxn>
                  <a:cxn ang="0">
                    <a:pos x="141" y="848"/>
                  </a:cxn>
                  <a:cxn ang="0">
                    <a:pos x="139" y="872"/>
                  </a:cxn>
                  <a:cxn ang="0">
                    <a:pos x="138" y="881"/>
                  </a:cxn>
                  <a:cxn ang="0">
                    <a:pos x="16" y="843"/>
                  </a:cxn>
                  <a:cxn ang="0">
                    <a:pos x="18" y="824"/>
                  </a:cxn>
                  <a:cxn ang="0">
                    <a:pos x="19" y="787"/>
                  </a:cxn>
                  <a:cxn ang="0">
                    <a:pos x="21" y="735"/>
                  </a:cxn>
                  <a:cxn ang="0">
                    <a:pos x="22" y="669"/>
                  </a:cxn>
                  <a:cxn ang="0">
                    <a:pos x="21" y="548"/>
                  </a:cxn>
                  <a:cxn ang="0">
                    <a:pos x="19" y="465"/>
                  </a:cxn>
                  <a:cxn ang="0">
                    <a:pos x="14" y="351"/>
                  </a:cxn>
                  <a:cxn ang="0">
                    <a:pos x="11" y="278"/>
                  </a:cxn>
                  <a:cxn ang="0">
                    <a:pos x="8" y="212"/>
                  </a:cxn>
                  <a:cxn ang="0">
                    <a:pos x="4" y="155"/>
                  </a:cxn>
                  <a:cxn ang="0">
                    <a:pos x="2" y="111"/>
                  </a:cxn>
                  <a:cxn ang="0">
                    <a:pos x="0" y="82"/>
                  </a:cxn>
                  <a:cxn ang="0">
                    <a:pos x="0" y="72"/>
                  </a:cxn>
                </a:cxnLst>
                <a:rect l="0" t="0" r="r" b="b"/>
                <a:pathLst>
                  <a:path w="384" h="893">
                    <a:moveTo>
                      <a:pt x="221" y="0"/>
                    </a:moveTo>
                    <a:lnTo>
                      <a:pt x="267" y="5"/>
                    </a:lnTo>
                    <a:lnTo>
                      <a:pt x="384" y="59"/>
                    </a:lnTo>
                    <a:lnTo>
                      <a:pt x="384" y="61"/>
                    </a:lnTo>
                    <a:lnTo>
                      <a:pt x="383" y="69"/>
                    </a:lnTo>
                    <a:lnTo>
                      <a:pt x="382" y="80"/>
                    </a:lnTo>
                    <a:lnTo>
                      <a:pt x="381" y="96"/>
                    </a:lnTo>
                    <a:lnTo>
                      <a:pt x="379" y="115"/>
                    </a:lnTo>
                    <a:lnTo>
                      <a:pt x="377" y="137"/>
                    </a:lnTo>
                    <a:lnTo>
                      <a:pt x="376" y="161"/>
                    </a:lnTo>
                    <a:lnTo>
                      <a:pt x="374" y="187"/>
                    </a:lnTo>
                    <a:lnTo>
                      <a:pt x="371" y="214"/>
                    </a:lnTo>
                    <a:lnTo>
                      <a:pt x="367" y="273"/>
                    </a:lnTo>
                    <a:lnTo>
                      <a:pt x="365" y="303"/>
                    </a:lnTo>
                    <a:lnTo>
                      <a:pt x="363" y="332"/>
                    </a:lnTo>
                    <a:lnTo>
                      <a:pt x="361" y="361"/>
                    </a:lnTo>
                    <a:lnTo>
                      <a:pt x="359" y="388"/>
                    </a:lnTo>
                    <a:lnTo>
                      <a:pt x="358" y="414"/>
                    </a:lnTo>
                    <a:lnTo>
                      <a:pt x="356" y="438"/>
                    </a:lnTo>
                    <a:lnTo>
                      <a:pt x="355" y="459"/>
                    </a:lnTo>
                    <a:lnTo>
                      <a:pt x="355" y="478"/>
                    </a:lnTo>
                    <a:lnTo>
                      <a:pt x="355" y="497"/>
                    </a:lnTo>
                    <a:lnTo>
                      <a:pt x="354" y="520"/>
                    </a:lnTo>
                    <a:lnTo>
                      <a:pt x="354" y="776"/>
                    </a:lnTo>
                    <a:lnTo>
                      <a:pt x="355" y="795"/>
                    </a:lnTo>
                    <a:lnTo>
                      <a:pt x="355" y="831"/>
                    </a:lnTo>
                    <a:lnTo>
                      <a:pt x="236" y="893"/>
                    </a:lnTo>
                    <a:lnTo>
                      <a:pt x="234" y="873"/>
                    </a:lnTo>
                    <a:lnTo>
                      <a:pt x="231" y="847"/>
                    </a:lnTo>
                    <a:lnTo>
                      <a:pt x="230" y="818"/>
                    </a:lnTo>
                    <a:lnTo>
                      <a:pt x="229" y="786"/>
                    </a:lnTo>
                    <a:lnTo>
                      <a:pt x="228" y="751"/>
                    </a:lnTo>
                    <a:lnTo>
                      <a:pt x="228" y="597"/>
                    </a:lnTo>
                    <a:lnTo>
                      <a:pt x="229" y="558"/>
                    </a:lnTo>
                    <a:lnTo>
                      <a:pt x="229" y="521"/>
                    </a:lnTo>
                    <a:lnTo>
                      <a:pt x="231" y="486"/>
                    </a:lnTo>
                    <a:lnTo>
                      <a:pt x="231" y="453"/>
                    </a:lnTo>
                    <a:lnTo>
                      <a:pt x="233" y="422"/>
                    </a:lnTo>
                    <a:lnTo>
                      <a:pt x="234" y="396"/>
                    </a:lnTo>
                    <a:lnTo>
                      <a:pt x="236" y="373"/>
                    </a:lnTo>
                    <a:lnTo>
                      <a:pt x="238" y="345"/>
                    </a:lnTo>
                    <a:lnTo>
                      <a:pt x="239" y="317"/>
                    </a:lnTo>
                    <a:lnTo>
                      <a:pt x="242" y="290"/>
                    </a:lnTo>
                    <a:lnTo>
                      <a:pt x="243" y="265"/>
                    </a:lnTo>
                    <a:lnTo>
                      <a:pt x="245" y="241"/>
                    </a:lnTo>
                    <a:lnTo>
                      <a:pt x="246" y="221"/>
                    </a:lnTo>
                    <a:lnTo>
                      <a:pt x="248" y="204"/>
                    </a:lnTo>
                    <a:lnTo>
                      <a:pt x="248" y="189"/>
                    </a:lnTo>
                    <a:lnTo>
                      <a:pt x="249" y="178"/>
                    </a:lnTo>
                    <a:lnTo>
                      <a:pt x="250" y="171"/>
                    </a:lnTo>
                    <a:lnTo>
                      <a:pt x="250" y="169"/>
                    </a:lnTo>
                    <a:lnTo>
                      <a:pt x="140" y="171"/>
                    </a:lnTo>
                    <a:lnTo>
                      <a:pt x="143" y="190"/>
                    </a:lnTo>
                    <a:lnTo>
                      <a:pt x="145" y="215"/>
                    </a:lnTo>
                    <a:lnTo>
                      <a:pt x="147" y="244"/>
                    </a:lnTo>
                    <a:lnTo>
                      <a:pt x="148" y="276"/>
                    </a:lnTo>
                    <a:lnTo>
                      <a:pt x="149" y="311"/>
                    </a:lnTo>
                    <a:lnTo>
                      <a:pt x="150" y="347"/>
                    </a:lnTo>
                    <a:lnTo>
                      <a:pt x="151" y="385"/>
                    </a:lnTo>
                    <a:lnTo>
                      <a:pt x="151" y="424"/>
                    </a:lnTo>
                    <a:lnTo>
                      <a:pt x="151" y="604"/>
                    </a:lnTo>
                    <a:lnTo>
                      <a:pt x="151" y="633"/>
                    </a:lnTo>
                    <a:lnTo>
                      <a:pt x="151" y="658"/>
                    </a:lnTo>
                    <a:lnTo>
                      <a:pt x="149" y="713"/>
                    </a:lnTo>
                    <a:lnTo>
                      <a:pt x="148" y="740"/>
                    </a:lnTo>
                    <a:lnTo>
                      <a:pt x="147" y="765"/>
                    </a:lnTo>
                    <a:lnTo>
                      <a:pt x="145" y="789"/>
                    </a:lnTo>
                    <a:lnTo>
                      <a:pt x="144" y="811"/>
                    </a:lnTo>
                    <a:lnTo>
                      <a:pt x="143" y="831"/>
                    </a:lnTo>
                    <a:lnTo>
                      <a:pt x="141" y="848"/>
                    </a:lnTo>
                    <a:lnTo>
                      <a:pt x="140" y="862"/>
                    </a:lnTo>
                    <a:lnTo>
                      <a:pt x="139" y="872"/>
                    </a:lnTo>
                    <a:lnTo>
                      <a:pt x="138" y="878"/>
                    </a:lnTo>
                    <a:lnTo>
                      <a:pt x="138" y="881"/>
                    </a:lnTo>
                    <a:lnTo>
                      <a:pt x="16" y="845"/>
                    </a:lnTo>
                    <a:lnTo>
                      <a:pt x="16" y="843"/>
                    </a:lnTo>
                    <a:lnTo>
                      <a:pt x="17" y="835"/>
                    </a:lnTo>
                    <a:lnTo>
                      <a:pt x="18" y="824"/>
                    </a:lnTo>
                    <a:lnTo>
                      <a:pt x="19" y="807"/>
                    </a:lnTo>
                    <a:lnTo>
                      <a:pt x="19" y="787"/>
                    </a:lnTo>
                    <a:lnTo>
                      <a:pt x="20" y="762"/>
                    </a:lnTo>
                    <a:lnTo>
                      <a:pt x="21" y="735"/>
                    </a:lnTo>
                    <a:lnTo>
                      <a:pt x="21" y="703"/>
                    </a:lnTo>
                    <a:lnTo>
                      <a:pt x="22" y="669"/>
                    </a:lnTo>
                    <a:lnTo>
                      <a:pt x="22" y="591"/>
                    </a:lnTo>
                    <a:lnTo>
                      <a:pt x="21" y="548"/>
                    </a:lnTo>
                    <a:lnTo>
                      <a:pt x="20" y="503"/>
                    </a:lnTo>
                    <a:lnTo>
                      <a:pt x="19" y="465"/>
                    </a:lnTo>
                    <a:lnTo>
                      <a:pt x="17" y="427"/>
                    </a:lnTo>
                    <a:lnTo>
                      <a:pt x="14" y="351"/>
                    </a:lnTo>
                    <a:lnTo>
                      <a:pt x="13" y="314"/>
                    </a:lnTo>
                    <a:lnTo>
                      <a:pt x="11" y="278"/>
                    </a:lnTo>
                    <a:lnTo>
                      <a:pt x="9" y="244"/>
                    </a:lnTo>
                    <a:lnTo>
                      <a:pt x="8" y="212"/>
                    </a:lnTo>
                    <a:lnTo>
                      <a:pt x="5" y="182"/>
                    </a:lnTo>
                    <a:lnTo>
                      <a:pt x="4" y="155"/>
                    </a:lnTo>
                    <a:lnTo>
                      <a:pt x="3" y="131"/>
                    </a:lnTo>
                    <a:lnTo>
                      <a:pt x="2" y="111"/>
                    </a:lnTo>
                    <a:lnTo>
                      <a:pt x="1" y="94"/>
                    </a:lnTo>
                    <a:lnTo>
                      <a:pt x="0" y="82"/>
                    </a:lnTo>
                    <a:lnTo>
                      <a:pt x="0" y="75"/>
                    </a:lnTo>
                    <a:lnTo>
                      <a:pt x="0" y="72"/>
                    </a:lnTo>
                    <a:lnTo>
                      <a:pt x="22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"/>
              <p:cNvSpPr>
                <a:spLocks/>
              </p:cNvSpPr>
              <p:nvPr/>
            </p:nvSpPr>
            <p:spPr bwMode="auto">
              <a:xfrm>
                <a:off x="1914524" y="5680075"/>
                <a:ext cx="276225" cy="179388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102" y="1"/>
                  </a:cxn>
                  <a:cxn ang="0">
                    <a:pos x="116" y="4"/>
                  </a:cxn>
                  <a:cxn ang="0">
                    <a:pos x="129" y="10"/>
                  </a:cxn>
                  <a:cxn ang="0">
                    <a:pos x="139" y="16"/>
                  </a:cxn>
                  <a:cxn ang="0">
                    <a:pos x="148" y="25"/>
                  </a:cxn>
                  <a:cxn ang="0">
                    <a:pos x="155" y="34"/>
                  </a:cxn>
                  <a:cxn ang="0">
                    <a:pos x="161" y="44"/>
                  </a:cxn>
                  <a:cxn ang="0">
                    <a:pos x="166" y="54"/>
                  </a:cxn>
                  <a:cxn ang="0">
                    <a:pos x="169" y="65"/>
                  </a:cxn>
                  <a:cxn ang="0">
                    <a:pos x="172" y="74"/>
                  </a:cxn>
                  <a:cxn ang="0">
                    <a:pos x="173" y="82"/>
                  </a:cxn>
                  <a:cxn ang="0">
                    <a:pos x="174" y="89"/>
                  </a:cxn>
                  <a:cxn ang="0">
                    <a:pos x="174" y="95"/>
                  </a:cxn>
                  <a:cxn ang="0">
                    <a:pos x="174" y="100"/>
                  </a:cxn>
                  <a:cxn ang="0">
                    <a:pos x="172" y="101"/>
                  </a:cxn>
                  <a:cxn ang="0">
                    <a:pos x="166" y="102"/>
                  </a:cxn>
                  <a:cxn ang="0">
                    <a:pos x="158" y="104"/>
                  </a:cxn>
                  <a:cxn ang="0">
                    <a:pos x="146" y="106"/>
                  </a:cxn>
                  <a:cxn ang="0">
                    <a:pos x="131" y="108"/>
                  </a:cxn>
                  <a:cxn ang="0">
                    <a:pos x="115" y="110"/>
                  </a:cxn>
                  <a:cxn ang="0">
                    <a:pos x="97" y="112"/>
                  </a:cxn>
                  <a:cxn ang="0">
                    <a:pos x="77" y="113"/>
                  </a:cxn>
                  <a:cxn ang="0">
                    <a:pos x="57" y="113"/>
                  </a:cxn>
                  <a:cxn ang="0">
                    <a:pos x="41" y="112"/>
                  </a:cxn>
                  <a:cxn ang="0">
                    <a:pos x="28" y="110"/>
                  </a:cxn>
                  <a:cxn ang="0">
                    <a:pos x="18" y="108"/>
                  </a:cxn>
                  <a:cxn ang="0">
                    <a:pos x="10" y="106"/>
                  </a:cxn>
                  <a:cxn ang="0">
                    <a:pos x="5" y="104"/>
                  </a:cxn>
                  <a:cxn ang="0">
                    <a:pos x="2" y="102"/>
                  </a:cxn>
                  <a:cxn ang="0">
                    <a:pos x="1" y="101"/>
                  </a:cxn>
                  <a:cxn ang="0">
                    <a:pos x="0" y="100"/>
                  </a:cxn>
                  <a:cxn ang="0">
                    <a:pos x="0" y="89"/>
                  </a:cxn>
                  <a:cxn ang="0">
                    <a:pos x="1" y="81"/>
                  </a:cxn>
                  <a:cxn ang="0">
                    <a:pos x="5" y="62"/>
                  </a:cxn>
                  <a:cxn ang="0">
                    <a:pos x="9" y="51"/>
                  </a:cxn>
                  <a:cxn ang="0">
                    <a:pos x="14" y="41"/>
                  </a:cxn>
                  <a:cxn ang="0">
                    <a:pos x="21" y="31"/>
                  </a:cxn>
                  <a:cxn ang="0">
                    <a:pos x="29" y="22"/>
                  </a:cxn>
                  <a:cxn ang="0">
                    <a:pos x="39" y="14"/>
                  </a:cxn>
                  <a:cxn ang="0">
                    <a:pos x="52" y="7"/>
                  </a:cxn>
                  <a:cxn ang="0">
                    <a:pos x="67" y="3"/>
                  </a:cxn>
                  <a:cxn ang="0">
                    <a:pos x="85" y="0"/>
                  </a:cxn>
                </a:cxnLst>
                <a:rect l="0" t="0" r="r" b="b"/>
                <a:pathLst>
                  <a:path w="174" h="113">
                    <a:moveTo>
                      <a:pt x="85" y="0"/>
                    </a:moveTo>
                    <a:lnTo>
                      <a:pt x="102" y="1"/>
                    </a:lnTo>
                    <a:lnTo>
                      <a:pt x="116" y="4"/>
                    </a:lnTo>
                    <a:lnTo>
                      <a:pt x="129" y="10"/>
                    </a:lnTo>
                    <a:lnTo>
                      <a:pt x="139" y="16"/>
                    </a:lnTo>
                    <a:lnTo>
                      <a:pt x="148" y="25"/>
                    </a:lnTo>
                    <a:lnTo>
                      <a:pt x="155" y="34"/>
                    </a:lnTo>
                    <a:lnTo>
                      <a:pt x="161" y="44"/>
                    </a:lnTo>
                    <a:lnTo>
                      <a:pt x="166" y="54"/>
                    </a:lnTo>
                    <a:lnTo>
                      <a:pt x="169" y="65"/>
                    </a:lnTo>
                    <a:lnTo>
                      <a:pt x="172" y="74"/>
                    </a:lnTo>
                    <a:lnTo>
                      <a:pt x="173" y="82"/>
                    </a:lnTo>
                    <a:lnTo>
                      <a:pt x="174" y="89"/>
                    </a:lnTo>
                    <a:lnTo>
                      <a:pt x="174" y="95"/>
                    </a:lnTo>
                    <a:lnTo>
                      <a:pt x="174" y="100"/>
                    </a:lnTo>
                    <a:lnTo>
                      <a:pt x="172" y="101"/>
                    </a:lnTo>
                    <a:lnTo>
                      <a:pt x="166" y="102"/>
                    </a:lnTo>
                    <a:lnTo>
                      <a:pt x="158" y="104"/>
                    </a:lnTo>
                    <a:lnTo>
                      <a:pt x="146" y="106"/>
                    </a:lnTo>
                    <a:lnTo>
                      <a:pt x="131" y="108"/>
                    </a:lnTo>
                    <a:lnTo>
                      <a:pt x="115" y="110"/>
                    </a:lnTo>
                    <a:lnTo>
                      <a:pt x="97" y="112"/>
                    </a:lnTo>
                    <a:lnTo>
                      <a:pt x="77" y="113"/>
                    </a:lnTo>
                    <a:lnTo>
                      <a:pt x="57" y="113"/>
                    </a:lnTo>
                    <a:lnTo>
                      <a:pt x="41" y="112"/>
                    </a:lnTo>
                    <a:lnTo>
                      <a:pt x="28" y="110"/>
                    </a:lnTo>
                    <a:lnTo>
                      <a:pt x="18" y="108"/>
                    </a:lnTo>
                    <a:lnTo>
                      <a:pt x="10" y="106"/>
                    </a:lnTo>
                    <a:lnTo>
                      <a:pt x="5" y="104"/>
                    </a:lnTo>
                    <a:lnTo>
                      <a:pt x="2" y="102"/>
                    </a:lnTo>
                    <a:lnTo>
                      <a:pt x="1" y="101"/>
                    </a:lnTo>
                    <a:lnTo>
                      <a:pt x="0" y="100"/>
                    </a:lnTo>
                    <a:lnTo>
                      <a:pt x="0" y="89"/>
                    </a:lnTo>
                    <a:lnTo>
                      <a:pt x="1" y="81"/>
                    </a:lnTo>
                    <a:lnTo>
                      <a:pt x="5" y="62"/>
                    </a:lnTo>
                    <a:lnTo>
                      <a:pt x="9" y="51"/>
                    </a:lnTo>
                    <a:lnTo>
                      <a:pt x="14" y="41"/>
                    </a:lnTo>
                    <a:lnTo>
                      <a:pt x="21" y="31"/>
                    </a:lnTo>
                    <a:lnTo>
                      <a:pt x="29" y="22"/>
                    </a:lnTo>
                    <a:lnTo>
                      <a:pt x="39" y="14"/>
                    </a:lnTo>
                    <a:lnTo>
                      <a:pt x="52" y="7"/>
                    </a:lnTo>
                    <a:lnTo>
                      <a:pt x="67" y="3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5"/>
              <p:cNvSpPr>
                <a:spLocks/>
              </p:cNvSpPr>
              <p:nvPr/>
            </p:nvSpPr>
            <p:spPr bwMode="auto">
              <a:xfrm>
                <a:off x="2332037" y="5684838"/>
                <a:ext cx="296863" cy="188913"/>
              </a:xfrm>
              <a:custGeom>
                <a:avLst/>
                <a:gdLst/>
                <a:ahLst/>
                <a:cxnLst>
                  <a:cxn ang="0">
                    <a:pos x="102" y="0"/>
                  </a:cxn>
                  <a:cxn ang="0">
                    <a:pos x="119" y="0"/>
                  </a:cxn>
                  <a:cxn ang="0">
                    <a:pos x="134" y="3"/>
                  </a:cxn>
                  <a:cxn ang="0">
                    <a:pos x="146" y="8"/>
                  </a:cxn>
                  <a:cxn ang="0">
                    <a:pos x="156" y="16"/>
                  </a:cxn>
                  <a:cxn ang="0">
                    <a:pos x="165" y="24"/>
                  </a:cxn>
                  <a:cxn ang="0">
                    <a:pos x="172" y="33"/>
                  </a:cxn>
                  <a:cxn ang="0">
                    <a:pos x="177" y="43"/>
                  </a:cxn>
                  <a:cxn ang="0">
                    <a:pos x="180" y="54"/>
                  </a:cxn>
                  <a:cxn ang="0">
                    <a:pos x="183" y="63"/>
                  </a:cxn>
                  <a:cxn ang="0">
                    <a:pos x="186" y="72"/>
                  </a:cxn>
                  <a:cxn ang="0">
                    <a:pos x="186" y="81"/>
                  </a:cxn>
                  <a:cxn ang="0">
                    <a:pos x="187" y="88"/>
                  </a:cxn>
                  <a:cxn ang="0">
                    <a:pos x="187" y="100"/>
                  </a:cxn>
                  <a:cxn ang="0">
                    <a:pos x="186" y="101"/>
                  </a:cxn>
                  <a:cxn ang="0">
                    <a:pos x="185" y="103"/>
                  </a:cxn>
                  <a:cxn ang="0">
                    <a:pos x="181" y="105"/>
                  </a:cxn>
                  <a:cxn ang="0">
                    <a:pos x="175" y="108"/>
                  </a:cxn>
                  <a:cxn ang="0">
                    <a:pos x="167" y="111"/>
                  </a:cxn>
                  <a:cxn ang="0">
                    <a:pos x="156" y="113"/>
                  </a:cxn>
                  <a:cxn ang="0">
                    <a:pos x="140" y="116"/>
                  </a:cxn>
                  <a:cxn ang="0">
                    <a:pos x="120" y="118"/>
                  </a:cxn>
                  <a:cxn ang="0">
                    <a:pos x="102" y="119"/>
                  </a:cxn>
                  <a:cxn ang="0">
                    <a:pos x="84" y="118"/>
                  </a:cxn>
                  <a:cxn ang="0">
                    <a:pos x="67" y="116"/>
                  </a:cxn>
                  <a:cxn ang="0">
                    <a:pos x="52" y="114"/>
                  </a:cxn>
                  <a:cxn ang="0">
                    <a:pos x="38" y="111"/>
                  </a:cxn>
                  <a:cxn ang="0">
                    <a:pos x="25" y="107"/>
                  </a:cxn>
                  <a:cxn ang="0">
                    <a:pos x="15" y="105"/>
                  </a:cxn>
                  <a:cxn ang="0">
                    <a:pos x="7" y="102"/>
                  </a:cxn>
                  <a:cxn ang="0">
                    <a:pos x="2" y="100"/>
                  </a:cxn>
                  <a:cxn ang="0">
                    <a:pos x="0" y="99"/>
                  </a:cxn>
                  <a:cxn ang="0">
                    <a:pos x="0" y="95"/>
                  </a:cxn>
                  <a:cxn ang="0">
                    <a:pos x="1" y="89"/>
                  </a:cxn>
                  <a:cxn ang="0">
                    <a:pos x="2" y="83"/>
                  </a:cxn>
                  <a:cxn ang="0">
                    <a:pos x="4" y="75"/>
                  </a:cxn>
                  <a:cxn ang="0">
                    <a:pos x="6" y="66"/>
                  </a:cxn>
                  <a:cxn ang="0">
                    <a:pos x="11" y="56"/>
                  </a:cxn>
                  <a:cxn ang="0">
                    <a:pos x="15" y="46"/>
                  </a:cxn>
                  <a:cxn ang="0">
                    <a:pos x="22" y="37"/>
                  </a:cxn>
                  <a:cxn ang="0">
                    <a:pos x="30" y="27"/>
                  </a:cxn>
                  <a:cxn ang="0">
                    <a:pos x="40" y="19"/>
                  </a:cxn>
                  <a:cxn ang="0">
                    <a:pos x="52" y="12"/>
                  </a:cxn>
                  <a:cxn ang="0">
                    <a:pos x="67" y="5"/>
                  </a:cxn>
                  <a:cxn ang="0">
                    <a:pos x="83" y="2"/>
                  </a:cxn>
                  <a:cxn ang="0">
                    <a:pos x="102" y="0"/>
                  </a:cxn>
                </a:cxnLst>
                <a:rect l="0" t="0" r="r" b="b"/>
                <a:pathLst>
                  <a:path w="187" h="119">
                    <a:moveTo>
                      <a:pt x="102" y="0"/>
                    </a:moveTo>
                    <a:lnTo>
                      <a:pt x="119" y="0"/>
                    </a:lnTo>
                    <a:lnTo>
                      <a:pt x="134" y="3"/>
                    </a:lnTo>
                    <a:lnTo>
                      <a:pt x="146" y="8"/>
                    </a:lnTo>
                    <a:lnTo>
                      <a:pt x="156" y="16"/>
                    </a:lnTo>
                    <a:lnTo>
                      <a:pt x="165" y="24"/>
                    </a:lnTo>
                    <a:lnTo>
                      <a:pt x="172" y="33"/>
                    </a:lnTo>
                    <a:lnTo>
                      <a:pt x="177" y="43"/>
                    </a:lnTo>
                    <a:lnTo>
                      <a:pt x="180" y="54"/>
                    </a:lnTo>
                    <a:lnTo>
                      <a:pt x="183" y="63"/>
                    </a:lnTo>
                    <a:lnTo>
                      <a:pt x="186" y="72"/>
                    </a:lnTo>
                    <a:lnTo>
                      <a:pt x="186" y="81"/>
                    </a:lnTo>
                    <a:lnTo>
                      <a:pt x="187" y="88"/>
                    </a:lnTo>
                    <a:lnTo>
                      <a:pt x="187" y="100"/>
                    </a:lnTo>
                    <a:lnTo>
                      <a:pt x="186" y="101"/>
                    </a:lnTo>
                    <a:lnTo>
                      <a:pt x="185" y="103"/>
                    </a:lnTo>
                    <a:lnTo>
                      <a:pt x="181" y="105"/>
                    </a:lnTo>
                    <a:lnTo>
                      <a:pt x="175" y="108"/>
                    </a:lnTo>
                    <a:lnTo>
                      <a:pt x="167" y="111"/>
                    </a:lnTo>
                    <a:lnTo>
                      <a:pt x="156" y="113"/>
                    </a:lnTo>
                    <a:lnTo>
                      <a:pt x="140" y="116"/>
                    </a:lnTo>
                    <a:lnTo>
                      <a:pt x="120" y="118"/>
                    </a:lnTo>
                    <a:lnTo>
                      <a:pt x="102" y="119"/>
                    </a:lnTo>
                    <a:lnTo>
                      <a:pt x="84" y="118"/>
                    </a:lnTo>
                    <a:lnTo>
                      <a:pt x="67" y="116"/>
                    </a:lnTo>
                    <a:lnTo>
                      <a:pt x="52" y="114"/>
                    </a:lnTo>
                    <a:lnTo>
                      <a:pt x="38" y="111"/>
                    </a:lnTo>
                    <a:lnTo>
                      <a:pt x="25" y="107"/>
                    </a:lnTo>
                    <a:lnTo>
                      <a:pt x="15" y="105"/>
                    </a:lnTo>
                    <a:lnTo>
                      <a:pt x="7" y="102"/>
                    </a:lnTo>
                    <a:lnTo>
                      <a:pt x="2" y="100"/>
                    </a:lnTo>
                    <a:lnTo>
                      <a:pt x="0" y="99"/>
                    </a:lnTo>
                    <a:lnTo>
                      <a:pt x="0" y="95"/>
                    </a:lnTo>
                    <a:lnTo>
                      <a:pt x="1" y="89"/>
                    </a:lnTo>
                    <a:lnTo>
                      <a:pt x="2" y="83"/>
                    </a:lnTo>
                    <a:lnTo>
                      <a:pt x="4" y="75"/>
                    </a:lnTo>
                    <a:lnTo>
                      <a:pt x="6" y="66"/>
                    </a:lnTo>
                    <a:lnTo>
                      <a:pt x="11" y="56"/>
                    </a:lnTo>
                    <a:lnTo>
                      <a:pt x="15" y="46"/>
                    </a:lnTo>
                    <a:lnTo>
                      <a:pt x="22" y="37"/>
                    </a:lnTo>
                    <a:lnTo>
                      <a:pt x="30" y="27"/>
                    </a:lnTo>
                    <a:lnTo>
                      <a:pt x="40" y="19"/>
                    </a:lnTo>
                    <a:lnTo>
                      <a:pt x="52" y="12"/>
                    </a:lnTo>
                    <a:lnTo>
                      <a:pt x="67" y="5"/>
                    </a:lnTo>
                    <a:lnTo>
                      <a:pt x="83" y="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6"/>
              <p:cNvSpPr>
                <a:spLocks/>
              </p:cNvSpPr>
              <p:nvPr/>
            </p:nvSpPr>
            <p:spPr bwMode="auto">
              <a:xfrm>
                <a:off x="1697037" y="4479925"/>
                <a:ext cx="182563" cy="203200"/>
              </a:xfrm>
              <a:custGeom>
                <a:avLst/>
                <a:gdLst/>
                <a:ahLst/>
                <a:cxnLst>
                  <a:cxn ang="0">
                    <a:pos x="93" y="0"/>
                  </a:cxn>
                  <a:cxn ang="0">
                    <a:pos x="94" y="2"/>
                  </a:cxn>
                  <a:cxn ang="0">
                    <a:pos x="96" y="7"/>
                  </a:cxn>
                  <a:cxn ang="0">
                    <a:pos x="98" y="15"/>
                  </a:cxn>
                  <a:cxn ang="0">
                    <a:pos x="100" y="25"/>
                  </a:cxn>
                  <a:cxn ang="0">
                    <a:pos x="103" y="36"/>
                  </a:cxn>
                  <a:cxn ang="0">
                    <a:pos x="107" y="49"/>
                  </a:cxn>
                  <a:cxn ang="0">
                    <a:pos x="109" y="60"/>
                  </a:cxn>
                  <a:cxn ang="0">
                    <a:pos x="112" y="72"/>
                  </a:cxn>
                  <a:cxn ang="0">
                    <a:pos x="114" y="82"/>
                  </a:cxn>
                  <a:cxn ang="0">
                    <a:pos x="115" y="91"/>
                  </a:cxn>
                  <a:cxn ang="0">
                    <a:pos x="115" y="100"/>
                  </a:cxn>
                  <a:cxn ang="0">
                    <a:pos x="110" y="106"/>
                  </a:cxn>
                  <a:cxn ang="0">
                    <a:pos x="104" y="113"/>
                  </a:cxn>
                  <a:cxn ang="0">
                    <a:pos x="96" y="118"/>
                  </a:cxn>
                  <a:cxn ang="0">
                    <a:pos x="88" y="122"/>
                  </a:cxn>
                  <a:cxn ang="0">
                    <a:pos x="80" y="125"/>
                  </a:cxn>
                  <a:cxn ang="0">
                    <a:pos x="72" y="127"/>
                  </a:cxn>
                  <a:cxn ang="0">
                    <a:pos x="62" y="128"/>
                  </a:cxn>
                  <a:cxn ang="0">
                    <a:pos x="58" y="128"/>
                  </a:cxn>
                  <a:cxn ang="0">
                    <a:pos x="53" y="127"/>
                  </a:cxn>
                  <a:cxn ang="0">
                    <a:pos x="48" y="125"/>
                  </a:cxn>
                  <a:cxn ang="0">
                    <a:pos x="43" y="119"/>
                  </a:cxn>
                  <a:cxn ang="0">
                    <a:pos x="37" y="112"/>
                  </a:cxn>
                  <a:cxn ang="0">
                    <a:pos x="31" y="102"/>
                  </a:cxn>
                  <a:cxn ang="0">
                    <a:pos x="26" y="92"/>
                  </a:cxn>
                  <a:cxn ang="0">
                    <a:pos x="21" y="81"/>
                  </a:cxn>
                  <a:cxn ang="0">
                    <a:pos x="17" y="68"/>
                  </a:cxn>
                  <a:cxn ang="0">
                    <a:pos x="12" y="57"/>
                  </a:cxn>
                  <a:cxn ang="0">
                    <a:pos x="8" y="46"/>
                  </a:cxn>
                  <a:cxn ang="0">
                    <a:pos x="4" y="36"/>
                  </a:cxn>
                  <a:cxn ang="0">
                    <a:pos x="2" y="28"/>
                  </a:cxn>
                  <a:cxn ang="0">
                    <a:pos x="1" y="23"/>
                  </a:cxn>
                  <a:cxn ang="0">
                    <a:pos x="0" y="21"/>
                  </a:cxn>
                  <a:cxn ang="0">
                    <a:pos x="93" y="0"/>
                  </a:cxn>
                </a:cxnLst>
                <a:rect l="0" t="0" r="r" b="b"/>
                <a:pathLst>
                  <a:path w="115" h="128">
                    <a:moveTo>
                      <a:pt x="93" y="0"/>
                    </a:moveTo>
                    <a:lnTo>
                      <a:pt x="94" y="2"/>
                    </a:lnTo>
                    <a:lnTo>
                      <a:pt x="96" y="7"/>
                    </a:lnTo>
                    <a:lnTo>
                      <a:pt x="98" y="15"/>
                    </a:lnTo>
                    <a:lnTo>
                      <a:pt x="100" y="25"/>
                    </a:lnTo>
                    <a:lnTo>
                      <a:pt x="103" y="36"/>
                    </a:lnTo>
                    <a:lnTo>
                      <a:pt x="107" y="49"/>
                    </a:lnTo>
                    <a:lnTo>
                      <a:pt x="109" y="60"/>
                    </a:lnTo>
                    <a:lnTo>
                      <a:pt x="112" y="72"/>
                    </a:lnTo>
                    <a:lnTo>
                      <a:pt x="114" y="82"/>
                    </a:lnTo>
                    <a:lnTo>
                      <a:pt x="115" y="91"/>
                    </a:lnTo>
                    <a:lnTo>
                      <a:pt x="115" y="100"/>
                    </a:lnTo>
                    <a:lnTo>
                      <a:pt x="110" y="106"/>
                    </a:lnTo>
                    <a:lnTo>
                      <a:pt x="104" y="113"/>
                    </a:lnTo>
                    <a:lnTo>
                      <a:pt x="96" y="118"/>
                    </a:lnTo>
                    <a:lnTo>
                      <a:pt x="88" y="122"/>
                    </a:lnTo>
                    <a:lnTo>
                      <a:pt x="80" y="125"/>
                    </a:lnTo>
                    <a:lnTo>
                      <a:pt x="72" y="127"/>
                    </a:lnTo>
                    <a:lnTo>
                      <a:pt x="62" y="128"/>
                    </a:lnTo>
                    <a:lnTo>
                      <a:pt x="58" y="128"/>
                    </a:lnTo>
                    <a:lnTo>
                      <a:pt x="53" y="127"/>
                    </a:lnTo>
                    <a:lnTo>
                      <a:pt x="48" y="125"/>
                    </a:lnTo>
                    <a:lnTo>
                      <a:pt x="43" y="119"/>
                    </a:lnTo>
                    <a:lnTo>
                      <a:pt x="37" y="112"/>
                    </a:lnTo>
                    <a:lnTo>
                      <a:pt x="31" y="102"/>
                    </a:lnTo>
                    <a:lnTo>
                      <a:pt x="26" y="92"/>
                    </a:lnTo>
                    <a:lnTo>
                      <a:pt x="21" y="81"/>
                    </a:lnTo>
                    <a:lnTo>
                      <a:pt x="17" y="68"/>
                    </a:lnTo>
                    <a:lnTo>
                      <a:pt x="12" y="57"/>
                    </a:lnTo>
                    <a:lnTo>
                      <a:pt x="8" y="46"/>
                    </a:lnTo>
                    <a:lnTo>
                      <a:pt x="4" y="36"/>
                    </a:lnTo>
                    <a:lnTo>
                      <a:pt x="2" y="28"/>
                    </a:lnTo>
                    <a:lnTo>
                      <a:pt x="1" y="23"/>
                    </a:lnTo>
                    <a:lnTo>
                      <a:pt x="0" y="21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7"/>
              <p:cNvSpPr>
                <a:spLocks/>
              </p:cNvSpPr>
              <p:nvPr/>
            </p:nvSpPr>
            <p:spPr bwMode="auto">
              <a:xfrm>
                <a:off x="1697037" y="4479925"/>
                <a:ext cx="169863" cy="117475"/>
              </a:xfrm>
              <a:custGeom>
                <a:avLst/>
                <a:gdLst/>
                <a:ahLst/>
                <a:cxnLst>
                  <a:cxn ang="0">
                    <a:pos x="93" y="0"/>
                  </a:cxn>
                  <a:cxn ang="0">
                    <a:pos x="94" y="2"/>
                  </a:cxn>
                  <a:cxn ang="0">
                    <a:pos x="96" y="7"/>
                  </a:cxn>
                  <a:cxn ang="0">
                    <a:pos x="98" y="15"/>
                  </a:cxn>
                  <a:cxn ang="0">
                    <a:pos x="101" y="25"/>
                  </a:cxn>
                  <a:cxn ang="0">
                    <a:pos x="104" y="36"/>
                  </a:cxn>
                  <a:cxn ang="0">
                    <a:pos x="107" y="49"/>
                  </a:cxn>
                  <a:cxn ang="0">
                    <a:pos x="18" y="74"/>
                  </a:cxn>
                  <a:cxn ang="0">
                    <a:pos x="14" y="63"/>
                  </a:cxn>
                  <a:cxn ang="0">
                    <a:pos x="10" y="52"/>
                  </a:cxn>
                  <a:cxn ang="0">
                    <a:pos x="7" y="42"/>
                  </a:cxn>
                  <a:cxn ang="0">
                    <a:pos x="4" y="33"/>
                  </a:cxn>
                  <a:cxn ang="0">
                    <a:pos x="2" y="27"/>
                  </a:cxn>
                  <a:cxn ang="0">
                    <a:pos x="1" y="23"/>
                  </a:cxn>
                  <a:cxn ang="0">
                    <a:pos x="0" y="21"/>
                  </a:cxn>
                  <a:cxn ang="0">
                    <a:pos x="93" y="0"/>
                  </a:cxn>
                </a:cxnLst>
                <a:rect l="0" t="0" r="r" b="b"/>
                <a:pathLst>
                  <a:path w="107" h="74">
                    <a:moveTo>
                      <a:pt x="93" y="0"/>
                    </a:moveTo>
                    <a:lnTo>
                      <a:pt x="94" y="2"/>
                    </a:lnTo>
                    <a:lnTo>
                      <a:pt x="96" y="7"/>
                    </a:lnTo>
                    <a:lnTo>
                      <a:pt x="98" y="15"/>
                    </a:lnTo>
                    <a:lnTo>
                      <a:pt x="101" y="25"/>
                    </a:lnTo>
                    <a:lnTo>
                      <a:pt x="104" y="36"/>
                    </a:lnTo>
                    <a:lnTo>
                      <a:pt x="107" y="49"/>
                    </a:lnTo>
                    <a:lnTo>
                      <a:pt x="18" y="74"/>
                    </a:lnTo>
                    <a:lnTo>
                      <a:pt x="14" y="63"/>
                    </a:lnTo>
                    <a:lnTo>
                      <a:pt x="10" y="52"/>
                    </a:lnTo>
                    <a:lnTo>
                      <a:pt x="7" y="42"/>
                    </a:lnTo>
                    <a:lnTo>
                      <a:pt x="4" y="33"/>
                    </a:lnTo>
                    <a:lnTo>
                      <a:pt x="2" y="27"/>
                    </a:lnTo>
                    <a:lnTo>
                      <a:pt x="1" y="23"/>
                    </a:lnTo>
                    <a:lnTo>
                      <a:pt x="0" y="21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8"/>
              <p:cNvSpPr>
                <a:spLocks/>
              </p:cNvSpPr>
              <p:nvPr/>
            </p:nvSpPr>
            <p:spPr bwMode="auto">
              <a:xfrm>
                <a:off x="2203449" y="3246438"/>
                <a:ext cx="179388" cy="149225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113" y="0"/>
                  </a:cxn>
                  <a:cxn ang="0">
                    <a:pos x="88" y="91"/>
                  </a:cxn>
                  <a:cxn ang="0">
                    <a:pos x="62" y="94"/>
                  </a:cxn>
                  <a:cxn ang="0">
                    <a:pos x="0" y="13"/>
                  </a:cxn>
                  <a:cxn ang="0">
                    <a:pos x="2" y="13"/>
                  </a:cxn>
                  <a:cxn ang="0">
                    <a:pos x="8" y="12"/>
                  </a:cxn>
                  <a:cxn ang="0">
                    <a:pos x="17" y="11"/>
                  </a:cxn>
                  <a:cxn ang="0">
                    <a:pos x="27" y="10"/>
                  </a:cxn>
                  <a:cxn ang="0">
                    <a:pos x="38" y="9"/>
                  </a:cxn>
                  <a:cxn ang="0">
                    <a:pos x="49" y="7"/>
                  </a:cxn>
                  <a:cxn ang="0">
                    <a:pos x="58" y="7"/>
                  </a:cxn>
                  <a:cxn ang="0">
                    <a:pos x="71" y="5"/>
                  </a:cxn>
                  <a:cxn ang="0">
                    <a:pos x="84" y="4"/>
                  </a:cxn>
                  <a:cxn ang="0">
                    <a:pos x="95" y="2"/>
                  </a:cxn>
                  <a:cxn ang="0">
                    <a:pos x="104" y="2"/>
                  </a:cxn>
                  <a:cxn ang="0">
                    <a:pos x="111" y="0"/>
                  </a:cxn>
                </a:cxnLst>
                <a:rect l="0" t="0" r="r" b="b"/>
                <a:pathLst>
                  <a:path w="113" h="94">
                    <a:moveTo>
                      <a:pt x="111" y="0"/>
                    </a:moveTo>
                    <a:lnTo>
                      <a:pt x="113" y="0"/>
                    </a:lnTo>
                    <a:lnTo>
                      <a:pt x="88" y="91"/>
                    </a:lnTo>
                    <a:lnTo>
                      <a:pt x="62" y="94"/>
                    </a:lnTo>
                    <a:lnTo>
                      <a:pt x="0" y="13"/>
                    </a:lnTo>
                    <a:lnTo>
                      <a:pt x="2" y="13"/>
                    </a:lnTo>
                    <a:lnTo>
                      <a:pt x="8" y="12"/>
                    </a:lnTo>
                    <a:lnTo>
                      <a:pt x="17" y="11"/>
                    </a:lnTo>
                    <a:lnTo>
                      <a:pt x="27" y="10"/>
                    </a:lnTo>
                    <a:lnTo>
                      <a:pt x="38" y="9"/>
                    </a:lnTo>
                    <a:lnTo>
                      <a:pt x="49" y="7"/>
                    </a:lnTo>
                    <a:lnTo>
                      <a:pt x="58" y="7"/>
                    </a:lnTo>
                    <a:lnTo>
                      <a:pt x="71" y="5"/>
                    </a:lnTo>
                    <a:lnTo>
                      <a:pt x="84" y="4"/>
                    </a:lnTo>
                    <a:lnTo>
                      <a:pt x="95" y="2"/>
                    </a:lnTo>
                    <a:lnTo>
                      <a:pt x="104" y="2"/>
                    </a:lnTo>
                    <a:lnTo>
                      <a:pt x="11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6400">
                      <a:shade val="30000"/>
                      <a:satMod val="115000"/>
                    </a:srgbClr>
                  </a:gs>
                  <a:gs pos="50000">
                    <a:srgbClr val="FF6400">
                      <a:shade val="67500"/>
                      <a:satMod val="115000"/>
                    </a:srgbClr>
                  </a:gs>
                  <a:gs pos="100000">
                    <a:srgbClr val="FF64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9"/>
              <p:cNvSpPr>
                <a:spLocks/>
              </p:cNvSpPr>
              <p:nvPr/>
            </p:nvSpPr>
            <p:spPr bwMode="auto">
              <a:xfrm>
                <a:off x="2270124" y="3365500"/>
                <a:ext cx="166688" cy="647700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44" y="2"/>
                  </a:cxn>
                  <a:cxn ang="0">
                    <a:pos x="45" y="7"/>
                  </a:cxn>
                  <a:cxn ang="0">
                    <a:pos x="48" y="17"/>
                  </a:cxn>
                  <a:cxn ang="0">
                    <a:pos x="51" y="29"/>
                  </a:cxn>
                  <a:cxn ang="0">
                    <a:pos x="55" y="43"/>
                  </a:cxn>
                  <a:cxn ang="0">
                    <a:pos x="60" y="60"/>
                  </a:cxn>
                  <a:cxn ang="0">
                    <a:pos x="65" y="79"/>
                  </a:cxn>
                  <a:cxn ang="0">
                    <a:pos x="70" y="99"/>
                  </a:cxn>
                  <a:cxn ang="0">
                    <a:pos x="76" y="120"/>
                  </a:cxn>
                  <a:cxn ang="0">
                    <a:pos x="81" y="142"/>
                  </a:cxn>
                  <a:cxn ang="0">
                    <a:pos x="86" y="165"/>
                  </a:cxn>
                  <a:cxn ang="0">
                    <a:pos x="91" y="187"/>
                  </a:cxn>
                  <a:cxn ang="0">
                    <a:pos x="96" y="209"/>
                  </a:cxn>
                  <a:cxn ang="0">
                    <a:pos x="99" y="230"/>
                  </a:cxn>
                  <a:cxn ang="0">
                    <a:pos x="103" y="251"/>
                  </a:cxn>
                  <a:cxn ang="0">
                    <a:pos x="105" y="270"/>
                  </a:cxn>
                  <a:cxn ang="0">
                    <a:pos x="63" y="408"/>
                  </a:cxn>
                  <a:cxn ang="0">
                    <a:pos x="0" y="301"/>
                  </a:cxn>
                  <a:cxn ang="0">
                    <a:pos x="0" y="299"/>
                  </a:cxn>
                  <a:cxn ang="0">
                    <a:pos x="1" y="292"/>
                  </a:cxn>
                  <a:cxn ang="0">
                    <a:pos x="2" y="280"/>
                  </a:cxn>
                  <a:cxn ang="0">
                    <a:pos x="4" y="265"/>
                  </a:cxn>
                  <a:cxn ang="0">
                    <a:pos x="5" y="247"/>
                  </a:cxn>
                  <a:cxn ang="0">
                    <a:pos x="7" y="227"/>
                  </a:cxn>
                  <a:cxn ang="0">
                    <a:pos x="9" y="204"/>
                  </a:cxn>
                  <a:cxn ang="0">
                    <a:pos x="11" y="180"/>
                  </a:cxn>
                  <a:cxn ang="0">
                    <a:pos x="14" y="131"/>
                  </a:cxn>
                  <a:cxn ang="0">
                    <a:pos x="16" y="105"/>
                  </a:cxn>
                  <a:cxn ang="0">
                    <a:pos x="17" y="81"/>
                  </a:cxn>
                  <a:cxn ang="0">
                    <a:pos x="18" y="58"/>
                  </a:cxn>
                  <a:cxn ang="0">
                    <a:pos x="18" y="37"/>
                  </a:cxn>
                  <a:cxn ang="0">
                    <a:pos x="18" y="17"/>
                  </a:cxn>
                  <a:cxn ang="0">
                    <a:pos x="18" y="1"/>
                  </a:cxn>
                  <a:cxn ang="0">
                    <a:pos x="43" y="0"/>
                  </a:cxn>
                </a:cxnLst>
                <a:rect l="0" t="0" r="r" b="b"/>
                <a:pathLst>
                  <a:path w="105" h="408">
                    <a:moveTo>
                      <a:pt x="43" y="0"/>
                    </a:moveTo>
                    <a:lnTo>
                      <a:pt x="44" y="2"/>
                    </a:lnTo>
                    <a:lnTo>
                      <a:pt x="45" y="7"/>
                    </a:lnTo>
                    <a:lnTo>
                      <a:pt x="48" y="17"/>
                    </a:lnTo>
                    <a:lnTo>
                      <a:pt x="51" y="29"/>
                    </a:lnTo>
                    <a:lnTo>
                      <a:pt x="55" y="43"/>
                    </a:lnTo>
                    <a:lnTo>
                      <a:pt x="60" y="60"/>
                    </a:lnTo>
                    <a:lnTo>
                      <a:pt x="65" y="79"/>
                    </a:lnTo>
                    <a:lnTo>
                      <a:pt x="70" y="99"/>
                    </a:lnTo>
                    <a:lnTo>
                      <a:pt x="76" y="120"/>
                    </a:lnTo>
                    <a:lnTo>
                      <a:pt x="81" y="142"/>
                    </a:lnTo>
                    <a:lnTo>
                      <a:pt x="86" y="165"/>
                    </a:lnTo>
                    <a:lnTo>
                      <a:pt x="91" y="187"/>
                    </a:lnTo>
                    <a:lnTo>
                      <a:pt x="96" y="209"/>
                    </a:lnTo>
                    <a:lnTo>
                      <a:pt x="99" y="230"/>
                    </a:lnTo>
                    <a:lnTo>
                      <a:pt x="103" y="251"/>
                    </a:lnTo>
                    <a:lnTo>
                      <a:pt x="105" y="270"/>
                    </a:lnTo>
                    <a:lnTo>
                      <a:pt x="63" y="408"/>
                    </a:lnTo>
                    <a:lnTo>
                      <a:pt x="0" y="301"/>
                    </a:lnTo>
                    <a:lnTo>
                      <a:pt x="0" y="299"/>
                    </a:lnTo>
                    <a:lnTo>
                      <a:pt x="1" y="292"/>
                    </a:lnTo>
                    <a:lnTo>
                      <a:pt x="2" y="280"/>
                    </a:lnTo>
                    <a:lnTo>
                      <a:pt x="4" y="265"/>
                    </a:lnTo>
                    <a:lnTo>
                      <a:pt x="5" y="247"/>
                    </a:lnTo>
                    <a:lnTo>
                      <a:pt x="7" y="227"/>
                    </a:lnTo>
                    <a:lnTo>
                      <a:pt x="9" y="204"/>
                    </a:lnTo>
                    <a:lnTo>
                      <a:pt x="11" y="180"/>
                    </a:lnTo>
                    <a:lnTo>
                      <a:pt x="14" y="131"/>
                    </a:lnTo>
                    <a:lnTo>
                      <a:pt x="16" y="105"/>
                    </a:lnTo>
                    <a:lnTo>
                      <a:pt x="17" y="81"/>
                    </a:lnTo>
                    <a:lnTo>
                      <a:pt x="18" y="58"/>
                    </a:lnTo>
                    <a:lnTo>
                      <a:pt x="18" y="37"/>
                    </a:lnTo>
                    <a:lnTo>
                      <a:pt x="18" y="17"/>
                    </a:lnTo>
                    <a:lnTo>
                      <a:pt x="18" y="1"/>
                    </a:lnTo>
                    <a:lnTo>
                      <a:pt x="4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6400">
                      <a:shade val="30000"/>
                      <a:satMod val="115000"/>
                    </a:srgbClr>
                  </a:gs>
                  <a:gs pos="50000">
                    <a:srgbClr val="FF6400">
                      <a:shade val="67500"/>
                      <a:satMod val="115000"/>
                    </a:srgbClr>
                  </a:gs>
                  <a:gs pos="100000">
                    <a:srgbClr val="FF64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0"/>
              <p:cNvSpPr>
                <a:spLocks/>
              </p:cNvSpPr>
              <p:nvPr/>
            </p:nvSpPr>
            <p:spPr bwMode="auto">
              <a:xfrm>
                <a:off x="1777999" y="2057400"/>
                <a:ext cx="908050" cy="1060450"/>
              </a:xfrm>
              <a:custGeom>
                <a:avLst/>
                <a:gdLst/>
                <a:ahLst/>
                <a:cxnLst>
                  <a:cxn ang="0">
                    <a:pos x="253" y="0"/>
                  </a:cxn>
                  <a:cxn ang="0">
                    <a:pos x="284" y="3"/>
                  </a:cxn>
                  <a:cxn ang="0">
                    <a:pos x="314" y="9"/>
                  </a:cxn>
                  <a:cxn ang="0">
                    <a:pos x="345" y="20"/>
                  </a:cxn>
                  <a:cxn ang="0">
                    <a:pos x="374" y="33"/>
                  </a:cxn>
                  <a:cxn ang="0">
                    <a:pos x="403" y="50"/>
                  </a:cxn>
                  <a:cxn ang="0">
                    <a:pos x="430" y="70"/>
                  </a:cxn>
                  <a:cxn ang="0">
                    <a:pos x="455" y="93"/>
                  </a:cxn>
                  <a:cxn ang="0">
                    <a:pos x="478" y="119"/>
                  </a:cxn>
                  <a:cxn ang="0">
                    <a:pos x="500" y="148"/>
                  </a:cxn>
                  <a:cxn ang="0">
                    <a:pos x="519" y="179"/>
                  </a:cxn>
                  <a:cxn ang="0">
                    <a:pos x="537" y="214"/>
                  </a:cxn>
                  <a:cxn ang="0">
                    <a:pos x="551" y="251"/>
                  </a:cxn>
                  <a:cxn ang="0">
                    <a:pos x="562" y="290"/>
                  </a:cxn>
                  <a:cxn ang="0">
                    <a:pos x="569" y="321"/>
                  </a:cxn>
                  <a:cxn ang="0">
                    <a:pos x="572" y="353"/>
                  </a:cxn>
                  <a:cxn ang="0">
                    <a:pos x="572" y="385"/>
                  </a:cxn>
                  <a:cxn ang="0">
                    <a:pos x="571" y="415"/>
                  </a:cxn>
                  <a:cxn ang="0">
                    <a:pos x="567" y="445"/>
                  </a:cxn>
                  <a:cxn ang="0">
                    <a:pos x="560" y="474"/>
                  </a:cxn>
                  <a:cxn ang="0">
                    <a:pos x="551" y="503"/>
                  </a:cxn>
                  <a:cxn ang="0">
                    <a:pos x="539" y="529"/>
                  </a:cxn>
                  <a:cxn ang="0">
                    <a:pos x="525" y="554"/>
                  </a:cxn>
                  <a:cxn ang="0">
                    <a:pos x="508" y="577"/>
                  </a:cxn>
                  <a:cxn ang="0">
                    <a:pos x="490" y="598"/>
                  </a:cxn>
                  <a:cxn ang="0">
                    <a:pos x="470" y="617"/>
                  </a:cxn>
                  <a:cxn ang="0">
                    <a:pos x="447" y="633"/>
                  </a:cxn>
                  <a:cxn ang="0">
                    <a:pos x="422" y="646"/>
                  </a:cxn>
                  <a:cxn ang="0">
                    <a:pos x="396" y="656"/>
                  </a:cxn>
                  <a:cxn ang="0">
                    <a:pos x="368" y="663"/>
                  </a:cxn>
                  <a:cxn ang="0">
                    <a:pos x="333" y="668"/>
                  </a:cxn>
                  <a:cxn ang="0">
                    <a:pos x="301" y="668"/>
                  </a:cxn>
                  <a:cxn ang="0">
                    <a:pos x="268" y="663"/>
                  </a:cxn>
                  <a:cxn ang="0">
                    <a:pos x="236" y="655"/>
                  </a:cxn>
                  <a:cxn ang="0">
                    <a:pos x="206" y="643"/>
                  </a:cxn>
                  <a:cxn ang="0">
                    <a:pos x="177" y="627"/>
                  </a:cxn>
                  <a:cxn ang="0">
                    <a:pos x="148" y="609"/>
                  </a:cxn>
                  <a:cxn ang="0">
                    <a:pos x="123" y="586"/>
                  </a:cxn>
                  <a:cxn ang="0">
                    <a:pos x="98" y="560"/>
                  </a:cxn>
                  <a:cxn ang="0">
                    <a:pos x="76" y="532"/>
                  </a:cxn>
                  <a:cxn ang="0">
                    <a:pos x="56" y="501"/>
                  </a:cxn>
                  <a:cxn ang="0">
                    <a:pos x="39" y="467"/>
                  </a:cxn>
                  <a:cxn ang="0">
                    <a:pos x="23" y="431"/>
                  </a:cxn>
                  <a:cxn ang="0">
                    <a:pos x="14" y="401"/>
                  </a:cxn>
                  <a:cxn ang="0">
                    <a:pos x="7" y="369"/>
                  </a:cxn>
                  <a:cxn ang="0">
                    <a:pos x="2" y="338"/>
                  </a:cxn>
                  <a:cxn ang="0">
                    <a:pos x="0" y="306"/>
                  </a:cxn>
                  <a:cxn ang="0">
                    <a:pos x="1" y="275"/>
                  </a:cxn>
                  <a:cxn ang="0">
                    <a:pos x="4" y="243"/>
                  </a:cxn>
                  <a:cxn ang="0">
                    <a:pos x="9" y="213"/>
                  </a:cxn>
                  <a:cxn ang="0">
                    <a:pos x="17" y="183"/>
                  </a:cxn>
                  <a:cxn ang="0">
                    <a:pos x="26" y="155"/>
                  </a:cxn>
                  <a:cxn ang="0">
                    <a:pos x="39" y="127"/>
                  </a:cxn>
                  <a:cxn ang="0">
                    <a:pos x="53" y="102"/>
                  </a:cxn>
                  <a:cxn ang="0">
                    <a:pos x="70" y="79"/>
                  </a:cxn>
                  <a:cxn ang="0">
                    <a:pos x="90" y="58"/>
                  </a:cxn>
                  <a:cxn ang="0">
                    <a:pos x="111" y="41"/>
                  </a:cxn>
                  <a:cxn ang="0">
                    <a:pos x="134" y="26"/>
                  </a:cxn>
                  <a:cxn ang="0">
                    <a:pos x="160" y="15"/>
                  </a:cxn>
                  <a:cxn ang="0">
                    <a:pos x="190" y="6"/>
                  </a:cxn>
                  <a:cxn ang="0">
                    <a:pos x="222" y="1"/>
                  </a:cxn>
                  <a:cxn ang="0">
                    <a:pos x="253" y="0"/>
                  </a:cxn>
                </a:cxnLst>
                <a:rect l="0" t="0" r="r" b="b"/>
                <a:pathLst>
                  <a:path w="572" h="668">
                    <a:moveTo>
                      <a:pt x="253" y="0"/>
                    </a:moveTo>
                    <a:lnTo>
                      <a:pt x="284" y="3"/>
                    </a:lnTo>
                    <a:lnTo>
                      <a:pt x="314" y="9"/>
                    </a:lnTo>
                    <a:lnTo>
                      <a:pt x="345" y="20"/>
                    </a:lnTo>
                    <a:lnTo>
                      <a:pt x="374" y="33"/>
                    </a:lnTo>
                    <a:lnTo>
                      <a:pt x="403" y="50"/>
                    </a:lnTo>
                    <a:lnTo>
                      <a:pt x="430" y="70"/>
                    </a:lnTo>
                    <a:lnTo>
                      <a:pt x="455" y="93"/>
                    </a:lnTo>
                    <a:lnTo>
                      <a:pt x="478" y="119"/>
                    </a:lnTo>
                    <a:lnTo>
                      <a:pt x="500" y="148"/>
                    </a:lnTo>
                    <a:lnTo>
                      <a:pt x="519" y="179"/>
                    </a:lnTo>
                    <a:lnTo>
                      <a:pt x="537" y="214"/>
                    </a:lnTo>
                    <a:lnTo>
                      <a:pt x="551" y="251"/>
                    </a:lnTo>
                    <a:lnTo>
                      <a:pt x="562" y="290"/>
                    </a:lnTo>
                    <a:lnTo>
                      <a:pt x="569" y="321"/>
                    </a:lnTo>
                    <a:lnTo>
                      <a:pt x="572" y="353"/>
                    </a:lnTo>
                    <a:lnTo>
                      <a:pt x="572" y="385"/>
                    </a:lnTo>
                    <a:lnTo>
                      <a:pt x="571" y="415"/>
                    </a:lnTo>
                    <a:lnTo>
                      <a:pt x="567" y="445"/>
                    </a:lnTo>
                    <a:lnTo>
                      <a:pt x="560" y="474"/>
                    </a:lnTo>
                    <a:lnTo>
                      <a:pt x="551" y="503"/>
                    </a:lnTo>
                    <a:lnTo>
                      <a:pt x="539" y="529"/>
                    </a:lnTo>
                    <a:lnTo>
                      <a:pt x="525" y="554"/>
                    </a:lnTo>
                    <a:lnTo>
                      <a:pt x="508" y="577"/>
                    </a:lnTo>
                    <a:lnTo>
                      <a:pt x="490" y="598"/>
                    </a:lnTo>
                    <a:lnTo>
                      <a:pt x="470" y="617"/>
                    </a:lnTo>
                    <a:lnTo>
                      <a:pt x="447" y="633"/>
                    </a:lnTo>
                    <a:lnTo>
                      <a:pt x="422" y="646"/>
                    </a:lnTo>
                    <a:lnTo>
                      <a:pt x="396" y="656"/>
                    </a:lnTo>
                    <a:lnTo>
                      <a:pt x="368" y="663"/>
                    </a:lnTo>
                    <a:lnTo>
                      <a:pt x="333" y="668"/>
                    </a:lnTo>
                    <a:lnTo>
                      <a:pt x="301" y="668"/>
                    </a:lnTo>
                    <a:lnTo>
                      <a:pt x="268" y="663"/>
                    </a:lnTo>
                    <a:lnTo>
                      <a:pt x="236" y="655"/>
                    </a:lnTo>
                    <a:lnTo>
                      <a:pt x="206" y="643"/>
                    </a:lnTo>
                    <a:lnTo>
                      <a:pt x="177" y="627"/>
                    </a:lnTo>
                    <a:lnTo>
                      <a:pt x="148" y="609"/>
                    </a:lnTo>
                    <a:lnTo>
                      <a:pt x="123" y="586"/>
                    </a:lnTo>
                    <a:lnTo>
                      <a:pt x="98" y="560"/>
                    </a:lnTo>
                    <a:lnTo>
                      <a:pt x="76" y="532"/>
                    </a:lnTo>
                    <a:lnTo>
                      <a:pt x="56" y="501"/>
                    </a:lnTo>
                    <a:lnTo>
                      <a:pt x="39" y="467"/>
                    </a:lnTo>
                    <a:lnTo>
                      <a:pt x="23" y="431"/>
                    </a:lnTo>
                    <a:lnTo>
                      <a:pt x="14" y="401"/>
                    </a:lnTo>
                    <a:lnTo>
                      <a:pt x="7" y="369"/>
                    </a:lnTo>
                    <a:lnTo>
                      <a:pt x="2" y="338"/>
                    </a:lnTo>
                    <a:lnTo>
                      <a:pt x="0" y="306"/>
                    </a:lnTo>
                    <a:lnTo>
                      <a:pt x="1" y="275"/>
                    </a:lnTo>
                    <a:lnTo>
                      <a:pt x="4" y="243"/>
                    </a:lnTo>
                    <a:lnTo>
                      <a:pt x="9" y="213"/>
                    </a:lnTo>
                    <a:lnTo>
                      <a:pt x="17" y="183"/>
                    </a:lnTo>
                    <a:lnTo>
                      <a:pt x="26" y="155"/>
                    </a:lnTo>
                    <a:lnTo>
                      <a:pt x="39" y="127"/>
                    </a:lnTo>
                    <a:lnTo>
                      <a:pt x="53" y="102"/>
                    </a:lnTo>
                    <a:lnTo>
                      <a:pt x="70" y="79"/>
                    </a:lnTo>
                    <a:lnTo>
                      <a:pt x="90" y="58"/>
                    </a:lnTo>
                    <a:lnTo>
                      <a:pt x="111" y="41"/>
                    </a:lnTo>
                    <a:lnTo>
                      <a:pt x="134" y="26"/>
                    </a:lnTo>
                    <a:lnTo>
                      <a:pt x="160" y="15"/>
                    </a:lnTo>
                    <a:lnTo>
                      <a:pt x="190" y="6"/>
                    </a:lnTo>
                    <a:lnTo>
                      <a:pt x="222" y="1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71"/>
              <p:cNvSpPr>
                <a:spLocks/>
              </p:cNvSpPr>
              <p:nvPr/>
            </p:nvSpPr>
            <p:spPr bwMode="auto">
              <a:xfrm>
                <a:off x="1839912" y="2109788"/>
                <a:ext cx="819150" cy="955675"/>
              </a:xfrm>
              <a:custGeom>
                <a:avLst/>
                <a:gdLst/>
                <a:ahLst/>
                <a:cxnLst>
                  <a:cxn ang="0">
                    <a:pos x="233" y="0"/>
                  </a:cxn>
                  <a:cxn ang="0">
                    <a:pos x="263" y="3"/>
                  </a:cxn>
                  <a:cxn ang="0">
                    <a:pos x="292" y="11"/>
                  </a:cxn>
                  <a:cxn ang="0">
                    <a:pos x="321" y="22"/>
                  </a:cxn>
                  <a:cxn ang="0">
                    <a:pos x="349" y="36"/>
                  </a:cxn>
                  <a:cxn ang="0">
                    <a:pos x="375" y="54"/>
                  </a:cxn>
                  <a:cxn ang="0">
                    <a:pos x="401" y="75"/>
                  </a:cxn>
                  <a:cxn ang="0">
                    <a:pos x="424" y="99"/>
                  </a:cxn>
                  <a:cxn ang="0">
                    <a:pos x="445" y="126"/>
                  </a:cxn>
                  <a:cxn ang="0">
                    <a:pos x="465" y="156"/>
                  </a:cxn>
                  <a:cxn ang="0">
                    <a:pos x="482" y="189"/>
                  </a:cxn>
                  <a:cxn ang="0">
                    <a:pos x="496" y="224"/>
                  </a:cxn>
                  <a:cxn ang="0">
                    <a:pos x="507" y="261"/>
                  </a:cxn>
                  <a:cxn ang="0">
                    <a:pos x="512" y="292"/>
                  </a:cxn>
                  <a:cxn ang="0">
                    <a:pos x="515" y="323"/>
                  </a:cxn>
                  <a:cxn ang="0">
                    <a:pos x="516" y="353"/>
                  </a:cxn>
                  <a:cxn ang="0">
                    <a:pos x="513" y="382"/>
                  </a:cxn>
                  <a:cxn ang="0">
                    <a:pos x="509" y="411"/>
                  </a:cxn>
                  <a:cxn ang="0">
                    <a:pos x="501" y="438"/>
                  </a:cxn>
                  <a:cxn ang="0">
                    <a:pos x="491" y="465"/>
                  </a:cxn>
                  <a:cxn ang="0">
                    <a:pos x="479" y="490"/>
                  </a:cxn>
                  <a:cxn ang="0">
                    <a:pos x="464" y="512"/>
                  </a:cxn>
                  <a:cxn ang="0">
                    <a:pos x="447" y="533"/>
                  </a:cxn>
                  <a:cxn ang="0">
                    <a:pos x="428" y="551"/>
                  </a:cxn>
                  <a:cxn ang="0">
                    <a:pos x="407" y="567"/>
                  </a:cxn>
                  <a:cxn ang="0">
                    <a:pos x="383" y="581"/>
                  </a:cxn>
                  <a:cxn ang="0">
                    <a:pos x="358" y="591"/>
                  </a:cxn>
                  <a:cxn ang="0">
                    <a:pos x="331" y="598"/>
                  </a:cxn>
                  <a:cxn ang="0">
                    <a:pos x="297" y="602"/>
                  </a:cxn>
                  <a:cxn ang="0">
                    <a:pos x="265" y="601"/>
                  </a:cxn>
                  <a:cxn ang="0">
                    <a:pos x="233" y="597"/>
                  </a:cxn>
                  <a:cxn ang="0">
                    <a:pos x="202" y="587"/>
                  </a:cxn>
                  <a:cxn ang="0">
                    <a:pos x="173" y="574"/>
                  </a:cxn>
                  <a:cxn ang="0">
                    <a:pos x="145" y="557"/>
                  </a:cxn>
                  <a:cxn ang="0">
                    <a:pos x="119" y="537"/>
                  </a:cxn>
                  <a:cxn ang="0">
                    <a:pos x="95" y="514"/>
                  </a:cxn>
                  <a:cxn ang="0">
                    <a:pos x="72" y="487"/>
                  </a:cxn>
                  <a:cxn ang="0">
                    <a:pos x="52" y="456"/>
                  </a:cxn>
                  <a:cxn ang="0">
                    <a:pos x="35" y="424"/>
                  </a:cxn>
                  <a:cxn ang="0">
                    <a:pos x="20" y="388"/>
                  </a:cxn>
                  <a:cxn ang="0">
                    <a:pos x="11" y="361"/>
                  </a:cxn>
                  <a:cxn ang="0">
                    <a:pos x="6" y="333"/>
                  </a:cxn>
                  <a:cxn ang="0">
                    <a:pos x="1" y="304"/>
                  </a:cxn>
                  <a:cxn ang="0">
                    <a:pos x="0" y="276"/>
                  </a:cxn>
                  <a:cxn ang="0">
                    <a:pos x="0" y="248"/>
                  </a:cxn>
                  <a:cxn ang="0">
                    <a:pos x="3" y="219"/>
                  </a:cxn>
                  <a:cxn ang="0">
                    <a:pos x="7" y="191"/>
                  </a:cxn>
                  <a:cxn ang="0">
                    <a:pos x="14" y="164"/>
                  </a:cxn>
                  <a:cxn ang="0">
                    <a:pos x="23" y="139"/>
                  </a:cxn>
                  <a:cxn ang="0">
                    <a:pos x="34" y="114"/>
                  </a:cxn>
                  <a:cxn ang="0">
                    <a:pos x="48" y="92"/>
                  </a:cxn>
                  <a:cxn ang="0">
                    <a:pos x="62" y="71"/>
                  </a:cxn>
                  <a:cxn ang="0">
                    <a:pos x="80" y="52"/>
                  </a:cxn>
                  <a:cxn ang="0">
                    <a:pos x="99" y="36"/>
                  </a:cxn>
                  <a:cxn ang="0">
                    <a:pos x="120" y="23"/>
                  </a:cxn>
                  <a:cxn ang="0">
                    <a:pos x="143" y="13"/>
                  </a:cxn>
                  <a:cxn ang="0">
                    <a:pos x="173" y="5"/>
                  </a:cxn>
                  <a:cxn ang="0">
                    <a:pos x="203" y="1"/>
                  </a:cxn>
                  <a:cxn ang="0">
                    <a:pos x="233" y="0"/>
                  </a:cxn>
                </a:cxnLst>
                <a:rect l="0" t="0" r="r" b="b"/>
                <a:pathLst>
                  <a:path w="516" h="602">
                    <a:moveTo>
                      <a:pt x="233" y="0"/>
                    </a:moveTo>
                    <a:lnTo>
                      <a:pt x="263" y="3"/>
                    </a:lnTo>
                    <a:lnTo>
                      <a:pt x="292" y="11"/>
                    </a:lnTo>
                    <a:lnTo>
                      <a:pt x="321" y="22"/>
                    </a:lnTo>
                    <a:lnTo>
                      <a:pt x="349" y="36"/>
                    </a:lnTo>
                    <a:lnTo>
                      <a:pt x="375" y="54"/>
                    </a:lnTo>
                    <a:lnTo>
                      <a:pt x="401" y="75"/>
                    </a:lnTo>
                    <a:lnTo>
                      <a:pt x="424" y="99"/>
                    </a:lnTo>
                    <a:lnTo>
                      <a:pt x="445" y="126"/>
                    </a:lnTo>
                    <a:lnTo>
                      <a:pt x="465" y="156"/>
                    </a:lnTo>
                    <a:lnTo>
                      <a:pt x="482" y="189"/>
                    </a:lnTo>
                    <a:lnTo>
                      <a:pt x="496" y="224"/>
                    </a:lnTo>
                    <a:lnTo>
                      <a:pt x="507" y="261"/>
                    </a:lnTo>
                    <a:lnTo>
                      <a:pt x="512" y="292"/>
                    </a:lnTo>
                    <a:lnTo>
                      <a:pt x="515" y="323"/>
                    </a:lnTo>
                    <a:lnTo>
                      <a:pt x="516" y="353"/>
                    </a:lnTo>
                    <a:lnTo>
                      <a:pt x="513" y="382"/>
                    </a:lnTo>
                    <a:lnTo>
                      <a:pt x="509" y="411"/>
                    </a:lnTo>
                    <a:lnTo>
                      <a:pt x="501" y="438"/>
                    </a:lnTo>
                    <a:lnTo>
                      <a:pt x="491" y="465"/>
                    </a:lnTo>
                    <a:lnTo>
                      <a:pt x="479" y="490"/>
                    </a:lnTo>
                    <a:lnTo>
                      <a:pt x="464" y="512"/>
                    </a:lnTo>
                    <a:lnTo>
                      <a:pt x="447" y="533"/>
                    </a:lnTo>
                    <a:lnTo>
                      <a:pt x="428" y="551"/>
                    </a:lnTo>
                    <a:lnTo>
                      <a:pt x="407" y="567"/>
                    </a:lnTo>
                    <a:lnTo>
                      <a:pt x="383" y="581"/>
                    </a:lnTo>
                    <a:lnTo>
                      <a:pt x="358" y="591"/>
                    </a:lnTo>
                    <a:lnTo>
                      <a:pt x="331" y="598"/>
                    </a:lnTo>
                    <a:lnTo>
                      <a:pt x="297" y="602"/>
                    </a:lnTo>
                    <a:lnTo>
                      <a:pt x="265" y="601"/>
                    </a:lnTo>
                    <a:lnTo>
                      <a:pt x="233" y="597"/>
                    </a:lnTo>
                    <a:lnTo>
                      <a:pt x="202" y="587"/>
                    </a:lnTo>
                    <a:lnTo>
                      <a:pt x="173" y="574"/>
                    </a:lnTo>
                    <a:lnTo>
                      <a:pt x="145" y="557"/>
                    </a:lnTo>
                    <a:lnTo>
                      <a:pt x="119" y="537"/>
                    </a:lnTo>
                    <a:lnTo>
                      <a:pt x="95" y="514"/>
                    </a:lnTo>
                    <a:lnTo>
                      <a:pt x="72" y="487"/>
                    </a:lnTo>
                    <a:lnTo>
                      <a:pt x="52" y="456"/>
                    </a:lnTo>
                    <a:lnTo>
                      <a:pt x="35" y="424"/>
                    </a:lnTo>
                    <a:lnTo>
                      <a:pt x="20" y="388"/>
                    </a:lnTo>
                    <a:lnTo>
                      <a:pt x="11" y="361"/>
                    </a:lnTo>
                    <a:lnTo>
                      <a:pt x="6" y="333"/>
                    </a:lnTo>
                    <a:lnTo>
                      <a:pt x="1" y="304"/>
                    </a:lnTo>
                    <a:lnTo>
                      <a:pt x="0" y="276"/>
                    </a:lnTo>
                    <a:lnTo>
                      <a:pt x="0" y="248"/>
                    </a:lnTo>
                    <a:lnTo>
                      <a:pt x="3" y="219"/>
                    </a:lnTo>
                    <a:lnTo>
                      <a:pt x="7" y="191"/>
                    </a:lnTo>
                    <a:lnTo>
                      <a:pt x="14" y="164"/>
                    </a:lnTo>
                    <a:lnTo>
                      <a:pt x="23" y="139"/>
                    </a:lnTo>
                    <a:lnTo>
                      <a:pt x="34" y="114"/>
                    </a:lnTo>
                    <a:lnTo>
                      <a:pt x="48" y="92"/>
                    </a:lnTo>
                    <a:lnTo>
                      <a:pt x="62" y="71"/>
                    </a:lnTo>
                    <a:lnTo>
                      <a:pt x="80" y="52"/>
                    </a:lnTo>
                    <a:lnTo>
                      <a:pt x="99" y="36"/>
                    </a:lnTo>
                    <a:lnTo>
                      <a:pt x="120" y="23"/>
                    </a:lnTo>
                    <a:lnTo>
                      <a:pt x="143" y="13"/>
                    </a:lnTo>
                    <a:lnTo>
                      <a:pt x="173" y="5"/>
                    </a:lnTo>
                    <a:lnTo>
                      <a:pt x="203" y="1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FCDC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72"/>
              <p:cNvSpPr>
                <a:spLocks/>
              </p:cNvSpPr>
              <p:nvPr/>
            </p:nvSpPr>
            <p:spPr bwMode="auto">
              <a:xfrm>
                <a:off x="1960562" y="4397375"/>
                <a:ext cx="609600" cy="182563"/>
              </a:xfrm>
              <a:custGeom>
                <a:avLst/>
                <a:gdLst/>
                <a:ahLst/>
                <a:cxnLst>
                  <a:cxn ang="0">
                    <a:pos x="221" y="0"/>
                  </a:cxn>
                  <a:cxn ang="0">
                    <a:pos x="267" y="5"/>
                  </a:cxn>
                  <a:cxn ang="0">
                    <a:pos x="384" y="59"/>
                  </a:cxn>
                  <a:cxn ang="0">
                    <a:pos x="384" y="61"/>
                  </a:cxn>
                  <a:cxn ang="0">
                    <a:pos x="383" y="69"/>
                  </a:cxn>
                  <a:cxn ang="0">
                    <a:pos x="382" y="81"/>
                  </a:cxn>
                  <a:cxn ang="0">
                    <a:pos x="381" y="96"/>
                  </a:cxn>
                  <a:cxn ang="0">
                    <a:pos x="344" y="96"/>
                  </a:cxn>
                  <a:cxn ang="0">
                    <a:pos x="320" y="97"/>
                  </a:cxn>
                  <a:cxn ang="0">
                    <a:pos x="293" y="98"/>
                  </a:cxn>
                  <a:cxn ang="0">
                    <a:pos x="265" y="99"/>
                  </a:cxn>
                  <a:cxn ang="0">
                    <a:pos x="258" y="84"/>
                  </a:cxn>
                  <a:cxn ang="0">
                    <a:pos x="250" y="100"/>
                  </a:cxn>
                  <a:cxn ang="0">
                    <a:pos x="218" y="102"/>
                  </a:cxn>
                  <a:cxn ang="0">
                    <a:pos x="186" y="104"/>
                  </a:cxn>
                  <a:cxn ang="0">
                    <a:pos x="153" y="105"/>
                  </a:cxn>
                  <a:cxn ang="0">
                    <a:pos x="121" y="107"/>
                  </a:cxn>
                  <a:cxn ang="0">
                    <a:pos x="91" y="110"/>
                  </a:cxn>
                  <a:cxn ang="0">
                    <a:pos x="63" y="111"/>
                  </a:cxn>
                  <a:cxn ang="0">
                    <a:pos x="39" y="112"/>
                  </a:cxn>
                  <a:cxn ang="0">
                    <a:pos x="19" y="114"/>
                  </a:cxn>
                  <a:cxn ang="0">
                    <a:pos x="3" y="115"/>
                  </a:cxn>
                  <a:cxn ang="0">
                    <a:pos x="2" y="100"/>
                  </a:cxn>
                  <a:cxn ang="0">
                    <a:pos x="1" y="88"/>
                  </a:cxn>
                  <a:cxn ang="0">
                    <a:pos x="0" y="79"/>
                  </a:cxn>
                  <a:cxn ang="0">
                    <a:pos x="0" y="74"/>
                  </a:cxn>
                  <a:cxn ang="0">
                    <a:pos x="0" y="72"/>
                  </a:cxn>
                  <a:cxn ang="0">
                    <a:pos x="221" y="0"/>
                  </a:cxn>
                </a:cxnLst>
                <a:rect l="0" t="0" r="r" b="b"/>
                <a:pathLst>
                  <a:path w="384" h="115">
                    <a:moveTo>
                      <a:pt x="221" y="0"/>
                    </a:moveTo>
                    <a:lnTo>
                      <a:pt x="267" y="5"/>
                    </a:lnTo>
                    <a:lnTo>
                      <a:pt x="384" y="59"/>
                    </a:lnTo>
                    <a:lnTo>
                      <a:pt x="384" y="61"/>
                    </a:lnTo>
                    <a:lnTo>
                      <a:pt x="383" y="69"/>
                    </a:lnTo>
                    <a:lnTo>
                      <a:pt x="382" y="81"/>
                    </a:lnTo>
                    <a:lnTo>
                      <a:pt x="381" y="96"/>
                    </a:lnTo>
                    <a:lnTo>
                      <a:pt x="344" y="96"/>
                    </a:lnTo>
                    <a:lnTo>
                      <a:pt x="320" y="97"/>
                    </a:lnTo>
                    <a:lnTo>
                      <a:pt x="293" y="98"/>
                    </a:lnTo>
                    <a:lnTo>
                      <a:pt x="265" y="99"/>
                    </a:lnTo>
                    <a:lnTo>
                      <a:pt x="258" y="84"/>
                    </a:lnTo>
                    <a:lnTo>
                      <a:pt x="250" y="100"/>
                    </a:lnTo>
                    <a:lnTo>
                      <a:pt x="218" y="102"/>
                    </a:lnTo>
                    <a:lnTo>
                      <a:pt x="186" y="104"/>
                    </a:lnTo>
                    <a:lnTo>
                      <a:pt x="153" y="105"/>
                    </a:lnTo>
                    <a:lnTo>
                      <a:pt x="121" y="107"/>
                    </a:lnTo>
                    <a:lnTo>
                      <a:pt x="91" y="110"/>
                    </a:lnTo>
                    <a:lnTo>
                      <a:pt x="63" y="111"/>
                    </a:lnTo>
                    <a:lnTo>
                      <a:pt x="39" y="112"/>
                    </a:lnTo>
                    <a:lnTo>
                      <a:pt x="19" y="114"/>
                    </a:lnTo>
                    <a:lnTo>
                      <a:pt x="3" y="115"/>
                    </a:lnTo>
                    <a:lnTo>
                      <a:pt x="2" y="100"/>
                    </a:lnTo>
                    <a:lnTo>
                      <a:pt x="1" y="88"/>
                    </a:lnTo>
                    <a:lnTo>
                      <a:pt x="0" y="79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73"/>
              <p:cNvSpPr>
                <a:spLocks/>
              </p:cNvSpPr>
              <p:nvPr/>
            </p:nvSpPr>
            <p:spPr bwMode="auto">
              <a:xfrm>
                <a:off x="1777999" y="2081213"/>
                <a:ext cx="814388" cy="714375"/>
              </a:xfrm>
              <a:custGeom>
                <a:avLst/>
                <a:gdLst/>
                <a:ahLst/>
                <a:cxnLst>
                  <a:cxn ang="0">
                    <a:pos x="279" y="4"/>
                  </a:cxn>
                  <a:cxn ang="0">
                    <a:pos x="340" y="21"/>
                  </a:cxn>
                  <a:cxn ang="0">
                    <a:pos x="398" y="53"/>
                  </a:cxn>
                  <a:cxn ang="0">
                    <a:pos x="449" y="98"/>
                  </a:cxn>
                  <a:cxn ang="0">
                    <a:pos x="494" y="156"/>
                  </a:cxn>
                  <a:cxn ang="0">
                    <a:pos x="505" y="206"/>
                  </a:cxn>
                  <a:cxn ang="0">
                    <a:pos x="481" y="239"/>
                  </a:cxn>
                  <a:cxn ang="0">
                    <a:pos x="450" y="268"/>
                  </a:cxn>
                  <a:cxn ang="0">
                    <a:pos x="412" y="290"/>
                  </a:cxn>
                  <a:cxn ang="0">
                    <a:pos x="366" y="303"/>
                  </a:cxn>
                  <a:cxn ang="0">
                    <a:pos x="306" y="303"/>
                  </a:cxn>
                  <a:cxn ang="0">
                    <a:pos x="247" y="295"/>
                  </a:cxn>
                  <a:cxn ang="0">
                    <a:pos x="198" y="279"/>
                  </a:cxn>
                  <a:cxn ang="0">
                    <a:pos x="160" y="260"/>
                  </a:cxn>
                  <a:cxn ang="0">
                    <a:pos x="132" y="242"/>
                  </a:cxn>
                  <a:cxn ang="0">
                    <a:pos x="114" y="226"/>
                  </a:cxn>
                  <a:cxn ang="0">
                    <a:pos x="105" y="217"/>
                  </a:cxn>
                  <a:cxn ang="0">
                    <a:pos x="108" y="250"/>
                  </a:cxn>
                  <a:cxn ang="0">
                    <a:pos x="108" y="309"/>
                  </a:cxn>
                  <a:cxn ang="0">
                    <a:pos x="99" y="360"/>
                  </a:cxn>
                  <a:cxn ang="0">
                    <a:pos x="83" y="400"/>
                  </a:cxn>
                  <a:cxn ang="0">
                    <a:pos x="61" y="430"/>
                  </a:cxn>
                  <a:cxn ang="0">
                    <a:pos x="37" y="450"/>
                  </a:cxn>
                  <a:cxn ang="0">
                    <a:pos x="23" y="416"/>
                  </a:cxn>
                  <a:cxn ang="0">
                    <a:pos x="5" y="346"/>
                  </a:cxn>
                  <a:cxn ang="0">
                    <a:pos x="0" y="274"/>
                  </a:cxn>
                  <a:cxn ang="0">
                    <a:pos x="8" y="203"/>
                  </a:cxn>
                  <a:cxn ang="0">
                    <a:pos x="28" y="137"/>
                  </a:cxn>
                  <a:cxn ang="0">
                    <a:pos x="55" y="91"/>
                  </a:cxn>
                  <a:cxn ang="0">
                    <a:pos x="89" y="54"/>
                  </a:cxn>
                  <a:cxn ang="0">
                    <a:pos x="130" y="25"/>
                  </a:cxn>
                  <a:cxn ang="0">
                    <a:pos x="185" y="6"/>
                  </a:cxn>
                  <a:cxn ang="0">
                    <a:pos x="247" y="0"/>
                  </a:cxn>
                </a:cxnLst>
                <a:rect l="0" t="0" r="r" b="b"/>
                <a:pathLst>
                  <a:path w="513" h="450">
                    <a:moveTo>
                      <a:pt x="247" y="0"/>
                    </a:moveTo>
                    <a:lnTo>
                      <a:pt x="279" y="4"/>
                    </a:lnTo>
                    <a:lnTo>
                      <a:pt x="310" y="11"/>
                    </a:lnTo>
                    <a:lnTo>
                      <a:pt x="340" y="21"/>
                    </a:lnTo>
                    <a:lnTo>
                      <a:pt x="369" y="35"/>
                    </a:lnTo>
                    <a:lnTo>
                      <a:pt x="398" y="53"/>
                    </a:lnTo>
                    <a:lnTo>
                      <a:pt x="424" y="74"/>
                    </a:lnTo>
                    <a:lnTo>
                      <a:pt x="449" y="98"/>
                    </a:lnTo>
                    <a:lnTo>
                      <a:pt x="473" y="126"/>
                    </a:lnTo>
                    <a:lnTo>
                      <a:pt x="494" y="156"/>
                    </a:lnTo>
                    <a:lnTo>
                      <a:pt x="513" y="189"/>
                    </a:lnTo>
                    <a:lnTo>
                      <a:pt x="505" y="206"/>
                    </a:lnTo>
                    <a:lnTo>
                      <a:pt x="494" y="223"/>
                    </a:lnTo>
                    <a:lnTo>
                      <a:pt x="481" y="239"/>
                    </a:lnTo>
                    <a:lnTo>
                      <a:pt x="467" y="254"/>
                    </a:lnTo>
                    <a:lnTo>
                      <a:pt x="450" y="268"/>
                    </a:lnTo>
                    <a:lnTo>
                      <a:pt x="432" y="280"/>
                    </a:lnTo>
                    <a:lnTo>
                      <a:pt x="412" y="290"/>
                    </a:lnTo>
                    <a:lnTo>
                      <a:pt x="390" y="298"/>
                    </a:lnTo>
                    <a:lnTo>
                      <a:pt x="366" y="303"/>
                    </a:lnTo>
                    <a:lnTo>
                      <a:pt x="341" y="305"/>
                    </a:lnTo>
                    <a:lnTo>
                      <a:pt x="306" y="303"/>
                    </a:lnTo>
                    <a:lnTo>
                      <a:pt x="276" y="300"/>
                    </a:lnTo>
                    <a:lnTo>
                      <a:pt x="247" y="295"/>
                    </a:lnTo>
                    <a:lnTo>
                      <a:pt x="221" y="287"/>
                    </a:lnTo>
                    <a:lnTo>
                      <a:pt x="198" y="279"/>
                    </a:lnTo>
                    <a:lnTo>
                      <a:pt x="178" y="270"/>
                    </a:lnTo>
                    <a:lnTo>
                      <a:pt x="160" y="260"/>
                    </a:lnTo>
                    <a:lnTo>
                      <a:pt x="145" y="251"/>
                    </a:lnTo>
                    <a:lnTo>
                      <a:pt x="132" y="242"/>
                    </a:lnTo>
                    <a:lnTo>
                      <a:pt x="122" y="234"/>
                    </a:lnTo>
                    <a:lnTo>
                      <a:pt x="114" y="226"/>
                    </a:lnTo>
                    <a:lnTo>
                      <a:pt x="108" y="221"/>
                    </a:lnTo>
                    <a:lnTo>
                      <a:pt x="105" y="217"/>
                    </a:lnTo>
                    <a:lnTo>
                      <a:pt x="104" y="216"/>
                    </a:lnTo>
                    <a:lnTo>
                      <a:pt x="108" y="250"/>
                    </a:lnTo>
                    <a:lnTo>
                      <a:pt x="109" y="281"/>
                    </a:lnTo>
                    <a:lnTo>
                      <a:pt x="108" y="309"/>
                    </a:lnTo>
                    <a:lnTo>
                      <a:pt x="104" y="336"/>
                    </a:lnTo>
                    <a:lnTo>
                      <a:pt x="99" y="360"/>
                    </a:lnTo>
                    <a:lnTo>
                      <a:pt x="91" y="381"/>
                    </a:lnTo>
                    <a:lnTo>
                      <a:pt x="83" y="400"/>
                    </a:lnTo>
                    <a:lnTo>
                      <a:pt x="72" y="416"/>
                    </a:lnTo>
                    <a:lnTo>
                      <a:pt x="61" y="430"/>
                    </a:lnTo>
                    <a:lnTo>
                      <a:pt x="50" y="441"/>
                    </a:lnTo>
                    <a:lnTo>
                      <a:pt x="37" y="450"/>
                    </a:lnTo>
                    <a:lnTo>
                      <a:pt x="30" y="433"/>
                    </a:lnTo>
                    <a:lnTo>
                      <a:pt x="23" y="416"/>
                    </a:lnTo>
                    <a:lnTo>
                      <a:pt x="13" y="381"/>
                    </a:lnTo>
                    <a:lnTo>
                      <a:pt x="5" y="346"/>
                    </a:lnTo>
                    <a:lnTo>
                      <a:pt x="2" y="310"/>
                    </a:lnTo>
                    <a:lnTo>
                      <a:pt x="0" y="274"/>
                    </a:lnTo>
                    <a:lnTo>
                      <a:pt x="3" y="238"/>
                    </a:lnTo>
                    <a:lnTo>
                      <a:pt x="8" y="203"/>
                    </a:lnTo>
                    <a:lnTo>
                      <a:pt x="16" y="169"/>
                    </a:lnTo>
                    <a:lnTo>
                      <a:pt x="28" y="137"/>
                    </a:lnTo>
                    <a:lnTo>
                      <a:pt x="40" y="113"/>
                    </a:lnTo>
                    <a:lnTo>
                      <a:pt x="55" y="91"/>
                    </a:lnTo>
                    <a:lnTo>
                      <a:pt x="71" y="71"/>
                    </a:lnTo>
                    <a:lnTo>
                      <a:pt x="89" y="54"/>
                    </a:lnTo>
                    <a:lnTo>
                      <a:pt x="109" y="38"/>
                    </a:lnTo>
                    <a:lnTo>
                      <a:pt x="130" y="25"/>
                    </a:lnTo>
                    <a:lnTo>
                      <a:pt x="153" y="15"/>
                    </a:lnTo>
                    <a:lnTo>
                      <a:pt x="185" y="6"/>
                    </a:lnTo>
                    <a:lnTo>
                      <a:pt x="216" y="1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74"/>
              <p:cNvSpPr>
                <a:spLocks/>
              </p:cNvSpPr>
              <p:nvPr/>
            </p:nvSpPr>
            <p:spPr bwMode="auto">
              <a:xfrm>
                <a:off x="1674812" y="3265488"/>
                <a:ext cx="725488" cy="1292225"/>
              </a:xfrm>
              <a:custGeom>
                <a:avLst/>
                <a:gdLst/>
                <a:ahLst/>
                <a:cxnLst>
                  <a:cxn ang="0">
                    <a:pos x="100" y="2"/>
                  </a:cxn>
                  <a:cxn ang="0">
                    <a:pos x="134" y="5"/>
                  </a:cxn>
                  <a:cxn ang="0">
                    <a:pos x="173" y="6"/>
                  </a:cxn>
                  <a:cxn ang="0">
                    <a:pos x="240" y="6"/>
                  </a:cxn>
                  <a:cxn ang="0">
                    <a:pos x="258" y="5"/>
                  </a:cxn>
                  <a:cxn ang="0">
                    <a:pos x="268" y="38"/>
                  </a:cxn>
                  <a:cxn ang="0">
                    <a:pos x="286" y="105"/>
                  </a:cxn>
                  <a:cxn ang="0">
                    <a:pos x="320" y="205"/>
                  </a:cxn>
                  <a:cxn ang="0">
                    <a:pos x="344" y="268"/>
                  </a:cxn>
                  <a:cxn ang="0">
                    <a:pos x="368" y="326"/>
                  </a:cxn>
                  <a:cxn ang="0">
                    <a:pos x="393" y="379"/>
                  </a:cxn>
                  <a:cxn ang="0">
                    <a:pos x="414" y="424"/>
                  </a:cxn>
                  <a:cxn ang="0">
                    <a:pos x="432" y="460"/>
                  </a:cxn>
                  <a:cxn ang="0">
                    <a:pos x="449" y="494"/>
                  </a:cxn>
                  <a:cxn ang="0">
                    <a:pos x="453" y="500"/>
                  </a:cxn>
                  <a:cxn ang="0">
                    <a:pos x="428" y="788"/>
                  </a:cxn>
                  <a:cxn ang="0">
                    <a:pos x="169" y="784"/>
                  </a:cxn>
                  <a:cxn ang="0">
                    <a:pos x="170" y="742"/>
                  </a:cxn>
                  <a:cxn ang="0">
                    <a:pos x="169" y="689"/>
                  </a:cxn>
                  <a:cxn ang="0">
                    <a:pos x="169" y="629"/>
                  </a:cxn>
                  <a:cxn ang="0">
                    <a:pos x="166" y="500"/>
                  </a:cxn>
                  <a:cxn ang="0">
                    <a:pos x="164" y="437"/>
                  </a:cxn>
                  <a:cxn ang="0">
                    <a:pos x="162" y="380"/>
                  </a:cxn>
                  <a:cxn ang="0">
                    <a:pos x="161" y="333"/>
                  </a:cxn>
                  <a:cxn ang="0">
                    <a:pos x="159" y="298"/>
                  </a:cxn>
                  <a:cxn ang="0">
                    <a:pos x="158" y="278"/>
                  </a:cxn>
                  <a:cxn ang="0">
                    <a:pos x="156" y="295"/>
                  </a:cxn>
                  <a:cxn ang="0">
                    <a:pos x="152" y="326"/>
                  </a:cxn>
                  <a:cxn ang="0">
                    <a:pos x="147" y="366"/>
                  </a:cxn>
                  <a:cxn ang="0">
                    <a:pos x="139" y="436"/>
                  </a:cxn>
                  <a:cxn ang="0">
                    <a:pos x="134" y="486"/>
                  </a:cxn>
                  <a:cxn ang="0">
                    <a:pos x="132" y="533"/>
                  </a:cxn>
                  <a:cxn ang="0">
                    <a:pos x="130" y="581"/>
                  </a:cxn>
                  <a:cxn ang="0">
                    <a:pos x="129" y="657"/>
                  </a:cxn>
                  <a:cxn ang="0">
                    <a:pos x="130" y="705"/>
                  </a:cxn>
                  <a:cxn ang="0">
                    <a:pos x="132" y="747"/>
                  </a:cxn>
                  <a:cxn ang="0">
                    <a:pos x="132" y="780"/>
                  </a:cxn>
                  <a:cxn ang="0">
                    <a:pos x="133" y="800"/>
                  </a:cxn>
                  <a:cxn ang="0">
                    <a:pos x="0" y="789"/>
                  </a:cxn>
                  <a:cxn ang="0">
                    <a:pos x="2" y="691"/>
                  </a:cxn>
                  <a:cxn ang="0">
                    <a:pos x="5" y="611"/>
                  </a:cxn>
                  <a:cxn ang="0">
                    <a:pos x="9" y="526"/>
                  </a:cxn>
                  <a:cxn ang="0">
                    <a:pos x="16" y="438"/>
                  </a:cxn>
                  <a:cxn ang="0">
                    <a:pos x="24" y="353"/>
                  </a:cxn>
                  <a:cxn ang="0">
                    <a:pos x="32" y="274"/>
                  </a:cxn>
                  <a:cxn ang="0">
                    <a:pos x="42" y="206"/>
                  </a:cxn>
                  <a:cxn ang="0">
                    <a:pos x="54" y="135"/>
                  </a:cxn>
                  <a:cxn ang="0">
                    <a:pos x="65" y="81"/>
                  </a:cxn>
                  <a:cxn ang="0">
                    <a:pos x="74" y="42"/>
                  </a:cxn>
                  <a:cxn ang="0">
                    <a:pos x="80" y="17"/>
                  </a:cxn>
                  <a:cxn ang="0">
                    <a:pos x="85" y="4"/>
                  </a:cxn>
                  <a:cxn ang="0">
                    <a:pos x="86" y="0"/>
                  </a:cxn>
                </a:cxnLst>
                <a:rect l="0" t="0" r="r" b="b"/>
                <a:pathLst>
                  <a:path w="457" h="814">
                    <a:moveTo>
                      <a:pt x="86" y="0"/>
                    </a:moveTo>
                    <a:lnTo>
                      <a:pt x="100" y="2"/>
                    </a:lnTo>
                    <a:lnTo>
                      <a:pt x="117" y="4"/>
                    </a:lnTo>
                    <a:lnTo>
                      <a:pt x="134" y="5"/>
                    </a:lnTo>
                    <a:lnTo>
                      <a:pt x="154" y="6"/>
                    </a:lnTo>
                    <a:lnTo>
                      <a:pt x="173" y="6"/>
                    </a:lnTo>
                    <a:lnTo>
                      <a:pt x="226" y="6"/>
                    </a:lnTo>
                    <a:lnTo>
                      <a:pt x="240" y="6"/>
                    </a:lnTo>
                    <a:lnTo>
                      <a:pt x="251" y="6"/>
                    </a:lnTo>
                    <a:lnTo>
                      <a:pt x="258" y="5"/>
                    </a:lnTo>
                    <a:lnTo>
                      <a:pt x="261" y="5"/>
                    </a:lnTo>
                    <a:lnTo>
                      <a:pt x="268" y="38"/>
                    </a:lnTo>
                    <a:lnTo>
                      <a:pt x="277" y="72"/>
                    </a:lnTo>
                    <a:lnTo>
                      <a:pt x="286" y="105"/>
                    </a:lnTo>
                    <a:lnTo>
                      <a:pt x="308" y="173"/>
                    </a:lnTo>
                    <a:lnTo>
                      <a:pt x="320" y="205"/>
                    </a:lnTo>
                    <a:lnTo>
                      <a:pt x="332" y="237"/>
                    </a:lnTo>
                    <a:lnTo>
                      <a:pt x="344" y="268"/>
                    </a:lnTo>
                    <a:lnTo>
                      <a:pt x="357" y="298"/>
                    </a:lnTo>
                    <a:lnTo>
                      <a:pt x="368" y="326"/>
                    </a:lnTo>
                    <a:lnTo>
                      <a:pt x="381" y="353"/>
                    </a:lnTo>
                    <a:lnTo>
                      <a:pt x="393" y="379"/>
                    </a:lnTo>
                    <a:lnTo>
                      <a:pt x="403" y="402"/>
                    </a:lnTo>
                    <a:lnTo>
                      <a:pt x="414" y="424"/>
                    </a:lnTo>
                    <a:lnTo>
                      <a:pt x="423" y="443"/>
                    </a:lnTo>
                    <a:lnTo>
                      <a:pt x="432" y="460"/>
                    </a:lnTo>
                    <a:lnTo>
                      <a:pt x="439" y="473"/>
                    </a:lnTo>
                    <a:lnTo>
                      <a:pt x="449" y="494"/>
                    </a:lnTo>
                    <a:lnTo>
                      <a:pt x="452" y="499"/>
                    </a:lnTo>
                    <a:lnTo>
                      <a:pt x="453" y="500"/>
                    </a:lnTo>
                    <a:lnTo>
                      <a:pt x="457" y="720"/>
                    </a:lnTo>
                    <a:lnTo>
                      <a:pt x="428" y="788"/>
                    </a:lnTo>
                    <a:lnTo>
                      <a:pt x="169" y="799"/>
                    </a:lnTo>
                    <a:lnTo>
                      <a:pt x="169" y="784"/>
                    </a:lnTo>
                    <a:lnTo>
                      <a:pt x="169" y="764"/>
                    </a:lnTo>
                    <a:lnTo>
                      <a:pt x="170" y="742"/>
                    </a:lnTo>
                    <a:lnTo>
                      <a:pt x="170" y="717"/>
                    </a:lnTo>
                    <a:lnTo>
                      <a:pt x="169" y="689"/>
                    </a:lnTo>
                    <a:lnTo>
                      <a:pt x="169" y="660"/>
                    </a:lnTo>
                    <a:lnTo>
                      <a:pt x="169" y="629"/>
                    </a:lnTo>
                    <a:lnTo>
                      <a:pt x="167" y="565"/>
                    </a:lnTo>
                    <a:lnTo>
                      <a:pt x="166" y="500"/>
                    </a:lnTo>
                    <a:lnTo>
                      <a:pt x="165" y="468"/>
                    </a:lnTo>
                    <a:lnTo>
                      <a:pt x="164" y="437"/>
                    </a:lnTo>
                    <a:lnTo>
                      <a:pt x="163" y="408"/>
                    </a:lnTo>
                    <a:lnTo>
                      <a:pt x="162" y="380"/>
                    </a:lnTo>
                    <a:lnTo>
                      <a:pt x="161" y="355"/>
                    </a:lnTo>
                    <a:lnTo>
                      <a:pt x="161" y="333"/>
                    </a:lnTo>
                    <a:lnTo>
                      <a:pt x="160" y="313"/>
                    </a:lnTo>
                    <a:lnTo>
                      <a:pt x="159" y="298"/>
                    </a:lnTo>
                    <a:lnTo>
                      <a:pt x="159" y="286"/>
                    </a:lnTo>
                    <a:lnTo>
                      <a:pt x="158" y="278"/>
                    </a:lnTo>
                    <a:lnTo>
                      <a:pt x="157" y="285"/>
                    </a:lnTo>
                    <a:lnTo>
                      <a:pt x="156" y="295"/>
                    </a:lnTo>
                    <a:lnTo>
                      <a:pt x="154" y="309"/>
                    </a:lnTo>
                    <a:lnTo>
                      <a:pt x="152" y="326"/>
                    </a:lnTo>
                    <a:lnTo>
                      <a:pt x="150" y="344"/>
                    </a:lnTo>
                    <a:lnTo>
                      <a:pt x="147" y="366"/>
                    </a:lnTo>
                    <a:lnTo>
                      <a:pt x="145" y="388"/>
                    </a:lnTo>
                    <a:lnTo>
                      <a:pt x="139" y="436"/>
                    </a:lnTo>
                    <a:lnTo>
                      <a:pt x="137" y="462"/>
                    </a:lnTo>
                    <a:lnTo>
                      <a:pt x="134" y="486"/>
                    </a:lnTo>
                    <a:lnTo>
                      <a:pt x="133" y="510"/>
                    </a:lnTo>
                    <a:lnTo>
                      <a:pt x="132" y="533"/>
                    </a:lnTo>
                    <a:lnTo>
                      <a:pt x="131" y="557"/>
                    </a:lnTo>
                    <a:lnTo>
                      <a:pt x="130" y="581"/>
                    </a:lnTo>
                    <a:lnTo>
                      <a:pt x="129" y="606"/>
                    </a:lnTo>
                    <a:lnTo>
                      <a:pt x="129" y="657"/>
                    </a:lnTo>
                    <a:lnTo>
                      <a:pt x="130" y="682"/>
                    </a:lnTo>
                    <a:lnTo>
                      <a:pt x="130" y="705"/>
                    </a:lnTo>
                    <a:lnTo>
                      <a:pt x="131" y="728"/>
                    </a:lnTo>
                    <a:lnTo>
                      <a:pt x="132" y="747"/>
                    </a:lnTo>
                    <a:lnTo>
                      <a:pt x="132" y="765"/>
                    </a:lnTo>
                    <a:lnTo>
                      <a:pt x="132" y="780"/>
                    </a:lnTo>
                    <a:lnTo>
                      <a:pt x="133" y="790"/>
                    </a:lnTo>
                    <a:lnTo>
                      <a:pt x="133" y="800"/>
                    </a:lnTo>
                    <a:lnTo>
                      <a:pt x="1" y="814"/>
                    </a:lnTo>
                    <a:lnTo>
                      <a:pt x="0" y="789"/>
                    </a:lnTo>
                    <a:lnTo>
                      <a:pt x="0" y="727"/>
                    </a:lnTo>
                    <a:lnTo>
                      <a:pt x="2" y="691"/>
                    </a:lnTo>
                    <a:lnTo>
                      <a:pt x="2" y="652"/>
                    </a:lnTo>
                    <a:lnTo>
                      <a:pt x="5" y="611"/>
                    </a:lnTo>
                    <a:lnTo>
                      <a:pt x="7" y="569"/>
                    </a:lnTo>
                    <a:lnTo>
                      <a:pt x="9" y="526"/>
                    </a:lnTo>
                    <a:lnTo>
                      <a:pt x="13" y="482"/>
                    </a:lnTo>
                    <a:lnTo>
                      <a:pt x="16" y="438"/>
                    </a:lnTo>
                    <a:lnTo>
                      <a:pt x="19" y="395"/>
                    </a:lnTo>
                    <a:lnTo>
                      <a:pt x="24" y="353"/>
                    </a:lnTo>
                    <a:lnTo>
                      <a:pt x="27" y="312"/>
                    </a:lnTo>
                    <a:lnTo>
                      <a:pt x="32" y="274"/>
                    </a:lnTo>
                    <a:lnTo>
                      <a:pt x="37" y="238"/>
                    </a:lnTo>
                    <a:lnTo>
                      <a:pt x="42" y="206"/>
                    </a:lnTo>
                    <a:lnTo>
                      <a:pt x="48" y="168"/>
                    </a:lnTo>
                    <a:lnTo>
                      <a:pt x="54" y="135"/>
                    </a:lnTo>
                    <a:lnTo>
                      <a:pt x="60" y="105"/>
                    </a:lnTo>
                    <a:lnTo>
                      <a:pt x="65" y="81"/>
                    </a:lnTo>
                    <a:lnTo>
                      <a:pt x="70" y="60"/>
                    </a:lnTo>
                    <a:lnTo>
                      <a:pt x="74" y="42"/>
                    </a:lnTo>
                    <a:lnTo>
                      <a:pt x="78" y="28"/>
                    </a:lnTo>
                    <a:lnTo>
                      <a:pt x="80" y="17"/>
                    </a:lnTo>
                    <a:lnTo>
                      <a:pt x="83" y="9"/>
                    </a:lnTo>
                    <a:lnTo>
                      <a:pt x="85" y="4"/>
                    </a:lnTo>
                    <a:lnTo>
                      <a:pt x="86" y="1"/>
                    </a:lnTo>
                    <a:lnTo>
                      <a:pt x="8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75"/>
              <p:cNvSpPr>
                <a:spLocks/>
              </p:cNvSpPr>
              <p:nvPr/>
            </p:nvSpPr>
            <p:spPr bwMode="auto">
              <a:xfrm>
                <a:off x="2076449" y="3646488"/>
                <a:ext cx="320675" cy="8445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3" y="272"/>
                  </a:cxn>
                  <a:cxn ang="0">
                    <a:pos x="192" y="448"/>
                  </a:cxn>
                  <a:cxn ang="0">
                    <a:pos x="202" y="491"/>
                  </a:cxn>
                  <a:cxn ang="0">
                    <a:pos x="183" y="532"/>
                  </a:cxn>
                  <a:cxn ang="0">
                    <a:pos x="177" y="482"/>
                  </a:cxn>
                  <a:cxn ang="0">
                    <a:pos x="181" y="298"/>
                  </a:cxn>
                  <a:cxn ang="0">
                    <a:pos x="180" y="296"/>
                  </a:cxn>
                  <a:cxn ang="0">
                    <a:pos x="177" y="292"/>
                  </a:cxn>
                  <a:cxn ang="0">
                    <a:pos x="172" y="284"/>
                  </a:cxn>
                  <a:cxn ang="0">
                    <a:pos x="166" y="275"/>
                  </a:cxn>
                  <a:cxn ang="0">
                    <a:pos x="158" y="263"/>
                  </a:cxn>
                  <a:cxn ang="0">
                    <a:pos x="149" y="249"/>
                  </a:cxn>
                  <a:cxn ang="0">
                    <a:pos x="139" y="233"/>
                  </a:cxn>
                  <a:cxn ang="0">
                    <a:pos x="128" y="216"/>
                  </a:cxn>
                  <a:cxn ang="0">
                    <a:pos x="115" y="197"/>
                  </a:cxn>
                  <a:cxn ang="0">
                    <a:pos x="103" y="177"/>
                  </a:cxn>
                  <a:cxn ang="0">
                    <a:pos x="90" y="156"/>
                  </a:cxn>
                  <a:cxn ang="0">
                    <a:pos x="77" y="134"/>
                  </a:cxn>
                  <a:cxn ang="0">
                    <a:pos x="64" y="112"/>
                  </a:cxn>
                  <a:cxn ang="0">
                    <a:pos x="50" y="89"/>
                  </a:cxn>
                  <a:cxn ang="0">
                    <a:pos x="37" y="67"/>
                  </a:cxn>
                  <a:cxn ang="0">
                    <a:pos x="24" y="44"/>
                  </a:cxn>
                  <a:cxn ang="0">
                    <a:pos x="12" y="22"/>
                  </a:cxn>
                  <a:cxn ang="0">
                    <a:pos x="0" y="0"/>
                  </a:cxn>
                </a:cxnLst>
                <a:rect l="0" t="0" r="r" b="b"/>
                <a:pathLst>
                  <a:path w="202" h="532">
                    <a:moveTo>
                      <a:pt x="0" y="0"/>
                    </a:moveTo>
                    <a:lnTo>
                      <a:pt x="193" y="272"/>
                    </a:lnTo>
                    <a:lnTo>
                      <a:pt x="192" y="448"/>
                    </a:lnTo>
                    <a:lnTo>
                      <a:pt x="202" y="491"/>
                    </a:lnTo>
                    <a:lnTo>
                      <a:pt x="183" y="532"/>
                    </a:lnTo>
                    <a:lnTo>
                      <a:pt x="177" y="482"/>
                    </a:lnTo>
                    <a:lnTo>
                      <a:pt x="181" y="298"/>
                    </a:lnTo>
                    <a:lnTo>
                      <a:pt x="180" y="296"/>
                    </a:lnTo>
                    <a:lnTo>
                      <a:pt x="177" y="292"/>
                    </a:lnTo>
                    <a:lnTo>
                      <a:pt x="172" y="284"/>
                    </a:lnTo>
                    <a:lnTo>
                      <a:pt x="166" y="275"/>
                    </a:lnTo>
                    <a:lnTo>
                      <a:pt x="158" y="263"/>
                    </a:lnTo>
                    <a:lnTo>
                      <a:pt x="149" y="249"/>
                    </a:lnTo>
                    <a:lnTo>
                      <a:pt x="139" y="233"/>
                    </a:lnTo>
                    <a:lnTo>
                      <a:pt x="128" y="216"/>
                    </a:lnTo>
                    <a:lnTo>
                      <a:pt x="115" y="197"/>
                    </a:lnTo>
                    <a:lnTo>
                      <a:pt x="103" y="177"/>
                    </a:lnTo>
                    <a:lnTo>
                      <a:pt x="90" y="156"/>
                    </a:lnTo>
                    <a:lnTo>
                      <a:pt x="77" y="134"/>
                    </a:lnTo>
                    <a:lnTo>
                      <a:pt x="64" y="112"/>
                    </a:lnTo>
                    <a:lnTo>
                      <a:pt x="50" y="89"/>
                    </a:lnTo>
                    <a:lnTo>
                      <a:pt x="37" y="67"/>
                    </a:lnTo>
                    <a:lnTo>
                      <a:pt x="24" y="44"/>
                    </a:lnTo>
                    <a:lnTo>
                      <a:pt x="12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6"/>
              <p:cNvSpPr>
                <a:spLocks/>
              </p:cNvSpPr>
              <p:nvPr/>
            </p:nvSpPr>
            <p:spPr bwMode="auto">
              <a:xfrm>
                <a:off x="2370137" y="3208338"/>
                <a:ext cx="484188" cy="1304925"/>
              </a:xfrm>
              <a:custGeom>
                <a:avLst/>
                <a:gdLst/>
                <a:ahLst/>
                <a:cxnLst>
                  <a:cxn ang="0">
                    <a:pos x="146" y="2"/>
                  </a:cxn>
                  <a:cxn ang="0">
                    <a:pos x="151" y="17"/>
                  </a:cxn>
                  <a:cxn ang="0">
                    <a:pos x="160" y="43"/>
                  </a:cxn>
                  <a:cxn ang="0">
                    <a:pos x="173" y="80"/>
                  </a:cxn>
                  <a:cxn ang="0">
                    <a:pos x="186" y="122"/>
                  </a:cxn>
                  <a:cxn ang="0">
                    <a:pos x="202" y="169"/>
                  </a:cxn>
                  <a:cxn ang="0">
                    <a:pos x="218" y="218"/>
                  </a:cxn>
                  <a:cxn ang="0">
                    <a:pos x="233" y="265"/>
                  </a:cxn>
                  <a:cxn ang="0">
                    <a:pos x="249" y="313"/>
                  </a:cxn>
                  <a:cxn ang="0">
                    <a:pos x="264" y="367"/>
                  </a:cxn>
                  <a:cxn ang="0">
                    <a:pos x="279" y="432"/>
                  </a:cxn>
                  <a:cxn ang="0">
                    <a:pos x="293" y="513"/>
                  </a:cxn>
                  <a:cxn ang="0">
                    <a:pos x="300" y="567"/>
                  </a:cxn>
                  <a:cxn ang="0">
                    <a:pos x="304" y="606"/>
                  </a:cxn>
                  <a:cxn ang="0">
                    <a:pos x="305" y="630"/>
                  </a:cxn>
                  <a:cxn ang="0">
                    <a:pos x="304" y="652"/>
                  </a:cxn>
                  <a:cxn ang="0">
                    <a:pos x="300" y="665"/>
                  </a:cxn>
                  <a:cxn ang="0">
                    <a:pos x="291" y="681"/>
                  </a:cxn>
                  <a:cxn ang="0">
                    <a:pos x="276" y="698"/>
                  </a:cxn>
                  <a:cxn ang="0">
                    <a:pos x="251" y="711"/>
                  </a:cxn>
                  <a:cxn ang="0">
                    <a:pos x="180" y="693"/>
                  </a:cxn>
                  <a:cxn ang="0">
                    <a:pos x="178" y="686"/>
                  </a:cxn>
                  <a:cxn ang="0">
                    <a:pos x="172" y="667"/>
                  </a:cxn>
                  <a:cxn ang="0">
                    <a:pos x="163" y="637"/>
                  </a:cxn>
                  <a:cxn ang="0">
                    <a:pos x="154" y="598"/>
                  </a:cxn>
                  <a:cxn ang="0">
                    <a:pos x="145" y="555"/>
                  </a:cxn>
                  <a:cxn ang="0">
                    <a:pos x="146" y="564"/>
                  </a:cxn>
                  <a:cxn ang="0">
                    <a:pos x="146" y="588"/>
                  </a:cxn>
                  <a:cxn ang="0">
                    <a:pos x="148" y="622"/>
                  </a:cxn>
                  <a:cxn ang="0">
                    <a:pos x="148" y="660"/>
                  </a:cxn>
                  <a:cxn ang="0">
                    <a:pos x="148" y="732"/>
                  </a:cxn>
                  <a:cxn ang="0">
                    <a:pos x="147" y="768"/>
                  </a:cxn>
                  <a:cxn ang="0">
                    <a:pos x="146" y="799"/>
                  </a:cxn>
                  <a:cxn ang="0">
                    <a:pos x="145" y="816"/>
                  </a:cxn>
                  <a:cxn ang="0">
                    <a:pos x="14" y="822"/>
                  </a:cxn>
                  <a:cxn ang="0">
                    <a:pos x="5" y="558"/>
                  </a:cxn>
                  <a:cxn ang="0">
                    <a:pos x="8" y="555"/>
                  </a:cxn>
                  <a:cxn ang="0">
                    <a:pos x="14" y="543"/>
                  </a:cxn>
                  <a:cxn ang="0">
                    <a:pos x="25" y="522"/>
                  </a:cxn>
                  <a:cxn ang="0">
                    <a:pos x="36" y="492"/>
                  </a:cxn>
                  <a:cxn ang="0">
                    <a:pos x="49" y="452"/>
                  </a:cxn>
                  <a:cxn ang="0">
                    <a:pos x="60" y="401"/>
                  </a:cxn>
                  <a:cxn ang="0">
                    <a:pos x="70" y="337"/>
                  </a:cxn>
                  <a:cxn ang="0">
                    <a:pos x="75" y="262"/>
                  </a:cxn>
                  <a:cxn ang="0">
                    <a:pos x="76" y="174"/>
                  </a:cxn>
                  <a:cxn ang="0">
                    <a:pos x="70" y="72"/>
                  </a:cxn>
                  <a:cxn ang="0">
                    <a:pos x="145" y="0"/>
                  </a:cxn>
                </a:cxnLst>
                <a:rect l="0" t="0" r="r" b="b"/>
                <a:pathLst>
                  <a:path w="305" h="822">
                    <a:moveTo>
                      <a:pt x="145" y="0"/>
                    </a:moveTo>
                    <a:lnTo>
                      <a:pt x="146" y="2"/>
                    </a:lnTo>
                    <a:lnTo>
                      <a:pt x="148" y="7"/>
                    </a:lnTo>
                    <a:lnTo>
                      <a:pt x="151" y="17"/>
                    </a:lnTo>
                    <a:lnTo>
                      <a:pt x="155" y="29"/>
                    </a:lnTo>
                    <a:lnTo>
                      <a:pt x="160" y="43"/>
                    </a:lnTo>
                    <a:lnTo>
                      <a:pt x="166" y="60"/>
                    </a:lnTo>
                    <a:lnTo>
                      <a:pt x="173" y="80"/>
                    </a:lnTo>
                    <a:lnTo>
                      <a:pt x="179" y="100"/>
                    </a:lnTo>
                    <a:lnTo>
                      <a:pt x="186" y="122"/>
                    </a:lnTo>
                    <a:lnTo>
                      <a:pt x="194" y="145"/>
                    </a:lnTo>
                    <a:lnTo>
                      <a:pt x="202" y="169"/>
                    </a:lnTo>
                    <a:lnTo>
                      <a:pt x="210" y="194"/>
                    </a:lnTo>
                    <a:lnTo>
                      <a:pt x="218" y="218"/>
                    </a:lnTo>
                    <a:lnTo>
                      <a:pt x="225" y="241"/>
                    </a:lnTo>
                    <a:lnTo>
                      <a:pt x="233" y="265"/>
                    </a:lnTo>
                    <a:lnTo>
                      <a:pt x="241" y="289"/>
                    </a:lnTo>
                    <a:lnTo>
                      <a:pt x="249" y="313"/>
                    </a:lnTo>
                    <a:lnTo>
                      <a:pt x="256" y="339"/>
                    </a:lnTo>
                    <a:lnTo>
                      <a:pt x="264" y="367"/>
                    </a:lnTo>
                    <a:lnTo>
                      <a:pt x="272" y="399"/>
                    </a:lnTo>
                    <a:lnTo>
                      <a:pt x="279" y="432"/>
                    </a:lnTo>
                    <a:lnTo>
                      <a:pt x="286" y="471"/>
                    </a:lnTo>
                    <a:lnTo>
                      <a:pt x="293" y="513"/>
                    </a:lnTo>
                    <a:lnTo>
                      <a:pt x="297" y="542"/>
                    </a:lnTo>
                    <a:lnTo>
                      <a:pt x="300" y="567"/>
                    </a:lnTo>
                    <a:lnTo>
                      <a:pt x="302" y="588"/>
                    </a:lnTo>
                    <a:lnTo>
                      <a:pt x="304" y="606"/>
                    </a:lnTo>
                    <a:lnTo>
                      <a:pt x="304" y="620"/>
                    </a:lnTo>
                    <a:lnTo>
                      <a:pt x="305" y="630"/>
                    </a:lnTo>
                    <a:lnTo>
                      <a:pt x="305" y="649"/>
                    </a:lnTo>
                    <a:lnTo>
                      <a:pt x="304" y="652"/>
                    </a:lnTo>
                    <a:lnTo>
                      <a:pt x="303" y="658"/>
                    </a:lnTo>
                    <a:lnTo>
                      <a:pt x="300" y="665"/>
                    </a:lnTo>
                    <a:lnTo>
                      <a:pt x="296" y="673"/>
                    </a:lnTo>
                    <a:lnTo>
                      <a:pt x="291" y="681"/>
                    </a:lnTo>
                    <a:lnTo>
                      <a:pt x="285" y="689"/>
                    </a:lnTo>
                    <a:lnTo>
                      <a:pt x="276" y="698"/>
                    </a:lnTo>
                    <a:lnTo>
                      <a:pt x="264" y="705"/>
                    </a:lnTo>
                    <a:lnTo>
                      <a:pt x="251" y="711"/>
                    </a:lnTo>
                    <a:lnTo>
                      <a:pt x="235" y="715"/>
                    </a:lnTo>
                    <a:lnTo>
                      <a:pt x="180" y="693"/>
                    </a:lnTo>
                    <a:lnTo>
                      <a:pt x="179" y="692"/>
                    </a:lnTo>
                    <a:lnTo>
                      <a:pt x="178" y="686"/>
                    </a:lnTo>
                    <a:lnTo>
                      <a:pt x="175" y="678"/>
                    </a:lnTo>
                    <a:lnTo>
                      <a:pt x="172" y="667"/>
                    </a:lnTo>
                    <a:lnTo>
                      <a:pt x="167" y="653"/>
                    </a:lnTo>
                    <a:lnTo>
                      <a:pt x="163" y="637"/>
                    </a:lnTo>
                    <a:lnTo>
                      <a:pt x="159" y="619"/>
                    </a:lnTo>
                    <a:lnTo>
                      <a:pt x="154" y="598"/>
                    </a:lnTo>
                    <a:lnTo>
                      <a:pt x="149" y="577"/>
                    </a:lnTo>
                    <a:lnTo>
                      <a:pt x="145" y="555"/>
                    </a:lnTo>
                    <a:lnTo>
                      <a:pt x="145" y="557"/>
                    </a:lnTo>
                    <a:lnTo>
                      <a:pt x="146" y="564"/>
                    </a:lnTo>
                    <a:lnTo>
                      <a:pt x="146" y="574"/>
                    </a:lnTo>
                    <a:lnTo>
                      <a:pt x="146" y="588"/>
                    </a:lnTo>
                    <a:lnTo>
                      <a:pt x="147" y="604"/>
                    </a:lnTo>
                    <a:lnTo>
                      <a:pt x="148" y="622"/>
                    </a:lnTo>
                    <a:lnTo>
                      <a:pt x="148" y="641"/>
                    </a:lnTo>
                    <a:lnTo>
                      <a:pt x="148" y="660"/>
                    </a:lnTo>
                    <a:lnTo>
                      <a:pt x="148" y="712"/>
                    </a:lnTo>
                    <a:lnTo>
                      <a:pt x="148" y="732"/>
                    </a:lnTo>
                    <a:lnTo>
                      <a:pt x="148" y="751"/>
                    </a:lnTo>
                    <a:lnTo>
                      <a:pt x="147" y="768"/>
                    </a:lnTo>
                    <a:lnTo>
                      <a:pt x="146" y="785"/>
                    </a:lnTo>
                    <a:lnTo>
                      <a:pt x="146" y="799"/>
                    </a:lnTo>
                    <a:lnTo>
                      <a:pt x="146" y="809"/>
                    </a:lnTo>
                    <a:lnTo>
                      <a:pt x="145" y="816"/>
                    </a:lnTo>
                    <a:lnTo>
                      <a:pt x="145" y="818"/>
                    </a:lnTo>
                    <a:lnTo>
                      <a:pt x="14" y="822"/>
                    </a:lnTo>
                    <a:lnTo>
                      <a:pt x="0" y="749"/>
                    </a:lnTo>
                    <a:lnTo>
                      <a:pt x="5" y="558"/>
                    </a:lnTo>
                    <a:lnTo>
                      <a:pt x="6" y="558"/>
                    </a:lnTo>
                    <a:lnTo>
                      <a:pt x="8" y="555"/>
                    </a:lnTo>
                    <a:lnTo>
                      <a:pt x="11" y="550"/>
                    </a:lnTo>
                    <a:lnTo>
                      <a:pt x="14" y="543"/>
                    </a:lnTo>
                    <a:lnTo>
                      <a:pt x="19" y="534"/>
                    </a:lnTo>
                    <a:lnTo>
                      <a:pt x="25" y="522"/>
                    </a:lnTo>
                    <a:lnTo>
                      <a:pt x="30" y="509"/>
                    </a:lnTo>
                    <a:lnTo>
                      <a:pt x="36" y="492"/>
                    </a:lnTo>
                    <a:lnTo>
                      <a:pt x="43" y="473"/>
                    </a:lnTo>
                    <a:lnTo>
                      <a:pt x="49" y="452"/>
                    </a:lnTo>
                    <a:lnTo>
                      <a:pt x="54" y="428"/>
                    </a:lnTo>
                    <a:lnTo>
                      <a:pt x="60" y="401"/>
                    </a:lnTo>
                    <a:lnTo>
                      <a:pt x="65" y="371"/>
                    </a:lnTo>
                    <a:lnTo>
                      <a:pt x="70" y="337"/>
                    </a:lnTo>
                    <a:lnTo>
                      <a:pt x="73" y="302"/>
                    </a:lnTo>
                    <a:lnTo>
                      <a:pt x="75" y="262"/>
                    </a:lnTo>
                    <a:lnTo>
                      <a:pt x="76" y="220"/>
                    </a:lnTo>
                    <a:lnTo>
                      <a:pt x="76" y="174"/>
                    </a:lnTo>
                    <a:lnTo>
                      <a:pt x="74" y="125"/>
                    </a:lnTo>
                    <a:lnTo>
                      <a:pt x="70" y="72"/>
                    </a:lnTo>
                    <a:lnTo>
                      <a:pt x="65" y="15"/>
                    </a:lnTo>
                    <a:lnTo>
                      <a:pt x="14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77"/>
              <p:cNvSpPr>
                <a:spLocks/>
              </p:cNvSpPr>
              <p:nvPr/>
            </p:nvSpPr>
            <p:spPr bwMode="auto">
              <a:xfrm>
                <a:off x="2362199" y="3217863"/>
                <a:ext cx="227013" cy="876300"/>
              </a:xfrm>
              <a:custGeom>
                <a:avLst/>
                <a:gdLst/>
                <a:ahLst/>
                <a:cxnLst>
                  <a:cxn ang="0">
                    <a:pos x="135" y="0"/>
                  </a:cxn>
                  <a:cxn ang="0">
                    <a:pos x="143" y="154"/>
                  </a:cxn>
                  <a:cxn ang="0">
                    <a:pos x="105" y="173"/>
                  </a:cxn>
                  <a:cxn ang="0">
                    <a:pos x="136" y="180"/>
                  </a:cxn>
                  <a:cxn ang="0">
                    <a:pos x="135" y="182"/>
                  </a:cxn>
                  <a:cxn ang="0">
                    <a:pos x="135" y="189"/>
                  </a:cxn>
                  <a:cxn ang="0">
                    <a:pos x="132" y="200"/>
                  </a:cxn>
                  <a:cxn ang="0">
                    <a:pos x="129" y="213"/>
                  </a:cxn>
                  <a:cxn ang="0">
                    <a:pos x="125" y="230"/>
                  </a:cxn>
                  <a:cxn ang="0">
                    <a:pos x="121" y="251"/>
                  </a:cxn>
                  <a:cxn ang="0">
                    <a:pos x="116" y="272"/>
                  </a:cxn>
                  <a:cxn ang="0">
                    <a:pos x="109" y="297"/>
                  </a:cxn>
                  <a:cxn ang="0">
                    <a:pos x="102" y="322"/>
                  </a:cxn>
                  <a:cxn ang="0">
                    <a:pos x="86" y="376"/>
                  </a:cxn>
                  <a:cxn ang="0">
                    <a:pos x="67" y="431"/>
                  </a:cxn>
                  <a:cxn ang="0">
                    <a:pos x="57" y="458"/>
                  </a:cxn>
                  <a:cxn ang="0">
                    <a:pos x="46" y="484"/>
                  </a:cxn>
                  <a:cxn ang="0">
                    <a:pos x="35" y="509"/>
                  </a:cxn>
                  <a:cxn ang="0">
                    <a:pos x="22" y="532"/>
                  </a:cxn>
                  <a:cxn ang="0">
                    <a:pos x="10" y="552"/>
                  </a:cxn>
                  <a:cxn ang="0">
                    <a:pos x="0" y="511"/>
                  </a:cxn>
                  <a:cxn ang="0">
                    <a:pos x="0" y="509"/>
                  </a:cxn>
                  <a:cxn ang="0">
                    <a:pos x="3" y="503"/>
                  </a:cxn>
                  <a:cxn ang="0">
                    <a:pos x="5" y="494"/>
                  </a:cxn>
                  <a:cxn ang="0">
                    <a:pos x="10" y="482"/>
                  </a:cxn>
                  <a:cxn ang="0">
                    <a:pos x="14" y="466"/>
                  </a:cxn>
                  <a:cxn ang="0">
                    <a:pos x="19" y="448"/>
                  </a:cxn>
                  <a:cxn ang="0">
                    <a:pos x="25" y="427"/>
                  </a:cxn>
                  <a:cxn ang="0">
                    <a:pos x="31" y="404"/>
                  </a:cxn>
                  <a:cxn ang="0">
                    <a:pos x="37" y="379"/>
                  </a:cxn>
                  <a:cxn ang="0">
                    <a:pos x="42" y="353"/>
                  </a:cxn>
                  <a:cxn ang="0">
                    <a:pos x="47" y="324"/>
                  </a:cxn>
                  <a:cxn ang="0">
                    <a:pos x="51" y="294"/>
                  </a:cxn>
                  <a:cxn ang="0">
                    <a:pos x="54" y="264"/>
                  </a:cxn>
                  <a:cxn ang="0">
                    <a:pos x="57" y="222"/>
                  </a:cxn>
                  <a:cxn ang="0">
                    <a:pos x="59" y="184"/>
                  </a:cxn>
                  <a:cxn ang="0">
                    <a:pos x="59" y="150"/>
                  </a:cxn>
                  <a:cxn ang="0">
                    <a:pos x="59" y="119"/>
                  </a:cxn>
                  <a:cxn ang="0">
                    <a:pos x="59" y="91"/>
                  </a:cxn>
                  <a:cxn ang="0">
                    <a:pos x="58" y="68"/>
                  </a:cxn>
                  <a:cxn ang="0">
                    <a:pos x="56" y="48"/>
                  </a:cxn>
                  <a:cxn ang="0">
                    <a:pos x="55" y="33"/>
                  </a:cxn>
                  <a:cxn ang="0">
                    <a:pos x="54" y="22"/>
                  </a:cxn>
                  <a:cxn ang="0">
                    <a:pos x="53" y="15"/>
                  </a:cxn>
                  <a:cxn ang="0">
                    <a:pos x="53" y="12"/>
                  </a:cxn>
                  <a:cxn ang="0">
                    <a:pos x="135" y="0"/>
                  </a:cxn>
                </a:cxnLst>
                <a:rect l="0" t="0" r="r" b="b"/>
                <a:pathLst>
                  <a:path w="143" h="552">
                    <a:moveTo>
                      <a:pt x="135" y="0"/>
                    </a:moveTo>
                    <a:lnTo>
                      <a:pt x="143" y="154"/>
                    </a:lnTo>
                    <a:lnTo>
                      <a:pt x="105" y="173"/>
                    </a:lnTo>
                    <a:lnTo>
                      <a:pt x="136" y="180"/>
                    </a:lnTo>
                    <a:lnTo>
                      <a:pt x="135" y="182"/>
                    </a:lnTo>
                    <a:lnTo>
                      <a:pt x="135" y="189"/>
                    </a:lnTo>
                    <a:lnTo>
                      <a:pt x="132" y="200"/>
                    </a:lnTo>
                    <a:lnTo>
                      <a:pt x="129" y="213"/>
                    </a:lnTo>
                    <a:lnTo>
                      <a:pt x="125" y="230"/>
                    </a:lnTo>
                    <a:lnTo>
                      <a:pt x="121" y="251"/>
                    </a:lnTo>
                    <a:lnTo>
                      <a:pt x="116" y="272"/>
                    </a:lnTo>
                    <a:lnTo>
                      <a:pt x="109" y="297"/>
                    </a:lnTo>
                    <a:lnTo>
                      <a:pt x="102" y="322"/>
                    </a:lnTo>
                    <a:lnTo>
                      <a:pt x="86" y="376"/>
                    </a:lnTo>
                    <a:lnTo>
                      <a:pt x="67" y="431"/>
                    </a:lnTo>
                    <a:lnTo>
                      <a:pt x="57" y="458"/>
                    </a:lnTo>
                    <a:lnTo>
                      <a:pt x="46" y="484"/>
                    </a:lnTo>
                    <a:lnTo>
                      <a:pt x="35" y="509"/>
                    </a:lnTo>
                    <a:lnTo>
                      <a:pt x="22" y="532"/>
                    </a:lnTo>
                    <a:lnTo>
                      <a:pt x="10" y="552"/>
                    </a:lnTo>
                    <a:lnTo>
                      <a:pt x="0" y="511"/>
                    </a:lnTo>
                    <a:lnTo>
                      <a:pt x="0" y="509"/>
                    </a:lnTo>
                    <a:lnTo>
                      <a:pt x="3" y="503"/>
                    </a:lnTo>
                    <a:lnTo>
                      <a:pt x="5" y="494"/>
                    </a:lnTo>
                    <a:lnTo>
                      <a:pt x="10" y="482"/>
                    </a:lnTo>
                    <a:lnTo>
                      <a:pt x="14" y="466"/>
                    </a:lnTo>
                    <a:lnTo>
                      <a:pt x="19" y="448"/>
                    </a:lnTo>
                    <a:lnTo>
                      <a:pt x="25" y="427"/>
                    </a:lnTo>
                    <a:lnTo>
                      <a:pt x="31" y="404"/>
                    </a:lnTo>
                    <a:lnTo>
                      <a:pt x="37" y="379"/>
                    </a:lnTo>
                    <a:lnTo>
                      <a:pt x="42" y="353"/>
                    </a:lnTo>
                    <a:lnTo>
                      <a:pt x="47" y="324"/>
                    </a:lnTo>
                    <a:lnTo>
                      <a:pt x="51" y="294"/>
                    </a:lnTo>
                    <a:lnTo>
                      <a:pt x="54" y="264"/>
                    </a:lnTo>
                    <a:lnTo>
                      <a:pt x="57" y="222"/>
                    </a:lnTo>
                    <a:lnTo>
                      <a:pt x="59" y="184"/>
                    </a:lnTo>
                    <a:lnTo>
                      <a:pt x="59" y="150"/>
                    </a:lnTo>
                    <a:lnTo>
                      <a:pt x="59" y="119"/>
                    </a:lnTo>
                    <a:lnTo>
                      <a:pt x="59" y="91"/>
                    </a:lnTo>
                    <a:lnTo>
                      <a:pt x="58" y="68"/>
                    </a:lnTo>
                    <a:lnTo>
                      <a:pt x="56" y="48"/>
                    </a:lnTo>
                    <a:lnTo>
                      <a:pt x="55" y="33"/>
                    </a:lnTo>
                    <a:lnTo>
                      <a:pt x="54" y="22"/>
                    </a:lnTo>
                    <a:lnTo>
                      <a:pt x="53" y="15"/>
                    </a:lnTo>
                    <a:lnTo>
                      <a:pt x="53" y="12"/>
                    </a:lnTo>
                    <a:lnTo>
                      <a:pt x="13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78"/>
              <p:cNvSpPr>
                <a:spLocks/>
              </p:cNvSpPr>
              <p:nvPr/>
            </p:nvSpPr>
            <p:spPr bwMode="auto">
              <a:xfrm>
                <a:off x="1970087" y="3271838"/>
                <a:ext cx="407988" cy="822325"/>
              </a:xfrm>
              <a:custGeom>
                <a:avLst/>
                <a:gdLst/>
                <a:ahLst/>
                <a:cxnLst>
                  <a:cxn ang="0">
                    <a:pos x="86" y="2"/>
                  </a:cxn>
                  <a:cxn ang="0">
                    <a:pos x="91" y="18"/>
                  </a:cxn>
                  <a:cxn ang="0">
                    <a:pos x="99" y="47"/>
                  </a:cxn>
                  <a:cxn ang="0">
                    <a:pos x="110" y="85"/>
                  </a:cxn>
                  <a:cxn ang="0">
                    <a:pos x="123" y="130"/>
                  </a:cxn>
                  <a:cxn ang="0">
                    <a:pos x="138" y="177"/>
                  </a:cxn>
                  <a:cxn ang="0">
                    <a:pos x="153" y="225"/>
                  </a:cxn>
                  <a:cxn ang="0">
                    <a:pos x="169" y="268"/>
                  </a:cxn>
                  <a:cxn ang="0">
                    <a:pos x="195" y="338"/>
                  </a:cxn>
                  <a:cxn ang="0">
                    <a:pos x="213" y="378"/>
                  </a:cxn>
                  <a:cxn ang="0">
                    <a:pos x="229" y="414"/>
                  </a:cxn>
                  <a:cxn ang="0">
                    <a:pos x="242" y="442"/>
                  </a:cxn>
                  <a:cxn ang="0">
                    <a:pos x="251" y="460"/>
                  </a:cxn>
                  <a:cxn ang="0">
                    <a:pos x="255" y="467"/>
                  </a:cxn>
                  <a:cxn ang="0">
                    <a:pos x="255" y="517"/>
                  </a:cxn>
                  <a:cxn ang="0">
                    <a:pos x="247" y="505"/>
                  </a:cxn>
                  <a:cxn ang="0">
                    <a:pos x="233" y="484"/>
                  </a:cxn>
                  <a:cxn ang="0">
                    <a:pos x="215" y="458"/>
                  </a:cxn>
                  <a:cxn ang="0">
                    <a:pos x="195" y="429"/>
                  </a:cxn>
                  <a:cxn ang="0">
                    <a:pos x="174" y="400"/>
                  </a:cxn>
                  <a:cxn ang="0">
                    <a:pos x="155" y="375"/>
                  </a:cxn>
                  <a:cxn ang="0">
                    <a:pos x="139" y="353"/>
                  </a:cxn>
                  <a:cxn ang="0">
                    <a:pos x="120" y="324"/>
                  </a:cxn>
                  <a:cxn ang="0">
                    <a:pos x="80" y="264"/>
                  </a:cxn>
                  <a:cxn ang="0">
                    <a:pos x="63" y="238"/>
                  </a:cxn>
                  <a:cxn ang="0">
                    <a:pos x="50" y="217"/>
                  </a:cxn>
                  <a:cxn ang="0">
                    <a:pos x="42" y="205"/>
                  </a:cxn>
                  <a:cxn ang="0">
                    <a:pos x="80" y="176"/>
                  </a:cxn>
                  <a:cxn ang="0">
                    <a:pos x="32" y="174"/>
                  </a:cxn>
                  <a:cxn ang="0">
                    <a:pos x="29" y="158"/>
                  </a:cxn>
                  <a:cxn ang="0">
                    <a:pos x="24" y="132"/>
                  </a:cxn>
                  <a:cxn ang="0">
                    <a:pos x="13" y="81"/>
                  </a:cxn>
                  <a:cxn ang="0">
                    <a:pos x="6" y="46"/>
                  </a:cxn>
                  <a:cxn ang="0">
                    <a:pos x="2" y="15"/>
                  </a:cxn>
                  <a:cxn ang="0">
                    <a:pos x="85" y="0"/>
                  </a:cxn>
                </a:cxnLst>
                <a:rect l="0" t="0" r="r" b="b"/>
                <a:pathLst>
                  <a:path w="257" h="518">
                    <a:moveTo>
                      <a:pt x="85" y="0"/>
                    </a:moveTo>
                    <a:lnTo>
                      <a:pt x="86" y="2"/>
                    </a:lnTo>
                    <a:lnTo>
                      <a:pt x="88" y="8"/>
                    </a:lnTo>
                    <a:lnTo>
                      <a:pt x="91" y="18"/>
                    </a:lnTo>
                    <a:lnTo>
                      <a:pt x="94" y="31"/>
                    </a:lnTo>
                    <a:lnTo>
                      <a:pt x="99" y="47"/>
                    </a:lnTo>
                    <a:lnTo>
                      <a:pt x="104" y="65"/>
                    </a:lnTo>
                    <a:lnTo>
                      <a:pt x="110" y="85"/>
                    </a:lnTo>
                    <a:lnTo>
                      <a:pt x="117" y="107"/>
                    </a:lnTo>
                    <a:lnTo>
                      <a:pt x="123" y="130"/>
                    </a:lnTo>
                    <a:lnTo>
                      <a:pt x="131" y="153"/>
                    </a:lnTo>
                    <a:lnTo>
                      <a:pt x="138" y="177"/>
                    </a:lnTo>
                    <a:lnTo>
                      <a:pt x="146" y="201"/>
                    </a:lnTo>
                    <a:lnTo>
                      <a:pt x="153" y="225"/>
                    </a:lnTo>
                    <a:lnTo>
                      <a:pt x="161" y="247"/>
                    </a:lnTo>
                    <a:lnTo>
                      <a:pt x="169" y="268"/>
                    </a:lnTo>
                    <a:lnTo>
                      <a:pt x="186" y="315"/>
                    </a:lnTo>
                    <a:lnTo>
                      <a:pt x="195" y="338"/>
                    </a:lnTo>
                    <a:lnTo>
                      <a:pt x="204" y="359"/>
                    </a:lnTo>
                    <a:lnTo>
                      <a:pt x="213" y="378"/>
                    </a:lnTo>
                    <a:lnTo>
                      <a:pt x="221" y="397"/>
                    </a:lnTo>
                    <a:lnTo>
                      <a:pt x="229" y="414"/>
                    </a:lnTo>
                    <a:lnTo>
                      <a:pt x="236" y="429"/>
                    </a:lnTo>
                    <a:lnTo>
                      <a:pt x="242" y="442"/>
                    </a:lnTo>
                    <a:lnTo>
                      <a:pt x="247" y="453"/>
                    </a:lnTo>
                    <a:lnTo>
                      <a:pt x="251" y="460"/>
                    </a:lnTo>
                    <a:lnTo>
                      <a:pt x="254" y="465"/>
                    </a:lnTo>
                    <a:lnTo>
                      <a:pt x="255" y="467"/>
                    </a:lnTo>
                    <a:lnTo>
                      <a:pt x="257" y="518"/>
                    </a:lnTo>
                    <a:lnTo>
                      <a:pt x="255" y="517"/>
                    </a:lnTo>
                    <a:lnTo>
                      <a:pt x="252" y="512"/>
                    </a:lnTo>
                    <a:lnTo>
                      <a:pt x="247" y="505"/>
                    </a:lnTo>
                    <a:lnTo>
                      <a:pt x="242" y="496"/>
                    </a:lnTo>
                    <a:lnTo>
                      <a:pt x="233" y="484"/>
                    </a:lnTo>
                    <a:lnTo>
                      <a:pt x="225" y="472"/>
                    </a:lnTo>
                    <a:lnTo>
                      <a:pt x="215" y="458"/>
                    </a:lnTo>
                    <a:lnTo>
                      <a:pt x="205" y="444"/>
                    </a:lnTo>
                    <a:lnTo>
                      <a:pt x="195" y="429"/>
                    </a:lnTo>
                    <a:lnTo>
                      <a:pt x="185" y="415"/>
                    </a:lnTo>
                    <a:lnTo>
                      <a:pt x="174" y="400"/>
                    </a:lnTo>
                    <a:lnTo>
                      <a:pt x="164" y="387"/>
                    </a:lnTo>
                    <a:lnTo>
                      <a:pt x="155" y="375"/>
                    </a:lnTo>
                    <a:lnTo>
                      <a:pt x="147" y="365"/>
                    </a:lnTo>
                    <a:lnTo>
                      <a:pt x="139" y="353"/>
                    </a:lnTo>
                    <a:lnTo>
                      <a:pt x="129" y="339"/>
                    </a:lnTo>
                    <a:lnTo>
                      <a:pt x="120" y="324"/>
                    </a:lnTo>
                    <a:lnTo>
                      <a:pt x="89" y="279"/>
                    </a:lnTo>
                    <a:lnTo>
                      <a:pt x="80" y="264"/>
                    </a:lnTo>
                    <a:lnTo>
                      <a:pt x="71" y="250"/>
                    </a:lnTo>
                    <a:lnTo>
                      <a:pt x="63" y="238"/>
                    </a:lnTo>
                    <a:lnTo>
                      <a:pt x="56" y="226"/>
                    </a:lnTo>
                    <a:lnTo>
                      <a:pt x="50" y="217"/>
                    </a:lnTo>
                    <a:lnTo>
                      <a:pt x="45" y="209"/>
                    </a:lnTo>
                    <a:lnTo>
                      <a:pt x="42" y="205"/>
                    </a:lnTo>
                    <a:lnTo>
                      <a:pt x="42" y="203"/>
                    </a:lnTo>
                    <a:lnTo>
                      <a:pt x="80" y="176"/>
                    </a:lnTo>
                    <a:lnTo>
                      <a:pt x="33" y="176"/>
                    </a:lnTo>
                    <a:lnTo>
                      <a:pt x="32" y="174"/>
                    </a:lnTo>
                    <a:lnTo>
                      <a:pt x="31" y="168"/>
                    </a:lnTo>
                    <a:lnTo>
                      <a:pt x="29" y="158"/>
                    </a:lnTo>
                    <a:lnTo>
                      <a:pt x="26" y="146"/>
                    </a:lnTo>
                    <a:lnTo>
                      <a:pt x="24" y="132"/>
                    </a:lnTo>
                    <a:lnTo>
                      <a:pt x="20" y="116"/>
                    </a:lnTo>
                    <a:lnTo>
                      <a:pt x="13" y="81"/>
                    </a:lnTo>
                    <a:lnTo>
                      <a:pt x="9" y="63"/>
                    </a:lnTo>
                    <a:lnTo>
                      <a:pt x="6" y="46"/>
                    </a:lnTo>
                    <a:lnTo>
                      <a:pt x="4" y="29"/>
                    </a:lnTo>
                    <a:lnTo>
                      <a:pt x="2" y="15"/>
                    </a:lnTo>
                    <a:lnTo>
                      <a:pt x="0" y="2"/>
                    </a:lnTo>
                    <a:lnTo>
                      <a:pt x="8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79"/>
              <p:cNvSpPr>
                <a:spLocks/>
              </p:cNvSpPr>
              <p:nvPr/>
            </p:nvSpPr>
            <p:spPr bwMode="auto">
              <a:xfrm>
                <a:off x="1777999" y="2058988"/>
                <a:ext cx="833438" cy="727075"/>
              </a:xfrm>
              <a:custGeom>
                <a:avLst/>
                <a:gdLst/>
                <a:ahLst/>
                <a:cxnLst>
                  <a:cxn ang="0">
                    <a:pos x="287" y="3"/>
                  </a:cxn>
                  <a:cxn ang="0">
                    <a:pos x="349" y="21"/>
                  </a:cxn>
                  <a:cxn ang="0">
                    <a:pos x="408" y="53"/>
                  </a:cxn>
                  <a:cxn ang="0">
                    <a:pos x="461" y="98"/>
                  </a:cxn>
                  <a:cxn ang="0">
                    <a:pos x="506" y="156"/>
                  </a:cxn>
                  <a:cxn ang="0">
                    <a:pos x="521" y="207"/>
                  </a:cxn>
                  <a:cxn ang="0">
                    <a:pos x="503" y="239"/>
                  </a:cxn>
                  <a:cxn ang="0">
                    <a:pos x="473" y="268"/>
                  </a:cxn>
                  <a:cxn ang="0">
                    <a:pos x="434" y="290"/>
                  </a:cxn>
                  <a:cxn ang="0">
                    <a:pos x="387" y="302"/>
                  </a:cxn>
                  <a:cxn ang="0">
                    <a:pos x="327" y="302"/>
                  </a:cxn>
                  <a:cxn ang="0">
                    <a:pos x="266" y="292"/>
                  </a:cxn>
                  <a:cxn ang="0">
                    <a:pos x="214" y="274"/>
                  </a:cxn>
                  <a:cxn ang="0">
                    <a:pos x="173" y="253"/>
                  </a:cxn>
                  <a:cxn ang="0">
                    <a:pos x="142" y="232"/>
                  </a:cxn>
                  <a:cxn ang="0">
                    <a:pos x="121" y="214"/>
                  </a:cxn>
                  <a:cxn ang="0">
                    <a:pos x="111" y="204"/>
                  </a:cxn>
                  <a:cxn ang="0">
                    <a:pos x="114" y="236"/>
                  </a:cxn>
                  <a:cxn ang="0">
                    <a:pos x="113" y="295"/>
                  </a:cxn>
                  <a:cxn ang="0">
                    <a:pos x="103" y="346"/>
                  </a:cxn>
                  <a:cxn ang="0">
                    <a:pos x="86" y="388"/>
                  </a:cxn>
                  <a:cxn ang="0">
                    <a:pos x="67" y="422"/>
                  </a:cxn>
                  <a:cxn ang="0">
                    <a:pos x="45" y="448"/>
                  </a:cxn>
                  <a:cxn ang="0">
                    <a:pos x="29" y="444"/>
                  </a:cxn>
                  <a:cxn ang="0">
                    <a:pos x="14" y="400"/>
                  </a:cxn>
                  <a:cxn ang="0">
                    <a:pos x="2" y="337"/>
                  </a:cxn>
                  <a:cxn ang="0">
                    <a:pos x="1" y="274"/>
                  </a:cxn>
                  <a:cxn ang="0">
                    <a:pos x="9" y="212"/>
                  </a:cxn>
                  <a:cxn ang="0">
                    <a:pos x="26" y="154"/>
                  </a:cxn>
                  <a:cxn ang="0">
                    <a:pos x="53" y="101"/>
                  </a:cxn>
                  <a:cxn ang="0">
                    <a:pos x="90" y="57"/>
                  </a:cxn>
                  <a:cxn ang="0">
                    <a:pos x="134" y="25"/>
                  </a:cxn>
                  <a:cxn ang="0">
                    <a:pos x="191" y="5"/>
                  </a:cxn>
                  <a:cxn ang="0">
                    <a:pos x="255" y="0"/>
                  </a:cxn>
                </a:cxnLst>
                <a:rect l="0" t="0" r="r" b="b"/>
                <a:pathLst>
                  <a:path w="525" h="458">
                    <a:moveTo>
                      <a:pt x="255" y="0"/>
                    </a:moveTo>
                    <a:lnTo>
                      <a:pt x="287" y="3"/>
                    </a:lnTo>
                    <a:lnTo>
                      <a:pt x="319" y="10"/>
                    </a:lnTo>
                    <a:lnTo>
                      <a:pt x="349" y="21"/>
                    </a:lnTo>
                    <a:lnTo>
                      <a:pt x="379" y="35"/>
                    </a:lnTo>
                    <a:lnTo>
                      <a:pt x="408" y="53"/>
                    </a:lnTo>
                    <a:lnTo>
                      <a:pt x="435" y="74"/>
                    </a:lnTo>
                    <a:lnTo>
                      <a:pt x="461" y="98"/>
                    </a:lnTo>
                    <a:lnTo>
                      <a:pt x="484" y="126"/>
                    </a:lnTo>
                    <a:lnTo>
                      <a:pt x="506" y="156"/>
                    </a:lnTo>
                    <a:lnTo>
                      <a:pt x="525" y="189"/>
                    </a:lnTo>
                    <a:lnTo>
                      <a:pt x="521" y="207"/>
                    </a:lnTo>
                    <a:lnTo>
                      <a:pt x="513" y="223"/>
                    </a:lnTo>
                    <a:lnTo>
                      <a:pt x="503" y="239"/>
                    </a:lnTo>
                    <a:lnTo>
                      <a:pt x="489" y="254"/>
                    </a:lnTo>
                    <a:lnTo>
                      <a:pt x="473" y="268"/>
                    </a:lnTo>
                    <a:lnTo>
                      <a:pt x="454" y="280"/>
                    </a:lnTo>
                    <a:lnTo>
                      <a:pt x="434" y="290"/>
                    </a:lnTo>
                    <a:lnTo>
                      <a:pt x="411" y="297"/>
                    </a:lnTo>
                    <a:lnTo>
                      <a:pt x="387" y="302"/>
                    </a:lnTo>
                    <a:lnTo>
                      <a:pt x="361" y="304"/>
                    </a:lnTo>
                    <a:lnTo>
                      <a:pt x="327" y="302"/>
                    </a:lnTo>
                    <a:lnTo>
                      <a:pt x="295" y="298"/>
                    </a:lnTo>
                    <a:lnTo>
                      <a:pt x="266" y="292"/>
                    </a:lnTo>
                    <a:lnTo>
                      <a:pt x="239" y="283"/>
                    </a:lnTo>
                    <a:lnTo>
                      <a:pt x="214" y="274"/>
                    </a:lnTo>
                    <a:lnTo>
                      <a:pt x="192" y="264"/>
                    </a:lnTo>
                    <a:lnTo>
                      <a:pt x="173" y="253"/>
                    </a:lnTo>
                    <a:lnTo>
                      <a:pt x="156" y="242"/>
                    </a:lnTo>
                    <a:lnTo>
                      <a:pt x="142" y="232"/>
                    </a:lnTo>
                    <a:lnTo>
                      <a:pt x="131" y="223"/>
                    </a:lnTo>
                    <a:lnTo>
                      <a:pt x="121" y="214"/>
                    </a:lnTo>
                    <a:lnTo>
                      <a:pt x="115" y="208"/>
                    </a:lnTo>
                    <a:lnTo>
                      <a:pt x="111" y="204"/>
                    </a:lnTo>
                    <a:lnTo>
                      <a:pt x="110" y="202"/>
                    </a:lnTo>
                    <a:lnTo>
                      <a:pt x="114" y="236"/>
                    </a:lnTo>
                    <a:lnTo>
                      <a:pt x="115" y="266"/>
                    </a:lnTo>
                    <a:lnTo>
                      <a:pt x="113" y="295"/>
                    </a:lnTo>
                    <a:lnTo>
                      <a:pt x="109" y="322"/>
                    </a:lnTo>
                    <a:lnTo>
                      <a:pt x="103" y="346"/>
                    </a:lnTo>
                    <a:lnTo>
                      <a:pt x="95" y="368"/>
                    </a:lnTo>
                    <a:lnTo>
                      <a:pt x="86" y="388"/>
                    </a:lnTo>
                    <a:lnTo>
                      <a:pt x="77" y="406"/>
                    </a:lnTo>
                    <a:lnTo>
                      <a:pt x="67" y="422"/>
                    </a:lnTo>
                    <a:lnTo>
                      <a:pt x="56" y="436"/>
                    </a:lnTo>
                    <a:lnTo>
                      <a:pt x="45" y="448"/>
                    </a:lnTo>
                    <a:lnTo>
                      <a:pt x="35" y="458"/>
                    </a:lnTo>
                    <a:lnTo>
                      <a:pt x="29" y="444"/>
                    </a:lnTo>
                    <a:lnTo>
                      <a:pt x="23" y="430"/>
                    </a:lnTo>
                    <a:lnTo>
                      <a:pt x="14" y="400"/>
                    </a:lnTo>
                    <a:lnTo>
                      <a:pt x="7" y="368"/>
                    </a:lnTo>
                    <a:lnTo>
                      <a:pt x="2" y="337"/>
                    </a:lnTo>
                    <a:lnTo>
                      <a:pt x="0" y="305"/>
                    </a:lnTo>
                    <a:lnTo>
                      <a:pt x="1" y="274"/>
                    </a:lnTo>
                    <a:lnTo>
                      <a:pt x="4" y="242"/>
                    </a:lnTo>
                    <a:lnTo>
                      <a:pt x="9" y="212"/>
                    </a:lnTo>
                    <a:lnTo>
                      <a:pt x="17" y="182"/>
                    </a:lnTo>
                    <a:lnTo>
                      <a:pt x="26" y="154"/>
                    </a:lnTo>
                    <a:lnTo>
                      <a:pt x="39" y="126"/>
                    </a:lnTo>
                    <a:lnTo>
                      <a:pt x="53" y="101"/>
                    </a:lnTo>
                    <a:lnTo>
                      <a:pt x="70" y="78"/>
                    </a:lnTo>
                    <a:lnTo>
                      <a:pt x="90" y="57"/>
                    </a:lnTo>
                    <a:lnTo>
                      <a:pt x="111" y="40"/>
                    </a:lnTo>
                    <a:lnTo>
                      <a:pt x="134" y="25"/>
                    </a:lnTo>
                    <a:lnTo>
                      <a:pt x="160" y="14"/>
                    </a:lnTo>
                    <a:lnTo>
                      <a:pt x="191" y="5"/>
                    </a:lnTo>
                    <a:lnTo>
                      <a:pt x="223" y="0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80"/>
              <p:cNvSpPr>
                <a:spLocks/>
              </p:cNvSpPr>
              <p:nvPr/>
            </p:nvSpPr>
            <p:spPr bwMode="auto">
              <a:xfrm>
                <a:off x="2405062" y="4189413"/>
                <a:ext cx="23813" cy="238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2" y="2"/>
                  </a:cxn>
                  <a:cxn ang="0">
                    <a:pos x="15" y="6"/>
                  </a:cxn>
                  <a:cxn ang="0">
                    <a:pos x="15" y="10"/>
                  </a:cxn>
                  <a:cxn ang="0">
                    <a:pos x="13" y="12"/>
                  </a:cxn>
                  <a:cxn ang="0">
                    <a:pos x="12" y="14"/>
                  </a:cxn>
                  <a:cxn ang="0">
                    <a:pos x="10" y="15"/>
                  </a:cxn>
                  <a:cxn ang="0">
                    <a:pos x="5" y="15"/>
                  </a:cxn>
                  <a:cxn ang="0">
                    <a:pos x="3" y="14"/>
                  </a:cxn>
                  <a:cxn ang="0">
                    <a:pos x="2" y="12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3" y="2"/>
                  </a:cxn>
                  <a:cxn ang="0">
                    <a:pos x="8" y="0"/>
                  </a:cxn>
                </a:cxnLst>
                <a:rect l="0" t="0" r="r" b="b"/>
                <a:pathLst>
                  <a:path w="15" h="15">
                    <a:moveTo>
                      <a:pt x="8" y="0"/>
                    </a:moveTo>
                    <a:lnTo>
                      <a:pt x="12" y="2"/>
                    </a:lnTo>
                    <a:lnTo>
                      <a:pt x="15" y="6"/>
                    </a:lnTo>
                    <a:lnTo>
                      <a:pt x="15" y="10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10" y="15"/>
                    </a:lnTo>
                    <a:lnTo>
                      <a:pt x="5" y="15"/>
                    </a:lnTo>
                    <a:lnTo>
                      <a:pt x="3" y="14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1"/>
              <p:cNvSpPr>
                <a:spLocks/>
              </p:cNvSpPr>
              <p:nvPr/>
            </p:nvSpPr>
            <p:spPr bwMode="auto">
              <a:xfrm>
                <a:off x="2400299" y="4302125"/>
                <a:ext cx="25400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1" y="0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8"/>
                  </a:cxn>
                  <a:cxn ang="0">
                    <a:pos x="14" y="12"/>
                  </a:cxn>
                  <a:cxn ang="0">
                    <a:pos x="13" y="14"/>
                  </a:cxn>
                  <a:cxn ang="0">
                    <a:pos x="8" y="16"/>
                  </a:cxn>
                  <a:cxn ang="0">
                    <a:pos x="4" y="14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3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11" y="0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8"/>
                    </a:lnTo>
                    <a:lnTo>
                      <a:pt x="14" y="12"/>
                    </a:lnTo>
                    <a:lnTo>
                      <a:pt x="13" y="14"/>
                    </a:lnTo>
                    <a:lnTo>
                      <a:pt x="8" y="16"/>
                    </a:lnTo>
                    <a:lnTo>
                      <a:pt x="4" y="14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82"/>
              <p:cNvSpPr>
                <a:spLocks/>
              </p:cNvSpPr>
              <p:nvPr/>
            </p:nvSpPr>
            <p:spPr bwMode="auto">
              <a:xfrm>
                <a:off x="2605087" y="2446338"/>
                <a:ext cx="60325" cy="4318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9" y="1"/>
                  </a:cxn>
                  <a:cxn ang="0">
                    <a:pos x="11" y="6"/>
                  </a:cxn>
                  <a:cxn ang="0">
                    <a:pos x="15" y="14"/>
                  </a:cxn>
                  <a:cxn ang="0">
                    <a:pos x="19" y="25"/>
                  </a:cxn>
                  <a:cxn ang="0">
                    <a:pos x="24" y="38"/>
                  </a:cxn>
                  <a:cxn ang="0">
                    <a:pos x="28" y="54"/>
                  </a:cxn>
                  <a:cxn ang="0">
                    <a:pos x="33" y="72"/>
                  </a:cxn>
                  <a:cxn ang="0">
                    <a:pos x="35" y="92"/>
                  </a:cxn>
                  <a:cxn ang="0">
                    <a:pos x="37" y="114"/>
                  </a:cxn>
                  <a:cxn ang="0">
                    <a:pos x="38" y="137"/>
                  </a:cxn>
                  <a:cxn ang="0">
                    <a:pos x="35" y="162"/>
                  </a:cxn>
                  <a:cxn ang="0">
                    <a:pos x="31" y="188"/>
                  </a:cxn>
                  <a:cxn ang="0">
                    <a:pos x="24" y="216"/>
                  </a:cxn>
                  <a:cxn ang="0">
                    <a:pos x="14" y="243"/>
                  </a:cxn>
                  <a:cxn ang="0">
                    <a:pos x="0" y="272"/>
                  </a:cxn>
                  <a:cxn ang="0">
                    <a:pos x="0" y="270"/>
                  </a:cxn>
                  <a:cxn ang="0">
                    <a:pos x="3" y="265"/>
                  </a:cxn>
                  <a:cxn ang="0">
                    <a:pos x="6" y="256"/>
                  </a:cxn>
                  <a:cxn ang="0">
                    <a:pos x="10" y="243"/>
                  </a:cxn>
                  <a:cxn ang="0">
                    <a:pos x="14" y="228"/>
                  </a:cxn>
                  <a:cxn ang="0">
                    <a:pos x="18" y="210"/>
                  </a:cxn>
                  <a:cxn ang="0">
                    <a:pos x="22" y="190"/>
                  </a:cxn>
                  <a:cxn ang="0">
                    <a:pos x="25" y="167"/>
                  </a:cxn>
                  <a:cxn ang="0">
                    <a:pos x="27" y="143"/>
                  </a:cxn>
                  <a:cxn ang="0">
                    <a:pos x="27" y="116"/>
                  </a:cxn>
                  <a:cxn ang="0">
                    <a:pos x="26" y="89"/>
                  </a:cxn>
                  <a:cxn ang="0">
                    <a:pos x="22" y="60"/>
                  </a:cxn>
                  <a:cxn ang="0">
                    <a:pos x="17" y="30"/>
                  </a:cxn>
                  <a:cxn ang="0">
                    <a:pos x="8" y="0"/>
                  </a:cxn>
                </a:cxnLst>
                <a:rect l="0" t="0" r="r" b="b"/>
                <a:pathLst>
                  <a:path w="38" h="272">
                    <a:moveTo>
                      <a:pt x="8" y="0"/>
                    </a:moveTo>
                    <a:lnTo>
                      <a:pt x="9" y="1"/>
                    </a:lnTo>
                    <a:lnTo>
                      <a:pt x="11" y="6"/>
                    </a:lnTo>
                    <a:lnTo>
                      <a:pt x="15" y="14"/>
                    </a:lnTo>
                    <a:lnTo>
                      <a:pt x="19" y="25"/>
                    </a:lnTo>
                    <a:lnTo>
                      <a:pt x="24" y="38"/>
                    </a:lnTo>
                    <a:lnTo>
                      <a:pt x="28" y="54"/>
                    </a:lnTo>
                    <a:lnTo>
                      <a:pt x="33" y="72"/>
                    </a:lnTo>
                    <a:lnTo>
                      <a:pt x="35" y="92"/>
                    </a:lnTo>
                    <a:lnTo>
                      <a:pt x="37" y="114"/>
                    </a:lnTo>
                    <a:lnTo>
                      <a:pt x="38" y="137"/>
                    </a:lnTo>
                    <a:lnTo>
                      <a:pt x="35" y="162"/>
                    </a:lnTo>
                    <a:lnTo>
                      <a:pt x="31" y="188"/>
                    </a:lnTo>
                    <a:lnTo>
                      <a:pt x="24" y="216"/>
                    </a:lnTo>
                    <a:lnTo>
                      <a:pt x="14" y="243"/>
                    </a:lnTo>
                    <a:lnTo>
                      <a:pt x="0" y="272"/>
                    </a:lnTo>
                    <a:lnTo>
                      <a:pt x="0" y="270"/>
                    </a:lnTo>
                    <a:lnTo>
                      <a:pt x="3" y="265"/>
                    </a:lnTo>
                    <a:lnTo>
                      <a:pt x="6" y="256"/>
                    </a:lnTo>
                    <a:lnTo>
                      <a:pt x="10" y="243"/>
                    </a:lnTo>
                    <a:lnTo>
                      <a:pt x="14" y="228"/>
                    </a:lnTo>
                    <a:lnTo>
                      <a:pt x="18" y="210"/>
                    </a:lnTo>
                    <a:lnTo>
                      <a:pt x="22" y="190"/>
                    </a:lnTo>
                    <a:lnTo>
                      <a:pt x="25" y="167"/>
                    </a:lnTo>
                    <a:lnTo>
                      <a:pt x="27" y="143"/>
                    </a:lnTo>
                    <a:lnTo>
                      <a:pt x="27" y="116"/>
                    </a:lnTo>
                    <a:lnTo>
                      <a:pt x="26" y="89"/>
                    </a:lnTo>
                    <a:lnTo>
                      <a:pt x="22" y="60"/>
                    </a:lnTo>
                    <a:lnTo>
                      <a:pt x="17" y="3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83"/>
              <p:cNvSpPr>
                <a:spLocks/>
              </p:cNvSpPr>
              <p:nvPr/>
            </p:nvSpPr>
            <p:spPr bwMode="auto">
              <a:xfrm>
                <a:off x="2125662" y="2246313"/>
                <a:ext cx="390525" cy="257175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214" y="1"/>
                  </a:cxn>
                  <a:cxn ang="0">
                    <a:pos x="216" y="5"/>
                  </a:cxn>
                  <a:cxn ang="0">
                    <a:pos x="220" y="10"/>
                  </a:cxn>
                  <a:cxn ang="0">
                    <a:pos x="225" y="18"/>
                  </a:cxn>
                  <a:cxn ang="0">
                    <a:pos x="231" y="27"/>
                  </a:cxn>
                  <a:cxn ang="0">
                    <a:pos x="236" y="37"/>
                  </a:cxn>
                  <a:cxn ang="0">
                    <a:pos x="241" y="49"/>
                  </a:cxn>
                  <a:cxn ang="0">
                    <a:pos x="244" y="61"/>
                  </a:cxn>
                  <a:cxn ang="0">
                    <a:pos x="246" y="74"/>
                  </a:cxn>
                  <a:cxn ang="0">
                    <a:pos x="246" y="87"/>
                  </a:cxn>
                  <a:cxn ang="0">
                    <a:pos x="242" y="100"/>
                  </a:cxn>
                  <a:cxn ang="0">
                    <a:pos x="235" y="113"/>
                  </a:cxn>
                  <a:cxn ang="0">
                    <a:pos x="225" y="126"/>
                  </a:cxn>
                  <a:cxn ang="0">
                    <a:pos x="211" y="138"/>
                  </a:cxn>
                  <a:cxn ang="0">
                    <a:pos x="191" y="148"/>
                  </a:cxn>
                  <a:cxn ang="0">
                    <a:pos x="170" y="156"/>
                  </a:cxn>
                  <a:cxn ang="0">
                    <a:pos x="147" y="160"/>
                  </a:cxn>
                  <a:cxn ang="0">
                    <a:pos x="125" y="162"/>
                  </a:cxn>
                  <a:cxn ang="0">
                    <a:pos x="102" y="161"/>
                  </a:cxn>
                  <a:cxn ang="0">
                    <a:pos x="80" y="157"/>
                  </a:cxn>
                  <a:cxn ang="0">
                    <a:pos x="59" y="152"/>
                  </a:cxn>
                  <a:cxn ang="0">
                    <a:pos x="41" y="146"/>
                  </a:cxn>
                  <a:cxn ang="0">
                    <a:pos x="24" y="138"/>
                  </a:cxn>
                  <a:cxn ang="0">
                    <a:pos x="10" y="129"/>
                  </a:cxn>
                  <a:cxn ang="0">
                    <a:pos x="0" y="119"/>
                  </a:cxn>
                  <a:cxn ang="0">
                    <a:pos x="2" y="120"/>
                  </a:cxn>
                  <a:cxn ang="0">
                    <a:pos x="7" y="121"/>
                  </a:cxn>
                  <a:cxn ang="0">
                    <a:pos x="16" y="124"/>
                  </a:cxn>
                  <a:cxn ang="0">
                    <a:pos x="27" y="126"/>
                  </a:cxn>
                  <a:cxn ang="0">
                    <a:pos x="41" y="128"/>
                  </a:cxn>
                  <a:cxn ang="0">
                    <a:pos x="55" y="130"/>
                  </a:cxn>
                  <a:cxn ang="0">
                    <a:pos x="72" y="130"/>
                  </a:cxn>
                  <a:cxn ang="0">
                    <a:pos x="89" y="129"/>
                  </a:cxn>
                  <a:cxn ang="0">
                    <a:pos x="106" y="126"/>
                  </a:cxn>
                  <a:cxn ang="0">
                    <a:pos x="124" y="121"/>
                  </a:cxn>
                  <a:cxn ang="0">
                    <a:pos x="141" y="113"/>
                  </a:cxn>
                  <a:cxn ang="0">
                    <a:pos x="157" y="102"/>
                  </a:cxn>
                  <a:cxn ang="0">
                    <a:pos x="154" y="102"/>
                  </a:cxn>
                  <a:cxn ang="0">
                    <a:pos x="149" y="103"/>
                  </a:cxn>
                  <a:cxn ang="0">
                    <a:pos x="141" y="102"/>
                  </a:cxn>
                  <a:cxn ang="0">
                    <a:pos x="130" y="101"/>
                  </a:cxn>
                  <a:cxn ang="0">
                    <a:pos x="119" y="100"/>
                  </a:cxn>
                  <a:cxn ang="0">
                    <a:pos x="106" y="96"/>
                  </a:cxn>
                  <a:cxn ang="0">
                    <a:pos x="94" y="90"/>
                  </a:cxn>
                  <a:cxn ang="0">
                    <a:pos x="82" y="82"/>
                  </a:cxn>
                  <a:cxn ang="0">
                    <a:pos x="71" y="71"/>
                  </a:cxn>
                  <a:cxn ang="0">
                    <a:pos x="73" y="71"/>
                  </a:cxn>
                  <a:cxn ang="0">
                    <a:pos x="77" y="72"/>
                  </a:cxn>
                  <a:cxn ang="0">
                    <a:pos x="84" y="73"/>
                  </a:cxn>
                  <a:cxn ang="0">
                    <a:pos x="92" y="73"/>
                  </a:cxn>
                  <a:cxn ang="0">
                    <a:pos x="102" y="73"/>
                  </a:cxn>
                  <a:cxn ang="0">
                    <a:pos x="125" y="72"/>
                  </a:cxn>
                  <a:cxn ang="0">
                    <a:pos x="138" y="70"/>
                  </a:cxn>
                  <a:cxn ang="0">
                    <a:pos x="151" y="68"/>
                  </a:cxn>
                  <a:cxn ang="0">
                    <a:pos x="163" y="63"/>
                  </a:cxn>
                  <a:cxn ang="0">
                    <a:pos x="175" y="57"/>
                  </a:cxn>
                  <a:cxn ang="0">
                    <a:pos x="186" y="50"/>
                  </a:cxn>
                  <a:cxn ang="0">
                    <a:pos x="195" y="41"/>
                  </a:cxn>
                  <a:cxn ang="0">
                    <a:pos x="203" y="30"/>
                  </a:cxn>
                  <a:cxn ang="0">
                    <a:pos x="209" y="16"/>
                  </a:cxn>
                  <a:cxn ang="0">
                    <a:pos x="212" y="0"/>
                  </a:cxn>
                </a:cxnLst>
                <a:rect l="0" t="0" r="r" b="b"/>
                <a:pathLst>
                  <a:path w="246" h="162">
                    <a:moveTo>
                      <a:pt x="212" y="0"/>
                    </a:moveTo>
                    <a:lnTo>
                      <a:pt x="214" y="1"/>
                    </a:lnTo>
                    <a:lnTo>
                      <a:pt x="216" y="5"/>
                    </a:lnTo>
                    <a:lnTo>
                      <a:pt x="220" y="10"/>
                    </a:lnTo>
                    <a:lnTo>
                      <a:pt x="225" y="18"/>
                    </a:lnTo>
                    <a:lnTo>
                      <a:pt x="231" y="27"/>
                    </a:lnTo>
                    <a:lnTo>
                      <a:pt x="236" y="37"/>
                    </a:lnTo>
                    <a:lnTo>
                      <a:pt x="241" y="49"/>
                    </a:lnTo>
                    <a:lnTo>
                      <a:pt x="244" y="61"/>
                    </a:lnTo>
                    <a:lnTo>
                      <a:pt x="246" y="74"/>
                    </a:lnTo>
                    <a:lnTo>
                      <a:pt x="246" y="87"/>
                    </a:lnTo>
                    <a:lnTo>
                      <a:pt x="242" y="100"/>
                    </a:lnTo>
                    <a:lnTo>
                      <a:pt x="235" y="113"/>
                    </a:lnTo>
                    <a:lnTo>
                      <a:pt x="225" y="126"/>
                    </a:lnTo>
                    <a:lnTo>
                      <a:pt x="211" y="138"/>
                    </a:lnTo>
                    <a:lnTo>
                      <a:pt x="191" y="148"/>
                    </a:lnTo>
                    <a:lnTo>
                      <a:pt x="170" y="156"/>
                    </a:lnTo>
                    <a:lnTo>
                      <a:pt x="147" y="160"/>
                    </a:lnTo>
                    <a:lnTo>
                      <a:pt x="125" y="162"/>
                    </a:lnTo>
                    <a:lnTo>
                      <a:pt x="102" y="161"/>
                    </a:lnTo>
                    <a:lnTo>
                      <a:pt x="80" y="157"/>
                    </a:lnTo>
                    <a:lnTo>
                      <a:pt x="59" y="152"/>
                    </a:lnTo>
                    <a:lnTo>
                      <a:pt x="41" y="146"/>
                    </a:lnTo>
                    <a:lnTo>
                      <a:pt x="24" y="138"/>
                    </a:lnTo>
                    <a:lnTo>
                      <a:pt x="10" y="129"/>
                    </a:lnTo>
                    <a:lnTo>
                      <a:pt x="0" y="119"/>
                    </a:lnTo>
                    <a:lnTo>
                      <a:pt x="2" y="120"/>
                    </a:lnTo>
                    <a:lnTo>
                      <a:pt x="7" y="121"/>
                    </a:lnTo>
                    <a:lnTo>
                      <a:pt x="16" y="124"/>
                    </a:lnTo>
                    <a:lnTo>
                      <a:pt x="27" y="126"/>
                    </a:lnTo>
                    <a:lnTo>
                      <a:pt x="41" y="128"/>
                    </a:lnTo>
                    <a:lnTo>
                      <a:pt x="55" y="130"/>
                    </a:lnTo>
                    <a:lnTo>
                      <a:pt x="72" y="130"/>
                    </a:lnTo>
                    <a:lnTo>
                      <a:pt x="89" y="129"/>
                    </a:lnTo>
                    <a:lnTo>
                      <a:pt x="106" y="126"/>
                    </a:lnTo>
                    <a:lnTo>
                      <a:pt x="124" y="121"/>
                    </a:lnTo>
                    <a:lnTo>
                      <a:pt x="141" y="113"/>
                    </a:lnTo>
                    <a:lnTo>
                      <a:pt x="157" y="102"/>
                    </a:lnTo>
                    <a:lnTo>
                      <a:pt x="154" y="102"/>
                    </a:lnTo>
                    <a:lnTo>
                      <a:pt x="149" y="103"/>
                    </a:lnTo>
                    <a:lnTo>
                      <a:pt x="141" y="102"/>
                    </a:lnTo>
                    <a:lnTo>
                      <a:pt x="130" y="101"/>
                    </a:lnTo>
                    <a:lnTo>
                      <a:pt x="119" y="100"/>
                    </a:lnTo>
                    <a:lnTo>
                      <a:pt x="106" y="96"/>
                    </a:lnTo>
                    <a:lnTo>
                      <a:pt x="94" y="90"/>
                    </a:lnTo>
                    <a:lnTo>
                      <a:pt x="82" y="82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7" y="72"/>
                    </a:lnTo>
                    <a:lnTo>
                      <a:pt x="84" y="73"/>
                    </a:lnTo>
                    <a:lnTo>
                      <a:pt x="92" y="73"/>
                    </a:lnTo>
                    <a:lnTo>
                      <a:pt x="102" y="73"/>
                    </a:lnTo>
                    <a:lnTo>
                      <a:pt x="125" y="72"/>
                    </a:lnTo>
                    <a:lnTo>
                      <a:pt x="138" y="70"/>
                    </a:lnTo>
                    <a:lnTo>
                      <a:pt x="151" y="68"/>
                    </a:lnTo>
                    <a:lnTo>
                      <a:pt x="163" y="63"/>
                    </a:lnTo>
                    <a:lnTo>
                      <a:pt x="175" y="57"/>
                    </a:lnTo>
                    <a:lnTo>
                      <a:pt x="186" y="50"/>
                    </a:lnTo>
                    <a:lnTo>
                      <a:pt x="195" y="41"/>
                    </a:lnTo>
                    <a:lnTo>
                      <a:pt x="203" y="30"/>
                    </a:lnTo>
                    <a:lnTo>
                      <a:pt x="209" y="1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3636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84"/>
              <p:cNvSpPr>
                <a:spLocks/>
              </p:cNvSpPr>
              <p:nvPr/>
            </p:nvSpPr>
            <p:spPr bwMode="auto">
              <a:xfrm>
                <a:off x="2625724" y="3659188"/>
                <a:ext cx="274638" cy="608013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09" y="0"/>
                  </a:cxn>
                  <a:cxn ang="0">
                    <a:pos x="115" y="1"/>
                  </a:cxn>
                  <a:cxn ang="0">
                    <a:pos x="120" y="4"/>
                  </a:cxn>
                  <a:cxn ang="0">
                    <a:pos x="126" y="8"/>
                  </a:cxn>
                  <a:cxn ang="0">
                    <a:pos x="130" y="16"/>
                  </a:cxn>
                  <a:cxn ang="0">
                    <a:pos x="134" y="25"/>
                  </a:cxn>
                  <a:cxn ang="0">
                    <a:pos x="136" y="35"/>
                  </a:cxn>
                  <a:cxn ang="0">
                    <a:pos x="141" y="65"/>
                  </a:cxn>
                  <a:cxn ang="0">
                    <a:pos x="144" y="85"/>
                  </a:cxn>
                  <a:cxn ang="0">
                    <a:pos x="148" y="107"/>
                  </a:cxn>
                  <a:cxn ang="0">
                    <a:pos x="151" y="131"/>
                  </a:cxn>
                  <a:cxn ang="0">
                    <a:pos x="154" y="156"/>
                  </a:cxn>
                  <a:cxn ang="0">
                    <a:pos x="158" y="181"/>
                  </a:cxn>
                  <a:cxn ang="0">
                    <a:pos x="162" y="206"/>
                  </a:cxn>
                  <a:cxn ang="0">
                    <a:pos x="165" y="231"/>
                  </a:cxn>
                  <a:cxn ang="0">
                    <a:pos x="168" y="253"/>
                  </a:cxn>
                  <a:cxn ang="0">
                    <a:pos x="170" y="274"/>
                  </a:cxn>
                  <a:cxn ang="0">
                    <a:pos x="172" y="292"/>
                  </a:cxn>
                  <a:cxn ang="0">
                    <a:pos x="173" y="306"/>
                  </a:cxn>
                  <a:cxn ang="0">
                    <a:pos x="173" y="317"/>
                  </a:cxn>
                  <a:cxn ang="0">
                    <a:pos x="173" y="330"/>
                  </a:cxn>
                  <a:cxn ang="0">
                    <a:pos x="170" y="340"/>
                  </a:cxn>
                  <a:cxn ang="0">
                    <a:pos x="165" y="348"/>
                  </a:cxn>
                  <a:cxn ang="0">
                    <a:pos x="160" y="354"/>
                  </a:cxn>
                  <a:cxn ang="0">
                    <a:pos x="152" y="359"/>
                  </a:cxn>
                  <a:cxn ang="0">
                    <a:pos x="145" y="362"/>
                  </a:cxn>
                  <a:cxn ang="0">
                    <a:pos x="138" y="364"/>
                  </a:cxn>
                  <a:cxn ang="0">
                    <a:pos x="131" y="365"/>
                  </a:cxn>
                  <a:cxn ang="0">
                    <a:pos x="122" y="368"/>
                  </a:cxn>
                  <a:cxn ang="0">
                    <a:pos x="111" y="370"/>
                  </a:cxn>
                  <a:cxn ang="0">
                    <a:pos x="100" y="373"/>
                  </a:cxn>
                  <a:cxn ang="0">
                    <a:pos x="88" y="375"/>
                  </a:cxn>
                  <a:cxn ang="0">
                    <a:pos x="77" y="378"/>
                  </a:cxn>
                  <a:cxn ang="0">
                    <a:pos x="67" y="380"/>
                  </a:cxn>
                  <a:cxn ang="0">
                    <a:pos x="59" y="381"/>
                  </a:cxn>
                  <a:cxn ang="0">
                    <a:pos x="54" y="382"/>
                  </a:cxn>
                  <a:cxn ang="0">
                    <a:pos x="52" y="383"/>
                  </a:cxn>
                  <a:cxn ang="0">
                    <a:pos x="52" y="381"/>
                  </a:cxn>
                  <a:cxn ang="0">
                    <a:pos x="51" y="373"/>
                  </a:cxn>
                  <a:cxn ang="0">
                    <a:pos x="51" y="361"/>
                  </a:cxn>
                  <a:cxn ang="0">
                    <a:pos x="49" y="346"/>
                  </a:cxn>
                  <a:cxn ang="0">
                    <a:pos x="48" y="325"/>
                  </a:cxn>
                  <a:cxn ang="0">
                    <a:pos x="47" y="302"/>
                  </a:cxn>
                  <a:cxn ang="0">
                    <a:pos x="44" y="276"/>
                  </a:cxn>
                  <a:cxn ang="0">
                    <a:pos x="40" y="246"/>
                  </a:cxn>
                  <a:cxn ang="0">
                    <a:pos x="36" y="214"/>
                  </a:cxn>
                  <a:cxn ang="0">
                    <a:pos x="31" y="180"/>
                  </a:cxn>
                  <a:cxn ang="0">
                    <a:pos x="25" y="143"/>
                  </a:cxn>
                  <a:cxn ang="0">
                    <a:pos x="17" y="105"/>
                  </a:cxn>
                  <a:cxn ang="0">
                    <a:pos x="9" y="66"/>
                  </a:cxn>
                  <a:cxn ang="0">
                    <a:pos x="0" y="26"/>
                  </a:cxn>
                  <a:cxn ang="0">
                    <a:pos x="9" y="26"/>
                  </a:cxn>
                  <a:cxn ang="0">
                    <a:pos x="100" y="0"/>
                  </a:cxn>
                </a:cxnLst>
                <a:rect l="0" t="0" r="r" b="b"/>
                <a:pathLst>
                  <a:path w="173" h="383">
                    <a:moveTo>
                      <a:pt x="100" y="0"/>
                    </a:moveTo>
                    <a:lnTo>
                      <a:pt x="109" y="0"/>
                    </a:lnTo>
                    <a:lnTo>
                      <a:pt x="115" y="1"/>
                    </a:lnTo>
                    <a:lnTo>
                      <a:pt x="120" y="4"/>
                    </a:lnTo>
                    <a:lnTo>
                      <a:pt x="126" y="8"/>
                    </a:lnTo>
                    <a:lnTo>
                      <a:pt x="130" y="16"/>
                    </a:lnTo>
                    <a:lnTo>
                      <a:pt x="134" y="25"/>
                    </a:lnTo>
                    <a:lnTo>
                      <a:pt x="136" y="35"/>
                    </a:lnTo>
                    <a:lnTo>
                      <a:pt x="141" y="65"/>
                    </a:lnTo>
                    <a:lnTo>
                      <a:pt x="144" y="85"/>
                    </a:lnTo>
                    <a:lnTo>
                      <a:pt x="148" y="107"/>
                    </a:lnTo>
                    <a:lnTo>
                      <a:pt x="151" y="131"/>
                    </a:lnTo>
                    <a:lnTo>
                      <a:pt x="154" y="156"/>
                    </a:lnTo>
                    <a:lnTo>
                      <a:pt x="158" y="181"/>
                    </a:lnTo>
                    <a:lnTo>
                      <a:pt x="162" y="206"/>
                    </a:lnTo>
                    <a:lnTo>
                      <a:pt x="165" y="231"/>
                    </a:lnTo>
                    <a:lnTo>
                      <a:pt x="168" y="253"/>
                    </a:lnTo>
                    <a:lnTo>
                      <a:pt x="170" y="274"/>
                    </a:lnTo>
                    <a:lnTo>
                      <a:pt x="172" y="292"/>
                    </a:lnTo>
                    <a:lnTo>
                      <a:pt x="173" y="306"/>
                    </a:lnTo>
                    <a:lnTo>
                      <a:pt x="173" y="317"/>
                    </a:lnTo>
                    <a:lnTo>
                      <a:pt x="173" y="330"/>
                    </a:lnTo>
                    <a:lnTo>
                      <a:pt x="170" y="340"/>
                    </a:lnTo>
                    <a:lnTo>
                      <a:pt x="165" y="348"/>
                    </a:lnTo>
                    <a:lnTo>
                      <a:pt x="160" y="354"/>
                    </a:lnTo>
                    <a:lnTo>
                      <a:pt x="152" y="359"/>
                    </a:lnTo>
                    <a:lnTo>
                      <a:pt x="145" y="362"/>
                    </a:lnTo>
                    <a:lnTo>
                      <a:pt x="138" y="364"/>
                    </a:lnTo>
                    <a:lnTo>
                      <a:pt x="131" y="365"/>
                    </a:lnTo>
                    <a:lnTo>
                      <a:pt x="122" y="368"/>
                    </a:lnTo>
                    <a:lnTo>
                      <a:pt x="111" y="370"/>
                    </a:lnTo>
                    <a:lnTo>
                      <a:pt x="100" y="373"/>
                    </a:lnTo>
                    <a:lnTo>
                      <a:pt x="88" y="375"/>
                    </a:lnTo>
                    <a:lnTo>
                      <a:pt x="77" y="378"/>
                    </a:lnTo>
                    <a:lnTo>
                      <a:pt x="67" y="380"/>
                    </a:lnTo>
                    <a:lnTo>
                      <a:pt x="59" y="381"/>
                    </a:lnTo>
                    <a:lnTo>
                      <a:pt x="54" y="382"/>
                    </a:lnTo>
                    <a:lnTo>
                      <a:pt x="52" y="383"/>
                    </a:lnTo>
                    <a:lnTo>
                      <a:pt x="52" y="381"/>
                    </a:lnTo>
                    <a:lnTo>
                      <a:pt x="51" y="373"/>
                    </a:lnTo>
                    <a:lnTo>
                      <a:pt x="51" y="361"/>
                    </a:lnTo>
                    <a:lnTo>
                      <a:pt x="49" y="346"/>
                    </a:lnTo>
                    <a:lnTo>
                      <a:pt x="48" y="325"/>
                    </a:lnTo>
                    <a:lnTo>
                      <a:pt x="47" y="302"/>
                    </a:lnTo>
                    <a:lnTo>
                      <a:pt x="44" y="276"/>
                    </a:lnTo>
                    <a:lnTo>
                      <a:pt x="40" y="246"/>
                    </a:lnTo>
                    <a:lnTo>
                      <a:pt x="36" y="214"/>
                    </a:lnTo>
                    <a:lnTo>
                      <a:pt x="31" y="180"/>
                    </a:lnTo>
                    <a:lnTo>
                      <a:pt x="25" y="143"/>
                    </a:lnTo>
                    <a:lnTo>
                      <a:pt x="17" y="105"/>
                    </a:lnTo>
                    <a:lnTo>
                      <a:pt x="9" y="66"/>
                    </a:lnTo>
                    <a:lnTo>
                      <a:pt x="0" y="26"/>
                    </a:lnTo>
                    <a:lnTo>
                      <a:pt x="9" y="2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85"/>
              <p:cNvSpPr>
                <a:spLocks/>
              </p:cNvSpPr>
              <p:nvPr/>
            </p:nvSpPr>
            <p:spPr bwMode="auto">
              <a:xfrm>
                <a:off x="2576512" y="3659188"/>
                <a:ext cx="312738" cy="642938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131" y="0"/>
                  </a:cxn>
                  <a:cxn ang="0">
                    <a:pos x="136" y="0"/>
                  </a:cxn>
                  <a:cxn ang="0">
                    <a:pos x="142" y="2"/>
                  </a:cxn>
                  <a:cxn ang="0">
                    <a:pos x="147" y="6"/>
                  </a:cxn>
                  <a:cxn ang="0">
                    <a:pos x="152" y="13"/>
                  </a:cxn>
                  <a:cxn ang="0">
                    <a:pos x="156" y="22"/>
                  </a:cxn>
                  <a:cxn ang="0">
                    <a:pos x="158" y="32"/>
                  </a:cxn>
                  <a:cxn ang="0">
                    <a:pos x="160" y="45"/>
                  </a:cxn>
                  <a:cxn ang="0">
                    <a:pos x="164" y="62"/>
                  </a:cxn>
                  <a:cxn ang="0">
                    <a:pos x="166" y="83"/>
                  </a:cxn>
                  <a:cxn ang="0">
                    <a:pos x="171" y="105"/>
                  </a:cxn>
                  <a:cxn ang="0">
                    <a:pos x="174" y="130"/>
                  </a:cxn>
                  <a:cxn ang="0">
                    <a:pos x="178" y="156"/>
                  </a:cxn>
                  <a:cxn ang="0">
                    <a:pos x="182" y="182"/>
                  </a:cxn>
                  <a:cxn ang="0">
                    <a:pos x="185" y="207"/>
                  </a:cxn>
                  <a:cxn ang="0">
                    <a:pos x="189" y="232"/>
                  </a:cxn>
                  <a:cxn ang="0">
                    <a:pos x="192" y="255"/>
                  </a:cxn>
                  <a:cxn ang="0">
                    <a:pos x="194" y="276"/>
                  </a:cxn>
                  <a:cxn ang="0">
                    <a:pos x="196" y="295"/>
                  </a:cxn>
                  <a:cxn ang="0">
                    <a:pos x="197" y="309"/>
                  </a:cxn>
                  <a:cxn ang="0">
                    <a:pos x="197" y="320"/>
                  </a:cxn>
                  <a:cxn ang="0">
                    <a:pos x="196" y="333"/>
                  </a:cxn>
                  <a:cxn ang="0">
                    <a:pos x="192" y="344"/>
                  </a:cxn>
                  <a:cxn ang="0">
                    <a:pos x="188" y="352"/>
                  </a:cxn>
                  <a:cxn ang="0">
                    <a:pos x="181" y="357"/>
                  </a:cxn>
                  <a:cxn ang="0">
                    <a:pos x="174" y="362"/>
                  </a:cxn>
                  <a:cxn ang="0">
                    <a:pos x="165" y="365"/>
                  </a:cxn>
                  <a:cxn ang="0">
                    <a:pos x="160" y="366"/>
                  </a:cxn>
                  <a:cxn ang="0">
                    <a:pos x="151" y="368"/>
                  </a:cxn>
                  <a:cxn ang="0">
                    <a:pos x="141" y="371"/>
                  </a:cxn>
                  <a:cxn ang="0">
                    <a:pos x="129" y="374"/>
                  </a:cxn>
                  <a:cxn ang="0">
                    <a:pos x="115" y="379"/>
                  </a:cxn>
                  <a:cxn ang="0">
                    <a:pos x="100" y="382"/>
                  </a:cxn>
                  <a:cxn ang="0">
                    <a:pos x="71" y="391"/>
                  </a:cxn>
                  <a:cxn ang="0">
                    <a:pos x="57" y="395"/>
                  </a:cxn>
                  <a:cxn ang="0">
                    <a:pos x="45" y="398"/>
                  </a:cxn>
                  <a:cxn ang="0">
                    <a:pos x="35" y="401"/>
                  </a:cxn>
                  <a:cxn ang="0">
                    <a:pos x="26" y="403"/>
                  </a:cxn>
                  <a:cxn ang="0">
                    <a:pos x="21" y="405"/>
                  </a:cxn>
                  <a:cxn ang="0">
                    <a:pos x="19" y="405"/>
                  </a:cxn>
                  <a:cxn ang="0">
                    <a:pos x="19" y="396"/>
                  </a:cxn>
                  <a:cxn ang="0">
                    <a:pos x="18" y="389"/>
                  </a:cxn>
                  <a:cxn ang="0">
                    <a:pos x="18" y="378"/>
                  </a:cxn>
                  <a:cxn ang="0">
                    <a:pos x="18" y="365"/>
                  </a:cxn>
                  <a:cxn ang="0">
                    <a:pos x="17" y="349"/>
                  </a:cxn>
                  <a:cxn ang="0">
                    <a:pos x="16" y="329"/>
                  </a:cxn>
                  <a:cxn ang="0">
                    <a:pos x="16" y="306"/>
                  </a:cxn>
                  <a:cxn ang="0">
                    <a:pos x="14" y="279"/>
                  </a:cxn>
                  <a:cxn ang="0">
                    <a:pos x="13" y="249"/>
                  </a:cxn>
                  <a:cxn ang="0">
                    <a:pos x="10" y="215"/>
                  </a:cxn>
                  <a:cxn ang="0">
                    <a:pos x="8" y="176"/>
                  </a:cxn>
                  <a:cxn ang="0">
                    <a:pos x="6" y="132"/>
                  </a:cxn>
                  <a:cxn ang="0">
                    <a:pos x="3" y="85"/>
                  </a:cxn>
                  <a:cxn ang="0">
                    <a:pos x="0" y="32"/>
                  </a:cxn>
                  <a:cxn ang="0">
                    <a:pos x="123" y="0"/>
                  </a:cxn>
                  <a:cxn ang="0">
                    <a:pos x="123" y="0"/>
                  </a:cxn>
                  <a:cxn ang="0">
                    <a:pos x="126" y="0"/>
                  </a:cxn>
                </a:cxnLst>
                <a:rect l="0" t="0" r="r" b="b"/>
                <a:pathLst>
                  <a:path w="197" h="405">
                    <a:moveTo>
                      <a:pt x="126" y="0"/>
                    </a:moveTo>
                    <a:lnTo>
                      <a:pt x="131" y="0"/>
                    </a:lnTo>
                    <a:lnTo>
                      <a:pt x="136" y="0"/>
                    </a:lnTo>
                    <a:lnTo>
                      <a:pt x="142" y="2"/>
                    </a:lnTo>
                    <a:lnTo>
                      <a:pt x="147" y="6"/>
                    </a:lnTo>
                    <a:lnTo>
                      <a:pt x="152" y="13"/>
                    </a:lnTo>
                    <a:lnTo>
                      <a:pt x="156" y="22"/>
                    </a:lnTo>
                    <a:lnTo>
                      <a:pt x="158" y="32"/>
                    </a:lnTo>
                    <a:lnTo>
                      <a:pt x="160" y="45"/>
                    </a:lnTo>
                    <a:lnTo>
                      <a:pt x="164" y="62"/>
                    </a:lnTo>
                    <a:lnTo>
                      <a:pt x="166" y="83"/>
                    </a:lnTo>
                    <a:lnTo>
                      <a:pt x="171" y="105"/>
                    </a:lnTo>
                    <a:lnTo>
                      <a:pt x="174" y="130"/>
                    </a:lnTo>
                    <a:lnTo>
                      <a:pt x="178" y="156"/>
                    </a:lnTo>
                    <a:lnTo>
                      <a:pt x="182" y="182"/>
                    </a:lnTo>
                    <a:lnTo>
                      <a:pt x="185" y="207"/>
                    </a:lnTo>
                    <a:lnTo>
                      <a:pt x="189" y="232"/>
                    </a:lnTo>
                    <a:lnTo>
                      <a:pt x="192" y="255"/>
                    </a:lnTo>
                    <a:lnTo>
                      <a:pt x="194" y="276"/>
                    </a:lnTo>
                    <a:lnTo>
                      <a:pt x="196" y="295"/>
                    </a:lnTo>
                    <a:lnTo>
                      <a:pt x="197" y="309"/>
                    </a:lnTo>
                    <a:lnTo>
                      <a:pt x="197" y="320"/>
                    </a:lnTo>
                    <a:lnTo>
                      <a:pt x="196" y="333"/>
                    </a:lnTo>
                    <a:lnTo>
                      <a:pt x="192" y="344"/>
                    </a:lnTo>
                    <a:lnTo>
                      <a:pt x="188" y="352"/>
                    </a:lnTo>
                    <a:lnTo>
                      <a:pt x="181" y="357"/>
                    </a:lnTo>
                    <a:lnTo>
                      <a:pt x="174" y="362"/>
                    </a:lnTo>
                    <a:lnTo>
                      <a:pt x="165" y="365"/>
                    </a:lnTo>
                    <a:lnTo>
                      <a:pt x="160" y="366"/>
                    </a:lnTo>
                    <a:lnTo>
                      <a:pt x="151" y="368"/>
                    </a:lnTo>
                    <a:lnTo>
                      <a:pt x="141" y="371"/>
                    </a:lnTo>
                    <a:lnTo>
                      <a:pt x="129" y="374"/>
                    </a:lnTo>
                    <a:lnTo>
                      <a:pt x="115" y="379"/>
                    </a:lnTo>
                    <a:lnTo>
                      <a:pt x="100" y="382"/>
                    </a:lnTo>
                    <a:lnTo>
                      <a:pt x="71" y="391"/>
                    </a:lnTo>
                    <a:lnTo>
                      <a:pt x="57" y="395"/>
                    </a:lnTo>
                    <a:lnTo>
                      <a:pt x="45" y="398"/>
                    </a:lnTo>
                    <a:lnTo>
                      <a:pt x="35" y="401"/>
                    </a:lnTo>
                    <a:lnTo>
                      <a:pt x="26" y="403"/>
                    </a:lnTo>
                    <a:lnTo>
                      <a:pt x="21" y="405"/>
                    </a:lnTo>
                    <a:lnTo>
                      <a:pt x="19" y="405"/>
                    </a:lnTo>
                    <a:lnTo>
                      <a:pt x="19" y="396"/>
                    </a:lnTo>
                    <a:lnTo>
                      <a:pt x="18" y="389"/>
                    </a:lnTo>
                    <a:lnTo>
                      <a:pt x="18" y="378"/>
                    </a:lnTo>
                    <a:lnTo>
                      <a:pt x="18" y="365"/>
                    </a:lnTo>
                    <a:lnTo>
                      <a:pt x="17" y="349"/>
                    </a:lnTo>
                    <a:lnTo>
                      <a:pt x="16" y="329"/>
                    </a:lnTo>
                    <a:lnTo>
                      <a:pt x="16" y="306"/>
                    </a:lnTo>
                    <a:lnTo>
                      <a:pt x="14" y="279"/>
                    </a:lnTo>
                    <a:lnTo>
                      <a:pt x="13" y="249"/>
                    </a:lnTo>
                    <a:lnTo>
                      <a:pt x="10" y="215"/>
                    </a:lnTo>
                    <a:lnTo>
                      <a:pt x="8" y="176"/>
                    </a:lnTo>
                    <a:lnTo>
                      <a:pt x="6" y="132"/>
                    </a:lnTo>
                    <a:lnTo>
                      <a:pt x="3" y="85"/>
                    </a:lnTo>
                    <a:lnTo>
                      <a:pt x="0" y="32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892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86"/>
              <p:cNvSpPr>
                <a:spLocks/>
              </p:cNvSpPr>
              <p:nvPr/>
            </p:nvSpPr>
            <p:spPr bwMode="auto">
              <a:xfrm>
                <a:off x="2579687" y="3709988"/>
                <a:ext cx="260350" cy="550863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13" y="0"/>
                  </a:cxn>
                  <a:cxn ang="0">
                    <a:pos x="117" y="3"/>
                  </a:cxn>
                  <a:cxn ang="0">
                    <a:pos x="121" y="6"/>
                  </a:cxn>
                  <a:cxn ang="0">
                    <a:pos x="123" y="12"/>
                  </a:cxn>
                  <a:cxn ang="0">
                    <a:pos x="127" y="30"/>
                  </a:cxn>
                  <a:cxn ang="0">
                    <a:pos x="130" y="48"/>
                  </a:cxn>
                  <a:cxn ang="0">
                    <a:pos x="134" y="70"/>
                  </a:cxn>
                  <a:cxn ang="0">
                    <a:pos x="137" y="92"/>
                  </a:cxn>
                  <a:cxn ang="0">
                    <a:pos x="148" y="162"/>
                  </a:cxn>
                  <a:cxn ang="0">
                    <a:pos x="151" y="185"/>
                  </a:cxn>
                  <a:cxn ang="0">
                    <a:pos x="154" y="207"/>
                  </a:cxn>
                  <a:cxn ang="0">
                    <a:pos x="157" y="226"/>
                  </a:cxn>
                  <a:cxn ang="0">
                    <a:pos x="159" y="244"/>
                  </a:cxn>
                  <a:cxn ang="0">
                    <a:pos x="161" y="259"/>
                  </a:cxn>
                  <a:cxn ang="0">
                    <a:pos x="162" y="271"/>
                  </a:cxn>
                  <a:cxn ang="0">
                    <a:pos x="164" y="280"/>
                  </a:cxn>
                  <a:cxn ang="0">
                    <a:pos x="164" y="285"/>
                  </a:cxn>
                  <a:cxn ang="0">
                    <a:pos x="163" y="292"/>
                  </a:cxn>
                  <a:cxn ang="0">
                    <a:pos x="161" y="298"/>
                  </a:cxn>
                  <a:cxn ang="0">
                    <a:pos x="156" y="303"/>
                  </a:cxn>
                  <a:cxn ang="0">
                    <a:pos x="149" y="307"/>
                  </a:cxn>
                  <a:cxn ang="0">
                    <a:pos x="139" y="311"/>
                  </a:cxn>
                  <a:cxn ang="0">
                    <a:pos x="135" y="312"/>
                  </a:cxn>
                  <a:cxn ang="0">
                    <a:pos x="127" y="314"/>
                  </a:cxn>
                  <a:cxn ang="0">
                    <a:pos x="102" y="322"/>
                  </a:cxn>
                  <a:cxn ang="0">
                    <a:pos x="89" y="327"/>
                  </a:cxn>
                  <a:cxn ang="0">
                    <a:pos x="59" y="336"/>
                  </a:cxn>
                  <a:cxn ang="0">
                    <a:pos x="46" y="339"/>
                  </a:cxn>
                  <a:cxn ang="0">
                    <a:pos x="33" y="343"/>
                  </a:cxn>
                  <a:cxn ang="0">
                    <a:pos x="15" y="347"/>
                  </a:cxn>
                  <a:cxn ang="0">
                    <a:pos x="14" y="323"/>
                  </a:cxn>
                  <a:cxn ang="0">
                    <a:pos x="14" y="296"/>
                  </a:cxn>
                  <a:cxn ang="0">
                    <a:pos x="12" y="263"/>
                  </a:cxn>
                  <a:cxn ang="0">
                    <a:pos x="10" y="226"/>
                  </a:cxn>
                  <a:cxn ang="0">
                    <a:pos x="8" y="184"/>
                  </a:cxn>
                  <a:cxn ang="0">
                    <a:pos x="5" y="138"/>
                  </a:cxn>
                  <a:cxn ang="0">
                    <a:pos x="2" y="86"/>
                  </a:cxn>
                  <a:cxn ang="0">
                    <a:pos x="0" y="30"/>
                  </a:cxn>
                  <a:cxn ang="0">
                    <a:pos x="100" y="1"/>
                  </a:cxn>
                  <a:cxn ang="0">
                    <a:pos x="101" y="1"/>
                  </a:cxn>
                  <a:cxn ang="0">
                    <a:pos x="104" y="0"/>
                  </a:cxn>
                  <a:cxn ang="0">
                    <a:pos x="108" y="0"/>
                  </a:cxn>
                </a:cxnLst>
                <a:rect l="0" t="0" r="r" b="b"/>
                <a:pathLst>
                  <a:path w="164" h="347">
                    <a:moveTo>
                      <a:pt x="108" y="0"/>
                    </a:moveTo>
                    <a:lnTo>
                      <a:pt x="113" y="0"/>
                    </a:lnTo>
                    <a:lnTo>
                      <a:pt x="117" y="3"/>
                    </a:lnTo>
                    <a:lnTo>
                      <a:pt x="121" y="6"/>
                    </a:lnTo>
                    <a:lnTo>
                      <a:pt x="123" y="12"/>
                    </a:lnTo>
                    <a:lnTo>
                      <a:pt x="127" y="30"/>
                    </a:lnTo>
                    <a:lnTo>
                      <a:pt x="130" y="48"/>
                    </a:lnTo>
                    <a:lnTo>
                      <a:pt x="134" y="70"/>
                    </a:lnTo>
                    <a:lnTo>
                      <a:pt x="137" y="92"/>
                    </a:lnTo>
                    <a:lnTo>
                      <a:pt x="148" y="162"/>
                    </a:lnTo>
                    <a:lnTo>
                      <a:pt x="151" y="185"/>
                    </a:lnTo>
                    <a:lnTo>
                      <a:pt x="154" y="207"/>
                    </a:lnTo>
                    <a:lnTo>
                      <a:pt x="157" y="226"/>
                    </a:lnTo>
                    <a:lnTo>
                      <a:pt x="159" y="244"/>
                    </a:lnTo>
                    <a:lnTo>
                      <a:pt x="161" y="259"/>
                    </a:lnTo>
                    <a:lnTo>
                      <a:pt x="162" y="271"/>
                    </a:lnTo>
                    <a:lnTo>
                      <a:pt x="164" y="280"/>
                    </a:lnTo>
                    <a:lnTo>
                      <a:pt x="164" y="285"/>
                    </a:lnTo>
                    <a:lnTo>
                      <a:pt x="163" y="292"/>
                    </a:lnTo>
                    <a:lnTo>
                      <a:pt x="161" y="298"/>
                    </a:lnTo>
                    <a:lnTo>
                      <a:pt x="156" y="303"/>
                    </a:lnTo>
                    <a:lnTo>
                      <a:pt x="149" y="307"/>
                    </a:lnTo>
                    <a:lnTo>
                      <a:pt x="139" y="311"/>
                    </a:lnTo>
                    <a:lnTo>
                      <a:pt x="135" y="312"/>
                    </a:lnTo>
                    <a:lnTo>
                      <a:pt x="127" y="314"/>
                    </a:lnTo>
                    <a:lnTo>
                      <a:pt x="102" y="322"/>
                    </a:lnTo>
                    <a:lnTo>
                      <a:pt x="89" y="327"/>
                    </a:lnTo>
                    <a:lnTo>
                      <a:pt x="59" y="336"/>
                    </a:lnTo>
                    <a:lnTo>
                      <a:pt x="46" y="339"/>
                    </a:lnTo>
                    <a:lnTo>
                      <a:pt x="33" y="343"/>
                    </a:lnTo>
                    <a:lnTo>
                      <a:pt x="15" y="347"/>
                    </a:lnTo>
                    <a:lnTo>
                      <a:pt x="14" y="323"/>
                    </a:lnTo>
                    <a:lnTo>
                      <a:pt x="14" y="296"/>
                    </a:lnTo>
                    <a:lnTo>
                      <a:pt x="12" y="263"/>
                    </a:lnTo>
                    <a:lnTo>
                      <a:pt x="10" y="226"/>
                    </a:lnTo>
                    <a:lnTo>
                      <a:pt x="8" y="184"/>
                    </a:lnTo>
                    <a:lnTo>
                      <a:pt x="5" y="138"/>
                    </a:lnTo>
                    <a:lnTo>
                      <a:pt x="2" y="86"/>
                    </a:lnTo>
                    <a:lnTo>
                      <a:pt x="0" y="30"/>
                    </a:lnTo>
                    <a:lnTo>
                      <a:pt x="100" y="1"/>
                    </a:lnTo>
                    <a:lnTo>
                      <a:pt x="101" y="1"/>
                    </a:lnTo>
                    <a:lnTo>
                      <a:pt x="104" y="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D5E0E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87"/>
              <p:cNvSpPr>
                <a:spLocks/>
              </p:cNvSpPr>
              <p:nvPr/>
            </p:nvSpPr>
            <p:spPr bwMode="auto">
              <a:xfrm>
                <a:off x="2743199" y="3811588"/>
                <a:ext cx="109538" cy="247650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4" y="3"/>
                  </a:cxn>
                  <a:cxn ang="0">
                    <a:pos x="46" y="11"/>
                  </a:cxn>
                  <a:cxn ang="0">
                    <a:pos x="42" y="17"/>
                  </a:cxn>
                  <a:cxn ang="0">
                    <a:pos x="26" y="21"/>
                  </a:cxn>
                  <a:cxn ang="0">
                    <a:pos x="16" y="23"/>
                  </a:cxn>
                  <a:cxn ang="0">
                    <a:pos x="13" y="24"/>
                  </a:cxn>
                  <a:cxn ang="0">
                    <a:pos x="7" y="31"/>
                  </a:cxn>
                  <a:cxn ang="0">
                    <a:pos x="8" y="41"/>
                  </a:cxn>
                  <a:cxn ang="0">
                    <a:pos x="10" y="62"/>
                  </a:cxn>
                  <a:cxn ang="0">
                    <a:pos x="15" y="105"/>
                  </a:cxn>
                  <a:cxn ang="0">
                    <a:pos x="18" y="129"/>
                  </a:cxn>
                  <a:cxn ang="0">
                    <a:pos x="20" y="142"/>
                  </a:cxn>
                  <a:cxn ang="0">
                    <a:pos x="24" y="147"/>
                  </a:cxn>
                  <a:cxn ang="0">
                    <a:pos x="30" y="146"/>
                  </a:cxn>
                  <a:cxn ang="0">
                    <a:pos x="39" y="144"/>
                  </a:cxn>
                  <a:cxn ang="0">
                    <a:pos x="53" y="141"/>
                  </a:cxn>
                  <a:cxn ang="0">
                    <a:pos x="64" y="142"/>
                  </a:cxn>
                  <a:cxn ang="0">
                    <a:pos x="68" y="146"/>
                  </a:cxn>
                  <a:cxn ang="0">
                    <a:pos x="69" y="154"/>
                  </a:cxn>
                  <a:cxn ang="0">
                    <a:pos x="65" y="155"/>
                  </a:cxn>
                  <a:cxn ang="0">
                    <a:pos x="62" y="154"/>
                  </a:cxn>
                  <a:cxn ang="0">
                    <a:pos x="61" y="149"/>
                  </a:cxn>
                  <a:cxn ang="0">
                    <a:pos x="58" y="148"/>
                  </a:cxn>
                  <a:cxn ang="0">
                    <a:pos x="39" y="152"/>
                  </a:cxn>
                  <a:cxn ang="0">
                    <a:pos x="29" y="155"/>
                  </a:cxn>
                  <a:cxn ang="0">
                    <a:pos x="24" y="156"/>
                  </a:cxn>
                  <a:cxn ang="0">
                    <a:pos x="17" y="153"/>
                  </a:cxn>
                  <a:cxn ang="0">
                    <a:pos x="12" y="143"/>
                  </a:cxn>
                  <a:cxn ang="0">
                    <a:pos x="9" y="127"/>
                  </a:cxn>
                  <a:cxn ang="0">
                    <a:pos x="5" y="100"/>
                  </a:cxn>
                  <a:cxn ang="0">
                    <a:pos x="1" y="57"/>
                  </a:cxn>
                  <a:cxn ang="0">
                    <a:pos x="0" y="27"/>
                  </a:cxn>
                  <a:cxn ang="0">
                    <a:pos x="5" y="18"/>
                  </a:cxn>
                  <a:cxn ang="0">
                    <a:pos x="18" y="14"/>
                  </a:cxn>
                  <a:cxn ang="0">
                    <a:pos x="32" y="12"/>
                  </a:cxn>
                  <a:cxn ang="0">
                    <a:pos x="39" y="9"/>
                  </a:cxn>
                  <a:cxn ang="0">
                    <a:pos x="37" y="5"/>
                  </a:cxn>
                  <a:cxn ang="0">
                    <a:pos x="36" y="3"/>
                  </a:cxn>
                  <a:cxn ang="0">
                    <a:pos x="40" y="0"/>
                  </a:cxn>
                </a:cxnLst>
                <a:rect l="0" t="0" r="r" b="b"/>
                <a:pathLst>
                  <a:path w="69" h="156">
                    <a:moveTo>
                      <a:pt x="40" y="0"/>
                    </a:moveTo>
                    <a:lnTo>
                      <a:pt x="42" y="0"/>
                    </a:lnTo>
                    <a:lnTo>
                      <a:pt x="43" y="1"/>
                    </a:lnTo>
                    <a:lnTo>
                      <a:pt x="44" y="3"/>
                    </a:lnTo>
                    <a:lnTo>
                      <a:pt x="45" y="7"/>
                    </a:lnTo>
                    <a:lnTo>
                      <a:pt x="46" y="11"/>
                    </a:lnTo>
                    <a:lnTo>
                      <a:pt x="45" y="14"/>
                    </a:lnTo>
                    <a:lnTo>
                      <a:pt x="42" y="17"/>
                    </a:lnTo>
                    <a:lnTo>
                      <a:pt x="33" y="19"/>
                    </a:lnTo>
                    <a:lnTo>
                      <a:pt x="26" y="21"/>
                    </a:lnTo>
                    <a:lnTo>
                      <a:pt x="20" y="22"/>
                    </a:lnTo>
                    <a:lnTo>
                      <a:pt x="16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9"/>
                    </a:lnTo>
                    <a:lnTo>
                      <a:pt x="7" y="31"/>
                    </a:lnTo>
                    <a:lnTo>
                      <a:pt x="7" y="34"/>
                    </a:lnTo>
                    <a:lnTo>
                      <a:pt x="8" y="41"/>
                    </a:lnTo>
                    <a:lnTo>
                      <a:pt x="9" y="50"/>
                    </a:lnTo>
                    <a:lnTo>
                      <a:pt x="10" y="62"/>
                    </a:lnTo>
                    <a:lnTo>
                      <a:pt x="12" y="76"/>
                    </a:lnTo>
                    <a:lnTo>
                      <a:pt x="15" y="105"/>
                    </a:lnTo>
                    <a:lnTo>
                      <a:pt x="16" y="119"/>
                    </a:lnTo>
                    <a:lnTo>
                      <a:pt x="18" y="129"/>
                    </a:lnTo>
                    <a:lnTo>
                      <a:pt x="19" y="137"/>
                    </a:lnTo>
                    <a:lnTo>
                      <a:pt x="20" y="142"/>
                    </a:lnTo>
                    <a:lnTo>
                      <a:pt x="22" y="146"/>
                    </a:lnTo>
                    <a:lnTo>
                      <a:pt x="24" y="147"/>
                    </a:lnTo>
                    <a:lnTo>
                      <a:pt x="27" y="147"/>
                    </a:lnTo>
                    <a:lnTo>
                      <a:pt x="30" y="146"/>
                    </a:lnTo>
                    <a:lnTo>
                      <a:pt x="34" y="146"/>
                    </a:lnTo>
                    <a:lnTo>
                      <a:pt x="39" y="144"/>
                    </a:lnTo>
                    <a:lnTo>
                      <a:pt x="45" y="143"/>
                    </a:lnTo>
                    <a:lnTo>
                      <a:pt x="53" y="141"/>
                    </a:lnTo>
                    <a:lnTo>
                      <a:pt x="59" y="141"/>
                    </a:lnTo>
                    <a:lnTo>
                      <a:pt x="64" y="142"/>
                    </a:lnTo>
                    <a:lnTo>
                      <a:pt x="67" y="144"/>
                    </a:lnTo>
                    <a:lnTo>
                      <a:pt x="68" y="146"/>
                    </a:lnTo>
                    <a:lnTo>
                      <a:pt x="69" y="148"/>
                    </a:lnTo>
                    <a:lnTo>
                      <a:pt x="69" y="154"/>
                    </a:lnTo>
                    <a:lnTo>
                      <a:pt x="67" y="154"/>
                    </a:lnTo>
                    <a:lnTo>
                      <a:pt x="65" y="155"/>
                    </a:lnTo>
                    <a:lnTo>
                      <a:pt x="64" y="155"/>
                    </a:lnTo>
                    <a:lnTo>
                      <a:pt x="62" y="154"/>
                    </a:lnTo>
                    <a:lnTo>
                      <a:pt x="61" y="154"/>
                    </a:lnTo>
                    <a:lnTo>
                      <a:pt x="61" y="149"/>
                    </a:lnTo>
                    <a:lnTo>
                      <a:pt x="61" y="148"/>
                    </a:lnTo>
                    <a:lnTo>
                      <a:pt x="58" y="148"/>
                    </a:lnTo>
                    <a:lnTo>
                      <a:pt x="52" y="149"/>
                    </a:lnTo>
                    <a:lnTo>
                      <a:pt x="39" y="152"/>
                    </a:lnTo>
                    <a:lnTo>
                      <a:pt x="33" y="154"/>
                    </a:lnTo>
                    <a:lnTo>
                      <a:pt x="29" y="155"/>
                    </a:lnTo>
                    <a:lnTo>
                      <a:pt x="27" y="156"/>
                    </a:lnTo>
                    <a:lnTo>
                      <a:pt x="24" y="156"/>
                    </a:lnTo>
                    <a:lnTo>
                      <a:pt x="21" y="155"/>
                    </a:lnTo>
                    <a:lnTo>
                      <a:pt x="17" y="153"/>
                    </a:lnTo>
                    <a:lnTo>
                      <a:pt x="14" y="149"/>
                    </a:lnTo>
                    <a:lnTo>
                      <a:pt x="12" y="143"/>
                    </a:lnTo>
                    <a:lnTo>
                      <a:pt x="10" y="136"/>
                    </a:lnTo>
                    <a:lnTo>
                      <a:pt x="9" y="127"/>
                    </a:lnTo>
                    <a:lnTo>
                      <a:pt x="8" y="114"/>
                    </a:lnTo>
                    <a:lnTo>
                      <a:pt x="5" y="100"/>
                    </a:lnTo>
                    <a:lnTo>
                      <a:pt x="2" y="71"/>
                    </a:lnTo>
                    <a:lnTo>
                      <a:pt x="1" y="57"/>
                    </a:lnTo>
                    <a:lnTo>
                      <a:pt x="0" y="44"/>
                    </a:lnTo>
                    <a:lnTo>
                      <a:pt x="0" y="27"/>
                    </a:lnTo>
                    <a:lnTo>
                      <a:pt x="1" y="22"/>
                    </a:lnTo>
                    <a:lnTo>
                      <a:pt x="5" y="18"/>
                    </a:lnTo>
                    <a:lnTo>
                      <a:pt x="11" y="16"/>
                    </a:lnTo>
                    <a:lnTo>
                      <a:pt x="18" y="14"/>
                    </a:lnTo>
                    <a:lnTo>
                      <a:pt x="26" y="14"/>
                    </a:lnTo>
                    <a:lnTo>
                      <a:pt x="32" y="12"/>
                    </a:lnTo>
                    <a:lnTo>
                      <a:pt x="38" y="10"/>
                    </a:lnTo>
                    <a:lnTo>
                      <a:pt x="39" y="9"/>
                    </a:lnTo>
                    <a:lnTo>
                      <a:pt x="39" y="7"/>
                    </a:lnTo>
                    <a:lnTo>
                      <a:pt x="37" y="5"/>
                    </a:lnTo>
                    <a:lnTo>
                      <a:pt x="36" y="3"/>
                    </a:lnTo>
                    <a:lnTo>
                      <a:pt x="36" y="3"/>
                    </a:lnTo>
                    <a:lnTo>
                      <a:pt x="38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88"/>
              <p:cNvSpPr>
                <a:spLocks/>
              </p:cNvSpPr>
              <p:nvPr/>
            </p:nvSpPr>
            <p:spPr bwMode="auto">
              <a:xfrm>
                <a:off x="2633662" y="4133850"/>
                <a:ext cx="158750" cy="185738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64" y="1"/>
                  </a:cxn>
                  <a:cxn ang="0">
                    <a:pos x="71" y="4"/>
                  </a:cxn>
                  <a:cxn ang="0">
                    <a:pos x="77" y="11"/>
                  </a:cxn>
                  <a:cxn ang="0">
                    <a:pos x="80" y="19"/>
                  </a:cxn>
                  <a:cxn ang="0">
                    <a:pos x="85" y="29"/>
                  </a:cxn>
                  <a:cxn ang="0">
                    <a:pos x="90" y="39"/>
                  </a:cxn>
                  <a:cxn ang="0">
                    <a:pos x="93" y="50"/>
                  </a:cxn>
                  <a:cxn ang="0">
                    <a:pos x="97" y="62"/>
                  </a:cxn>
                  <a:cxn ang="0">
                    <a:pos x="99" y="73"/>
                  </a:cxn>
                  <a:cxn ang="0">
                    <a:pos x="100" y="82"/>
                  </a:cxn>
                  <a:cxn ang="0">
                    <a:pos x="99" y="90"/>
                  </a:cxn>
                  <a:cxn ang="0">
                    <a:pos x="95" y="96"/>
                  </a:cxn>
                  <a:cxn ang="0">
                    <a:pos x="83" y="105"/>
                  </a:cxn>
                  <a:cxn ang="0">
                    <a:pos x="68" y="112"/>
                  </a:cxn>
                  <a:cxn ang="0">
                    <a:pos x="50" y="117"/>
                  </a:cxn>
                  <a:cxn ang="0">
                    <a:pos x="29" y="117"/>
                  </a:cxn>
                  <a:cxn ang="0">
                    <a:pos x="21" y="115"/>
                  </a:cxn>
                  <a:cxn ang="0">
                    <a:pos x="15" y="111"/>
                  </a:cxn>
                  <a:cxn ang="0">
                    <a:pos x="9" y="104"/>
                  </a:cxn>
                  <a:cxn ang="0">
                    <a:pos x="7" y="93"/>
                  </a:cxn>
                  <a:cxn ang="0">
                    <a:pos x="4" y="82"/>
                  </a:cxn>
                  <a:cxn ang="0">
                    <a:pos x="2" y="71"/>
                  </a:cxn>
                  <a:cxn ang="0">
                    <a:pos x="1" y="59"/>
                  </a:cxn>
                  <a:cxn ang="0">
                    <a:pos x="0" y="48"/>
                  </a:cxn>
                  <a:cxn ang="0">
                    <a:pos x="0" y="37"/>
                  </a:cxn>
                  <a:cxn ang="0">
                    <a:pos x="3" y="28"/>
                  </a:cxn>
                  <a:cxn ang="0">
                    <a:pos x="7" y="20"/>
                  </a:cxn>
                  <a:cxn ang="0">
                    <a:pos x="15" y="14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6" y="0"/>
                  </a:cxn>
                </a:cxnLst>
                <a:rect l="0" t="0" r="r" b="b"/>
                <a:pathLst>
                  <a:path w="100" h="117">
                    <a:moveTo>
                      <a:pt x="56" y="0"/>
                    </a:moveTo>
                    <a:lnTo>
                      <a:pt x="64" y="1"/>
                    </a:lnTo>
                    <a:lnTo>
                      <a:pt x="71" y="4"/>
                    </a:lnTo>
                    <a:lnTo>
                      <a:pt x="77" y="11"/>
                    </a:lnTo>
                    <a:lnTo>
                      <a:pt x="80" y="19"/>
                    </a:lnTo>
                    <a:lnTo>
                      <a:pt x="85" y="29"/>
                    </a:lnTo>
                    <a:lnTo>
                      <a:pt x="90" y="39"/>
                    </a:lnTo>
                    <a:lnTo>
                      <a:pt x="93" y="50"/>
                    </a:lnTo>
                    <a:lnTo>
                      <a:pt x="97" y="62"/>
                    </a:lnTo>
                    <a:lnTo>
                      <a:pt x="99" y="73"/>
                    </a:lnTo>
                    <a:lnTo>
                      <a:pt x="100" y="82"/>
                    </a:lnTo>
                    <a:lnTo>
                      <a:pt x="99" y="90"/>
                    </a:lnTo>
                    <a:lnTo>
                      <a:pt x="95" y="96"/>
                    </a:lnTo>
                    <a:lnTo>
                      <a:pt x="83" y="105"/>
                    </a:lnTo>
                    <a:lnTo>
                      <a:pt x="68" y="112"/>
                    </a:lnTo>
                    <a:lnTo>
                      <a:pt x="50" y="117"/>
                    </a:lnTo>
                    <a:lnTo>
                      <a:pt x="29" y="117"/>
                    </a:lnTo>
                    <a:lnTo>
                      <a:pt x="21" y="115"/>
                    </a:lnTo>
                    <a:lnTo>
                      <a:pt x="15" y="111"/>
                    </a:lnTo>
                    <a:lnTo>
                      <a:pt x="9" y="104"/>
                    </a:lnTo>
                    <a:lnTo>
                      <a:pt x="7" y="93"/>
                    </a:lnTo>
                    <a:lnTo>
                      <a:pt x="4" y="82"/>
                    </a:lnTo>
                    <a:lnTo>
                      <a:pt x="2" y="71"/>
                    </a:lnTo>
                    <a:lnTo>
                      <a:pt x="1" y="59"/>
                    </a:lnTo>
                    <a:lnTo>
                      <a:pt x="0" y="48"/>
                    </a:lnTo>
                    <a:lnTo>
                      <a:pt x="0" y="37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5" y="14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89"/>
              <p:cNvSpPr>
                <a:spLocks/>
              </p:cNvSpPr>
              <p:nvPr/>
            </p:nvSpPr>
            <p:spPr bwMode="auto">
              <a:xfrm>
                <a:off x="2633662" y="4154488"/>
                <a:ext cx="157163" cy="16510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6" y="4"/>
                  </a:cxn>
                  <a:cxn ang="0">
                    <a:pos x="14" y="8"/>
                  </a:cxn>
                  <a:cxn ang="0">
                    <a:pos x="12" y="13"/>
                  </a:cxn>
                  <a:cxn ang="0">
                    <a:pos x="11" y="18"/>
                  </a:cxn>
                  <a:cxn ang="0">
                    <a:pos x="11" y="27"/>
                  </a:cxn>
                  <a:cxn ang="0">
                    <a:pos x="12" y="42"/>
                  </a:cxn>
                  <a:cxn ang="0">
                    <a:pos x="14" y="55"/>
                  </a:cxn>
                  <a:cxn ang="0">
                    <a:pos x="16" y="67"/>
                  </a:cxn>
                  <a:cxn ang="0">
                    <a:pos x="20" y="77"/>
                  </a:cxn>
                  <a:cxn ang="0">
                    <a:pos x="23" y="85"/>
                  </a:cxn>
                  <a:cxn ang="0">
                    <a:pos x="28" y="90"/>
                  </a:cxn>
                  <a:cxn ang="0">
                    <a:pos x="35" y="93"/>
                  </a:cxn>
                  <a:cxn ang="0">
                    <a:pos x="46" y="93"/>
                  </a:cxn>
                  <a:cxn ang="0">
                    <a:pos x="59" y="93"/>
                  </a:cxn>
                  <a:cxn ang="0">
                    <a:pos x="74" y="89"/>
                  </a:cxn>
                  <a:cxn ang="0">
                    <a:pos x="87" y="84"/>
                  </a:cxn>
                  <a:cxn ang="0">
                    <a:pos x="99" y="76"/>
                  </a:cxn>
                  <a:cxn ang="0">
                    <a:pos x="98" y="80"/>
                  </a:cxn>
                  <a:cxn ang="0">
                    <a:pos x="97" y="82"/>
                  </a:cxn>
                  <a:cxn ang="0">
                    <a:pos x="95" y="83"/>
                  </a:cxn>
                  <a:cxn ang="0">
                    <a:pos x="83" y="92"/>
                  </a:cxn>
                  <a:cxn ang="0">
                    <a:pos x="68" y="99"/>
                  </a:cxn>
                  <a:cxn ang="0">
                    <a:pos x="50" y="104"/>
                  </a:cxn>
                  <a:cxn ang="0">
                    <a:pos x="29" y="104"/>
                  </a:cxn>
                  <a:cxn ang="0">
                    <a:pos x="21" y="102"/>
                  </a:cxn>
                  <a:cxn ang="0">
                    <a:pos x="15" y="98"/>
                  </a:cxn>
                  <a:cxn ang="0">
                    <a:pos x="9" y="91"/>
                  </a:cxn>
                  <a:cxn ang="0">
                    <a:pos x="7" y="80"/>
                  </a:cxn>
                  <a:cxn ang="0">
                    <a:pos x="4" y="69"/>
                  </a:cxn>
                  <a:cxn ang="0">
                    <a:pos x="2" y="58"/>
                  </a:cxn>
                  <a:cxn ang="0">
                    <a:pos x="1" y="46"/>
                  </a:cxn>
                  <a:cxn ang="0">
                    <a:pos x="0" y="35"/>
                  </a:cxn>
                  <a:cxn ang="0">
                    <a:pos x="0" y="24"/>
                  </a:cxn>
                  <a:cxn ang="0">
                    <a:pos x="3" y="15"/>
                  </a:cxn>
                  <a:cxn ang="0">
                    <a:pos x="7" y="7"/>
                  </a:cxn>
                  <a:cxn ang="0">
                    <a:pos x="15" y="1"/>
                  </a:cxn>
                  <a:cxn ang="0">
                    <a:pos x="17" y="1"/>
                  </a:cxn>
                  <a:cxn ang="0">
                    <a:pos x="17" y="0"/>
                  </a:cxn>
                </a:cxnLst>
                <a:rect l="0" t="0" r="r" b="b"/>
                <a:pathLst>
                  <a:path w="99" h="104">
                    <a:moveTo>
                      <a:pt x="17" y="0"/>
                    </a:moveTo>
                    <a:lnTo>
                      <a:pt x="16" y="4"/>
                    </a:lnTo>
                    <a:lnTo>
                      <a:pt x="14" y="8"/>
                    </a:lnTo>
                    <a:lnTo>
                      <a:pt x="12" y="13"/>
                    </a:lnTo>
                    <a:lnTo>
                      <a:pt x="11" y="18"/>
                    </a:lnTo>
                    <a:lnTo>
                      <a:pt x="11" y="27"/>
                    </a:lnTo>
                    <a:lnTo>
                      <a:pt x="12" y="42"/>
                    </a:lnTo>
                    <a:lnTo>
                      <a:pt x="14" y="55"/>
                    </a:lnTo>
                    <a:lnTo>
                      <a:pt x="16" y="67"/>
                    </a:lnTo>
                    <a:lnTo>
                      <a:pt x="20" y="77"/>
                    </a:lnTo>
                    <a:lnTo>
                      <a:pt x="23" y="85"/>
                    </a:lnTo>
                    <a:lnTo>
                      <a:pt x="28" y="90"/>
                    </a:lnTo>
                    <a:lnTo>
                      <a:pt x="35" y="93"/>
                    </a:lnTo>
                    <a:lnTo>
                      <a:pt x="46" y="93"/>
                    </a:lnTo>
                    <a:lnTo>
                      <a:pt x="59" y="93"/>
                    </a:lnTo>
                    <a:lnTo>
                      <a:pt x="74" y="89"/>
                    </a:lnTo>
                    <a:lnTo>
                      <a:pt x="87" y="84"/>
                    </a:lnTo>
                    <a:lnTo>
                      <a:pt x="99" y="76"/>
                    </a:lnTo>
                    <a:lnTo>
                      <a:pt x="98" y="80"/>
                    </a:lnTo>
                    <a:lnTo>
                      <a:pt x="97" y="82"/>
                    </a:lnTo>
                    <a:lnTo>
                      <a:pt x="95" y="83"/>
                    </a:lnTo>
                    <a:lnTo>
                      <a:pt x="83" y="92"/>
                    </a:lnTo>
                    <a:lnTo>
                      <a:pt x="68" y="99"/>
                    </a:lnTo>
                    <a:lnTo>
                      <a:pt x="50" y="104"/>
                    </a:lnTo>
                    <a:lnTo>
                      <a:pt x="29" y="104"/>
                    </a:lnTo>
                    <a:lnTo>
                      <a:pt x="21" y="102"/>
                    </a:lnTo>
                    <a:lnTo>
                      <a:pt x="15" y="98"/>
                    </a:lnTo>
                    <a:lnTo>
                      <a:pt x="9" y="91"/>
                    </a:lnTo>
                    <a:lnTo>
                      <a:pt x="7" y="80"/>
                    </a:lnTo>
                    <a:lnTo>
                      <a:pt x="4" y="69"/>
                    </a:lnTo>
                    <a:lnTo>
                      <a:pt x="2" y="58"/>
                    </a:lnTo>
                    <a:lnTo>
                      <a:pt x="1" y="46"/>
                    </a:lnTo>
                    <a:lnTo>
                      <a:pt x="0" y="35"/>
                    </a:lnTo>
                    <a:lnTo>
                      <a:pt x="0" y="24"/>
                    </a:lnTo>
                    <a:lnTo>
                      <a:pt x="3" y="15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6049020" y="1828800"/>
            <a:ext cx="2216301" cy="3118365"/>
            <a:chOff x="772987" y="2133601"/>
            <a:chExt cx="2812912" cy="3957806"/>
          </a:xfrm>
        </p:grpSpPr>
        <p:sp>
          <p:nvSpPr>
            <p:cNvPr id="75" name="Oval 74"/>
            <p:cNvSpPr/>
            <p:nvPr/>
          </p:nvSpPr>
          <p:spPr>
            <a:xfrm>
              <a:off x="772987" y="5711963"/>
              <a:ext cx="2812912" cy="379444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7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606550" y="2133601"/>
              <a:ext cx="1431927" cy="3809628"/>
              <a:chOff x="3021020" y="1708146"/>
              <a:chExt cx="1543054" cy="4105264"/>
            </a:xfrm>
          </p:grpSpPr>
          <p:sp>
            <p:nvSpPr>
              <p:cNvPr id="77" name="Freeform 204"/>
              <p:cNvSpPr>
                <a:spLocks/>
              </p:cNvSpPr>
              <p:nvPr/>
            </p:nvSpPr>
            <p:spPr bwMode="auto">
              <a:xfrm>
                <a:off x="3433769" y="2974967"/>
                <a:ext cx="503239" cy="788986"/>
              </a:xfrm>
              <a:custGeom>
                <a:avLst/>
                <a:gdLst/>
                <a:ahLst/>
                <a:cxnLst>
                  <a:cxn ang="0">
                    <a:pos x="266" y="0"/>
                  </a:cxn>
                  <a:cxn ang="0">
                    <a:pos x="317" y="437"/>
                  </a:cxn>
                  <a:cxn ang="0">
                    <a:pos x="86" y="497"/>
                  </a:cxn>
                  <a:cxn ang="0">
                    <a:pos x="0" y="26"/>
                  </a:cxn>
                  <a:cxn ang="0">
                    <a:pos x="3" y="26"/>
                  </a:cxn>
                  <a:cxn ang="0">
                    <a:pos x="10" y="25"/>
                  </a:cxn>
                  <a:cxn ang="0">
                    <a:pos x="23" y="25"/>
                  </a:cxn>
                  <a:cxn ang="0">
                    <a:pos x="39" y="24"/>
                  </a:cxn>
                  <a:cxn ang="0">
                    <a:pos x="60" y="23"/>
                  </a:cxn>
                  <a:cxn ang="0">
                    <a:pos x="83" y="21"/>
                  </a:cxn>
                  <a:cxn ang="0">
                    <a:pos x="109" y="19"/>
                  </a:cxn>
                  <a:cxn ang="0">
                    <a:pos x="138" y="16"/>
                  </a:cxn>
                  <a:cxn ang="0">
                    <a:pos x="168" y="13"/>
                  </a:cxn>
                  <a:cxn ang="0">
                    <a:pos x="200" y="9"/>
                  </a:cxn>
                  <a:cxn ang="0">
                    <a:pos x="266" y="0"/>
                  </a:cxn>
                </a:cxnLst>
                <a:rect l="0" t="0" r="r" b="b"/>
                <a:pathLst>
                  <a:path w="317" h="497">
                    <a:moveTo>
                      <a:pt x="266" y="0"/>
                    </a:moveTo>
                    <a:lnTo>
                      <a:pt x="317" y="437"/>
                    </a:lnTo>
                    <a:lnTo>
                      <a:pt x="86" y="497"/>
                    </a:lnTo>
                    <a:lnTo>
                      <a:pt x="0" y="26"/>
                    </a:lnTo>
                    <a:lnTo>
                      <a:pt x="3" y="26"/>
                    </a:lnTo>
                    <a:lnTo>
                      <a:pt x="10" y="25"/>
                    </a:lnTo>
                    <a:lnTo>
                      <a:pt x="23" y="25"/>
                    </a:lnTo>
                    <a:lnTo>
                      <a:pt x="39" y="24"/>
                    </a:lnTo>
                    <a:lnTo>
                      <a:pt x="60" y="23"/>
                    </a:lnTo>
                    <a:lnTo>
                      <a:pt x="83" y="21"/>
                    </a:lnTo>
                    <a:lnTo>
                      <a:pt x="109" y="19"/>
                    </a:lnTo>
                    <a:lnTo>
                      <a:pt x="138" y="16"/>
                    </a:lnTo>
                    <a:lnTo>
                      <a:pt x="168" y="13"/>
                    </a:lnTo>
                    <a:lnTo>
                      <a:pt x="200" y="9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F3F8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78" name="Freeform 205"/>
              <p:cNvSpPr>
                <a:spLocks/>
              </p:cNvSpPr>
              <p:nvPr/>
            </p:nvSpPr>
            <p:spPr bwMode="auto">
              <a:xfrm>
                <a:off x="3316295" y="4224328"/>
                <a:ext cx="654051" cy="1525584"/>
              </a:xfrm>
              <a:custGeom>
                <a:avLst/>
                <a:gdLst/>
                <a:ahLst/>
                <a:cxnLst>
                  <a:cxn ang="0">
                    <a:pos x="287" y="6"/>
                  </a:cxn>
                  <a:cxn ang="0">
                    <a:pos x="412" y="67"/>
                  </a:cxn>
                  <a:cxn ang="0">
                    <a:pos x="411" y="87"/>
                  </a:cxn>
                  <a:cxn ang="0">
                    <a:pos x="407" y="124"/>
                  </a:cxn>
                  <a:cxn ang="0">
                    <a:pos x="403" y="173"/>
                  </a:cxn>
                  <a:cxn ang="0">
                    <a:pos x="399" y="231"/>
                  </a:cxn>
                  <a:cxn ang="0">
                    <a:pos x="392" y="326"/>
                  </a:cxn>
                  <a:cxn ang="0">
                    <a:pos x="388" y="389"/>
                  </a:cxn>
                  <a:cxn ang="0">
                    <a:pos x="384" y="446"/>
                  </a:cxn>
                  <a:cxn ang="0">
                    <a:pos x="382" y="495"/>
                  </a:cxn>
                  <a:cxn ang="0">
                    <a:pos x="381" y="535"/>
                  </a:cxn>
                  <a:cxn ang="0">
                    <a:pos x="380" y="836"/>
                  </a:cxn>
                  <a:cxn ang="0">
                    <a:pos x="381" y="894"/>
                  </a:cxn>
                  <a:cxn ang="0">
                    <a:pos x="251" y="939"/>
                  </a:cxn>
                  <a:cxn ang="0">
                    <a:pos x="247" y="880"/>
                  </a:cxn>
                  <a:cxn ang="0">
                    <a:pos x="245" y="808"/>
                  </a:cxn>
                  <a:cxn ang="0">
                    <a:pos x="244" y="685"/>
                  </a:cxn>
                  <a:cxn ang="0">
                    <a:pos x="246" y="601"/>
                  </a:cxn>
                  <a:cxn ang="0">
                    <a:pos x="247" y="523"/>
                  </a:cxn>
                  <a:cxn ang="0">
                    <a:pos x="250" y="455"/>
                  </a:cxn>
                  <a:cxn ang="0">
                    <a:pos x="253" y="402"/>
                  </a:cxn>
                  <a:cxn ang="0">
                    <a:pos x="259" y="313"/>
                  </a:cxn>
                  <a:cxn ang="0">
                    <a:pos x="263" y="260"/>
                  </a:cxn>
                  <a:cxn ang="0">
                    <a:pos x="266" y="220"/>
                  </a:cxn>
                  <a:cxn ang="0">
                    <a:pos x="267" y="192"/>
                  </a:cxn>
                  <a:cxn ang="0">
                    <a:pos x="268" y="182"/>
                  </a:cxn>
                  <a:cxn ang="0">
                    <a:pos x="153" y="205"/>
                  </a:cxn>
                  <a:cxn ang="0">
                    <a:pos x="157" y="263"/>
                  </a:cxn>
                  <a:cxn ang="0">
                    <a:pos x="160" y="335"/>
                  </a:cxn>
                  <a:cxn ang="0">
                    <a:pos x="161" y="415"/>
                  </a:cxn>
                  <a:cxn ang="0">
                    <a:pos x="162" y="498"/>
                  </a:cxn>
                  <a:cxn ang="0">
                    <a:pos x="163" y="616"/>
                  </a:cxn>
                  <a:cxn ang="0">
                    <a:pos x="162" y="708"/>
                  </a:cxn>
                  <a:cxn ang="0">
                    <a:pos x="159" y="796"/>
                  </a:cxn>
                  <a:cxn ang="0">
                    <a:pos x="156" y="850"/>
                  </a:cxn>
                  <a:cxn ang="0">
                    <a:pos x="153" y="894"/>
                  </a:cxn>
                  <a:cxn ang="0">
                    <a:pos x="150" y="927"/>
                  </a:cxn>
                  <a:cxn ang="0">
                    <a:pos x="148" y="945"/>
                  </a:cxn>
                  <a:cxn ang="0">
                    <a:pos x="17" y="909"/>
                  </a:cxn>
                  <a:cxn ang="0">
                    <a:pos x="18" y="899"/>
                  </a:cxn>
                  <a:cxn ang="0">
                    <a:pos x="19" y="869"/>
                  </a:cxn>
                  <a:cxn ang="0">
                    <a:pos x="21" y="821"/>
                  </a:cxn>
                  <a:cxn ang="0">
                    <a:pos x="23" y="757"/>
                  </a:cxn>
                  <a:cxn ang="0">
                    <a:pos x="22" y="590"/>
                  </a:cxn>
                  <a:cxn ang="0">
                    <a:pos x="20" y="501"/>
                  </a:cxn>
                  <a:cxn ang="0">
                    <a:pos x="15" y="378"/>
                  </a:cxn>
                  <a:cxn ang="0">
                    <a:pos x="12" y="299"/>
                  </a:cxn>
                  <a:cxn ang="0">
                    <a:pos x="8" y="228"/>
                  </a:cxn>
                  <a:cxn ang="0">
                    <a:pos x="4" y="167"/>
                  </a:cxn>
                  <a:cxn ang="0">
                    <a:pos x="2" y="120"/>
                  </a:cxn>
                  <a:cxn ang="0">
                    <a:pos x="1" y="89"/>
                  </a:cxn>
                  <a:cxn ang="0">
                    <a:pos x="0" y="78"/>
                  </a:cxn>
                </a:cxnLst>
                <a:rect l="0" t="0" r="r" b="b"/>
                <a:pathLst>
                  <a:path w="412" h="961">
                    <a:moveTo>
                      <a:pt x="237" y="0"/>
                    </a:moveTo>
                    <a:lnTo>
                      <a:pt x="287" y="6"/>
                    </a:lnTo>
                    <a:lnTo>
                      <a:pt x="412" y="64"/>
                    </a:lnTo>
                    <a:lnTo>
                      <a:pt x="412" y="67"/>
                    </a:lnTo>
                    <a:lnTo>
                      <a:pt x="411" y="74"/>
                    </a:lnTo>
                    <a:lnTo>
                      <a:pt x="411" y="87"/>
                    </a:lnTo>
                    <a:lnTo>
                      <a:pt x="409" y="103"/>
                    </a:lnTo>
                    <a:lnTo>
                      <a:pt x="407" y="124"/>
                    </a:lnTo>
                    <a:lnTo>
                      <a:pt x="405" y="147"/>
                    </a:lnTo>
                    <a:lnTo>
                      <a:pt x="403" y="173"/>
                    </a:lnTo>
                    <a:lnTo>
                      <a:pt x="401" y="201"/>
                    </a:lnTo>
                    <a:lnTo>
                      <a:pt x="399" y="231"/>
                    </a:lnTo>
                    <a:lnTo>
                      <a:pt x="394" y="294"/>
                    </a:lnTo>
                    <a:lnTo>
                      <a:pt x="392" y="326"/>
                    </a:lnTo>
                    <a:lnTo>
                      <a:pt x="389" y="357"/>
                    </a:lnTo>
                    <a:lnTo>
                      <a:pt x="388" y="389"/>
                    </a:lnTo>
                    <a:lnTo>
                      <a:pt x="385" y="418"/>
                    </a:lnTo>
                    <a:lnTo>
                      <a:pt x="384" y="446"/>
                    </a:lnTo>
                    <a:lnTo>
                      <a:pt x="382" y="472"/>
                    </a:lnTo>
                    <a:lnTo>
                      <a:pt x="382" y="495"/>
                    </a:lnTo>
                    <a:lnTo>
                      <a:pt x="381" y="514"/>
                    </a:lnTo>
                    <a:lnTo>
                      <a:pt x="381" y="535"/>
                    </a:lnTo>
                    <a:lnTo>
                      <a:pt x="380" y="560"/>
                    </a:lnTo>
                    <a:lnTo>
                      <a:pt x="380" y="836"/>
                    </a:lnTo>
                    <a:lnTo>
                      <a:pt x="381" y="855"/>
                    </a:lnTo>
                    <a:lnTo>
                      <a:pt x="381" y="894"/>
                    </a:lnTo>
                    <a:lnTo>
                      <a:pt x="253" y="961"/>
                    </a:lnTo>
                    <a:lnTo>
                      <a:pt x="251" y="939"/>
                    </a:lnTo>
                    <a:lnTo>
                      <a:pt x="248" y="912"/>
                    </a:lnTo>
                    <a:lnTo>
                      <a:pt x="247" y="880"/>
                    </a:lnTo>
                    <a:lnTo>
                      <a:pt x="246" y="846"/>
                    </a:lnTo>
                    <a:lnTo>
                      <a:pt x="245" y="808"/>
                    </a:lnTo>
                    <a:lnTo>
                      <a:pt x="244" y="768"/>
                    </a:lnTo>
                    <a:lnTo>
                      <a:pt x="244" y="685"/>
                    </a:lnTo>
                    <a:lnTo>
                      <a:pt x="245" y="643"/>
                    </a:lnTo>
                    <a:lnTo>
                      <a:pt x="246" y="601"/>
                    </a:lnTo>
                    <a:lnTo>
                      <a:pt x="247" y="561"/>
                    </a:lnTo>
                    <a:lnTo>
                      <a:pt x="247" y="523"/>
                    </a:lnTo>
                    <a:lnTo>
                      <a:pt x="249" y="488"/>
                    </a:lnTo>
                    <a:lnTo>
                      <a:pt x="250" y="455"/>
                    </a:lnTo>
                    <a:lnTo>
                      <a:pt x="251" y="426"/>
                    </a:lnTo>
                    <a:lnTo>
                      <a:pt x="253" y="402"/>
                    </a:lnTo>
                    <a:lnTo>
                      <a:pt x="258" y="341"/>
                    </a:lnTo>
                    <a:lnTo>
                      <a:pt x="259" y="313"/>
                    </a:lnTo>
                    <a:lnTo>
                      <a:pt x="262" y="285"/>
                    </a:lnTo>
                    <a:lnTo>
                      <a:pt x="263" y="260"/>
                    </a:lnTo>
                    <a:lnTo>
                      <a:pt x="265" y="238"/>
                    </a:lnTo>
                    <a:lnTo>
                      <a:pt x="266" y="220"/>
                    </a:lnTo>
                    <a:lnTo>
                      <a:pt x="266" y="204"/>
                    </a:lnTo>
                    <a:lnTo>
                      <a:pt x="267" y="192"/>
                    </a:lnTo>
                    <a:lnTo>
                      <a:pt x="268" y="184"/>
                    </a:lnTo>
                    <a:lnTo>
                      <a:pt x="268" y="182"/>
                    </a:lnTo>
                    <a:lnTo>
                      <a:pt x="151" y="184"/>
                    </a:lnTo>
                    <a:lnTo>
                      <a:pt x="153" y="205"/>
                    </a:lnTo>
                    <a:lnTo>
                      <a:pt x="156" y="232"/>
                    </a:lnTo>
                    <a:lnTo>
                      <a:pt x="157" y="263"/>
                    </a:lnTo>
                    <a:lnTo>
                      <a:pt x="159" y="298"/>
                    </a:lnTo>
                    <a:lnTo>
                      <a:pt x="160" y="335"/>
                    </a:lnTo>
                    <a:lnTo>
                      <a:pt x="161" y="374"/>
                    </a:lnTo>
                    <a:lnTo>
                      <a:pt x="161" y="415"/>
                    </a:lnTo>
                    <a:lnTo>
                      <a:pt x="162" y="456"/>
                    </a:lnTo>
                    <a:lnTo>
                      <a:pt x="162" y="498"/>
                    </a:lnTo>
                    <a:lnTo>
                      <a:pt x="163" y="539"/>
                    </a:lnTo>
                    <a:lnTo>
                      <a:pt x="163" y="616"/>
                    </a:lnTo>
                    <a:lnTo>
                      <a:pt x="162" y="651"/>
                    </a:lnTo>
                    <a:lnTo>
                      <a:pt x="162" y="708"/>
                    </a:lnTo>
                    <a:lnTo>
                      <a:pt x="160" y="767"/>
                    </a:lnTo>
                    <a:lnTo>
                      <a:pt x="159" y="796"/>
                    </a:lnTo>
                    <a:lnTo>
                      <a:pt x="157" y="824"/>
                    </a:lnTo>
                    <a:lnTo>
                      <a:pt x="156" y="850"/>
                    </a:lnTo>
                    <a:lnTo>
                      <a:pt x="154" y="873"/>
                    </a:lnTo>
                    <a:lnTo>
                      <a:pt x="153" y="894"/>
                    </a:lnTo>
                    <a:lnTo>
                      <a:pt x="151" y="912"/>
                    </a:lnTo>
                    <a:lnTo>
                      <a:pt x="150" y="927"/>
                    </a:lnTo>
                    <a:lnTo>
                      <a:pt x="149" y="938"/>
                    </a:lnTo>
                    <a:lnTo>
                      <a:pt x="148" y="945"/>
                    </a:lnTo>
                    <a:lnTo>
                      <a:pt x="148" y="948"/>
                    </a:lnTo>
                    <a:lnTo>
                      <a:pt x="17" y="909"/>
                    </a:lnTo>
                    <a:lnTo>
                      <a:pt x="17" y="907"/>
                    </a:lnTo>
                    <a:lnTo>
                      <a:pt x="18" y="899"/>
                    </a:lnTo>
                    <a:lnTo>
                      <a:pt x="19" y="887"/>
                    </a:lnTo>
                    <a:lnTo>
                      <a:pt x="19" y="869"/>
                    </a:lnTo>
                    <a:lnTo>
                      <a:pt x="20" y="847"/>
                    </a:lnTo>
                    <a:lnTo>
                      <a:pt x="21" y="821"/>
                    </a:lnTo>
                    <a:lnTo>
                      <a:pt x="22" y="791"/>
                    </a:lnTo>
                    <a:lnTo>
                      <a:pt x="23" y="757"/>
                    </a:lnTo>
                    <a:lnTo>
                      <a:pt x="23" y="637"/>
                    </a:lnTo>
                    <a:lnTo>
                      <a:pt x="22" y="590"/>
                    </a:lnTo>
                    <a:lnTo>
                      <a:pt x="22" y="542"/>
                    </a:lnTo>
                    <a:lnTo>
                      <a:pt x="20" y="501"/>
                    </a:lnTo>
                    <a:lnTo>
                      <a:pt x="19" y="459"/>
                    </a:lnTo>
                    <a:lnTo>
                      <a:pt x="15" y="378"/>
                    </a:lnTo>
                    <a:lnTo>
                      <a:pt x="14" y="338"/>
                    </a:lnTo>
                    <a:lnTo>
                      <a:pt x="12" y="299"/>
                    </a:lnTo>
                    <a:lnTo>
                      <a:pt x="10" y="263"/>
                    </a:lnTo>
                    <a:lnTo>
                      <a:pt x="8" y="228"/>
                    </a:lnTo>
                    <a:lnTo>
                      <a:pt x="6" y="196"/>
                    </a:lnTo>
                    <a:lnTo>
                      <a:pt x="4" y="167"/>
                    </a:lnTo>
                    <a:lnTo>
                      <a:pt x="4" y="142"/>
                    </a:lnTo>
                    <a:lnTo>
                      <a:pt x="2" y="120"/>
                    </a:lnTo>
                    <a:lnTo>
                      <a:pt x="1" y="102"/>
                    </a:lnTo>
                    <a:lnTo>
                      <a:pt x="1" y="89"/>
                    </a:lnTo>
                    <a:lnTo>
                      <a:pt x="0" y="81"/>
                    </a:lnTo>
                    <a:lnTo>
                      <a:pt x="0" y="78"/>
                    </a:lnTo>
                    <a:lnTo>
                      <a:pt x="23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85" name="Freeform 206"/>
              <p:cNvSpPr>
                <a:spLocks/>
              </p:cNvSpPr>
              <p:nvPr/>
            </p:nvSpPr>
            <p:spPr bwMode="auto">
              <a:xfrm>
                <a:off x="3267083" y="5605450"/>
                <a:ext cx="296863" cy="192088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9" y="1"/>
                  </a:cxn>
                  <a:cxn ang="0">
                    <a:pos x="125" y="4"/>
                  </a:cxn>
                  <a:cxn ang="0">
                    <a:pos x="138" y="10"/>
                  </a:cxn>
                  <a:cxn ang="0">
                    <a:pos x="149" y="17"/>
                  </a:cxn>
                  <a:cxn ang="0">
                    <a:pos x="159" y="27"/>
                  </a:cxn>
                  <a:cxn ang="0">
                    <a:pos x="166" y="36"/>
                  </a:cxn>
                  <a:cxn ang="0">
                    <a:pos x="173" y="47"/>
                  </a:cxn>
                  <a:cxn ang="0">
                    <a:pos x="177" y="58"/>
                  </a:cxn>
                  <a:cxn ang="0">
                    <a:pos x="180" y="69"/>
                  </a:cxn>
                  <a:cxn ang="0">
                    <a:pos x="184" y="79"/>
                  </a:cxn>
                  <a:cxn ang="0">
                    <a:pos x="185" y="88"/>
                  </a:cxn>
                  <a:cxn ang="0">
                    <a:pos x="186" y="96"/>
                  </a:cxn>
                  <a:cxn ang="0">
                    <a:pos x="187" y="102"/>
                  </a:cxn>
                  <a:cxn ang="0">
                    <a:pos x="187" y="108"/>
                  </a:cxn>
                  <a:cxn ang="0">
                    <a:pos x="184" y="108"/>
                  </a:cxn>
                  <a:cxn ang="0">
                    <a:pos x="178" y="109"/>
                  </a:cxn>
                  <a:cxn ang="0">
                    <a:pos x="169" y="111"/>
                  </a:cxn>
                  <a:cxn ang="0">
                    <a:pos x="156" y="114"/>
                  </a:cxn>
                  <a:cxn ang="0">
                    <a:pos x="141" y="116"/>
                  </a:cxn>
                  <a:cxn ang="0">
                    <a:pos x="123" y="118"/>
                  </a:cxn>
                  <a:cxn ang="0">
                    <a:pos x="104" y="120"/>
                  </a:cxn>
                  <a:cxn ang="0">
                    <a:pos x="83" y="121"/>
                  </a:cxn>
                  <a:cxn ang="0">
                    <a:pos x="61" y="121"/>
                  </a:cxn>
                  <a:cxn ang="0">
                    <a:pos x="44" y="120"/>
                  </a:cxn>
                  <a:cxn ang="0">
                    <a:pos x="30" y="119"/>
                  </a:cxn>
                  <a:cxn ang="0">
                    <a:pos x="19" y="116"/>
                  </a:cxn>
                  <a:cxn ang="0">
                    <a:pos x="11" y="114"/>
                  </a:cxn>
                  <a:cxn ang="0">
                    <a:pos x="6" y="111"/>
                  </a:cxn>
                  <a:cxn ang="0">
                    <a:pos x="3" y="109"/>
                  </a:cxn>
                  <a:cxn ang="0">
                    <a:pos x="1" y="108"/>
                  </a:cxn>
                  <a:cxn ang="0">
                    <a:pos x="0" y="108"/>
                  </a:cxn>
                  <a:cxn ang="0">
                    <a:pos x="0" y="95"/>
                  </a:cxn>
                  <a:cxn ang="0">
                    <a:pos x="1" y="87"/>
                  </a:cxn>
                  <a:cxn ang="0">
                    <a:pos x="3" y="77"/>
                  </a:cxn>
                  <a:cxn ang="0">
                    <a:pos x="6" y="67"/>
                  </a:cxn>
                  <a:cxn ang="0">
                    <a:pos x="9" y="55"/>
                  </a:cxn>
                  <a:cxn ang="0">
                    <a:pos x="14" y="44"/>
                  </a:cxn>
                  <a:cxn ang="0">
                    <a:pos x="21" y="33"/>
                  </a:cxn>
                  <a:cxn ang="0">
                    <a:pos x="31" y="23"/>
                  </a:cxn>
                  <a:cxn ang="0">
                    <a:pos x="42" y="14"/>
                  </a:cxn>
                  <a:cxn ang="0">
                    <a:pos x="56" y="7"/>
                  </a:cxn>
                  <a:cxn ang="0">
                    <a:pos x="72" y="3"/>
                  </a:cxn>
                  <a:cxn ang="0">
                    <a:pos x="91" y="0"/>
                  </a:cxn>
                </a:cxnLst>
                <a:rect l="0" t="0" r="r" b="b"/>
                <a:pathLst>
                  <a:path w="187" h="121">
                    <a:moveTo>
                      <a:pt x="91" y="0"/>
                    </a:moveTo>
                    <a:lnTo>
                      <a:pt x="109" y="1"/>
                    </a:lnTo>
                    <a:lnTo>
                      <a:pt x="125" y="4"/>
                    </a:lnTo>
                    <a:lnTo>
                      <a:pt x="138" y="10"/>
                    </a:lnTo>
                    <a:lnTo>
                      <a:pt x="149" y="17"/>
                    </a:lnTo>
                    <a:lnTo>
                      <a:pt x="159" y="27"/>
                    </a:lnTo>
                    <a:lnTo>
                      <a:pt x="166" y="36"/>
                    </a:lnTo>
                    <a:lnTo>
                      <a:pt x="173" y="47"/>
                    </a:lnTo>
                    <a:lnTo>
                      <a:pt x="177" y="58"/>
                    </a:lnTo>
                    <a:lnTo>
                      <a:pt x="180" y="69"/>
                    </a:lnTo>
                    <a:lnTo>
                      <a:pt x="184" y="79"/>
                    </a:lnTo>
                    <a:lnTo>
                      <a:pt x="185" y="88"/>
                    </a:lnTo>
                    <a:lnTo>
                      <a:pt x="186" y="96"/>
                    </a:lnTo>
                    <a:lnTo>
                      <a:pt x="187" y="102"/>
                    </a:lnTo>
                    <a:lnTo>
                      <a:pt x="187" y="108"/>
                    </a:lnTo>
                    <a:lnTo>
                      <a:pt x="184" y="108"/>
                    </a:lnTo>
                    <a:lnTo>
                      <a:pt x="178" y="109"/>
                    </a:lnTo>
                    <a:lnTo>
                      <a:pt x="169" y="111"/>
                    </a:lnTo>
                    <a:lnTo>
                      <a:pt x="156" y="114"/>
                    </a:lnTo>
                    <a:lnTo>
                      <a:pt x="141" y="116"/>
                    </a:lnTo>
                    <a:lnTo>
                      <a:pt x="123" y="118"/>
                    </a:lnTo>
                    <a:lnTo>
                      <a:pt x="104" y="120"/>
                    </a:lnTo>
                    <a:lnTo>
                      <a:pt x="83" y="121"/>
                    </a:lnTo>
                    <a:lnTo>
                      <a:pt x="61" y="121"/>
                    </a:lnTo>
                    <a:lnTo>
                      <a:pt x="44" y="120"/>
                    </a:lnTo>
                    <a:lnTo>
                      <a:pt x="30" y="119"/>
                    </a:lnTo>
                    <a:lnTo>
                      <a:pt x="19" y="116"/>
                    </a:lnTo>
                    <a:lnTo>
                      <a:pt x="11" y="114"/>
                    </a:lnTo>
                    <a:lnTo>
                      <a:pt x="6" y="111"/>
                    </a:lnTo>
                    <a:lnTo>
                      <a:pt x="3" y="109"/>
                    </a:lnTo>
                    <a:lnTo>
                      <a:pt x="1" y="108"/>
                    </a:lnTo>
                    <a:lnTo>
                      <a:pt x="0" y="108"/>
                    </a:lnTo>
                    <a:lnTo>
                      <a:pt x="0" y="95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6" y="67"/>
                    </a:lnTo>
                    <a:lnTo>
                      <a:pt x="9" y="55"/>
                    </a:lnTo>
                    <a:lnTo>
                      <a:pt x="14" y="44"/>
                    </a:lnTo>
                    <a:lnTo>
                      <a:pt x="21" y="33"/>
                    </a:lnTo>
                    <a:lnTo>
                      <a:pt x="31" y="23"/>
                    </a:lnTo>
                    <a:lnTo>
                      <a:pt x="42" y="14"/>
                    </a:lnTo>
                    <a:lnTo>
                      <a:pt x="56" y="7"/>
                    </a:lnTo>
                    <a:lnTo>
                      <a:pt x="72" y="3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86" name="Freeform 207"/>
              <p:cNvSpPr>
                <a:spLocks/>
              </p:cNvSpPr>
              <p:nvPr/>
            </p:nvSpPr>
            <p:spPr bwMode="auto">
              <a:xfrm>
                <a:off x="3714758" y="5610211"/>
                <a:ext cx="319089" cy="203199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128" y="0"/>
                  </a:cxn>
                  <a:cxn ang="0">
                    <a:pos x="144" y="3"/>
                  </a:cxn>
                  <a:cxn ang="0">
                    <a:pos x="157" y="9"/>
                  </a:cxn>
                  <a:cxn ang="0">
                    <a:pos x="168" y="17"/>
                  </a:cxn>
                  <a:cxn ang="0">
                    <a:pos x="178" y="25"/>
                  </a:cxn>
                  <a:cxn ang="0">
                    <a:pos x="185" y="36"/>
                  </a:cxn>
                  <a:cxn ang="0">
                    <a:pos x="190" y="47"/>
                  </a:cxn>
                  <a:cxn ang="0">
                    <a:pos x="194" y="58"/>
                  </a:cxn>
                  <a:cxn ang="0">
                    <a:pos x="197" y="68"/>
                  </a:cxn>
                  <a:cxn ang="0">
                    <a:pos x="200" y="78"/>
                  </a:cxn>
                  <a:cxn ang="0">
                    <a:pos x="200" y="87"/>
                  </a:cxn>
                  <a:cxn ang="0">
                    <a:pos x="201" y="95"/>
                  </a:cxn>
                  <a:cxn ang="0">
                    <a:pos x="201" y="108"/>
                  </a:cxn>
                  <a:cxn ang="0">
                    <a:pos x="200" y="108"/>
                  </a:cxn>
                  <a:cxn ang="0">
                    <a:pos x="199" y="111"/>
                  </a:cxn>
                  <a:cxn ang="0">
                    <a:pos x="195" y="113"/>
                  </a:cxn>
                  <a:cxn ang="0">
                    <a:pos x="189" y="116"/>
                  </a:cxn>
                  <a:cxn ang="0">
                    <a:pos x="180" y="119"/>
                  </a:cxn>
                  <a:cxn ang="0">
                    <a:pos x="167" y="122"/>
                  </a:cxn>
                  <a:cxn ang="0">
                    <a:pos x="151" y="125"/>
                  </a:cxn>
                  <a:cxn ang="0">
                    <a:pos x="130" y="127"/>
                  </a:cxn>
                  <a:cxn ang="0">
                    <a:pos x="110" y="128"/>
                  </a:cxn>
                  <a:cxn ang="0">
                    <a:pos x="91" y="127"/>
                  </a:cxn>
                  <a:cxn ang="0">
                    <a:pos x="73" y="125"/>
                  </a:cxn>
                  <a:cxn ang="0">
                    <a:pos x="56" y="123"/>
                  </a:cxn>
                  <a:cxn ang="0">
                    <a:pos x="40" y="119"/>
                  </a:cxn>
                  <a:cxn ang="0">
                    <a:pos x="27" y="116"/>
                  </a:cxn>
                  <a:cxn ang="0">
                    <a:pos x="16" y="112"/>
                  </a:cxn>
                  <a:cxn ang="0">
                    <a:pos x="7" y="109"/>
                  </a:cxn>
                  <a:cxn ang="0">
                    <a:pos x="2" y="108"/>
                  </a:cxn>
                  <a:cxn ang="0">
                    <a:pos x="0" y="107"/>
                  </a:cxn>
                  <a:cxn ang="0">
                    <a:pos x="0" y="102"/>
                  </a:cxn>
                  <a:cxn ang="0">
                    <a:pos x="1" y="96"/>
                  </a:cxn>
                  <a:cxn ang="0">
                    <a:pos x="2" y="89"/>
                  </a:cxn>
                  <a:cxn ang="0">
                    <a:pos x="4" y="80"/>
                  </a:cxn>
                  <a:cxn ang="0">
                    <a:pos x="7" y="71"/>
                  </a:cxn>
                  <a:cxn ang="0">
                    <a:pos x="11" y="60"/>
                  </a:cxn>
                  <a:cxn ang="0">
                    <a:pos x="17" y="50"/>
                  </a:cxn>
                  <a:cxn ang="0">
                    <a:pos x="24" y="39"/>
                  </a:cxn>
                  <a:cxn ang="0">
                    <a:pos x="33" y="29"/>
                  </a:cxn>
                  <a:cxn ang="0">
                    <a:pos x="44" y="21"/>
                  </a:cxn>
                  <a:cxn ang="0">
                    <a:pos x="56" y="13"/>
                  </a:cxn>
                  <a:cxn ang="0">
                    <a:pos x="72" y="6"/>
                  </a:cxn>
                  <a:cxn ang="0">
                    <a:pos x="90" y="2"/>
                  </a:cxn>
                  <a:cxn ang="0">
                    <a:pos x="110" y="0"/>
                  </a:cxn>
                </a:cxnLst>
                <a:rect l="0" t="0" r="r" b="b"/>
                <a:pathLst>
                  <a:path w="201" h="128">
                    <a:moveTo>
                      <a:pt x="110" y="0"/>
                    </a:moveTo>
                    <a:lnTo>
                      <a:pt x="128" y="0"/>
                    </a:lnTo>
                    <a:lnTo>
                      <a:pt x="144" y="3"/>
                    </a:lnTo>
                    <a:lnTo>
                      <a:pt x="157" y="9"/>
                    </a:lnTo>
                    <a:lnTo>
                      <a:pt x="168" y="17"/>
                    </a:lnTo>
                    <a:lnTo>
                      <a:pt x="178" y="25"/>
                    </a:lnTo>
                    <a:lnTo>
                      <a:pt x="185" y="36"/>
                    </a:lnTo>
                    <a:lnTo>
                      <a:pt x="190" y="47"/>
                    </a:lnTo>
                    <a:lnTo>
                      <a:pt x="194" y="58"/>
                    </a:lnTo>
                    <a:lnTo>
                      <a:pt x="197" y="68"/>
                    </a:lnTo>
                    <a:lnTo>
                      <a:pt x="200" y="78"/>
                    </a:lnTo>
                    <a:lnTo>
                      <a:pt x="200" y="87"/>
                    </a:lnTo>
                    <a:lnTo>
                      <a:pt x="201" y="95"/>
                    </a:lnTo>
                    <a:lnTo>
                      <a:pt x="201" y="108"/>
                    </a:lnTo>
                    <a:lnTo>
                      <a:pt x="200" y="108"/>
                    </a:lnTo>
                    <a:lnTo>
                      <a:pt x="199" y="111"/>
                    </a:lnTo>
                    <a:lnTo>
                      <a:pt x="195" y="113"/>
                    </a:lnTo>
                    <a:lnTo>
                      <a:pt x="189" y="116"/>
                    </a:lnTo>
                    <a:lnTo>
                      <a:pt x="180" y="119"/>
                    </a:lnTo>
                    <a:lnTo>
                      <a:pt x="167" y="122"/>
                    </a:lnTo>
                    <a:lnTo>
                      <a:pt x="151" y="125"/>
                    </a:lnTo>
                    <a:lnTo>
                      <a:pt x="130" y="127"/>
                    </a:lnTo>
                    <a:lnTo>
                      <a:pt x="110" y="128"/>
                    </a:lnTo>
                    <a:lnTo>
                      <a:pt x="91" y="127"/>
                    </a:lnTo>
                    <a:lnTo>
                      <a:pt x="73" y="125"/>
                    </a:lnTo>
                    <a:lnTo>
                      <a:pt x="56" y="123"/>
                    </a:lnTo>
                    <a:lnTo>
                      <a:pt x="40" y="119"/>
                    </a:lnTo>
                    <a:lnTo>
                      <a:pt x="27" y="116"/>
                    </a:lnTo>
                    <a:lnTo>
                      <a:pt x="16" y="112"/>
                    </a:lnTo>
                    <a:lnTo>
                      <a:pt x="7" y="109"/>
                    </a:lnTo>
                    <a:lnTo>
                      <a:pt x="2" y="108"/>
                    </a:lnTo>
                    <a:lnTo>
                      <a:pt x="0" y="107"/>
                    </a:lnTo>
                    <a:lnTo>
                      <a:pt x="0" y="102"/>
                    </a:lnTo>
                    <a:lnTo>
                      <a:pt x="1" y="96"/>
                    </a:lnTo>
                    <a:lnTo>
                      <a:pt x="2" y="89"/>
                    </a:lnTo>
                    <a:lnTo>
                      <a:pt x="4" y="80"/>
                    </a:lnTo>
                    <a:lnTo>
                      <a:pt x="7" y="71"/>
                    </a:lnTo>
                    <a:lnTo>
                      <a:pt x="11" y="60"/>
                    </a:lnTo>
                    <a:lnTo>
                      <a:pt x="17" y="50"/>
                    </a:lnTo>
                    <a:lnTo>
                      <a:pt x="24" y="39"/>
                    </a:lnTo>
                    <a:lnTo>
                      <a:pt x="33" y="29"/>
                    </a:lnTo>
                    <a:lnTo>
                      <a:pt x="44" y="21"/>
                    </a:lnTo>
                    <a:lnTo>
                      <a:pt x="56" y="13"/>
                    </a:lnTo>
                    <a:lnTo>
                      <a:pt x="72" y="6"/>
                    </a:lnTo>
                    <a:lnTo>
                      <a:pt x="90" y="2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87" name="Freeform 208"/>
              <p:cNvSpPr>
                <a:spLocks/>
              </p:cNvSpPr>
              <p:nvPr/>
            </p:nvSpPr>
            <p:spPr bwMode="auto">
              <a:xfrm>
                <a:off x="3576645" y="2987667"/>
                <a:ext cx="193675" cy="160338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2" y="0"/>
                  </a:cxn>
                  <a:cxn ang="0">
                    <a:pos x="94" y="98"/>
                  </a:cxn>
                  <a:cxn ang="0">
                    <a:pos x="67" y="101"/>
                  </a:cxn>
                  <a:cxn ang="0">
                    <a:pos x="0" y="13"/>
                  </a:cxn>
                  <a:cxn ang="0">
                    <a:pos x="3" y="13"/>
                  </a:cxn>
                  <a:cxn ang="0">
                    <a:pos x="9" y="12"/>
                  </a:cxn>
                  <a:cxn ang="0">
                    <a:pos x="18" y="12"/>
                  </a:cxn>
                  <a:cxn ang="0">
                    <a:pos x="30" y="10"/>
                  </a:cxn>
                  <a:cxn ang="0">
                    <a:pos x="42" y="9"/>
                  </a:cxn>
                  <a:cxn ang="0">
                    <a:pos x="53" y="8"/>
                  </a:cxn>
                  <a:cxn ang="0">
                    <a:pos x="63" y="7"/>
                  </a:cxn>
                  <a:cxn ang="0">
                    <a:pos x="76" y="5"/>
                  </a:cxn>
                  <a:cxn ang="0">
                    <a:pos x="91" y="4"/>
                  </a:cxn>
                  <a:cxn ang="0">
                    <a:pos x="102" y="2"/>
                  </a:cxn>
                  <a:cxn ang="0">
                    <a:pos x="112" y="1"/>
                  </a:cxn>
                  <a:cxn ang="0">
                    <a:pos x="120" y="0"/>
                  </a:cxn>
                </a:cxnLst>
                <a:rect l="0" t="0" r="r" b="b"/>
                <a:pathLst>
                  <a:path w="122" h="101">
                    <a:moveTo>
                      <a:pt x="120" y="0"/>
                    </a:moveTo>
                    <a:lnTo>
                      <a:pt x="122" y="0"/>
                    </a:lnTo>
                    <a:lnTo>
                      <a:pt x="94" y="98"/>
                    </a:lnTo>
                    <a:lnTo>
                      <a:pt x="67" y="101"/>
                    </a:lnTo>
                    <a:lnTo>
                      <a:pt x="0" y="13"/>
                    </a:lnTo>
                    <a:lnTo>
                      <a:pt x="3" y="13"/>
                    </a:lnTo>
                    <a:lnTo>
                      <a:pt x="9" y="12"/>
                    </a:lnTo>
                    <a:lnTo>
                      <a:pt x="18" y="12"/>
                    </a:lnTo>
                    <a:lnTo>
                      <a:pt x="30" y="10"/>
                    </a:lnTo>
                    <a:lnTo>
                      <a:pt x="42" y="9"/>
                    </a:lnTo>
                    <a:lnTo>
                      <a:pt x="53" y="8"/>
                    </a:lnTo>
                    <a:lnTo>
                      <a:pt x="63" y="7"/>
                    </a:lnTo>
                    <a:lnTo>
                      <a:pt x="76" y="5"/>
                    </a:lnTo>
                    <a:lnTo>
                      <a:pt x="91" y="4"/>
                    </a:lnTo>
                    <a:lnTo>
                      <a:pt x="102" y="2"/>
                    </a:lnTo>
                    <a:lnTo>
                      <a:pt x="112" y="1"/>
                    </a:lnTo>
                    <a:lnTo>
                      <a:pt x="12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6400">
                      <a:shade val="30000"/>
                      <a:satMod val="115000"/>
                    </a:srgbClr>
                  </a:gs>
                  <a:gs pos="50000">
                    <a:srgbClr val="FF6400">
                      <a:shade val="67500"/>
                      <a:satMod val="115000"/>
                    </a:srgbClr>
                  </a:gs>
                  <a:gs pos="100000">
                    <a:srgbClr val="FF64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88" name="Freeform 209"/>
              <p:cNvSpPr>
                <a:spLocks/>
              </p:cNvSpPr>
              <p:nvPr/>
            </p:nvSpPr>
            <p:spPr bwMode="auto">
              <a:xfrm>
                <a:off x="3648084" y="3116255"/>
                <a:ext cx="180975" cy="696911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8" y="2"/>
                  </a:cxn>
                  <a:cxn ang="0">
                    <a:pos x="49" y="7"/>
                  </a:cxn>
                  <a:cxn ang="0">
                    <a:pos x="53" y="18"/>
                  </a:cxn>
                  <a:cxn ang="0">
                    <a:pos x="56" y="30"/>
                  </a:cxn>
                  <a:cxn ang="0">
                    <a:pos x="60" y="46"/>
                  </a:cxn>
                  <a:cxn ang="0">
                    <a:pos x="65" y="64"/>
                  </a:cxn>
                  <a:cxn ang="0">
                    <a:pos x="71" y="84"/>
                  </a:cxn>
                  <a:cxn ang="0">
                    <a:pos x="76" y="105"/>
                  </a:cxn>
                  <a:cxn ang="0">
                    <a:pos x="82" y="129"/>
                  </a:cxn>
                  <a:cxn ang="0">
                    <a:pos x="88" y="152"/>
                  </a:cxn>
                  <a:cxn ang="0">
                    <a:pos x="93" y="177"/>
                  </a:cxn>
                  <a:cxn ang="0">
                    <a:pos x="99" y="200"/>
                  </a:cxn>
                  <a:cxn ang="0">
                    <a:pos x="104" y="225"/>
                  </a:cxn>
                  <a:cxn ang="0">
                    <a:pos x="107" y="247"/>
                  </a:cxn>
                  <a:cxn ang="0">
                    <a:pos x="111" y="269"/>
                  </a:cxn>
                  <a:cxn ang="0">
                    <a:pos x="114" y="290"/>
                  </a:cxn>
                  <a:cxn ang="0">
                    <a:pos x="67" y="439"/>
                  </a:cxn>
                  <a:cxn ang="0">
                    <a:pos x="0" y="323"/>
                  </a:cxn>
                  <a:cxn ang="0">
                    <a:pos x="0" y="321"/>
                  </a:cxn>
                  <a:cxn ang="0">
                    <a:pos x="1" y="313"/>
                  </a:cxn>
                  <a:cxn ang="0">
                    <a:pos x="2" y="301"/>
                  </a:cxn>
                  <a:cxn ang="0">
                    <a:pos x="4" y="285"/>
                  </a:cxn>
                  <a:cxn ang="0">
                    <a:pos x="6" y="265"/>
                  </a:cxn>
                  <a:cxn ang="0">
                    <a:pos x="8" y="243"/>
                  </a:cxn>
                  <a:cxn ang="0">
                    <a:pos x="9" y="219"/>
                  </a:cxn>
                  <a:cxn ang="0">
                    <a:pos x="12" y="193"/>
                  </a:cxn>
                  <a:cxn ang="0">
                    <a:pos x="14" y="167"/>
                  </a:cxn>
                  <a:cxn ang="0">
                    <a:pos x="16" y="140"/>
                  </a:cxn>
                  <a:cxn ang="0">
                    <a:pos x="17" y="112"/>
                  </a:cxn>
                  <a:cxn ang="0">
                    <a:pos x="19" y="87"/>
                  </a:cxn>
                  <a:cxn ang="0">
                    <a:pos x="20" y="61"/>
                  </a:cxn>
                  <a:cxn ang="0">
                    <a:pos x="20" y="18"/>
                  </a:cxn>
                  <a:cxn ang="0">
                    <a:pos x="19" y="0"/>
                  </a:cxn>
                  <a:cxn ang="0">
                    <a:pos x="47" y="0"/>
                  </a:cxn>
                </a:cxnLst>
                <a:rect l="0" t="0" r="r" b="b"/>
                <a:pathLst>
                  <a:path w="114" h="439">
                    <a:moveTo>
                      <a:pt x="47" y="0"/>
                    </a:moveTo>
                    <a:lnTo>
                      <a:pt x="48" y="2"/>
                    </a:lnTo>
                    <a:lnTo>
                      <a:pt x="49" y="7"/>
                    </a:lnTo>
                    <a:lnTo>
                      <a:pt x="53" y="18"/>
                    </a:lnTo>
                    <a:lnTo>
                      <a:pt x="56" y="30"/>
                    </a:lnTo>
                    <a:lnTo>
                      <a:pt x="60" y="46"/>
                    </a:lnTo>
                    <a:lnTo>
                      <a:pt x="65" y="64"/>
                    </a:lnTo>
                    <a:lnTo>
                      <a:pt x="71" y="84"/>
                    </a:lnTo>
                    <a:lnTo>
                      <a:pt x="76" y="105"/>
                    </a:lnTo>
                    <a:lnTo>
                      <a:pt x="82" y="129"/>
                    </a:lnTo>
                    <a:lnTo>
                      <a:pt x="88" y="152"/>
                    </a:lnTo>
                    <a:lnTo>
                      <a:pt x="93" y="177"/>
                    </a:lnTo>
                    <a:lnTo>
                      <a:pt x="99" y="200"/>
                    </a:lnTo>
                    <a:lnTo>
                      <a:pt x="104" y="225"/>
                    </a:lnTo>
                    <a:lnTo>
                      <a:pt x="107" y="247"/>
                    </a:lnTo>
                    <a:lnTo>
                      <a:pt x="111" y="269"/>
                    </a:lnTo>
                    <a:lnTo>
                      <a:pt x="114" y="290"/>
                    </a:lnTo>
                    <a:lnTo>
                      <a:pt x="67" y="439"/>
                    </a:lnTo>
                    <a:lnTo>
                      <a:pt x="0" y="323"/>
                    </a:lnTo>
                    <a:lnTo>
                      <a:pt x="0" y="321"/>
                    </a:lnTo>
                    <a:lnTo>
                      <a:pt x="1" y="313"/>
                    </a:lnTo>
                    <a:lnTo>
                      <a:pt x="2" y="301"/>
                    </a:lnTo>
                    <a:lnTo>
                      <a:pt x="4" y="285"/>
                    </a:lnTo>
                    <a:lnTo>
                      <a:pt x="6" y="265"/>
                    </a:lnTo>
                    <a:lnTo>
                      <a:pt x="8" y="243"/>
                    </a:lnTo>
                    <a:lnTo>
                      <a:pt x="9" y="219"/>
                    </a:lnTo>
                    <a:lnTo>
                      <a:pt x="12" y="193"/>
                    </a:lnTo>
                    <a:lnTo>
                      <a:pt x="14" y="167"/>
                    </a:lnTo>
                    <a:lnTo>
                      <a:pt x="16" y="140"/>
                    </a:lnTo>
                    <a:lnTo>
                      <a:pt x="17" y="112"/>
                    </a:lnTo>
                    <a:lnTo>
                      <a:pt x="19" y="87"/>
                    </a:lnTo>
                    <a:lnTo>
                      <a:pt x="20" y="61"/>
                    </a:lnTo>
                    <a:lnTo>
                      <a:pt x="20" y="18"/>
                    </a:lnTo>
                    <a:lnTo>
                      <a:pt x="19" y="0"/>
                    </a:lnTo>
                    <a:lnTo>
                      <a:pt x="4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6400">
                      <a:shade val="30000"/>
                      <a:satMod val="115000"/>
                    </a:srgbClr>
                  </a:gs>
                  <a:gs pos="50000">
                    <a:srgbClr val="FF6400">
                      <a:shade val="67500"/>
                      <a:satMod val="115000"/>
                    </a:srgbClr>
                  </a:gs>
                  <a:gs pos="100000">
                    <a:srgbClr val="FF64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89" name="Freeform 210"/>
              <p:cNvSpPr>
                <a:spLocks/>
              </p:cNvSpPr>
              <p:nvPr/>
            </p:nvSpPr>
            <p:spPr bwMode="auto">
              <a:xfrm>
                <a:off x="3119444" y="1708146"/>
                <a:ext cx="976315" cy="1139822"/>
              </a:xfrm>
              <a:custGeom>
                <a:avLst/>
                <a:gdLst/>
                <a:ahLst/>
                <a:cxnLst>
                  <a:cxn ang="0">
                    <a:pos x="272" y="0"/>
                  </a:cxn>
                  <a:cxn ang="0">
                    <a:pos x="306" y="3"/>
                  </a:cxn>
                  <a:cxn ang="0">
                    <a:pos x="339" y="10"/>
                  </a:cxn>
                  <a:cxn ang="0">
                    <a:pos x="371" y="21"/>
                  </a:cxn>
                  <a:cxn ang="0">
                    <a:pos x="402" y="35"/>
                  </a:cxn>
                  <a:cxn ang="0">
                    <a:pos x="433" y="53"/>
                  </a:cxn>
                  <a:cxn ang="0">
                    <a:pos x="462" y="75"/>
                  </a:cxn>
                  <a:cxn ang="0">
                    <a:pos x="489" y="100"/>
                  </a:cxn>
                  <a:cxn ang="0">
                    <a:pos x="514" y="128"/>
                  </a:cxn>
                  <a:cxn ang="0">
                    <a:pos x="538" y="159"/>
                  </a:cxn>
                  <a:cxn ang="0">
                    <a:pos x="559" y="193"/>
                  </a:cxn>
                  <a:cxn ang="0">
                    <a:pos x="577" y="230"/>
                  </a:cxn>
                  <a:cxn ang="0">
                    <a:pos x="593" y="270"/>
                  </a:cxn>
                  <a:cxn ang="0">
                    <a:pos x="604" y="312"/>
                  </a:cxn>
                  <a:cxn ang="0">
                    <a:pos x="611" y="346"/>
                  </a:cxn>
                  <a:cxn ang="0">
                    <a:pos x="614" y="380"/>
                  </a:cxn>
                  <a:cxn ang="0">
                    <a:pos x="615" y="414"/>
                  </a:cxn>
                  <a:cxn ang="0">
                    <a:pos x="614" y="447"/>
                  </a:cxn>
                  <a:cxn ang="0">
                    <a:pos x="609" y="479"/>
                  </a:cxn>
                  <a:cxn ang="0">
                    <a:pos x="602" y="510"/>
                  </a:cxn>
                  <a:cxn ang="0">
                    <a:pos x="592" y="541"/>
                  </a:cxn>
                  <a:cxn ang="0">
                    <a:pos x="579" y="569"/>
                  </a:cxn>
                  <a:cxn ang="0">
                    <a:pos x="564" y="596"/>
                  </a:cxn>
                  <a:cxn ang="0">
                    <a:pos x="547" y="621"/>
                  </a:cxn>
                  <a:cxn ang="0">
                    <a:pos x="527" y="643"/>
                  </a:cxn>
                  <a:cxn ang="0">
                    <a:pos x="505" y="663"/>
                  </a:cxn>
                  <a:cxn ang="0">
                    <a:pos x="480" y="680"/>
                  </a:cxn>
                  <a:cxn ang="0">
                    <a:pos x="455" y="695"/>
                  </a:cxn>
                  <a:cxn ang="0">
                    <a:pos x="426" y="705"/>
                  </a:cxn>
                  <a:cxn ang="0">
                    <a:pos x="396" y="713"/>
                  </a:cxn>
                  <a:cxn ang="0">
                    <a:pos x="359" y="718"/>
                  </a:cxn>
                  <a:cxn ang="0">
                    <a:pos x="323" y="718"/>
                  </a:cxn>
                  <a:cxn ang="0">
                    <a:pos x="288" y="713"/>
                  </a:cxn>
                  <a:cxn ang="0">
                    <a:pos x="254" y="705"/>
                  </a:cxn>
                  <a:cxn ang="0">
                    <a:pos x="221" y="691"/>
                  </a:cxn>
                  <a:cxn ang="0">
                    <a:pos x="190" y="675"/>
                  </a:cxn>
                  <a:cxn ang="0">
                    <a:pos x="160" y="655"/>
                  </a:cxn>
                  <a:cxn ang="0">
                    <a:pos x="132" y="630"/>
                  </a:cxn>
                  <a:cxn ang="0">
                    <a:pos x="106" y="603"/>
                  </a:cxn>
                  <a:cxn ang="0">
                    <a:pos x="81" y="572"/>
                  </a:cxn>
                  <a:cxn ang="0">
                    <a:pos x="60" y="539"/>
                  </a:cxn>
                  <a:cxn ang="0">
                    <a:pos x="41" y="502"/>
                  </a:cxn>
                  <a:cxn ang="0">
                    <a:pos x="25" y="463"/>
                  </a:cxn>
                  <a:cxn ang="0">
                    <a:pos x="15" y="431"/>
                  </a:cxn>
                  <a:cxn ang="0">
                    <a:pos x="7" y="397"/>
                  </a:cxn>
                  <a:cxn ang="0">
                    <a:pos x="2" y="364"/>
                  </a:cxn>
                  <a:cxn ang="0">
                    <a:pos x="0" y="329"/>
                  </a:cxn>
                  <a:cxn ang="0">
                    <a:pos x="1" y="296"/>
                  </a:cxn>
                  <a:cxn ang="0">
                    <a:pos x="4" y="262"/>
                  </a:cxn>
                  <a:cxn ang="0">
                    <a:pos x="9" y="229"/>
                  </a:cxn>
                  <a:cxn ang="0">
                    <a:pos x="18" y="197"/>
                  </a:cxn>
                  <a:cxn ang="0">
                    <a:pos x="29" y="166"/>
                  </a:cxn>
                  <a:cxn ang="0">
                    <a:pos x="42" y="136"/>
                  </a:cxn>
                  <a:cxn ang="0">
                    <a:pos x="58" y="110"/>
                  </a:cxn>
                  <a:cxn ang="0">
                    <a:pos x="76" y="85"/>
                  </a:cxn>
                  <a:cxn ang="0">
                    <a:pos x="96" y="63"/>
                  </a:cxn>
                  <a:cxn ang="0">
                    <a:pos x="119" y="44"/>
                  </a:cxn>
                  <a:cxn ang="0">
                    <a:pos x="145" y="28"/>
                  </a:cxn>
                  <a:cxn ang="0">
                    <a:pos x="172" y="16"/>
                  </a:cxn>
                  <a:cxn ang="0">
                    <a:pos x="205" y="6"/>
                  </a:cxn>
                  <a:cxn ang="0">
                    <a:pos x="239" y="2"/>
                  </a:cxn>
                  <a:cxn ang="0">
                    <a:pos x="272" y="0"/>
                  </a:cxn>
                </a:cxnLst>
                <a:rect l="0" t="0" r="r" b="b"/>
                <a:pathLst>
                  <a:path w="615" h="718">
                    <a:moveTo>
                      <a:pt x="272" y="0"/>
                    </a:moveTo>
                    <a:lnTo>
                      <a:pt x="306" y="3"/>
                    </a:lnTo>
                    <a:lnTo>
                      <a:pt x="339" y="10"/>
                    </a:lnTo>
                    <a:lnTo>
                      <a:pt x="371" y="21"/>
                    </a:lnTo>
                    <a:lnTo>
                      <a:pt x="402" y="35"/>
                    </a:lnTo>
                    <a:lnTo>
                      <a:pt x="433" y="53"/>
                    </a:lnTo>
                    <a:lnTo>
                      <a:pt x="462" y="75"/>
                    </a:lnTo>
                    <a:lnTo>
                      <a:pt x="489" y="100"/>
                    </a:lnTo>
                    <a:lnTo>
                      <a:pt x="514" y="128"/>
                    </a:lnTo>
                    <a:lnTo>
                      <a:pt x="538" y="159"/>
                    </a:lnTo>
                    <a:lnTo>
                      <a:pt x="559" y="193"/>
                    </a:lnTo>
                    <a:lnTo>
                      <a:pt x="577" y="230"/>
                    </a:lnTo>
                    <a:lnTo>
                      <a:pt x="593" y="270"/>
                    </a:lnTo>
                    <a:lnTo>
                      <a:pt x="604" y="312"/>
                    </a:lnTo>
                    <a:lnTo>
                      <a:pt x="611" y="346"/>
                    </a:lnTo>
                    <a:lnTo>
                      <a:pt x="614" y="380"/>
                    </a:lnTo>
                    <a:lnTo>
                      <a:pt x="615" y="414"/>
                    </a:lnTo>
                    <a:lnTo>
                      <a:pt x="614" y="447"/>
                    </a:lnTo>
                    <a:lnTo>
                      <a:pt x="609" y="479"/>
                    </a:lnTo>
                    <a:lnTo>
                      <a:pt x="602" y="510"/>
                    </a:lnTo>
                    <a:lnTo>
                      <a:pt x="592" y="541"/>
                    </a:lnTo>
                    <a:lnTo>
                      <a:pt x="579" y="569"/>
                    </a:lnTo>
                    <a:lnTo>
                      <a:pt x="564" y="596"/>
                    </a:lnTo>
                    <a:lnTo>
                      <a:pt x="547" y="621"/>
                    </a:lnTo>
                    <a:lnTo>
                      <a:pt x="527" y="643"/>
                    </a:lnTo>
                    <a:lnTo>
                      <a:pt x="505" y="663"/>
                    </a:lnTo>
                    <a:lnTo>
                      <a:pt x="480" y="680"/>
                    </a:lnTo>
                    <a:lnTo>
                      <a:pt x="455" y="695"/>
                    </a:lnTo>
                    <a:lnTo>
                      <a:pt x="426" y="705"/>
                    </a:lnTo>
                    <a:lnTo>
                      <a:pt x="396" y="713"/>
                    </a:lnTo>
                    <a:lnTo>
                      <a:pt x="359" y="718"/>
                    </a:lnTo>
                    <a:lnTo>
                      <a:pt x="323" y="718"/>
                    </a:lnTo>
                    <a:lnTo>
                      <a:pt x="288" y="713"/>
                    </a:lnTo>
                    <a:lnTo>
                      <a:pt x="254" y="705"/>
                    </a:lnTo>
                    <a:lnTo>
                      <a:pt x="221" y="691"/>
                    </a:lnTo>
                    <a:lnTo>
                      <a:pt x="190" y="675"/>
                    </a:lnTo>
                    <a:lnTo>
                      <a:pt x="160" y="655"/>
                    </a:lnTo>
                    <a:lnTo>
                      <a:pt x="132" y="630"/>
                    </a:lnTo>
                    <a:lnTo>
                      <a:pt x="106" y="603"/>
                    </a:lnTo>
                    <a:lnTo>
                      <a:pt x="81" y="572"/>
                    </a:lnTo>
                    <a:lnTo>
                      <a:pt x="60" y="539"/>
                    </a:lnTo>
                    <a:lnTo>
                      <a:pt x="41" y="502"/>
                    </a:lnTo>
                    <a:lnTo>
                      <a:pt x="25" y="463"/>
                    </a:lnTo>
                    <a:lnTo>
                      <a:pt x="15" y="431"/>
                    </a:lnTo>
                    <a:lnTo>
                      <a:pt x="7" y="397"/>
                    </a:lnTo>
                    <a:lnTo>
                      <a:pt x="2" y="364"/>
                    </a:lnTo>
                    <a:lnTo>
                      <a:pt x="0" y="329"/>
                    </a:lnTo>
                    <a:lnTo>
                      <a:pt x="1" y="296"/>
                    </a:lnTo>
                    <a:lnTo>
                      <a:pt x="4" y="262"/>
                    </a:lnTo>
                    <a:lnTo>
                      <a:pt x="9" y="229"/>
                    </a:lnTo>
                    <a:lnTo>
                      <a:pt x="18" y="197"/>
                    </a:lnTo>
                    <a:lnTo>
                      <a:pt x="29" y="166"/>
                    </a:lnTo>
                    <a:lnTo>
                      <a:pt x="42" y="136"/>
                    </a:lnTo>
                    <a:lnTo>
                      <a:pt x="58" y="110"/>
                    </a:lnTo>
                    <a:lnTo>
                      <a:pt x="76" y="85"/>
                    </a:lnTo>
                    <a:lnTo>
                      <a:pt x="96" y="63"/>
                    </a:lnTo>
                    <a:lnTo>
                      <a:pt x="119" y="44"/>
                    </a:lnTo>
                    <a:lnTo>
                      <a:pt x="145" y="28"/>
                    </a:lnTo>
                    <a:lnTo>
                      <a:pt x="172" y="16"/>
                    </a:lnTo>
                    <a:lnTo>
                      <a:pt x="205" y="6"/>
                    </a:lnTo>
                    <a:lnTo>
                      <a:pt x="239" y="2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0" name="Freeform 211"/>
              <p:cNvSpPr>
                <a:spLocks/>
              </p:cNvSpPr>
              <p:nvPr/>
            </p:nvSpPr>
            <p:spPr bwMode="auto">
              <a:xfrm>
                <a:off x="3184532" y="1763709"/>
                <a:ext cx="881065" cy="102869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283" y="4"/>
                  </a:cxn>
                  <a:cxn ang="0">
                    <a:pos x="315" y="12"/>
                  </a:cxn>
                  <a:cxn ang="0">
                    <a:pos x="345" y="24"/>
                  </a:cxn>
                  <a:cxn ang="0">
                    <a:pos x="376" y="39"/>
                  </a:cxn>
                  <a:cxn ang="0">
                    <a:pos x="404" y="58"/>
                  </a:cxn>
                  <a:cxn ang="0">
                    <a:pos x="432" y="81"/>
                  </a:cxn>
                  <a:cxn ang="0">
                    <a:pos x="457" y="107"/>
                  </a:cxn>
                  <a:cxn ang="0">
                    <a:pos x="479" y="136"/>
                  </a:cxn>
                  <a:cxn ang="0">
                    <a:pos x="501" y="168"/>
                  </a:cxn>
                  <a:cxn ang="0">
                    <a:pos x="519" y="203"/>
                  </a:cxn>
                  <a:cxn ang="0">
                    <a:pos x="534" y="241"/>
                  </a:cxn>
                  <a:cxn ang="0">
                    <a:pos x="545" y="282"/>
                  </a:cxn>
                  <a:cxn ang="0">
                    <a:pos x="552" y="315"/>
                  </a:cxn>
                  <a:cxn ang="0">
                    <a:pos x="555" y="348"/>
                  </a:cxn>
                  <a:cxn ang="0">
                    <a:pos x="555" y="380"/>
                  </a:cxn>
                  <a:cxn ang="0">
                    <a:pos x="553" y="411"/>
                  </a:cxn>
                  <a:cxn ang="0">
                    <a:pos x="548" y="442"/>
                  </a:cxn>
                  <a:cxn ang="0">
                    <a:pos x="540" y="472"/>
                  </a:cxn>
                  <a:cxn ang="0">
                    <a:pos x="529" y="500"/>
                  </a:cxn>
                  <a:cxn ang="0">
                    <a:pos x="515" y="527"/>
                  </a:cxn>
                  <a:cxn ang="0">
                    <a:pos x="500" y="551"/>
                  </a:cxn>
                  <a:cxn ang="0">
                    <a:pos x="482" y="574"/>
                  </a:cxn>
                  <a:cxn ang="0">
                    <a:pos x="461" y="594"/>
                  </a:cxn>
                  <a:cxn ang="0">
                    <a:pos x="439" y="611"/>
                  </a:cxn>
                  <a:cxn ang="0">
                    <a:pos x="414" y="625"/>
                  </a:cxn>
                  <a:cxn ang="0">
                    <a:pos x="386" y="636"/>
                  </a:cxn>
                  <a:cxn ang="0">
                    <a:pos x="357" y="644"/>
                  </a:cxn>
                  <a:cxn ang="0">
                    <a:pos x="321" y="648"/>
                  </a:cxn>
                  <a:cxn ang="0">
                    <a:pos x="287" y="647"/>
                  </a:cxn>
                  <a:cxn ang="0">
                    <a:pos x="252" y="642"/>
                  </a:cxn>
                  <a:cxn ang="0">
                    <a:pos x="219" y="632"/>
                  </a:cxn>
                  <a:cxn ang="0">
                    <a:pos x="188" y="618"/>
                  </a:cxn>
                  <a:cxn ang="0">
                    <a:pos x="157" y="600"/>
                  </a:cxn>
                  <a:cxn ang="0">
                    <a:pos x="129" y="578"/>
                  </a:cxn>
                  <a:cxn ang="0">
                    <a:pos x="103" y="553"/>
                  </a:cxn>
                  <a:cxn ang="0">
                    <a:pos x="79" y="524"/>
                  </a:cxn>
                  <a:cxn ang="0">
                    <a:pos x="58" y="491"/>
                  </a:cxn>
                  <a:cxn ang="0">
                    <a:pos x="38" y="456"/>
                  </a:cxn>
                  <a:cxn ang="0">
                    <a:pos x="22" y="418"/>
                  </a:cxn>
                  <a:cxn ang="0">
                    <a:pos x="13" y="389"/>
                  </a:cxn>
                  <a:cxn ang="0">
                    <a:pos x="7" y="358"/>
                  </a:cxn>
                  <a:cxn ang="0">
                    <a:pos x="2" y="328"/>
                  </a:cxn>
                  <a:cxn ang="0">
                    <a:pos x="0" y="297"/>
                  </a:cxn>
                  <a:cxn ang="0">
                    <a:pos x="0" y="267"/>
                  </a:cxn>
                  <a:cxn ang="0">
                    <a:pos x="4" y="236"/>
                  </a:cxn>
                  <a:cxn ang="0">
                    <a:pos x="8" y="206"/>
                  </a:cxn>
                  <a:cxn ang="0">
                    <a:pos x="16" y="177"/>
                  </a:cxn>
                  <a:cxn ang="0">
                    <a:pos x="26" y="150"/>
                  </a:cxn>
                  <a:cxn ang="0">
                    <a:pos x="37" y="123"/>
                  </a:cxn>
                  <a:cxn ang="0">
                    <a:pos x="52" y="99"/>
                  </a:cxn>
                  <a:cxn ang="0">
                    <a:pos x="68" y="77"/>
                  </a:cxn>
                  <a:cxn ang="0">
                    <a:pos x="87" y="57"/>
                  </a:cxn>
                  <a:cxn ang="0">
                    <a:pos x="107" y="39"/>
                  </a:cxn>
                  <a:cxn ang="0">
                    <a:pos x="130" y="25"/>
                  </a:cxn>
                  <a:cxn ang="0">
                    <a:pos x="155" y="14"/>
                  </a:cxn>
                  <a:cxn ang="0">
                    <a:pos x="187" y="6"/>
                  </a:cxn>
                  <a:cxn ang="0">
                    <a:pos x="219" y="1"/>
                  </a:cxn>
                  <a:cxn ang="0">
                    <a:pos x="251" y="0"/>
                  </a:cxn>
                </a:cxnLst>
                <a:rect l="0" t="0" r="r" b="b"/>
                <a:pathLst>
                  <a:path w="555" h="648">
                    <a:moveTo>
                      <a:pt x="251" y="0"/>
                    </a:moveTo>
                    <a:lnTo>
                      <a:pt x="283" y="4"/>
                    </a:lnTo>
                    <a:lnTo>
                      <a:pt x="315" y="12"/>
                    </a:lnTo>
                    <a:lnTo>
                      <a:pt x="345" y="24"/>
                    </a:lnTo>
                    <a:lnTo>
                      <a:pt x="376" y="39"/>
                    </a:lnTo>
                    <a:lnTo>
                      <a:pt x="404" y="58"/>
                    </a:lnTo>
                    <a:lnTo>
                      <a:pt x="432" y="81"/>
                    </a:lnTo>
                    <a:lnTo>
                      <a:pt x="457" y="107"/>
                    </a:lnTo>
                    <a:lnTo>
                      <a:pt x="479" y="136"/>
                    </a:lnTo>
                    <a:lnTo>
                      <a:pt x="501" y="168"/>
                    </a:lnTo>
                    <a:lnTo>
                      <a:pt x="519" y="203"/>
                    </a:lnTo>
                    <a:lnTo>
                      <a:pt x="534" y="241"/>
                    </a:lnTo>
                    <a:lnTo>
                      <a:pt x="545" y="282"/>
                    </a:lnTo>
                    <a:lnTo>
                      <a:pt x="552" y="315"/>
                    </a:lnTo>
                    <a:lnTo>
                      <a:pt x="555" y="348"/>
                    </a:lnTo>
                    <a:lnTo>
                      <a:pt x="555" y="380"/>
                    </a:lnTo>
                    <a:lnTo>
                      <a:pt x="553" y="411"/>
                    </a:lnTo>
                    <a:lnTo>
                      <a:pt x="548" y="442"/>
                    </a:lnTo>
                    <a:lnTo>
                      <a:pt x="540" y="472"/>
                    </a:lnTo>
                    <a:lnTo>
                      <a:pt x="529" y="500"/>
                    </a:lnTo>
                    <a:lnTo>
                      <a:pt x="515" y="527"/>
                    </a:lnTo>
                    <a:lnTo>
                      <a:pt x="500" y="551"/>
                    </a:lnTo>
                    <a:lnTo>
                      <a:pt x="482" y="574"/>
                    </a:lnTo>
                    <a:lnTo>
                      <a:pt x="461" y="594"/>
                    </a:lnTo>
                    <a:lnTo>
                      <a:pt x="439" y="611"/>
                    </a:lnTo>
                    <a:lnTo>
                      <a:pt x="414" y="625"/>
                    </a:lnTo>
                    <a:lnTo>
                      <a:pt x="386" y="636"/>
                    </a:lnTo>
                    <a:lnTo>
                      <a:pt x="357" y="644"/>
                    </a:lnTo>
                    <a:lnTo>
                      <a:pt x="321" y="648"/>
                    </a:lnTo>
                    <a:lnTo>
                      <a:pt x="287" y="647"/>
                    </a:lnTo>
                    <a:lnTo>
                      <a:pt x="252" y="642"/>
                    </a:lnTo>
                    <a:lnTo>
                      <a:pt x="219" y="632"/>
                    </a:lnTo>
                    <a:lnTo>
                      <a:pt x="188" y="618"/>
                    </a:lnTo>
                    <a:lnTo>
                      <a:pt x="157" y="600"/>
                    </a:lnTo>
                    <a:lnTo>
                      <a:pt x="129" y="578"/>
                    </a:lnTo>
                    <a:lnTo>
                      <a:pt x="103" y="553"/>
                    </a:lnTo>
                    <a:lnTo>
                      <a:pt x="79" y="524"/>
                    </a:lnTo>
                    <a:lnTo>
                      <a:pt x="58" y="491"/>
                    </a:lnTo>
                    <a:lnTo>
                      <a:pt x="38" y="456"/>
                    </a:lnTo>
                    <a:lnTo>
                      <a:pt x="22" y="418"/>
                    </a:lnTo>
                    <a:lnTo>
                      <a:pt x="13" y="389"/>
                    </a:lnTo>
                    <a:lnTo>
                      <a:pt x="7" y="358"/>
                    </a:lnTo>
                    <a:lnTo>
                      <a:pt x="2" y="328"/>
                    </a:lnTo>
                    <a:lnTo>
                      <a:pt x="0" y="297"/>
                    </a:lnTo>
                    <a:lnTo>
                      <a:pt x="0" y="267"/>
                    </a:lnTo>
                    <a:lnTo>
                      <a:pt x="4" y="236"/>
                    </a:lnTo>
                    <a:lnTo>
                      <a:pt x="8" y="206"/>
                    </a:lnTo>
                    <a:lnTo>
                      <a:pt x="16" y="177"/>
                    </a:lnTo>
                    <a:lnTo>
                      <a:pt x="26" y="150"/>
                    </a:lnTo>
                    <a:lnTo>
                      <a:pt x="37" y="123"/>
                    </a:lnTo>
                    <a:lnTo>
                      <a:pt x="52" y="99"/>
                    </a:lnTo>
                    <a:lnTo>
                      <a:pt x="68" y="77"/>
                    </a:lnTo>
                    <a:lnTo>
                      <a:pt x="87" y="57"/>
                    </a:lnTo>
                    <a:lnTo>
                      <a:pt x="107" y="39"/>
                    </a:lnTo>
                    <a:lnTo>
                      <a:pt x="130" y="25"/>
                    </a:lnTo>
                    <a:lnTo>
                      <a:pt x="155" y="14"/>
                    </a:lnTo>
                    <a:lnTo>
                      <a:pt x="187" y="6"/>
                    </a:lnTo>
                    <a:lnTo>
                      <a:pt x="219" y="1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FCDC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1" name="Freeform 212"/>
              <p:cNvSpPr>
                <a:spLocks/>
              </p:cNvSpPr>
              <p:nvPr/>
            </p:nvSpPr>
            <p:spPr bwMode="auto">
              <a:xfrm>
                <a:off x="3316295" y="4224329"/>
                <a:ext cx="654051" cy="198437"/>
              </a:xfrm>
              <a:custGeom>
                <a:avLst/>
                <a:gdLst/>
                <a:ahLst/>
                <a:cxnLst>
                  <a:cxn ang="0">
                    <a:pos x="237" y="0"/>
                  </a:cxn>
                  <a:cxn ang="0">
                    <a:pos x="287" y="6"/>
                  </a:cxn>
                  <a:cxn ang="0">
                    <a:pos x="412" y="64"/>
                  </a:cxn>
                  <a:cxn ang="0">
                    <a:pos x="412" y="67"/>
                  </a:cxn>
                  <a:cxn ang="0">
                    <a:pos x="411" y="75"/>
                  </a:cxn>
                  <a:cxn ang="0">
                    <a:pos x="411" y="88"/>
                  </a:cxn>
                  <a:cxn ang="0">
                    <a:pos x="409" y="104"/>
                  </a:cxn>
                  <a:cxn ang="0">
                    <a:pos x="369" y="104"/>
                  </a:cxn>
                  <a:cxn ang="0">
                    <a:pos x="343" y="105"/>
                  </a:cxn>
                  <a:cxn ang="0">
                    <a:pos x="315" y="106"/>
                  </a:cxn>
                  <a:cxn ang="0">
                    <a:pos x="284" y="107"/>
                  </a:cxn>
                  <a:cxn ang="0">
                    <a:pos x="277" y="91"/>
                  </a:cxn>
                  <a:cxn ang="0">
                    <a:pos x="269" y="108"/>
                  </a:cxn>
                  <a:cxn ang="0">
                    <a:pos x="234" y="110"/>
                  </a:cxn>
                  <a:cxn ang="0">
                    <a:pos x="199" y="112"/>
                  </a:cxn>
                  <a:cxn ang="0">
                    <a:pos x="164" y="114"/>
                  </a:cxn>
                  <a:cxn ang="0">
                    <a:pos x="129" y="116"/>
                  </a:cxn>
                  <a:cxn ang="0">
                    <a:pos x="97" y="118"/>
                  </a:cxn>
                  <a:cxn ang="0">
                    <a:pos x="67" y="120"/>
                  </a:cxn>
                  <a:cxn ang="0">
                    <a:pos x="41" y="122"/>
                  </a:cxn>
                  <a:cxn ang="0">
                    <a:pos x="19" y="123"/>
                  </a:cxn>
                  <a:cxn ang="0">
                    <a:pos x="2" y="125"/>
                  </a:cxn>
                  <a:cxn ang="0">
                    <a:pos x="1" y="108"/>
                  </a:cxn>
                  <a:cxn ang="0">
                    <a:pos x="1" y="95"/>
                  </a:cxn>
                  <a:cxn ang="0">
                    <a:pos x="0" y="85"/>
                  </a:cxn>
                  <a:cxn ang="0">
                    <a:pos x="0" y="78"/>
                  </a:cxn>
                  <a:cxn ang="0">
                    <a:pos x="237" y="0"/>
                  </a:cxn>
                </a:cxnLst>
                <a:rect l="0" t="0" r="r" b="b"/>
                <a:pathLst>
                  <a:path w="412" h="125">
                    <a:moveTo>
                      <a:pt x="237" y="0"/>
                    </a:moveTo>
                    <a:lnTo>
                      <a:pt x="287" y="6"/>
                    </a:lnTo>
                    <a:lnTo>
                      <a:pt x="412" y="64"/>
                    </a:lnTo>
                    <a:lnTo>
                      <a:pt x="412" y="67"/>
                    </a:lnTo>
                    <a:lnTo>
                      <a:pt x="411" y="75"/>
                    </a:lnTo>
                    <a:lnTo>
                      <a:pt x="411" y="88"/>
                    </a:lnTo>
                    <a:lnTo>
                      <a:pt x="409" y="104"/>
                    </a:lnTo>
                    <a:lnTo>
                      <a:pt x="369" y="104"/>
                    </a:lnTo>
                    <a:lnTo>
                      <a:pt x="343" y="105"/>
                    </a:lnTo>
                    <a:lnTo>
                      <a:pt x="315" y="106"/>
                    </a:lnTo>
                    <a:lnTo>
                      <a:pt x="284" y="107"/>
                    </a:lnTo>
                    <a:lnTo>
                      <a:pt x="277" y="91"/>
                    </a:lnTo>
                    <a:lnTo>
                      <a:pt x="269" y="108"/>
                    </a:lnTo>
                    <a:lnTo>
                      <a:pt x="234" y="110"/>
                    </a:lnTo>
                    <a:lnTo>
                      <a:pt x="199" y="112"/>
                    </a:lnTo>
                    <a:lnTo>
                      <a:pt x="164" y="114"/>
                    </a:lnTo>
                    <a:lnTo>
                      <a:pt x="129" y="116"/>
                    </a:lnTo>
                    <a:lnTo>
                      <a:pt x="97" y="118"/>
                    </a:lnTo>
                    <a:lnTo>
                      <a:pt x="67" y="120"/>
                    </a:lnTo>
                    <a:lnTo>
                      <a:pt x="41" y="122"/>
                    </a:lnTo>
                    <a:lnTo>
                      <a:pt x="19" y="123"/>
                    </a:lnTo>
                    <a:lnTo>
                      <a:pt x="2" y="125"/>
                    </a:lnTo>
                    <a:lnTo>
                      <a:pt x="1" y="108"/>
                    </a:lnTo>
                    <a:lnTo>
                      <a:pt x="1" y="95"/>
                    </a:lnTo>
                    <a:lnTo>
                      <a:pt x="0" y="85"/>
                    </a:lnTo>
                    <a:lnTo>
                      <a:pt x="0" y="78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2" name="Freeform 213"/>
              <p:cNvSpPr>
                <a:spLocks/>
              </p:cNvSpPr>
              <p:nvPr/>
            </p:nvSpPr>
            <p:spPr bwMode="auto">
              <a:xfrm>
                <a:off x="3119444" y="1733546"/>
                <a:ext cx="876302" cy="768349"/>
              </a:xfrm>
              <a:custGeom>
                <a:avLst/>
                <a:gdLst/>
                <a:ahLst/>
                <a:cxnLst>
                  <a:cxn ang="0">
                    <a:pos x="300" y="4"/>
                  </a:cxn>
                  <a:cxn ang="0">
                    <a:pos x="366" y="23"/>
                  </a:cxn>
                  <a:cxn ang="0">
                    <a:pos x="427" y="57"/>
                  </a:cxn>
                  <a:cxn ang="0">
                    <a:pos x="484" y="105"/>
                  </a:cxn>
                  <a:cxn ang="0">
                    <a:pos x="531" y="167"/>
                  </a:cxn>
                  <a:cxn ang="0">
                    <a:pos x="542" y="221"/>
                  </a:cxn>
                  <a:cxn ang="0">
                    <a:pos x="517" y="257"/>
                  </a:cxn>
                  <a:cxn ang="0">
                    <a:pos x="484" y="288"/>
                  </a:cxn>
                  <a:cxn ang="0">
                    <a:pos x="444" y="312"/>
                  </a:cxn>
                  <a:cxn ang="0">
                    <a:pos x="394" y="327"/>
                  </a:cxn>
                  <a:cxn ang="0">
                    <a:pos x="330" y="327"/>
                  </a:cxn>
                  <a:cxn ang="0">
                    <a:pos x="266" y="317"/>
                  </a:cxn>
                  <a:cxn ang="0">
                    <a:pos x="213" y="300"/>
                  </a:cxn>
                  <a:cxn ang="0">
                    <a:pos x="172" y="280"/>
                  </a:cxn>
                  <a:cxn ang="0">
                    <a:pos x="142" y="261"/>
                  </a:cxn>
                  <a:cxn ang="0">
                    <a:pos x="122" y="243"/>
                  </a:cxn>
                  <a:cxn ang="0">
                    <a:pos x="113" y="234"/>
                  </a:cxn>
                  <a:cxn ang="0">
                    <a:pos x="116" y="269"/>
                  </a:cxn>
                  <a:cxn ang="0">
                    <a:pos x="116" y="333"/>
                  </a:cxn>
                  <a:cxn ang="0">
                    <a:pos x="107" y="387"/>
                  </a:cxn>
                  <a:cxn ang="0">
                    <a:pos x="88" y="430"/>
                  </a:cxn>
                  <a:cxn ang="0">
                    <a:pos x="66" y="462"/>
                  </a:cxn>
                  <a:cxn ang="0">
                    <a:pos x="41" y="484"/>
                  </a:cxn>
                  <a:cxn ang="0">
                    <a:pos x="13" y="410"/>
                  </a:cxn>
                  <a:cxn ang="0">
                    <a:pos x="1" y="334"/>
                  </a:cxn>
                  <a:cxn ang="0">
                    <a:pos x="3" y="256"/>
                  </a:cxn>
                  <a:cxn ang="0">
                    <a:pos x="17" y="182"/>
                  </a:cxn>
                  <a:cxn ang="0">
                    <a:pos x="43" y="122"/>
                  </a:cxn>
                  <a:cxn ang="0">
                    <a:pos x="76" y="76"/>
                  </a:cxn>
                  <a:cxn ang="0">
                    <a:pos x="117" y="41"/>
                  </a:cxn>
                  <a:cxn ang="0">
                    <a:pos x="165" y="16"/>
                  </a:cxn>
                  <a:cxn ang="0">
                    <a:pos x="233" y="1"/>
                  </a:cxn>
                </a:cxnLst>
                <a:rect l="0" t="0" r="r" b="b"/>
                <a:pathLst>
                  <a:path w="552" h="484">
                    <a:moveTo>
                      <a:pt x="266" y="0"/>
                    </a:moveTo>
                    <a:lnTo>
                      <a:pt x="300" y="4"/>
                    </a:lnTo>
                    <a:lnTo>
                      <a:pt x="333" y="11"/>
                    </a:lnTo>
                    <a:lnTo>
                      <a:pt x="366" y="23"/>
                    </a:lnTo>
                    <a:lnTo>
                      <a:pt x="397" y="38"/>
                    </a:lnTo>
                    <a:lnTo>
                      <a:pt x="427" y="57"/>
                    </a:lnTo>
                    <a:lnTo>
                      <a:pt x="456" y="80"/>
                    </a:lnTo>
                    <a:lnTo>
                      <a:pt x="484" y="105"/>
                    </a:lnTo>
                    <a:lnTo>
                      <a:pt x="509" y="135"/>
                    </a:lnTo>
                    <a:lnTo>
                      <a:pt x="531" y="167"/>
                    </a:lnTo>
                    <a:lnTo>
                      <a:pt x="552" y="203"/>
                    </a:lnTo>
                    <a:lnTo>
                      <a:pt x="542" y="221"/>
                    </a:lnTo>
                    <a:lnTo>
                      <a:pt x="531" y="240"/>
                    </a:lnTo>
                    <a:lnTo>
                      <a:pt x="517" y="257"/>
                    </a:lnTo>
                    <a:lnTo>
                      <a:pt x="502" y="273"/>
                    </a:lnTo>
                    <a:lnTo>
                      <a:pt x="484" y="288"/>
                    </a:lnTo>
                    <a:lnTo>
                      <a:pt x="465" y="301"/>
                    </a:lnTo>
                    <a:lnTo>
                      <a:pt x="444" y="312"/>
                    </a:lnTo>
                    <a:lnTo>
                      <a:pt x="420" y="321"/>
                    </a:lnTo>
                    <a:lnTo>
                      <a:pt x="394" y="327"/>
                    </a:lnTo>
                    <a:lnTo>
                      <a:pt x="367" y="328"/>
                    </a:lnTo>
                    <a:lnTo>
                      <a:pt x="330" y="327"/>
                    </a:lnTo>
                    <a:lnTo>
                      <a:pt x="296" y="323"/>
                    </a:lnTo>
                    <a:lnTo>
                      <a:pt x="266" y="317"/>
                    </a:lnTo>
                    <a:lnTo>
                      <a:pt x="238" y="309"/>
                    </a:lnTo>
                    <a:lnTo>
                      <a:pt x="213" y="300"/>
                    </a:lnTo>
                    <a:lnTo>
                      <a:pt x="191" y="290"/>
                    </a:lnTo>
                    <a:lnTo>
                      <a:pt x="172" y="280"/>
                    </a:lnTo>
                    <a:lnTo>
                      <a:pt x="156" y="270"/>
                    </a:lnTo>
                    <a:lnTo>
                      <a:pt x="142" y="261"/>
                    </a:lnTo>
                    <a:lnTo>
                      <a:pt x="131" y="251"/>
                    </a:lnTo>
                    <a:lnTo>
                      <a:pt x="122" y="243"/>
                    </a:lnTo>
                    <a:lnTo>
                      <a:pt x="116" y="238"/>
                    </a:lnTo>
                    <a:lnTo>
                      <a:pt x="113" y="234"/>
                    </a:lnTo>
                    <a:lnTo>
                      <a:pt x="111" y="232"/>
                    </a:lnTo>
                    <a:lnTo>
                      <a:pt x="116" y="269"/>
                    </a:lnTo>
                    <a:lnTo>
                      <a:pt x="117" y="302"/>
                    </a:lnTo>
                    <a:lnTo>
                      <a:pt x="116" y="333"/>
                    </a:lnTo>
                    <a:lnTo>
                      <a:pt x="112" y="361"/>
                    </a:lnTo>
                    <a:lnTo>
                      <a:pt x="107" y="387"/>
                    </a:lnTo>
                    <a:lnTo>
                      <a:pt x="98" y="410"/>
                    </a:lnTo>
                    <a:lnTo>
                      <a:pt x="88" y="430"/>
                    </a:lnTo>
                    <a:lnTo>
                      <a:pt x="78" y="447"/>
                    </a:lnTo>
                    <a:lnTo>
                      <a:pt x="66" y="462"/>
                    </a:lnTo>
                    <a:lnTo>
                      <a:pt x="53" y="475"/>
                    </a:lnTo>
                    <a:lnTo>
                      <a:pt x="41" y="484"/>
                    </a:lnTo>
                    <a:lnTo>
                      <a:pt x="25" y="447"/>
                    </a:lnTo>
                    <a:lnTo>
                      <a:pt x="13" y="410"/>
                    </a:lnTo>
                    <a:lnTo>
                      <a:pt x="5" y="372"/>
                    </a:lnTo>
                    <a:lnTo>
                      <a:pt x="1" y="334"/>
                    </a:lnTo>
                    <a:lnTo>
                      <a:pt x="0" y="294"/>
                    </a:lnTo>
                    <a:lnTo>
                      <a:pt x="3" y="256"/>
                    </a:lnTo>
                    <a:lnTo>
                      <a:pt x="9" y="218"/>
                    </a:lnTo>
                    <a:lnTo>
                      <a:pt x="17" y="182"/>
                    </a:lnTo>
                    <a:lnTo>
                      <a:pt x="30" y="147"/>
                    </a:lnTo>
                    <a:lnTo>
                      <a:pt x="43" y="122"/>
                    </a:lnTo>
                    <a:lnTo>
                      <a:pt x="59" y="98"/>
                    </a:lnTo>
                    <a:lnTo>
                      <a:pt x="76" y="76"/>
                    </a:lnTo>
                    <a:lnTo>
                      <a:pt x="96" y="58"/>
                    </a:lnTo>
                    <a:lnTo>
                      <a:pt x="117" y="41"/>
                    </a:lnTo>
                    <a:lnTo>
                      <a:pt x="139" y="27"/>
                    </a:lnTo>
                    <a:lnTo>
                      <a:pt x="165" y="16"/>
                    </a:lnTo>
                    <a:lnTo>
                      <a:pt x="198" y="7"/>
                    </a:lnTo>
                    <a:lnTo>
                      <a:pt x="233" y="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3" name="Freeform 214"/>
              <p:cNvSpPr>
                <a:spLocks noEditPoints="1"/>
              </p:cNvSpPr>
              <p:nvPr/>
            </p:nvSpPr>
            <p:spPr bwMode="auto">
              <a:xfrm>
                <a:off x="3021020" y="3006718"/>
                <a:ext cx="766765" cy="1365247"/>
              </a:xfrm>
              <a:custGeom>
                <a:avLst/>
                <a:gdLst/>
                <a:ahLst/>
                <a:cxnLst>
                  <a:cxn ang="0">
                    <a:pos x="161" y="300"/>
                  </a:cxn>
                  <a:cxn ang="0">
                    <a:pos x="155" y="315"/>
                  </a:cxn>
                  <a:cxn ang="0">
                    <a:pos x="146" y="344"/>
                  </a:cxn>
                  <a:cxn ang="0">
                    <a:pos x="135" y="384"/>
                  </a:cxn>
                  <a:cxn ang="0">
                    <a:pos x="125" y="432"/>
                  </a:cxn>
                  <a:cxn ang="0">
                    <a:pos x="123" y="458"/>
                  </a:cxn>
                  <a:cxn ang="0">
                    <a:pos x="132" y="469"/>
                  </a:cxn>
                  <a:cxn ang="0">
                    <a:pos x="148" y="488"/>
                  </a:cxn>
                  <a:cxn ang="0">
                    <a:pos x="169" y="508"/>
                  </a:cxn>
                  <a:cxn ang="0">
                    <a:pos x="167" y="439"/>
                  </a:cxn>
                  <a:cxn ang="0">
                    <a:pos x="165" y="383"/>
                  </a:cxn>
                  <a:cxn ang="0">
                    <a:pos x="164" y="337"/>
                  </a:cxn>
                  <a:cxn ang="0">
                    <a:pos x="163" y="308"/>
                  </a:cxn>
                  <a:cxn ang="0">
                    <a:pos x="162" y="297"/>
                  </a:cxn>
                  <a:cxn ang="0">
                    <a:pos x="100" y="3"/>
                  </a:cxn>
                  <a:cxn ang="0">
                    <a:pos x="137" y="6"/>
                  </a:cxn>
                  <a:cxn ang="0">
                    <a:pos x="179" y="7"/>
                  </a:cxn>
                  <a:cxn ang="0">
                    <a:pos x="250" y="7"/>
                  </a:cxn>
                  <a:cxn ang="0">
                    <a:pos x="270" y="6"/>
                  </a:cxn>
                  <a:cxn ang="0">
                    <a:pos x="280" y="42"/>
                  </a:cxn>
                  <a:cxn ang="0">
                    <a:pos x="299" y="114"/>
                  </a:cxn>
                  <a:cxn ang="0">
                    <a:pos x="335" y="221"/>
                  </a:cxn>
                  <a:cxn ang="0">
                    <a:pos x="362" y="289"/>
                  </a:cxn>
                  <a:cxn ang="0">
                    <a:pos x="389" y="352"/>
                  </a:cxn>
                  <a:cxn ang="0">
                    <a:pos x="414" y="408"/>
                  </a:cxn>
                  <a:cxn ang="0">
                    <a:pos x="437" y="457"/>
                  </a:cxn>
                  <a:cxn ang="0">
                    <a:pos x="457" y="495"/>
                  </a:cxn>
                  <a:cxn ang="0">
                    <a:pos x="476" y="532"/>
                  </a:cxn>
                  <a:cxn ang="0">
                    <a:pos x="480" y="539"/>
                  </a:cxn>
                  <a:cxn ang="0">
                    <a:pos x="452" y="848"/>
                  </a:cxn>
                  <a:cxn ang="0">
                    <a:pos x="174" y="844"/>
                  </a:cxn>
                  <a:cxn ang="0">
                    <a:pos x="175" y="742"/>
                  </a:cxn>
                  <a:cxn ang="0">
                    <a:pos x="174" y="667"/>
                  </a:cxn>
                  <a:cxn ang="0">
                    <a:pos x="163" y="664"/>
                  </a:cxn>
                  <a:cxn ang="0">
                    <a:pos x="137" y="651"/>
                  </a:cxn>
                  <a:cxn ang="0">
                    <a:pos x="100" y="627"/>
                  </a:cxn>
                  <a:cxn ang="0">
                    <a:pos x="66" y="595"/>
                  </a:cxn>
                  <a:cxn ang="0">
                    <a:pos x="39" y="562"/>
                  </a:cxn>
                  <a:cxn ang="0">
                    <a:pos x="20" y="532"/>
                  </a:cxn>
                  <a:cxn ang="0">
                    <a:pos x="7" y="508"/>
                  </a:cxn>
                  <a:cxn ang="0">
                    <a:pos x="1" y="493"/>
                  </a:cxn>
                  <a:cxn ang="0">
                    <a:pos x="3" y="452"/>
                  </a:cxn>
                  <a:cxn ang="0">
                    <a:pos x="10" y="385"/>
                  </a:cxn>
                  <a:cxn ang="0">
                    <a:pos x="18" y="329"/>
                  </a:cxn>
                  <a:cxn ang="0">
                    <a:pos x="27" y="276"/>
                  </a:cxn>
                  <a:cxn ang="0">
                    <a:pos x="37" y="222"/>
                  </a:cxn>
                  <a:cxn ang="0">
                    <a:pos x="50" y="145"/>
                  </a:cxn>
                  <a:cxn ang="0">
                    <a:pos x="62" y="87"/>
                  </a:cxn>
                  <a:cxn ang="0">
                    <a:pos x="71" y="46"/>
                  </a:cxn>
                  <a:cxn ang="0">
                    <a:pos x="78" y="19"/>
                  </a:cxn>
                  <a:cxn ang="0">
                    <a:pos x="83" y="5"/>
                  </a:cxn>
                  <a:cxn ang="0">
                    <a:pos x="85" y="0"/>
                  </a:cxn>
                </a:cxnLst>
                <a:rect l="0" t="0" r="r" b="b"/>
                <a:pathLst>
                  <a:path w="483" h="860">
                    <a:moveTo>
                      <a:pt x="162" y="297"/>
                    </a:moveTo>
                    <a:lnTo>
                      <a:pt x="161" y="300"/>
                    </a:lnTo>
                    <a:lnTo>
                      <a:pt x="159" y="306"/>
                    </a:lnTo>
                    <a:lnTo>
                      <a:pt x="155" y="315"/>
                    </a:lnTo>
                    <a:lnTo>
                      <a:pt x="150" y="329"/>
                    </a:lnTo>
                    <a:lnTo>
                      <a:pt x="146" y="344"/>
                    </a:lnTo>
                    <a:lnTo>
                      <a:pt x="140" y="363"/>
                    </a:lnTo>
                    <a:lnTo>
                      <a:pt x="135" y="384"/>
                    </a:lnTo>
                    <a:lnTo>
                      <a:pt x="130" y="407"/>
                    </a:lnTo>
                    <a:lnTo>
                      <a:pt x="125" y="432"/>
                    </a:lnTo>
                    <a:lnTo>
                      <a:pt x="122" y="457"/>
                    </a:lnTo>
                    <a:lnTo>
                      <a:pt x="123" y="458"/>
                    </a:lnTo>
                    <a:lnTo>
                      <a:pt x="126" y="463"/>
                    </a:lnTo>
                    <a:lnTo>
                      <a:pt x="132" y="469"/>
                    </a:lnTo>
                    <a:lnTo>
                      <a:pt x="139" y="478"/>
                    </a:lnTo>
                    <a:lnTo>
                      <a:pt x="148" y="488"/>
                    </a:lnTo>
                    <a:lnTo>
                      <a:pt x="158" y="498"/>
                    </a:lnTo>
                    <a:lnTo>
                      <a:pt x="169" y="508"/>
                    </a:lnTo>
                    <a:lnTo>
                      <a:pt x="169" y="471"/>
                    </a:lnTo>
                    <a:lnTo>
                      <a:pt x="167" y="439"/>
                    </a:lnTo>
                    <a:lnTo>
                      <a:pt x="166" y="410"/>
                    </a:lnTo>
                    <a:lnTo>
                      <a:pt x="165" y="383"/>
                    </a:lnTo>
                    <a:lnTo>
                      <a:pt x="165" y="359"/>
                    </a:lnTo>
                    <a:lnTo>
                      <a:pt x="164" y="337"/>
                    </a:lnTo>
                    <a:lnTo>
                      <a:pt x="163" y="321"/>
                    </a:lnTo>
                    <a:lnTo>
                      <a:pt x="163" y="308"/>
                    </a:lnTo>
                    <a:lnTo>
                      <a:pt x="162" y="300"/>
                    </a:lnTo>
                    <a:lnTo>
                      <a:pt x="162" y="297"/>
                    </a:lnTo>
                    <a:close/>
                    <a:moveTo>
                      <a:pt x="85" y="0"/>
                    </a:moveTo>
                    <a:lnTo>
                      <a:pt x="100" y="3"/>
                    </a:lnTo>
                    <a:lnTo>
                      <a:pt x="118" y="5"/>
                    </a:lnTo>
                    <a:lnTo>
                      <a:pt x="137" y="6"/>
                    </a:lnTo>
                    <a:lnTo>
                      <a:pt x="158" y="7"/>
                    </a:lnTo>
                    <a:lnTo>
                      <a:pt x="179" y="7"/>
                    </a:lnTo>
                    <a:lnTo>
                      <a:pt x="236" y="7"/>
                    </a:lnTo>
                    <a:lnTo>
                      <a:pt x="250" y="7"/>
                    </a:lnTo>
                    <a:lnTo>
                      <a:pt x="262" y="7"/>
                    </a:lnTo>
                    <a:lnTo>
                      <a:pt x="270" y="6"/>
                    </a:lnTo>
                    <a:lnTo>
                      <a:pt x="272" y="6"/>
                    </a:lnTo>
                    <a:lnTo>
                      <a:pt x="280" y="42"/>
                    </a:lnTo>
                    <a:lnTo>
                      <a:pt x="289" y="78"/>
                    </a:lnTo>
                    <a:lnTo>
                      <a:pt x="299" y="114"/>
                    </a:lnTo>
                    <a:lnTo>
                      <a:pt x="323" y="186"/>
                    </a:lnTo>
                    <a:lnTo>
                      <a:pt x="335" y="221"/>
                    </a:lnTo>
                    <a:lnTo>
                      <a:pt x="349" y="255"/>
                    </a:lnTo>
                    <a:lnTo>
                      <a:pt x="362" y="289"/>
                    </a:lnTo>
                    <a:lnTo>
                      <a:pt x="375" y="321"/>
                    </a:lnTo>
                    <a:lnTo>
                      <a:pt x="389" y="352"/>
                    </a:lnTo>
                    <a:lnTo>
                      <a:pt x="401" y="381"/>
                    </a:lnTo>
                    <a:lnTo>
                      <a:pt x="414" y="408"/>
                    </a:lnTo>
                    <a:lnTo>
                      <a:pt x="426" y="433"/>
                    </a:lnTo>
                    <a:lnTo>
                      <a:pt x="437" y="457"/>
                    </a:lnTo>
                    <a:lnTo>
                      <a:pt x="448" y="477"/>
                    </a:lnTo>
                    <a:lnTo>
                      <a:pt x="457" y="495"/>
                    </a:lnTo>
                    <a:lnTo>
                      <a:pt x="465" y="510"/>
                    </a:lnTo>
                    <a:lnTo>
                      <a:pt x="476" y="532"/>
                    </a:lnTo>
                    <a:lnTo>
                      <a:pt x="479" y="537"/>
                    </a:lnTo>
                    <a:lnTo>
                      <a:pt x="480" y="539"/>
                    </a:lnTo>
                    <a:lnTo>
                      <a:pt x="483" y="775"/>
                    </a:lnTo>
                    <a:lnTo>
                      <a:pt x="452" y="848"/>
                    </a:lnTo>
                    <a:lnTo>
                      <a:pt x="173" y="860"/>
                    </a:lnTo>
                    <a:lnTo>
                      <a:pt x="174" y="844"/>
                    </a:lnTo>
                    <a:lnTo>
                      <a:pt x="175" y="823"/>
                    </a:lnTo>
                    <a:lnTo>
                      <a:pt x="175" y="742"/>
                    </a:lnTo>
                    <a:lnTo>
                      <a:pt x="174" y="711"/>
                    </a:lnTo>
                    <a:lnTo>
                      <a:pt x="174" y="667"/>
                    </a:lnTo>
                    <a:lnTo>
                      <a:pt x="172" y="667"/>
                    </a:lnTo>
                    <a:lnTo>
                      <a:pt x="163" y="664"/>
                    </a:lnTo>
                    <a:lnTo>
                      <a:pt x="151" y="658"/>
                    </a:lnTo>
                    <a:lnTo>
                      <a:pt x="137" y="651"/>
                    </a:lnTo>
                    <a:lnTo>
                      <a:pt x="120" y="641"/>
                    </a:lnTo>
                    <a:lnTo>
                      <a:pt x="100" y="627"/>
                    </a:lnTo>
                    <a:lnTo>
                      <a:pt x="81" y="612"/>
                    </a:lnTo>
                    <a:lnTo>
                      <a:pt x="66" y="595"/>
                    </a:lnTo>
                    <a:lnTo>
                      <a:pt x="51" y="579"/>
                    </a:lnTo>
                    <a:lnTo>
                      <a:pt x="39" y="562"/>
                    </a:lnTo>
                    <a:lnTo>
                      <a:pt x="28" y="547"/>
                    </a:lnTo>
                    <a:lnTo>
                      <a:pt x="20" y="532"/>
                    </a:lnTo>
                    <a:lnTo>
                      <a:pt x="13" y="519"/>
                    </a:lnTo>
                    <a:lnTo>
                      <a:pt x="7" y="508"/>
                    </a:lnTo>
                    <a:lnTo>
                      <a:pt x="3" y="499"/>
                    </a:lnTo>
                    <a:lnTo>
                      <a:pt x="1" y="493"/>
                    </a:lnTo>
                    <a:lnTo>
                      <a:pt x="0" y="491"/>
                    </a:lnTo>
                    <a:lnTo>
                      <a:pt x="3" y="452"/>
                    </a:lnTo>
                    <a:lnTo>
                      <a:pt x="6" y="417"/>
                    </a:lnTo>
                    <a:lnTo>
                      <a:pt x="10" y="385"/>
                    </a:lnTo>
                    <a:lnTo>
                      <a:pt x="14" y="356"/>
                    </a:lnTo>
                    <a:lnTo>
                      <a:pt x="18" y="329"/>
                    </a:lnTo>
                    <a:lnTo>
                      <a:pt x="23" y="302"/>
                    </a:lnTo>
                    <a:lnTo>
                      <a:pt x="27" y="276"/>
                    </a:lnTo>
                    <a:lnTo>
                      <a:pt x="32" y="250"/>
                    </a:lnTo>
                    <a:lnTo>
                      <a:pt x="37" y="222"/>
                    </a:lnTo>
                    <a:lnTo>
                      <a:pt x="44" y="181"/>
                    </a:lnTo>
                    <a:lnTo>
                      <a:pt x="50" y="145"/>
                    </a:lnTo>
                    <a:lnTo>
                      <a:pt x="56" y="114"/>
                    </a:lnTo>
                    <a:lnTo>
                      <a:pt x="62" y="87"/>
                    </a:lnTo>
                    <a:lnTo>
                      <a:pt x="67" y="65"/>
                    </a:lnTo>
                    <a:lnTo>
                      <a:pt x="71" y="46"/>
                    </a:lnTo>
                    <a:lnTo>
                      <a:pt x="75" y="31"/>
                    </a:lnTo>
                    <a:lnTo>
                      <a:pt x="78" y="19"/>
                    </a:lnTo>
                    <a:lnTo>
                      <a:pt x="81" y="11"/>
                    </a:lnTo>
                    <a:lnTo>
                      <a:pt x="83" y="5"/>
                    </a:lnTo>
                    <a:lnTo>
                      <a:pt x="85" y="1"/>
                    </a:lnTo>
                    <a:lnTo>
                      <a:pt x="8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4" name="Freeform 215"/>
              <p:cNvSpPr>
                <a:spLocks/>
              </p:cNvSpPr>
              <p:nvPr/>
            </p:nvSpPr>
            <p:spPr bwMode="auto">
              <a:xfrm>
                <a:off x="3441709" y="3417881"/>
                <a:ext cx="342901" cy="9080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7" y="292"/>
                  </a:cxn>
                  <a:cxn ang="0">
                    <a:pos x="205" y="482"/>
                  </a:cxn>
                  <a:cxn ang="0">
                    <a:pos x="216" y="528"/>
                  </a:cxn>
                  <a:cxn ang="0">
                    <a:pos x="196" y="572"/>
                  </a:cxn>
                  <a:cxn ang="0">
                    <a:pos x="189" y="518"/>
                  </a:cxn>
                  <a:cxn ang="0">
                    <a:pos x="194" y="320"/>
                  </a:cxn>
                  <a:cxn ang="0">
                    <a:pos x="193" y="318"/>
                  </a:cxn>
                  <a:cxn ang="0">
                    <a:pos x="190" y="314"/>
                  </a:cxn>
                  <a:cxn ang="0">
                    <a:pos x="184" y="306"/>
                  </a:cxn>
                  <a:cxn ang="0">
                    <a:pos x="177" y="296"/>
                  </a:cxn>
                  <a:cxn ang="0">
                    <a:pos x="169" y="282"/>
                  </a:cxn>
                  <a:cxn ang="0">
                    <a:pos x="159" y="267"/>
                  </a:cxn>
                  <a:cxn ang="0">
                    <a:pos x="148" y="251"/>
                  </a:cxn>
                  <a:cxn ang="0">
                    <a:pos x="136" y="232"/>
                  </a:cxn>
                  <a:cxn ang="0">
                    <a:pos x="124" y="212"/>
                  </a:cxn>
                  <a:cxn ang="0">
                    <a:pos x="110" y="191"/>
                  </a:cxn>
                  <a:cxn ang="0">
                    <a:pos x="96" y="168"/>
                  </a:cxn>
                  <a:cxn ang="0">
                    <a:pos x="82" y="144"/>
                  </a:cxn>
                  <a:cxn ang="0">
                    <a:pos x="68" y="120"/>
                  </a:cxn>
                  <a:cxn ang="0">
                    <a:pos x="53" y="96"/>
                  </a:cxn>
                  <a:cxn ang="0">
                    <a:pos x="39" y="71"/>
                  </a:cxn>
                  <a:cxn ang="0">
                    <a:pos x="26" y="47"/>
                  </a:cxn>
                  <a:cxn ang="0">
                    <a:pos x="12" y="24"/>
                  </a:cxn>
                  <a:cxn ang="0">
                    <a:pos x="0" y="0"/>
                  </a:cxn>
                </a:cxnLst>
                <a:rect l="0" t="0" r="r" b="b"/>
                <a:pathLst>
                  <a:path w="216" h="572">
                    <a:moveTo>
                      <a:pt x="0" y="0"/>
                    </a:moveTo>
                    <a:lnTo>
                      <a:pt x="207" y="292"/>
                    </a:lnTo>
                    <a:lnTo>
                      <a:pt x="205" y="482"/>
                    </a:lnTo>
                    <a:lnTo>
                      <a:pt x="216" y="528"/>
                    </a:lnTo>
                    <a:lnTo>
                      <a:pt x="196" y="572"/>
                    </a:lnTo>
                    <a:lnTo>
                      <a:pt x="189" y="518"/>
                    </a:lnTo>
                    <a:lnTo>
                      <a:pt x="194" y="320"/>
                    </a:lnTo>
                    <a:lnTo>
                      <a:pt x="193" y="318"/>
                    </a:lnTo>
                    <a:lnTo>
                      <a:pt x="190" y="314"/>
                    </a:lnTo>
                    <a:lnTo>
                      <a:pt x="184" y="306"/>
                    </a:lnTo>
                    <a:lnTo>
                      <a:pt x="177" y="296"/>
                    </a:lnTo>
                    <a:lnTo>
                      <a:pt x="169" y="282"/>
                    </a:lnTo>
                    <a:lnTo>
                      <a:pt x="159" y="267"/>
                    </a:lnTo>
                    <a:lnTo>
                      <a:pt x="148" y="251"/>
                    </a:lnTo>
                    <a:lnTo>
                      <a:pt x="136" y="232"/>
                    </a:lnTo>
                    <a:lnTo>
                      <a:pt x="124" y="212"/>
                    </a:lnTo>
                    <a:lnTo>
                      <a:pt x="110" y="191"/>
                    </a:lnTo>
                    <a:lnTo>
                      <a:pt x="96" y="168"/>
                    </a:lnTo>
                    <a:lnTo>
                      <a:pt x="82" y="144"/>
                    </a:lnTo>
                    <a:lnTo>
                      <a:pt x="68" y="120"/>
                    </a:lnTo>
                    <a:lnTo>
                      <a:pt x="53" y="96"/>
                    </a:lnTo>
                    <a:lnTo>
                      <a:pt x="39" y="71"/>
                    </a:lnTo>
                    <a:lnTo>
                      <a:pt x="26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5" name="Freeform 216"/>
              <p:cNvSpPr>
                <a:spLocks/>
              </p:cNvSpPr>
              <p:nvPr/>
            </p:nvSpPr>
            <p:spPr bwMode="auto">
              <a:xfrm>
                <a:off x="3756034" y="2946393"/>
                <a:ext cx="385764" cy="1403348"/>
              </a:xfrm>
              <a:custGeom>
                <a:avLst/>
                <a:gdLst/>
                <a:ahLst/>
                <a:cxnLst>
                  <a:cxn ang="0">
                    <a:pos x="157" y="2"/>
                  </a:cxn>
                  <a:cxn ang="0">
                    <a:pos x="162" y="17"/>
                  </a:cxn>
                  <a:cxn ang="0">
                    <a:pos x="170" y="45"/>
                  </a:cxn>
                  <a:cxn ang="0">
                    <a:pos x="184" y="83"/>
                  </a:cxn>
                  <a:cxn ang="0">
                    <a:pos x="210" y="150"/>
                  </a:cxn>
                  <a:cxn ang="0">
                    <a:pos x="232" y="197"/>
                  </a:cxn>
                  <a:cxn ang="0">
                    <a:pos x="243" y="234"/>
                  </a:cxn>
                  <a:cxn ang="0">
                    <a:pos x="242" y="278"/>
                  </a:cxn>
                  <a:cxn ang="0">
                    <a:pos x="232" y="328"/>
                  </a:cxn>
                  <a:cxn ang="0">
                    <a:pos x="216" y="379"/>
                  </a:cxn>
                  <a:cxn ang="0">
                    <a:pos x="179" y="489"/>
                  </a:cxn>
                  <a:cxn ang="0">
                    <a:pos x="164" y="544"/>
                  </a:cxn>
                  <a:cxn ang="0">
                    <a:pos x="156" y="597"/>
                  </a:cxn>
                  <a:cxn ang="0">
                    <a:pos x="157" y="607"/>
                  </a:cxn>
                  <a:cxn ang="0">
                    <a:pos x="158" y="633"/>
                  </a:cxn>
                  <a:cxn ang="0">
                    <a:pos x="159" y="669"/>
                  </a:cxn>
                  <a:cxn ang="0">
                    <a:pos x="160" y="766"/>
                  </a:cxn>
                  <a:cxn ang="0">
                    <a:pos x="159" y="807"/>
                  </a:cxn>
                  <a:cxn ang="0">
                    <a:pos x="158" y="844"/>
                  </a:cxn>
                  <a:cxn ang="0">
                    <a:pos x="157" y="870"/>
                  </a:cxn>
                  <a:cxn ang="0">
                    <a:pos x="156" y="880"/>
                  </a:cxn>
                  <a:cxn ang="0">
                    <a:pos x="0" y="806"/>
                  </a:cxn>
                  <a:cxn ang="0">
                    <a:pos x="7" y="600"/>
                  </a:cxn>
                  <a:cxn ang="0">
                    <a:pos x="12" y="591"/>
                  </a:cxn>
                  <a:cxn ang="0">
                    <a:pos x="21" y="574"/>
                  </a:cxn>
                  <a:cxn ang="0">
                    <a:pos x="33" y="547"/>
                  </a:cxn>
                  <a:cxn ang="0">
                    <a:pos x="46" y="509"/>
                  </a:cxn>
                  <a:cxn ang="0">
                    <a:pos x="59" y="460"/>
                  </a:cxn>
                  <a:cxn ang="0">
                    <a:pos x="70" y="399"/>
                  </a:cxn>
                  <a:cxn ang="0">
                    <a:pos x="78" y="324"/>
                  </a:cxn>
                  <a:cxn ang="0">
                    <a:pos x="82" y="237"/>
                  </a:cxn>
                  <a:cxn ang="0">
                    <a:pos x="79" y="134"/>
                  </a:cxn>
                  <a:cxn ang="0">
                    <a:pos x="70" y="16"/>
                  </a:cxn>
                </a:cxnLst>
                <a:rect l="0" t="0" r="r" b="b"/>
                <a:pathLst>
                  <a:path w="243" h="884">
                    <a:moveTo>
                      <a:pt x="156" y="0"/>
                    </a:moveTo>
                    <a:lnTo>
                      <a:pt x="157" y="2"/>
                    </a:lnTo>
                    <a:lnTo>
                      <a:pt x="159" y="8"/>
                    </a:lnTo>
                    <a:lnTo>
                      <a:pt x="162" y="17"/>
                    </a:lnTo>
                    <a:lnTo>
                      <a:pt x="166" y="31"/>
                    </a:lnTo>
                    <a:lnTo>
                      <a:pt x="170" y="45"/>
                    </a:lnTo>
                    <a:lnTo>
                      <a:pt x="177" y="63"/>
                    </a:lnTo>
                    <a:lnTo>
                      <a:pt x="184" y="83"/>
                    </a:lnTo>
                    <a:lnTo>
                      <a:pt x="192" y="104"/>
                    </a:lnTo>
                    <a:lnTo>
                      <a:pt x="210" y="150"/>
                    </a:lnTo>
                    <a:lnTo>
                      <a:pt x="221" y="173"/>
                    </a:lnTo>
                    <a:lnTo>
                      <a:pt x="232" y="197"/>
                    </a:lnTo>
                    <a:lnTo>
                      <a:pt x="239" y="215"/>
                    </a:lnTo>
                    <a:lnTo>
                      <a:pt x="243" y="234"/>
                    </a:lnTo>
                    <a:lnTo>
                      <a:pt x="243" y="256"/>
                    </a:lnTo>
                    <a:lnTo>
                      <a:pt x="242" y="278"/>
                    </a:lnTo>
                    <a:lnTo>
                      <a:pt x="238" y="303"/>
                    </a:lnTo>
                    <a:lnTo>
                      <a:pt x="232" y="328"/>
                    </a:lnTo>
                    <a:lnTo>
                      <a:pt x="224" y="353"/>
                    </a:lnTo>
                    <a:lnTo>
                      <a:pt x="216" y="379"/>
                    </a:lnTo>
                    <a:lnTo>
                      <a:pt x="188" y="462"/>
                    </a:lnTo>
                    <a:lnTo>
                      <a:pt x="179" y="489"/>
                    </a:lnTo>
                    <a:lnTo>
                      <a:pt x="171" y="517"/>
                    </a:lnTo>
                    <a:lnTo>
                      <a:pt x="164" y="544"/>
                    </a:lnTo>
                    <a:lnTo>
                      <a:pt x="159" y="571"/>
                    </a:lnTo>
                    <a:lnTo>
                      <a:pt x="156" y="597"/>
                    </a:lnTo>
                    <a:lnTo>
                      <a:pt x="156" y="599"/>
                    </a:lnTo>
                    <a:lnTo>
                      <a:pt x="157" y="607"/>
                    </a:lnTo>
                    <a:lnTo>
                      <a:pt x="157" y="618"/>
                    </a:lnTo>
                    <a:lnTo>
                      <a:pt x="158" y="633"/>
                    </a:lnTo>
                    <a:lnTo>
                      <a:pt x="158" y="650"/>
                    </a:lnTo>
                    <a:lnTo>
                      <a:pt x="159" y="669"/>
                    </a:lnTo>
                    <a:lnTo>
                      <a:pt x="160" y="709"/>
                    </a:lnTo>
                    <a:lnTo>
                      <a:pt x="160" y="766"/>
                    </a:lnTo>
                    <a:lnTo>
                      <a:pt x="159" y="787"/>
                    </a:lnTo>
                    <a:lnTo>
                      <a:pt x="159" y="807"/>
                    </a:lnTo>
                    <a:lnTo>
                      <a:pt x="159" y="826"/>
                    </a:lnTo>
                    <a:lnTo>
                      <a:pt x="158" y="844"/>
                    </a:lnTo>
                    <a:lnTo>
                      <a:pt x="157" y="859"/>
                    </a:lnTo>
                    <a:lnTo>
                      <a:pt x="157" y="870"/>
                    </a:lnTo>
                    <a:lnTo>
                      <a:pt x="156" y="878"/>
                    </a:lnTo>
                    <a:lnTo>
                      <a:pt x="156" y="880"/>
                    </a:lnTo>
                    <a:lnTo>
                      <a:pt x="15" y="884"/>
                    </a:lnTo>
                    <a:lnTo>
                      <a:pt x="0" y="806"/>
                    </a:lnTo>
                    <a:lnTo>
                      <a:pt x="6" y="600"/>
                    </a:lnTo>
                    <a:lnTo>
                      <a:pt x="7" y="600"/>
                    </a:lnTo>
                    <a:lnTo>
                      <a:pt x="9" y="597"/>
                    </a:lnTo>
                    <a:lnTo>
                      <a:pt x="12" y="591"/>
                    </a:lnTo>
                    <a:lnTo>
                      <a:pt x="16" y="584"/>
                    </a:lnTo>
                    <a:lnTo>
                      <a:pt x="21" y="574"/>
                    </a:lnTo>
                    <a:lnTo>
                      <a:pt x="27" y="561"/>
                    </a:lnTo>
                    <a:lnTo>
                      <a:pt x="33" y="547"/>
                    </a:lnTo>
                    <a:lnTo>
                      <a:pt x="39" y="529"/>
                    </a:lnTo>
                    <a:lnTo>
                      <a:pt x="46" y="509"/>
                    </a:lnTo>
                    <a:lnTo>
                      <a:pt x="53" y="486"/>
                    </a:lnTo>
                    <a:lnTo>
                      <a:pt x="59" y="460"/>
                    </a:lnTo>
                    <a:lnTo>
                      <a:pt x="65" y="431"/>
                    </a:lnTo>
                    <a:lnTo>
                      <a:pt x="70" y="399"/>
                    </a:lnTo>
                    <a:lnTo>
                      <a:pt x="75" y="363"/>
                    </a:lnTo>
                    <a:lnTo>
                      <a:pt x="78" y="324"/>
                    </a:lnTo>
                    <a:lnTo>
                      <a:pt x="81" y="282"/>
                    </a:lnTo>
                    <a:lnTo>
                      <a:pt x="82" y="237"/>
                    </a:lnTo>
                    <a:lnTo>
                      <a:pt x="82" y="187"/>
                    </a:lnTo>
                    <a:lnTo>
                      <a:pt x="79" y="134"/>
                    </a:lnTo>
                    <a:lnTo>
                      <a:pt x="76" y="78"/>
                    </a:lnTo>
                    <a:lnTo>
                      <a:pt x="70" y="16"/>
                    </a:lnTo>
                    <a:lnTo>
                      <a:pt x="15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6" name="Freeform 217"/>
              <p:cNvSpPr>
                <a:spLocks/>
              </p:cNvSpPr>
              <p:nvPr/>
            </p:nvSpPr>
            <p:spPr bwMode="auto">
              <a:xfrm>
                <a:off x="3748096" y="2955918"/>
                <a:ext cx="242888" cy="94297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153" y="166"/>
                  </a:cxn>
                  <a:cxn ang="0">
                    <a:pos x="113" y="187"/>
                  </a:cxn>
                  <a:cxn ang="0">
                    <a:pos x="146" y="194"/>
                  </a:cxn>
                  <a:cxn ang="0">
                    <a:pos x="145" y="196"/>
                  </a:cxn>
                  <a:cxn ang="0">
                    <a:pos x="144" y="203"/>
                  </a:cxn>
                  <a:cxn ang="0">
                    <a:pos x="142" y="215"/>
                  </a:cxn>
                  <a:cxn ang="0">
                    <a:pos x="139" y="230"/>
                  </a:cxn>
                  <a:cxn ang="0">
                    <a:pos x="134" y="248"/>
                  </a:cxn>
                  <a:cxn ang="0">
                    <a:pos x="129" y="270"/>
                  </a:cxn>
                  <a:cxn ang="0">
                    <a:pos x="124" y="293"/>
                  </a:cxn>
                  <a:cxn ang="0">
                    <a:pos x="117" y="319"/>
                  </a:cxn>
                  <a:cxn ang="0">
                    <a:pos x="110" y="347"/>
                  </a:cxn>
                  <a:cxn ang="0">
                    <a:pos x="92" y="405"/>
                  </a:cxn>
                  <a:cxn ang="0">
                    <a:pos x="83" y="435"/>
                  </a:cxn>
                  <a:cxn ang="0">
                    <a:pos x="73" y="464"/>
                  </a:cxn>
                  <a:cxn ang="0">
                    <a:pos x="61" y="493"/>
                  </a:cxn>
                  <a:cxn ang="0">
                    <a:pos x="50" y="521"/>
                  </a:cxn>
                  <a:cxn ang="0">
                    <a:pos x="37" y="547"/>
                  </a:cxn>
                  <a:cxn ang="0">
                    <a:pos x="24" y="572"/>
                  </a:cxn>
                  <a:cxn ang="0">
                    <a:pos x="11" y="594"/>
                  </a:cxn>
                  <a:cxn ang="0">
                    <a:pos x="0" y="550"/>
                  </a:cxn>
                  <a:cxn ang="0">
                    <a:pos x="1" y="547"/>
                  </a:cxn>
                  <a:cxn ang="0">
                    <a:pos x="3" y="542"/>
                  </a:cxn>
                  <a:cxn ang="0">
                    <a:pos x="6" y="532"/>
                  </a:cxn>
                  <a:cxn ang="0">
                    <a:pos x="11" y="518"/>
                  </a:cxn>
                  <a:cxn ang="0">
                    <a:pos x="15" y="502"/>
                  </a:cxn>
                  <a:cxn ang="0">
                    <a:pos x="21" y="482"/>
                  </a:cxn>
                  <a:cxn ang="0">
                    <a:pos x="27" y="460"/>
                  </a:cxn>
                  <a:cxn ang="0">
                    <a:pos x="33" y="435"/>
                  </a:cxn>
                  <a:cxn ang="0">
                    <a:pos x="39" y="408"/>
                  </a:cxn>
                  <a:cxn ang="0">
                    <a:pos x="44" y="380"/>
                  </a:cxn>
                  <a:cxn ang="0">
                    <a:pos x="50" y="349"/>
                  </a:cxn>
                  <a:cxn ang="0">
                    <a:pos x="55" y="317"/>
                  </a:cxn>
                  <a:cxn ang="0">
                    <a:pos x="58" y="284"/>
                  </a:cxn>
                  <a:cxn ang="0">
                    <a:pos x="61" y="239"/>
                  </a:cxn>
                  <a:cxn ang="0">
                    <a:pos x="63" y="199"/>
                  </a:cxn>
                  <a:cxn ang="0">
                    <a:pos x="64" y="162"/>
                  </a:cxn>
                  <a:cxn ang="0">
                    <a:pos x="64" y="128"/>
                  </a:cxn>
                  <a:cxn ang="0">
                    <a:pos x="63" y="98"/>
                  </a:cxn>
                  <a:cxn ang="0">
                    <a:pos x="62" y="73"/>
                  </a:cxn>
                  <a:cxn ang="0">
                    <a:pos x="60" y="52"/>
                  </a:cxn>
                  <a:cxn ang="0">
                    <a:pos x="59" y="36"/>
                  </a:cxn>
                  <a:cxn ang="0">
                    <a:pos x="58" y="24"/>
                  </a:cxn>
                  <a:cxn ang="0">
                    <a:pos x="56" y="16"/>
                  </a:cxn>
                  <a:cxn ang="0">
                    <a:pos x="56" y="14"/>
                  </a:cxn>
                  <a:cxn ang="0">
                    <a:pos x="144" y="0"/>
                  </a:cxn>
                </a:cxnLst>
                <a:rect l="0" t="0" r="r" b="b"/>
                <a:pathLst>
                  <a:path w="153" h="594">
                    <a:moveTo>
                      <a:pt x="144" y="0"/>
                    </a:moveTo>
                    <a:lnTo>
                      <a:pt x="153" y="166"/>
                    </a:lnTo>
                    <a:lnTo>
                      <a:pt x="113" y="187"/>
                    </a:lnTo>
                    <a:lnTo>
                      <a:pt x="146" y="194"/>
                    </a:lnTo>
                    <a:lnTo>
                      <a:pt x="145" y="196"/>
                    </a:lnTo>
                    <a:lnTo>
                      <a:pt x="144" y="203"/>
                    </a:lnTo>
                    <a:lnTo>
                      <a:pt x="142" y="215"/>
                    </a:lnTo>
                    <a:lnTo>
                      <a:pt x="139" y="230"/>
                    </a:lnTo>
                    <a:lnTo>
                      <a:pt x="134" y="248"/>
                    </a:lnTo>
                    <a:lnTo>
                      <a:pt x="129" y="270"/>
                    </a:lnTo>
                    <a:lnTo>
                      <a:pt x="124" y="293"/>
                    </a:lnTo>
                    <a:lnTo>
                      <a:pt x="117" y="319"/>
                    </a:lnTo>
                    <a:lnTo>
                      <a:pt x="110" y="347"/>
                    </a:lnTo>
                    <a:lnTo>
                      <a:pt x="92" y="405"/>
                    </a:lnTo>
                    <a:lnTo>
                      <a:pt x="83" y="435"/>
                    </a:lnTo>
                    <a:lnTo>
                      <a:pt x="73" y="464"/>
                    </a:lnTo>
                    <a:lnTo>
                      <a:pt x="61" y="493"/>
                    </a:lnTo>
                    <a:lnTo>
                      <a:pt x="50" y="521"/>
                    </a:lnTo>
                    <a:lnTo>
                      <a:pt x="37" y="547"/>
                    </a:lnTo>
                    <a:lnTo>
                      <a:pt x="24" y="572"/>
                    </a:lnTo>
                    <a:lnTo>
                      <a:pt x="11" y="594"/>
                    </a:lnTo>
                    <a:lnTo>
                      <a:pt x="0" y="550"/>
                    </a:lnTo>
                    <a:lnTo>
                      <a:pt x="1" y="547"/>
                    </a:lnTo>
                    <a:lnTo>
                      <a:pt x="3" y="542"/>
                    </a:lnTo>
                    <a:lnTo>
                      <a:pt x="6" y="532"/>
                    </a:lnTo>
                    <a:lnTo>
                      <a:pt x="11" y="518"/>
                    </a:lnTo>
                    <a:lnTo>
                      <a:pt x="15" y="502"/>
                    </a:lnTo>
                    <a:lnTo>
                      <a:pt x="21" y="482"/>
                    </a:lnTo>
                    <a:lnTo>
                      <a:pt x="27" y="460"/>
                    </a:lnTo>
                    <a:lnTo>
                      <a:pt x="33" y="435"/>
                    </a:lnTo>
                    <a:lnTo>
                      <a:pt x="39" y="408"/>
                    </a:lnTo>
                    <a:lnTo>
                      <a:pt x="44" y="380"/>
                    </a:lnTo>
                    <a:lnTo>
                      <a:pt x="50" y="349"/>
                    </a:lnTo>
                    <a:lnTo>
                      <a:pt x="55" y="317"/>
                    </a:lnTo>
                    <a:lnTo>
                      <a:pt x="58" y="284"/>
                    </a:lnTo>
                    <a:lnTo>
                      <a:pt x="61" y="239"/>
                    </a:lnTo>
                    <a:lnTo>
                      <a:pt x="63" y="199"/>
                    </a:lnTo>
                    <a:lnTo>
                      <a:pt x="64" y="162"/>
                    </a:lnTo>
                    <a:lnTo>
                      <a:pt x="64" y="128"/>
                    </a:lnTo>
                    <a:lnTo>
                      <a:pt x="63" y="98"/>
                    </a:lnTo>
                    <a:lnTo>
                      <a:pt x="62" y="73"/>
                    </a:lnTo>
                    <a:lnTo>
                      <a:pt x="60" y="52"/>
                    </a:lnTo>
                    <a:lnTo>
                      <a:pt x="59" y="36"/>
                    </a:lnTo>
                    <a:lnTo>
                      <a:pt x="58" y="24"/>
                    </a:lnTo>
                    <a:lnTo>
                      <a:pt x="56" y="16"/>
                    </a:lnTo>
                    <a:lnTo>
                      <a:pt x="56" y="14"/>
                    </a:lnTo>
                    <a:lnTo>
                      <a:pt x="14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7" name="Freeform 218"/>
              <p:cNvSpPr>
                <a:spLocks/>
              </p:cNvSpPr>
              <p:nvPr/>
            </p:nvSpPr>
            <p:spPr bwMode="auto">
              <a:xfrm>
                <a:off x="3325821" y="3014656"/>
                <a:ext cx="439739" cy="884237"/>
              </a:xfrm>
              <a:custGeom>
                <a:avLst/>
                <a:gdLst/>
                <a:ahLst/>
                <a:cxnLst>
                  <a:cxn ang="0">
                    <a:pos x="93" y="2"/>
                  </a:cxn>
                  <a:cxn ang="0">
                    <a:pos x="97" y="20"/>
                  </a:cxn>
                  <a:cxn ang="0">
                    <a:pos x="106" y="50"/>
                  </a:cxn>
                  <a:cxn ang="0">
                    <a:pos x="118" y="91"/>
                  </a:cxn>
                  <a:cxn ang="0">
                    <a:pos x="133" y="140"/>
                  </a:cxn>
                  <a:cxn ang="0">
                    <a:pos x="148" y="191"/>
                  </a:cxn>
                  <a:cxn ang="0">
                    <a:pos x="165" y="242"/>
                  </a:cxn>
                  <a:cxn ang="0">
                    <a:pos x="181" y="289"/>
                  </a:cxn>
                  <a:cxn ang="0">
                    <a:pos x="209" y="363"/>
                  </a:cxn>
                  <a:cxn ang="0">
                    <a:pos x="229" y="407"/>
                  </a:cxn>
                  <a:cxn ang="0">
                    <a:pos x="246" y="445"/>
                  </a:cxn>
                  <a:cxn ang="0">
                    <a:pos x="260" y="475"/>
                  </a:cxn>
                  <a:cxn ang="0">
                    <a:pos x="270" y="495"/>
                  </a:cxn>
                  <a:cxn ang="0">
                    <a:pos x="274" y="502"/>
                  </a:cxn>
                  <a:cxn ang="0">
                    <a:pos x="275" y="556"/>
                  </a:cxn>
                  <a:cxn ang="0">
                    <a:pos x="267" y="543"/>
                  </a:cxn>
                  <a:cxn ang="0">
                    <a:pos x="252" y="521"/>
                  </a:cxn>
                  <a:cxn ang="0">
                    <a:pos x="232" y="492"/>
                  </a:cxn>
                  <a:cxn ang="0">
                    <a:pos x="210" y="461"/>
                  </a:cxn>
                  <a:cxn ang="0">
                    <a:pos x="188" y="430"/>
                  </a:cxn>
                  <a:cxn ang="0">
                    <a:pos x="168" y="404"/>
                  </a:cxn>
                  <a:cxn ang="0">
                    <a:pos x="150" y="379"/>
                  </a:cxn>
                  <a:cxn ang="0">
                    <a:pos x="129" y="349"/>
                  </a:cxn>
                  <a:cxn ang="0">
                    <a:pos x="86" y="284"/>
                  </a:cxn>
                  <a:cxn ang="0">
                    <a:pos x="67" y="256"/>
                  </a:cxn>
                  <a:cxn ang="0">
                    <a:pos x="53" y="233"/>
                  </a:cxn>
                  <a:cxn ang="0">
                    <a:pos x="45" y="220"/>
                  </a:cxn>
                  <a:cxn ang="0">
                    <a:pos x="85" y="189"/>
                  </a:cxn>
                  <a:cxn ang="0">
                    <a:pos x="35" y="187"/>
                  </a:cxn>
                  <a:cxn ang="0">
                    <a:pos x="31" y="170"/>
                  </a:cxn>
                  <a:cxn ang="0">
                    <a:pos x="25" y="142"/>
                  </a:cxn>
                  <a:cxn ang="0">
                    <a:pos x="13" y="87"/>
                  </a:cxn>
                  <a:cxn ang="0">
                    <a:pos x="6" y="49"/>
                  </a:cxn>
                  <a:cxn ang="0">
                    <a:pos x="2" y="16"/>
                  </a:cxn>
                  <a:cxn ang="0">
                    <a:pos x="92" y="0"/>
                  </a:cxn>
                </a:cxnLst>
                <a:rect l="0" t="0" r="r" b="b"/>
                <a:pathLst>
                  <a:path w="277" h="557">
                    <a:moveTo>
                      <a:pt x="92" y="0"/>
                    </a:moveTo>
                    <a:lnTo>
                      <a:pt x="93" y="2"/>
                    </a:lnTo>
                    <a:lnTo>
                      <a:pt x="94" y="9"/>
                    </a:lnTo>
                    <a:lnTo>
                      <a:pt x="97" y="20"/>
                    </a:lnTo>
                    <a:lnTo>
                      <a:pt x="101" y="33"/>
                    </a:lnTo>
                    <a:lnTo>
                      <a:pt x="106" y="50"/>
                    </a:lnTo>
                    <a:lnTo>
                      <a:pt x="112" y="70"/>
                    </a:lnTo>
                    <a:lnTo>
                      <a:pt x="118" y="91"/>
                    </a:lnTo>
                    <a:lnTo>
                      <a:pt x="125" y="115"/>
                    </a:lnTo>
                    <a:lnTo>
                      <a:pt x="133" y="140"/>
                    </a:lnTo>
                    <a:lnTo>
                      <a:pt x="140" y="165"/>
                    </a:lnTo>
                    <a:lnTo>
                      <a:pt x="148" y="191"/>
                    </a:lnTo>
                    <a:lnTo>
                      <a:pt x="157" y="216"/>
                    </a:lnTo>
                    <a:lnTo>
                      <a:pt x="165" y="242"/>
                    </a:lnTo>
                    <a:lnTo>
                      <a:pt x="173" y="266"/>
                    </a:lnTo>
                    <a:lnTo>
                      <a:pt x="181" y="289"/>
                    </a:lnTo>
                    <a:lnTo>
                      <a:pt x="200" y="339"/>
                    </a:lnTo>
                    <a:lnTo>
                      <a:pt x="209" y="363"/>
                    </a:lnTo>
                    <a:lnTo>
                      <a:pt x="220" y="386"/>
                    </a:lnTo>
                    <a:lnTo>
                      <a:pt x="229" y="407"/>
                    </a:lnTo>
                    <a:lnTo>
                      <a:pt x="238" y="427"/>
                    </a:lnTo>
                    <a:lnTo>
                      <a:pt x="246" y="445"/>
                    </a:lnTo>
                    <a:lnTo>
                      <a:pt x="254" y="462"/>
                    </a:lnTo>
                    <a:lnTo>
                      <a:pt x="260" y="475"/>
                    </a:lnTo>
                    <a:lnTo>
                      <a:pt x="266" y="487"/>
                    </a:lnTo>
                    <a:lnTo>
                      <a:pt x="270" y="495"/>
                    </a:lnTo>
                    <a:lnTo>
                      <a:pt x="273" y="500"/>
                    </a:lnTo>
                    <a:lnTo>
                      <a:pt x="274" y="502"/>
                    </a:lnTo>
                    <a:lnTo>
                      <a:pt x="277" y="557"/>
                    </a:lnTo>
                    <a:lnTo>
                      <a:pt x="275" y="556"/>
                    </a:lnTo>
                    <a:lnTo>
                      <a:pt x="272" y="550"/>
                    </a:lnTo>
                    <a:lnTo>
                      <a:pt x="267" y="543"/>
                    </a:lnTo>
                    <a:lnTo>
                      <a:pt x="260" y="533"/>
                    </a:lnTo>
                    <a:lnTo>
                      <a:pt x="252" y="521"/>
                    </a:lnTo>
                    <a:lnTo>
                      <a:pt x="242" y="507"/>
                    </a:lnTo>
                    <a:lnTo>
                      <a:pt x="232" y="492"/>
                    </a:lnTo>
                    <a:lnTo>
                      <a:pt x="221" y="477"/>
                    </a:lnTo>
                    <a:lnTo>
                      <a:pt x="210" y="461"/>
                    </a:lnTo>
                    <a:lnTo>
                      <a:pt x="199" y="446"/>
                    </a:lnTo>
                    <a:lnTo>
                      <a:pt x="188" y="430"/>
                    </a:lnTo>
                    <a:lnTo>
                      <a:pt x="177" y="416"/>
                    </a:lnTo>
                    <a:lnTo>
                      <a:pt x="168" y="404"/>
                    </a:lnTo>
                    <a:lnTo>
                      <a:pt x="159" y="392"/>
                    </a:lnTo>
                    <a:lnTo>
                      <a:pt x="150" y="379"/>
                    </a:lnTo>
                    <a:lnTo>
                      <a:pt x="140" y="365"/>
                    </a:lnTo>
                    <a:lnTo>
                      <a:pt x="129" y="349"/>
                    </a:lnTo>
                    <a:lnTo>
                      <a:pt x="96" y="300"/>
                    </a:lnTo>
                    <a:lnTo>
                      <a:pt x="86" y="284"/>
                    </a:lnTo>
                    <a:lnTo>
                      <a:pt x="77" y="269"/>
                    </a:lnTo>
                    <a:lnTo>
                      <a:pt x="67" y="256"/>
                    </a:lnTo>
                    <a:lnTo>
                      <a:pt x="60" y="243"/>
                    </a:lnTo>
                    <a:lnTo>
                      <a:pt x="53" y="233"/>
                    </a:lnTo>
                    <a:lnTo>
                      <a:pt x="49" y="225"/>
                    </a:lnTo>
                    <a:lnTo>
                      <a:pt x="45" y="220"/>
                    </a:lnTo>
                    <a:lnTo>
                      <a:pt x="45" y="219"/>
                    </a:lnTo>
                    <a:lnTo>
                      <a:pt x="85" y="189"/>
                    </a:lnTo>
                    <a:lnTo>
                      <a:pt x="36" y="189"/>
                    </a:lnTo>
                    <a:lnTo>
                      <a:pt x="35" y="187"/>
                    </a:lnTo>
                    <a:lnTo>
                      <a:pt x="34" y="180"/>
                    </a:lnTo>
                    <a:lnTo>
                      <a:pt x="31" y="170"/>
                    </a:lnTo>
                    <a:lnTo>
                      <a:pt x="29" y="157"/>
                    </a:lnTo>
                    <a:lnTo>
                      <a:pt x="25" y="142"/>
                    </a:lnTo>
                    <a:lnTo>
                      <a:pt x="21" y="125"/>
                    </a:lnTo>
                    <a:lnTo>
                      <a:pt x="13" y="87"/>
                    </a:lnTo>
                    <a:lnTo>
                      <a:pt x="10" y="67"/>
                    </a:lnTo>
                    <a:lnTo>
                      <a:pt x="6" y="49"/>
                    </a:lnTo>
                    <a:lnTo>
                      <a:pt x="4" y="31"/>
                    </a:lnTo>
                    <a:lnTo>
                      <a:pt x="2" y="16"/>
                    </a:lnTo>
                    <a:lnTo>
                      <a:pt x="0" y="2"/>
                    </a:lnTo>
                    <a:lnTo>
                      <a:pt x="9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8" name="Freeform 219"/>
              <p:cNvSpPr>
                <a:spLocks/>
              </p:cNvSpPr>
              <p:nvPr/>
            </p:nvSpPr>
            <p:spPr bwMode="auto">
              <a:xfrm>
                <a:off x="3119445" y="1709734"/>
                <a:ext cx="896940" cy="782637"/>
              </a:xfrm>
              <a:custGeom>
                <a:avLst/>
                <a:gdLst/>
                <a:ahLst/>
                <a:cxnLst>
                  <a:cxn ang="0">
                    <a:pos x="309" y="3"/>
                  </a:cxn>
                  <a:cxn ang="0">
                    <a:pos x="375" y="22"/>
                  </a:cxn>
                  <a:cxn ang="0">
                    <a:pos x="438" y="57"/>
                  </a:cxn>
                  <a:cxn ang="0">
                    <a:pos x="495" y="106"/>
                  </a:cxn>
                  <a:cxn ang="0">
                    <a:pos x="545" y="168"/>
                  </a:cxn>
                  <a:cxn ang="0">
                    <a:pos x="560" y="222"/>
                  </a:cxn>
                  <a:cxn ang="0">
                    <a:pos x="540" y="258"/>
                  </a:cxn>
                  <a:cxn ang="0">
                    <a:pos x="508" y="288"/>
                  </a:cxn>
                  <a:cxn ang="0">
                    <a:pos x="466" y="312"/>
                  </a:cxn>
                  <a:cxn ang="0">
                    <a:pos x="415" y="325"/>
                  </a:cxn>
                  <a:cxn ang="0">
                    <a:pos x="351" y="325"/>
                  </a:cxn>
                  <a:cxn ang="0">
                    <a:pos x="285" y="314"/>
                  </a:cxn>
                  <a:cxn ang="0">
                    <a:pos x="230" y="295"/>
                  </a:cxn>
                  <a:cxn ang="0">
                    <a:pos x="186" y="272"/>
                  </a:cxn>
                  <a:cxn ang="0">
                    <a:pos x="153" y="250"/>
                  </a:cxn>
                  <a:cxn ang="0">
                    <a:pos x="131" y="230"/>
                  </a:cxn>
                  <a:cxn ang="0">
                    <a:pos x="120" y="219"/>
                  </a:cxn>
                  <a:cxn ang="0">
                    <a:pos x="123" y="254"/>
                  </a:cxn>
                  <a:cxn ang="0">
                    <a:pos x="122" y="317"/>
                  </a:cxn>
                  <a:cxn ang="0">
                    <a:pos x="111" y="372"/>
                  </a:cxn>
                  <a:cxn ang="0">
                    <a:pos x="93" y="418"/>
                  </a:cxn>
                  <a:cxn ang="0">
                    <a:pos x="71" y="454"/>
                  </a:cxn>
                  <a:cxn ang="0">
                    <a:pos x="49" y="482"/>
                  </a:cxn>
                  <a:cxn ang="0">
                    <a:pos x="31" y="478"/>
                  </a:cxn>
                  <a:cxn ang="0">
                    <a:pos x="15" y="430"/>
                  </a:cxn>
                  <a:cxn ang="0">
                    <a:pos x="2" y="363"/>
                  </a:cxn>
                  <a:cxn ang="0">
                    <a:pos x="1" y="295"/>
                  </a:cxn>
                  <a:cxn ang="0">
                    <a:pos x="9" y="228"/>
                  </a:cxn>
                  <a:cxn ang="0">
                    <a:pos x="29" y="165"/>
                  </a:cxn>
                  <a:cxn ang="0">
                    <a:pos x="58" y="109"/>
                  </a:cxn>
                  <a:cxn ang="0">
                    <a:pos x="96" y="62"/>
                  </a:cxn>
                  <a:cxn ang="0">
                    <a:pos x="145" y="27"/>
                  </a:cxn>
                  <a:cxn ang="0">
                    <a:pos x="206" y="5"/>
                  </a:cxn>
                  <a:cxn ang="0">
                    <a:pos x="274" y="0"/>
                  </a:cxn>
                </a:cxnLst>
                <a:rect l="0" t="0" r="r" b="b"/>
                <a:pathLst>
                  <a:path w="565" h="493">
                    <a:moveTo>
                      <a:pt x="274" y="0"/>
                    </a:moveTo>
                    <a:lnTo>
                      <a:pt x="309" y="3"/>
                    </a:lnTo>
                    <a:lnTo>
                      <a:pt x="342" y="11"/>
                    </a:lnTo>
                    <a:lnTo>
                      <a:pt x="375" y="22"/>
                    </a:lnTo>
                    <a:lnTo>
                      <a:pt x="408" y="37"/>
                    </a:lnTo>
                    <a:lnTo>
                      <a:pt x="438" y="57"/>
                    </a:lnTo>
                    <a:lnTo>
                      <a:pt x="468" y="80"/>
                    </a:lnTo>
                    <a:lnTo>
                      <a:pt x="495" y="106"/>
                    </a:lnTo>
                    <a:lnTo>
                      <a:pt x="521" y="135"/>
                    </a:lnTo>
                    <a:lnTo>
                      <a:pt x="545" y="168"/>
                    </a:lnTo>
                    <a:lnTo>
                      <a:pt x="565" y="204"/>
                    </a:lnTo>
                    <a:lnTo>
                      <a:pt x="560" y="222"/>
                    </a:lnTo>
                    <a:lnTo>
                      <a:pt x="552" y="240"/>
                    </a:lnTo>
                    <a:lnTo>
                      <a:pt x="540" y="258"/>
                    </a:lnTo>
                    <a:lnTo>
                      <a:pt x="525" y="273"/>
                    </a:lnTo>
                    <a:lnTo>
                      <a:pt x="508" y="288"/>
                    </a:lnTo>
                    <a:lnTo>
                      <a:pt x="488" y="301"/>
                    </a:lnTo>
                    <a:lnTo>
                      <a:pt x="466" y="312"/>
                    </a:lnTo>
                    <a:lnTo>
                      <a:pt x="442" y="320"/>
                    </a:lnTo>
                    <a:lnTo>
                      <a:pt x="415" y="325"/>
                    </a:lnTo>
                    <a:lnTo>
                      <a:pt x="388" y="327"/>
                    </a:lnTo>
                    <a:lnTo>
                      <a:pt x="351" y="325"/>
                    </a:lnTo>
                    <a:lnTo>
                      <a:pt x="317" y="320"/>
                    </a:lnTo>
                    <a:lnTo>
                      <a:pt x="285" y="314"/>
                    </a:lnTo>
                    <a:lnTo>
                      <a:pt x="256" y="305"/>
                    </a:lnTo>
                    <a:lnTo>
                      <a:pt x="230" y="295"/>
                    </a:lnTo>
                    <a:lnTo>
                      <a:pt x="207" y="284"/>
                    </a:lnTo>
                    <a:lnTo>
                      <a:pt x="186" y="272"/>
                    </a:lnTo>
                    <a:lnTo>
                      <a:pt x="168" y="261"/>
                    </a:lnTo>
                    <a:lnTo>
                      <a:pt x="153" y="250"/>
                    </a:lnTo>
                    <a:lnTo>
                      <a:pt x="140" y="240"/>
                    </a:lnTo>
                    <a:lnTo>
                      <a:pt x="131" y="230"/>
                    </a:lnTo>
                    <a:lnTo>
                      <a:pt x="124" y="224"/>
                    </a:lnTo>
                    <a:lnTo>
                      <a:pt x="120" y="219"/>
                    </a:lnTo>
                    <a:lnTo>
                      <a:pt x="118" y="218"/>
                    </a:lnTo>
                    <a:lnTo>
                      <a:pt x="123" y="254"/>
                    </a:lnTo>
                    <a:lnTo>
                      <a:pt x="124" y="287"/>
                    </a:lnTo>
                    <a:lnTo>
                      <a:pt x="122" y="317"/>
                    </a:lnTo>
                    <a:lnTo>
                      <a:pt x="117" y="346"/>
                    </a:lnTo>
                    <a:lnTo>
                      <a:pt x="111" y="372"/>
                    </a:lnTo>
                    <a:lnTo>
                      <a:pt x="103" y="396"/>
                    </a:lnTo>
                    <a:lnTo>
                      <a:pt x="93" y="418"/>
                    </a:lnTo>
                    <a:lnTo>
                      <a:pt x="83" y="436"/>
                    </a:lnTo>
                    <a:lnTo>
                      <a:pt x="71" y="454"/>
                    </a:lnTo>
                    <a:lnTo>
                      <a:pt x="60" y="469"/>
                    </a:lnTo>
                    <a:lnTo>
                      <a:pt x="49" y="482"/>
                    </a:lnTo>
                    <a:lnTo>
                      <a:pt x="38" y="493"/>
                    </a:lnTo>
                    <a:lnTo>
                      <a:pt x="31" y="478"/>
                    </a:lnTo>
                    <a:lnTo>
                      <a:pt x="25" y="462"/>
                    </a:lnTo>
                    <a:lnTo>
                      <a:pt x="15" y="430"/>
                    </a:lnTo>
                    <a:lnTo>
                      <a:pt x="7" y="396"/>
                    </a:lnTo>
                    <a:lnTo>
                      <a:pt x="2" y="363"/>
                    </a:lnTo>
                    <a:lnTo>
                      <a:pt x="0" y="328"/>
                    </a:lnTo>
                    <a:lnTo>
                      <a:pt x="1" y="295"/>
                    </a:lnTo>
                    <a:lnTo>
                      <a:pt x="4" y="261"/>
                    </a:lnTo>
                    <a:lnTo>
                      <a:pt x="9" y="228"/>
                    </a:lnTo>
                    <a:lnTo>
                      <a:pt x="18" y="196"/>
                    </a:lnTo>
                    <a:lnTo>
                      <a:pt x="29" y="165"/>
                    </a:lnTo>
                    <a:lnTo>
                      <a:pt x="42" y="135"/>
                    </a:lnTo>
                    <a:lnTo>
                      <a:pt x="58" y="109"/>
                    </a:lnTo>
                    <a:lnTo>
                      <a:pt x="76" y="84"/>
                    </a:lnTo>
                    <a:lnTo>
                      <a:pt x="96" y="62"/>
                    </a:lnTo>
                    <a:lnTo>
                      <a:pt x="119" y="43"/>
                    </a:lnTo>
                    <a:lnTo>
                      <a:pt x="145" y="27"/>
                    </a:lnTo>
                    <a:lnTo>
                      <a:pt x="172" y="15"/>
                    </a:lnTo>
                    <a:lnTo>
                      <a:pt x="206" y="5"/>
                    </a:lnTo>
                    <a:lnTo>
                      <a:pt x="241" y="1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9" name="Freeform 220"/>
              <p:cNvSpPr>
                <a:spLocks/>
              </p:cNvSpPr>
              <p:nvPr/>
            </p:nvSpPr>
            <p:spPr bwMode="auto">
              <a:xfrm>
                <a:off x="3794135" y="400208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2" y="1"/>
                  </a:cxn>
                  <a:cxn ang="0">
                    <a:pos x="15" y="4"/>
                  </a:cxn>
                  <a:cxn ang="0">
                    <a:pos x="16" y="8"/>
                  </a:cxn>
                  <a:cxn ang="0">
                    <a:pos x="15" y="13"/>
                  </a:cxn>
                  <a:cxn ang="0">
                    <a:pos x="10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8"/>
                  </a:cxn>
                  <a:cxn ang="0">
                    <a:pos x="1" y="4"/>
                  </a:cxn>
                  <a:cxn ang="0">
                    <a:pos x="3" y="1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12" y="1"/>
                    </a:lnTo>
                    <a:lnTo>
                      <a:pt x="15" y="4"/>
                    </a:lnTo>
                    <a:lnTo>
                      <a:pt x="16" y="8"/>
                    </a:lnTo>
                    <a:lnTo>
                      <a:pt x="15" y="13"/>
                    </a:lnTo>
                    <a:lnTo>
                      <a:pt x="10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3" y="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3636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 dirty="0"/>
              </a:p>
            </p:txBody>
          </p:sp>
          <p:sp>
            <p:nvSpPr>
              <p:cNvPr id="100" name="Freeform 221"/>
              <p:cNvSpPr>
                <a:spLocks/>
              </p:cNvSpPr>
              <p:nvPr/>
            </p:nvSpPr>
            <p:spPr bwMode="auto">
              <a:xfrm>
                <a:off x="3789372" y="4124316"/>
                <a:ext cx="25400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1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6" y="10"/>
                  </a:cxn>
                  <a:cxn ang="0">
                    <a:pos x="13" y="14"/>
                  </a:cxn>
                  <a:cxn ang="0">
                    <a:pos x="8" y="16"/>
                  </a:cxn>
                  <a:cxn ang="0">
                    <a:pos x="4" y="14"/>
                  </a:cxn>
                  <a:cxn ang="0">
                    <a:pos x="1" y="12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11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6" y="10"/>
                    </a:lnTo>
                    <a:lnTo>
                      <a:pt x="13" y="14"/>
                    </a:lnTo>
                    <a:lnTo>
                      <a:pt x="8" y="16"/>
                    </a:lnTo>
                    <a:lnTo>
                      <a:pt x="4" y="14"/>
                    </a:lnTo>
                    <a:lnTo>
                      <a:pt x="1" y="12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636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1" name="Freeform 222"/>
              <p:cNvSpPr>
                <a:spLocks/>
              </p:cNvSpPr>
              <p:nvPr/>
            </p:nvSpPr>
            <p:spPr bwMode="auto">
              <a:xfrm>
                <a:off x="4008447" y="2125658"/>
                <a:ext cx="63500" cy="4667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0" y="2"/>
                  </a:cxn>
                  <a:cxn ang="0">
                    <a:pos x="13" y="7"/>
                  </a:cxn>
                  <a:cxn ang="0">
                    <a:pos x="16" y="16"/>
                  </a:cxn>
                  <a:cxn ang="0">
                    <a:pos x="21" y="27"/>
                  </a:cxn>
                  <a:cxn ang="0">
                    <a:pos x="25" y="42"/>
                  </a:cxn>
                  <a:cxn ang="0">
                    <a:pos x="30" y="58"/>
                  </a:cxn>
                  <a:cxn ang="0">
                    <a:pos x="35" y="78"/>
                  </a:cxn>
                  <a:cxn ang="0">
                    <a:pos x="38" y="99"/>
                  </a:cxn>
                  <a:cxn ang="0">
                    <a:pos x="40" y="123"/>
                  </a:cxn>
                  <a:cxn ang="0">
                    <a:pos x="40" y="148"/>
                  </a:cxn>
                  <a:cxn ang="0">
                    <a:pos x="38" y="174"/>
                  </a:cxn>
                  <a:cxn ang="0">
                    <a:pos x="33" y="203"/>
                  </a:cxn>
                  <a:cxn ang="0">
                    <a:pos x="26" y="232"/>
                  </a:cxn>
                  <a:cxn ang="0">
                    <a:pos x="15" y="262"/>
                  </a:cxn>
                  <a:cxn ang="0">
                    <a:pos x="0" y="294"/>
                  </a:cxn>
                  <a:cxn ang="0">
                    <a:pos x="0" y="291"/>
                  </a:cxn>
                  <a:cxn ang="0">
                    <a:pos x="3" y="286"/>
                  </a:cxn>
                  <a:cxn ang="0">
                    <a:pos x="6" y="276"/>
                  </a:cxn>
                  <a:cxn ang="0">
                    <a:pos x="11" y="262"/>
                  </a:cxn>
                  <a:cxn ang="0">
                    <a:pos x="15" y="246"/>
                  </a:cxn>
                  <a:cxn ang="0">
                    <a:pos x="19" y="227"/>
                  </a:cxn>
                  <a:cxn ang="0">
                    <a:pos x="23" y="205"/>
                  </a:cxn>
                  <a:cxn ang="0">
                    <a:pos x="27" y="181"/>
                  </a:cxn>
                  <a:cxn ang="0">
                    <a:pos x="29" y="154"/>
                  </a:cxn>
                  <a:cxn ang="0">
                    <a:pos x="29" y="126"/>
                  </a:cxn>
                  <a:cxn ang="0">
                    <a:pos x="28" y="96"/>
                  </a:cxn>
                  <a:cxn ang="0">
                    <a:pos x="25" y="65"/>
                  </a:cxn>
                  <a:cxn ang="0">
                    <a:pos x="18" y="33"/>
                  </a:cxn>
                  <a:cxn ang="0">
                    <a:pos x="9" y="0"/>
                  </a:cxn>
                </a:cxnLst>
                <a:rect l="0" t="0" r="r" b="b"/>
                <a:pathLst>
                  <a:path w="40" h="294">
                    <a:moveTo>
                      <a:pt x="9" y="0"/>
                    </a:moveTo>
                    <a:lnTo>
                      <a:pt x="10" y="2"/>
                    </a:lnTo>
                    <a:lnTo>
                      <a:pt x="13" y="7"/>
                    </a:lnTo>
                    <a:lnTo>
                      <a:pt x="16" y="16"/>
                    </a:lnTo>
                    <a:lnTo>
                      <a:pt x="21" y="27"/>
                    </a:lnTo>
                    <a:lnTo>
                      <a:pt x="25" y="42"/>
                    </a:lnTo>
                    <a:lnTo>
                      <a:pt x="30" y="58"/>
                    </a:lnTo>
                    <a:lnTo>
                      <a:pt x="35" y="78"/>
                    </a:lnTo>
                    <a:lnTo>
                      <a:pt x="38" y="99"/>
                    </a:lnTo>
                    <a:lnTo>
                      <a:pt x="40" y="123"/>
                    </a:lnTo>
                    <a:lnTo>
                      <a:pt x="40" y="148"/>
                    </a:lnTo>
                    <a:lnTo>
                      <a:pt x="38" y="174"/>
                    </a:lnTo>
                    <a:lnTo>
                      <a:pt x="33" y="203"/>
                    </a:lnTo>
                    <a:lnTo>
                      <a:pt x="26" y="232"/>
                    </a:lnTo>
                    <a:lnTo>
                      <a:pt x="15" y="262"/>
                    </a:lnTo>
                    <a:lnTo>
                      <a:pt x="0" y="294"/>
                    </a:lnTo>
                    <a:lnTo>
                      <a:pt x="0" y="291"/>
                    </a:lnTo>
                    <a:lnTo>
                      <a:pt x="3" y="286"/>
                    </a:lnTo>
                    <a:lnTo>
                      <a:pt x="6" y="276"/>
                    </a:lnTo>
                    <a:lnTo>
                      <a:pt x="11" y="262"/>
                    </a:lnTo>
                    <a:lnTo>
                      <a:pt x="15" y="246"/>
                    </a:lnTo>
                    <a:lnTo>
                      <a:pt x="19" y="227"/>
                    </a:lnTo>
                    <a:lnTo>
                      <a:pt x="23" y="205"/>
                    </a:lnTo>
                    <a:lnTo>
                      <a:pt x="27" y="181"/>
                    </a:lnTo>
                    <a:lnTo>
                      <a:pt x="29" y="154"/>
                    </a:lnTo>
                    <a:lnTo>
                      <a:pt x="29" y="126"/>
                    </a:lnTo>
                    <a:lnTo>
                      <a:pt x="28" y="96"/>
                    </a:lnTo>
                    <a:lnTo>
                      <a:pt x="25" y="65"/>
                    </a:lnTo>
                    <a:lnTo>
                      <a:pt x="18" y="3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2" name="Freeform 223"/>
              <p:cNvSpPr>
                <a:spLocks/>
              </p:cNvSpPr>
              <p:nvPr/>
            </p:nvSpPr>
            <p:spPr bwMode="auto">
              <a:xfrm>
                <a:off x="3492508" y="1911345"/>
                <a:ext cx="419101" cy="276224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230" y="1"/>
                  </a:cxn>
                  <a:cxn ang="0">
                    <a:pos x="233" y="5"/>
                  </a:cxn>
                  <a:cxn ang="0">
                    <a:pos x="237" y="11"/>
                  </a:cxn>
                  <a:cxn ang="0">
                    <a:pos x="242" y="19"/>
                  </a:cxn>
                  <a:cxn ang="0">
                    <a:pos x="249" y="29"/>
                  </a:cxn>
                  <a:cxn ang="0">
                    <a:pos x="254" y="40"/>
                  </a:cxn>
                  <a:cxn ang="0">
                    <a:pos x="260" y="52"/>
                  </a:cxn>
                  <a:cxn ang="0">
                    <a:pos x="263" y="66"/>
                  </a:cxn>
                  <a:cxn ang="0">
                    <a:pos x="264" y="80"/>
                  </a:cxn>
                  <a:cxn ang="0">
                    <a:pos x="264" y="94"/>
                  </a:cxn>
                  <a:cxn ang="0">
                    <a:pos x="260" y="108"/>
                  </a:cxn>
                  <a:cxn ang="0">
                    <a:pos x="253" y="122"/>
                  </a:cxn>
                  <a:cxn ang="0">
                    <a:pos x="242" y="135"/>
                  </a:cxn>
                  <a:cxn ang="0">
                    <a:pos x="227" y="148"/>
                  </a:cxn>
                  <a:cxn ang="0">
                    <a:pos x="207" y="159"/>
                  </a:cxn>
                  <a:cxn ang="0">
                    <a:pos x="187" y="167"/>
                  </a:cxn>
                  <a:cxn ang="0">
                    <a:pos x="165" y="171"/>
                  </a:cxn>
                  <a:cxn ang="0">
                    <a:pos x="143" y="174"/>
                  </a:cxn>
                  <a:cxn ang="0">
                    <a:pos x="120" y="174"/>
                  </a:cxn>
                  <a:cxn ang="0">
                    <a:pos x="98" y="171"/>
                  </a:cxn>
                  <a:cxn ang="0">
                    <a:pos x="77" y="168"/>
                  </a:cxn>
                  <a:cxn ang="0">
                    <a:pos x="57" y="161"/>
                  </a:cxn>
                  <a:cxn ang="0">
                    <a:pos x="39" y="155"/>
                  </a:cxn>
                  <a:cxn ang="0">
                    <a:pos x="23" y="146"/>
                  </a:cxn>
                  <a:cxn ang="0">
                    <a:pos x="10" y="138"/>
                  </a:cxn>
                  <a:cxn ang="0">
                    <a:pos x="0" y="128"/>
                  </a:cxn>
                  <a:cxn ang="0">
                    <a:pos x="2" y="129"/>
                  </a:cxn>
                  <a:cxn ang="0">
                    <a:pos x="8" y="131"/>
                  </a:cxn>
                  <a:cxn ang="0">
                    <a:pos x="17" y="133"/>
                  </a:cxn>
                  <a:cxn ang="0">
                    <a:pos x="29" y="135"/>
                  </a:cxn>
                  <a:cxn ang="0">
                    <a:pos x="44" y="138"/>
                  </a:cxn>
                  <a:cxn ang="0">
                    <a:pos x="60" y="139"/>
                  </a:cxn>
                  <a:cxn ang="0">
                    <a:pos x="78" y="139"/>
                  </a:cxn>
                  <a:cxn ang="0">
                    <a:pos x="96" y="138"/>
                  </a:cxn>
                  <a:cxn ang="0">
                    <a:pos x="115" y="135"/>
                  </a:cxn>
                  <a:cxn ang="0">
                    <a:pos x="134" y="130"/>
                  </a:cxn>
                  <a:cxn ang="0">
                    <a:pos x="152" y="121"/>
                  </a:cxn>
                  <a:cxn ang="0">
                    <a:pos x="169" y="109"/>
                  </a:cxn>
                  <a:cxn ang="0">
                    <a:pos x="167" y="109"/>
                  </a:cxn>
                  <a:cxn ang="0">
                    <a:pos x="162" y="110"/>
                  </a:cxn>
                  <a:cxn ang="0">
                    <a:pos x="152" y="109"/>
                  </a:cxn>
                  <a:cxn ang="0">
                    <a:pos x="141" y="109"/>
                  </a:cxn>
                  <a:cxn ang="0">
                    <a:pos x="129" y="107"/>
                  </a:cxn>
                  <a:cxn ang="0">
                    <a:pos x="115" y="103"/>
                  </a:cxn>
                  <a:cxn ang="0">
                    <a:pos x="101" y="97"/>
                  </a:cxn>
                  <a:cxn ang="0">
                    <a:pos x="89" y="88"/>
                  </a:cxn>
                  <a:cxn ang="0">
                    <a:pos x="77" y="77"/>
                  </a:cxn>
                  <a:cxn ang="0">
                    <a:pos x="78" y="77"/>
                  </a:cxn>
                  <a:cxn ang="0">
                    <a:pos x="83" y="77"/>
                  </a:cxn>
                  <a:cxn ang="0">
                    <a:pos x="90" y="78"/>
                  </a:cxn>
                  <a:cxn ang="0">
                    <a:pos x="99" y="79"/>
                  </a:cxn>
                  <a:cxn ang="0">
                    <a:pos x="110" y="79"/>
                  </a:cxn>
                  <a:cxn ang="0">
                    <a:pos x="135" y="77"/>
                  </a:cxn>
                  <a:cxn ang="0">
                    <a:pos x="149" y="76"/>
                  </a:cxn>
                  <a:cxn ang="0">
                    <a:pos x="162" y="73"/>
                  </a:cxn>
                  <a:cxn ang="0">
                    <a:pos x="176" y="68"/>
                  </a:cxn>
                  <a:cxn ang="0">
                    <a:pos x="188" y="62"/>
                  </a:cxn>
                  <a:cxn ang="0">
                    <a:pos x="200" y="54"/>
                  </a:cxn>
                  <a:cxn ang="0">
                    <a:pos x="210" y="44"/>
                  </a:cxn>
                  <a:cxn ang="0">
                    <a:pos x="219" y="32"/>
                  </a:cxn>
                  <a:cxn ang="0">
                    <a:pos x="225" y="17"/>
                  </a:cxn>
                  <a:cxn ang="0">
                    <a:pos x="228" y="0"/>
                  </a:cxn>
                </a:cxnLst>
                <a:rect l="0" t="0" r="r" b="b"/>
                <a:pathLst>
                  <a:path w="264" h="174">
                    <a:moveTo>
                      <a:pt x="228" y="0"/>
                    </a:moveTo>
                    <a:lnTo>
                      <a:pt x="230" y="1"/>
                    </a:lnTo>
                    <a:lnTo>
                      <a:pt x="233" y="5"/>
                    </a:lnTo>
                    <a:lnTo>
                      <a:pt x="237" y="11"/>
                    </a:lnTo>
                    <a:lnTo>
                      <a:pt x="242" y="19"/>
                    </a:lnTo>
                    <a:lnTo>
                      <a:pt x="249" y="29"/>
                    </a:lnTo>
                    <a:lnTo>
                      <a:pt x="254" y="40"/>
                    </a:lnTo>
                    <a:lnTo>
                      <a:pt x="260" y="52"/>
                    </a:lnTo>
                    <a:lnTo>
                      <a:pt x="263" y="66"/>
                    </a:lnTo>
                    <a:lnTo>
                      <a:pt x="264" y="80"/>
                    </a:lnTo>
                    <a:lnTo>
                      <a:pt x="264" y="94"/>
                    </a:lnTo>
                    <a:lnTo>
                      <a:pt x="260" y="108"/>
                    </a:lnTo>
                    <a:lnTo>
                      <a:pt x="253" y="122"/>
                    </a:lnTo>
                    <a:lnTo>
                      <a:pt x="242" y="135"/>
                    </a:lnTo>
                    <a:lnTo>
                      <a:pt x="227" y="148"/>
                    </a:lnTo>
                    <a:lnTo>
                      <a:pt x="207" y="159"/>
                    </a:lnTo>
                    <a:lnTo>
                      <a:pt x="187" y="167"/>
                    </a:lnTo>
                    <a:lnTo>
                      <a:pt x="165" y="171"/>
                    </a:lnTo>
                    <a:lnTo>
                      <a:pt x="143" y="174"/>
                    </a:lnTo>
                    <a:lnTo>
                      <a:pt x="120" y="174"/>
                    </a:lnTo>
                    <a:lnTo>
                      <a:pt x="98" y="171"/>
                    </a:lnTo>
                    <a:lnTo>
                      <a:pt x="77" y="168"/>
                    </a:lnTo>
                    <a:lnTo>
                      <a:pt x="57" y="161"/>
                    </a:lnTo>
                    <a:lnTo>
                      <a:pt x="39" y="155"/>
                    </a:lnTo>
                    <a:lnTo>
                      <a:pt x="23" y="146"/>
                    </a:lnTo>
                    <a:lnTo>
                      <a:pt x="10" y="138"/>
                    </a:lnTo>
                    <a:lnTo>
                      <a:pt x="0" y="128"/>
                    </a:lnTo>
                    <a:lnTo>
                      <a:pt x="2" y="129"/>
                    </a:lnTo>
                    <a:lnTo>
                      <a:pt x="8" y="131"/>
                    </a:lnTo>
                    <a:lnTo>
                      <a:pt x="17" y="133"/>
                    </a:lnTo>
                    <a:lnTo>
                      <a:pt x="29" y="135"/>
                    </a:lnTo>
                    <a:lnTo>
                      <a:pt x="44" y="138"/>
                    </a:lnTo>
                    <a:lnTo>
                      <a:pt x="60" y="139"/>
                    </a:lnTo>
                    <a:lnTo>
                      <a:pt x="78" y="139"/>
                    </a:lnTo>
                    <a:lnTo>
                      <a:pt x="96" y="138"/>
                    </a:lnTo>
                    <a:lnTo>
                      <a:pt x="115" y="135"/>
                    </a:lnTo>
                    <a:lnTo>
                      <a:pt x="134" y="130"/>
                    </a:lnTo>
                    <a:lnTo>
                      <a:pt x="152" y="121"/>
                    </a:lnTo>
                    <a:lnTo>
                      <a:pt x="169" y="109"/>
                    </a:lnTo>
                    <a:lnTo>
                      <a:pt x="167" y="109"/>
                    </a:lnTo>
                    <a:lnTo>
                      <a:pt x="162" y="110"/>
                    </a:lnTo>
                    <a:lnTo>
                      <a:pt x="152" y="109"/>
                    </a:lnTo>
                    <a:lnTo>
                      <a:pt x="141" y="109"/>
                    </a:lnTo>
                    <a:lnTo>
                      <a:pt x="129" y="107"/>
                    </a:lnTo>
                    <a:lnTo>
                      <a:pt x="115" y="103"/>
                    </a:lnTo>
                    <a:lnTo>
                      <a:pt x="101" y="97"/>
                    </a:lnTo>
                    <a:lnTo>
                      <a:pt x="89" y="88"/>
                    </a:lnTo>
                    <a:lnTo>
                      <a:pt x="77" y="77"/>
                    </a:lnTo>
                    <a:lnTo>
                      <a:pt x="78" y="77"/>
                    </a:lnTo>
                    <a:lnTo>
                      <a:pt x="83" y="77"/>
                    </a:lnTo>
                    <a:lnTo>
                      <a:pt x="90" y="78"/>
                    </a:lnTo>
                    <a:lnTo>
                      <a:pt x="99" y="79"/>
                    </a:lnTo>
                    <a:lnTo>
                      <a:pt x="110" y="79"/>
                    </a:lnTo>
                    <a:lnTo>
                      <a:pt x="135" y="77"/>
                    </a:lnTo>
                    <a:lnTo>
                      <a:pt x="149" y="76"/>
                    </a:lnTo>
                    <a:lnTo>
                      <a:pt x="162" y="73"/>
                    </a:lnTo>
                    <a:lnTo>
                      <a:pt x="176" y="68"/>
                    </a:lnTo>
                    <a:lnTo>
                      <a:pt x="188" y="62"/>
                    </a:lnTo>
                    <a:lnTo>
                      <a:pt x="200" y="54"/>
                    </a:lnTo>
                    <a:lnTo>
                      <a:pt x="210" y="44"/>
                    </a:lnTo>
                    <a:lnTo>
                      <a:pt x="219" y="32"/>
                    </a:lnTo>
                    <a:lnTo>
                      <a:pt x="225" y="17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636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3" name="Rectangle 224"/>
              <p:cNvSpPr>
                <a:spLocks noChangeArrowheads="1"/>
              </p:cNvSpPr>
              <p:nvPr/>
            </p:nvSpPr>
            <p:spPr bwMode="auto">
              <a:xfrm>
                <a:off x="3381383" y="3392482"/>
                <a:ext cx="1095378" cy="857248"/>
              </a:xfrm>
              <a:prstGeom prst="rect">
                <a:avLst/>
              </a:prstGeom>
              <a:solidFill>
                <a:srgbClr val="D5E0E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4" name="Freeform 225"/>
              <p:cNvSpPr>
                <a:spLocks/>
              </p:cNvSpPr>
              <p:nvPr/>
            </p:nvSpPr>
            <p:spPr bwMode="auto">
              <a:xfrm>
                <a:off x="4360874" y="3695693"/>
                <a:ext cx="203200" cy="204788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53" y="1"/>
                  </a:cxn>
                  <a:cxn ang="0">
                    <a:pos x="65" y="5"/>
                  </a:cxn>
                  <a:cxn ang="0">
                    <a:pos x="80" y="10"/>
                  </a:cxn>
                  <a:cxn ang="0">
                    <a:pos x="95" y="16"/>
                  </a:cxn>
                  <a:cxn ang="0">
                    <a:pos x="108" y="21"/>
                  </a:cxn>
                  <a:cxn ang="0">
                    <a:pos x="115" y="25"/>
                  </a:cxn>
                  <a:cxn ang="0">
                    <a:pos x="120" y="30"/>
                  </a:cxn>
                  <a:cxn ang="0">
                    <a:pos x="124" y="35"/>
                  </a:cxn>
                  <a:cxn ang="0">
                    <a:pos x="126" y="43"/>
                  </a:cxn>
                  <a:cxn ang="0">
                    <a:pos x="128" y="53"/>
                  </a:cxn>
                  <a:cxn ang="0">
                    <a:pos x="126" y="65"/>
                  </a:cxn>
                  <a:cxn ang="0">
                    <a:pos x="124" y="79"/>
                  </a:cxn>
                  <a:cxn ang="0">
                    <a:pos x="119" y="94"/>
                  </a:cxn>
                  <a:cxn ang="0">
                    <a:pos x="113" y="106"/>
                  </a:cxn>
                  <a:cxn ang="0">
                    <a:pos x="107" y="115"/>
                  </a:cxn>
                  <a:cxn ang="0">
                    <a:pos x="101" y="121"/>
                  </a:cxn>
                  <a:cxn ang="0">
                    <a:pos x="96" y="125"/>
                  </a:cxn>
                  <a:cxn ang="0">
                    <a:pos x="93" y="128"/>
                  </a:cxn>
                  <a:cxn ang="0">
                    <a:pos x="91" y="128"/>
                  </a:cxn>
                  <a:cxn ang="0">
                    <a:pos x="78" y="129"/>
                  </a:cxn>
                  <a:cxn ang="0">
                    <a:pos x="67" y="128"/>
                  </a:cxn>
                  <a:cxn ang="0">
                    <a:pos x="57" y="124"/>
                  </a:cxn>
                  <a:cxn ang="0">
                    <a:pos x="44" y="118"/>
                  </a:cxn>
                  <a:cxn ang="0">
                    <a:pos x="30" y="110"/>
                  </a:cxn>
                  <a:cxn ang="0">
                    <a:pos x="17" y="99"/>
                  </a:cxn>
                  <a:cxn ang="0">
                    <a:pos x="7" y="87"/>
                  </a:cxn>
                  <a:cxn ang="0">
                    <a:pos x="0" y="73"/>
                  </a:cxn>
                  <a:cxn ang="0">
                    <a:pos x="0" y="67"/>
                  </a:cxn>
                  <a:cxn ang="0">
                    <a:pos x="1" y="59"/>
                  </a:cxn>
                  <a:cxn ang="0">
                    <a:pos x="3" y="48"/>
                  </a:cxn>
                  <a:cxn ang="0">
                    <a:pos x="11" y="27"/>
                  </a:cxn>
                  <a:cxn ang="0">
                    <a:pos x="16" y="17"/>
                  </a:cxn>
                  <a:cxn ang="0">
                    <a:pos x="21" y="10"/>
                  </a:cxn>
                  <a:cxn ang="0">
                    <a:pos x="28" y="4"/>
                  </a:cxn>
                  <a:cxn ang="0">
                    <a:pos x="35" y="1"/>
                  </a:cxn>
                  <a:cxn ang="0">
                    <a:pos x="43" y="0"/>
                  </a:cxn>
                </a:cxnLst>
                <a:rect l="0" t="0" r="r" b="b"/>
                <a:pathLst>
                  <a:path w="128" h="129">
                    <a:moveTo>
                      <a:pt x="43" y="0"/>
                    </a:moveTo>
                    <a:lnTo>
                      <a:pt x="53" y="1"/>
                    </a:lnTo>
                    <a:lnTo>
                      <a:pt x="65" y="5"/>
                    </a:lnTo>
                    <a:lnTo>
                      <a:pt x="80" y="10"/>
                    </a:lnTo>
                    <a:lnTo>
                      <a:pt x="95" y="16"/>
                    </a:lnTo>
                    <a:lnTo>
                      <a:pt x="108" y="21"/>
                    </a:lnTo>
                    <a:lnTo>
                      <a:pt x="115" y="25"/>
                    </a:lnTo>
                    <a:lnTo>
                      <a:pt x="120" y="30"/>
                    </a:lnTo>
                    <a:lnTo>
                      <a:pt x="124" y="35"/>
                    </a:lnTo>
                    <a:lnTo>
                      <a:pt x="126" y="43"/>
                    </a:lnTo>
                    <a:lnTo>
                      <a:pt x="128" y="53"/>
                    </a:lnTo>
                    <a:lnTo>
                      <a:pt x="126" y="65"/>
                    </a:lnTo>
                    <a:lnTo>
                      <a:pt x="124" y="79"/>
                    </a:lnTo>
                    <a:lnTo>
                      <a:pt x="119" y="94"/>
                    </a:lnTo>
                    <a:lnTo>
                      <a:pt x="113" y="106"/>
                    </a:lnTo>
                    <a:lnTo>
                      <a:pt x="107" y="115"/>
                    </a:lnTo>
                    <a:lnTo>
                      <a:pt x="101" y="121"/>
                    </a:lnTo>
                    <a:lnTo>
                      <a:pt x="96" y="125"/>
                    </a:lnTo>
                    <a:lnTo>
                      <a:pt x="93" y="128"/>
                    </a:lnTo>
                    <a:lnTo>
                      <a:pt x="91" y="128"/>
                    </a:lnTo>
                    <a:lnTo>
                      <a:pt x="78" y="129"/>
                    </a:lnTo>
                    <a:lnTo>
                      <a:pt x="67" y="128"/>
                    </a:lnTo>
                    <a:lnTo>
                      <a:pt x="57" y="124"/>
                    </a:lnTo>
                    <a:lnTo>
                      <a:pt x="44" y="118"/>
                    </a:lnTo>
                    <a:lnTo>
                      <a:pt x="30" y="110"/>
                    </a:lnTo>
                    <a:lnTo>
                      <a:pt x="17" y="99"/>
                    </a:lnTo>
                    <a:lnTo>
                      <a:pt x="7" y="87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1" y="59"/>
                    </a:lnTo>
                    <a:lnTo>
                      <a:pt x="3" y="48"/>
                    </a:lnTo>
                    <a:lnTo>
                      <a:pt x="11" y="27"/>
                    </a:lnTo>
                    <a:lnTo>
                      <a:pt x="16" y="17"/>
                    </a:lnTo>
                    <a:lnTo>
                      <a:pt x="21" y="10"/>
                    </a:lnTo>
                    <a:lnTo>
                      <a:pt x="28" y="4"/>
                    </a:lnTo>
                    <a:lnTo>
                      <a:pt x="35" y="1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5" name="Freeform 226"/>
              <p:cNvSpPr>
                <a:spLocks/>
              </p:cNvSpPr>
              <p:nvPr/>
            </p:nvSpPr>
            <p:spPr bwMode="auto">
              <a:xfrm>
                <a:off x="4360874" y="3695693"/>
                <a:ext cx="142876" cy="203199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37" y="8"/>
                  </a:cxn>
                  <a:cxn ang="0">
                    <a:pos x="32" y="19"/>
                  </a:cxn>
                  <a:cxn ang="0">
                    <a:pos x="28" y="31"/>
                  </a:cxn>
                  <a:cxn ang="0">
                    <a:pos x="25" y="45"/>
                  </a:cxn>
                  <a:cxn ang="0">
                    <a:pos x="22" y="57"/>
                  </a:cxn>
                  <a:cxn ang="0">
                    <a:pos x="22" y="69"/>
                  </a:cxn>
                  <a:cxn ang="0">
                    <a:pos x="25" y="80"/>
                  </a:cxn>
                  <a:cxn ang="0">
                    <a:pos x="31" y="92"/>
                  </a:cxn>
                  <a:cxn ang="0">
                    <a:pos x="40" y="103"/>
                  </a:cxn>
                  <a:cxn ang="0">
                    <a:pos x="51" y="112"/>
                  </a:cxn>
                  <a:cxn ang="0">
                    <a:pos x="64" y="119"/>
                  </a:cxn>
                  <a:cxn ang="0">
                    <a:pos x="77" y="125"/>
                  </a:cxn>
                  <a:cxn ang="0">
                    <a:pos x="90" y="128"/>
                  </a:cxn>
                  <a:cxn ang="0">
                    <a:pos x="77" y="128"/>
                  </a:cxn>
                  <a:cxn ang="0">
                    <a:pos x="67" y="127"/>
                  </a:cxn>
                  <a:cxn ang="0">
                    <a:pos x="56" y="124"/>
                  </a:cxn>
                  <a:cxn ang="0">
                    <a:pos x="44" y="118"/>
                  </a:cxn>
                  <a:cxn ang="0">
                    <a:pos x="30" y="110"/>
                  </a:cxn>
                  <a:cxn ang="0">
                    <a:pos x="17" y="99"/>
                  </a:cxn>
                  <a:cxn ang="0">
                    <a:pos x="7" y="87"/>
                  </a:cxn>
                  <a:cxn ang="0">
                    <a:pos x="0" y="73"/>
                  </a:cxn>
                  <a:cxn ang="0">
                    <a:pos x="0" y="67"/>
                  </a:cxn>
                  <a:cxn ang="0">
                    <a:pos x="1" y="59"/>
                  </a:cxn>
                  <a:cxn ang="0">
                    <a:pos x="3" y="48"/>
                  </a:cxn>
                  <a:cxn ang="0">
                    <a:pos x="11" y="27"/>
                  </a:cxn>
                  <a:cxn ang="0">
                    <a:pos x="16" y="17"/>
                  </a:cxn>
                  <a:cxn ang="0">
                    <a:pos x="21" y="10"/>
                  </a:cxn>
                  <a:cxn ang="0">
                    <a:pos x="28" y="4"/>
                  </a:cxn>
                  <a:cxn ang="0">
                    <a:pos x="34" y="1"/>
                  </a:cxn>
                  <a:cxn ang="0">
                    <a:pos x="42" y="0"/>
                  </a:cxn>
                </a:cxnLst>
                <a:rect l="0" t="0" r="r" b="b"/>
                <a:pathLst>
                  <a:path w="90" h="128">
                    <a:moveTo>
                      <a:pt x="42" y="0"/>
                    </a:moveTo>
                    <a:lnTo>
                      <a:pt x="37" y="8"/>
                    </a:lnTo>
                    <a:lnTo>
                      <a:pt x="32" y="19"/>
                    </a:lnTo>
                    <a:lnTo>
                      <a:pt x="28" y="31"/>
                    </a:lnTo>
                    <a:lnTo>
                      <a:pt x="25" y="45"/>
                    </a:lnTo>
                    <a:lnTo>
                      <a:pt x="22" y="57"/>
                    </a:lnTo>
                    <a:lnTo>
                      <a:pt x="22" y="69"/>
                    </a:lnTo>
                    <a:lnTo>
                      <a:pt x="25" y="80"/>
                    </a:lnTo>
                    <a:lnTo>
                      <a:pt x="31" y="92"/>
                    </a:lnTo>
                    <a:lnTo>
                      <a:pt x="40" y="103"/>
                    </a:lnTo>
                    <a:lnTo>
                      <a:pt x="51" y="112"/>
                    </a:lnTo>
                    <a:lnTo>
                      <a:pt x="64" y="119"/>
                    </a:lnTo>
                    <a:lnTo>
                      <a:pt x="77" y="125"/>
                    </a:lnTo>
                    <a:lnTo>
                      <a:pt x="90" y="128"/>
                    </a:lnTo>
                    <a:lnTo>
                      <a:pt x="77" y="128"/>
                    </a:lnTo>
                    <a:lnTo>
                      <a:pt x="67" y="127"/>
                    </a:lnTo>
                    <a:lnTo>
                      <a:pt x="56" y="124"/>
                    </a:lnTo>
                    <a:lnTo>
                      <a:pt x="44" y="118"/>
                    </a:lnTo>
                    <a:lnTo>
                      <a:pt x="30" y="110"/>
                    </a:lnTo>
                    <a:lnTo>
                      <a:pt x="17" y="99"/>
                    </a:lnTo>
                    <a:lnTo>
                      <a:pt x="7" y="87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1" y="59"/>
                    </a:lnTo>
                    <a:lnTo>
                      <a:pt x="3" y="48"/>
                    </a:lnTo>
                    <a:lnTo>
                      <a:pt x="11" y="27"/>
                    </a:lnTo>
                    <a:lnTo>
                      <a:pt x="16" y="17"/>
                    </a:lnTo>
                    <a:lnTo>
                      <a:pt x="21" y="10"/>
                    </a:lnTo>
                    <a:lnTo>
                      <a:pt x="28" y="4"/>
                    </a:lnTo>
                    <a:lnTo>
                      <a:pt x="34" y="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6964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6" name="Freeform 227"/>
              <p:cNvSpPr>
                <a:spLocks/>
              </p:cNvSpPr>
              <p:nvPr/>
            </p:nvSpPr>
            <p:spPr bwMode="auto">
              <a:xfrm>
                <a:off x="3521084" y="3502018"/>
                <a:ext cx="795340" cy="595312"/>
              </a:xfrm>
              <a:custGeom>
                <a:avLst/>
                <a:gdLst/>
                <a:ahLst/>
                <a:cxnLst>
                  <a:cxn ang="0">
                    <a:pos x="501" y="0"/>
                  </a:cxn>
                  <a:cxn ang="0">
                    <a:pos x="428" y="226"/>
                  </a:cxn>
                  <a:cxn ang="0">
                    <a:pos x="424" y="134"/>
                  </a:cxn>
                  <a:cxn ang="0">
                    <a:pos x="260" y="375"/>
                  </a:cxn>
                  <a:cxn ang="0">
                    <a:pos x="168" y="181"/>
                  </a:cxn>
                  <a:cxn ang="0">
                    <a:pos x="0" y="347"/>
                  </a:cxn>
                  <a:cxn ang="0">
                    <a:pos x="7" y="337"/>
                  </a:cxn>
                  <a:cxn ang="0">
                    <a:pos x="13" y="329"/>
                  </a:cxn>
                  <a:cxn ang="0">
                    <a:pos x="20" y="319"/>
                  </a:cxn>
                  <a:cxn ang="0">
                    <a:pos x="30" y="306"/>
                  </a:cxn>
                  <a:cxn ang="0">
                    <a:pos x="39" y="292"/>
                  </a:cxn>
                  <a:cxn ang="0">
                    <a:pos x="50" y="276"/>
                  </a:cxn>
                  <a:cxn ang="0">
                    <a:pos x="62" y="261"/>
                  </a:cxn>
                  <a:cxn ang="0">
                    <a:pos x="74" y="243"/>
                  </a:cxn>
                  <a:cxn ang="0">
                    <a:pos x="86" y="227"/>
                  </a:cxn>
                  <a:cxn ang="0">
                    <a:pos x="98" y="210"/>
                  </a:cxn>
                  <a:cxn ang="0">
                    <a:pos x="110" y="193"/>
                  </a:cxn>
                  <a:cxn ang="0">
                    <a:pos x="121" y="178"/>
                  </a:cxn>
                  <a:cxn ang="0">
                    <a:pos x="132" y="163"/>
                  </a:cxn>
                  <a:cxn ang="0">
                    <a:pos x="141" y="149"/>
                  </a:cxn>
                  <a:cxn ang="0">
                    <a:pos x="149" y="138"/>
                  </a:cxn>
                  <a:cxn ang="0">
                    <a:pos x="156" y="128"/>
                  </a:cxn>
                  <a:cxn ang="0">
                    <a:pos x="161" y="121"/>
                  </a:cxn>
                  <a:cxn ang="0">
                    <a:pos x="165" y="116"/>
                  </a:cxn>
                  <a:cxn ang="0">
                    <a:pos x="166" y="115"/>
                  </a:cxn>
                  <a:cxn ang="0">
                    <a:pos x="271" y="295"/>
                  </a:cxn>
                  <a:cxn ang="0">
                    <a:pos x="396" y="123"/>
                  </a:cxn>
                  <a:cxn ang="0">
                    <a:pos x="314" y="141"/>
                  </a:cxn>
                  <a:cxn ang="0">
                    <a:pos x="501" y="0"/>
                  </a:cxn>
                </a:cxnLst>
                <a:rect l="0" t="0" r="r" b="b"/>
                <a:pathLst>
                  <a:path w="501" h="375">
                    <a:moveTo>
                      <a:pt x="501" y="0"/>
                    </a:moveTo>
                    <a:lnTo>
                      <a:pt x="428" y="226"/>
                    </a:lnTo>
                    <a:lnTo>
                      <a:pt x="424" y="134"/>
                    </a:lnTo>
                    <a:lnTo>
                      <a:pt x="260" y="375"/>
                    </a:lnTo>
                    <a:lnTo>
                      <a:pt x="168" y="181"/>
                    </a:lnTo>
                    <a:lnTo>
                      <a:pt x="0" y="347"/>
                    </a:lnTo>
                    <a:lnTo>
                      <a:pt x="7" y="337"/>
                    </a:lnTo>
                    <a:lnTo>
                      <a:pt x="13" y="329"/>
                    </a:lnTo>
                    <a:lnTo>
                      <a:pt x="20" y="319"/>
                    </a:lnTo>
                    <a:lnTo>
                      <a:pt x="30" y="306"/>
                    </a:lnTo>
                    <a:lnTo>
                      <a:pt x="39" y="292"/>
                    </a:lnTo>
                    <a:lnTo>
                      <a:pt x="50" y="276"/>
                    </a:lnTo>
                    <a:lnTo>
                      <a:pt x="62" y="261"/>
                    </a:lnTo>
                    <a:lnTo>
                      <a:pt x="74" y="243"/>
                    </a:lnTo>
                    <a:lnTo>
                      <a:pt x="86" y="227"/>
                    </a:lnTo>
                    <a:lnTo>
                      <a:pt x="98" y="210"/>
                    </a:lnTo>
                    <a:lnTo>
                      <a:pt x="110" y="193"/>
                    </a:lnTo>
                    <a:lnTo>
                      <a:pt x="121" y="178"/>
                    </a:lnTo>
                    <a:lnTo>
                      <a:pt x="132" y="163"/>
                    </a:lnTo>
                    <a:lnTo>
                      <a:pt x="141" y="149"/>
                    </a:lnTo>
                    <a:lnTo>
                      <a:pt x="149" y="138"/>
                    </a:lnTo>
                    <a:lnTo>
                      <a:pt x="156" y="128"/>
                    </a:lnTo>
                    <a:lnTo>
                      <a:pt x="161" y="121"/>
                    </a:lnTo>
                    <a:lnTo>
                      <a:pt x="165" y="116"/>
                    </a:lnTo>
                    <a:lnTo>
                      <a:pt x="166" y="115"/>
                    </a:lnTo>
                    <a:lnTo>
                      <a:pt x="271" y="295"/>
                    </a:lnTo>
                    <a:lnTo>
                      <a:pt x="396" y="123"/>
                    </a:lnTo>
                    <a:lnTo>
                      <a:pt x="314" y="141"/>
                    </a:lnTo>
                    <a:lnTo>
                      <a:pt x="5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B050"/>
                  </a:gs>
                  <a:gs pos="100000">
                    <a:srgbClr val="39892F"/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7" name="Freeform 228"/>
              <p:cNvSpPr>
                <a:spLocks/>
              </p:cNvSpPr>
              <p:nvPr/>
            </p:nvSpPr>
            <p:spPr bwMode="auto">
              <a:xfrm>
                <a:off x="3271841" y="3848101"/>
                <a:ext cx="196851" cy="241300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65" y="0"/>
                  </a:cxn>
                  <a:cxn ang="0">
                    <a:pos x="78" y="2"/>
                  </a:cxn>
                  <a:cxn ang="0">
                    <a:pos x="90" y="5"/>
                  </a:cxn>
                  <a:cxn ang="0">
                    <a:pos x="101" y="8"/>
                  </a:cxn>
                  <a:cxn ang="0">
                    <a:pos x="108" y="11"/>
                  </a:cxn>
                  <a:cxn ang="0">
                    <a:pos x="115" y="18"/>
                  </a:cxn>
                  <a:cxn ang="0">
                    <a:pos x="119" y="27"/>
                  </a:cxn>
                  <a:cxn ang="0">
                    <a:pos x="123" y="39"/>
                  </a:cxn>
                  <a:cxn ang="0">
                    <a:pos x="124" y="53"/>
                  </a:cxn>
                  <a:cxn ang="0">
                    <a:pos x="123" y="68"/>
                  </a:cxn>
                  <a:cxn ang="0">
                    <a:pos x="121" y="85"/>
                  </a:cxn>
                  <a:cxn ang="0">
                    <a:pos x="117" y="102"/>
                  </a:cxn>
                  <a:cxn ang="0">
                    <a:pos x="112" y="119"/>
                  </a:cxn>
                  <a:cxn ang="0">
                    <a:pos x="101" y="139"/>
                  </a:cxn>
                  <a:cxn ang="0">
                    <a:pos x="98" y="143"/>
                  </a:cxn>
                  <a:cxn ang="0">
                    <a:pos x="93" y="147"/>
                  </a:cxn>
                  <a:cxn ang="0">
                    <a:pos x="87" y="150"/>
                  </a:cxn>
                  <a:cxn ang="0">
                    <a:pos x="79" y="152"/>
                  </a:cxn>
                  <a:cxn ang="0">
                    <a:pos x="68" y="152"/>
                  </a:cxn>
                  <a:cxn ang="0">
                    <a:pos x="54" y="152"/>
                  </a:cxn>
                  <a:cxn ang="0">
                    <a:pos x="42" y="149"/>
                  </a:cxn>
                  <a:cxn ang="0">
                    <a:pos x="31" y="144"/>
                  </a:cxn>
                  <a:cxn ang="0">
                    <a:pos x="21" y="136"/>
                  </a:cxn>
                  <a:cxn ang="0">
                    <a:pos x="12" y="126"/>
                  </a:cxn>
                  <a:cxn ang="0">
                    <a:pos x="5" y="114"/>
                  </a:cxn>
                  <a:cxn ang="0">
                    <a:pos x="1" y="99"/>
                  </a:cxn>
                  <a:cxn ang="0">
                    <a:pos x="0" y="83"/>
                  </a:cxn>
                  <a:cxn ang="0">
                    <a:pos x="3" y="65"/>
                  </a:cxn>
                  <a:cxn ang="0">
                    <a:pos x="11" y="38"/>
                  </a:cxn>
                  <a:cxn ang="0">
                    <a:pos x="16" y="26"/>
                  </a:cxn>
                  <a:cxn ang="0">
                    <a:pos x="23" y="15"/>
                  </a:cxn>
                  <a:cxn ang="0">
                    <a:pos x="32" y="7"/>
                  </a:cxn>
                  <a:cxn ang="0">
                    <a:pos x="42" y="2"/>
                  </a:cxn>
                  <a:cxn ang="0">
                    <a:pos x="53" y="0"/>
                  </a:cxn>
                </a:cxnLst>
                <a:rect l="0" t="0" r="r" b="b"/>
                <a:pathLst>
                  <a:path w="124" h="152">
                    <a:moveTo>
                      <a:pt x="53" y="0"/>
                    </a:moveTo>
                    <a:lnTo>
                      <a:pt x="65" y="0"/>
                    </a:lnTo>
                    <a:lnTo>
                      <a:pt x="78" y="2"/>
                    </a:lnTo>
                    <a:lnTo>
                      <a:pt x="90" y="5"/>
                    </a:lnTo>
                    <a:lnTo>
                      <a:pt x="101" y="8"/>
                    </a:lnTo>
                    <a:lnTo>
                      <a:pt x="108" y="11"/>
                    </a:lnTo>
                    <a:lnTo>
                      <a:pt x="115" y="18"/>
                    </a:lnTo>
                    <a:lnTo>
                      <a:pt x="119" y="27"/>
                    </a:lnTo>
                    <a:lnTo>
                      <a:pt x="123" y="39"/>
                    </a:lnTo>
                    <a:lnTo>
                      <a:pt x="124" y="53"/>
                    </a:lnTo>
                    <a:lnTo>
                      <a:pt x="123" y="68"/>
                    </a:lnTo>
                    <a:lnTo>
                      <a:pt x="121" y="85"/>
                    </a:lnTo>
                    <a:lnTo>
                      <a:pt x="117" y="102"/>
                    </a:lnTo>
                    <a:lnTo>
                      <a:pt x="112" y="119"/>
                    </a:lnTo>
                    <a:lnTo>
                      <a:pt x="101" y="139"/>
                    </a:lnTo>
                    <a:lnTo>
                      <a:pt x="98" y="143"/>
                    </a:lnTo>
                    <a:lnTo>
                      <a:pt x="93" y="147"/>
                    </a:lnTo>
                    <a:lnTo>
                      <a:pt x="87" y="150"/>
                    </a:lnTo>
                    <a:lnTo>
                      <a:pt x="79" y="152"/>
                    </a:lnTo>
                    <a:lnTo>
                      <a:pt x="68" y="152"/>
                    </a:lnTo>
                    <a:lnTo>
                      <a:pt x="54" y="152"/>
                    </a:lnTo>
                    <a:lnTo>
                      <a:pt x="42" y="149"/>
                    </a:lnTo>
                    <a:lnTo>
                      <a:pt x="31" y="144"/>
                    </a:lnTo>
                    <a:lnTo>
                      <a:pt x="21" y="136"/>
                    </a:lnTo>
                    <a:lnTo>
                      <a:pt x="12" y="126"/>
                    </a:lnTo>
                    <a:lnTo>
                      <a:pt x="5" y="114"/>
                    </a:lnTo>
                    <a:lnTo>
                      <a:pt x="1" y="99"/>
                    </a:lnTo>
                    <a:lnTo>
                      <a:pt x="0" y="83"/>
                    </a:lnTo>
                    <a:lnTo>
                      <a:pt x="3" y="65"/>
                    </a:lnTo>
                    <a:lnTo>
                      <a:pt x="11" y="38"/>
                    </a:lnTo>
                    <a:lnTo>
                      <a:pt x="16" y="26"/>
                    </a:lnTo>
                    <a:lnTo>
                      <a:pt x="23" y="15"/>
                    </a:lnTo>
                    <a:lnTo>
                      <a:pt x="32" y="7"/>
                    </a:lnTo>
                    <a:lnTo>
                      <a:pt x="42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8" name="Freeform 229"/>
              <p:cNvSpPr>
                <a:spLocks/>
              </p:cNvSpPr>
              <p:nvPr/>
            </p:nvSpPr>
            <p:spPr bwMode="auto">
              <a:xfrm>
                <a:off x="3271838" y="3889375"/>
                <a:ext cx="160338" cy="200025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4" y="10"/>
                  </a:cxn>
                  <a:cxn ang="0">
                    <a:pos x="13" y="22"/>
                  </a:cxn>
                  <a:cxn ang="0">
                    <a:pos x="14" y="37"/>
                  </a:cxn>
                  <a:cxn ang="0">
                    <a:pos x="16" y="53"/>
                  </a:cxn>
                  <a:cxn ang="0">
                    <a:pos x="21" y="71"/>
                  </a:cxn>
                  <a:cxn ang="0">
                    <a:pos x="29" y="83"/>
                  </a:cxn>
                  <a:cxn ang="0">
                    <a:pos x="39" y="94"/>
                  </a:cxn>
                  <a:cxn ang="0">
                    <a:pos x="52" y="104"/>
                  </a:cxn>
                  <a:cxn ang="0">
                    <a:pos x="68" y="110"/>
                  </a:cxn>
                  <a:cxn ang="0">
                    <a:pos x="84" y="113"/>
                  </a:cxn>
                  <a:cxn ang="0">
                    <a:pos x="101" y="112"/>
                  </a:cxn>
                  <a:cxn ang="0">
                    <a:pos x="98" y="117"/>
                  </a:cxn>
                  <a:cxn ang="0">
                    <a:pos x="93" y="121"/>
                  </a:cxn>
                  <a:cxn ang="0">
                    <a:pos x="87" y="124"/>
                  </a:cxn>
                  <a:cxn ang="0">
                    <a:pos x="79" y="126"/>
                  </a:cxn>
                  <a:cxn ang="0">
                    <a:pos x="68" y="126"/>
                  </a:cxn>
                  <a:cxn ang="0">
                    <a:pos x="54" y="126"/>
                  </a:cxn>
                  <a:cxn ang="0">
                    <a:pos x="42" y="123"/>
                  </a:cxn>
                  <a:cxn ang="0">
                    <a:pos x="31" y="118"/>
                  </a:cxn>
                  <a:cxn ang="0">
                    <a:pos x="21" y="110"/>
                  </a:cxn>
                  <a:cxn ang="0">
                    <a:pos x="12" y="100"/>
                  </a:cxn>
                  <a:cxn ang="0">
                    <a:pos x="5" y="88"/>
                  </a:cxn>
                  <a:cxn ang="0">
                    <a:pos x="1" y="73"/>
                  </a:cxn>
                  <a:cxn ang="0">
                    <a:pos x="0" y="57"/>
                  </a:cxn>
                  <a:cxn ang="0">
                    <a:pos x="3" y="39"/>
                  </a:cxn>
                  <a:cxn ang="0">
                    <a:pos x="7" y="25"/>
                  </a:cxn>
                  <a:cxn ang="0">
                    <a:pos x="11" y="12"/>
                  </a:cxn>
                  <a:cxn ang="0">
                    <a:pos x="17" y="0"/>
                  </a:cxn>
                </a:cxnLst>
                <a:rect l="0" t="0" r="r" b="b"/>
                <a:pathLst>
                  <a:path w="101" h="126">
                    <a:moveTo>
                      <a:pt x="17" y="0"/>
                    </a:moveTo>
                    <a:lnTo>
                      <a:pt x="14" y="10"/>
                    </a:lnTo>
                    <a:lnTo>
                      <a:pt x="13" y="22"/>
                    </a:lnTo>
                    <a:lnTo>
                      <a:pt x="14" y="37"/>
                    </a:lnTo>
                    <a:lnTo>
                      <a:pt x="16" y="53"/>
                    </a:lnTo>
                    <a:lnTo>
                      <a:pt x="21" y="71"/>
                    </a:lnTo>
                    <a:lnTo>
                      <a:pt x="29" y="83"/>
                    </a:lnTo>
                    <a:lnTo>
                      <a:pt x="39" y="94"/>
                    </a:lnTo>
                    <a:lnTo>
                      <a:pt x="52" y="104"/>
                    </a:lnTo>
                    <a:lnTo>
                      <a:pt x="68" y="110"/>
                    </a:lnTo>
                    <a:lnTo>
                      <a:pt x="84" y="113"/>
                    </a:lnTo>
                    <a:lnTo>
                      <a:pt x="101" y="112"/>
                    </a:lnTo>
                    <a:lnTo>
                      <a:pt x="98" y="117"/>
                    </a:lnTo>
                    <a:lnTo>
                      <a:pt x="93" y="121"/>
                    </a:lnTo>
                    <a:lnTo>
                      <a:pt x="87" y="124"/>
                    </a:lnTo>
                    <a:lnTo>
                      <a:pt x="79" y="126"/>
                    </a:lnTo>
                    <a:lnTo>
                      <a:pt x="68" y="126"/>
                    </a:lnTo>
                    <a:lnTo>
                      <a:pt x="54" y="126"/>
                    </a:lnTo>
                    <a:lnTo>
                      <a:pt x="42" y="123"/>
                    </a:lnTo>
                    <a:lnTo>
                      <a:pt x="31" y="118"/>
                    </a:lnTo>
                    <a:lnTo>
                      <a:pt x="21" y="110"/>
                    </a:lnTo>
                    <a:lnTo>
                      <a:pt x="12" y="100"/>
                    </a:lnTo>
                    <a:lnTo>
                      <a:pt x="5" y="88"/>
                    </a:lnTo>
                    <a:lnTo>
                      <a:pt x="1" y="73"/>
                    </a:lnTo>
                    <a:lnTo>
                      <a:pt x="0" y="57"/>
                    </a:lnTo>
                    <a:lnTo>
                      <a:pt x="3" y="39"/>
                    </a:lnTo>
                    <a:lnTo>
                      <a:pt x="7" y="25"/>
                    </a:lnTo>
                    <a:lnTo>
                      <a:pt x="11" y="1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6964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7526916" y="2296291"/>
            <a:ext cx="2437931" cy="3492908"/>
            <a:chOff x="867848" y="2071956"/>
            <a:chExt cx="2812912" cy="4030158"/>
          </a:xfrm>
        </p:grpSpPr>
        <p:sp>
          <p:nvSpPr>
            <p:cNvPr id="193" name="Oval 192"/>
            <p:cNvSpPr/>
            <p:nvPr/>
          </p:nvSpPr>
          <p:spPr>
            <a:xfrm>
              <a:off x="867848" y="5684726"/>
              <a:ext cx="2812912" cy="417388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7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1370012" y="2071956"/>
              <a:ext cx="1449387" cy="3859213"/>
              <a:chOff x="3425826" y="2209800"/>
              <a:chExt cx="1449387" cy="3859213"/>
            </a:xfrm>
          </p:grpSpPr>
          <p:sp>
            <p:nvSpPr>
              <p:cNvPr id="19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427413" y="2209800"/>
                <a:ext cx="1447800" cy="3859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6"/>
              <p:cNvSpPr>
                <a:spLocks/>
              </p:cNvSpPr>
              <p:nvPr/>
            </p:nvSpPr>
            <p:spPr bwMode="auto">
              <a:xfrm>
                <a:off x="4119563" y="3397250"/>
                <a:ext cx="473075" cy="742950"/>
              </a:xfrm>
              <a:custGeom>
                <a:avLst/>
                <a:gdLst/>
                <a:ahLst/>
                <a:cxnLst>
                  <a:cxn ang="0">
                    <a:pos x="250" y="0"/>
                  </a:cxn>
                  <a:cxn ang="0">
                    <a:pos x="298" y="412"/>
                  </a:cxn>
                  <a:cxn ang="0">
                    <a:pos x="81" y="468"/>
                  </a:cxn>
                  <a:cxn ang="0">
                    <a:pos x="0" y="24"/>
                  </a:cxn>
                  <a:cxn ang="0">
                    <a:pos x="2" y="24"/>
                  </a:cxn>
                  <a:cxn ang="0">
                    <a:pos x="9" y="23"/>
                  </a:cxn>
                  <a:cxn ang="0">
                    <a:pos x="21" y="23"/>
                  </a:cxn>
                  <a:cxn ang="0">
                    <a:pos x="37" y="23"/>
                  </a:cxn>
                  <a:cxn ang="0">
                    <a:pos x="56" y="21"/>
                  </a:cxn>
                  <a:cxn ang="0">
                    <a:pos x="78" y="20"/>
                  </a:cxn>
                  <a:cxn ang="0">
                    <a:pos x="102" y="17"/>
                  </a:cxn>
                  <a:cxn ang="0">
                    <a:pos x="130" y="15"/>
                  </a:cxn>
                  <a:cxn ang="0">
                    <a:pos x="158" y="12"/>
                  </a:cxn>
                  <a:cxn ang="0">
                    <a:pos x="188" y="9"/>
                  </a:cxn>
                  <a:cxn ang="0">
                    <a:pos x="219" y="5"/>
                  </a:cxn>
                  <a:cxn ang="0">
                    <a:pos x="250" y="0"/>
                  </a:cxn>
                </a:cxnLst>
                <a:rect l="0" t="0" r="r" b="b"/>
                <a:pathLst>
                  <a:path w="298" h="468">
                    <a:moveTo>
                      <a:pt x="250" y="0"/>
                    </a:moveTo>
                    <a:lnTo>
                      <a:pt x="298" y="412"/>
                    </a:lnTo>
                    <a:lnTo>
                      <a:pt x="81" y="468"/>
                    </a:lnTo>
                    <a:lnTo>
                      <a:pt x="0" y="24"/>
                    </a:lnTo>
                    <a:lnTo>
                      <a:pt x="2" y="24"/>
                    </a:lnTo>
                    <a:lnTo>
                      <a:pt x="9" y="23"/>
                    </a:lnTo>
                    <a:lnTo>
                      <a:pt x="21" y="23"/>
                    </a:lnTo>
                    <a:lnTo>
                      <a:pt x="37" y="23"/>
                    </a:lnTo>
                    <a:lnTo>
                      <a:pt x="56" y="21"/>
                    </a:lnTo>
                    <a:lnTo>
                      <a:pt x="78" y="20"/>
                    </a:lnTo>
                    <a:lnTo>
                      <a:pt x="102" y="17"/>
                    </a:lnTo>
                    <a:lnTo>
                      <a:pt x="130" y="15"/>
                    </a:lnTo>
                    <a:lnTo>
                      <a:pt x="158" y="12"/>
                    </a:lnTo>
                    <a:lnTo>
                      <a:pt x="188" y="9"/>
                    </a:lnTo>
                    <a:lnTo>
                      <a:pt x="219" y="5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F3F7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7"/>
              <p:cNvSpPr>
                <a:spLocks/>
              </p:cNvSpPr>
              <p:nvPr/>
            </p:nvSpPr>
            <p:spPr bwMode="auto">
              <a:xfrm>
                <a:off x="4254501" y="3408363"/>
                <a:ext cx="180975" cy="150813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114" y="0"/>
                  </a:cxn>
                  <a:cxn ang="0">
                    <a:pos x="88" y="93"/>
                  </a:cxn>
                  <a:cxn ang="0">
                    <a:pos x="62" y="95"/>
                  </a:cxn>
                  <a:cxn ang="0">
                    <a:pos x="0" y="13"/>
                  </a:cxn>
                  <a:cxn ang="0">
                    <a:pos x="2" y="13"/>
                  </a:cxn>
                  <a:cxn ang="0">
                    <a:pos x="8" y="12"/>
                  </a:cxn>
                  <a:cxn ang="0">
                    <a:pos x="17" y="11"/>
                  </a:cxn>
                  <a:cxn ang="0">
                    <a:pos x="28" y="10"/>
                  </a:cxn>
                  <a:cxn ang="0">
                    <a:pos x="39" y="9"/>
                  </a:cxn>
                  <a:cxn ang="0">
                    <a:pos x="49" y="8"/>
                  </a:cxn>
                  <a:cxn ang="0">
                    <a:pos x="59" y="7"/>
                  </a:cxn>
                  <a:cxn ang="0">
                    <a:pos x="71" y="6"/>
                  </a:cxn>
                  <a:cxn ang="0">
                    <a:pos x="84" y="4"/>
                  </a:cxn>
                  <a:cxn ang="0">
                    <a:pos x="95" y="2"/>
                  </a:cxn>
                  <a:cxn ang="0">
                    <a:pos x="105" y="2"/>
                  </a:cxn>
                  <a:cxn ang="0">
                    <a:pos x="112" y="0"/>
                  </a:cxn>
                </a:cxnLst>
                <a:rect l="0" t="0" r="r" b="b"/>
                <a:pathLst>
                  <a:path w="114" h="95">
                    <a:moveTo>
                      <a:pt x="112" y="0"/>
                    </a:moveTo>
                    <a:lnTo>
                      <a:pt x="114" y="0"/>
                    </a:lnTo>
                    <a:lnTo>
                      <a:pt x="88" y="93"/>
                    </a:lnTo>
                    <a:lnTo>
                      <a:pt x="62" y="95"/>
                    </a:lnTo>
                    <a:lnTo>
                      <a:pt x="0" y="13"/>
                    </a:lnTo>
                    <a:lnTo>
                      <a:pt x="2" y="13"/>
                    </a:lnTo>
                    <a:lnTo>
                      <a:pt x="8" y="12"/>
                    </a:lnTo>
                    <a:lnTo>
                      <a:pt x="17" y="11"/>
                    </a:lnTo>
                    <a:lnTo>
                      <a:pt x="28" y="10"/>
                    </a:lnTo>
                    <a:lnTo>
                      <a:pt x="39" y="9"/>
                    </a:lnTo>
                    <a:lnTo>
                      <a:pt x="49" y="8"/>
                    </a:lnTo>
                    <a:lnTo>
                      <a:pt x="59" y="7"/>
                    </a:lnTo>
                    <a:lnTo>
                      <a:pt x="71" y="6"/>
                    </a:lnTo>
                    <a:lnTo>
                      <a:pt x="84" y="4"/>
                    </a:lnTo>
                    <a:lnTo>
                      <a:pt x="95" y="2"/>
                    </a:lnTo>
                    <a:lnTo>
                      <a:pt x="105" y="2"/>
                    </a:lnTo>
                    <a:lnTo>
                      <a:pt x="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6400">
                      <a:shade val="30000"/>
                      <a:satMod val="115000"/>
                    </a:srgbClr>
                  </a:gs>
                  <a:gs pos="50000">
                    <a:srgbClr val="FF6400">
                      <a:shade val="67500"/>
                      <a:satMod val="115000"/>
                    </a:srgbClr>
                  </a:gs>
                  <a:gs pos="100000">
                    <a:srgbClr val="FF64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8"/>
              <p:cNvSpPr>
                <a:spLocks/>
              </p:cNvSpPr>
              <p:nvPr/>
            </p:nvSpPr>
            <p:spPr bwMode="auto">
              <a:xfrm>
                <a:off x="3817938" y="2211388"/>
                <a:ext cx="933450" cy="1062038"/>
              </a:xfrm>
              <a:custGeom>
                <a:avLst/>
                <a:gdLst/>
                <a:ahLst/>
                <a:cxnLst>
                  <a:cxn ang="0">
                    <a:pos x="230" y="0"/>
                  </a:cxn>
                  <a:cxn ang="0">
                    <a:pos x="261" y="0"/>
                  </a:cxn>
                  <a:cxn ang="0">
                    <a:pos x="293" y="4"/>
                  </a:cxn>
                  <a:cxn ang="0">
                    <a:pos x="324" y="11"/>
                  </a:cxn>
                  <a:cxn ang="0">
                    <a:pos x="355" y="23"/>
                  </a:cxn>
                  <a:cxn ang="0">
                    <a:pos x="384" y="37"/>
                  </a:cxn>
                  <a:cxn ang="0">
                    <a:pos x="414" y="55"/>
                  </a:cxn>
                  <a:cxn ang="0">
                    <a:pos x="441" y="76"/>
                  </a:cxn>
                  <a:cxn ang="0">
                    <a:pos x="468" y="100"/>
                  </a:cxn>
                  <a:cxn ang="0">
                    <a:pos x="492" y="127"/>
                  </a:cxn>
                  <a:cxn ang="0">
                    <a:pos x="514" y="157"/>
                  </a:cxn>
                  <a:cxn ang="0">
                    <a:pos x="535" y="191"/>
                  </a:cxn>
                  <a:cxn ang="0">
                    <a:pos x="553" y="226"/>
                  </a:cxn>
                  <a:cxn ang="0">
                    <a:pos x="567" y="265"/>
                  </a:cxn>
                  <a:cxn ang="0">
                    <a:pos x="577" y="297"/>
                  </a:cxn>
                  <a:cxn ang="0">
                    <a:pos x="583" y="328"/>
                  </a:cxn>
                  <a:cxn ang="0">
                    <a:pos x="586" y="359"/>
                  </a:cxn>
                  <a:cxn ang="0">
                    <a:pos x="588" y="391"/>
                  </a:cxn>
                  <a:cxn ang="0">
                    <a:pos x="586" y="422"/>
                  </a:cxn>
                  <a:cxn ang="0">
                    <a:pos x="581" y="451"/>
                  </a:cxn>
                  <a:cxn ang="0">
                    <a:pos x="575" y="481"/>
                  </a:cxn>
                  <a:cxn ang="0">
                    <a:pos x="565" y="508"/>
                  </a:cxn>
                  <a:cxn ang="0">
                    <a:pos x="553" y="535"/>
                  </a:cxn>
                  <a:cxn ang="0">
                    <a:pos x="539" y="560"/>
                  </a:cxn>
                  <a:cxn ang="0">
                    <a:pos x="522" y="582"/>
                  </a:cxn>
                  <a:cxn ang="0">
                    <a:pos x="503" y="603"/>
                  </a:cxn>
                  <a:cxn ang="0">
                    <a:pos x="483" y="621"/>
                  </a:cxn>
                  <a:cxn ang="0">
                    <a:pos x="459" y="637"/>
                  </a:cxn>
                  <a:cxn ang="0">
                    <a:pos x="433" y="649"/>
                  </a:cxn>
                  <a:cxn ang="0">
                    <a:pos x="405" y="659"/>
                  </a:cxn>
                  <a:cxn ang="0">
                    <a:pos x="371" y="666"/>
                  </a:cxn>
                  <a:cxn ang="0">
                    <a:pos x="337" y="669"/>
                  </a:cxn>
                  <a:cxn ang="0">
                    <a:pos x="303" y="667"/>
                  </a:cxn>
                  <a:cxn ang="0">
                    <a:pos x="271" y="662"/>
                  </a:cxn>
                  <a:cxn ang="0">
                    <a:pos x="239" y="652"/>
                  </a:cxn>
                  <a:cxn ang="0">
                    <a:pos x="208" y="639"/>
                  </a:cxn>
                  <a:cxn ang="0">
                    <a:pos x="179" y="623"/>
                  </a:cxn>
                  <a:cxn ang="0">
                    <a:pos x="150" y="602"/>
                  </a:cxn>
                  <a:cxn ang="0">
                    <a:pos x="123" y="579"/>
                  </a:cxn>
                  <a:cxn ang="0">
                    <a:pos x="98" y="552"/>
                  </a:cxn>
                  <a:cxn ang="0">
                    <a:pos x="75" y="522"/>
                  </a:cxn>
                  <a:cxn ang="0">
                    <a:pos x="55" y="490"/>
                  </a:cxn>
                  <a:cxn ang="0">
                    <a:pos x="36" y="454"/>
                  </a:cxn>
                  <a:cxn ang="0">
                    <a:pos x="25" y="426"/>
                  </a:cxn>
                  <a:cxn ang="0">
                    <a:pos x="15" y="398"/>
                  </a:cxn>
                  <a:cxn ang="0">
                    <a:pos x="8" y="369"/>
                  </a:cxn>
                  <a:cxn ang="0">
                    <a:pos x="3" y="339"/>
                  </a:cxn>
                  <a:cxn ang="0">
                    <a:pos x="0" y="308"/>
                  </a:cxn>
                  <a:cxn ang="0">
                    <a:pos x="0" y="278"/>
                  </a:cxn>
                  <a:cxn ang="0">
                    <a:pos x="1" y="249"/>
                  </a:cxn>
                  <a:cxn ang="0">
                    <a:pos x="5" y="219"/>
                  </a:cxn>
                  <a:cxn ang="0">
                    <a:pos x="11" y="191"/>
                  </a:cxn>
                  <a:cxn ang="0">
                    <a:pos x="19" y="163"/>
                  </a:cxn>
                  <a:cxn ang="0">
                    <a:pos x="29" y="137"/>
                  </a:cxn>
                  <a:cxn ang="0">
                    <a:pos x="42" y="113"/>
                  </a:cxn>
                  <a:cxn ang="0">
                    <a:pos x="56" y="90"/>
                  </a:cxn>
                  <a:cxn ang="0">
                    <a:pos x="73" y="70"/>
                  </a:cxn>
                  <a:cxn ang="0">
                    <a:pos x="92" y="51"/>
                  </a:cxn>
                  <a:cxn ang="0">
                    <a:pos x="114" y="36"/>
                  </a:cxn>
                  <a:cxn ang="0">
                    <a:pos x="137" y="23"/>
                  </a:cxn>
                  <a:cxn ang="0">
                    <a:pos x="168" y="11"/>
                  </a:cxn>
                  <a:cxn ang="0">
                    <a:pos x="199" y="4"/>
                  </a:cxn>
                  <a:cxn ang="0">
                    <a:pos x="230" y="0"/>
                  </a:cxn>
                </a:cxnLst>
                <a:rect l="0" t="0" r="r" b="b"/>
                <a:pathLst>
                  <a:path w="588" h="669">
                    <a:moveTo>
                      <a:pt x="230" y="0"/>
                    </a:moveTo>
                    <a:lnTo>
                      <a:pt x="261" y="0"/>
                    </a:lnTo>
                    <a:lnTo>
                      <a:pt x="293" y="4"/>
                    </a:lnTo>
                    <a:lnTo>
                      <a:pt x="324" y="11"/>
                    </a:lnTo>
                    <a:lnTo>
                      <a:pt x="355" y="23"/>
                    </a:lnTo>
                    <a:lnTo>
                      <a:pt x="384" y="37"/>
                    </a:lnTo>
                    <a:lnTo>
                      <a:pt x="414" y="55"/>
                    </a:lnTo>
                    <a:lnTo>
                      <a:pt x="441" y="76"/>
                    </a:lnTo>
                    <a:lnTo>
                      <a:pt x="468" y="100"/>
                    </a:lnTo>
                    <a:lnTo>
                      <a:pt x="492" y="127"/>
                    </a:lnTo>
                    <a:lnTo>
                      <a:pt x="514" y="157"/>
                    </a:lnTo>
                    <a:lnTo>
                      <a:pt x="535" y="191"/>
                    </a:lnTo>
                    <a:lnTo>
                      <a:pt x="553" y="226"/>
                    </a:lnTo>
                    <a:lnTo>
                      <a:pt x="567" y="265"/>
                    </a:lnTo>
                    <a:lnTo>
                      <a:pt x="577" y="297"/>
                    </a:lnTo>
                    <a:lnTo>
                      <a:pt x="583" y="328"/>
                    </a:lnTo>
                    <a:lnTo>
                      <a:pt x="586" y="359"/>
                    </a:lnTo>
                    <a:lnTo>
                      <a:pt x="588" y="391"/>
                    </a:lnTo>
                    <a:lnTo>
                      <a:pt x="586" y="422"/>
                    </a:lnTo>
                    <a:lnTo>
                      <a:pt x="581" y="451"/>
                    </a:lnTo>
                    <a:lnTo>
                      <a:pt x="575" y="481"/>
                    </a:lnTo>
                    <a:lnTo>
                      <a:pt x="565" y="508"/>
                    </a:lnTo>
                    <a:lnTo>
                      <a:pt x="553" y="535"/>
                    </a:lnTo>
                    <a:lnTo>
                      <a:pt x="539" y="560"/>
                    </a:lnTo>
                    <a:lnTo>
                      <a:pt x="522" y="582"/>
                    </a:lnTo>
                    <a:lnTo>
                      <a:pt x="503" y="603"/>
                    </a:lnTo>
                    <a:lnTo>
                      <a:pt x="483" y="621"/>
                    </a:lnTo>
                    <a:lnTo>
                      <a:pt x="459" y="637"/>
                    </a:lnTo>
                    <a:lnTo>
                      <a:pt x="433" y="649"/>
                    </a:lnTo>
                    <a:lnTo>
                      <a:pt x="405" y="659"/>
                    </a:lnTo>
                    <a:lnTo>
                      <a:pt x="371" y="666"/>
                    </a:lnTo>
                    <a:lnTo>
                      <a:pt x="337" y="669"/>
                    </a:lnTo>
                    <a:lnTo>
                      <a:pt x="303" y="667"/>
                    </a:lnTo>
                    <a:lnTo>
                      <a:pt x="271" y="662"/>
                    </a:lnTo>
                    <a:lnTo>
                      <a:pt x="239" y="652"/>
                    </a:lnTo>
                    <a:lnTo>
                      <a:pt x="208" y="639"/>
                    </a:lnTo>
                    <a:lnTo>
                      <a:pt x="179" y="623"/>
                    </a:lnTo>
                    <a:lnTo>
                      <a:pt x="150" y="602"/>
                    </a:lnTo>
                    <a:lnTo>
                      <a:pt x="123" y="579"/>
                    </a:lnTo>
                    <a:lnTo>
                      <a:pt x="98" y="552"/>
                    </a:lnTo>
                    <a:lnTo>
                      <a:pt x="75" y="522"/>
                    </a:lnTo>
                    <a:lnTo>
                      <a:pt x="55" y="490"/>
                    </a:lnTo>
                    <a:lnTo>
                      <a:pt x="36" y="454"/>
                    </a:lnTo>
                    <a:lnTo>
                      <a:pt x="25" y="426"/>
                    </a:lnTo>
                    <a:lnTo>
                      <a:pt x="15" y="398"/>
                    </a:lnTo>
                    <a:lnTo>
                      <a:pt x="8" y="369"/>
                    </a:lnTo>
                    <a:lnTo>
                      <a:pt x="3" y="339"/>
                    </a:lnTo>
                    <a:lnTo>
                      <a:pt x="0" y="308"/>
                    </a:lnTo>
                    <a:lnTo>
                      <a:pt x="0" y="278"/>
                    </a:lnTo>
                    <a:lnTo>
                      <a:pt x="1" y="249"/>
                    </a:lnTo>
                    <a:lnTo>
                      <a:pt x="5" y="219"/>
                    </a:lnTo>
                    <a:lnTo>
                      <a:pt x="11" y="191"/>
                    </a:lnTo>
                    <a:lnTo>
                      <a:pt x="19" y="163"/>
                    </a:lnTo>
                    <a:lnTo>
                      <a:pt x="29" y="137"/>
                    </a:lnTo>
                    <a:lnTo>
                      <a:pt x="42" y="113"/>
                    </a:lnTo>
                    <a:lnTo>
                      <a:pt x="56" y="90"/>
                    </a:lnTo>
                    <a:lnTo>
                      <a:pt x="73" y="70"/>
                    </a:lnTo>
                    <a:lnTo>
                      <a:pt x="92" y="51"/>
                    </a:lnTo>
                    <a:lnTo>
                      <a:pt x="114" y="36"/>
                    </a:lnTo>
                    <a:lnTo>
                      <a:pt x="137" y="23"/>
                    </a:lnTo>
                    <a:lnTo>
                      <a:pt x="168" y="11"/>
                    </a:lnTo>
                    <a:lnTo>
                      <a:pt x="199" y="4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9"/>
              <p:cNvSpPr>
                <a:spLocks/>
              </p:cNvSpPr>
              <p:nvPr/>
            </p:nvSpPr>
            <p:spPr bwMode="auto">
              <a:xfrm>
                <a:off x="3879851" y="2262188"/>
                <a:ext cx="841375" cy="957263"/>
              </a:xfrm>
              <a:custGeom>
                <a:avLst/>
                <a:gdLst/>
                <a:ahLst/>
                <a:cxnLst>
                  <a:cxn ang="0">
                    <a:pos x="213" y="0"/>
                  </a:cxn>
                  <a:cxn ang="0">
                    <a:pos x="243" y="1"/>
                  </a:cxn>
                  <a:cxn ang="0">
                    <a:pos x="273" y="5"/>
                  </a:cxn>
                  <a:cxn ang="0">
                    <a:pos x="303" y="14"/>
                  </a:cxn>
                  <a:cxn ang="0">
                    <a:pos x="332" y="26"/>
                  </a:cxn>
                  <a:cxn ang="0">
                    <a:pos x="361" y="41"/>
                  </a:cxn>
                  <a:cxn ang="0">
                    <a:pos x="388" y="60"/>
                  </a:cxn>
                  <a:cxn ang="0">
                    <a:pos x="414" y="82"/>
                  </a:cxn>
                  <a:cxn ang="0">
                    <a:pos x="438" y="108"/>
                  </a:cxn>
                  <a:cxn ang="0">
                    <a:pos x="460" y="136"/>
                  </a:cxn>
                  <a:cxn ang="0">
                    <a:pos x="480" y="167"/>
                  </a:cxn>
                  <a:cxn ang="0">
                    <a:pos x="497" y="202"/>
                  </a:cxn>
                  <a:cxn ang="0">
                    <a:pos x="512" y="239"/>
                  </a:cxn>
                  <a:cxn ang="0">
                    <a:pos x="521" y="269"/>
                  </a:cxn>
                  <a:cxn ang="0">
                    <a:pos x="526" y="299"/>
                  </a:cxn>
                  <a:cxn ang="0">
                    <a:pos x="529" y="329"/>
                  </a:cxn>
                  <a:cxn ang="0">
                    <a:pos x="530" y="360"/>
                  </a:cxn>
                  <a:cxn ang="0">
                    <a:pos x="527" y="389"/>
                  </a:cxn>
                  <a:cxn ang="0">
                    <a:pos x="522" y="418"/>
                  </a:cxn>
                  <a:cxn ang="0">
                    <a:pos x="514" y="445"/>
                  </a:cxn>
                  <a:cxn ang="0">
                    <a:pos x="504" y="471"/>
                  </a:cxn>
                  <a:cxn ang="0">
                    <a:pos x="491" y="496"/>
                  </a:cxn>
                  <a:cxn ang="0">
                    <a:pos x="476" y="518"/>
                  </a:cxn>
                  <a:cxn ang="0">
                    <a:pos x="458" y="539"/>
                  </a:cxn>
                  <a:cxn ang="0">
                    <a:pos x="438" y="556"/>
                  </a:cxn>
                  <a:cxn ang="0">
                    <a:pos x="416" y="572"/>
                  </a:cxn>
                  <a:cxn ang="0">
                    <a:pos x="391" y="584"/>
                  </a:cxn>
                  <a:cxn ang="0">
                    <a:pos x="365" y="594"/>
                  </a:cxn>
                  <a:cxn ang="0">
                    <a:pos x="331" y="601"/>
                  </a:cxn>
                  <a:cxn ang="0">
                    <a:pos x="298" y="603"/>
                  </a:cxn>
                  <a:cxn ang="0">
                    <a:pos x="267" y="601"/>
                  </a:cxn>
                  <a:cxn ang="0">
                    <a:pos x="235" y="595"/>
                  </a:cxn>
                  <a:cxn ang="0">
                    <a:pos x="204" y="584"/>
                  </a:cxn>
                  <a:cxn ang="0">
                    <a:pos x="174" y="570"/>
                  </a:cxn>
                  <a:cxn ang="0">
                    <a:pos x="146" y="551"/>
                  </a:cxn>
                  <a:cxn ang="0">
                    <a:pos x="119" y="530"/>
                  </a:cxn>
                  <a:cxn ang="0">
                    <a:pos x="94" y="504"/>
                  </a:cxn>
                  <a:cxn ang="0">
                    <a:pos x="71" y="476"/>
                  </a:cxn>
                  <a:cxn ang="0">
                    <a:pos x="50" y="444"/>
                  </a:cxn>
                  <a:cxn ang="0">
                    <a:pos x="32" y="410"/>
                  </a:cxn>
                  <a:cxn ang="0">
                    <a:pos x="21" y="383"/>
                  </a:cxn>
                  <a:cxn ang="0">
                    <a:pos x="12" y="356"/>
                  </a:cxn>
                  <a:cxn ang="0">
                    <a:pos x="6" y="327"/>
                  </a:cxn>
                  <a:cxn ang="0">
                    <a:pos x="1" y="298"/>
                  </a:cxn>
                  <a:cxn ang="0">
                    <a:pos x="0" y="270"/>
                  </a:cxn>
                  <a:cxn ang="0">
                    <a:pos x="0" y="241"/>
                  </a:cxn>
                  <a:cxn ang="0">
                    <a:pos x="2" y="212"/>
                  </a:cxn>
                  <a:cxn ang="0">
                    <a:pos x="6" y="185"/>
                  </a:cxn>
                  <a:cxn ang="0">
                    <a:pos x="14" y="158"/>
                  </a:cxn>
                  <a:cxn ang="0">
                    <a:pos x="22" y="133"/>
                  </a:cxn>
                  <a:cxn ang="0">
                    <a:pos x="34" y="108"/>
                  </a:cxn>
                  <a:cxn ang="0">
                    <a:pos x="48" y="86"/>
                  </a:cxn>
                  <a:cxn ang="0">
                    <a:pos x="63" y="66"/>
                  </a:cxn>
                  <a:cxn ang="0">
                    <a:pos x="81" y="48"/>
                  </a:cxn>
                  <a:cxn ang="0">
                    <a:pos x="101" y="33"/>
                  </a:cxn>
                  <a:cxn ang="0">
                    <a:pos x="123" y="21"/>
                  </a:cxn>
                  <a:cxn ang="0">
                    <a:pos x="152" y="10"/>
                  </a:cxn>
                  <a:cxn ang="0">
                    <a:pos x="182" y="3"/>
                  </a:cxn>
                  <a:cxn ang="0">
                    <a:pos x="213" y="0"/>
                  </a:cxn>
                </a:cxnLst>
                <a:rect l="0" t="0" r="r" b="b"/>
                <a:pathLst>
                  <a:path w="530" h="603">
                    <a:moveTo>
                      <a:pt x="213" y="0"/>
                    </a:moveTo>
                    <a:lnTo>
                      <a:pt x="243" y="1"/>
                    </a:lnTo>
                    <a:lnTo>
                      <a:pt x="273" y="5"/>
                    </a:lnTo>
                    <a:lnTo>
                      <a:pt x="303" y="14"/>
                    </a:lnTo>
                    <a:lnTo>
                      <a:pt x="332" y="26"/>
                    </a:lnTo>
                    <a:lnTo>
                      <a:pt x="361" y="41"/>
                    </a:lnTo>
                    <a:lnTo>
                      <a:pt x="388" y="60"/>
                    </a:lnTo>
                    <a:lnTo>
                      <a:pt x="414" y="82"/>
                    </a:lnTo>
                    <a:lnTo>
                      <a:pt x="438" y="108"/>
                    </a:lnTo>
                    <a:lnTo>
                      <a:pt x="460" y="136"/>
                    </a:lnTo>
                    <a:lnTo>
                      <a:pt x="480" y="167"/>
                    </a:lnTo>
                    <a:lnTo>
                      <a:pt x="497" y="202"/>
                    </a:lnTo>
                    <a:lnTo>
                      <a:pt x="512" y="239"/>
                    </a:lnTo>
                    <a:lnTo>
                      <a:pt x="521" y="269"/>
                    </a:lnTo>
                    <a:lnTo>
                      <a:pt x="526" y="299"/>
                    </a:lnTo>
                    <a:lnTo>
                      <a:pt x="529" y="329"/>
                    </a:lnTo>
                    <a:lnTo>
                      <a:pt x="530" y="360"/>
                    </a:lnTo>
                    <a:lnTo>
                      <a:pt x="527" y="389"/>
                    </a:lnTo>
                    <a:lnTo>
                      <a:pt x="522" y="418"/>
                    </a:lnTo>
                    <a:lnTo>
                      <a:pt x="514" y="445"/>
                    </a:lnTo>
                    <a:lnTo>
                      <a:pt x="504" y="471"/>
                    </a:lnTo>
                    <a:lnTo>
                      <a:pt x="491" y="496"/>
                    </a:lnTo>
                    <a:lnTo>
                      <a:pt x="476" y="518"/>
                    </a:lnTo>
                    <a:lnTo>
                      <a:pt x="458" y="539"/>
                    </a:lnTo>
                    <a:lnTo>
                      <a:pt x="438" y="556"/>
                    </a:lnTo>
                    <a:lnTo>
                      <a:pt x="416" y="572"/>
                    </a:lnTo>
                    <a:lnTo>
                      <a:pt x="391" y="584"/>
                    </a:lnTo>
                    <a:lnTo>
                      <a:pt x="365" y="594"/>
                    </a:lnTo>
                    <a:lnTo>
                      <a:pt x="331" y="601"/>
                    </a:lnTo>
                    <a:lnTo>
                      <a:pt x="298" y="603"/>
                    </a:lnTo>
                    <a:lnTo>
                      <a:pt x="267" y="601"/>
                    </a:lnTo>
                    <a:lnTo>
                      <a:pt x="235" y="595"/>
                    </a:lnTo>
                    <a:lnTo>
                      <a:pt x="204" y="584"/>
                    </a:lnTo>
                    <a:lnTo>
                      <a:pt x="174" y="570"/>
                    </a:lnTo>
                    <a:lnTo>
                      <a:pt x="146" y="551"/>
                    </a:lnTo>
                    <a:lnTo>
                      <a:pt x="119" y="530"/>
                    </a:lnTo>
                    <a:lnTo>
                      <a:pt x="94" y="504"/>
                    </a:lnTo>
                    <a:lnTo>
                      <a:pt x="71" y="476"/>
                    </a:lnTo>
                    <a:lnTo>
                      <a:pt x="50" y="444"/>
                    </a:lnTo>
                    <a:lnTo>
                      <a:pt x="32" y="410"/>
                    </a:lnTo>
                    <a:lnTo>
                      <a:pt x="21" y="383"/>
                    </a:lnTo>
                    <a:lnTo>
                      <a:pt x="12" y="356"/>
                    </a:lnTo>
                    <a:lnTo>
                      <a:pt x="6" y="327"/>
                    </a:lnTo>
                    <a:lnTo>
                      <a:pt x="1" y="298"/>
                    </a:lnTo>
                    <a:lnTo>
                      <a:pt x="0" y="270"/>
                    </a:lnTo>
                    <a:lnTo>
                      <a:pt x="0" y="241"/>
                    </a:lnTo>
                    <a:lnTo>
                      <a:pt x="2" y="212"/>
                    </a:lnTo>
                    <a:lnTo>
                      <a:pt x="6" y="185"/>
                    </a:lnTo>
                    <a:lnTo>
                      <a:pt x="14" y="158"/>
                    </a:lnTo>
                    <a:lnTo>
                      <a:pt x="22" y="133"/>
                    </a:lnTo>
                    <a:lnTo>
                      <a:pt x="34" y="108"/>
                    </a:lnTo>
                    <a:lnTo>
                      <a:pt x="48" y="86"/>
                    </a:lnTo>
                    <a:lnTo>
                      <a:pt x="63" y="66"/>
                    </a:lnTo>
                    <a:lnTo>
                      <a:pt x="81" y="48"/>
                    </a:lnTo>
                    <a:lnTo>
                      <a:pt x="101" y="33"/>
                    </a:lnTo>
                    <a:lnTo>
                      <a:pt x="123" y="21"/>
                    </a:lnTo>
                    <a:lnTo>
                      <a:pt x="152" y="10"/>
                    </a:lnTo>
                    <a:lnTo>
                      <a:pt x="182" y="3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CDC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0"/>
              <p:cNvSpPr>
                <a:spLocks/>
              </p:cNvSpPr>
              <p:nvPr/>
            </p:nvSpPr>
            <p:spPr bwMode="auto">
              <a:xfrm>
                <a:off x="3817938" y="2238375"/>
                <a:ext cx="811213" cy="747713"/>
              </a:xfrm>
              <a:custGeom>
                <a:avLst/>
                <a:gdLst/>
                <a:ahLst/>
                <a:cxnLst>
                  <a:cxn ang="0">
                    <a:pos x="258" y="0"/>
                  </a:cxn>
                  <a:cxn ang="0">
                    <a:pos x="320" y="11"/>
                  </a:cxn>
                  <a:cxn ang="0">
                    <a:pos x="381" y="39"/>
                  </a:cxn>
                  <a:cxn ang="0">
                    <a:pos x="438" y="79"/>
                  </a:cxn>
                  <a:cxn ang="0">
                    <a:pos x="488" y="134"/>
                  </a:cxn>
                  <a:cxn ang="0">
                    <a:pos x="503" y="183"/>
                  </a:cxn>
                  <a:cxn ang="0">
                    <a:pos x="483" y="218"/>
                  </a:cxn>
                  <a:cxn ang="0">
                    <a:pos x="454" y="250"/>
                  </a:cxn>
                  <a:cxn ang="0">
                    <a:pos x="418" y="277"/>
                  </a:cxn>
                  <a:cxn ang="0">
                    <a:pos x="373" y="294"/>
                  </a:cxn>
                  <a:cxn ang="0">
                    <a:pos x="312" y="299"/>
                  </a:cxn>
                  <a:cxn ang="0">
                    <a:pos x="251" y="295"/>
                  </a:cxn>
                  <a:cxn ang="0">
                    <a:pos x="201" y="284"/>
                  </a:cxn>
                  <a:cxn ang="0">
                    <a:pos x="160" y="269"/>
                  </a:cxn>
                  <a:cxn ang="0">
                    <a:pos x="130" y="253"/>
                  </a:cxn>
                  <a:cxn ang="0">
                    <a:pos x="110" y="239"/>
                  </a:cxn>
                  <a:cxn ang="0">
                    <a:pos x="101" y="231"/>
                  </a:cxn>
                  <a:cxn ang="0">
                    <a:pos x="106" y="263"/>
                  </a:cxn>
                  <a:cxn ang="0">
                    <a:pos x="112" y="323"/>
                  </a:cxn>
                  <a:cxn ang="0">
                    <a:pos x="107" y="375"/>
                  </a:cxn>
                  <a:cxn ang="0">
                    <a:pos x="94" y="416"/>
                  </a:cxn>
                  <a:cxn ang="0">
                    <a:pos x="75" y="448"/>
                  </a:cxn>
                  <a:cxn ang="0">
                    <a:pos x="53" y="471"/>
                  </a:cxn>
                  <a:cxn ang="0">
                    <a:pos x="36" y="437"/>
                  </a:cxn>
                  <a:cxn ang="0">
                    <a:pos x="12" y="369"/>
                  </a:cxn>
                  <a:cxn ang="0">
                    <a:pos x="0" y="297"/>
                  </a:cxn>
                  <a:cxn ang="0">
                    <a:pos x="2" y="224"/>
                  </a:cxn>
                  <a:cxn ang="0">
                    <a:pos x="16" y="156"/>
                  </a:cxn>
                  <a:cxn ang="0">
                    <a:pos x="39" y="108"/>
                  </a:cxn>
                  <a:cxn ang="0">
                    <a:pos x="70" y="67"/>
                  </a:cxn>
                  <a:cxn ang="0">
                    <a:pos x="109" y="34"/>
                  </a:cxn>
                  <a:cxn ang="0">
                    <a:pos x="162" y="11"/>
                  </a:cxn>
                  <a:cxn ang="0">
                    <a:pos x="225" y="0"/>
                  </a:cxn>
                </a:cxnLst>
                <a:rect l="0" t="0" r="r" b="b"/>
                <a:pathLst>
                  <a:path w="511" h="471">
                    <a:moveTo>
                      <a:pt x="225" y="0"/>
                    </a:moveTo>
                    <a:lnTo>
                      <a:pt x="258" y="0"/>
                    </a:lnTo>
                    <a:lnTo>
                      <a:pt x="289" y="4"/>
                    </a:lnTo>
                    <a:lnTo>
                      <a:pt x="320" y="11"/>
                    </a:lnTo>
                    <a:lnTo>
                      <a:pt x="351" y="23"/>
                    </a:lnTo>
                    <a:lnTo>
                      <a:pt x="381" y="39"/>
                    </a:lnTo>
                    <a:lnTo>
                      <a:pt x="410" y="57"/>
                    </a:lnTo>
                    <a:lnTo>
                      <a:pt x="438" y="79"/>
                    </a:lnTo>
                    <a:lnTo>
                      <a:pt x="464" y="105"/>
                    </a:lnTo>
                    <a:lnTo>
                      <a:pt x="488" y="134"/>
                    </a:lnTo>
                    <a:lnTo>
                      <a:pt x="511" y="165"/>
                    </a:lnTo>
                    <a:lnTo>
                      <a:pt x="503" y="183"/>
                    </a:lnTo>
                    <a:lnTo>
                      <a:pt x="494" y="201"/>
                    </a:lnTo>
                    <a:lnTo>
                      <a:pt x="483" y="218"/>
                    </a:lnTo>
                    <a:lnTo>
                      <a:pt x="469" y="235"/>
                    </a:lnTo>
                    <a:lnTo>
                      <a:pt x="454" y="250"/>
                    </a:lnTo>
                    <a:lnTo>
                      <a:pt x="437" y="264"/>
                    </a:lnTo>
                    <a:lnTo>
                      <a:pt x="418" y="277"/>
                    </a:lnTo>
                    <a:lnTo>
                      <a:pt x="396" y="286"/>
                    </a:lnTo>
                    <a:lnTo>
                      <a:pt x="373" y="294"/>
                    </a:lnTo>
                    <a:lnTo>
                      <a:pt x="347" y="297"/>
                    </a:lnTo>
                    <a:lnTo>
                      <a:pt x="312" y="299"/>
                    </a:lnTo>
                    <a:lnTo>
                      <a:pt x="280" y="299"/>
                    </a:lnTo>
                    <a:lnTo>
                      <a:pt x="251" y="295"/>
                    </a:lnTo>
                    <a:lnTo>
                      <a:pt x="224" y="291"/>
                    </a:lnTo>
                    <a:lnTo>
                      <a:pt x="201" y="284"/>
                    </a:lnTo>
                    <a:lnTo>
                      <a:pt x="179" y="277"/>
                    </a:lnTo>
                    <a:lnTo>
                      <a:pt x="160" y="269"/>
                    </a:lnTo>
                    <a:lnTo>
                      <a:pt x="144" y="261"/>
                    </a:lnTo>
                    <a:lnTo>
                      <a:pt x="130" y="253"/>
                    </a:lnTo>
                    <a:lnTo>
                      <a:pt x="119" y="246"/>
                    </a:lnTo>
                    <a:lnTo>
                      <a:pt x="110" y="239"/>
                    </a:lnTo>
                    <a:lnTo>
                      <a:pt x="104" y="234"/>
                    </a:lnTo>
                    <a:lnTo>
                      <a:pt x="101" y="231"/>
                    </a:lnTo>
                    <a:lnTo>
                      <a:pt x="99" y="229"/>
                    </a:lnTo>
                    <a:lnTo>
                      <a:pt x="106" y="263"/>
                    </a:lnTo>
                    <a:lnTo>
                      <a:pt x="110" y="294"/>
                    </a:lnTo>
                    <a:lnTo>
                      <a:pt x="112" y="323"/>
                    </a:lnTo>
                    <a:lnTo>
                      <a:pt x="110" y="350"/>
                    </a:lnTo>
                    <a:lnTo>
                      <a:pt x="107" y="375"/>
                    </a:lnTo>
                    <a:lnTo>
                      <a:pt x="101" y="397"/>
                    </a:lnTo>
                    <a:lnTo>
                      <a:pt x="94" y="416"/>
                    </a:lnTo>
                    <a:lnTo>
                      <a:pt x="86" y="434"/>
                    </a:lnTo>
                    <a:lnTo>
                      <a:pt x="75" y="448"/>
                    </a:lnTo>
                    <a:lnTo>
                      <a:pt x="65" y="461"/>
                    </a:lnTo>
                    <a:lnTo>
                      <a:pt x="53" y="471"/>
                    </a:lnTo>
                    <a:lnTo>
                      <a:pt x="45" y="455"/>
                    </a:lnTo>
                    <a:lnTo>
                      <a:pt x="36" y="437"/>
                    </a:lnTo>
                    <a:lnTo>
                      <a:pt x="22" y="404"/>
                    </a:lnTo>
                    <a:lnTo>
                      <a:pt x="12" y="369"/>
                    </a:lnTo>
                    <a:lnTo>
                      <a:pt x="5" y="333"/>
                    </a:lnTo>
                    <a:lnTo>
                      <a:pt x="0" y="297"/>
                    </a:lnTo>
                    <a:lnTo>
                      <a:pt x="0" y="260"/>
                    </a:lnTo>
                    <a:lnTo>
                      <a:pt x="2" y="224"/>
                    </a:lnTo>
                    <a:lnTo>
                      <a:pt x="7" y="190"/>
                    </a:lnTo>
                    <a:lnTo>
                      <a:pt x="16" y="156"/>
                    </a:lnTo>
                    <a:lnTo>
                      <a:pt x="26" y="131"/>
                    </a:lnTo>
                    <a:lnTo>
                      <a:pt x="39" y="108"/>
                    </a:lnTo>
                    <a:lnTo>
                      <a:pt x="53" y="86"/>
                    </a:lnTo>
                    <a:lnTo>
                      <a:pt x="70" y="67"/>
                    </a:lnTo>
                    <a:lnTo>
                      <a:pt x="88" y="50"/>
                    </a:lnTo>
                    <a:lnTo>
                      <a:pt x="109" y="34"/>
                    </a:lnTo>
                    <a:lnTo>
                      <a:pt x="132" y="22"/>
                    </a:lnTo>
                    <a:lnTo>
                      <a:pt x="162" y="11"/>
                    </a:lnTo>
                    <a:lnTo>
                      <a:pt x="193" y="3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1"/>
              <p:cNvSpPr>
                <a:spLocks/>
              </p:cNvSpPr>
              <p:nvPr/>
            </p:nvSpPr>
            <p:spPr bwMode="auto">
              <a:xfrm>
                <a:off x="3817938" y="2211388"/>
                <a:ext cx="827088" cy="766763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328" y="13"/>
                  </a:cxn>
                  <a:cxn ang="0">
                    <a:pos x="390" y="40"/>
                  </a:cxn>
                  <a:cxn ang="0">
                    <a:pos x="448" y="81"/>
                  </a:cxn>
                  <a:cxn ang="0">
                    <a:pos x="499" y="136"/>
                  </a:cxn>
                  <a:cxn ang="0">
                    <a:pos x="518" y="185"/>
                  </a:cxn>
                  <a:cxn ang="0">
                    <a:pos x="502" y="220"/>
                  </a:cxn>
                  <a:cxn ang="0">
                    <a:pos x="475" y="252"/>
                  </a:cxn>
                  <a:cxn ang="0">
                    <a:pos x="438" y="277"/>
                  </a:cxn>
                  <a:cxn ang="0">
                    <a:pos x="391" y="294"/>
                  </a:cxn>
                  <a:cxn ang="0">
                    <a:pos x="331" y="299"/>
                  </a:cxn>
                  <a:cxn ang="0">
                    <a:pos x="268" y="294"/>
                  </a:cxn>
                  <a:cxn ang="0">
                    <a:pos x="215" y="280"/>
                  </a:cxn>
                  <a:cxn ang="0">
                    <a:pos x="171" y="263"/>
                  </a:cxn>
                  <a:cxn ang="0">
                    <a:pos x="139" y="244"/>
                  </a:cxn>
                  <a:cxn ang="0">
                    <a:pos x="116" y="229"/>
                  </a:cxn>
                  <a:cxn ang="0">
                    <a:pos x="105" y="219"/>
                  </a:cxn>
                  <a:cxn ang="0">
                    <a:pos x="110" y="251"/>
                  </a:cxn>
                  <a:cxn ang="0">
                    <a:pos x="115" y="311"/>
                  </a:cxn>
                  <a:cxn ang="0">
                    <a:pos x="109" y="364"/>
                  </a:cxn>
                  <a:cxn ang="0">
                    <a:pos x="96" y="407"/>
                  </a:cxn>
                  <a:cxn ang="0">
                    <a:pos x="79" y="443"/>
                  </a:cxn>
                  <a:cxn ang="0">
                    <a:pos x="60" y="472"/>
                  </a:cxn>
                  <a:cxn ang="0">
                    <a:pos x="43" y="469"/>
                  </a:cxn>
                  <a:cxn ang="0">
                    <a:pos x="25" y="426"/>
                  </a:cxn>
                  <a:cxn ang="0">
                    <a:pos x="8" y="369"/>
                  </a:cxn>
                  <a:cxn ang="0">
                    <a:pos x="0" y="308"/>
                  </a:cxn>
                  <a:cxn ang="0">
                    <a:pos x="1" y="249"/>
                  </a:cxn>
                  <a:cxn ang="0">
                    <a:pos x="11" y="191"/>
                  </a:cxn>
                  <a:cxn ang="0">
                    <a:pos x="29" y="137"/>
                  </a:cxn>
                  <a:cxn ang="0">
                    <a:pos x="56" y="90"/>
                  </a:cxn>
                  <a:cxn ang="0">
                    <a:pos x="92" y="51"/>
                  </a:cxn>
                  <a:cxn ang="0">
                    <a:pos x="137" y="23"/>
                  </a:cxn>
                  <a:cxn ang="0">
                    <a:pos x="200" y="4"/>
                  </a:cxn>
                </a:cxnLst>
                <a:rect l="0" t="0" r="r" b="b"/>
                <a:pathLst>
                  <a:path w="521" h="483">
                    <a:moveTo>
                      <a:pt x="232" y="0"/>
                    </a:moveTo>
                    <a:lnTo>
                      <a:pt x="264" y="0"/>
                    </a:lnTo>
                    <a:lnTo>
                      <a:pt x="297" y="5"/>
                    </a:lnTo>
                    <a:lnTo>
                      <a:pt x="328" y="13"/>
                    </a:lnTo>
                    <a:lnTo>
                      <a:pt x="360" y="25"/>
                    </a:lnTo>
                    <a:lnTo>
                      <a:pt x="390" y="40"/>
                    </a:lnTo>
                    <a:lnTo>
                      <a:pt x="420" y="59"/>
                    </a:lnTo>
                    <a:lnTo>
                      <a:pt x="448" y="81"/>
                    </a:lnTo>
                    <a:lnTo>
                      <a:pt x="474" y="107"/>
                    </a:lnTo>
                    <a:lnTo>
                      <a:pt x="499" y="136"/>
                    </a:lnTo>
                    <a:lnTo>
                      <a:pt x="521" y="168"/>
                    </a:lnTo>
                    <a:lnTo>
                      <a:pt x="518" y="185"/>
                    </a:lnTo>
                    <a:lnTo>
                      <a:pt x="511" y="203"/>
                    </a:lnTo>
                    <a:lnTo>
                      <a:pt x="502" y="220"/>
                    </a:lnTo>
                    <a:lnTo>
                      <a:pt x="490" y="237"/>
                    </a:lnTo>
                    <a:lnTo>
                      <a:pt x="475" y="252"/>
                    </a:lnTo>
                    <a:lnTo>
                      <a:pt x="457" y="266"/>
                    </a:lnTo>
                    <a:lnTo>
                      <a:pt x="438" y="277"/>
                    </a:lnTo>
                    <a:lnTo>
                      <a:pt x="415" y="287"/>
                    </a:lnTo>
                    <a:lnTo>
                      <a:pt x="391" y="294"/>
                    </a:lnTo>
                    <a:lnTo>
                      <a:pt x="365" y="297"/>
                    </a:lnTo>
                    <a:lnTo>
                      <a:pt x="331" y="299"/>
                    </a:lnTo>
                    <a:lnTo>
                      <a:pt x="298" y="297"/>
                    </a:lnTo>
                    <a:lnTo>
                      <a:pt x="268" y="294"/>
                    </a:lnTo>
                    <a:lnTo>
                      <a:pt x="240" y="288"/>
                    </a:lnTo>
                    <a:lnTo>
                      <a:pt x="215" y="280"/>
                    </a:lnTo>
                    <a:lnTo>
                      <a:pt x="192" y="272"/>
                    </a:lnTo>
                    <a:lnTo>
                      <a:pt x="171" y="263"/>
                    </a:lnTo>
                    <a:lnTo>
                      <a:pt x="154" y="254"/>
                    </a:lnTo>
                    <a:lnTo>
                      <a:pt x="139" y="244"/>
                    </a:lnTo>
                    <a:lnTo>
                      <a:pt x="126" y="236"/>
                    </a:lnTo>
                    <a:lnTo>
                      <a:pt x="116" y="229"/>
                    </a:lnTo>
                    <a:lnTo>
                      <a:pt x="109" y="223"/>
                    </a:lnTo>
                    <a:lnTo>
                      <a:pt x="105" y="219"/>
                    </a:lnTo>
                    <a:lnTo>
                      <a:pt x="104" y="218"/>
                    </a:lnTo>
                    <a:lnTo>
                      <a:pt x="110" y="251"/>
                    </a:lnTo>
                    <a:lnTo>
                      <a:pt x="114" y="282"/>
                    </a:lnTo>
                    <a:lnTo>
                      <a:pt x="115" y="311"/>
                    </a:lnTo>
                    <a:lnTo>
                      <a:pt x="113" y="339"/>
                    </a:lnTo>
                    <a:lnTo>
                      <a:pt x="109" y="364"/>
                    </a:lnTo>
                    <a:lnTo>
                      <a:pt x="104" y="386"/>
                    </a:lnTo>
                    <a:lnTo>
                      <a:pt x="96" y="407"/>
                    </a:lnTo>
                    <a:lnTo>
                      <a:pt x="88" y="426"/>
                    </a:lnTo>
                    <a:lnTo>
                      <a:pt x="79" y="443"/>
                    </a:lnTo>
                    <a:lnTo>
                      <a:pt x="70" y="459"/>
                    </a:lnTo>
                    <a:lnTo>
                      <a:pt x="60" y="472"/>
                    </a:lnTo>
                    <a:lnTo>
                      <a:pt x="50" y="483"/>
                    </a:lnTo>
                    <a:lnTo>
                      <a:pt x="43" y="469"/>
                    </a:lnTo>
                    <a:lnTo>
                      <a:pt x="36" y="454"/>
                    </a:lnTo>
                    <a:lnTo>
                      <a:pt x="25" y="426"/>
                    </a:lnTo>
                    <a:lnTo>
                      <a:pt x="15" y="398"/>
                    </a:lnTo>
                    <a:lnTo>
                      <a:pt x="8" y="369"/>
                    </a:lnTo>
                    <a:lnTo>
                      <a:pt x="3" y="339"/>
                    </a:lnTo>
                    <a:lnTo>
                      <a:pt x="0" y="308"/>
                    </a:lnTo>
                    <a:lnTo>
                      <a:pt x="0" y="278"/>
                    </a:lnTo>
                    <a:lnTo>
                      <a:pt x="1" y="249"/>
                    </a:lnTo>
                    <a:lnTo>
                      <a:pt x="5" y="219"/>
                    </a:lnTo>
                    <a:lnTo>
                      <a:pt x="11" y="191"/>
                    </a:lnTo>
                    <a:lnTo>
                      <a:pt x="19" y="163"/>
                    </a:lnTo>
                    <a:lnTo>
                      <a:pt x="29" y="137"/>
                    </a:lnTo>
                    <a:lnTo>
                      <a:pt x="42" y="113"/>
                    </a:lnTo>
                    <a:lnTo>
                      <a:pt x="56" y="90"/>
                    </a:lnTo>
                    <a:lnTo>
                      <a:pt x="73" y="70"/>
                    </a:lnTo>
                    <a:lnTo>
                      <a:pt x="92" y="51"/>
                    </a:lnTo>
                    <a:lnTo>
                      <a:pt x="114" y="36"/>
                    </a:lnTo>
                    <a:lnTo>
                      <a:pt x="137" y="23"/>
                    </a:lnTo>
                    <a:lnTo>
                      <a:pt x="168" y="11"/>
                    </a:lnTo>
                    <a:lnTo>
                      <a:pt x="200" y="4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2"/>
              <p:cNvSpPr>
                <a:spLocks/>
              </p:cNvSpPr>
              <p:nvPr/>
            </p:nvSpPr>
            <p:spPr bwMode="auto">
              <a:xfrm>
                <a:off x="4659313" y="2563813"/>
                <a:ext cx="66675" cy="438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2"/>
                  </a:cxn>
                  <a:cxn ang="0">
                    <a:pos x="4" y="7"/>
                  </a:cxn>
                  <a:cxn ang="0">
                    <a:pos x="9" y="14"/>
                  </a:cxn>
                  <a:cxn ang="0">
                    <a:pos x="14" y="24"/>
                  </a:cxn>
                  <a:cxn ang="0">
                    <a:pos x="20" y="38"/>
                  </a:cxn>
                  <a:cxn ang="0">
                    <a:pos x="26" y="52"/>
                  </a:cxn>
                  <a:cxn ang="0">
                    <a:pos x="31" y="71"/>
                  </a:cxn>
                  <a:cxn ang="0">
                    <a:pos x="36" y="90"/>
                  </a:cxn>
                  <a:cxn ang="0">
                    <a:pos x="40" y="112"/>
                  </a:cxn>
                  <a:cxn ang="0">
                    <a:pos x="42" y="136"/>
                  </a:cxn>
                  <a:cxn ang="0">
                    <a:pos x="42" y="161"/>
                  </a:cxn>
                  <a:cxn ang="0">
                    <a:pos x="40" y="188"/>
                  </a:cxn>
                  <a:cxn ang="0">
                    <a:pos x="35" y="216"/>
                  </a:cxn>
                  <a:cxn ang="0">
                    <a:pos x="28" y="246"/>
                  </a:cxn>
                  <a:cxn ang="0">
                    <a:pos x="16" y="276"/>
                  </a:cxn>
                  <a:cxn ang="0">
                    <a:pos x="17" y="273"/>
                  </a:cxn>
                  <a:cxn ang="0">
                    <a:pos x="20" y="259"/>
                  </a:cxn>
                  <a:cxn ang="0">
                    <a:pos x="23" y="246"/>
                  </a:cxn>
                  <a:cxn ang="0">
                    <a:pos x="26" y="230"/>
                  </a:cxn>
                  <a:cxn ang="0">
                    <a:pos x="28" y="212"/>
                  </a:cxn>
                  <a:cxn ang="0">
                    <a:pos x="31" y="191"/>
                  </a:cxn>
                  <a:cxn ang="0">
                    <a:pos x="31" y="167"/>
                  </a:cxn>
                  <a:cxn ang="0">
                    <a:pos x="31" y="143"/>
                  </a:cxn>
                  <a:cxn ang="0">
                    <a:pos x="30" y="117"/>
                  </a:cxn>
                  <a:cxn ang="0">
                    <a:pos x="26" y="89"/>
                  </a:cxn>
                  <a:cxn ang="0">
                    <a:pos x="20" y="60"/>
                  </a:cxn>
                  <a:cxn ang="0">
                    <a:pos x="11" y="30"/>
                  </a:cxn>
                  <a:cxn ang="0">
                    <a:pos x="0" y="0"/>
                  </a:cxn>
                </a:cxnLst>
                <a:rect l="0" t="0" r="r" b="b"/>
                <a:pathLst>
                  <a:path w="42" h="276">
                    <a:moveTo>
                      <a:pt x="0" y="0"/>
                    </a:moveTo>
                    <a:lnTo>
                      <a:pt x="1" y="2"/>
                    </a:lnTo>
                    <a:lnTo>
                      <a:pt x="4" y="7"/>
                    </a:lnTo>
                    <a:lnTo>
                      <a:pt x="9" y="14"/>
                    </a:lnTo>
                    <a:lnTo>
                      <a:pt x="14" y="24"/>
                    </a:lnTo>
                    <a:lnTo>
                      <a:pt x="20" y="38"/>
                    </a:lnTo>
                    <a:lnTo>
                      <a:pt x="26" y="52"/>
                    </a:lnTo>
                    <a:lnTo>
                      <a:pt x="31" y="71"/>
                    </a:lnTo>
                    <a:lnTo>
                      <a:pt x="36" y="90"/>
                    </a:lnTo>
                    <a:lnTo>
                      <a:pt x="40" y="112"/>
                    </a:lnTo>
                    <a:lnTo>
                      <a:pt x="42" y="136"/>
                    </a:lnTo>
                    <a:lnTo>
                      <a:pt x="42" y="161"/>
                    </a:lnTo>
                    <a:lnTo>
                      <a:pt x="40" y="188"/>
                    </a:lnTo>
                    <a:lnTo>
                      <a:pt x="35" y="216"/>
                    </a:lnTo>
                    <a:lnTo>
                      <a:pt x="28" y="246"/>
                    </a:lnTo>
                    <a:lnTo>
                      <a:pt x="16" y="276"/>
                    </a:lnTo>
                    <a:lnTo>
                      <a:pt x="17" y="273"/>
                    </a:lnTo>
                    <a:lnTo>
                      <a:pt x="20" y="259"/>
                    </a:lnTo>
                    <a:lnTo>
                      <a:pt x="23" y="246"/>
                    </a:lnTo>
                    <a:lnTo>
                      <a:pt x="26" y="230"/>
                    </a:lnTo>
                    <a:lnTo>
                      <a:pt x="28" y="212"/>
                    </a:lnTo>
                    <a:lnTo>
                      <a:pt x="31" y="191"/>
                    </a:lnTo>
                    <a:lnTo>
                      <a:pt x="31" y="167"/>
                    </a:lnTo>
                    <a:lnTo>
                      <a:pt x="31" y="143"/>
                    </a:lnTo>
                    <a:lnTo>
                      <a:pt x="30" y="117"/>
                    </a:lnTo>
                    <a:lnTo>
                      <a:pt x="26" y="89"/>
                    </a:lnTo>
                    <a:lnTo>
                      <a:pt x="20" y="60"/>
                    </a:lnTo>
                    <a:lnTo>
                      <a:pt x="11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3"/>
              <p:cNvSpPr>
                <a:spLocks/>
              </p:cNvSpPr>
              <p:nvPr/>
            </p:nvSpPr>
            <p:spPr bwMode="auto">
              <a:xfrm>
                <a:off x="4160838" y="2376488"/>
                <a:ext cx="388938" cy="273050"/>
              </a:xfrm>
              <a:custGeom>
                <a:avLst/>
                <a:gdLst/>
                <a:ahLst/>
                <a:cxnLst>
                  <a:cxn ang="0">
                    <a:pos x="203" y="0"/>
                  </a:cxn>
                  <a:cxn ang="0">
                    <a:pos x="213" y="9"/>
                  </a:cxn>
                  <a:cxn ang="0">
                    <a:pos x="219" y="17"/>
                  </a:cxn>
                  <a:cxn ang="0">
                    <a:pos x="225" y="25"/>
                  </a:cxn>
                  <a:cxn ang="0">
                    <a:pos x="231" y="36"/>
                  </a:cxn>
                  <a:cxn ang="0">
                    <a:pos x="237" y="47"/>
                  </a:cxn>
                  <a:cxn ang="0">
                    <a:pos x="241" y="59"/>
                  </a:cxn>
                  <a:cxn ang="0">
                    <a:pos x="244" y="72"/>
                  </a:cxn>
                  <a:cxn ang="0">
                    <a:pos x="245" y="85"/>
                  </a:cxn>
                  <a:cxn ang="0">
                    <a:pos x="243" y="98"/>
                  </a:cxn>
                  <a:cxn ang="0">
                    <a:pos x="238" y="112"/>
                  </a:cxn>
                  <a:cxn ang="0">
                    <a:pos x="228" y="126"/>
                  </a:cxn>
                  <a:cxn ang="0">
                    <a:pos x="215" y="139"/>
                  </a:cxn>
                  <a:cxn ang="0">
                    <a:pos x="197" y="151"/>
                  </a:cxn>
                  <a:cxn ang="0">
                    <a:pos x="179" y="160"/>
                  </a:cxn>
                  <a:cxn ang="0">
                    <a:pos x="158" y="166"/>
                  </a:cxn>
                  <a:cxn ang="0">
                    <a:pos x="137" y="170"/>
                  </a:cxn>
                  <a:cxn ang="0">
                    <a:pos x="117" y="172"/>
                  </a:cxn>
                  <a:cxn ang="0">
                    <a:pos x="95" y="172"/>
                  </a:cxn>
                  <a:cxn ang="0">
                    <a:pos x="76" y="170"/>
                  </a:cxn>
                  <a:cxn ang="0">
                    <a:pos x="56" y="166"/>
                  </a:cxn>
                  <a:cxn ang="0">
                    <a:pos x="39" y="161"/>
                  </a:cxn>
                  <a:cxn ang="0">
                    <a:pos x="23" y="154"/>
                  </a:cxn>
                  <a:cxn ang="0">
                    <a:pos x="11" y="147"/>
                  </a:cxn>
                  <a:cxn ang="0">
                    <a:pos x="0" y="139"/>
                  </a:cxn>
                  <a:cxn ang="0">
                    <a:pos x="3" y="140"/>
                  </a:cxn>
                  <a:cxn ang="0">
                    <a:pos x="8" y="140"/>
                  </a:cxn>
                  <a:cxn ang="0">
                    <a:pos x="17" y="142"/>
                  </a:cxn>
                  <a:cxn ang="0">
                    <a:pos x="28" y="143"/>
                  </a:cxn>
                  <a:cxn ang="0">
                    <a:pos x="42" y="144"/>
                  </a:cxn>
                  <a:cxn ang="0">
                    <a:pos x="57" y="144"/>
                  </a:cxn>
                  <a:cxn ang="0">
                    <a:pos x="74" y="143"/>
                  </a:cxn>
                  <a:cxn ang="0">
                    <a:pos x="91" y="140"/>
                  </a:cxn>
                  <a:cxn ang="0">
                    <a:pos x="109" y="136"/>
                  </a:cxn>
                  <a:cxn ang="0">
                    <a:pos x="126" y="129"/>
                  </a:cxn>
                  <a:cxn ang="0">
                    <a:pos x="142" y="120"/>
                  </a:cxn>
                  <a:cxn ang="0">
                    <a:pos x="157" y="107"/>
                  </a:cxn>
                  <a:cxn ang="0">
                    <a:pos x="155" y="108"/>
                  </a:cxn>
                  <a:cxn ang="0">
                    <a:pos x="150" y="109"/>
                  </a:cxn>
                  <a:cxn ang="0">
                    <a:pos x="142" y="109"/>
                  </a:cxn>
                  <a:cxn ang="0">
                    <a:pos x="131" y="109"/>
                  </a:cxn>
                  <a:cxn ang="0">
                    <a:pos x="119" y="109"/>
                  </a:cxn>
                  <a:cxn ang="0">
                    <a:pos x="106" y="106"/>
                  </a:cxn>
                  <a:cxn ang="0">
                    <a:pos x="92" y="101"/>
                  </a:cxn>
                  <a:cxn ang="0">
                    <a:pos x="80" y="95"/>
                  </a:cxn>
                  <a:cxn ang="0">
                    <a:pos x="68" y="84"/>
                  </a:cxn>
                  <a:cxn ang="0">
                    <a:pos x="89" y="84"/>
                  </a:cxn>
                  <a:cxn ang="0">
                    <a:pos x="99" y="84"/>
                  </a:cxn>
                  <a:cxn ang="0">
                    <a:pos x="123" y="81"/>
                  </a:cxn>
                  <a:cxn ang="0">
                    <a:pos x="148" y="73"/>
                  </a:cxn>
                  <a:cxn ang="0">
                    <a:pos x="160" y="68"/>
                  </a:cxn>
                  <a:cxn ang="0">
                    <a:pos x="171" y="61"/>
                  </a:cxn>
                  <a:cxn ang="0">
                    <a:pos x="182" y="53"/>
                  </a:cxn>
                  <a:cxn ang="0">
                    <a:pos x="191" y="42"/>
                  </a:cxn>
                  <a:cxn ang="0">
                    <a:pos x="197" y="31"/>
                  </a:cxn>
                  <a:cxn ang="0">
                    <a:pos x="202" y="16"/>
                  </a:cxn>
                  <a:cxn ang="0">
                    <a:pos x="203" y="0"/>
                  </a:cxn>
                </a:cxnLst>
                <a:rect l="0" t="0" r="r" b="b"/>
                <a:pathLst>
                  <a:path w="245" h="172">
                    <a:moveTo>
                      <a:pt x="203" y="0"/>
                    </a:moveTo>
                    <a:lnTo>
                      <a:pt x="213" y="9"/>
                    </a:lnTo>
                    <a:lnTo>
                      <a:pt x="219" y="17"/>
                    </a:lnTo>
                    <a:lnTo>
                      <a:pt x="225" y="25"/>
                    </a:lnTo>
                    <a:lnTo>
                      <a:pt x="231" y="36"/>
                    </a:lnTo>
                    <a:lnTo>
                      <a:pt x="237" y="47"/>
                    </a:lnTo>
                    <a:lnTo>
                      <a:pt x="241" y="59"/>
                    </a:lnTo>
                    <a:lnTo>
                      <a:pt x="244" y="72"/>
                    </a:lnTo>
                    <a:lnTo>
                      <a:pt x="245" y="85"/>
                    </a:lnTo>
                    <a:lnTo>
                      <a:pt x="243" y="98"/>
                    </a:lnTo>
                    <a:lnTo>
                      <a:pt x="238" y="112"/>
                    </a:lnTo>
                    <a:lnTo>
                      <a:pt x="228" y="126"/>
                    </a:lnTo>
                    <a:lnTo>
                      <a:pt x="215" y="139"/>
                    </a:lnTo>
                    <a:lnTo>
                      <a:pt x="197" y="151"/>
                    </a:lnTo>
                    <a:lnTo>
                      <a:pt x="179" y="160"/>
                    </a:lnTo>
                    <a:lnTo>
                      <a:pt x="158" y="166"/>
                    </a:lnTo>
                    <a:lnTo>
                      <a:pt x="137" y="170"/>
                    </a:lnTo>
                    <a:lnTo>
                      <a:pt x="117" y="172"/>
                    </a:lnTo>
                    <a:lnTo>
                      <a:pt x="95" y="172"/>
                    </a:lnTo>
                    <a:lnTo>
                      <a:pt x="76" y="170"/>
                    </a:lnTo>
                    <a:lnTo>
                      <a:pt x="56" y="166"/>
                    </a:lnTo>
                    <a:lnTo>
                      <a:pt x="39" y="161"/>
                    </a:lnTo>
                    <a:lnTo>
                      <a:pt x="23" y="154"/>
                    </a:lnTo>
                    <a:lnTo>
                      <a:pt x="11" y="147"/>
                    </a:lnTo>
                    <a:lnTo>
                      <a:pt x="0" y="139"/>
                    </a:lnTo>
                    <a:lnTo>
                      <a:pt x="3" y="140"/>
                    </a:lnTo>
                    <a:lnTo>
                      <a:pt x="8" y="140"/>
                    </a:lnTo>
                    <a:lnTo>
                      <a:pt x="17" y="142"/>
                    </a:lnTo>
                    <a:lnTo>
                      <a:pt x="28" y="143"/>
                    </a:lnTo>
                    <a:lnTo>
                      <a:pt x="42" y="144"/>
                    </a:lnTo>
                    <a:lnTo>
                      <a:pt x="57" y="144"/>
                    </a:lnTo>
                    <a:lnTo>
                      <a:pt x="74" y="143"/>
                    </a:lnTo>
                    <a:lnTo>
                      <a:pt x="91" y="140"/>
                    </a:lnTo>
                    <a:lnTo>
                      <a:pt x="109" y="136"/>
                    </a:lnTo>
                    <a:lnTo>
                      <a:pt x="126" y="129"/>
                    </a:lnTo>
                    <a:lnTo>
                      <a:pt x="142" y="120"/>
                    </a:lnTo>
                    <a:lnTo>
                      <a:pt x="157" y="107"/>
                    </a:lnTo>
                    <a:lnTo>
                      <a:pt x="155" y="108"/>
                    </a:lnTo>
                    <a:lnTo>
                      <a:pt x="150" y="109"/>
                    </a:lnTo>
                    <a:lnTo>
                      <a:pt x="142" y="109"/>
                    </a:lnTo>
                    <a:lnTo>
                      <a:pt x="131" y="109"/>
                    </a:lnTo>
                    <a:lnTo>
                      <a:pt x="119" y="109"/>
                    </a:lnTo>
                    <a:lnTo>
                      <a:pt x="106" y="106"/>
                    </a:lnTo>
                    <a:lnTo>
                      <a:pt x="92" y="101"/>
                    </a:lnTo>
                    <a:lnTo>
                      <a:pt x="80" y="95"/>
                    </a:lnTo>
                    <a:lnTo>
                      <a:pt x="68" y="84"/>
                    </a:lnTo>
                    <a:lnTo>
                      <a:pt x="89" y="84"/>
                    </a:lnTo>
                    <a:lnTo>
                      <a:pt x="99" y="84"/>
                    </a:lnTo>
                    <a:lnTo>
                      <a:pt x="123" y="81"/>
                    </a:lnTo>
                    <a:lnTo>
                      <a:pt x="148" y="73"/>
                    </a:lnTo>
                    <a:lnTo>
                      <a:pt x="160" y="68"/>
                    </a:lnTo>
                    <a:lnTo>
                      <a:pt x="171" y="61"/>
                    </a:lnTo>
                    <a:lnTo>
                      <a:pt x="182" y="53"/>
                    </a:lnTo>
                    <a:lnTo>
                      <a:pt x="191" y="42"/>
                    </a:lnTo>
                    <a:lnTo>
                      <a:pt x="197" y="31"/>
                    </a:lnTo>
                    <a:lnTo>
                      <a:pt x="202" y="16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3636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4"/>
              <p:cNvSpPr>
                <a:spLocks/>
              </p:cNvSpPr>
              <p:nvPr/>
            </p:nvSpPr>
            <p:spPr bwMode="auto">
              <a:xfrm>
                <a:off x="3951288" y="3162300"/>
                <a:ext cx="44450" cy="106363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6" y="9"/>
                  </a:cxn>
                  <a:cxn ang="0">
                    <a:pos x="24" y="20"/>
                  </a:cxn>
                  <a:cxn ang="0">
                    <a:pos x="22" y="31"/>
                  </a:cxn>
                  <a:cxn ang="0">
                    <a:pos x="19" y="42"/>
                  </a:cxn>
                  <a:cxn ang="0">
                    <a:pos x="17" y="52"/>
                  </a:cxn>
                  <a:cxn ang="0">
                    <a:pos x="15" y="60"/>
                  </a:cxn>
                  <a:cxn ang="0">
                    <a:pos x="14" y="65"/>
                  </a:cxn>
                  <a:cxn ang="0">
                    <a:pos x="13" y="67"/>
                  </a:cxn>
                  <a:cxn ang="0">
                    <a:pos x="0" y="64"/>
                  </a:cxn>
                  <a:cxn ang="0">
                    <a:pos x="2" y="58"/>
                  </a:cxn>
                  <a:cxn ang="0">
                    <a:pos x="3" y="48"/>
                  </a:cxn>
                  <a:cxn ang="0">
                    <a:pos x="4" y="38"/>
                  </a:cxn>
                  <a:cxn ang="0">
                    <a:pos x="5" y="27"/>
                  </a:cxn>
                  <a:cxn ang="0">
                    <a:pos x="5" y="1"/>
                  </a:cxn>
                  <a:cxn ang="0">
                    <a:pos x="28" y="0"/>
                  </a:cxn>
                </a:cxnLst>
                <a:rect l="0" t="0" r="r" b="b"/>
                <a:pathLst>
                  <a:path w="28" h="67">
                    <a:moveTo>
                      <a:pt x="28" y="0"/>
                    </a:moveTo>
                    <a:lnTo>
                      <a:pt x="26" y="9"/>
                    </a:lnTo>
                    <a:lnTo>
                      <a:pt x="24" y="20"/>
                    </a:lnTo>
                    <a:lnTo>
                      <a:pt x="22" y="31"/>
                    </a:lnTo>
                    <a:lnTo>
                      <a:pt x="19" y="42"/>
                    </a:lnTo>
                    <a:lnTo>
                      <a:pt x="17" y="52"/>
                    </a:lnTo>
                    <a:lnTo>
                      <a:pt x="15" y="60"/>
                    </a:lnTo>
                    <a:lnTo>
                      <a:pt x="14" y="65"/>
                    </a:lnTo>
                    <a:lnTo>
                      <a:pt x="13" y="67"/>
                    </a:lnTo>
                    <a:lnTo>
                      <a:pt x="0" y="64"/>
                    </a:lnTo>
                    <a:lnTo>
                      <a:pt x="2" y="58"/>
                    </a:lnTo>
                    <a:lnTo>
                      <a:pt x="3" y="48"/>
                    </a:lnTo>
                    <a:lnTo>
                      <a:pt x="4" y="38"/>
                    </a:lnTo>
                    <a:lnTo>
                      <a:pt x="5" y="27"/>
                    </a:lnTo>
                    <a:lnTo>
                      <a:pt x="5" y="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5"/>
              <p:cNvSpPr>
                <a:spLocks/>
              </p:cNvSpPr>
              <p:nvPr/>
            </p:nvSpPr>
            <p:spPr bwMode="auto">
              <a:xfrm>
                <a:off x="3652838" y="2598738"/>
                <a:ext cx="427038" cy="588963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121" y="9"/>
                  </a:cxn>
                  <a:cxn ang="0">
                    <a:pos x="129" y="20"/>
                  </a:cxn>
                  <a:cxn ang="0">
                    <a:pos x="137" y="33"/>
                  </a:cxn>
                  <a:cxn ang="0">
                    <a:pos x="145" y="47"/>
                  </a:cxn>
                  <a:cxn ang="0">
                    <a:pos x="150" y="60"/>
                  </a:cxn>
                  <a:cxn ang="0">
                    <a:pos x="154" y="72"/>
                  </a:cxn>
                  <a:cxn ang="0">
                    <a:pos x="159" y="82"/>
                  </a:cxn>
                  <a:cxn ang="0">
                    <a:pos x="162" y="89"/>
                  </a:cxn>
                  <a:cxn ang="0">
                    <a:pos x="163" y="95"/>
                  </a:cxn>
                  <a:cxn ang="0">
                    <a:pos x="164" y="97"/>
                  </a:cxn>
                  <a:cxn ang="0">
                    <a:pos x="101" y="132"/>
                  </a:cxn>
                  <a:cxn ang="0">
                    <a:pos x="106" y="140"/>
                  </a:cxn>
                  <a:cxn ang="0">
                    <a:pos x="112" y="151"/>
                  </a:cxn>
                  <a:cxn ang="0">
                    <a:pos x="118" y="163"/>
                  </a:cxn>
                  <a:cxn ang="0">
                    <a:pos x="126" y="176"/>
                  </a:cxn>
                  <a:cxn ang="0">
                    <a:pos x="140" y="204"/>
                  </a:cxn>
                  <a:cxn ang="0">
                    <a:pos x="147" y="218"/>
                  </a:cxn>
                  <a:cxn ang="0">
                    <a:pos x="154" y="231"/>
                  </a:cxn>
                  <a:cxn ang="0">
                    <a:pos x="160" y="243"/>
                  </a:cxn>
                  <a:cxn ang="0">
                    <a:pos x="164" y="253"/>
                  </a:cxn>
                  <a:cxn ang="0">
                    <a:pos x="168" y="261"/>
                  </a:cxn>
                  <a:cxn ang="0">
                    <a:pos x="171" y="266"/>
                  </a:cxn>
                  <a:cxn ang="0">
                    <a:pos x="171" y="268"/>
                  </a:cxn>
                  <a:cxn ang="0">
                    <a:pos x="243" y="239"/>
                  </a:cxn>
                  <a:cxn ang="0">
                    <a:pos x="244" y="240"/>
                  </a:cxn>
                  <a:cxn ang="0">
                    <a:pos x="246" y="244"/>
                  </a:cxn>
                  <a:cxn ang="0">
                    <a:pos x="249" y="251"/>
                  </a:cxn>
                  <a:cxn ang="0">
                    <a:pos x="253" y="260"/>
                  </a:cxn>
                  <a:cxn ang="0">
                    <a:pos x="258" y="275"/>
                  </a:cxn>
                  <a:cxn ang="0">
                    <a:pos x="262" y="293"/>
                  </a:cxn>
                  <a:cxn ang="0">
                    <a:pos x="266" y="310"/>
                  </a:cxn>
                  <a:cxn ang="0">
                    <a:pos x="267" y="322"/>
                  </a:cxn>
                  <a:cxn ang="0">
                    <a:pos x="269" y="332"/>
                  </a:cxn>
                  <a:cxn ang="0">
                    <a:pos x="269" y="338"/>
                  </a:cxn>
                  <a:cxn ang="0">
                    <a:pos x="269" y="344"/>
                  </a:cxn>
                  <a:cxn ang="0">
                    <a:pos x="168" y="371"/>
                  </a:cxn>
                  <a:cxn ang="0">
                    <a:pos x="163" y="356"/>
                  </a:cxn>
                  <a:cxn ang="0">
                    <a:pos x="157" y="341"/>
                  </a:cxn>
                  <a:cxn ang="0">
                    <a:pos x="149" y="323"/>
                  </a:cxn>
                  <a:cxn ang="0">
                    <a:pos x="140" y="305"/>
                  </a:cxn>
                  <a:cxn ang="0">
                    <a:pos x="131" y="285"/>
                  </a:cxn>
                  <a:cxn ang="0">
                    <a:pos x="120" y="265"/>
                  </a:cxn>
                  <a:cxn ang="0">
                    <a:pos x="98" y="224"/>
                  </a:cxn>
                  <a:cxn ang="0">
                    <a:pos x="74" y="184"/>
                  </a:cxn>
                  <a:cxn ang="0">
                    <a:pos x="62" y="166"/>
                  </a:cxn>
                  <a:cxn ang="0">
                    <a:pos x="51" y="148"/>
                  </a:cxn>
                  <a:cxn ang="0">
                    <a:pos x="41" y="131"/>
                  </a:cxn>
                  <a:cxn ang="0">
                    <a:pos x="31" y="115"/>
                  </a:cxn>
                  <a:cxn ang="0">
                    <a:pos x="22" y="101"/>
                  </a:cxn>
                  <a:cxn ang="0">
                    <a:pos x="14" y="89"/>
                  </a:cxn>
                  <a:cxn ang="0">
                    <a:pos x="8" y="80"/>
                  </a:cxn>
                  <a:cxn ang="0">
                    <a:pos x="3" y="72"/>
                  </a:cxn>
                  <a:cxn ang="0">
                    <a:pos x="0" y="68"/>
                  </a:cxn>
                  <a:cxn ang="0">
                    <a:pos x="0" y="67"/>
                  </a:cxn>
                  <a:cxn ang="0">
                    <a:pos x="112" y="0"/>
                  </a:cxn>
                </a:cxnLst>
                <a:rect l="0" t="0" r="r" b="b"/>
                <a:pathLst>
                  <a:path w="269" h="371">
                    <a:moveTo>
                      <a:pt x="112" y="0"/>
                    </a:moveTo>
                    <a:lnTo>
                      <a:pt x="121" y="9"/>
                    </a:lnTo>
                    <a:lnTo>
                      <a:pt x="129" y="20"/>
                    </a:lnTo>
                    <a:lnTo>
                      <a:pt x="137" y="33"/>
                    </a:lnTo>
                    <a:lnTo>
                      <a:pt x="145" y="47"/>
                    </a:lnTo>
                    <a:lnTo>
                      <a:pt x="150" y="60"/>
                    </a:lnTo>
                    <a:lnTo>
                      <a:pt x="154" y="72"/>
                    </a:lnTo>
                    <a:lnTo>
                      <a:pt x="159" y="82"/>
                    </a:lnTo>
                    <a:lnTo>
                      <a:pt x="162" y="89"/>
                    </a:lnTo>
                    <a:lnTo>
                      <a:pt x="163" y="95"/>
                    </a:lnTo>
                    <a:lnTo>
                      <a:pt x="164" y="97"/>
                    </a:lnTo>
                    <a:lnTo>
                      <a:pt x="101" y="132"/>
                    </a:lnTo>
                    <a:lnTo>
                      <a:pt x="106" y="140"/>
                    </a:lnTo>
                    <a:lnTo>
                      <a:pt x="112" y="151"/>
                    </a:lnTo>
                    <a:lnTo>
                      <a:pt x="118" y="163"/>
                    </a:lnTo>
                    <a:lnTo>
                      <a:pt x="126" y="176"/>
                    </a:lnTo>
                    <a:lnTo>
                      <a:pt x="140" y="204"/>
                    </a:lnTo>
                    <a:lnTo>
                      <a:pt x="147" y="218"/>
                    </a:lnTo>
                    <a:lnTo>
                      <a:pt x="154" y="231"/>
                    </a:lnTo>
                    <a:lnTo>
                      <a:pt x="160" y="243"/>
                    </a:lnTo>
                    <a:lnTo>
                      <a:pt x="164" y="253"/>
                    </a:lnTo>
                    <a:lnTo>
                      <a:pt x="168" y="261"/>
                    </a:lnTo>
                    <a:lnTo>
                      <a:pt x="171" y="266"/>
                    </a:lnTo>
                    <a:lnTo>
                      <a:pt x="171" y="268"/>
                    </a:lnTo>
                    <a:lnTo>
                      <a:pt x="243" y="239"/>
                    </a:lnTo>
                    <a:lnTo>
                      <a:pt x="244" y="240"/>
                    </a:lnTo>
                    <a:lnTo>
                      <a:pt x="246" y="244"/>
                    </a:lnTo>
                    <a:lnTo>
                      <a:pt x="249" y="251"/>
                    </a:lnTo>
                    <a:lnTo>
                      <a:pt x="253" y="260"/>
                    </a:lnTo>
                    <a:lnTo>
                      <a:pt x="258" y="275"/>
                    </a:lnTo>
                    <a:lnTo>
                      <a:pt x="262" y="293"/>
                    </a:lnTo>
                    <a:lnTo>
                      <a:pt x="266" y="310"/>
                    </a:lnTo>
                    <a:lnTo>
                      <a:pt x="267" y="322"/>
                    </a:lnTo>
                    <a:lnTo>
                      <a:pt x="269" y="332"/>
                    </a:lnTo>
                    <a:lnTo>
                      <a:pt x="269" y="338"/>
                    </a:lnTo>
                    <a:lnTo>
                      <a:pt x="269" y="344"/>
                    </a:lnTo>
                    <a:lnTo>
                      <a:pt x="168" y="371"/>
                    </a:lnTo>
                    <a:lnTo>
                      <a:pt x="163" y="356"/>
                    </a:lnTo>
                    <a:lnTo>
                      <a:pt x="157" y="341"/>
                    </a:lnTo>
                    <a:lnTo>
                      <a:pt x="149" y="323"/>
                    </a:lnTo>
                    <a:lnTo>
                      <a:pt x="140" y="305"/>
                    </a:lnTo>
                    <a:lnTo>
                      <a:pt x="131" y="285"/>
                    </a:lnTo>
                    <a:lnTo>
                      <a:pt x="120" y="265"/>
                    </a:lnTo>
                    <a:lnTo>
                      <a:pt x="98" y="224"/>
                    </a:lnTo>
                    <a:lnTo>
                      <a:pt x="74" y="184"/>
                    </a:lnTo>
                    <a:lnTo>
                      <a:pt x="62" y="166"/>
                    </a:lnTo>
                    <a:lnTo>
                      <a:pt x="51" y="148"/>
                    </a:lnTo>
                    <a:lnTo>
                      <a:pt x="41" y="131"/>
                    </a:lnTo>
                    <a:lnTo>
                      <a:pt x="31" y="115"/>
                    </a:lnTo>
                    <a:lnTo>
                      <a:pt x="22" y="101"/>
                    </a:lnTo>
                    <a:lnTo>
                      <a:pt x="14" y="89"/>
                    </a:lnTo>
                    <a:lnTo>
                      <a:pt x="8" y="80"/>
                    </a:lnTo>
                    <a:lnTo>
                      <a:pt x="3" y="72"/>
                    </a:lnTo>
                    <a:lnTo>
                      <a:pt x="0" y="68"/>
                    </a:lnTo>
                    <a:lnTo>
                      <a:pt x="0" y="67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48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6"/>
              <p:cNvSpPr>
                <a:spLocks/>
              </p:cNvSpPr>
              <p:nvPr/>
            </p:nvSpPr>
            <p:spPr bwMode="auto">
              <a:xfrm>
                <a:off x="3800476" y="2598738"/>
                <a:ext cx="112713" cy="168275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8" y="9"/>
                  </a:cxn>
                  <a:cxn ang="0">
                    <a:pos x="36" y="20"/>
                  </a:cxn>
                  <a:cxn ang="0">
                    <a:pos x="44" y="33"/>
                  </a:cxn>
                  <a:cxn ang="0">
                    <a:pos x="52" y="47"/>
                  </a:cxn>
                  <a:cxn ang="0">
                    <a:pos x="57" y="60"/>
                  </a:cxn>
                  <a:cxn ang="0">
                    <a:pos x="61" y="72"/>
                  </a:cxn>
                  <a:cxn ang="0">
                    <a:pos x="66" y="82"/>
                  </a:cxn>
                  <a:cxn ang="0">
                    <a:pos x="69" y="89"/>
                  </a:cxn>
                  <a:cxn ang="0">
                    <a:pos x="70" y="95"/>
                  </a:cxn>
                  <a:cxn ang="0">
                    <a:pos x="71" y="97"/>
                  </a:cxn>
                  <a:cxn ang="0">
                    <a:pos x="53" y="106"/>
                  </a:cxn>
                  <a:cxn ang="0">
                    <a:pos x="45" y="87"/>
                  </a:cxn>
                  <a:cxn ang="0">
                    <a:pos x="36" y="69"/>
                  </a:cxn>
                  <a:cxn ang="0">
                    <a:pos x="27" y="52"/>
                  </a:cxn>
                  <a:cxn ang="0">
                    <a:pos x="17" y="36"/>
                  </a:cxn>
                  <a:cxn ang="0">
                    <a:pos x="8" y="22"/>
                  </a:cxn>
                  <a:cxn ang="0">
                    <a:pos x="0" y="11"/>
                  </a:cxn>
                  <a:cxn ang="0">
                    <a:pos x="19" y="0"/>
                  </a:cxn>
                </a:cxnLst>
                <a:rect l="0" t="0" r="r" b="b"/>
                <a:pathLst>
                  <a:path w="71" h="106">
                    <a:moveTo>
                      <a:pt x="19" y="0"/>
                    </a:moveTo>
                    <a:lnTo>
                      <a:pt x="28" y="9"/>
                    </a:lnTo>
                    <a:lnTo>
                      <a:pt x="36" y="20"/>
                    </a:lnTo>
                    <a:lnTo>
                      <a:pt x="44" y="33"/>
                    </a:lnTo>
                    <a:lnTo>
                      <a:pt x="52" y="47"/>
                    </a:lnTo>
                    <a:lnTo>
                      <a:pt x="57" y="60"/>
                    </a:lnTo>
                    <a:lnTo>
                      <a:pt x="61" y="72"/>
                    </a:lnTo>
                    <a:lnTo>
                      <a:pt x="66" y="82"/>
                    </a:lnTo>
                    <a:lnTo>
                      <a:pt x="69" y="89"/>
                    </a:lnTo>
                    <a:lnTo>
                      <a:pt x="70" y="95"/>
                    </a:lnTo>
                    <a:lnTo>
                      <a:pt x="71" y="97"/>
                    </a:lnTo>
                    <a:lnTo>
                      <a:pt x="53" y="106"/>
                    </a:lnTo>
                    <a:lnTo>
                      <a:pt x="45" y="87"/>
                    </a:lnTo>
                    <a:lnTo>
                      <a:pt x="36" y="69"/>
                    </a:lnTo>
                    <a:lnTo>
                      <a:pt x="27" y="52"/>
                    </a:lnTo>
                    <a:lnTo>
                      <a:pt x="17" y="36"/>
                    </a:lnTo>
                    <a:lnTo>
                      <a:pt x="8" y="22"/>
                    </a:lnTo>
                    <a:lnTo>
                      <a:pt x="0" y="1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1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7"/>
              <p:cNvSpPr>
                <a:spLocks/>
              </p:cNvSpPr>
              <p:nvPr/>
            </p:nvSpPr>
            <p:spPr bwMode="auto">
              <a:xfrm>
                <a:off x="4011613" y="2978150"/>
                <a:ext cx="68263" cy="17303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8" y="1"/>
                  </a:cxn>
                  <a:cxn ang="0">
                    <a:pos x="20" y="5"/>
                  </a:cxn>
                  <a:cxn ang="0">
                    <a:pos x="23" y="12"/>
                  </a:cxn>
                  <a:cxn ang="0">
                    <a:pos x="27" y="21"/>
                  </a:cxn>
                  <a:cxn ang="0">
                    <a:pos x="32" y="36"/>
                  </a:cxn>
                  <a:cxn ang="0">
                    <a:pos x="36" y="54"/>
                  </a:cxn>
                  <a:cxn ang="0">
                    <a:pos x="40" y="71"/>
                  </a:cxn>
                  <a:cxn ang="0">
                    <a:pos x="41" y="83"/>
                  </a:cxn>
                  <a:cxn ang="0">
                    <a:pos x="43" y="93"/>
                  </a:cxn>
                  <a:cxn ang="0">
                    <a:pos x="43" y="99"/>
                  </a:cxn>
                  <a:cxn ang="0">
                    <a:pos x="43" y="105"/>
                  </a:cxn>
                  <a:cxn ang="0">
                    <a:pos x="26" y="109"/>
                  </a:cxn>
                  <a:cxn ang="0">
                    <a:pos x="24" y="87"/>
                  </a:cxn>
                  <a:cxn ang="0">
                    <a:pos x="19" y="65"/>
                  </a:cxn>
                  <a:cxn ang="0">
                    <a:pos x="12" y="43"/>
                  </a:cxn>
                  <a:cxn ang="0">
                    <a:pos x="6" y="24"/>
                  </a:cxn>
                  <a:cxn ang="0">
                    <a:pos x="0" y="7"/>
                  </a:cxn>
                  <a:cxn ang="0">
                    <a:pos x="17" y="0"/>
                  </a:cxn>
                </a:cxnLst>
                <a:rect l="0" t="0" r="r" b="b"/>
                <a:pathLst>
                  <a:path w="43" h="109">
                    <a:moveTo>
                      <a:pt x="17" y="0"/>
                    </a:moveTo>
                    <a:lnTo>
                      <a:pt x="18" y="1"/>
                    </a:lnTo>
                    <a:lnTo>
                      <a:pt x="20" y="5"/>
                    </a:lnTo>
                    <a:lnTo>
                      <a:pt x="23" y="12"/>
                    </a:lnTo>
                    <a:lnTo>
                      <a:pt x="27" y="21"/>
                    </a:lnTo>
                    <a:lnTo>
                      <a:pt x="32" y="36"/>
                    </a:lnTo>
                    <a:lnTo>
                      <a:pt x="36" y="54"/>
                    </a:lnTo>
                    <a:lnTo>
                      <a:pt x="40" y="71"/>
                    </a:lnTo>
                    <a:lnTo>
                      <a:pt x="41" y="83"/>
                    </a:lnTo>
                    <a:lnTo>
                      <a:pt x="43" y="93"/>
                    </a:lnTo>
                    <a:lnTo>
                      <a:pt x="43" y="99"/>
                    </a:lnTo>
                    <a:lnTo>
                      <a:pt x="43" y="105"/>
                    </a:lnTo>
                    <a:lnTo>
                      <a:pt x="26" y="109"/>
                    </a:lnTo>
                    <a:lnTo>
                      <a:pt x="24" y="87"/>
                    </a:lnTo>
                    <a:lnTo>
                      <a:pt x="19" y="65"/>
                    </a:lnTo>
                    <a:lnTo>
                      <a:pt x="12" y="43"/>
                    </a:lnTo>
                    <a:lnTo>
                      <a:pt x="6" y="24"/>
                    </a:lnTo>
                    <a:lnTo>
                      <a:pt x="0" y="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81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8"/>
              <p:cNvSpPr>
                <a:spLocks/>
              </p:cNvSpPr>
              <p:nvPr/>
            </p:nvSpPr>
            <p:spPr bwMode="auto">
              <a:xfrm>
                <a:off x="4006851" y="4573588"/>
                <a:ext cx="617538" cy="1435100"/>
              </a:xfrm>
              <a:custGeom>
                <a:avLst/>
                <a:gdLst/>
                <a:ahLst/>
                <a:cxnLst>
                  <a:cxn ang="0">
                    <a:pos x="271" y="5"/>
                  </a:cxn>
                  <a:cxn ang="0">
                    <a:pos x="389" y="62"/>
                  </a:cxn>
                  <a:cxn ang="0">
                    <a:pos x="388" y="82"/>
                  </a:cxn>
                  <a:cxn ang="0">
                    <a:pos x="385" y="116"/>
                  </a:cxn>
                  <a:cxn ang="0">
                    <a:pos x="380" y="163"/>
                  </a:cxn>
                  <a:cxn ang="0">
                    <a:pos x="377" y="217"/>
                  </a:cxn>
                  <a:cxn ang="0">
                    <a:pos x="372" y="277"/>
                  </a:cxn>
                  <a:cxn ang="0">
                    <a:pos x="368" y="336"/>
                  </a:cxn>
                  <a:cxn ang="0">
                    <a:pos x="364" y="393"/>
                  </a:cxn>
                  <a:cxn ang="0">
                    <a:pos x="361" y="444"/>
                  </a:cxn>
                  <a:cxn ang="0">
                    <a:pos x="360" y="484"/>
                  </a:cxn>
                  <a:cxn ang="0">
                    <a:pos x="359" y="527"/>
                  </a:cxn>
                  <a:cxn ang="0">
                    <a:pos x="360" y="805"/>
                  </a:cxn>
                  <a:cxn ang="0">
                    <a:pos x="239" y="904"/>
                  </a:cxn>
                  <a:cxn ang="0">
                    <a:pos x="234" y="858"/>
                  </a:cxn>
                  <a:cxn ang="0">
                    <a:pos x="232" y="795"/>
                  </a:cxn>
                  <a:cxn ang="0">
                    <a:pos x="231" y="723"/>
                  </a:cxn>
                  <a:cxn ang="0">
                    <a:pos x="232" y="605"/>
                  </a:cxn>
                  <a:cxn ang="0">
                    <a:pos x="233" y="528"/>
                  </a:cxn>
                  <a:cxn ang="0">
                    <a:pos x="235" y="459"/>
                  </a:cxn>
                  <a:cxn ang="0">
                    <a:pos x="237" y="401"/>
                  </a:cxn>
                  <a:cxn ang="0">
                    <a:pos x="243" y="321"/>
                  </a:cxn>
                  <a:cxn ang="0">
                    <a:pos x="247" y="269"/>
                  </a:cxn>
                  <a:cxn ang="0">
                    <a:pos x="250" y="224"/>
                  </a:cxn>
                  <a:cxn ang="0">
                    <a:pos x="251" y="191"/>
                  </a:cxn>
                  <a:cxn ang="0">
                    <a:pos x="253" y="173"/>
                  </a:cxn>
                  <a:cxn ang="0">
                    <a:pos x="143" y="173"/>
                  </a:cxn>
                  <a:cxn ang="0">
                    <a:pos x="147" y="218"/>
                  </a:cxn>
                  <a:cxn ang="0">
                    <a:pos x="150" y="280"/>
                  </a:cxn>
                  <a:cxn ang="0">
                    <a:pos x="153" y="352"/>
                  </a:cxn>
                  <a:cxn ang="0">
                    <a:pos x="153" y="429"/>
                  </a:cxn>
                  <a:cxn ang="0">
                    <a:pos x="154" y="507"/>
                  </a:cxn>
                  <a:cxn ang="0">
                    <a:pos x="153" y="611"/>
                  </a:cxn>
                  <a:cxn ang="0">
                    <a:pos x="153" y="695"/>
                  </a:cxn>
                  <a:cxn ang="0">
                    <a:pos x="150" y="749"/>
                  </a:cxn>
                  <a:cxn ang="0">
                    <a:pos x="147" y="799"/>
                  </a:cxn>
                  <a:cxn ang="0">
                    <a:pos x="145" y="841"/>
                  </a:cxn>
                  <a:cxn ang="0">
                    <a:pos x="142" y="872"/>
                  </a:cxn>
                  <a:cxn ang="0">
                    <a:pos x="140" y="889"/>
                  </a:cxn>
                  <a:cxn ang="0">
                    <a:pos x="17" y="856"/>
                  </a:cxn>
                  <a:cxn ang="0">
                    <a:pos x="18" y="846"/>
                  </a:cxn>
                  <a:cxn ang="0">
                    <a:pos x="19" y="818"/>
                  </a:cxn>
                  <a:cxn ang="0">
                    <a:pos x="21" y="773"/>
                  </a:cxn>
                  <a:cxn ang="0">
                    <a:pos x="22" y="713"/>
                  </a:cxn>
                  <a:cxn ang="0">
                    <a:pos x="23" y="599"/>
                  </a:cxn>
                  <a:cxn ang="0">
                    <a:pos x="21" y="510"/>
                  </a:cxn>
                  <a:cxn ang="0">
                    <a:pos x="18" y="432"/>
                  </a:cxn>
                  <a:cxn ang="0">
                    <a:pos x="13" y="318"/>
                  </a:cxn>
                  <a:cxn ang="0">
                    <a:pos x="10" y="247"/>
                  </a:cxn>
                  <a:cxn ang="0">
                    <a:pos x="7" y="185"/>
                  </a:cxn>
                  <a:cxn ang="0">
                    <a:pos x="4" y="134"/>
                  </a:cxn>
                  <a:cxn ang="0">
                    <a:pos x="1" y="96"/>
                  </a:cxn>
                  <a:cxn ang="0">
                    <a:pos x="0" y="76"/>
                  </a:cxn>
                  <a:cxn ang="0">
                    <a:pos x="223" y="0"/>
                  </a:cxn>
                </a:cxnLst>
                <a:rect l="0" t="0" r="r" b="b"/>
                <a:pathLst>
                  <a:path w="389" h="904">
                    <a:moveTo>
                      <a:pt x="223" y="0"/>
                    </a:moveTo>
                    <a:lnTo>
                      <a:pt x="271" y="5"/>
                    </a:lnTo>
                    <a:lnTo>
                      <a:pt x="389" y="60"/>
                    </a:lnTo>
                    <a:lnTo>
                      <a:pt x="389" y="62"/>
                    </a:lnTo>
                    <a:lnTo>
                      <a:pt x="389" y="70"/>
                    </a:lnTo>
                    <a:lnTo>
                      <a:pt x="388" y="82"/>
                    </a:lnTo>
                    <a:lnTo>
                      <a:pt x="386" y="98"/>
                    </a:lnTo>
                    <a:lnTo>
                      <a:pt x="385" y="116"/>
                    </a:lnTo>
                    <a:lnTo>
                      <a:pt x="383" y="138"/>
                    </a:lnTo>
                    <a:lnTo>
                      <a:pt x="380" y="163"/>
                    </a:lnTo>
                    <a:lnTo>
                      <a:pt x="379" y="189"/>
                    </a:lnTo>
                    <a:lnTo>
                      <a:pt x="377" y="217"/>
                    </a:lnTo>
                    <a:lnTo>
                      <a:pt x="375" y="247"/>
                    </a:lnTo>
                    <a:lnTo>
                      <a:pt x="372" y="277"/>
                    </a:lnTo>
                    <a:lnTo>
                      <a:pt x="370" y="306"/>
                    </a:lnTo>
                    <a:lnTo>
                      <a:pt x="368" y="336"/>
                    </a:lnTo>
                    <a:lnTo>
                      <a:pt x="366" y="365"/>
                    </a:lnTo>
                    <a:lnTo>
                      <a:pt x="364" y="393"/>
                    </a:lnTo>
                    <a:lnTo>
                      <a:pt x="363" y="420"/>
                    </a:lnTo>
                    <a:lnTo>
                      <a:pt x="361" y="444"/>
                    </a:lnTo>
                    <a:lnTo>
                      <a:pt x="361" y="465"/>
                    </a:lnTo>
                    <a:lnTo>
                      <a:pt x="360" y="484"/>
                    </a:lnTo>
                    <a:lnTo>
                      <a:pt x="360" y="504"/>
                    </a:lnTo>
                    <a:lnTo>
                      <a:pt x="359" y="527"/>
                    </a:lnTo>
                    <a:lnTo>
                      <a:pt x="359" y="787"/>
                    </a:lnTo>
                    <a:lnTo>
                      <a:pt x="360" y="805"/>
                    </a:lnTo>
                    <a:lnTo>
                      <a:pt x="360" y="842"/>
                    </a:lnTo>
                    <a:lnTo>
                      <a:pt x="239" y="904"/>
                    </a:lnTo>
                    <a:lnTo>
                      <a:pt x="237" y="884"/>
                    </a:lnTo>
                    <a:lnTo>
                      <a:pt x="234" y="858"/>
                    </a:lnTo>
                    <a:lnTo>
                      <a:pt x="233" y="829"/>
                    </a:lnTo>
                    <a:lnTo>
                      <a:pt x="232" y="795"/>
                    </a:lnTo>
                    <a:lnTo>
                      <a:pt x="232" y="760"/>
                    </a:lnTo>
                    <a:lnTo>
                      <a:pt x="231" y="723"/>
                    </a:lnTo>
                    <a:lnTo>
                      <a:pt x="231" y="645"/>
                    </a:lnTo>
                    <a:lnTo>
                      <a:pt x="232" y="605"/>
                    </a:lnTo>
                    <a:lnTo>
                      <a:pt x="232" y="566"/>
                    </a:lnTo>
                    <a:lnTo>
                      <a:pt x="233" y="528"/>
                    </a:lnTo>
                    <a:lnTo>
                      <a:pt x="234" y="492"/>
                    </a:lnTo>
                    <a:lnTo>
                      <a:pt x="235" y="459"/>
                    </a:lnTo>
                    <a:lnTo>
                      <a:pt x="236" y="428"/>
                    </a:lnTo>
                    <a:lnTo>
                      <a:pt x="237" y="401"/>
                    </a:lnTo>
                    <a:lnTo>
                      <a:pt x="239" y="378"/>
                    </a:lnTo>
                    <a:lnTo>
                      <a:pt x="243" y="321"/>
                    </a:lnTo>
                    <a:lnTo>
                      <a:pt x="245" y="294"/>
                    </a:lnTo>
                    <a:lnTo>
                      <a:pt x="247" y="269"/>
                    </a:lnTo>
                    <a:lnTo>
                      <a:pt x="248" y="245"/>
                    </a:lnTo>
                    <a:lnTo>
                      <a:pt x="250" y="224"/>
                    </a:lnTo>
                    <a:lnTo>
                      <a:pt x="251" y="206"/>
                    </a:lnTo>
                    <a:lnTo>
                      <a:pt x="251" y="191"/>
                    </a:lnTo>
                    <a:lnTo>
                      <a:pt x="252" y="180"/>
                    </a:lnTo>
                    <a:lnTo>
                      <a:pt x="253" y="173"/>
                    </a:lnTo>
                    <a:lnTo>
                      <a:pt x="253" y="171"/>
                    </a:lnTo>
                    <a:lnTo>
                      <a:pt x="143" y="173"/>
                    </a:lnTo>
                    <a:lnTo>
                      <a:pt x="145" y="194"/>
                    </a:lnTo>
                    <a:lnTo>
                      <a:pt x="147" y="218"/>
                    </a:lnTo>
                    <a:lnTo>
                      <a:pt x="149" y="247"/>
                    </a:lnTo>
                    <a:lnTo>
                      <a:pt x="150" y="280"/>
                    </a:lnTo>
                    <a:lnTo>
                      <a:pt x="151" y="314"/>
                    </a:lnTo>
                    <a:lnTo>
                      <a:pt x="153" y="352"/>
                    </a:lnTo>
                    <a:lnTo>
                      <a:pt x="153" y="390"/>
                    </a:lnTo>
                    <a:lnTo>
                      <a:pt x="153" y="429"/>
                    </a:lnTo>
                    <a:lnTo>
                      <a:pt x="153" y="468"/>
                    </a:lnTo>
                    <a:lnTo>
                      <a:pt x="154" y="507"/>
                    </a:lnTo>
                    <a:lnTo>
                      <a:pt x="154" y="579"/>
                    </a:lnTo>
                    <a:lnTo>
                      <a:pt x="153" y="611"/>
                    </a:lnTo>
                    <a:lnTo>
                      <a:pt x="153" y="666"/>
                    </a:lnTo>
                    <a:lnTo>
                      <a:pt x="153" y="695"/>
                    </a:lnTo>
                    <a:lnTo>
                      <a:pt x="152" y="722"/>
                    </a:lnTo>
                    <a:lnTo>
                      <a:pt x="150" y="749"/>
                    </a:lnTo>
                    <a:lnTo>
                      <a:pt x="149" y="775"/>
                    </a:lnTo>
                    <a:lnTo>
                      <a:pt x="147" y="799"/>
                    </a:lnTo>
                    <a:lnTo>
                      <a:pt x="146" y="821"/>
                    </a:lnTo>
                    <a:lnTo>
                      <a:pt x="145" y="841"/>
                    </a:lnTo>
                    <a:lnTo>
                      <a:pt x="143" y="858"/>
                    </a:lnTo>
                    <a:lnTo>
                      <a:pt x="142" y="872"/>
                    </a:lnTo>
                    <a:lnTo>
                      <a:pt x="141" y="882"/>
                    </a:lnTo>
                    <a:lnTo>
                      <a:pt x="140" y="889"/>
                    </a:lnTo>
                    <a:lnTo>
                      <a:pt x="140" y="891"/>
                    </a:lnTo>
                    <a:lnTo>
                      <a:pt x="17" y="856"/>
                    </a:lnTo>
                    <a:lnTo>
                      <a:pt x="17" y="854"/>
                    </a:lnTo>
                    <a:lnTo>
                      <a:pt x="18" y="846"/>
                    </a:lnTo>
                    <a:lnTo>
                      <a:pt x="18" y="834"/>
                    </a:lnTo>
                    <a:lnTo>
                      <a:pt x="19" y="818"/>
                    </a:lnTo>
                    <a:lnTo>
                      <a:pt x="20" y="797"/>
                    </a:lnTo>
                    <a:lnTo>
                      <a:pt x="21" y="773"/>
                    </a:lnTo>
                    <a:lnTo>
                      <a:pt x="21" y="745"/>
                    </a:lnTo>
                    <a:lnTo>
                      <a:pt x="22" y="713"/>
                    </a:lnTo>
                    <a:lnTo>
                      <a:pt x="23" y="678"/>
                    </a:lnTo>
                    <a:lnTo>
                      <a:pt x="23" y="599"/>
                    </a:lnTo>
                    <a:lnTo>
                      <a:pt x="22" y="555"/>
                    </a:lnTo>
                    <a:lnTo>
                      <a:pt x="21" y="510"/>
                    </a:lnTo>
                    <a:lnTo>
                      <a:pt x="19" y="471"/>
                    </a:lnTo>
                    <a:lnTo>
                      <a:pt x="18" y="432"/>
                    </a:lnTo>
                    <a:lnTo>
                      <a:pt x="15" y="356"/>
                    </a:lnTo>
                    <a:lnTo>
                      <a:pt x="13" y="318"/>
                    </a:lnTo>
                    <a:lnTo>
                      <a:pt x="12" y="282"/>
                    </a:lnTo>
                    <a:lnTo>
                      <a:pt x="10" y="247"/>
                    </a:lnTo>
                    <a:lnTo>
                      <a:pt x="8" y="215"/>
                    </a:lnTo>
                    <a:lnTo>
                      <a:pt x="7" y="185"/>
                    </a:lnTo>
                    <a:lnTo>
                      <a:pt x="5" y="157"/>
                    </a:lnTo>
                    <a:lnTo>
                      <a:pt x="4" y="134"/>
                    </a:lnTo>
                    <a:lnTo>
                      <a:pt x="2" y="113"/>
                    </a:lnTo>
                    <a:lnTo>
                      <a:pt x="1" y="96"/>
                    </a:lnTo>
                    <a:lnTo>
                      <a:pt x="1" y="84"/>
                    </a:lnTo>
                    <a:lnTo>
                      <a:pt x="0" y="76"/>
                    </a:lnTo>
                    <a:lnTo>
                      <a:pt x="0" y="73"/>
                    </a:lnTo>
                    <a:lnTo>
                      <a:pt x="22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9"/>
              <p:cNvSpPr>
                <a:spLocks/>
              </p:cNvSpPr>
              <p:nvPr/>
            </p:nvSpPr>
            <p:spPr bwMode="auto">
              <a:xfrm>
                <a:off x="3960813" y="5873750"/>
                <a:ext cx="279400" cy="179388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03" y="1"/>
                  </a:cxn>
                  <a:cxn ang="0">
                    <a:pos x="118" y="4"/>
                  </a:cxn>
                  <a:cxn ang="0">
                    <a:pos x="131" y="9"/>
                  </a:cxn>
                  <a:cxn ang="0">
                    <a:pos x="141" y="16"/>
                  </a:cxn>
                  <a:cxn ang="0">
                    <a:pos x="150" y="24"/>
                  </a:cxn>
                  <a:cxn ang="0">
                    <a:pos x="157" y="34"/>
                  </a:cxn>
                  <a:cxn ang="0">
                    <a:pos x="163" y="44"/>
                  </a:cxn>
                  <a:cxn ang="0">
                    <a:pos x="168" y="55"/>
                  </a:cxn>
                  <a:cxn ang="0">
                    <a:pos x="174" y="74"/>
                  </a:cxn>
                  <a:cxn ang="0">
                    <a:pos x="175" y="83"/>
                  </a:cxn>
                  <a:cxn ang="0">
                    <a:pos x="176" y="90"/>
                  </a:cxn>
                  <a:cxn ang="0">
                    <a:pos x="176" y="96"/>
                  </a:cxn>
                  <a:cxn ang="0">
                    <a:pos x="176" y="101"/>
                  </a:cxn>
                  <a:cxn ang="0">
                    <a:pos x="174" y="102"/>
                  </a:cxn>
                  <a:cxn ang="0">
                    <a:pos x="168" y="102"/>
                  </a:cxn>
                  <a:cxn ang="0">
                    <a:pos x="160" y="105"/>
                  </a:cxn>
                  <a:cxn ang="0">
                    <a:pos x="148" y="107"/>
                  </a:cxn>
                  <a:cxn ang="0">
                    <a:pos x="133" y="109"/>
                  </a:cxn>
                  <a:cxn ang="0">
                    <a:pos x="117" y="111"/>
                  </a:cxn>
                  <a:cxn ang="0">
                    <a:pos x="98" y="113"/>
                  </a:cxn>
                  <a:cxn ang="0">
                    <a:pos x="78" y="113"/>
                  </a:cxn>
                  <a:cxn ang="0">
                    <a:pos x="58" y="113"/>
                  </a:cxn>
                  <a:cxn ang="0">
                    <a:pos x="42" y="113"/>
                  </a:cxn>
                  <a:cxn ang="0">
                    <a:pos x="28" y="111"/>
                  </a:cxn>
                  <a:cxn ang="0">
                    <a:pos x="18" y="109"/>
                  </a:cxn>
                  <a:cxn ang="0">
                    <a:pos x="11" y="107"/>
                  </a:cxn>
                  <a:cxn ang="0">
                    <a:pos x="5" y="105"/>
                  </a:cxn>
                  <a:cxn ang="0">
                    <a:pos x="2" y="102"/>
                  </a:cxn>
                  <a:cxn ang="0">
                    <a:pos x="1" y="102"/>
                  </a:cxn>
                  <a:cxn ang="0">
                    <a:pos x="0" y="101"/>
                  </a:cxn>
                  <a:cxn ang="0">
                    <a:pos x="0" y="89"/>
                  </a:cxn>
                  <a:cxn ang="0">
                    <a:pos x="2" y="82"/>
                  </a:cxn>
                  <a:cxn ang="0">
                    <a:pos x="3" y="72"/>
                  </a:cxn>
                  <a:cxn ang="0">
                    <a:pos x="5" y="62"/>
                  </a:cxn>
                  <a:cxn ang="0">
                    <a:pos x="9" y="52"/>
                  </a:cxn>
                  <a:cxn ang="0">
                    <a:pos x="14" y="41"/>
                  </a:cxn>
                  <a:cxn ang="0">
                    <a:pos x="21" y="31"/>
                  </a:cxn>
                  <a:cxn ang="0">
                    <a:pos x="30" y="21"/>
                  </a:cxn>
                  <a:cxn ang="0">
                    <a:pos x="40" y="13"/>
                  </a:cxn>
                  <a:cxn ang="0">
                    <a:pos x="53" y="7"/>
                  </a:cxn>
                  <a:cxn ang="0">
                    <a:pos x="68" y="2"/>
                  </a:cxn>
                  <a:cxn ang="0">
                    <a:pos x="87" y="0"/>
                  </a:cxn>
                </a:cxnLst>
                <a:rect l="0" t="0" r="r" b="b"/>
                <a:pathLst>
                  <a:path w="176" h="113">
                    <a:moveTo>
                      <a:pt x="87" y="0"/>
                    </a:moveTo>
                    <a:lnTo>
                      <a:pt x="103" y="1"/>
                    </a:lnTo>
                    <a:lnTo>
                      <a:pt x="118" y="4"/>
                    </a:lnTo>
                    <a:lnTo>
                      <a:pt x="131" y="9"/>
                    </a:lnTo>
                    <a:lnTo>
                      <a:pt x="141" y="16"/>
                    </a:lnTo>
                    <a:lnTo>
                      <a:pt x="150" y="24"/>
                    </a:lnTo>
                    <a:lnTo>
                      <a:pt x="157" y="34"/>
                    </a:lnTo>
                    <a:lnTo>
                      <a:pt x="163" y="44"/>
                    </a:lnTo>
                    <a:lnTo>
                      <a:pt x="168" y="55"/>
                    </a:lnTo>
                    <a:lnTo>
                      <a:pt x="174" y="74"/>
                    </a:lnTo>
                    <a:lnTo>
                      <a:pt x="175" y="83"/>
                    </a:lnTo>
                    <a:lnTo>
                      <a:pt x="176" y="90"/>
                    </a:lnTo>
                    <a:lnTo>
                      <a:pt x="176" y="96"/>
                    </a:lnTo>
                    <a:lnTo>
                      <a:pt x="176" y="101"/>
                    </a:lnTo>
                    <a:lnTo>
                      <a:pt x="174" y="102"/>
                    </a:lnTo>
                    <a:lnTo>
                      <a:pt x="168" y="102"/>
                    </a:lnTo>
                    <a:lnTo>
                      <a:pt x="160" y="105"/>
                    </a:lnTo>
                    <a:lnTo>
                      <a:pt x="148" y="107"/>
                    </a:lnTo>
                    <a:lnTo>
                      <a:pt x="133" y="109"/>
                    </a:lnTo>
                    <a:lnTo>
                      <a:pt x="117" y="111"/>
                    </a:lnTo>
                    <a:lnTo>
                      <a:pt x="98" y="113"/>
                    </a:lnTo>
                    <a:lnTo>
                      <a:pt x="78" y="113"/>
                    </a:lnTo>
                    <a:lnTo>
                      <a:pt x="58" y="113"/>
                    </a:lnTo>
                    <a:lnTo>
                      <a:pt x="42" y="113"/>
                    </a:lnTo>
                    <a:lnTo>
                      <a:pt x="28" y="111"/>
                    </a:lnTo>
                    <a:lnTo>
                      <a:pt x="18" y="109"/>
                    </a:lnTo>
                    <a:lnTo>
                      <a:pt x="11" y="107"/>
                    </a:lnTo>
                    <a:lnTo>
                      <a:pt x="5" y="105"/>
                    </a:lnTo>
                    <a:lnTo>
                      <a:pt x="2" y="102"/>
                    </a:lnTo>
                    <a:lnTo>
                      <a:pt x="1" y="102"/>
                    </a:lnTo>
                    <a:lnTo>
                      <a:pt x="0" y="101"/>
                    </a:lnTo>
                    <a:lnTo>
                      <a:pt x="0" y="89"/>
                    </a:lnTo>
                    <a:lnTo>
                      <a:pt x="2" y="82"/>
                    </a:lnTo>
                    <a:lnTo>
                      <a:pt x="3" y="72"/>
                    </a:lnTo>
                    <a:lnTo>
                      <a:pt x="5" y="62"/>
                    </a:lnTo>
                    <a:lnTo>
                      <a:pt x="9" y="52"/>
                    </a:lnTo>
                    <a:lnTo>
                      <a:pt x="14" y="41"/>
                    </a:lnTo>
                    <a:lnTo>
                      <a:pt x="21" y="31"/>
                    </a:lnTo>
                    <a:lnTo>
                      <a:pt x="30" y="21"/>
                    </a:lnTo>
                    <a:lnTo>
                      <a:pt x="40" y="13"/>
                    </a:lnTo>
                    <a:lnTo>
                      <a:pt x="53" y="7"/>
                    </a:lnTo>
                    <a:lnTo>
                      <a:pt x="68" y="2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20"/>
              <p:cNvSpPr>
                <a:spLocks/>
              </p:cNvSpPr>
              <p:nvPr/>
            </p:nvSpPr>
            <p:spPr bwMode="auto">
              <a:xfrm>
                <a:off x="4383088" y="5876925"/>
                <a:ext cx="301625" cy="192088"/>
              </a:xfrm>
              <a:custGeom>
                <a:avLst/>
                <a:gdLst/>
                <a:ahLst/>
                <a:cxnLst>
                  <a:cxn ang="0">
                    <a:pos x="104" y="0"/>
                  </a:cxn>
                  <a:cxn ang="0">
                    <a:pos x="121" y="1"/>
                  </a:cxn>
                  <a:cxn ang="0">
                    <a:pos x="136" y="4"/>
                  </a:cxn>
                  <a:cxn ang="0">
                    <a:pos x="149" y="9"/>
                  </a:cxn>
                  <a:cxn ang="0">
                    <a:pos x="159" y="16"/>
                  </a:cxn>
                  <a:cxn ang="0">
                    <a:pos x="168" y="25"/>
                  </a:cxn>
                  <a:cxn ang="0">
                    <a:pos x="174" y="34"/>
                  </a:cxn>
                  <a:cxn ang="0">
                    <a:pos x="180" y="44"/>
                  </a:cxn>
                  <a:cxn ang="0">
                    <a:pos x="183" y="54"/>
                  </a:cxn>
                  <a:cxn ang="0">
                    <a:pos x="186" y="64"/>
                  </a:cxn>
                  <a:cxn ang="0">
                    <a:pos x="188" y="74"/>
                  </a:cxn>
                  <a:cxn ang="0">
                    <a:pos x="189" y="83"/>
                  </a:cxn>
                  <a:cxn ang="0">
                    <a:pos x="190" y="90"/>
                  </a:cxn>
                  <a:cxn ang="0">
                    <a:pos x="190" y="102"/>
                  </a:cxn>
                  <a:cxn ang="0">
                    <a:pos x="189" y="103"/>
                  </a:cxn>
                  <a:cxn ang="0">
                    <a:pos x="188" y="105"/>
                  </a:cxn>
                  <a:cxn ang="0">
                    <a:pos x="184" y="107"/>
                  </a:cxn>
                  <a:cxn ang="0">
                    <a:pos x="178" y="110"/>
                  </a:cxn>
                  <a:cxn ang="0">
                    <a:pos x="170" y="113"/>
                  </a:cxn>
                  <a:cxn ang="0">
                    <a:pos x="158" y="115"/>
                  </a:cxn>
                  <a:cxn ang="0">
                    <a:pos x="142" y="118"/>
                  </a:cxn>
                  <a:cxn ang="0">
                    <a:pos x="122" y="120"/>
                  </a:cxn>
                  <a:cxn ang="0">
                    <a:pos x="104" y="121"/>
                  </a:cxn>
                  <a:cxn ang="0">
                    <a:pos x="86" y="120"/>
                  </a:cxn>
                  <a:cxn ang="0">
                    <a:pos x="69" y="118"/>
                  </a:cxn>
                  <a:cxn ang="0">
                    <a:pos x="53" y="116"/>
                  </a:cxn>
                  <a:cxn ang="0">
                    <a:pos x="39" y="113"/>
                  </a:cxn>
                  <a:cxn ang="0">
                    <a:pos x="25" y="109"/>
                  </a:cxn>
                  <a:cxn ang="0">
                    <a:pos x="15" y="106"/>
                  </a:cxn>
                  <a:cxn ang="0">
                    <a:pos x="7" y="103"/>
                  </a:cxn>
                  <a:cxn ang="0">
                    <a:pos x="2" y="102"/>
                  </a:cxn>
                  <a:cxn ang="0">
                    <a:pos x="0" y="101"/>
                  </a:cxn>
                  <a:cxn ang="0">
                    <a:pos x="0" y="97"/>
                  </a:cxn>
                  <a:cxn ang="0">
                    <a:pos x="1" y="91"/>
                  </a:cxn>
                  <a:cxn ang="0">
                    <a:pos x="3" y="84"/>
                  </a:cxn>
                  <a:cxn ang="0">
                    <a:pos x="4" y="76"/>
                  </a:cxn>
                  <a:cxn ang="0">
                    <a:pos x="7" y="67"/>
                  </a:cxn>
                  <a:cxn ang="0">
                    <a:pos x="11" y="57"/>
                  </a:cxn>
                  <a:cxn ang="0">
                    <a:pos x="16" y="47"/>
                  </a:cxn>
                  <a:cxn ang="0">
                    <a:pos x="23" y="38"/>
                  </a:cxn>
                  <a:cxn ang="0">
                    <a:pos x="31" y="28"/>
                  </a:cxn>
                  <a:cxn ang="0">
                    <a:pos x="41" y="20"/>
                  </a:cxn>
                  <a:cxn ang="0">
                    <a:pos x="54" y="13"/>
                  </a:cxn>
                  <a:cxn ang="0">
                    <a:pos x="68" y="6"/>
                  </a:cxn>
                  <a:cxn ang="0">
                    <a:pos x="84" y="2"/>
                  </a:cxn>
                  <a:cxn ang="0">
                    <a:pos x="104" y="0"/>
                  </a:cxn>
                </a:cxnLst>
                <a:rect l="0" t="0" r="r" b="b"/>
                <a:pathLst>
                  <a:path w="190" h="121">
                    <a:moveTo>
                      <a:pt x="104" y="0"/>
                    </a:moveTo>
                    <a:lnTo>
                      <a:pt x="121" y="1"/>
                    </a:lnTo>
                    <a:lnTo>
                      <a:pt x="136" y="4"/>
                    </a:lnTo>
                    <a:lnTo>
                      <a:pt x="149" y="9"/>
                    </a:lnTo>
                    <a:lnTo>
                      <a:pt x="159" y="16"/>
                    </a:lnTo>
                    <a:lnTo>
                      <a:pt x="168" y="25"/>
                    </a:lnTo>
                    <a:lnTo>
                      <a:pt x="174" y="34"/>
                    </a:lnTo>
                    <a:lnTo>
                      <a:pt x="180" y="44"/>
                    </a:lnTo>
                    <a:lnTo>
                      <a:pt x="183" y="54"/>
                    </a:lnTo>
                    <a:lnTo>
                      <a:pt x="186" y="64"/>
                    </a:lnTo>
                    <a:lnTo>
                      <a:pt x="188" y="74"/>
                    </a:lnTo>
                    <a:lnTo>
                      <a:pt x="189" y="83"/>
                    </a:lnTo>
                    <a:lnTo>
                      <a:pt x="190" y="90"/>
                    </a:lnTo>
                    <a:lnTo>
                      <a:pt x="190" y="102"/>
                    </a:lnTo>
                    <a:lnTo>
                      <a:pt x="189" y="103"/>
                    </a:lnTo>
                    <a:lnTo>
                      <a:pt x="188" y="105"/>
                    </a:lnTo>
                    <a:lnTo>
                      <a:pt x="184" y="107"/>
                    </a:lnTo>
                    <a:lnTo>
                      <a:pt x="178" y="110"/>
                    </a:lnTo>
                    <a:lnTo>
                      <a:pt x="170" y="113"/>
                    </a:lnTo>
                    <a:lnTo>
                      <a:pt x="158" y="115"/>
                    </a:lnTo>
                    <a:lnTo>
                      <a:pt x="142" y="118"/>
                    </a:lnTo>
                    <a:lnTo>
                      <a:pt x="122" y="120"/>
                    </a:lnTo>
                    <a:lnTo>
                      <a:pt x="104" y="121"/>
                    </a:lnTo>
                    <a:lnTo>
                      <a:pt x="86" y="120"/>
                    </a:lnTo>
                    <a:lnTo>
                      <a:pt x="69" y="118"/>
                    </a:lnTo>
                    <a:lnTo>
                      <a:pt x="53" y="116"/>
                    </a:lnTo>
                    <a:lnTo>
                      <a:pt x="39" y="113"/>
                    </a:lnTo>
                    <a:lnTo>
                      <a:pt x="25" y="109"/>
                    </a:lnTo>
                    <a:lnTo>
                      <a:pt x="15" y="106"/>
                    </a:lnTo>
                    <a:lnTo>
                      <a:pt x="7" y="103"/>
                    </a:lnTo>
                    <a:lnTo>
                      <a:pt x="2" y="102"/>
                    </a:lnTo>
                    <a:lnTo>
                      <a:pt x="0" y="101"/>
                    </a:lnTo>
                    <a:lnTo>
                      <a:pt x="0" y="97"/>
                    </a:lnTo>
                    <a:lnTo>
                      <a:pt x="1" y="91"/>
                    </a:lnTo>
                    <a:lnTo>
                      <a:pt x="3" y="84"/>
                    </a:lnTo>
                    <a:lnTo>
                      <a:pt x="4" y="76"/>
                    </a:lnTo>
                    <a:lnTo>
                      <a:pt x="7" y="67"/>
                    </a:lnTo>
                    <a:lnTo>
                      <a:pt x="11" y="57"/>
                    </a:lnTo>
                    <a:lnTo>
                      <a:pt x="16" y="47"/>
                    </a:lnTo>
                    <a:lnTo>
                      <a:pt x="23" y="38"/>
                    </a:lnTo>
                    <a:lnTo>
                      <a:pt x="31" y="28"/>
                    </a:lnTo>
                    <a:lnTo>
                      <a:pt x="41" y="20"/>
                    </a:lnTo>
                    <a:lnTo>
                      <a:pt x="54" y="13"/>
                    </a:lnTo>
                    <a:lnTo>
                      <a:pt x="68" y="6"/>
                    </a:lnTo>
                    <a:lnTo>
                      <a:pt x="84" y="2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21"/>
              <p:cNvSpPr>
                <a:spLocks/>
              </p:cNvSpPr>
              <p:nvPr/>
            </p:nvSpPr>
            <p:spPr bwMode="auto">
              <a:xfrm>
                <a:off x="4699001" y="4659313"/>
                <a:ext cx="157163" cy="150813"/>
              </a:xfrm>
              <a:custGeom>
                <a:avLst/>
                <a:gdLst/>
                <a:ahLst/>
                <a:cxnLst>
                  <a:cxn ang="0">
                    <a:pos x="97" y="0"/>
                  </a:cxn>
                  <a:cxn ang="0">
                    <a:pos x="99" y="7"/>
                  </a:cxn>
                  <a:cxn ang="0">
                    <a:pos x="99" y="23"/>
                  </a:cxn>
                  <a:cxn ang="0">
                    <a:pos x="96" y="33"/>
                  </a:cxn>
                  <a:cxn ang="0">
                    <a:pos x="93" y="46"/>
                  </a:cxn>
                  <a:cxn ang="0">
                    <a:pos x="88" y="60"/>
                  </a:cxn>
                  <a:cxn ang="0">
                    <a:pos x="82" y="71"/>
                  </a:cxn>
                  <a:cxn ang="0">
                    <a:pos x="75" y="81"/>
                  </a:cxn>
                  <a:cxn ang="0">
                    <a:pos x="66" y="89"/>
                  </a:cxn>
                  <a:cxn ang="0">
                    <a:pos x="56" y="95"/>
                  </a:cxn>
                  <a:cxn ang="0">
                    <a:pos x="51" y="95"/>
                  </a:cxn>
                  <a:cxn ang="0">
                    <a:pos x="43" y="94"/>
                  </a:cxn>
                  <a:cxn ang="0">
                    <a:pos x="34" y="92"/>
                  </a:cxn>
                  <a:cxn ang="0">
                    <a:pos x="24" y="89"/>
                  </a:cxn>
                  <a:cxn ang="0">
                    <a:pos x="15" y="86"/>
                  </a:cxn>
                  <a:cxn ang="0">
                    <a:pos x="9" y="81"/>
                  </a:cxn>
                  <a:cxn ang="0">
                    <a:pos x="3" y="77"/>
                  </a:cxn>
                  <a:cxn ang="0">
                    <a:pos x="1" y="72"/>
                  </a:cxn>
                  <a:cxn ang="0">
                    <a:pos x="0" y="66"/>
                  </a:cxn>
                  <a:cxn ang="0">
                    <a:pos x="1" y="59"/>
                  </a:cxn>
                  <a:cxn ang="0">
                    <a:pos x="2" y="53"/>
                  </a:cxn>
                  <a:cxn ang="0">
                    <a:pos x="5" y="45"/>
                  </a:cxn>
                  <a:cxn ang="0">
                    <a:pos x="8" y="37"/>
                  </a:cxn>
                  <a:cxn ang="0">
                    <a:pos x="12" y="28"/>
                  </a:cxn>
                  <a:cxn ang="0">
                    <a:pos x="15" y="20"/>
                  </a:cxn>
                  <a:cxn ang="0">
                    <a:pos x="17" y="14"/>
                  </a:cxn>
                  <a:cxn ang="0">
                    <a:pos x="20" y="8"/>
                  </a:cxn>
                  <a:cxn ang="0">
                    <a:pos x="20" y="7"/>
                  </a:cxn>
                  <a:cxn ang="0">
                    <a:pos x="97" y="0"/>
                  </a:cxn>
                </a:cxnLst>
                <a:rect l="0" t="0" r="r" b="b"/>
                <a:pathLst>
                  <a:path w="99" h="95">
                    <a:moveTo>
                      <a:pt x="97" y="0"/>
                    </a:moveTo>
                    <a:lnTo>
                      <a:pt x="99" y="7"/>
                    </a:lnTo>
                    <a:lnTo>
                      <a:pt x="99" y="23"/>
                    </a:lnTo>
                    <a:lnTo>
                      <a:pt x="96" y="33"/>
                    </a:lnTo>
                    <a:lnTo>
                      <a:pt x="93" y="46"/>
                    </a:lnTo>
                    <a:lnTo>
                      <a:pt x="88" y="60"/>
                    </a:lnTo>
                    <a:lnTo>
                      <a:pt x="82" y="71"/>
                    </a:lnTo>
                    <a:lnTo>
                      <a:pt x="75" y="81"/>
                    </a:lnTo>
                    <a:lnTo>
                      <a:pt x="66" y="89"/>
                    </a:lnTo>
                    <a:lnTo>
                      <a:pt x="56" y="95"/>
                    </a:lnTo>
                    <a:lnTo>
                      <a:pt x="51" y="95"/>
                    </a:lnTo>
                    <a:lnTo>
                      <a:pt x="43" y="94"/>
                    </a:lnTo>
                    <a:lnTo>
                      <a:pt x="34" y="92"/>
                    </a:lnTo>
                    <a:lnTo>
                      <a:pt x="24" y="89"/>
                    </a:lnTo>
                    <a:lnTo>
                      <a:pt x="15" y="86"/>
                    </a:lnTo>
                    <a:lnTo>
                      <a:pt x="9" y="81"/>
                    </a:lnTo>
                    <a:lnTo>
                      <a:pt x="3" y="77"/>
                    </a:lnTo>
                    <a:lnTo>
                      <a:pt x="1" y="72"/>
                    </a:lnTo>
                    <a:lnTo>
                      <a:pt x="0" y="66"/>
                    </a:lnTo>
                    <a:lnTo>
                      <a:pt x="1" y="59"/>
                    </a:lnTo>
                    <a:lnTo>
                      <a:pt x="2" y="53"/>
                    </a:lnTo>
                    <a:lnTo>
                      <a:pt x="5" y="45"/>
                    </a:lnTo>
                    <a:lnTo>
                      <a:pt x="8" y="37"/>
                    </a:lnTo>
                    <a:lnTo>
                      <a:pt x="12" y="28"/>
                    </a:lnTo>
                    <a:lnTo>
                      <a:pt x="15" y="20"/>
                    </a:lnTo>
                    <a:lnTo>
                      <a:pt x="17" y="14"/>
                    </a:lnTo>
                    <a:lnTo>
                      <a:pt x="20" y="8"/>
                    </a:lnTo>
                    <a:lnTo>
                      <a:pt x="20" y="7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2"/>
              <p:cNvSpPr>
                <a:spLocks/>
              </p:cNvSpPr>
              <p:nvPr/>
            </p:nvSpPr>
            <p:spPr bwMode="auto">
              <a:xfrm>
                <a:off x="4321176" y="3529013"/>
                <a:ext cx="169863" cy="657225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5" y="2"/>
                  </a:cxn>
                  <a:cxn ang="0">
                    <a:pos x="46" y="8"/>
                  </a:cxn>
                  <a:cxn ang="0">
                    <a:pos x="49" y="17"/>
                  </a:cxn>
                  <a:cxn ang="0">
                    <a:pos x="52" y="29"/>
                  </a:cxn>
                  <a:cxn ang="0">
                    <a:pos x="56" y="43"/>
                  </a:cxn>
                  <a:cxn ang="0">
                    <a:pos x="61" y="61"/>
                  </a:cxn>
                  <a:cxn ang="0">
                    <a:pos x="66" y="80"/>
                  </a:cxn>
                  <a:cxn ang="0">
                    <a:pos x="71" y="100"/>
                  </a:cxn>
                  <a:cxn ang="0">
                    <a:pos x="77" y="122"/>
                  </a:cxn>
                  <a:cxn ang="0">
                    <a:pos x="82" y="144"/>
                  </a:cxn>
                  <a:cxn ang="0">
                    <a:pos x="87" y="166"/>
                  </a:cxn>
                  <a:cxn ang="0">
                    <a:pos x="93" y="189"/>
                  </a:cxn>
                  <a:cxn ang="0">
                    <a:pos x="97" y="212"/>
                  </a:cxn>
                  <a:cxn ang="0">
                    <a:pos x="101" y="233"/>
                  </a:cxn>
                  <a:cxn ang="0">
                    <a:pos x="104" y="254"/>
                  </a:cxn>
                  <a:cxn ang="0">
                    <a:pos x="107" y="273"/>
                  </a:cxn>
                  <a:cxn ang="0">
                    <a:pos x="64" y="414"/>
                  </a:cxn>
                  <a:cxn ang="0">
                    <a:pos x="0" y="305"/>
                  </a:cxn>
                  <a:cxn ang="0">
                    <a:pos x="0" y="303"/>
                  </a:cxn>
                  <a:cxn ang="0">
                    <a:pos x="1" y="295"/>
                  </a:cxn>
                  <a:cxn ang="0">
                    <a:pos x="3" y="284"/>
                  </a:cxn>
                  <a:cxn ang="0">
                    <a:pos x="4" y="269"/>
                  </a:cxn>
                  <a:cxn ang="0">
                    <a:pos x="6" y="250"/>
                  </a:cxn>
                  <a:cxn ang="0">
                    <a:pos x="7" y="230"/>
                  </a:cxn>
                  <a:cxn ang="0">
                    <a:pos x="9" y="207"/>
                  </a:cxn>
                  <a:cxn ang="0">
                    <a:pos x="11" y="183"/>
                  </a:cxn>
                  <a:cxn ang="0">
                    <a:pos x="14" y="133"/>
                  </a:cxn>
                  <a:cxn ang="0">
                    <a:pos x="16" y="107"/>
                  </a:cxn>
                  <a:cxn ang="0">
                    <a:pos x="17" y="82"/>
                  </a:cxn>
                  <a:cxn ang="0">
                    <a:pos x="18" y="59"/>
                  </a:cxn>
                  <a:cxn ang="0">
                    <a:pos x="18" y="18"/>
                  </a:cxn>
                  <a:cxn ang="0">
                    <a:pos x="17" y="1"/>
                  </a:cxn>
                  <a:cxn ang="0">
                    <a:pos x="44" y="0"/>
                  </a:cxn>
                </a:cxnLst>
                <a:rect l="0" t="0" r="r" b="b"/>
                <a:pathLst>
                  <a:path w="107" h="414">
                    <a:moveTo>
                      <a:pt x="44" y="0"/>
                    </a:moveTo>
                    <a:lnTo>
                      <a:pt x="45" y="2"/>
                    </a:lnTo>
                    <a:lnTo>
                      <a:pt x="46" y="8"/>
                    </a:lnTo>
                    <a:lnTo>
                      <a:pt x="49" y="17"/>
                    </a:lnTo>
                    <a:lnTo>
                      <a:pt x="52" y="29"/>
                    </a:lnTo>
                    <a:lnTo>
                      <a:pt x="56" y="43"/>
                    </a:lnTo>
                    <a:lnTo>
                      <a:pt x="61" y="61"/>
                    </a:lnTo>
                    <a:lnTo>
                      <a:pt x="66" y="80"/>
                    </a:lnTo>
                    <a:lnTo>
                      <a:pt x="71" y="100"/>
                    </a:lnTo>
                    <a:lnTo>
                      <a:pt x="77" y="122"/>
                    </a:lnTo>
                    <a:lnTo>
                      <a:pt x="82" y="144"/>
                    </a:lnTo>
                    <a:lnTo>
                      <a:pt x="87" y="166"/>
                    </a:lnTo>
                    <a:lnTo>
                      <a:pt x="93" y="189"/>
                    </a:lnTo>
                    <a:lnTo>
                      <a:pt x="97" y="212"/>
                    </a:lnTo>
                    <a:lnTo>
                      <a:pt x="101" y="233"/>
                    </a:lnTo>
                    <a:lnTo>
                      <a:pt x="104" y="254"/>
                    </a:lnTo>
                    <a:lnTo>
                      <a:pt x="107" y="273"/>
                    </a:lnTo>
                    <a:lnTo>
                      <a:pt x="64" y="414"/>
                    </a:lnTo>
                    <a:lnTo>
                      <a:pt x="0" y="305"/>
                    </a:lnTo>
                    <a:lnTo>
                      <a:pt x="0" y="303"/>
                    </a:lnTo>
                    <a:lnTo>
                      <a:pt x="1" y="295"/>
                    </a:lnTo>
                    <a:lnTo>
                      <a:pt x="3" y="284"/>
                    </a:lnTo>
                    <a:lnTo>
                      <a:pt x="4" y="269"/>
                    </a:lnTo>
                    <a:lnTo>
                      <a:pt x="6" y="250"/>
                    </a:lnTo>
                    <a:lnTo>
                      <a:pt x="7" y="230"/>
                    </a:lnTo>
                    <a:lnTo>
                      <a:pt x="9" y="207"/>
                    </a:lnTo>
                    <a:lnTo>
                      <a:pt x="11" y="183"/>
                    </a:lnTo>
                    <a:lnTo>
                      <a:pt x="14" y="133"/>
                    </a:lnTo>
                    <a:lnTo>
                      <a:pt x="16" y="107"/>
                    </a:lnTo>
                    <a:lnTo>
                      <a:pt x="17" y="82"/>
                    </a:lnTo>
                    <a:lnTo>
                      <a:pt x="18" y="59"/>
                    </a:lnTo>
                    <a:lnTo>
                      <a:pt x="18" y="18"/>
                    </a:lnTo>
                    <a:lnTo>
                      <a:pt x="17" y="1"/>
                    </a:lnTo>
                    <a:lnTo>
                      <a:pt x="4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6400">
                      <a:shade val="30000"/>
                      <a:satMod val="115000"/>
                    </a:srgbClr>
                  </a:gs>
                  <a:gs pos="50000">
                    <a:srgbClr val="FF6400">
                      <a:shade val="67500"/>
                      <a:satMod val="115000"/>
                    </a:srgbClr>
                  </a:gs>
                  <a:gs pos="100000">
                    <a:srgbClr val="FF64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3"/>
              <p:cNvSpPr>
                <a:spLocks/>
              </p:cNvSpPr>
              <p:nvPr/>
            </p:nvSpPr>
            <p:spPr bwMode="auto">
              <a:xfrm>
                <a:off x="4006851" y="4573588"/>
                <a:ext cx="617538" cy="185738"/>
              </a:xfrm>
              <a:custGeom>
                <a:avLst/>
                <a:gdLst/>
                <a:ahLst/>
                <a:cxnLst>
                  <a:cxn ang="0">
                    <a:pos x="223" y="0"/>
                  </a:cxn>
                  <a:cxn ang="0">
                    <a:pos x="271" y="5"/>
                  </a:cxn>
                  <a:cxn ang="0">
                    <a:pos x="389" y="60"/>
                  </a:cxn>
                  <a:cxn ang="0">
                    <a:pos x="389" y="62"/>
                  </a:cxn>
                  <a:cxn ang="0">
                    <a:pos x="389" y="67"/>
                  </a:cxn>
                  <a:cxn ang="0">
                    <a:pos x="388" y="75"/>
                  </a:cxn>
                  <a:cxn ang="0">
                    <a:pos x="387" y="85"/>
                  </a:cxn>
                  <a:cxn ang="0">
                    <a:pos x="386" y="98"/>
                  </a:cxn>
                  <a:cxn ang="0">
                    <a:pos x="349" y="98"/>
                  </a:cxn>
                  <a:cxn ang="0">
                    <a:pos x="324" y="99"/>
                  </a:cxn>
                  <a:cxn ang="0">
                    <a:pos x="298" y="99"/>
                  </a:cxn>
                  <a:cxn ang="0">
                    <a:pos x="268" y="101"/>
                  </a:cxn>
                  <a:cxn ang="0">
                    <a:pos x="262" y="85"/>
                  </a:cxn>
                  <a:cxn ang="0">
                    <a:pos x="254" y="101"/>
                  </a:cxn>
                  <a:cxn ang="0">
                    <a:pos x="221" y="103"/>
                  </a:cxn>
                  <a:cxn ang="0">
                    <a:pos x="188" y="105"/>
                  </a:cxn>
                  <a:cxn ang="0">
                    <a:pos x="155" y="107"/>
                  </a:cxn>
                  <a:cxn ang="0">
                    <a:pos x="122" y="109"/>
                  </a:cxn>
                  <a:cxn ang="0">
                    <a:pos x="92" y="111"/>
                  </a:cxn>
                  <a:cxn ang="0">
                    <a:pos x="64" y="113"/>
                  </a:cxn>
                  <a:cxn ang="0">
                    <a:pos x="40" y="114"/>
                  </a:cxn>
                  <a:cxn ang="0">
                    <a:pos x="19" y="115"/>
                  </a:cxn>
                  <a:cxn ang="0">
                    <a:pos x="3" y="117"/>
                  </a:cxn>
                  <a:cxn ang="0">
                    <a:pos x="2" y="101"/>
                  </a:cxn>
                  <a:cxn ang="0">
                    <a:pos x="1" y="90"/>
                  </a:cxn>
                  <a:cxn ang="0">
                    <a:pos x="1" y="81"/>
                  </a:cxn>
                  <a:cxn ang="0">
                    <a:pos x="0" y="75"/>
                  </a:cxn>
                  <a:cxn ang="0">
                    <a:pos x="0" y="73"/>
                  </a:cxn>
                  <a:cxn ang="0">
                    <a:pos x="223" y="0"/>
                  </a:cxn>
                </a:cxnLst>
                <a:rect l="0" t="0" r="r" b="b"/>
                <a:pathLst>
                  <a:path w="389" h="117">
                    <a:moveTo>
                      <a:pt x="223" y="0"/>
                    </a:moveTo>
                    <a:lnTo>
                      <a:pt x="271" y="5"/>
                    </a:lnTo>
                    <a:lnTo>
                      <a:pt x="389" y="60"/>
                    </a:lnTo>
                    <a:lnTo>
                      <a:pt x="389" y="62"/>
                    </a:lnTo>
                    <a:lnTo>
                      <a:pt x="389" y="67"/>
                    </a:lnTo>
                    <a:lnTo>
                      <a:pt x="388" y="75"/>
                    </a:lnTo>
                    <a:lnTo>
                      <a:pt x="387" y="85"/>
                    </a:lnTo>
                    <a:lnTo>
                      <a:pt x="386" y="98"/>
                    </a:lnTo>
                    <a:lnTo>
                      <a:pt x="349" y="98"/>
                    </a:lnTo>
                    <a:lnTo>
                      <a:pt x="324" y="99"/>
                    </a:lnTo>
                    <a:lnTo>
                      <a:pt x="298" y="99"/>
                    </a:lnTo>
                    <a:lnTo>
                      <a:pt x="268" y="101"/>
                    </a:lnTo>
                    <a:lnTo>
                      <a:pt x="262" y="85"/>
                    </a:lnTo>
                    <a:lnTo>
                      <a:pt x="254" y="101"/>
                    </a:lnTo>
                    <a:lnTo>
                      <a:pt x="221" y="103"/>
                    </a:lnTo>
                    <a:lnTo>
                      <a:pt x="188" y="105"/>
                    </a:lnTo>
                    <a:lnTo>
                      <a:pt x="155" y="107"/>
                    </a:lnTo>
                    <a:lnTo>
                      <a:pt x="122" y="109"/>
                    </a:lnTo>
                    <a:lnTo>
                      <a:pt x="92" y="111"/>
                    </a:lnTo>
                    <a:lnTo>
                      <a:pt x="64" y="113"/>
                    </a:lnTo>
                    <a:lnTo>
                      <a:pt x="40" y="114"/>
                    </a:lnTo>
                    <a:lnTo>
                      <a:pt x="19" y="115"/>
                    </a:lnTo>
                    <a:lnTo>
                      <a:pt x="3" y="117"/>
                    </a:lnTo>
                    <a:lnTo>
                      <a:pt x="2" y="101"/>
                    </a:lnTo>
                    <a:lnTo>
                      <a:pt x="1" y="90"/>
                    </a:lnTo>
                    <a:lnTo>
                      <a:pt x="1" y="81"/>
                    </a:lnTo>
                    <a:lnTo>
                      <a:pt x="0" y="75"/>
                    </a:lnTo>
                    <a:lnTo>
                      <a:pt x="0" y="73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4"/>
              <p:cNvSpPr>
                <a:spLocks/>
              </p:cNvSpPr>
              <p:nvPr/>
            </p:nvSpPr>
            <p:spPr bwMode="auto">
              <a:xfrm>
                <a:off x="3640138" y="2868613"/>
                <a:ext cx="219075" cy="214313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97" y="1"/>
                  </a:cxn>
                  <a:cxn ang="0">
                    <a:pos x="106" y="6"/>
                  </a:cxn>
                  <a:cxn ang="0">
                    <a:pos x="110" y="9"/>
                  </a:cxn>
                  <a:cxn ang="0">
                    <a:pos x="116" y="14"/>
                  </a:cxn>
                  <a:cxn ang="0">
                    <a:pos x="123" y="20"/>
                  </a:cxn>
                  <a:cxn ang="0">
                    <a:pos x="128" y="27"/>
                  </a:cxn>
                  <a:cxn ang="0">
                    <a:pos x="134" y="34"/>
                  </a:cxn>
                  <a:cxn ang="0">
                    <a:pos x="137" y="42"/>
                  </a:cxn>
                  <a:cxn ang="0">
                    <a:pos x="138" y="51"/>
                  </a:cxn>
                  <a:cxn ang="0">
                    <a:pos x="135" y="59"/>
                  </a:cxn>
                  <a:cxn ang="0">
                    <a:pos x="131" y="66"/>
                  </a:cxn>
                  <a:cxn ang="0">
                    <a:pos x="120" y="82"/>
                  </a:cxn>
                  <a:cxn ang="0">
                    <a:pos x="113" y="92"/>
                  </a:cxn>
                  <a:cxn ang="0">
                    <a:pos x="106" y="101"/>
                  </a:cxn>
                  <a:cxn ang="0">
                    <a:pos x="99" y="109"/>
                  </a:cxn>
                  <a:cxn ang="0">
                    <a:pos x="92" y="118"/>
                  </a:cxn>
                  <a:cxn ang="0">
                    <a:pos x="86" y="125"/>
                  </a:cxn>
                  <a:cxn ang="0">
                    <a:pos x="82" y="130"/>
                  </a:cxn>
                  <a:cxn ang="0">
                    <a:pos x="79" y="134"/>
                  </a:cxn>
                  <a:cxn ang="0">
                    <a:pos x="78" y="135"/>
                  </a:cxn>
                  <a:cxn ang="0">
                    <a:pos x="0" y="78"/>
                  </a:cxn>
                  <a:cxn ang="0">
                    <a:pos x="1" y="76"/>
                  </a:cxn>
                  <a:cxn ang="0">
                    <a:pos x="9" y="68"/>
                  </a:cxn>
                  <a:cxn ang="0">
                    <a:pos x="15" y="62"/>
                  </a:cxn>
                  <a:cxn ang="0">
                    <a:pos x="22" y="54"/>
                  </a:cxn>
                  <a:cxn ang="0">
                    <a:pos x="30" y="46"/>
                  </a:cxn>
                  <a:cxn ang="0">
                    <a:pos x="38" y="37"/>
                  </a:cxn>
                  <a:cxn ang="0">
                    <a:pos x="46" y="29"/>
                  </a:cxn>
                  <a:cxn ang="0">
                    <a:pos x="54" y="22"/>
                  </a:cxn>
                  <a:cxn ang="0">
                    <a:pos x="62" y="15"/>
                  </a:cxn>
                  <a:cxn ang="0">
                    <a:pos x="72" y="8"/>
                  </a:cxn>
                  <a:cxn ang="0">
                    <a:pos x="80" y="3"/>
                  </a:cxn>
                  <a:cxn ang="0">
                    <a:pos x="86" y="1"/>
                  </a:cxn>
                  <a:cxn ang="0">
                    <a:pos x="92" y="0"/>
                  </a:cxn>
                </a:cxnLst>
                <a:rect l="0" t="0" r="r" b="b"/>
                <a:pathLst>
                  <a:path w="138" h="135">
                    <a:moveTo>
                      <a:pt x="92" y="0"/>
                    </a:moveTo>
                    <a:lnTo>
                      <a:pt x="97" y="1"/>
                    </a:lnTo>
                    <a:lnTo>
                      <a:pt x="106" y="6"/>
                    </a:lnTo>
                    <a:lnTo>
                      <a:pt x="110" y="9"/>
                    </a:lnTo>
                    <a:lnTo>
                      <a:pt x="116" y="14"/>
                    </a:lnTo>
                    <a:lnTo>
                      <a:pt x="123" y="20"/>
                    </a:lnTo>
                    <a:lnTo>
                      <a:pt x="128" y="27"/>
                    </a:lnTo>
                    <a:lnTo>
                      <a:pt x="134" y="34"/>
                    </a:lnTo>
                    <a:lnTo>
                      <a:pt x="137" y="42"/>
                    </a:lnTo>
                    <a:lnTo>
                      <a:pt x="138" y="51"/>
                    </a:lnTo>
                    <a:lnTo>
                      <a:pt x="135" y="59"/>
                    </a:lnTo>
                    <a:lnTo>
                      <a:pt x="131" y="66"/>
                    </a:lnTo>
                    <a:lnTo>
                      <a:pt x="120" y="82"/>
                    </a:lnTo>
                    <a:lnTo>
                      <a:pt x="113" y="92"/>
                    </a:lnTo>
                    <a:lnTo>
                      <a:pt x="106" y="101"/>
                    </a:lnTo>
                    <a:lnTo>
                      <a:pt x="99" y="109"/>
                    </a:lnTo>
                    <a:lnTo>
                      <a:pt x="92" y="118"/>
                    </a:lnTo>
                    <a:lnTo>
                      <a:pt x="86" y="125"/>
                    </a:lnTo>
                    <a:lnTo>
                      <a:pt x="82" y="130"/>
                    </a:lnTo>
                    <a:lnTo>
                      <a:pt x="79" y="134"/>
                    </a:lnTo>
                    <a:lnTo>
                      <a:pt x="78" y="135"/>
                    </a:lnTo>
                    <a:lnTo>
                      <a:pt x="0" y="78"/>
                    </a:lnTo>
                    <a:lnTo>
                      <a:pt x="1" y="76"/>
                    </a:lnTo>
                    <a:lnTo>
                      <a:pt x="9" y="68"/>
                    </a:lnTo>
                    <a:lnTo>
                      <a:pt x="15" y="62"/>
                    </a:lnTo>
                    <a:lnTo>
                      <a:pt x="22" y="54"/>
                    </a:lnTo>
                    <a:lnTo>
                      <a:pt x="30" y="46"/>
                    </a:lnTo>
                    <a:lnTo>
                      <a:pt x="38" y="37"/>
                    </a:lnTo>
                    <a:lnTo>
                      <a:pt x="46" y="29"/>
                    </a:lnTo>
                    <a:lnTo>
                      <a:pt x="54" y="22"/>
                    </a:lnTo>
                    <a:lnTo>
                      <a:pt x="62" y="15"/>
                    </a:lnTo>
                    <a:lnTo>
                      <a:pt x="72" y="8"/>
                    </a:lnTo>
                    <a:lnTo>
                      <a:pt x="80" y="3"/>
                    </a:lnTo>
                    <a:lnTo>
                      <a:pt x="86" y="1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25"/>
              <p:cNvSpPr>
                <a:spLocks/>
              </p:cNvSpPr>
              <p:nvPr/>
            </p:nvSpPr>
            <p:spPr bwMode="auto">
              <a:xfrm>
                <a:off x="3640138" y="2927350"/>
                <a:ext cx="176213" cy="15557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11" y="58"/>
                  </a:cxn>
                  <a:cxn ang="0">
                    <a:pos x="104" y="67"/>
                  </a:cxn>
                  <a:cxn ang="0">
                    <a:pos x="98" y="75"/>
                  </a:cxn>
                  <a:cxn ang="0">
                    <a:pos x="92" y="82"/>
                  </a:cxn>
                  <a:cxn ang="0">
                    <a:pos x="86" y="89"/>
                  </a:cxn>
                  <a:cxn ang="0">
                    <a:pos x="82" y="94"/>
                  </a:cxn>
                  <a:cxn ang="0">
                    <a:pos x="79" y="97"/>
                  </a:cxn>
                  <a:cxn ang="0">
                    <a:pos x="78" y="98"/>
                  </a:cxn>
                  <a:cxn ang="0">
                    <a:pos x="0" y="41"/>
                  </a:cxn>
                  <a:cxn ang="0">
                    <a:pos x="1" y="39"/>
                  </a:cxn>
                  <a:cxn ang="0">
                    <a:pos x="5" y="36"/>
                  </a:cxn>
                  <a:cxn ang="0">
                    <a:pos x="9" y="30"/>
                  </a:cxn>
                  <a:cxn ang="0">
                    <a:pos x="15" y="24"/>
                  </a:cxn>
                  <a:cxn ang="0">
                    <a:pos x="22" y="17"/>
                  </a:cxn>
                  <a:cxn ang="0">
                    <a:pos x="30" y="8"/>
                  </a:cxn>
                  <a:cxn ang="0">
                    <a:pos x="38" y="0"/>
                  </a:cxn>
                </a:cxnLst>
                <a:rect l="0" t="0" r="r" b="b"/>
                <a:pathLst>
                  <a:path w="111" h="98">
                    <a:moveTo>
                      <a:pt x="38" y="0"/>
                    </a:moveTo>
                    <a:lnTo>
                      <a:pt x="111" y="58"/>
                    </a:lnTo>
                    <a:lnTo>
                      <a:pt x="104" y="67"/>
                    </a:lnTo>
                    <a:lnTo>
                      <a:pt x="98" y="75"/>
                    </a:lnTo>
                    <a:lnTo>
                      <a:pt x="92" y="82"/>
                    </a:lnTo>
                    <a:lnTo>
                      <a:pt x="86" y="89"/>
                    </a:lnTo>
                    <a:lnTo>
                      <a:pt x="82" y="94"/>
                    </a:lnTo>
                    <a:lnTo>
                      <a:pt x="79" y="97"/>
                    </a:lnTo>
                    <a:lnTo>
                      <a:pt x="78" y="98"/>
                    </a:lnTo>
                    <a:lnTo>
                      <a:pt x="0" y="41"/>
                    </a:lnTo>
                    <a:lnTo>
                      <a:pt x="1" y="39"/>
                    </a:lnTo>
                    <a:lnTo>
                      <a:pt x="5" y="36"/>
                    </a:lnTo>
                    <a:lnTo>
                      <a:pt x="9" y="30"/>
                    </a:lnTo>
                    <a:lnTo>
                      <a:pt x="15" y="24"/>
                    </a:lnTo>
                    <a:lnTo>
                      <a:pt x="22" y="17"/>
                    </a:lnTo>
                    <a:lnTo>
                      <a:pt x="30" y="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26"/>
              <p:cNvSpPr>
                <a:spLocks/>
              </p:cNvSpPr>
              <p:nvPr/>
            </p:nvSpPr>
            <p:spPr bwMode="auto">
              <a:xfrm>
                <a:off x="4718051" y="4659313"/>
                <a:ext cx="138113" cy="61913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87" y="8"/>
                  </a:cxn>
                  <a:cxn ang="0">
                    <a:pos x="87" y="17"/>
                  </a:cxn>
                  <a:cxn ang="0">
                    <a:pos x="86" y="27"/>
                  </a:cxn>
                  <a:cxn ang="0">
                    <a:pos x="83" y="39"/>
                  </a:cxn>
                  <a:cxn ang="0">
                    <a:pos x="0" y="28"/>
                  </a:cxn>
                  <a:cxn ang="0">
                    <a:pos x="3" y="20"/>
                  </a:cxn>
                  <a:cxn ang="0">
                    <a:pos x="5" y="14"/>
                  </a:cxn>
                  <a:cxn ang="0">
                    <a:pos x="8" y="8"/>
                  </a:cxn>
                  <a:cxn ang="0">
                    <a:pos x="8" y="7"/>
                  </a:cxn>
                  <a:cxn ang="0">
                    <a:pos x="85" y="0"/>
                  </a:cxn>
                </a:cxnLst>
                <a:rect l="0" t="0" r="r" b="b"/>
                <a:pathLst>
                  <a:path w="87" h="39">
                    <a:moveTo>
                      <a:pt x="85" y="0"/>
                    </a:moveTo>
                    <a:lnTo>
                      <a:pt x="87" y="8"/>
                    </a:lnTo>
                    <a:lnTo>
                      <a:pt x="87" y="17"/>
                    </a:lnTo>
                    <a:lnTo>
                      <a:pt x="86" y="27"/>
                    </a:lnTo>
                    <a:lnTo>
                      <a:pt x="83" y="39"/>
                    </a:lnTo>
                    <a:lnTo>
                      <a:pt x="0" y="28"/>
                    </a:lnTo>
                    <a:lnTo>
                      <a:pt x="3" y="20"/>
                    </a:lnTo>
                    <a:lnTo>
                      <a:pt x="5" y="14"/>
                    </a:lnTo>
                    <a:lnTo>
                      <a:pt x="8" y="8"/>
                    </a:lnTo>
                    <a:lnTo>
                      <a:pt x="8" y="7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7"/>
              <p:cNvSpPr>
                <a:spLocks/>
              </p:cNvSpPr>
              <p:nvPr/>
            </p:nvSpPr>
            <p:spPr bwMode="auto">
              <a:xfrm>
                <a:off x="3511551" y="2940050"/>
                <a:ext cx="941388" cy="1771650"/>
              </a:xfrm>
              <a:custGeom>
                <a:avLst/>
                <a:gdLst/>
                <a:ahLst/>
                <a:cxnLst>
                  <a:cxn ang="0">
                    <a:pos x="185" y="78"/>
                  </a:cxn>
                  <a:cxn ang="0">
                    <a:pos x="161" y="126"/>
                  </a:cxn>
                  <a:cxn ang="0">
                    <a:pos x="143" y="174"/>
                  </a:cxn>
                  <a:cxn ang="0">
                    <a:pos x="132" y="217"/>
                  </a:cxn>
                  <a:cxn ang="0">
                    <a:pos x="125" y="253"/>
                  </a:cxn>
                  <a:cxn ang="0">
                    <a:pos x="122" y="277"/>
                  </a:cxn>
                  <a:cxn ang="0">
                    <a:pos x="122" y="286"/>
                  </a:cxn>
                  <a:cxn ang="0">
                    <a:pos x="145" y="294"/>
                  </a:cxn>
                  <a:cxn ang="0">
                    <a:pos x="183" y="301"/>
                  </a:cxn>
                  <a:cxn ang="0">
                    <a:pos x="232" y="307"/>
                  </a:cxn>
                  <a:cxn ang="0">
                    <a:pos x="280" y="309"/>
                  </a:cxn>
                  <a:cxn ang="0">
                    <a:pos x="325" y="311"/>
                  </a:cxn>
                  <a:cxn ang="0">
                    <a:pos x="361" y="312"/>
                  </a:cxn>
                  <a:cxn ang="0">
                    <a:pos x="401" y="346"/>
                  </a:cxn>
                  <a:cxn ang="0">
                    <a:pos x="420" y="414"/>
                  </a:cxn>
                  <a:cxn ang="0">
                    <a:pos x="442" y="481"/>
                  </a:cxn>
                  <a:cxn ang="0">
                    <a:pos x="466" y="547"/>
                  </a:cxn>
                  <a:cxn ang="0">
                    <a:pos x="491" y="608"/>
                  </a:cxn>
                  <a:cxn ang="0">
                    <a:pos x="516" y="665"/>
                  </a:cxn>
                  <a:cxn ang="0">
                    <a:pos x="539" y="714"/>
                  </a:cxn>
                  <a:cxn ang="0">
                    <a:pos x="559" y="755"/>
                  </a:cxn>
                  <a:cxn ang="0">
                    <a:pos x="575" y="786"/>
                  </a:cxn>
                  <a:cxn ang="0">
                    <a:pos x="589" y="812"/>
                  </a:cxn>
                  <a:cxn ang="0">
                    <a:pos x="593" y="1036"/>
                  </a:cxn>
                  <a:cxn ang="0">
                    <a:pos x="301" y="1116"/>
                  </a:cxn>
                  <a:cxn ang="0">
                    <a:pos x="302" y="1062"/>
                  </a:cxn>
                  <a:cxn ang="0">
                    <a:pos x="300" y="1010"/>
                  </a:cxn>
                  <a:cxn ang="0">
                    <a:pos x="297" y="948"/>
                  </a:cxn>
                  <a:cxn ang="0">
                    <a:pos x="294" y="879"/>
                  </a:cxn>
                  <a:cxn ang="0">
                    <a:pos x="288" y="771"/>
                  </a:cxn>
                  <a:cxn ang="0">
                    <a:pos x="285" y="700"/>
                  </a:cxn>
                  <a:cxn ang="0">
                    <a:pos x="280" y="632"/>
                  </a:cxn>
                  <a:cxn ang="0">
                    <a:pos x="277" y="573"/>
                  </a:cxn>
                  <a:cxn ang="0">
                    <a:pos x="274" y="523"/>
                  </a:cxn>
                  <a:cxn ang="0">
                    <a:pos x="271" y="487"/>
                  </a:cxn>
                  <a:cxn ang="0">
                    <a:pos x="270" y="467"/>
                  </a:cxn>
                  <a:cxn ang="0">
                    <a:pos x="268" y="465"/>
                  </a:cxn>
                  <a:cxn ang="0">
                    <a:pos x="252" y="459"/>
                  </a:cxn>
                  <a:cxn ang="0">
                    <a:pos x="224" y="451"/>
                  </a:cxn>
                  <a:cxn ang="0">
                    <a:pos x="188" y="438"/>
                  </a:cxn>
                  <a:cxn ang="0">
                    <a:pos x="147" y="424"/>
                  </a:cxn>
                  <a:cxn ang="0">
                    <a:pos x="105" y="409"/>
                  </a:cxn>
                  <a:cxn ang="0">
                    <a:pos x="66" y="394"/>
                  </a:cxn>
                  <a:cxn ang="0">
                    <a:pos x="33" y="381"/>
                  </a:cxn>
                  <a:cxn ang="0">
                    <a:pos x="10" y="369"/>
                  </a:cxn>
                  <a:cxn ang="0">
                    <a:pos x="2" y="362"/>
                  </a:cxn>
                  <a:cxn ang="0">
                    <a:pos x="0" y="305"/>
                  </a:cxn>
                  <a:cxn ang="0">
                    <a:pos x="9" y="221"/>
                  </a:cxn>
                  <a:cxn ang="0">
                    <a:pos x="21" y="167"/>
                  </a:cxn>
                  <a:cxn ang="0">
                    <a:pos x="35" y="118"/>
                  </a:cxn>
                  <a:cxn ang="0">
                    <a:pos x="49" y="75"/>
                  </a:cxn>
                  <a:cxn ang="0">
                    <a:pos x="62" y="40"/>
                  </a:cxn>
                  <a:cxn ang="0">
                    <a:pos x="73" y="15"/>
                  </a:cxn>
                  <a:cxn ang="0">
                    <a:pos x="79" y="1"/>
                  </a:cxn>
                </a:cxnLst>
                <a:rect l="0" t="0" r="r" b="b"/>
                <a:pathLst>
                  <a:path w="593" h="1116">
                    <a:moveTo>
                      <a:pt x="80" y="0"/>
                    </a:moveTo>
                    <a:lnTo>
                      <a:pt x="185" y="78"/>
                    </a:lnTo>
                    <a:lnTo>
                      <a:pt x="172" y="102"/>
                    </a:lnTo>
                    <a:lnTo>
                      <a:pt x="161" y="126"/>
                    </a:lnTo>
                    <a:lnTo>
                      <a:pt x="151" y="150"/>
                    </a:lnTo>
                    <a:lnTo>
                      <a:pt x="143" y="174"/>
                    </a:lnTo>
                    <a:lnTo>
                      <a:pt x="137" y="196"/>
                    </a:lnTo>
                    <a:lnTo>
                      <a:pt x="132" y="217"/>
                    </a:lnTo>
                    <a:lnTo>
                      <a:pt x="128" y="236"/>
                    </a:lnTo>
                    <a:lnTo>
                      <a:pt x="125" y="253"/>
                    </a:lnTo>
                    <a:lnTo>
                      <a:pt x="124" y="267"/>
                    </a:lnTo>
                    <a:lnTo>
                      <a:pt x="122" y="277"/>
                    </a:lnTo>
                    <a:lnTo>
                      <a:pt x="122" y="284"/>
                    </a:lnTo>
                    <a:lnTo>
                      <a:pt x="122" y="286"/>
                    </a:lnTo>
                    <a:lnTo>
                      <a:pt x="132" y="290"/>
                    </a:lnTo>
                    <a:lnTo>
                      <a:pt x="145" y="294"/>
                    </a:lnTo>
                    <a:lnTo>
                      <a:pt x="162" y="297"/>
                    </a:lnTo>
                    <a:lnTo>
                      <a:pt x="183" y="301"/>
                    </a:lnTo>
                    <a:lnTo>
                      <a:pt x="207" y="305"/>
                    </a:lnTo>
                    <a:lnTo>
                      <a:pt x="232" y="307"/>
                    </a:lnTo>
                    <a:lnTo>
                      <a:pt x="257" y="308"/>
                    </a:lnTo>
                    <a:lnTo>
                      <a:pt x="280" y="309"/>
                    </a:lnTo>
                    <a:lnTo>
                      <a:pt x="303" y="311"/>
                    </a:lnTo>
                    <a:lnTo>
                      <a:pt x="325" y="311"/>
                    </a:lnTo>
                    <a:lnTo>
                      <a:pt x="344" y="311"/>
                    </a:lnTo>
                    <a:lnTo>
                      <a:pt x="361" y="312"/>
                    </a:lnTo>
                    <a:lnTo>
                      <a:pt x="394" y="312"/>
                    </a:lnTo>
                    <a:lnTo>
                      <a:pt x="401" y="346"/>
                    </a:lnTo>
                    <a:lnTo>
                      <a:pt x="410" y="380"/>
                    </a:lnTo>
                    <a:lnTo>
                      <a:pt x="420" y="414"/>
                    </a:lnTo>
                    <a:lnTo>
                      <a:pt x="431" y="448"/>
                    </a:lnTo>
                    <a:lnTo>
                      <a:pt x="442" y="481"/>
                    </a:lnTo>
                    <a:lnTo>
                      <a:pt x="454" y="515"/>
                    </a:lnTo>
                    <a:lnTo>
                      <a:pt x="466" y="547"/>
                    </a:lnTo>
                    <a:lnTo>
                      <a:pt x="479" y="578"/>
                    </a:lnTo>
                    <a:lnTo>
                      <a:pt x="491" y="608"/>
                    </a:lnTo>
                    <a:lnTo>
                      <a:pt x="504" y="638"/>
                    </a:lnTo>
                    <a:lnTo>
                      <a:pt x="516" y="665"/>
                    </a:lnTo>
                    <a:lnTo>
                      <a:pt x="527" y="691"/>
                    </a:lnTo>
                    <a:lnTo>
                      <a:pt x="539" y="714"/>
                    </a:lnTo>
                    <a:lnTo>
                      <a:pt x="549" y="736"/>
                    </a:lnTo>
                    <a:lnTo>
                      <a:pt x="559" y="755"/>
                    </a:lnTo>
                    <a:lnTo>
                      <a:pt x="568" y="772"/>
                    </a:lnTo>
                    <a:lnTo>
                      <a:pt x="575" y="786"/>
                    </a:lnTo>
                    <a:lnTo>
                      <a:pt x="586" y="807"/>
                    </a:lnTo>
                    <a:lnTo>
                      <a:pt x="589" y="812"/>
                    </a:lnTo>
                    <a:lnTo>
                      <a:pt x="589" y="814"/>
                    </a:lnTo>
                    <a:lnTo>
                      <a:pt x="593" y="1036"/>
                    </a:lnTo>
                    <a:lnTo>
                      <a:pt x="564" y="1105"/>
                    </a:lnTo>
                    <a:lnTo>
                      <a:pt x="301" y="1116"/>
                    </a:lnTo>
                    <a:lnTo>
                      <a:pt x="302" y="1102"/>
                    </a:lnTo>
                    <a:lnTo>
                      <a:pt x="302" y="1062"/>
                    </a:lnTo>
                    <a:lnTo>
                      <a:pt x="301" y="1038"/>
                    </a:lnTo>
                    <a:lnTo>
                      <a:pt x="300" y="1010"/>
                    </a:lnTo>
                    <a:lnTo>
                      <a:pt x="299" y="979"/>
                    </a:lnTo>
                    <a:lnTo>
                      <a:pt x="297" y="948"/>
                    </a:lnTo>
                    <a:lnTo>
                      <a:pt x="296" y="914"/>
                    </a:lnTo>
                    <a:lnTo>
                      <a:pt x="294" y="879"/>
                    </a:lnTo>
                    <a:lnTo>
                      <a:pt x="293" y="843"/>
                    </a:lnTo>
                    <a:lnTo>
                      <a:pt x="288" y="771"/>
                    </a:lnTo>
                    <a:lnTo>
                      <a:pt x="287" y="735"/>
                    </a:lnTo>
                    <a:lnTo>
                      <a:pt x="285" y="700"/>
                    </a:lnTo>
                    <a:lnTo>
                      <a:pt x="282" y="665"/>
                    </a:lnTo>
                    <a:lnTo>
                      <a:pt x="280" y="632"/>
                    </a:lnTo>
                    <a:lnTo>
                      <a:pt x="279" y="602"/>
                    </a:lnTo>
                    <a:lnTo>
                      <a:pt x="277" y="573"/>
                    </a:lnTo>
                    <a:lnTo>
                      <a:pt x="275" y="546"/>
                    </a:lnTo>
                    <a:lnTo>
                      <a:pt x="274" y="523"/>
                    </a:lnTo>
                    <a:lnTo>
                      <a:pt x="272" y="504"/>
                    </a:lnTo>
                    <a:lnTo>
                      <a:pt x="271" y="487"/>
                    </a:lnTo>
                    <a:lnTo>
                      <a:pt x="271" y="476"/>
                    </a:lnTo>
                    <a:lnTo>
                      <a:pt x="270" y="467"/>
                    </a:lnTo>
                    <a:lnTo>
                      <a:pt x="270" y="465"/>
                    </a:lnTo>
                    <a:lnTo>
                      <a:pt x="268" y="465"/>
                    </a:lnTo>
                    <a:lnTo>
                      <a:pt x="262" y="462"/>
                    </a:lnTo>
                    <a:lnTo>
                      <a:pt x="252" y="459"/>
                    </a:lnTo>
                    <a:lnTo>
                      <a:pt x="240" y="455"/>
                    </a:lnTo>
                    <a:lnTo>
                      <a:pt x="224" y="451"/>
                    </a:lnTo>
                    <a:lnTo>
                      <a:pt x="207" y="445"/>
                    </a:lnTo>
                    <a:lnTo>
                      <a:pt x="188" y="438"/>
                    </a:lnTo>
                    <a:lnTo>
                      <a:pt x="167" y="431"/>
                    </a:lnTo>
                    <a:lnTo>
                      <a:pt x="147" y="424"/>
                    </a:lnTo>
                    <a:lnTo>
                      <a:pt x="125" y="417"/>
                    </a:lnTo>
                    <a:lnTo>
                      <a:pt x="105" y="409"/>
                    </a:lnTo>
                    <a:lnTo>
                      <a:pt x="85" y="401"/>
                    </a:lnTo>
                    <a:lnTo>
                      <a:pt x="66" y="394"/>
                    </a:lnTo>
                    <a:lnTo>
                      <a:pt x="48" y="387"/>
                    </a:lnTo>
                    <a:lnTo>
                      <a:pt x="33" y="381"/>
                    </a:lnTo>
                    <a:lnTo>
                      <a:pt x="20" y="375"/>
                    </a:lnTo>
                    <a:lnTo>
                      <a:pt x="10" y="369"/>
                    </a:lnTo>
                    <a:lnTo>
                      <a:pt x="4" y="365"/>
                    </a:lnTo>
                    <a:lnTo>
                      <a:pt x="2" y="362"/>
                    </a:lnTo>
                    <a:lnTo>
                      <a:pt x="0" y="334"/>
                    </a:lnTo>
                    <a:lnTo>
                      <a:pt x="0" y="305"/>
                    </a:lnTo>
                    <a:lnTo>
                      <a:pt x="2" y="277"/>
                    </a:lnTo>
                    <a:lnTo>
                      <a:pt x="9" y="221"/>
                    </a:lnTo>
                    <a:lnTo>
                      <a:pt x="15" y="193"/>
                    </a:lnTo>
                    <a:lnTo>
                      <a:pt x="21" y="167"/>
                    </a:lnTo>
                    <a:lnTo>
                      <a:pt x="27" y="142"/>
                    </a:lnTo>
                    <a:lnTo>
                      <a:pt x="35" y="118"/>
                    </a:lnTo>
                    <a:lnTo>
                      <a:pt x="42" y="95"/>
                    </a:lnTo>
                    <a:lnTo>
                      <a:pt x="49" y="75"/>
                    </a:lnTo>
                    <a:lnTo>
                      <a:pt x="56" y="56"/>
                    </a:lnTo>
                    <a:lnTo>
                      <a:pt x="62" y="40"/>
                    </a:lnTo>
                    <a:lnTo>
                      <a:pt x="68" y="26"/>
                    </a:lnTo>
                    <a:lnTo>
                      <a:pt x="73" y="15"/>
                    </a:lnTo>
                    <a:lnTo>
                      <a:pt x="77" y="6"/>
                    </a:lnTo>
                    <a:lnTo>
                      <a:pt x="79" y="1"/>
                    </a:lnTo>
                    <a:lnTo>
                      <a:pt x="8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8"/>
              <p:cNvSpPr>
                <a:spLocks/>
              </p:cNvSpPr>
              <p:nvPr/>
            </p:nvSpPr>
            <p:spPr bwMode="auto">
              <a:xfrm>
                <a:off x="4124326" y="3814763"/>
                <a:ext cx="325438" cy="854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7" y="275"/>
                  </a:cxn>
                  <a:cxn ang="0">
                    <a:pos x="194" y="453"/>
                  </a:cxn>
                  <a:cxn ang="0">
                    <a:pos x="205" y="497"/>
                  </a:cxn>
                  <a:cxn ang="0">
                    <a:pos x="186" y="538"/>
                  </a:cxn>
                  <a:cxn ang="0">
                    <a:pos x="179" y="487"/>
                  </a:cxn>
                  <a:cxn ang="0">
                    <a:pos x="183" y="300"/>
                  </a:cxn>
                  <a:cxn ang="0">
                    <a:pos x="183" y="299"/>
                  </a:cxn>
                  <a:cxn ang="0">
                    <a:pos x="180" y="294"/>
                  </a:cxn>
                  <a:cxn ang="0">
                    <a:pos x="174" y="287"/>
                  </a:cxn>
                  <a:cxn ang="0">
                    <a:pos x="168" y="277"/>
                  </a:cxn>
                  <a:cxn ang="0">
                    <a:pos x="160" y="265"/>
                  </a:cxn>
                  <a:cxn ang="0">
                    <a:pos x="151" y="251"/>
                  </a:cxn>
                  <a:cxn ang="0">
                    <a:pos x="141" y="235"/>
                  </a:cxn>
                  <a:cxn ang="0">
                    <a:pos x="130" y="218"/>
                  </a:cxn>
                  <a:cxn ang="0">
                    <a:pos x="118" y="199"/>
                  </a:cxn>
                  <a:cxn ang="0">
                    <a:pos x="105" y="179"/>
                  </a:cxn>
                  <a:cxn ang="0">
                    <a:pos x="92" y="157"/>
                  </a:cxn>
                  <a:cxn ang="0">
                    <a:pos x="79" y="135"/>
                  </a:cxn>
                  <a:cxn ang="0">
                    <a:pos x="65" y="112"/>
                  </a:cxn>
                  <a:cxn ang="0">
                    <a:pos x="25" y="44"/>
                  </a:cxn>
                  <a:cxn ang="0">
                    <a:pos x="12" y="22"/>
                  </a:cxn>
                  <a:cxn ang="0">
                    <a:pos x="0" y="0"/>
                  </a:cxn>
                </a:cxnLst>
                <a:rect l="0" t="0" r="r" b="b"/>
                <a:pathLst>
                  <a:path w="205" h="538">
                    <a:moveTo>
                      <a:pt x="0" y="0"/>
                    </a:moveTo>
                    <a:lnTo>
                      <a:pt x="197" y="275"/>
                    </a:lnTo>
                    <a:lnTo>
                      <a:pt x="194" y="453"/>
                    </a:lnTo>
                    <a:lnTo>
                      <a:pt x="205" y="497"/>
                    </a:lnTo>
                    <a:lnTo>
                      <a:pt x="186" y="538"/>
                    </a:lnTo>
                    <a:lnTo>
                      <a:pt x="179" y="487"/>
                    </a:lnTo>
                    <a:lnTo>
                      <a:pt x="183" y="300"/>
                    </a:lnTo>
                    <a:lnTo>
                      <a:pt x="183" y="299"/>
                    </a:lnTo>
                    <a:lnTo>
                      <a:pt x="180" y="294"/>
                    </a:lnTo>
                    <a:lnTo>
                      <a:pt x="174" y="287"/>
                    </a:lnTo>
                    <a:lnTo>
                      <a:pt x="168" y="277"/>
                    </a:lnTo>
                    <a:lnTo>
                      <a:pt x="160" y="265"/>
                    </a:lnTo>
                    <a:lnTo>
                      <a:pt x="151" y="251"/>
                    </a:lnTo>
                    <a:lnTo>
                      <a:pt x="141" y="235"/>
                    </a:lnTo>
                    <a:lnTo>
                      <a:pt x="130" y="218"/>
                    </a:lnTo>
                    <a:lnTo>
                      <a:pt x="118" y="199"/>
                    </a:lnTo>
                    <a:lnTo>
                      <a:pt x="105" y="179"/>
                    </a:lnTo>
                    <a:lnTo>
                      <a:pt x="92" y="157"/>
                    </a:lnTo>
                    <a:lnTo>
                      <a:pt x="79" y="135"/>
                    </a:lnTo>
                    <a:lnTo>
                      <a:pt x="65" y="112"/>
                    </a:lnTo>
                    <a:lnTo>
                      <a:pt x="25" y="44"/>
                    </a:lnTo>
                    <a:lnTo>
                      <a:pt x="12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29"/>
              <p:cNvSpPr>
                <a:spLocks/>
              </p:cNvSpPr>
              <p:nvPr/>
            </p:nvSpPr>
            <p:spPr bwMode="auto">
              <a:xfrm>
                <a:off x="4422776" y="3370263"/>
                <a:ext cx="447675" cy="1320800"/>
              </a:xfrm>
              <a:custGeom>
                <a:avLst/>
                <a:gdLst/>
                <a:ahLst/>
                <a:cxnLst>
                  <a:cxn ang="0">
                    <a:pos x="147" y="2"/>
                  </a:cxn>
                  <a:cxn ang="0">
                    <a:pos x="151" y="19"/>
                  </a:cxn>
                  <a:cxn ang="0">
                    <a:pos x="158" y="50"/>
                  </a:cxn>
                  <a:cxn ang="0">
                    <a:pos x="166" y="90"/>
                  </a:cxn>
                  <a:cxn ang="0">
                    <a:pos x="176" y="138"/>
                  </a:cxn>
                  <a:cxn ang="0">
                    <a:pos x="192" y="218"/>
                  </a:cxn>
                  <a:cxn ang="0">
                    <a:pos x="206" y="283"/>
                  </a:cxn>
                  <a:cxn ang="0">
                    <a:pos x="222" y="361"/>
                  </a:cxn>
                  <a:cxn ang="0">
                    <a:pos x="239" y="446"/>
                  </a:cxn>
                  <a:cxn ang="0">
                    <a:pos x="256" y="535"/>
                  </a:cxn>
                  <a:cxn ang="0">
                    <a:pos x="275" y="658"/>
                  </a:cxn>
                  <a:cxn ang="0">
                    <a:pos x="280" y="716"/>
                  </a:cxn>
                  <a:cxn ang="0">
                    <a:pos x="281" y="764"/>
                  </a:cxn>
                  <a:cxn ang="0">
                    <a:pos x="282" y="799"/>
                  </a:cxn>
                  <a:cxn ang="0">
                    <a:pos x="281" y="821"/>
                  </a:cxn>
                  <a:cxn ang="0">
                    <a:pos x="181" y="825"/>
                  </a:cxn>
                  <a:cxn ang="0">
                    <a:pos x="179" y="807"/>
                  </a:cxn>
                  <a:cxn ang="0">
                    <a:pos x="175" y="775"/>
                  </a:cxn>
                  <a:cxn ang="0">
                    <a:pos x="170" y="735"/>
                  </a:cxn>
                  <a:cxn ang="0">
                    <a:pos x="165" y="689"/>
                  </a:cxn>
                  <a:cxn ang="0">
                    <a:pos x="158" y="642"/>
                  </a:cxn>
                  <a:cxn ang="0">
                    <a:pos x="152" y="598"/>
                  </a:cxn>
                  <a:cxn ang="0">
                    <a:pos x="146" y="562"/>
                  </a:cxn>
                  <a:cxn ang="0">
                    <a:pos x="147" y="571"/>
                  </a:cxn>
                  <a:cxn ang="0">
                    <a:pos x="148" y="596"/>
                  </a:cxn>
                  <a:cxn ang="0">
                    <a:pos x="149" y="630"/>
                  </a:cxn>
                  <a:cxn ang="0">
                    <a:pos x="150" y="668"/>
                  </a:cxn>
                  <a:cxn ang="0">
                    <a:pos x="149" y="741"/>
                  </a:cxn>
                  <a:cxn ang="0">
                    <a:pos x="149" y="778"/>
                  </a:cxn>
                  <a:cxn ang="0">
                    <a:pos x="147" y="809"/>
                  </a:cxn>
                  <a:cxn ang="0">
                    <a:pos x="146" y="826"/>
                  </a:cxn>
                  <a:cxn ang="0">
                    <a:pos x="15" y="832"/>
                  </a:cxn>
                  <a:cxn ang="0">
                    <a:pos x="5" y="565"/>
                  </a:cxn>
                  <a:cxn ang="0">
                    <a:pos x="8" y="561"/>
                  </a:cxn>
                  <a:cxn ang="0">
                    <a:pos x="15" y="549"/>
                  </a:cxn>
                  <a:cxn ang="0">
                    <a:pos x="25" y="528"/>
                  </a:cxn>
                  <a:cxn ang="0">
                    <a:pos x="37" y="498"/>
                  </a:cxn>
                  <a:cxn ang="0">
                    <a:pos x="49" y="457"/>
                  </a:cxn>
                  <a:cxn ang="0">
                    <a:pos x="60" y="406"/>
                  </a:cxn>
                  <a:cxn ang="0">
                    <a:pos x="70" y="342"/>
                  </a:cxn>
                  <a:cxn ang="0">
                    <a:pos x="76" y="266"/>
                  </a:cxn>
                  <a:cxn ang="0">
                    <a:pos x="76" y="176"/>
                  </a:cxn>
                  <a:cxn ang="0">
                    <a:pos x="71" y="73"/>
                  </a:cxn>
                  <a:cxn ang="0">
                    <a:pos x="146" y="0"/>
                  </a:cxn>
                </a:cxnLst>
                <a:rect l="0" t="0" r="r" b="b"/>
                <a:pathLst>
                  <a:path w="282" h="832">
                    <a:moveTo>
                      <a:pt x="146" y="0"/>
                    </a:moveTo>
                    <a:lnTo>
                      <a:pt x="147" y="2"/>
                    </a:lnTo>
                    <a:lnTo>
                      <a:pt x="149" y="9"/>
                    </a:lnTo>
                    <a:lnTo>
                      <a:pt x="151" y="19"/>
                    </a:lnTo>
                    <a:lnTo>
                      <a:pt x="154" y="33"/>
                    </a:lnTo>
                    <a:lnTo>
                      <a:pt x="158" y="50"/>
                    </a:lnTo>
                    <a:lnTo>
                      <a:pt x="161" y="69"/>
                    </a:lnTo>
                    <a:lnTo>
                      <a:pt x="166" y="90"/>
                    </a:lnTo>
                    <a:lnTo>
                      <a:pt x="171" y="114"/>
                    </a:lnTo>
                    <a:lnTo>
                      <a:pt x="176" y="138"/>
                    </a:lnTo>
                    <a:lnTo>
                      <a:pt x="186" y="190"/>
                    </a:lnTo>
                    <a:lnTo>
                      <a:pt x="192" y="218"/>
                    </a:lnTo>
                    <a:lnTo>
                      <a:pt x="199" y="249"/>
                    </a:lnTo>
                    <a:lnTo>
                      <a:pt x="206" y="283"/>
                    </a:lnTo>
                    <a:lnTo>
                      <a:pt x="214" y="321"/>
                    </a:lnTo>
                    <a:lnTo>
                      <a:pt x="222" y="361"/>
                    </a:lnTo>
                    <a:lnTo>
                      <a:pt x="231" y="403"/>
                    </a:lnTo>
                    <a:lnTo>
                      <a:pt x="239" y="446"/>
                    </a:lnTo>
                    <a:lnTo>
                      <a:pt x="248" y="490"/>
                    </a:lnTo>
                    <a:lnTo>
                      <a:pt x="256" y="535"/>
                    </a:lnTo>
                    <a:lnTo>
                      <a:pt x="270" y="627"/>
                    </a:lnTo>
                    <a:lnTo>
                      <a:pt x="275" y="658"/>
                    </a:lnTo>
                    <a:lnTo>
                      <a:pt x="278" y="688"/>
                    </a:lnTo>
                    <a:lnTo>
                      <a:pt x="280" y="716"/>
                    </a:lnTo>
                    <a:lnTo>
                      <a:pt x="281" y="741"/>
                    </a:lnTo>
                    <a:lnTo>
                      <a:pt x="281" y="764"/>
                    </a:lnTo>
                    <a:lnTo>
                      <a:pt x="282" y="784"/>
                    </a:lnTo>
                    <a:lnTo>
                      <a:pt x="282" y="799"/>
                    </a:lnTo>
                    <a:lnTo>
                      <a:pt x="281" y="811"/>
                    </a:lnTo>
                    <a:lnTo>
                      <a:pt x="281" y="821"/>
                    </a:lnTo>
                    <a:lnTo>
                      <a:pt x="181" y="827"/>
                    </a:lnTo>
                    <a:lnTo>
                      <a:pt x="181" y="825"/>
                    </a:lnTo>
                    <a:lnTo>
                      <a:pt x="180" y="817"/>
                    </a:lnTo>
                    <a:lnTo>
                      <a:pt x="179" y="807"/>
                    </a:lnTo>
                    <a:lnTo>
                      <a:pt x="177" y="792"/>
                    </a:lnTo>
                    <a:lnTo>
                      <a:pt x="175" y="775"/>
                    </a:lnTo>
                    <a:lnTo>
                      <a:pt x="173" y="756"/>
                    </a:lnTo>
                    <a:lnTo>
                      <a:pt x="170" y="735"/>
                    </a:lnTo>
                    <a:lnTo>
                      <a:pt x="168" y="712"/>
                    </a:lnTo>
                    <a:lnTo>
                      <a:pt x="165" y="689"/>
                    </a:lnTo>
                    <a:lnTo>
                      <a:pt x="162" y="665"/>
                    </a:lnTo>
                    <a:lnTo>
                      <a:pt x="158" y="642"/>
                    </a:lnTo>
                    <a:lnTo>
                      <a:pt x="155" y="619"/>
                    </a:lnTo>
                    <a:lnTo>
                      <a:pt x="152" y="598"/>
                    </a:lnTo>
                    <a:lnTo>
                      <a:pt x="149" y="579"/>
                    </a:lnTo>
                    <a:lnTo>
                      <a:pt x="146" y="562"/>
                    </a:lnTo>
                    <a:lnTo>
                      <a:pt x="146" y="564"/>
                    </a:lnTo>
                    <a:lnTo>
                      <a:pt x="147" y="571"/>
                    </a:lnTo>
                    <a:lnTo>
                      <a:pt x="147" y="582"/>
                    </a:lnTo>
                    <a:lnTo>
                      <a:pt x="148" y="596"/>
                    </a:lnTo>
                    <a:lnTo>
                      <a:pt x="149" y="612"/>
                    </a:lnTo>
                    <a:lnTo>
                      <a:pt x="149" y="630"/>
                    </a:lnTo>
                    <a:lnTo>
                      <a:pt x="149" y="649"/>
                    </a:lnTo>
                    <a:lnTo>
                      <a:pt x="150" y="668"/>
                    </a:lnTo>
                    <a:lnTo>
                      <a:pt x="150" y="721"/>
                    </a:lnTo>
                    <a:lnTo>
                      <a:pt x="149" y="741"/>
                    </a:lnTo>
                    <a:lnTo>
                      <a:pt x="149" y="760"/>
                    </a:lnTo>
                    <a:lnTo>
                      <a:pt x="149" y="778"/>
                    </a:lnTo>
                    <a:lnTo>
                      <a:pt x="148" y="795"/>
                    </a:lnTo>
                    <a:lnTo>
                      <a:pt x="147" y="809"/>
                    </a:lnTo>
                    <a:lnTo>
                      <a:pt x="147" y="819"/>
                    </a:lnTo>
                    <a:lnTo>
                      <a:pt x="146" y="826"/>
                    </a:lnTo>
                    <a:lnTo>
                      <a:pt x="146" y="829"/>
                    </a:lnTo>
                    <a:lnTo>
                      <a:pt x="15" y="832"/>
                    </a:lnTo>
                    <a:lnTo>
                      <a:pt x="0" y="759"/>
                    </a:lnTo>
                    <a:lnTo>
                      <a:pt x="5" y="565"/>
                    </a:lnTo>
                    <a:lnTo>
                      <a:pt x="6" y="564"/>
                    </a:lnTo>
                    <a:lnTo>
                      <a:pt x="8" y="561"/>
                    </a:lnTo>
                    <a:lnTo>
                      <a:pt x="11" y="556"/>
                    </a:lnTo>
                    <a:lnTo>
                      <a:pt x="15" y="549"/>
                    </a:lnTo>
                    <a:lnTo>
                      <a:pt x="20" y="540"/>
                    </a:lnTo>
                    <a:lnTo>
                      <a:pt x="25" y="528"/>
                    </a:lnTo>
                    <a:lnTo>
                      <a:pt x="31" y="514"/>
                    </a:lnTo>
                    <a:lnTo>
                      <a:pt x="37" y="498"/>
                    </a:lnTo>
                    <a:lnTo>
                      <a:pt x="43" y="479"/>
                    </a:lnTo>
                    <a:lnTo>
                      <a:pt x="49" y="457"/>
                    </a:lnTo>
                    <a:lnTo>
                      <a:pt x="55" y="433"/>
                    </a:lnTo>
                    <a:lnTo>
                      <a:pt x="60" y="406"/>
                    </a:lnTo>
                    <a:lnTo>
                      <a:pt x="65" y="375"/>
                    </a:lnTo>
                    <a:lnTo>
                      <a:pt x="70" y="342"/>
                    </a:lnTo>
                    <a:lnTo>
                      <a:pt x="73" y="305"/>
                    </a:lnTo>
                    <a:lnTo>
                      <a:pt x="76" y="266"/>
                    </a:lnTo>
                    <a:lnTo>
                      <a:pt x="76" y="222"/>
                    </a:lnTo>
                    <a:lnTo>
                      <a:pt x="76" y="176"/>
                    </a:lnTo>
                    <a:lnTo>
                      <a:pt x="74" y="126"/>
                    </a:lnTo>
                    <a:lnTo>
                      <a:pt x="71" y="73"/>
                    </a:lnTo>
                    <a:lnTo>
                      <a:pt x="65" y="15"/>
                    </a:lnTo>
                    <a:lnTo>
                      <a:pt x="14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0"/>
              <p:cNvSpPr>
                <a:spLocks/>
              </p:cNvSpPr>
              <p:nvPr/>
            </p:nvSpPr>
            <p:spPr bwMode="auto">
              <a:xfrm>
                <a:off x="4414838" y="3379788"/>
                <a:ext cx="228600" cy="887413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44" y="156"/>
                  </a:cxn>
                  <a:cxn ang="0">
                    <a:pos x="107" y="175"/>
                  </a:cxn>
                  <a:cxn ang="0">
                    <a:pos x="137" y="182"/>
                  </a:cxn>
                  <a:cxn ang="0">
                    <a:pos x="137" y="185"/>
                  </a:cxn>
                  <a:cxn ang="0">
                    <a:pos x="136" y="191"/>
                  </a:cxn>
                  <a:cxn ang="0">
                    <a:pos x="134" y="202"/>
                  </a:cxn>
                  <a:cxn ang="0">
                    <a:pos x="130" y="216"/>
                  </a:cxn>
                  <a:cxn ang="0">
                    <a:pos x="126" y="233"/>
                  </a:cxn>
                  <a:cxn ang="0">
                    <a:pos x="122" y="254"/>
                  </a:cxn>
                  <a:cxn ang="0">
                    <a:pos x="117" y="276"/>
                  </a:cxn>
                  <a:cxn ang="0">
                    <a:pos x="110" y="300"/>
                  </a:cxn>
                  <a:cxn ang="0">
                    <a:pos x="104" y="326"/>
                  </a:cxn>
                  <a:cxn ang="0">
                    <a:pos x="87" y="381"/>
                  </a:cxn>
                  <a:cxn ang="0">
                    <a:pos x="68" y="437"/>
                  </a:cxn>
                  <a:cxn ang="0">
                    <a:pos x="58" y="464"/>
                  </a:cxn>
                  <a:cxn ang="0">
                    <a:pos x="47" y="490"/>
                  </a:cxn>
                  <a:cxn ang="0">
                    <a:pos x="35" y="515"/>
                  </a:cxn>
                  <a:cxn ang="0">
                    <a:pos x="22" y="538"/>
                  </a:cxn>
                  <a:cxn ang="0">
                    <a:pos x="10" y="559"/>
                  </a:cxn>
                  <a:cxn ang="0">
                    <a:pos x="0" y="518"/>
                  </a:cxn>
                  <a:cxn ang="0">
                    <a:pos x="0" y="515"/>
                  </a:cxn>
                  <a:cxn ang="0">
                    <a:pos x="3" y="509"/>
                  </a:cxn>
                  <a:cxn ang="0">
                    <a:pos x="5" y="501"/>
                  </a:cxn>
                  <a:cxn ang="0">
                    <a:pos x="10" y="488"/>
                  </a:cxn>
                  <a:cxn ang="0">
                    <a:pos x="14" y="472"/>
                  </a:cxn>
                  <a:cxn ang="0">
                    <a:pos x="20" y="453"/>
                  </a:cxn>
                  <a:cxn ang="0">
                    <a:pos x="25" y="433"/>
                  </a:cxn>
                  <a:cxn ang="0">
                    <a:pos x="31" y="409"/>
                  </a:cxn>
                  <a:cxn ang="0">
                    <a:pos x="36" y="383"/>
                  </a:cxn>
                  <a:cxn ang="0">
                    <a:pos x="42" y="356"/>
                  </a:cxn>
                  <a:cxn ang="0">
                    <a:pos x="47" y="327"/>
                  </a:cxn>
                  <a:cxn ang="0">
                    <a:pos x="51" y="297"/>
                  </a:cxn>
                  <a:cxn ang="0">
                    <a:pos x="54" y="266"/>
                  </a:cxn>
                  <a:cxn ang="0">
                    <a:pos x="57" y="225"/>
                  </a:cxn>
                  <a:cxn ang="0">
                    <a:pos x="59" y="186"/>
                  </a:cxn>
                  <a:cxn ang="0">
                    <a:pos x="60" y="151"/>
                  </a:cxn>
                  <a:cxn ang="0">
                    <a:pos x="60" y="120"/>
                  </a:cxn>
                  <a:cxn ang="0">
                    <a:pos x="59" y="92"/>
                  </a:cxn>
                  <a:cxn ang="0">
                    <a:pos x="58" y="68"/>
                  </a:cxn>
                  <a:cxn ang="0">
                    <a:pos x="56" y="48"/>
                  </a:cxn>
                  <a:cxn ang="0">
                    <a:pos x="55" y="33"/>
                  </a:cxn>
                  <a:cxn ang="0">
                    <a:pos x="54" y="22"/>
                  </a:cxn>
                  <a:cxn ang="0">
                    <a:pos x="53" y="14"/>
                  </a:cxn>
                  <a:cxn ang="0">
                    <a:pos x="53" y="12"/>
                  </a:cxn>
                  <a:cxn ang="0">
                    <a:pos x="136" y="0"/>
                  </a:cxn>
                </a:cxnLst>
                <a:rect l="0" t="0" r="r" b="b"/>
                <a:pathLst>
                  <a:path w="144" h="559">
                    <a:moveTo>
                      <a:pt x="136" y="0"/>
                    </a:moveTo>
                    <a:lnTo>
                      <a:pt x="144" y="156"/>
                    </a:lnTo>
                    <a:lnTo>
                      <a:pt x="107" y="175"/>
                    </a:lnTo>
                    <a:lnTo>
                      <a:pt x="137" y="182"/>
                    </a:lnTo>
                    <a:lnTo>
                      <a:pt x="137" y="185"/>
                    </a:lnTo>
                    <a:lnTo>
                      <a:pt x="136" y="191"/>
                    </a:lnTo>
                    <a:lnTo>
                      <a:pt x="134" y="202"/>
                    </a:lnTo>
                    <a:lnTo>
                      <a:pt x="130" y="216"/>
                    </a:lnTo>
                    <a:lnTo>
                      <a:pt x="126" y="233"/>
                    </a:lnTo>
                    <a:lnTo>
                      <a:pt x="122" y="254"/>
                    </a:lnTo>
                    <a:lnTo>
                      <a:pt x="117" y="276"/>
                    </a:lnTo>
                    <a:lnTo>
                      <a:pt x="110" y="300"/>
                    </a:lnTo>
                    <a:lnTo>
                      <a:pt x="104" y="326"/>
                    </a:lnTo>
                    <a:lnTo>
                      <a:pt x="87" y="381"/>
                    </a:lnTo>
                    <a:lnTo>
                      <a:pt x="68" y="437"/>
                    </a:lnTo>
                    <a:lnTo>
                      <a:pt x="58" y="464"/>
                    </a:lnTo>
                    <a:lnTo>
                      <a:pt x="47" y="490"/>
                    </a:lnTo>
                    <a:lnTo>
                      <a:pt x="35" y="515"/>
                    </a:lnTo>
                    <a:lnTo>
                      <a:pt x="22" y="538"/>
                    </a:lnTo>
                    <a:lnTo>
                      <a:pt x="10" y="559"/>
                    </a:lnTo>
                    <a:lnTo>
                      <a:pt x="0" y="518"/>
                    </a:lnTo>
                    <a:lnTo>
                      <a:pt x="0" y="515"/>
                    </a:lnTo>
                    <a:lnTo>
                      <a:pt x="3" y="509"/>
                    </a:lnTo>
                    <a:lnTo>
                      <a:pt x="5" y="501"/>
                    </a:lnTo>
                    <a:lnTo>
                      <a:pt x="10" y="488"/>
                    </a:lnTo>
                    <a:lnTo>
                      <a:pt x="14" y="472"/>
                    </a:lnTo>
                    <a:lnTo>
                      <a:pt x="20" y="453"/>
                    </a:lnTo>
                    <a:lnTo>
                      <a:pt x="25" y="433"/>
                    </a:lnTo>
                    <a:lnTo>
                      <a:pt x="31" y="409"/>
                    </a:lnTo>
                    <a:lnTo>
                      <a:pt x="36" y="383"/>
                    </a:lnTo>
                    <a:lnTo>
                      <a:pt x="42" y="356"/>
                    </a:lnTo>
                    <a:lnTo>
                      <a:pt x="47" y="327"/>
                    </a:lnTo>
                    <a:lnTo>
                      <a:pt x="51" y="297"/>
                    </a:lnTo>
                    <a:lnTo>
                      <a:pt x="54" y="266"/>
                    </a:lnTo>
                    <a:lnTo>
                      <a:pt x="57" y="225"/>
                    </a:lnTo>
                    <a:lnTo>
                      <a:pt x="59" y="186"/>
                    </a:lnTo>
                    <a:lnTo>
                      <a:pt x="60" y="151"/>
                    </a:lnTo>
                    <a:lnTo>
                      <a:pt x="60" y="120"/>
                    </a:lnTo>
                    <a:lnTo>
                      <a:pt x="59" y="92"/>
                    </a:lnTo>
                    <a:lnTo>
                      <a:pt x="58" y="68"/>
                    </a:lnTo>
                    <a:lnTo>
                      <a:pt x="56" y="48"/>
                    </a:lnTo>
                    <a:lnTo>
                      <a:pt x="55" y="33"/>
                    </a:lnTo>
                    <a:lnTo>
                      <a:pt x="54" y="22"/>
                    </a:lnTo>
                    <a:lnTo>
                      <a:pt x="53" y="14"/>
                    </a:lnTo>
                    <a:lnTo>
                      <a:pt x="53" y="12"/>
                    </a:lnTo>
                    <a:lnTo>
                      <a:pt x="13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1"/>
              <p:cNvSpPr>
                <a:spLocks/>
              </p:cNvSpPr>
              <p:nvPr/>
            </p:nvSpPr>
            <p:spPr bwMode="auto">
              <a:xfrm>
                <a:off x="4017963" y="3433763"/>
                <a:ext cx="412750" cy="833438"/>
              </a:xfrm>
              <a:custGeom>
                <a:avLst/>
                <a:gdLst/>
                <a:ahLst/>
                <a:cxnLst>
                  <a:cxn ang="0">
                    <a:pos x="87" y="2"/>
                  </a:cxn>
                  <a:cxn ang="0">
                    <a:pos x="91" y="19"/>
                  </a:cxn>
                  <a:cxn ang="0">
                    <a:pos x="99" y="47"/>
                  </a:cxn>
                  <a:cxn ang="0">
                    <a:pos x="111" y="86"/>
                  </a:cxn>
                  <a:cxn ang="0">
                    <a:pos x="124" y="131"/>
                  </a:cxn>
                  <a:cxn ang="0">
                    <a:pos x="139" y="179"/>
                  </a:cxn>
                  <a:cxn ang="0">
                    <a:pos x="154" y="227"/>
                  </a:cxn>
                  <a:cxn ang="0">
                    <a:pos x="170" y="272"/>
                  </a:cxn>
                  <a:cxn ang="0">
                    <a:pos x="197" y="342"/>
                  </a:cxn>
                  <a:cxn ang="0">
                    <a:pos x="215" y="384"/>
                  </a:cxn>
                  <a:cxn ang="0">
                    <a:pos x="232" y="420"/>
                  </a:cxn>
                  <a:cxn ang="0">
                    <a:pos x="250" y="458"/>
                  </a:cxn>
                  <a:cxn ang="0">
                    <a:pos x="257" y="472"/>
                  </a:cxn>
                  <a:cxn ang="0">
                    <a:pos x="260" y="525"/>
                  </a:cxn>
                  <a:cxn ang="0">
                    <a:pos x="255" y="518"/>
                  </a:cxn>
                  <a:cxn ang="0">
                    <a:pos x="244" y="502"/>
                  </a:cxn>
                  <a:cxn ang="0">
                    <a:pos x="227" y="478"/>
                  </a:cxn>
                  <a:cxn ang="0">
                    <a:pos x="208" y="450"/>
                  </a:cxn>
                  <a:cxn ang="0">
                    <a:pos x="187" y="420"/>
                  </a:cxn>
                  <a:cxn ang="0">
                    <a:pos x="166" y="392"/>
                  </a:cxn>
                  <a:cxn ang="0">
                    <a:pos x="149" y="369"/>
                  </a:cxn>
                  <a:cxn ang="0">
                    <a:pos x="131" y="344"/>
                  </a:cxn>
                  <a:cxn ang="0">
                    <a:pos x="90" y="282"/>
                  </a:cxn>
                  <a:cxn ang="0">
                    <a:pos x="72" y="253"/>
                  </a:cxn>
                  <a:cxn ang="0">
                    <a:pos x="56" y="229"/>
                  </a:cxn>
                  <a:cxn ang="0">
                    <a:pos x="45" y="212"/>
                  </a:cxn>
                  <a:cxn ang="0">
                    <a:pos x="42" y="206"/>
                  </a:cxn>
                  <a:cxn ang="0">
                    <a:pos x="33" y="178"/>
                  </a:cxn>
                  <a:cxn ang="0">
                    <a:pos x="31" y="170"/>
                  </a:cxn>
                  <a:cxn ang="0">
                    <a:pos x="26" y="148"/>
                  </a:cxn>
                  <a:cxn ang="0">
                    <a:pos x="20" y="117"/>
                  </a:cxn>
                  <a:cxn ang="0">
                    <a:pos x="12" y="82"/>
                  </a:cxn>
                  <a:cxn ang="0">
                    <a:pos x="6" y="47"/>
                  </a:cxn>
                  <a:cxn ang="0">
                    <a:pos x="1" y="15"/>
                  </a:cxn>
                  <a:cxn ang="0">
                    <a:pos x="86" y="0"/>
                  </a:cxn>
                </a:cxnLst>
                <a:rect l="0" t="0" r="r" b="b"/>
                <a:pathLst>
                  <a:path w="260" h="525">
                    <a:moveTo>
                      <a:pt x="86" y="0"/>
                    </a:moveTo>
                    <a:lnTo>
                      <a:pt x="87" y="2"/>
                    </a:lnTo>
                    <a:lnTo>
                      <a:pt x="88" y="8"/>
                    </a:lnTo>
                    <a:lnTo>
                      <a:pt x="91" y="19"/>
                    </a:lnTo>
                    <a:lnTo>
                      <a:pt x="95" y="32"/>
                    </a:lnTo>
                    <a:lnTo>
                      <a:pt x="99" y="47"/>
                    </a:lnTo>
                    <a:lnTo>
                      <a:pt x="105" y="66"/>
                    </a:lnTo>
                    <a:lnTo>
                      <a:pt x="111" y="86"/>
                    </a:lnTo>
                    <a:lnTo>
                      <a:pt x="118" y="108"/>
                    </a:lnTo>
                    <a:lnTo>
                      <a:pt x="124" y="131"/>
                    </a:lnTo>
                    <a:lnTo>
                      <a:pt x="132" y="155"/>
                    </a:lnTo>
                    <a:lnTo>
                      <a:pt x="139" y="179"/>
                    </a:lnTo>
                    <a:lnTo>
                      <a:pt x="147" y="204"/>
                    </a:lnTo>
                    <a:lnTo>
                      <a:pt x="154" y="227"/>
                    </a:lnTo>
                    <a:lnTo>
                      <a:pt x="163" y="251"/>
                    </a:lnTo>
                    <a:lnTo>
                      <a:pt x="170" y="272"/>
                    </a:lnTo>
                    <a:lnTo>
                      <a:pt x="188" y="319"/>
                    </a:lnTo>
                    <a:lnTo>
                      <a:pt x="197" y="342"/>
                    </a:lnTo>
                    <a:lnTo>
                      <a:pt x="206" y="363"/>
                    </a:lnTo>
                    <a:lnTo>
                      <a:pt x="215" y="384"/>
                    </a:lnTo>
                    <a:lnTo>
                      <a:pt x="224" y="403"/>
                    </a:lnTo>
                    <a:lnTo>
                      <a:pt x="232" y="420"/>
                    </a:lnTo>
                    <a:lnTo>
                      <a:pt x="239" y="435"/>
                    </a:lnTo>
                    <a:lnTo>
                      <a:pt x="250" y="458"/>
                    </a:lnTo>
                    <a:lnTo>
                      <a:pt x="254" y="467"/>
                    </a:lnTo>
                    <a:lnTo>
                      <a:pt x="257" y="472"/>
                    </a:lnTo>
                    <a:lnTo>
                      <a:pt x="258" y="473"/>
                    </a:lnTo>
                    <a:lnTo>
                      <a:pt x="260" y="525"/>
                    </a:lnTo>
                    <a:lnTo>
                      <a:pt x="258" y="523"/>
                    </a:lnTo>
                    <a:lnTo>
                      <a:pt x="255" y="518"/>
                    </a:lnTo>
                    <a:lnTo>
                      <a:pt x="250" y="512"/>
                    </a:lnTo>
                    <a:lnTo>
                      <a:pt x="244" y="502"/>
                    </a:lnTo>
                    <a:lnTo>
                      <a:pt x="236" y="490"/>
                    </a:lnTo>
                    <a:lnTo>
                      <a:pt x="227" y="478"/>
                    </a:lnTo>
                    <a:lnTo>
                      <a:pt x="218" y="464"/>
                    </a:lnTo>
                    <a:lnTo>
                      <a:pt x="208" y="450"/>
                    </a:lnTo>
                    <a:lnTo>
                      <a:pt x="197" y="434"/>
                    </a:lnTo>
                    <a:lnTo>
                      <a:pt x="187" y="420"/>
                    </a:lnTo>
                    <a:lnTo>
                      <a:pt x="177" y="405"/>
                    </a:lnTo>
                    <a:lnTo>
                      <a:pt x="166" y="392"/>
                    </a:lnTo>
                    <a:lnTo>
                      <a:pt x="157" y="380"/>
                    </a:lnTo>
                    <a:lnTo>
                      <a:pt x="149" y="369"/>
                    </a:lnTo>
                    <a:lnTo>
                      <a:pt x="140" y="358"/>
                    </a:lnTo>
                    <a:lnTo>
                      <a:pt x="131" y="344"/>
                    </a:lnTo>
                    <a:lnTo>
                      <a:pt x="121" y="329"/>
                    </a:lnTo>
                    <a:lnTo>
                      <a:pt x="90" y="282"/>
                    </a:lnTo>
                    <a:lnTo>
                      <a:pt x="81" y="268"/>
                    </a:lnTo>
                    <a:lnTo>
                      <a:pt x="72" y="253"/>
                    </a:lnTo>
                    <a:lnTo>
                      <a:pt x="63" y="240"/>
                    </a:lnTo>
                    <a:lnTo>
                      <a:pt x="56" y="229"/>
                    </a:lnTo>
                    <a:lnTo>
                      <a:pt x="50" y="219"/>
                    </a:lnTo>
                    <a:lnTo>
                      <a:pt x="45" y="212"/>
                    </a:lnTo>
                    <a:lnTo>
                      <a:pt x="42" y="207"/>
                    </a:lnTo>
                    <a:lnTo>
                      <a:pt x="42" y="206"/>
                    </a:lnTo>
                    <a:lnTo>
                      <a:pt x="80" y="178"/>
                    </a:lnTo>
                    <a:lnTo>
                      <a:pt x="33" y="178"/>
                    </a:lnTo>
                    <a:lnTo>
                      <a:pt x="32" y="176"/>
                    </a:lnTo>
                    <a:lnTo>
                      <a:pt x="31" y="170"/>
                    </a:lnTo>
                    <a:lnTo>
                      <a:pt x="29" y="160"/>
                    </a:lnTo>
                    <a:lnTo>
                      <a:pt x="26" y="148"/>
                    </a:lnTo>
                    <a:lnTo>
                      <a:pt x="23" y="134"/>
                    </a:lnTo>
                    <a:lnTo>
                      <a:pt x="20" y="117"/>
                    </a:lnTo>
                    <a:lnTo>
                      <a:pt x="16" y="100"/>
                    </a:lnTo>
                    <a:lnTo>
                      <a:pt x="12" y="82"/>
                    </a:lnTo>
                    <a:lnTo>
                      <a:pt x="8" y="64"/>
                    </a:lnTo>
                    <a:lnTo>
                      <a:pt x="6" y="47"/>
                    </a:lnTo>
                    <a:lnTo>
                      <a:pt x="3" y="30"/>
                    </a:lnTo>
                    <a:lnTo>
                      <a:pt x="1" y="15"/>
                    </a:lnTo>
                    <a:lnTo>
                      <a:pt x="0" y="2"/>
                    </a:lnTo>
                    <a:lnTo>
                      <a:pt x="8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2"/>
              <p:cNvSpPr>
                <a:spLocks/>
              </p:cNvSpPr>
              <p:nvPr/>
            </p:nvSpPr>
            <p:spPr bwMode="auto">
              <a:xfrm>
                <a:off x="4457701" y="4364038"/>
                <a:ext cx="23813" cy="238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1" y="1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5" y="7"/>
                  </a:cxn>
                  <a:cxn ang="0">
                    <a:pos x="14" y="12"/>
                  </a:cxn>
                  <a:cxn ang="0">
                    <a:pos x="12" y="14"/>
                  </a:cxn>
                  <a:cxn ang="0">
                    <a:pos x="8" y="15"/>
                  </a:cxn>
                  <a:cxn ang="0">
                    <a:pos x="4" y="14"/>
                  </a:cxn>
                  <a:cxn ang="0">
                    <a:pos x="1" y="12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4" y="1"/>
                  </a:cxn>
                  <a:cxn ang="0">
                    <a:pos x="8" y="0"/>
                  </a:cxn>
                </a:cxnLst>
                <a:rect l="0" t="0" r="r" b="b"/>
                <a:pathLst>
                  <a:path w="15" h="15">
                    <a:moveTo>
                      <a:pt x="8" y="0"/>
                    </a:moveTo>
                    <a:lnTo>
                      <a:pt x="11" y="1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5" y="7"/>
                    </a:lnTo>
                    <a:lnTo>
                      <a:pt x="14" y="12"/>
                    </a:lnTo>
                    <a:lnTo>
                      <a:pt x="12" y="14"/>
                    </a:lnTo>
                    <a:lnTo>
                      <a:pt x="8" y="15"/>
                    </a:lnTo>
                    <a:lnTo>
                      <a:pt x="4" y="14"/>
                    </a:lnTo>
                    <a:lnTo>
                      <a:pt x="1" y="12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3"/>
              <p:cNvSpPr>
                <a:spLocks/>
              </p:cNvSpPr>
              <p:nvPr/>
            </p:nvSpPr>
            <p:spPr bwMode="auto">
              <a:xfrm>
                <a:off x="4454526" y="4476750"/>
                <a:ext cx="23813" cy="2540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2"/>
                  </a:cxn>
                  <a:cxn ang="0">
                    <a:pos x="14" y="4"/>
                  </a:cxn>
                  <a:cxn ang="0">
                    <a:pos x="15" y="9"/>
                  </a:cxn>
                  <a:cxn ang="0">
                    <a:pos x="14" y="13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3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2"/>
                  </a:cxn>
                  <a:cxn ang="0">
                    <a:pos x="7" y="0"/>
                  </a:cxn>
                </a:cxnLst>
                <a:rect l="0" t="0" r="r" b="b"/>
                <a:pathLst>
                  <a:path w="15" h="16">
                    <a:moveTo>
                      <a:pt x="7" y="0"/>
                    </a:moveTo>
                    <a:lnTo>
                      <a:pt x="11" y="2"/>
                    </a:lnTo>
                    <a:lnTo>
                      <a:pt x="14" y="4"/>
                    </a:lnTo>
                    <a:lnTo>
                      <a:pt x="15" y="9"/>
                    </a:lnTo>
                    <a:lnTo>
                      <a:pt x="14" y="13"/>
                    </a:lnTo>
                    <a:lnTo>
                      <a:pt x="9" y="16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3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4"/>
              <p:cNvSpPr>
                <a:spLocks noEditPoints="1"/>
              </p:cNvSpPr>
              <p:nvPr/>
            </p:nvSpPr>
            <p:spPr bwMode="auto">
              <a:xfrm>
                <a:off x="3425826" y="3254375"/>
                <a:ext cx="542925" cy="266700"/>
              </a:xfrm>
              <a:custGeom>
                <a:avLst/>
                <a:gdLst/>
                <a:ahLst/>
                <a:cxnLst>
                  <a:cxn ang="0">
                    <a:pos x="178" y="79"/>
                  </a:cxn>
                  <a:cxn ang="0">
                    <a:pos x="173" y="99"/>
                  </a:cxn>
                  <a:cxn ang="0">
                    <a:pos x="176" y="99"/>
                  </a:cxn>
                  <a:cxn ang="0">
                    <a:pos x="182" y="86"/>
                  </a:cxn>
                  <a:cxn ang="0">
                    <a:pos x="181" y="75"/>
                  </a:cxn>
                  <a:cxn ang="0">
                    <a:pos x="248" y="48"/>
                  </a:cxn>
                  <a:cxn ang="0">
                    <a:pos x="249" y="43"/>
                  </a:cxn>
                  <a:cxn ang="0">
                    <a:pos x="342" y="0"/>
                  </a:cxn>
                  <a:cxn ang="0">
                    <a:pos x="342" y="8"/>
                  </a:cxn>
                  <a:cxn ang="0">
                    <a:pos x="336" y="29"/>
                  </a:cxn>
                  <a:cxn ang="0">
                    <a:pos x="318" y="54"/>
                  </a:cxn>
                  <a:cxn ang="0">
                    <a:pos x="282" y="69"/>
                  </a:cxn>
                  <a:cxn ang="0">
                    <a:pos x="258" y="66"/>
                  </a:cxn>
                  <a:cxn ang="0">
                    <a:pos x="249" y="96"/>
                  </a:cxn>
                  <a:cxn ang="0">
                    <a:pos x="221" y="123"/>
                  </a:cxn>
                  <a:cxn ang="0">
                    <a:pos x="190" y="129"/>
                  </a:cxn>
                  <a:cxn ang="0">
                    <a:pos x="176" y="123"/>
                  </a:cxn>
                  <a:cxn ang="0">
                    <a:pos x="162" y="129"/>
                  </a:cxn>
                  <a:cxn ang="0">
                    <a:pos x="126" y="157"/>
                  </a:cxn>
                  <a:cxn ang="0">
                    <a:pos x="86" y="160"/>
                  </a:cxn>
                  <a:cxn ang="0">
                    <a:pos x="67" y="144"/>
                  </a:cxn>
                  <a:cxn ang="0">
                    <a:pos x="56" y="154"/>
                  </a:cxn>
                  <a:cxn ang="0">
                    <a:pos x="32" y="168"/>
                  </a:cxn>
                  <a:cxn ang="0">
                    <a:pos x="11" y="163"/>
                  </a:cxn>
                  <a:cxn ang="0">
                    <a:pos x="1" y="151"/>
                  </a:cxn>
                  <a:cxn ang="0">
                    <a:pos x="1" y="146"/>
                  </a:cxn>
                  <a:cxn ang="0">
                    <a:pos x="6" y="146"/>
                  </a:cxn>
                  <a:cxn ang="0">
                    <a:pos x="12" y="155"/>
                  </a:cxn>
                  <a:cxn ang="0">
                    <a:pos x="31" y="161"/>
                  </a:cxn>
                  <a:cxn ang="0">
                    <a:pos x="53" y="146"/>
                  </a:cxn>
                  <a:cxn ang="0">
                    <a:pos x="63" y="124"/>
                  </a:cxn>
                  <a:cxn ang="0">
                    <a:pos x="64" y="117"/>
                  </a:cxn>
                  <a:cxn ang="0">
                    <a:pos x="70" y="121"/>
                  </a:cxn>
                  <a:cxn ang="0">
                    <a:pos x="72" y="139"/>
                  </a:cxn>
                  <a:cxn ang="0">
                    <a:pos x="88" y="155"/>
                  </a:cxn>
                  <a:cxn ang="0">
                    <a:pos x="126" y="150"/>
                  </a:cxn>
                  <a:cxn ang="0">
                    <a:pos x="160" y="122"/>
                  </a:cxn>
                  <a:cxn ang="0">
                    <a:pos x="167" y="94"/>
                  </a:cxn>
                  <a:cxn ang="0">
                    <a:pos x="179" y="69"/>
                  </a:cxn>
                  <a:cxn ang="0">
                    <a:pos x="188" y="75"/>
                  </a:cxn>
                  <a:cxn ang="0">
                    <a:pos x="185" y="96"/>
                  </a:cxn>
                  <a:cxn ang="0">
                    <a:pos x="177" y="115"/>
                  </a:cxn>
                  <a:cxn ang="0">
                    <a:pos x="185" y="121"/>
                  </a:cxn>
                  <a:cxn ang="0">
                    <a:pos x="214" y="119"/>
                  </a:cxn>
                  <a:cxn ang="0">
                    <a:pos x="244" y="92"/>
                  </a:cxn>
                  <a:cxn ang="0">
                    <a:pos x="252" y="62"/>
                  </a:cxn>
                  <a:cxn ang="0">
                    <a:pos x="241" y="44"/>
                  </a:cxn>
                  <a:cxn ang="0">
                    <a:pos x="245" y="32"/>
                  </a:cxn>
                  <a:cxn ang="0">
                    <a:pos x="250" y="32"/>
                  </a:cxn>
                  <a:cxn ang="0">
                    <a:pos x="255" y="39"/>
                  </a:cxn>
                  <a:cxn ang="0">
                    <a:pos x="264" y="62"/>
                  </a:cxn>
                  <a:cxn ang="0">
                    <a:pos x="293" y="60"/>
                  </a:cxn>
                  <a:cxn ang="0">
                    <a:pos x="323" y="40"/>
                  </a:cxn>
                  <a:cxn ang="0">
                    <a:pos x="334" y="15"/>
                  </a:cxn>
                  <a:cxn ang="0">
                    <a:pos x="336" y="2"/>
                  </a:cxn>
                </a:cxnLst>
                <a:rect l="0" t="0" r="r" b="b"/>
                <a:pathLst>
                  <a:path w="342" h="168">
                    <a:moveTo>
                      <a:pt x="181" y="75"/>
                    </a:moveTo>
                    <a:lnTo>
                      <a:pt x="180" y="76"/>
                    </a:lnTo>
                    <a:lnTo>
                      <a:pt x="178" y="79"/>
                    </a:lnTo>
                    <a:lnTo>
                      <a:pt x="176" y="85"/>
                    </a:lnTo>
                    <a:lnTo>
                      <a:pt x="174" y="95"/>
                    </a:lnTo>
                    <a:lnTo>
                      <a:pt x="173" y="99"/>
                    </a:lnTo>
                    <a:lnTo>
                      <a:pt x="173" y="104"/>
                    </a:lnTo>
                    <a:lnTo>
                      <a:pt x="175" y="101"/>
                    </a:lnTo>
                    <a:lnTo>
                      <a:pt x="176" y="99"/>
                    </a:lnTo>
                    <a:lnTo>
                      <a:pt x="177" y="96"/>
                    </a:lnTo>
                    <a:lnTo>
                      <a:pt x="179" y="93"/>
                    </a:lnTo>
                    <a:lnTo>
                      <a:pt x="182" y="86"/>
                    </a:lnTo>
                    <a:lnTo>
                      <a:pt x="182" y="80"/>
                    </a:lnTo>
                    <a:lnTo>
                      <a:pt x="182" y="76"/>
                    </a:lnTo>
                    <a:lnTo>
                      <a:pt x="181" y="75"/>
                    </a:lnTo>
                    <a:close/>
                    <a:moveTo>
                      <a:pt x="248" y="39"/>
                    </a:moveTo>
                    <a:lnTo>
                      <a:pt x="247" y="43"/>
                    </a:lnTo>
                    <a:lnTo>
                      <a:pt x="248" y="48"/>
                    </a:lnTo>
                    <a:lnTo>
                      <a:pt x="251" y="53"/>
                    </a:lnTo>
                    <a:lnTo>
                      <a:pt x="251" y="51"/>
                    </a:lnTo>
                    <a:lnTo>
                      <a:pt x="249" y="43"/>
                    </a:lnTo>
                    <a:lnTo>
                      <a:pt x="248" y="39"/>
                    </a:lnTo>
                    <a:close/>
                    <a:moveTo>
                      <a:pt x="338" y="0"/>
                    </a:moveTo>
                    <a:lnTo>
                      <a:pt x="342" y="0"/>
                    </a:lnTo>
                    <a:lnTo>
                      <a:pt x="342" y="1"/>
                    </a:lnTo>
                    <a:lnTo>
                      <a:pt x="342" y="4"/>
                    </a:lnTo>
                    <a:lnTo>
                      <a:pt x="342" y="8"/>
                    </a:lnTo>
                    <a:lnTo>
                      <a:pt x="341" y="14"/>
                    </a:lnTo>
                    <a:lnTo>
                      <a:pt x="339" y="21"/>
                    </a:lnTo>
                    <a:lnTo>
                      <a:pt x="336" y="29"/>
                    </a:lnTo>
                    <a:lnTo>
                      <a:pt x="332" y="37"/>
                    </a:lnTo>
                    <a:lnTo>
                      <a:pt x="326" y="46"/>
                    </a:lnTo>
                    <a:lnTo>
                      <a:pt x="318" y="54"/>
                    </a:lnTo>
                    <a:lnTo>
                      <a:pt x="308" y="61"/>
                    </a:lnTo>
                    <a:lnTo>
                      <a:pt x="294" y="66"/>
                    </a:lnTo>
                    <a:lnTo>
                      <a:pt x="282" y="69"/>
                    </a:lnTo>
                    <a:lnTo>
                      <a:pt x="272" y="69"/>
                    </a:lnTo>
                    <a:lnTo>
                      <a:pt x="264" y="68"/>
                    </a:lnTo>
                    <a:lnTo>
                      <a:pt x="258" y="66"/>
                    </a:lnTo>
                    <a:lnTo>
                      <a:pt x="256" y="76"/>
                    </a:lnTo>
                    <a:lnTo>
                      <a:pt x="253" y="86"/>
                    </a:lnTo>
                    <a:lnTo>
                      <a:pt x="249" y="96"/>
                    </a:lnTo>
                    <a:lnTo>
                      <a:pt x="243" y="104"/>
                    </a:lnTo>
                    <a:lnTo>
                      <a:pt x="232" y="115"/>
                    </a:lnTo>
                    <a:lnTo>
                      <a:pt x="221" y="123"/>
                    </a:lnTo>
                    <a:lnTo>
                      <a:pt x="210" y="127"/>
                    </a:lnTo>
                    <a:lnTo>
                      <a:pt x="199" y="129"/>
                    </a:lnTo>
                    <a:lnTo>
                      <a:pt x="190" y="129"/>
                    </a:lnTo>
                    <a:lnTo>
                      <a:pt x="182" y="127"/>
                    </a:lnTo>
                    <a:lnTo>
                      <a:pt x="179" y="125"/>
                    </a:lnTo>
                    <a:lnTo>
                      <a:pt x="176" y="123"/>
                    </a:lnTo>
                    <a:lnTo>
                      <a:pt x="174" y="121"/>
                    </a:lnTo>
                    <a:lnTo>
                      <a:pt x="171" y="118"/>
                    </a:lnTo>
                    <a:lnTo>
                      <a:pt x="162" y="129"/>
                    </a:lnTo>
                    <a:lnTo>
                      <a:pt x="151" y="140"/>
                    </a:lnTo>
                    <a:lnTo>
                      <a:pt x="139" y="149"/>
                    </a:lnTo>
                    <a:lnTo>
                      <a:pt x="126" y="157"/>
                    </a:lnTo>
                    <a:lnTo>
                      <a:pt x="112" y="161"/>
                    </a:lnTo>
                    <a:lnTo>
                      <a:pt x="97" y="163"/>
                    </a:lnTo>
                    <a:lnTo>
                      <a:pt x="86" y="160"/>
                    </a:lnTo>
                    <a:lnTo>
                      <a:pt x="77" y="157"/>
                    </a:lnTo>
                    <a:lnTo>
                      <a:pt x="70" y="150"/>
                    </a:lnTo>
                    <a:lnTo>
                      <a:pt x="67" y="144"/>
                    </a:lnTo>
                    <a:lnTo>
                      <a:pt x="64" y="138"/>
                    </a:lnTo>
                    <a:lnTo>
                      <a:pt x="61" y="146"/>
                    </a:lnTo>
                    <a:lnTo>
                      <a:pt x="56" y="154"/>
                    </a:lnTo>
                    <a:lnTo>
                      <a:pt x="50" y="160"/>
                    </a:lnTo>
                    <a:lnTo>
                      <a:pt x="42" y="165"/>
                    </a:lnTo>
                    <a:lnTo>
                      <a:pt x="32" y="168"/>
                    </a:lnTo>
                    <a:lnTo>
                      <a:pt x="28" y="168"/>
                    </a:lnTo>
                    <a:lnTo>
                      <a:pt x="19" y="166"/>
                    </a:lnTo>
                    <a:lnTo>
                      <a:pt x="11" y="163"/>
                    </a:lnTo>
                    <a:lnTo>
                      <a:pt x="6" y="159"/>
                    </a:lnTo>
                    <a:lnTo>
                      <a:pt x="3" y="155"/>
                    </a:lnTo>
                    <a:lnTo>
                      <a:pt x="1" y="151"/>
                    </a:lnTo>
                    <a:lnTo>
                      <a:pt x="0" y="149"/>
                    </a:lnTo>
                    <a:lnTo>
                      <a:pt x="0" y="148"/>
                    </a:lnTo>
                    <a:lnTo>
                      <a:pt x="1" y="146"/>
                    </a:lnTo>
                    <a:lnTo>
                      <a:pt x="2" y="146"/>
                    </a:lnTo>
                    <a:lnTo>
                      <a:pt x="5" y="146"/>
                    </a:lnTo>
                    <a:lnTo>
                      <a:pt x="6" y="146"/>
                    </a:lnTo>
                    <a:lnTo>
                      <a:pt x="8" y="149"/>
                    </a:lnTo>
                    <a:lnTo>
                      <a:pt x="9" y="152"/>
                    </a:lnTo>
                    <a:lnTo>
                      <a:pt x="12" y="155"/>
                    </a:lnTo>
                    <a:lnTo>
                      <a:pt x="16" y="159"/>
                    </a:lnTo>
                    <a:lnTo>
                      <a:pt x="23" y="161"/>
                    </a:lnTo>
                    <a:lnTo>
                      <a:pt x="31" y="161"/>
                    </a:lnTo>
                    <a:lnTo>
                      <a:pt x="40" y="159"/>
                    </a:lnTo>
                    <a:lnTo>
                      <a:pt x="47" y="153"/>
                    </a:lnTo>
                    <a:lnTo>
                      <a:pt x="53" y="146"/>
                    </a:lnTo>
                    <a:lnTo>
                      <a:pt x="58" y="139"/>
                    </a:lnTo>
                    <a:lnTo>
                      <a:pt x="61" y="131"/>
                    </a:lnTo>
                    <a:lnTo>
                      <a:pt x="63" y="124"/>
                    </a:lnTo>
                    <a:lnTo>
                      <a:pt x="64" y="119"/>
                    </a:lnTo>
                    <a:lnTo>
                      <a:pt x="64" y="118"/>
                    </a:lnTo>
                    <a:lnTo>
                      <a:pt x="64" y="117"/>
                    </a:lnTo>
                    <a:lnTo>
                      <a:pt x="70" y="118"/>
                    </a:lnTo>
                    <a:lnTo>
                      <a:pt x="70" y="119"/>
                    </a:lnTo>
                    <a:lnTo>
                      <a:pt x="70" y="121"/>
                    </a:lnTo>
                    <a:lnTo>
                      <a:pt x="70" y="125"/>
                    </a:lnTo>
                    <a:lnTo>
                      <a:pt x="70" y="132"/>
                    </a:lnTo>
                    <a:lnTo>
                      <a:pt x="72" y="139"/>
                    </a:lnTo>
                    <a:lnTo>
                      <a:pt x="75" y="146"/>
                    </a:lnTo>
                    <a:lnTo>
                      <a:pt x="81" y="152"/>
                    </a:lnTo>
                    <a:lnTo>
                      <a:pt x="88" y="155"/>
                    </a:lnTo>
                    <a:lnTo>
                      <a:pt x="98" y="156"/>
                    </a:lnTo>
                    <a:lnTo>
                      <a:pt x="112" y="155"/>
                    </a:lnTo>
                    <a:lnTo>
                      <a:pt x="126" y="150"/>
                    </a:lnTo>
                    <a:lnTo>
                      <a:pt x="138" y="142"/>
                    </a:lnTo>
                    <a:lnTo>
                      <a:pt x="150" y="132"/>
                    </a:lnTo>
                    <a:lnTo>
                      <a:pt x="160" y="122"/>
                    </a:lnTo>
                    <a:lnTo>
                      <a:pt x="168" y="112"/>
                    </a:lnTo>
                    <a:lnTo>
                      <a:pt x="167" y="103"/>
                    </a:lnTo>
                    <a:lnTo>
                      <a:pt x="167" y="94"/>
                    </a:lnTo>
                    <a:lnTo>
                      <a:pt x="171" y="82"/>
                    </a:lnTo>
                    <a:lnTo>
                      <a:pt x="174" y="73"/>
                    </a:lnTo>
                    <a:lnTo>
                      <a:pt x="179" y="69"/>
                    </a:lnTo>
                    <a:lnTo>
                      <a:pt x="183" y="69"/>
                    </a:lnTo>
                    <a:lnTo>
                      <a:pt x="186" y="71"/>
                    </a:lnTo>
                    <a:lnTo>
                      <a:pt x="188" y="75"/>
                    </a:lnTo>
                    <a:lnTo>
                      <a:pt x="189" y="80"/>
                    </a:lnTo>
                    <a:lnTo>
                      <a:pt x="188" y="87"/>
                    </a:lnTo>
                    <a:lnTo>
                      <a:pt x="185" y="96"/>
                    </a:lnTo>
                    <a:lnTo>
                      <a:pt x="181" y="104"/>
                    </a:lnTo>
                    <a:lnTo>
                      <a:pt x="176" y="113"/>
                    </a:lnTo>
                    <a:lnTo>
                      <a:pt x="177" y="115"/>
                    </a:lnTo>
                    <a:lnTo>
                      <a:pt x="179" y="118"/>
                    </a:lnTo>
                    <a:lnTo>
                      <a:pt x="182" y="120"/>
                    </a:lnTo>
                    <a:lnTo>
                      <a:pt x="185" y="121"/>
                    </a:lnTo>
                    <a:lnTo>
                      <a:pt x="193" y="124"/>
                    </a:lnTo>
                    <a:lnTo>
                      <a:pt x="203" y="123"/>
                    </a:lnTo>
                    <a:lnTo>
                      <a:pt x="214" y="119"/>
                    </a:lnTo>
                    <a:lnTo>
                      <a:pt x="226" y="112"/>
                    </a:lnTo>
                    <a:lnTo>
                      <a:pt x="238" y="101"/>
                    </a:lnTo>
                    <a:lnTo>
                      <a:pt x="244" y="92"/>
                    </a:lnTo>
                    <a:lnTo>
                      <a:pt x="248" y="82"/>
                    </a:lnTo>
                    <a:lnTo>
                      <a:pt x="250" y="72"/>
                    </a:lnTo>
                    <a:lnTo>
                      <a:pt x="252" y="62"/>
                    </a:lnTo>
                    <a:lnTo>
                      <a:pt x="246" y="57"/>
                    </a:lnTo>
                    <a:lnTo>
                      <a:pt x="243" y="51"/>
                    </a:lnTo>
                    <a:lnTo>
                      <a:pt x="241" y="44"/>
                    </a:lnTo>
                    <a:lnTo>
                      <a:pt x="241" y="38"/>
                    </a:lnTo>
                    <a:lnTo>
                      <a:pt x="244" y="34"/>
                    </a:lnTo>
                    <a:lnTo>
                      <a:pt x="245" y="32"/>
                    </a:lnTo>
                    <a:lnTo>
                      <a:pt x="247" y="32"/>
                    </a:lnTo>
                    <a:lnTo>
                      <a:pt x="249" y="32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3" y="36"/>
                    </a:lnTo>
                    <a:lnTo>
                      <a:pt x="255" y="39"/>
                    </a:lnTo>
                    <a:lnTo>
                      <a:pt x="257" y="48"/>
                    </a:lnTo>
                    <a:lnTo>
                      <a:pt x="258" y="60"/>
                    </a:lnTo>
                    <a:lnTo>
                      <a:pt x="264" y="62"/>
                    </a:lnTo>
                    <a:lnTo>
                      <a:pt x="273" y="63"/>
                    </a:lnTo>
                    <a:lnTo>
                      <a:pt x="283" y="62"/>
                    </a:lnTo>
                    <a:lnTo>
                      <a:pt x="293" y="60"/>
                    </a:lnTo>
                    <a:lnTo>
                      <a:pt x="306" y="54"/>
                    </a:lnTo>
                    <a:lnTo>
                      <a:pt x="316" y="48"/>
                    </a:lnTo>
                    <a:lnTo>
                      <a:pt x="323" y="40"/>
                    </a:lnTo>
                    <a:lnTo>
                      <a:pt x="328" y="31"/>
                    </a:lnTo>
                    <a:lnTo>
                      <a:pt x="332" y="23"/>
                    </a:lnTo>
                    <a:lnTo>
                      <a:pt x="334" y="15"/>
                    </a:lnTo>
                    <a:lnTo>
                      <a:pt x="335" y="9"/>
                    </a:lnTo>
                    <a:lnTo>
                      <a:pt x="336" y="5"/>
                    </a:lnTo>
                    <a:lnTo>
                      <a:pt x="336" y="2"/>
                    </a:lnTo>
                    <a:lnTo>
                      <a:pt x="336" y="1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880492" y="3388614"/>
            <a:ext cx="2930214" cy="1010091"/>
            <a:chOff x="603164" y="1560703"/>
            <a:chExt cx="2930214" cy="1010091"/>
          </a:xfrm>
        </p:grpSpPr>
        <p:sp>
          <p:nvSpPr>
            <p:cNvPr id="109" name="TextBox 108"/>
            <p:cNvSpPr txBox="1"/>
            <p:nvPr/>
          </p:nvSpPr>
          <p:spPr>
            <a:xfrm>
              <a:off x="603164" y="1986019"/>
              <a:ext cx="29302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  <a:r>
                <a:rPr lang="en-US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You can edit this text.</a:t>
              </a:r>
              <a:endPara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03164" y="1560703"/>
              <a:ext cx="2930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9493037" y="3705810"/>
            <a:ext cx="2930214" cy="1010091"/>
            <a:chOff x="603164" y="1560703"/>
            <a:chExt cx="2930214" cy="1010091"/>
          </a:xfrm>
        </p:grpSpPr>
        <p:sp>
          <p:nvSpPr>
            <p:cNvPr id="112" name="TextBox 111"/>
            <p:cNvSpPr txBox="1"/>
            <p:nvPr/>
          </p:nvSpPr>
          <p:spPr>
            <a:xfrm>
              <a:off x="603164" y="1986019"/>
              <a:ext cx="2152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  <a:r>
                <a:rPr lang="en-US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You can edit this text.</a:t>
              </a:r>
              <a:endPara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03164" y="1560703"/>
              <a:ext cx="2930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588099" y="1111628"/>
            <a:ext cx="2930214" cy="1010091"/>
            <a:chOff x="603164" y="1560703"/>
            <a:chExt cx="2930214" cy="1010091"/>
          </a:xfrm>
        </p:grpSpPr>
        <p:sp>
          <p:nvSpPr>
            <p:cNvPr id="115" name="TextBox 114"/>
            <p:cNvSpPr txBox="1"/>
            <p:nvPr/>
          </p:nvSpPr>
          <p:spPr>
            <a:xfrm>
              <a:off x="603164" y="1986019"/>
              <a:ext cx="29302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  <a:r>
                <a:rPr lang="en-US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You can edit this text.</a:t>
              </a:r>
              <a:endPara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03164" y="1560703"/>
              <a:ext cx="2930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94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Platform Rings for PowerPoint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827212" y="1344083"/>
            <a:ext cx="7344304" cy="7799917"/>
            <a:chOff x="146712" y="-386818"/>
            <a:chExt cx="7700824" cy="8178554"/>
          </a:xfrm>
          <a:scene3d>
            <a:camera prst="orthographicFront">
              <a:rot lat="17099985" lon="0" rev="0"/>
            </a:camera>
            <a:lightRig rig="threePt" dir="t"/>
          </a:scene3d>
        </p:grpSpPr>
        <p:sp>
          <p:nvSpPr>
            <p:cNvPr id="30" name="Oval 1"/>
            <p:cNvSpPr/>
            <p:nvPr/>
          </p:nvSpPr>
          <p:spPr>
            <a:xfrm>
              <a:off x="146712" y="1453488"/>
              <a:ext cx="6338248" cy="6338248"/>
            </a:xfrm>
            <a:custGeom>
              <a:avLst/>
              <a:gdLst/>
              <a:ahLst/>
              <a:cxnLst/>
              <a:rect l="l" t="t" r="r" b="b"/>
              <a:pathLst>
                <a:path w="4572000" h="4572000">
                  <a:moveTo>
                    <a:pt x="2286001" y="583022"/>
                  </a:moveTo>
                  <a:cubicBezTo>
                    <a:pt x="1345472" y="583022"/>
                    <a:pt x="583022" y="1345472"/>
                    <a:pt x="583022" y="2286001"/>
                  </a:cubicBezTo>
                  <a:cubicBezTo>
                    <a:pt x="583022" y="3226530"/>
                    <a:pt x="1345472" y="3988980"/>
                    <a:pt x="2286001" y="3988980"/>
                  </a:cubicBezTo>
                  <a:cubicBezTo>
                    <a:pt x="3226530" y="3988980"/>
                    <a:pt x="3988980" y="3226530"/>
                    <a:pt x="3988980" y="2286001"/>
                  </a:cubicBezTo>
                  <a:cubicBezTo>
                    <a:pt x="3988980" y="1345472"/>
                    <a:pt x="3226530" y="583022"/>
                    <a:pt x="2286001" y="583022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00" scaled="0"/>
            </a:gradFill>
            <a:ln>
              <a:noFill/>
            </a:ln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1"/>
            <p:cNvSpPr/>
            <p:nvPr/>
          </p:nvSpPr>
          <p:spPr>
            <a:xfrm>
              <a:off x="3504136" y="-386818"/>
              <a:ext cx="4343400" cy="4343400"/>
            </a:xfrm>
            <a:custGeom>
              <a:avLst/>
              <a:gdLst/>
              <a:ahLst/>
              <a:cxnLst/>
              <a:rect l="l" t="t" r="r" b="b"/>
              <a:pathLst>
                <a:path w="4572000" h="4572000">
                  <a:moveTo>
                    <a:pt x="2286001" y="583022"/>
                  </a:moveTo>
                  <a:cubicBezTo>
                    <a:pt x="1345472" y="583022"/>
                    <a:pt x="583022" y="1345472"/>
                    <a:pt x="583022" y="2286001"/>
                  </a:cubicBezTo>
                  <a:cubicBezTo>
                    <a:pt x="583022" y="3226530"/>
                    <a:pt x="1345472" y="3988980"/>
                    <a:pt x="2286001" y="3988980"/>
                  </a:cubicBezTo>
                  <a:cubicBezTo>
                    <a:pt x="3226530" y="3988980"/>
                    <a:pt x="3988980" y="3226530"/>
                    <a:pt x="3988980" y="2286001"/>
                  </a:cubicBezTo>
                  <a:cubicBezTo>
                    <a:pt x="3988980" y="1345472"/>
                    <a:pt x="3226530" y="583022"/>
                    <a:pt x="2286001" y="583022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gradFill>
              <a:gsLst>
                <a:gs pos="0">
                  <a:srgbClr val="91E509"/>
                </a:gs>
                <a:gs pos="100000">
                  <a:srgbClr val="28A010"/>
                </a:gs>
              </a:gsLst>
              <a:lin ang="5400000" scaled="0"/>
            </a:gradFill>
            <a:ln>
              <a:noFill/>
            </a:ln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33046" y="2047937"/>
            <a:ext cx="2681724" cy="3438463"/>
            <a:chOff x="727202" y="2111190"/>
            <a:chExt cx="3094203" cy="3967339"/>
          </a:xfrm>
        </p:grpSpPr>
        <p:sp>
          <p:nvSpPr>
            <p:cNvPr id="44" name="Oval 43"/>
            <p:cNvSpPr/>
            <p:nvPr/>
          </p:nvSpPr>
          <p:spPr>
            <a:xfrm>
              <a:off x="727202" y="5661141"/>
              <a:ext cx="3094203" cy="417388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7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674812" y="2111190"/>
              <a:ext cx="1225550" cy="3816351"/>
              <a:chOff x="1674812" y="2057400"/>
              <a:chExt cx="1225550" cy="3816351"/>
            </a:xfrm>
          </p:grpSpPr>
          <p:sp>
            <p:nvSpPr>
              <p:cNvPr id="46" name="Freeform 62"/>
              <p:cNvSpPr>
                <a:spLocks/>
              </p:cNvSpPr>
              <p:nvPr/>
            </p:nvSpPr>
            <p:spPr bwMode="auto">
              <a:xfrm>
                <a:off x="2071687" y="3235325"/>
                <a:ext cx="465138" cy="733425"/>
              </a:xfrm>
              <a:custGeom>
                <a:avLst/>
                <a:gdLst/>
                <a:ahLst/>
                <a:cxnLst>
                  <a:cxn ang="0">
                    <a:pos x="247" y="0"/>
                  </a:cxn>
                  <a:cxn ang="0">
                    <a:pos x="293" y="406"/>
                  </a:cxn>
                  <a:cxn ang="0">
                    <a:pos x="79" y="462"/>
                  </a:cxn>
                  <a:cxn ang="0">
                    <a:pos x="0" y="24"/>
                  </a:cxn>
                  <a:cxn ang="0">
                    <a:pos x="2" y="24"/>
                  </a:cxn>
                  <a:cxn ang="0">
                    <a:pos x="9" y="23"/>
                  </a:cxn>
                  <a:cxn ang="0">
                    <a:pos x="21" y="23"/>
                  </a:cxn>
                  <a:cxn ang="0">
                    <a:pos x="36" y="22"/>
                  </a:cxn>
                  <a:cxn ang="0">
                    <a:pos x="55" y="21"/>
                  </a:cxn>
                  <a:cxn ang="0">
                    <a:pos x="77" y="20"/>
                  </a:cxn>
                  <a:cxn ang="0">
                    <a:pos x="101" y="17"/>
                  </a:cxn>
                  <a:cxn ang="0">
                    <a:pos x="128" y="15"/>
                  </a:cxn>
                  <a:cxn ang="0">
                    <a:pos x="156" y="12"/>
                  </a:cxn>
                  <a:cxn ang="0">
                    <a:pos x="186" y="9"/>
                  </a:cxn>
                  <a:cxn ang="0">
                    <a:pos x="247" y="0"/>
                  </a:cxn>
                </a:cxnLst>
                <a:rect l="0" t="0" r="r" b="b"/>
                <a:pathLst>
                  <a:path w="293" h="462">
                    <a:moveTo>
                      <a:pt x="247" y="0"/>
                    </a:moveTo>
                    <a:lnTo>
                      <a:pt x="293" y="406"/>
                    </a:lnTo>
                    <a:lnTo>
                      <a:pt x="79" y="462"/>
                    </a:lnTo>
                    <a:lnTo>
                      <a:pt x="0" y="24"/>
                    </a:lnTo>
                    <a:lnTo>
                      <a:pt x="2" y="24"/>
                    </a:lnTo>
                    <a:lnTo>
                      <a:pt x="9" y="23"/>
                    </a:lnTo>
                    <a:lnTo>
                      <a:pt x="21" y="23"/>
                    </a:lnTo>
                    <a:lnTo>
                      <a:pt x="36" y="22"/>
                    </a:lnTo>
                    <a:lnTo>
                      <a:pt x="55" y="21"/>
                    </a:lnTo>
                    <a:lnTo>
                      <a:pt x="77" y="20"/>
                    </a:lnTo>
                    <a:lnTo>
                      <a:pt x="101" y="17"/>
                    </a:lnTo>
                    <a:lnTo>
                      <a:pt x="128" y="15"/>
                    </a:lnTo>
                    <a:lnTo>
                      <a:pt x="156" y="12"/>
                    </a:lnTo>
                    <a:lnTo>
                      <a:pt x="186" y="9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3F7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3"/>
              <p:cNvSpPr>
                <a:spLocks/>
              </p:cNvSpPr>
              <p:nvPr/>
            </p:nvSpPr>
            <p:spPr bwMode="auto">
              <a:xfrm>
                <a:off x="1960562" y="4397375"/>
                <a:ext cx="609600" cy="1417638"/>
              </a:xfrm>
              <a:custGeom>
                <a:avLst/>
                <a:gdLst/>
                <a:ahLst/>
                <a:cxnLst>
                  <a:cxn ang="0">
                    <a:pos x="267" y="5"/>
                  </a:cxn>
                  <a:cxn ang="0">
                    <a:pos x="384" y="61"/>
                  </a:cxn>
                  <a:cxn ang="0">
                    <a:pos x="382" y="80"/>
                  </a:cxn>
                  <a:cxn ang="0">
                    <a:pos x="379" y="115"/>
                  </a:cxn>
                  <a:cxn ang="0">
                    <a:pos x="376" y="161"/>
                  </a:cxn>
                  <a:cxn ang="0">
                    <a:pos x="371" y="214"/>
                  </a:cxn>
                  <a:cxn ang="0">
                    <a:pos x="365" y="303"/>
                  </a:cxn>
                  <a:cxn ang="0">
                    <a:pos x="361" y="361"/>
                  </a:cxn>
                  <a:cxn ang="0">
                    <a:pos x="358" y="414"/>
                  </a:cxn>
                  <a:cxn ang="0">
                    <a:pos x="355" y="459"/>
                  </a:cxn>
                  <a:cxn ang="0">
                    <a:pos x="355" y="497"/>
                  </a:cxn>
                  <a:cxn ang="0">
                    <a:pos x="354" y="776"/>
                  </a:cxn>
                  <a:cxn ang="0">
                    <a:pos x="355" y="831"/>
                  </a:cxn>
                  <a:cxn ang="0">
                    <a:pos x="234" y="873"/>
                  </a:cxn>
                  <a:cxn ang="0">
                    <a:pos x="230" y="818"/>
                  </a:cxn>
                  <a:cxn ang="0">
                    <a:pos x="228" y="751"/>
                  </a:cxn>
                  <a:cxn ang="0">
                    <a:pos x="229" y="558"/>
                  </a:cxn>
                  <a:cxn ang="0">
                    <a:pos x="231" y="486"/>
                  </a:cxn>
                  <a:cxn ang="0">
                    <a:pos x="233" y="422"/>
                  </a:cxn>
                  <a:cxn ang="0">
                    <a:pos x="236" y="373"/>
                  </a:cxn>
                  <a:cxn ang="0">
                    <a:pos x="239" y="317"/>
                  </a:cxn>
                  <a:cxn ang="0">
                    <a:pos x="243" y="265"/>
                  </a:cxn>
                  <a:cxn ang="0">
                    <a:pos x="246" y="221"/>
                  </a:cxn>
                  <a:cxn ang="0">
                    <a:pos x="248" y="189"/>
                  </a:cxn>
                  <a:cxn ang="0">
                    <a:pos x="250" y="171"/>
                  </a:cxn>
                  <a:cxn ang="0">
                    <a:pos x="140" y="171"/>
                  </a:cxn>
                  <a:cxn ang="0">
                    <a:pos x="145" y="215"/>
                  </a:cxn>
                  <a:cxn ang="0">
                    <a:pos x="148" y="276"/>
                  </a:cxn>
                  <a:cxn ang="0">
                    <a:pos x="150" y="347"/>
                  </a:cxn>
                  <a:cxn ang="0">
                    <a:pos x="151" y="424"/>
                  </a:cxn>
                  <a:cxn ang="0">
                    <a:pos x="151" y="633"/>
                  </a:cxn>
                  <a:cxn ang="0">
                    <a:pos x="149" y="713"/>
                  </a:cxn>
                  <a:cxn ang="0">
                    <a:pos x="147" y="765"/>
                  </a:cxn>
                  <a:cxn ang="0">
                    <a:pos x="144" y="811"/>
                  </a:cxn>
                  <a:cxn ang="0">
                    <a:pos x="141" y="848"/>
                  </a:cxn>
                  <a:cxn ang="0">
                    <a:pos x="139" y="872"/>
                  </a:cxn>
                  <a:cxn ang="0">
                    <a:pos x="138" y="881"/>
                  </a:cxn>
                  <a:cxn ang="0">
                    <a:pos x="16" y="843"/>
                  </a:cxn>
                  <a:cxn ang="0">
                    <a:pos x="18" y="824"/>
                  </a:cxn>
                  <a:cxn ang="0">
                    <a:pos x="19" y="787"/>
                  </a:cxn>
                  <a:cxn ang="0">
                    <a:pos x="21" y="735"/>
                  </a:cxn>
                  <a:cxn ang="0">
                    <a:pos x="22" y="669"/>
                  </a:cxn>
                  <a:cxn ang="0">
                    <a:pos x="21" y="548"/>
                  </a:cxn>
                  <a:cxn ang="0">
                    <a:pos x="19" y="465"/>
                  </a:cxn>
                  <a:cxn ang="0">
                    <a:pos x="14" y="351"/>
                  </a:cxn>
                  <a:cxn ang="0">
                    <a:pos x="11" y="278"/>
                  </a:cxn>
                  <a:cxn ang="0">
                    <a:pos x="8" y="212"/>
                  </a:cxn>
                  <a:cxn ang="0">
                    <a:pos x="4" y="155"/>
                  </a:cxn>
                  <a:cxn ang="0">
                    <a:pos x="2" y="111"/>
                  </a:cxn>
                  <a:cxn ang="0">
                    <a:pos x="0" y="82"/>
                  </a:cxn>
                  <a:cxn ang="0">
                    <a:pos x="0" y="72"/>
                  </a:cxn>
                </a:cxnLst>
                <a:rect l="0" t="0" r="r" b="b"/>
                <a:pathLst>
                  <a:path w="384" h="893">
                    <a:moveTo>
                      <a:pt x="221" y="0"/>
                    </a:moveTo>
                    <a:lnTo>
                      <a:pt x="267" y="5"/>
                    </a:lnTo>
                    <a:lnTo>
                      <a:pt x="384" y="59"/>
                    </a:lnTo>
                    <a:lnTo>
                      <a:pt x="384" y="61"/>
                    </a:lnTo>
                    <a:lnTo>
                      <a:pt x="383" y="69"/>
                    </a:lnTo>
                    <a:lnTo>
                      <a:pt x="382" y="80"/>
                    </a:lnTo>
                    <a:lnTo>
                      <a:pt x="381" y="96"/>
                    </a:lnTo>
                    <a:lnTo>
                      <a:pt x="379" y="115"/>
                    </a:lnTo>
                    <a:lnTo>
                      <a:pt x="377" y="137"/>
                    </a:lnTo>
                    <a:lnTo>
                      <a:pt x="376" y="161"/>
                    </a:lnTo>
                    <a:lnTo>
                      <a:pt x="374" y="187"/>
                    </a:lnTo>
                    <a:lnTo>
                      <a:pt x="371" y="214"/>
                    </a:lnTo>
                    <a:lnTo>
                      <a:pt x="367" y="273"/>
                    </a:lnTo>
                    <a:lnTo>
                      <a:pt x="365" y="303"/>
                    </a:lnTo>
                    <a:lnTo>
                      <a:pt x="363" y="332"/>
                    </a:lnTo>
                    <a:lnTo>
                      <a:pt x="361" y="361"/>
                    </a:lnTo>
                    <a:lnTo>
                      <a:pt x="359" y="388"/>
                    </a:lnTo>
                    <a:lnTo>
                      <a:pt x="358" y="414"/>
                    </a:lnTo>
                    <a:lnTo>
                      <a:pt x="356" y="438"/>
                    </a:lnTo>
                    <a:lnTo>
                      <a:pt x="355" y="459"/>
                    </a:lnTo>
                    <a:lnTo>
                      <a:pt x="355" y="478"/>
                    </a:lnTo>
                    <a:lnTo>
                      <a:pt x="355" y="497"/>
                    </a:lnTo>
                    <a:lnTo>
                      <a:pt x="354" y="520"/>
                    </a:lnTo>
                    <a:lnTo>
                      <a:pt x="354" y="776"/>
                    </a:lnTo>
                    <a:lnTo>
                      <a:pt x="355" y="795"/>
                    </a:lnTo>
                    <a:lnTo>
                      <a:pt x="355" y="831"/>
                    </a:lnTo>
                    <a:lnTo>
                      <a:pt x="236" y="893"/>
                    </a:lnTo>
                    <a:lnTo>
                      <a:pt x="234" y="873"/>
                    </a:lnTo>
                    <a:lnTo>
                      <a:pt x="231" y="847"/>
                    </a:lnTo>
                    <a:lnTo>
                      <a:pt x="230" y="818"/>
                    </a:lnTo>
                    <a:lnTo>
                      <a:pt x="229" y="786"/>
                    </a:lnTo>
                    <a:lnTo>
                      <a:pt x="228" y="751"/>
                    </a:lnTo>
                    <a:lnTo>
                      <a:pt x="228" y="597"/>
                    </a:lnTo>
                    <a:lnTo>
                      <a:pt x="229" y="558"/>
                    </a:lnTo>
                    <a:lnTo>
                      <a:pt x="229" y="521"/>
                    </a:lnTo>
                    <a:lnTo>
                      <a:pt x="231" y="486"/>
                    </a:lnTo>
                    <a:lnTo>
                      <a:pt x="231" y="453"/>
                    </a:lnTo>
                    <a:lnTo>
                      <a:pt x="233" y="422"/>
                    </a:lnTo>
                    <a:lnTo>
                      <a:pt x="234" y="396"/>
                    </a:lnTo>
                    <a:lnTo>
                      <a:pt x="236" y="373"/>
                    </a:lnTo>
                    <a:lnTo>
                      <a:pt x="238" y="345"/>
                    </a:lnTo>
                    <a:lnTo>
                      <a:pt x="239" y="317"/>
                    </a:lnTo>
                    <a:lnTo>
                      <a:pt x="242" y="290"/>
                    </a:lnTo>
                    <a:lnTo>
                      <a:pt x="243" y="265"/>
                    </a:lnTo>
                    <a:lnTo>
                      <a:pt x="245" y="241"/>
                    </a:lnTo>
                    <a:lnTo>
                      <a:pt x="246" y="221"/>
                    </a:lnTo>
                    <a:lnTo>
                      <a:pt x="248" y="204"/>
                    </a:lnTo>
                    <a:lnTo>
                      <a:pt x="248" y="189"/>
                    </a:lnTo>
                    <a:lnTo>
                      <a:pt x="249" y="178"/>
                    </a:lnTo>
                    <a:lnTo>
                      <a:pt x="250" y="171"/>
                    </a:lnTo>
                    <a:lnTo>
                      <a:pt x="250" y="169"/>
                    </a:lnTo>
                    <a:lnTo>
                      <a:pt x="140" y="171"/>
                    </a:lnTo>
                    <a:lnTo>
                      <a:pt x="143" y="190"/>
                    </a:lnTo>
                    <a:lnTo>
                      <a:pt x="145" y="215"/>
                    </a:lnTo>
                    <a:lnTo>
                      <a:pt x="147" y="244"/>
                    </a:lnTo>
                    <a:lnTo>
                      <a:pt x="148" y="276"/>
                    </a:lnTo>
                    <a:lnTo>
                      <a:pt x="149" y="311"/>
                    </a:lnTo>
                    <a:lnTo>
                      <a:pt x="150" y="347"/>
                    </a:lnTo>
                    <a:lnTo>
                      <a:pt x="151" y="385"/>
                    </a:lnTo>
                    <a:lnTo>
                      <a:pt x="151" y="424"/>
                    </a:lnTo>
                    <a:lnTo>
                      <a:pt x="151" y="604"/>
                    </a:lnTo>
                    <a:lnTo>
                      <a:pt x="151" y="633"/>
                    </a:lnTo>
                    <a:lnTo>
                      <a:pt x="151" y="658"/>
                    </a:lnTo>
                    <a:lnTo>
                      <a:pt x="149" y="713"/>
                    </a:lnTo>
                    <a:lnTo>
                      <a:pt x="148" y="740"/>
                    </a:lnTo>
                    <a:lnTo>
                      <a:pt x="147" y="765"/>
                    </a:lnTo>
                    <a:lnTo>
                      <a:pt x="145" y="789"/>
                    </a:lnTo>
                    <a:lnTo>
                      <a:pt x="144" y="811"/>
                    </a:lnTo>
                    <a:lnTo>
                      <a:pt x="143" y="831"/>
                    </a:lnTo>
                    <a:lnTo>
                      <a:pt x="141" y="848"/>
                    </a:lnTo>
                    <a:lnTo>
                      <a:pt x="140" y="862"/>
                    </a:lnTo>
                    <a:lnTo>
                      <a:pt x="139" y="872"/>
                    </a:lnTo>
                    <a:lnTo>
                      <a:pt x="138" y="878"/>
                    </a:lnTo>
                    <a:lnTo>
                      <a:pt x="138" y="881"/>
                    </a:lnTo>
                    <a:lnTo>
                      <a:pt x="16" y="845"/>
                    </a:lnTo>
                    <a:lnTo>
                      <a:pt x="16" y="843"/>
                    </a:lnTo>
                    <a:lnTo>
                      <a:pt x="17" y="835"/>
                    </a:lnTo>
                    <a:lnTo>
                      <a:pt x="18" y="824"/>
                    </a:lnTo>
                    <a:lnTo>
                      <a:pt x="19" y="807"/>
                    </a:lnTo>
                    <a:lnTo>
                      <a:pt x="19" y="787"/>
                    </a:lnTo>
                    <a:lnTo>
                      <a:pt x="20" y="762"/>
                    </a:lnTo>
                    <a:lnTo>
                      <a:pt x="21" y="735"/>
                    </a:lnTo>
                    <a:lnTo>
                      <a:pt x="21" y="703"/>
                    </a:lnTo>
                    <a:lnTo>
                      <a:pt x="22" y="669"/>
                    </a:lnTo>
                    <a:lnTo>
                      <a:pt x="22" y="591"/>
                    </a:lnTo>
                    <a:lnTo>
                      <a:pt x="21" y="548"/>
                    </a:lnTo>
                    <a:lnTo>
                      <a:pt x="20" y="503"/>
                    </a:lnTo>
                    <a:lnTo>
                      <a:pt x="19" y="465"/>
                    </a:lnTo>
                    <a:lnTo>
                      <a:pt x="17" y="427"/>
                    </a:lnTo>
                    <a:lnTo>
                      <a:pt x="14" y="351"/>
                    </a:lnTo>
                    <a:lnTo>
                      <a:pt x="13" y="314"/>
                    </a:lnTo>
                    <a:lnTo>
                      <a:pt x="11" y="278"/>
                    </a:lnTo>
                    <a:lnTo>
                      <a:pt x="9" y="244"/>
                    </a:lnTo>
                    <a:lnTo>
                      <a:pt x="8" y="212"/>
                    </a:lnTo>
                    <a:lnTo>
                      <a:pt x="5" y="182"/>
                    </a:lnTo>
                    <a:lnTo>
                      <a:pt x="4" y="155"/>
                    </a:lnTo>
                    <a:lnTo>
                      <a:pt x="3" y="131"/>
                    </a:lnTo>
                    <a:lnTo>
                      <a:pt x="2" y="111"/>
                    </a:lnTo>
                    <a:lnTo>
                      <a:pt x="1" y="94"/>
                    </a:lnTo>
                    <a:lnTo>
                      <a:pt x="0" y="82"/>
                    </a:lnTo>
                    <a:lnTo>
                      <a:pt x="0" y="75"/>
                    </a:lnTo>
                    <a:lnTo>
                      <a:pt x="0" y="72"/>
                    </a:lnTo>
                    <a:lnTo>
                      <a:pt x="22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"/>
              <p:cNvSpPr>
                <a:spLocks/>
              </p:cNvSpPr>
              <p:nvPr/>
            </p:nvSpPr>
            <p:spPr bwMode="auto">
              <a:xfrm>
                <a:off x="1914524" y="5680075"/>
                <a:ext cx="276225" cy="179388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102" y="1"/>
                  </a:cxn>
                  <a:cxn ang="0">
                    <a:pos x="116" y="4"/>
                  </a:cxn>
                  <a:cxn ang="0">
                    <a:pos x="129" y="10"/>
                  </a:cxn>
                  <a:cxn ang="0">
                    <a:pos x="139" y="16"/>
                  </a:cxn>
                  <a:cxn ang="0">
                    <a:pos x="148" y="25"/>
                  </a:cxn>
                  <a:cxn ang="0">
                    <a:pos x="155" y="34"/>
                  </a:cxn>
                  <a:cxn ang="0">
                    <a:pos x="161" y="44"/>
                  </a:cxn>
                  <a:cxn ang="0">
                    <a:pos x="166" y="54"/>
                  </a:cxn>
                  <a:cxn ang="0">
                    <a:pos x="169" y="65"/>
                  </a:cxn>
                  <a:cxn ang="0">
                    <a:pos x="172" y="74"/>
                  </a:cxn>
                  <a:cxn ang="0">
                    <a:pos x="173" y="82"/>
                  </a:cxn>
                  <a:cxn ang="0">
                    <a:pos x="174" y="89"/>
                  </a:cxn>
                  <a:cxn ang="0">
                    <a:pos x="174" y="95"/>
                  </a:cxn>
                  <a:cxn ang="0">
                    <a:pos x="174" y="100"/>
                  </a:cxn>
                  <a:cxn ang="0">
                    <a:pos x="172" y="101"/>
                  </a:cxn>
                  <a:cxn ang="0">
                    <a:pos x="166" y="102"/>
                  </a:cxn>
                  <a:cxn ang="0">
                    <a:pos x="158" y="104"/>
                  </a:cxn>
                  <a:cxn ang="0">
                    <a:pos x="146" y="106"/>
                  </a:cxn>
                  <a:cxn ang="0">
                    <a:pos x="131" y="108"/>
                  </a:cxn>
                  <a:cxn ang="0">
                    <a:pos x="115" y="110"/>
                  </a:cxn>
                  <a:cxn ang="0">
                    <a:pos x="97" y="112"/>
                  </a:cxn>
                  <a:cxn ang="0">
                    <a:pos x="77" y="113"/>
                  </a:cxn>
                  <a:cxn ang="0">
                    <a:pos x="57" y="113"/>
                  </a:cxn>
                  <a:cxn ang="0">
                    <a:pos x="41" y="112"/>
                  </a:cxn>
                  <a:cxn ang="0">
                    <a:pos x="28" y="110"/>
                  </a:cxn>
                  <a:cxn ang="0">
                    <a:pos x="18" y="108"/>
                  </a:cxn>
                  <a:cxn ang="0">
                    <a:pos x="10" y="106"/>
                  </a:cxn>
                  <a:cxn ang="0">
                    <a:pos x="5" y="104"/>
                  </a:cxn>
                  <a:cxn ang="0">
                    <a:pos x="2" y="102"/>
                  </a:cxn>
                  <a:cxn ang="0">
                    <a:pos x="1" y="101"/>
                  </a:cxn>
                  <a:cxn ang="0">
                    <a:pos x="0" y="100"/>
                  </a:cxn>
                  <a:cxn ang="0">
                    <a:pos x="0" y="89"/>
                  </a:cxn>
                  <a:cxn ang="0">
                    <a:pos x="1" y="81"/>
                  </a:cxn>
                  <a:cxn ang="0">
                    <a:pos x="5" y="62"/>
                  </a:cxn>
                  <a:cxn ang="0">
                    <a:pos x="9" y="51"/>
                  </a:cxn>
                  <a:cxn ang="0">
                    <a:pos x="14" y="41"/>
                  </a:cxn>
                  <a:cxn ang="0">
                    <a:pos x="21" y="31"/>
                  </a:cxn>
                  <a:cxn ang="0">
                    <a:pos x="29" y="22"/>
                  </a:cxn>
                  <a:cxn ang="0">
                    <a:pos x="39" y="14"/>
                  </a:cxn>
                  <a:cxn ang="0">
                    <a:pos x="52" y="7"/>
                  </a:cxn>
                  <a:cxn ang="0">
                    <a:pos x="67" y="3"/>
                  </a:cxn>
                  <a:cxn ang="0">
                    <a:pos x="85" y="0"/>
                  </a:cxn>
                </a:cxnLst>
                <a:rect l="0" t="0" r="r" b="b"/>
                <a:pathLst>
                  <a:path w="174" h="113">
                    <a:moveTo>
                      <a:pt x="85" y="0"/>
                    </a:moveTo>
                    <a:lnTo>
                      <a:pt x="102" y="1"/>
                    </a:lnTo>
                    <a:lnTo>
                      <a:pt x="116" y="4"/>
                    </a:lnTo>
                    <a:lnTo>
                      <a:pt x="129" y="10"/>
                    </a:lnTo>
                    <a:lnTo>
                      <a:pt x="139" y="16"/>
                    </a:lnTo>
                    <a:lnTo>
                      <a:pt x="148" y="25"/>
                    </a:lnTo>
                    <a:lnTo>
                      <a:pt x="155" y="34"/>
                    </a:lnTo>
                    <a:lnTo>
                      <a:pt x="161" y="44"/>
                    </a:lnTo>
                    <a:lnTo>
                      <a:pt x="166" y="54"/>
                    </a:lnTo>
                    <a:lnTo>
                      <a:pt x="169" y="65"/>
                    </a:lnTo>
                    <a:lnTo>
                      <a:pt x="172" y="74"/>
                    </a:lnTo>
                    <a:lnTo>
                      <a:pt x="173" y="82"/>
                    </a:lnTo>
                    <a:lnTo>
                      <a:pt x="174" y="89"/>
                    </a:lnTo>
                    <a:lnTo>
                      <a:pt x="174" y="95"/>
                    </a:lnTo>
                    <a:lnTo>
                      <a:pt x="174" y="100"/>
                    </a:lnTo>
                    <a:lnTo>
                      <a:pt x="172" y="101"/>
                    </a:lnTo>
                    <a:lnTo>
                      <a:pt x="166" y="102"/>
                    </a:lnTo>
                    <a:lnTo>
                      <a:pt x="158" y="104"/>
                    </a:lnTo>
                    <a:lnTo>
                      <a:pt x="146" y="106"/>
                    </a:lnTo>
                    <a:lnTo>
                      <a:pt x="131" y="108"/>
                    </a:lnTo>
                    <a:lnTo>
                      <a:pt x="115" y="110"/>
                    </a:lnTo>
                    <a:lnTo>
                      <a:pt x="97" y="112"/>
                    </a:lnTo>
                    <a:lnTo>
                      <a:pt x="77" y="113"/>
                    </a:lnTo>
                    <a:lnTo>
                      <a:pt x="57" y="113"/>
                    </a:lnTo>
                    <a:lnTo>
                      <a:pt x="41" y="112"/>
                    </a:lnTo>
                    <a:lnTo>
                      <a:pt x="28" y="110"/>
                    </a:lnTo>
                    <a:lnTo>
                      <a:pt x="18" y="108"/>
                    </a:lnTo>
                    <a:lnTo>
                      <a:pt x="10" y="106"/>
                    </a:lnTo>
                    <a:lnTo>
                      <a:pt x="5" y="104"/>
                    </a:lnTo>
                    <a:lnTo>
                      <a:pt x="2" y="102"/>
                    </a:lnTo>
                    <a:lnTo>
                      <a:pt x="1" y="101"/>
                    </a:lnTo>
                    <a:lnTo>
                      <a:pt x="0" y="100"/>
                    </a:lnTo>
                    <a:lnTo>
                      <a:pt x="0" y="89"/>
                    </a:lnTo>
                    <a:lnTo>
                      <a:pt x="1" y="81"/>
                    </a:lnTo>
                    <a:lnTo>
                      <a:pt x="5" y="62"/>
                    </a:lnTo>
                    <a:lnTo>
                      <a:pt x="9" y="51"/>
                    </a:lnTo>
                    <a:lnTo>
                      <a:pt x="14" y="41"/>
                    </a:lnTo>
                    <a:lnTo>
                      <a:pt x="21" y="31"/>
                    </a:lnTo>
                    <a:lnTo>
                      <a:pt x="29" y="22"/>
                    </a:lnTo>
                    <a:lnTo>
                      <a:pt x="39" y="14"/>
                    </a:lnTo>
                    <a:lnTo>
                      <a:pt x="52" y="7"/>
                    </a:lnTo>
                    <a:lnTo>
                      <a:pt x="67" y="3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5"/>
              <p:cNvSpPr>
                <a:spLocks/>
              </p:cNvSpPr>
              <p:nvPr/>
            </p:nvSpPr>
            <p:spPr bwMode="auto">
              <a:xfrm>
                <a:off x="2332037" y="5684838"/>
                <a:ext cx="296863" cy="188913"/>
              </a:xfrm>
              <a:custGeom>
                <a:avLst/>
                <a:gdLst/>
                <a:ahLst/>
                <a:cxnLst>
                  <a:cxn ang="0">
                    <a:pos x="102" y="0"/>
                  </a:cxn>
                  <a:cxn ang="0">
                    <a:pos x="119" y="0"/>
                  </a:cxn>
                  <a:cxn ang="0">
                    <a:pos x="134" y="3"/>
                  </a:cxn>
                  <a:cxn ang="0">
                    <a:pos x="146" y="8"/>
                  </a:cxn>
                  <a:cxn ang="0">
                    <a:pos x="156" y="16"/>
                  </a:cxn>
                  <a:cxn ang="0">
                    <a:pos x="165" y="24"/>
                  </a:cxn>
                  <a:cxn ang="0">
                    <a:pos x="172" y="33"/>
                  </a:cxn>
                  <a:cxn ang="0">
                    <a:pos x="177" y="43"/>
                  </a:cxn>
                  <a:cxn ang="0">
                    <a:pos x="180" y="54"/>
                  </a:cxn>
                  <a:cxn ang="0">
                    <a:pos x="183" y="63"/>
                  </a:cxn>
                  <a:cxn ang="0">
                    <a:pos x="186" y="72"/>
                  </a:cxn>
                  <a:cxn ang="0">
                    <a:pos x="186" y="81"/>
                  </a:cxn>
                  <a:cxn ang="0">
                    <a:pos x="187" y="88"/>
                  </a:cxn>
                  <a:cxn ang="0">
                    <a:pos x="187" y="100"/>
                  </a:cxn>
                  <a:cxn ang="0">
                    <a:pos x="186" y="101"/>
                  </a:cxn>
                  <a:cxn ang="0">
                    <a:pos x="185" y="103"/>
                  </a:cxn>
                  <a:cxn ang="0">
                    <a:pos x="181" y="105"/>
                  </a:cxn>
                  <a:cxn ang="0">
                    <a:pos x="175" y="108"/>
                  </a:cxn>
                  <a:cxn ang="0">
                    <a:pos x="167" y="111"/>
                  </a:cxn>
                  <a:cxn ang="0">
                    <a:pos x="156" y="113"/>
                  </a:cxn>
                  <a:cxn ang="0">
                    <a:pos x="140" y="116"/>
                  </a:cxn>
                  <a:cxn ang="0">
                    <a:pos x="120" y="118"/>
                  </a:cxn>
                  <a:cxn ang="0">
                    <a:pos x="102" y="119"/>
                  </a:cxn>
                  <a:cxn ang="0">
                    <a:pos x="84" y="118"/>
                  </a:cxn>
                  <a:cxn ang="0">
                    <a:pos x="67" y="116"/>
                  </a:cxn>
                  <a:cxn ang="0">
                    <a:pos x="52" y="114"/>
                  </a:cxn>
                  <a:cxn ang="0">
                    <a:pos x="38" y="111"/>
                  </a:cxn>
                  <a:cxn ang="0">
                    <a:pos x="25" y="107"/>
                  </a:cxn>
                  <a:cxn ang="0">
                    <a:pos x="15" y="105"/>
                  </a:cxn>
                  <a:cxn ang="0">
                    <a:pos x="7" y="102"/>
                  </a:cxn>
                  <a:cxn ang="0">
                    <a:pos x="2" y="100"/>
                  </a:cxn>
                  <a:cxn ang="0">
                    <a:pos x="0" y="99"/>
                  </a:cxn>
                  <a:cxn ang="0">
                    <a:pos x="0" y="95"/>
                  </a:cxn>
                  <a:cxn ang="0">
                    <a:pos x="1" y="89"/>
                  </a:cxn>
                  <a:cxn ang="0">
                    <a:pos x="2" y="83"/>
                  </a:cxn>
                  <a:cxn ang="0">
                    <a:pos x="4" y="75"/>
                  </a:cxn>
                  <a:cxn ang="0">
                    <a:pos x="6" y="66"/>
                  </a:cxn>
                  <a:cxn ang="0">
                    <a:pos x="11" y="56"/>
                  </a:cxn>
                  <a:cxn ang="0">
                    <a:pos x="15" y="46"/>
                  </a:cxn>
                  <a:cxn ang="0">
                    <a:pos x="22" y="37"/>
                  </a:cxn>
                  <a:cxn ang="0">
                    <a:pos x="30" y="27"/>
                  </a:cxn>
                  <a:cxn ang="0">
                    <a:pos x="40" y="19"/>
                  </a:cxn>
                  <a:cxn ang="0">
                    <a:pos x="52" y="12"/>
                  </a:cxn>
                  <a:cxn ang="0">
                    <a:pos x="67" y="5"/>
                  </a:cxn>
                  <a:cxn ang="0">
                    <a:pos x="83" y="2"/>
                  </a:cxn>
                  <a:cxn ang="0">
                    <a:pos x="102" y="0"/>
                  </a:cxn>
                </a:cxnLst>
                <a:rect l="0" t="0" r="r" b="b"/>
                <a:pathLst>
                  <a:path w="187" h="119">
                    <a:moveTo>
                      <a:pt x="102" y="0"/>
                    </a:moveTo>
                    <a:lnTo>
                      <a:pt x="119" y="0"/>
                    </a:lnTo>
                    <a:lnTo>
                      <a:pt x="134" y="3"/>
                    </a:lnTo>
                    <a:lnTo>
                      <a:pt x="146" y="8"/>
                    </a:lnTo>
                    <a:lnTo>
                      <a:pt x="156" y="16"/>
                    </a:lnTo>
                    <a:lnTo>
                      <a:pt x="165" y="24"/>
                    </a:lnTo>
                    <a:lnTo>
                      <a:pt x="172" y="33"/>
                    </a:lnTo>
                    <a:lnTo>
                      <a:pt x="177" y="43"/>
                    </a:lnTo>
                    <a:lnTo>
                      <a:pt x="180" y="54"/>
                    </a:lnTo>
                    <a:lnTo>
                      <a:pt x="183" y="63"/>
                    </a:lnTo>
                    <a:lnTo>
                      <a:pt x="186" y="72"/>
                    </a:lnTo>
                    <a:lnTo>
                      <a:pt x="186" y="81"/>
                    </a:lnTo>
                    <a:lnTo>
                      <a:pt x="187" y="88"/>
                    </a:lnTo>
                    <a:lnTo>
                      <a:pt x="187" y="100"/>
                    </a:lnTo>
                    <a:lnTo>
                      <a:pt x="186" y="101"/>
                    </a:lnTo>
                    <a:lnTo>
                      <a:pt x="185" y="103"/>
                    </a:lnTo>
                    <a:lnTo>
                      <a:pt x="181" y="105"/>
                    </a:lnTo>
                    <a:lnTo>
                      <a:pt x="175" y="108"/>
                    </a:lnTo>
                    <a:lnTo>
                      <a:pt x="167" y="111"/>
                    </a:lnTo>
                    <a:lnTo>
                      <a:pt x="156" y="113"/>
                    </a:lnTo>
                    <a:lnTo>
                      <a:pt x="140" y="116"/>
                    </a:lnTo>
                    <a:lnTo>
                      <a:pt x="120" y="118"/>
                    </a:lnTo>
                    <a:lnTo>
                      <a:pt x="102" y="119"/>
                    </a:lnTo>
                    <a:lnTo>
                      <a:pt x="84" y="118"/>
                    </a:lnTo>
                    <a:lnTo>
                      <a:pt x="67" y="116"/>
                    </a:lnTo>
                    <a:lnTo>
                      <a:pt x="52" y="114"/>
                    </a:lnTo>
                    <a:lnTo>
                      <a:pt x="38" y="111"/>
                    </a:lnTo>
                    <a:lnTo>
                      <a:pt x="25" y="107"/>
                    </a:lnTo>
                    <a:lnTo>
                      <a:pt x="15" y="105"/>
                    </a:lnTo>
                    <a:lnTo>
                      <a:pt x="7" y="102"/>
                    </a:lnTo>
                    <a:lnTo>
                      <a:pt x="2" y="100"/>
                    </a:lnTo>
                    <a:lnTo>
                      <a:pt x="0" y="99"/>
                    </a:lnTo>
                    <a:lnTo>
                      <a:pt x="0" y="95"/>
                    </a:lnTo>
                    <a:lnTo>
                      <a:pt x="1" y="89"/>
                    </a:lnTo>
                    <a:lnTo>
                      <a:pt x="2" y="83"/>
                    </a:lnTo>
                    <a:lnTo>
                      <a:pt x="4" y="75"/>
                    </a:lnTo>
                    <a:lnTo>
                      <a:pt x="6" y="66"/>
                    </a:lnTo>
                    <a:lnTo>
                      <a:pt x="11" y="56"/>
                    </a:lnTo>
                    <a:lnTo>
                      <a:pt x="15" y="46"/>
                    </a:lnTo>
                    <a:lnTo>
                      <a:pt x="22" y="37"/>
                    </a:lnTo>
                    <a:lnTo>
                      <a:pt x="30" y="27"/>
                    </a:lnTo>
                    <a:lnTo>
                      <a:pt x="40" y="19"/>
                    </a:lnTo>
                    <a:lnTo>
                      <a:pt x="52" y="12"/>
                    </a:lnTo>
                    <a:lnTo>
                      <a:pt x="67" y="5"/>
                    </a:lnTo>
                    <a:lnTo>
                      <a:pt x="83" y="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6"/>
              <p:cNvSpPr>
                <a:spLocks/>
              </p:cNvSpPr>
              <p:nvPr/>
            </p:nvSpPr>
            <p:spPr bwMode="auto">
              <a:xfrm>
                <a:off x="1697037" y="4479925"/>
                <a:ext cx="182563" cy="203200"/>
              </a:xfrm>
              <a:custGeom>
                <a:avLst/>
                <a:gdLst/>
                <a:ahLst/>
                <a:cxnLst>
                  <a:cxn ang="0">
                    <a:pos x="93" y="0"/>
                  </a:cxn>
                  <a:cxn ang="0">
                    <a:pos x="94" y="2"/>
                  </a:cxn>
                  <a:cxn ang="0">
                    <a:pos x="96" y="7"/>
                  </a:cxn>
                  <a:cxn ang="0">
                    <a:pos x="98" y="15"/>
                  </a:cxn>
                  <a:cxn ang="0">
                    <a:pos x="100" y="25"/>
                  </a:cxn>
                  <a:cxn ang="0">
                    <a:pos x="103" y="36"/>
                  </a:cxn>
                  <a:cxn ang="0">
                    <a:pos x="107" y="49"/>
                  </a:cxn>
                  <a:cxn ang="0">
                    <a:pos x="109" y="60"/>
                  </a:cxn>
                  <a:cxn ang="0">
                    <a:pos x="112" y="72"/>
                  </a:cxn>
                  <a:cxn ang="0">
                    <a:pos x="114" y="82"/>
                  </a:cxn>
                  <a:cxn ang="0">
                    <a:pos x="115" y="91"/>
                  </a:cxn>
                  <a:cxn ang="0">
                    <a:pos x="115" y="100"/>
                  </a:cxn>
                  <a:cxn ang="0">
                    <a:pos x="110" y="106"/>
                  </a:cxn>
                  <a:cxn ang="0">
                    <a:pos x="104" y="113"/>
                  </a:cxn>
                  <a:cxn ang="0">
                    <a:pos x="96" y="118"/>
                  </a:cxn>
                  <a:cxn ang="0">
                    <a:pos x="88" y="122"/>
                  </a:cxn>
                  <a:cxn ang="0">
                    <a:pos x="80" y="125"/>
                  </a:cxn>
                  <a:cxn ang="0">
                    <a:pos x="72" y="127"/>
                  </a:cxn>
                  <a:cxn ang="0">
                    <a:pos x="62" y="128"/>
                  </a:cxn>
                  <a:cxn ang="0">
                    <a:pos x="58" y="128"/>
                  </a:cxn>
                  <a:cxn ang="0">
                    <a:pos x="53" y="127"/>
                  </a:cxn>
                  <a:cxn ang="0">
                    <a:pos x="48" y="125"/>
                  </a:cxn>
                  <a:cxn ang="0">
                    <a:pos x="43" y="119"/>
                  </a:cxn>
                  <a:cxn ang="0">
                    <a:pos x="37" y="112"/>
                  </a:cxn>
                  <a:cxn ang="0">
                    <a:pos x="31" y="102"/>
                  </a:cxn>
                  <a:cxn ang="0">
                    <a:pos x="26" y="92"/>
                  </a:cxn>
                  <a:cxn ang="0">
                    <a:pos x="21" y="81"/>
                  </a:cxn>
                  <a:cxn ang="0">
                    <a:pos x="17" y="68"/>
                  </a:cxn>
                  <a:cxn ang="0">
                    <a:pos x="12" y="57"/>
                  </a:cxn>
                  <a:cxn ang="0">
                    <a:pos x="8" y="46"/>
                  </a:cxn>
                  <a:cxn ang="0">
                    <a:pos x="4" y="36"/>
                  </a:cxn>
                  <a:cxn ang="0">
                    <a:pos x="2" y="28"/>
                  </a:cxn>
                  <a:cxn ang="0">
                    <a:pos x="1" y="23"/>
                  </a:cxn>
                  <a:cxn ang="0">
                    <a:pos x="0" y="21"/>
                  </a:cxn>
                  <a:cxn ang="0">
                    <a:pos x="93" y="0"/>
                  </a:cxn>
                </a:cxnLst>
                <a:rect l="0" t="0" r="r" b="b"/>
                <a:pathLst>
                  <a:path w="115" h="128">
                    <a:moveTo>
                      <a:pt x="93" y="0"/>
                    </a:moveTo>
                    <a:lnTo>
                      <a:pt x="94" y="2"/>
                    </a:lnTo>
                    <a:lnTo>
                      <a:pt x="96" y="7"/>
                    </a:lnTo>
                    <a:lnTo>
                      <a:pt x="98" y="15"/>
                    </a:lnTo>
                    <a:lnTo>
                      <a:pt x="100" y="25"/>
                    </a:lnTo>
                    <a:lnTo>
                      <a:pt x="103" y="36"/>
                    </a:lnTo>
                    <a:lnTo>
                      <a:pt x="107" y="49"/>
                    </a:lnTo>
                    <a:lnTo>
                      <a:pt x="109" y="60"/>
                    </a:lnTo>
                    <a:lnTo>
                      <a:pt x="112" y="72"/>
                    </a:lnTo>
                    <a:lnTo>
                      <a:pt x="114" y="82"/>
                    </a:lnTo>
                    <a:lnTo>
                      <a:pt x="115" y="91"/>
                    </a:lnTo>
                    <a:lnTo>
                      <a:pt x="115" y="100"/>
                    </a:lnTo>
                    <a:lnTo>
                      <a:pt x="110" y="106"/>
                    </a:lnTo>
                    <a:lnTo>
                      <a:pt x="104" y="113"/>
                    </a:lnTo>
                    <a:lnTo>
                      <a:pt x="96" y="118"/>
                    </a:lnTo>
                    <a:lnTo>
                      <a:pt x="88" y="122"/>
                    </a:lnTo>
                    <a:lnTo>
                      <a:pt x="80" y="125"/>
                    </a:lnTo>
                    <a:lnTo>
                      <a:pt x="72" y="127"/>
                    </a:lnTo>
                    <a:lnTo>
                      <a:pt x="62" y="128"/>
                    </a:lnTo>
                    <a:lnTo>
                      <a:pt x="58" y="128"/>
                    </a:lnTo>
                    <a:lnTo>
                      <a:pt x="53" y="127"/>
                    </a:lnTo>
                    <a:lnTo>
                      <a:pt x="48" y="125"/>
                    </a:lnTo>
                    <a:lnTo>
                      <a:pt x="43" y="119"/>
                    </a:lnTo>
                    <a:lnTo>
                      <a:pt x="37" y="112"/>
                    </a:lnTo>
                    <a:lnTo>
                      <a:pt x="31" y="102"/>
                    </a:lnTo>
                    <a:lnTo>
                      <a:pt x="26" y="92"/>
                    </a:lnTo>
                    <a:lnTo>
                      <a:pt x="21" y="81"/>
                    </a:lnTo>
                    <a:lnTo>
                      <a:pt x="17" y="68"/>
                    </a:lnTo>
                    <a:lnTo>
                      <a:pt x="12" y="57"/>
                    </a:lnTo>
                    <a:lnTo>
                      <a:pt x="8" y="46"/>
                    </a:lnTo>
                    <a:lnTo>
                      <a:pt x="4" y="36"/>
                    </a:lnTo>
                    <a:lnTo>
                      <a:pt x="2" y="28"/>
                    </a:lnTo>
                    <a:lnTo>
                      <a:pt x="1" y="23"/>
                    </a:lnTo>
                    <a:lnTo>
                      <a:pt x="0" y="21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7"/>
              <p:cNvSpPr>
                <a:spLocks/>
              </p:cNvSpPr>
              <p:nvPr/>
            </p:nvSpPr>
            <p:spPr bwMode="auto">
              <a:xfrm>
                <a:off x="1697037" y="4479925"/>
                <a:ext cx="169863" cy="117475"/>
              </a:xfrm>
              <a:custGeom>
                <a:avLst/>
                <a:gdLst/>
                <a:ahLst/>
                <a:cxnLst>
                  <a:cxn ang="0">
                    <a:pos x="93" y="0"/>
                  </a:cxn>
                  <a:cxn ang="0">
                    <a:pos x="94" y="2"/>
                  </a:cxn>
                  <a:cxn ang="0">
                    <a:pos x="96" y="7"/>
                  </a:cxn>
                  <a:cxn ang="0">
                    <a:pos x="98" y="15"/>
                  </a:cxn>
                  <a:cxn ang="0">
                    <a:pos x="101" y="25"/>
                  </a:cxn>
                  <a:cxn ang="0">
                    <a:pos x="104" y="36"/>
                  </a:cxn>
                  <a:cxn ang="0">
                    <a:pos x="107" y="49"/>
                  </a:cxn>
                  <a:cxn ang="0">
                    <a:pos x="18" y="74"/>
                  </a:cxn>
                  <a:cxn ang="0">
                    <a:pos x="14" y="63"/>
                  </a:cxn>
                  <a:cxn ang="0">
                    <a:pos x="10" y="52"/>
                  </a:cxn>
                  <a:cxn ang="0">
                    <a:pos x="7" y="42"/>
                  </a:cxn>
                  <a:cxn ang="0">
                    <a:pos x="4" y="33"/>
                  </a:cxn>
                  <a:cxn ang="0">
                    <a:pos x="2" y="27"/>
                  </a:cxn>
                  <a:cxn ang="0">
                    <a:pos x="1" y="23"/>
                  </a:cxn>
                  <a:cxn ang="0">
                    <a:pos x="0" y="21"/>
                  </a:cxn>
                  <a:cxn ang="0">
                    <a:pos x="93" y="0"/>
                  </a:cxn>
                </a:cxnLst>
                <a:rect l="0" t="0" r="r" b="b"/>
                <a:pathLst>
                  <a:path w="107" h="74">
                    <a:moveTo>
                      <a:pt x="93" y="0"/>
                    </a:moveTo>
                    <a:lnTo>
                      <a:pt x="94" y="2"/>
                    </a:lnTo>
                    <a:lnTo>
                      <a:pt x="96" y="7"/>
                    </a:lnTo>
                    <a:lnTo>
                      <a:pt x="98" y="15"/>
                    </a:lnTo>
                    <a:lnTo>
                      <a:pt x="101" y="25"/>
                    </a:lnTo>
                    <a:lnTo>
                      <a:pt x="104" y="36"/>
                    </a:lnTo>
                    <a:lnTo>
                      <a:pt x="107" y="49"/>
                    </a:lnTo>
                    <a:lnTo>
                      <a:pt x="18" y="74"/>
                    </a:lnTo>
                    <a:lnTo>
                      <a:pt x="14" y="63"/>
                    </a:lnTo>
                    <a:lnTo>
                      <a:pt x="10" y="52"/>
                    </a:lnTo>
                    <a:lnTo>
                      <a:pt x="7" y="42"/>
                    </a:lnTo>
                    <a:lnTo>
                      <a:pt x="4" y="33"/>
                    </a:lnTo>
                    <a:lnTo>
                      <a:pt x="2" y="27"/>
                    </a:lnTo>
                    <a:lnTo>
                      <a:pt x="1" y="23"/>
                    </a:lnTo>
                    <a:lnTo>
                      <a:pt x="0" y="21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8"/>
              <p:cNvSpPr>
                <a:spLocks/>
              </p:cNvSpPr>
              <p:nvPr/>
            </p:nvSpPr>
            <p:spPr bwMode="auto">
              <a:xfrm>
                <a:off x="2203449" y="3246438"/>
                <a:ext cx="179388" cy="149225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113" y="0"/>
                  </a:cxn>
                  <a:cxn ang="0">
                    <a:pos x="88" y="91"/>
                  </a:cxn>
                  <a:cxn ang="0">
                    <a:pos x="62" y="94"/>
                  </a:cxn>
                  <a:cxn ang="0">
                    <a:pos x="0" y="13"/>
                  </a:cxn>
                  <a:cxn ang="0">
                    <a:pos x="2" y="13"/>
                  </a:cxn>
                  <a:cxn ang="0">
                    <a:pos x="8" y="12"/>
                  </a:cxn>
                  <a:cxn ang="0">
                    <a:pos x="17" y="11"/>
                  </a:cxn>
                  <a:cxn ang="0">
                    <a:pos x="27" y="10"/>
                  </a:cxn>
                  <a:cxn ang="0">
                    <a:pos x="38" y="9"/>
                  </a:cxn>
                  <a:cxn ang="0">
                    <a:pos x="49" y="7"/>
                  </a:cxn>
                  <a:cxn ang="0">
                    <a:pos x="58" y="7"/>
                  </a:cxn>
                  <a:cxn ang="0">
                    <a:pos x="71" y="5"/>
                  </a:cxn>
                  <a:cxn ang="0">
                    <a:pos x="84" y="4"/>
                  </a:cxn>
                  <a:cxn ang="0">
                    <a:pos x="95" y="2"/>
                  </a:cxn>
                  <a:cxn ang="0">
                    <a:pos x="104" y="2"/>
                  </a:cxn>
                  <a:cxn ang="0">
                    <a:pos x="111" y="0"/>
                  </a:cxn>
                </a:cxnLst>
                <a:rect l="0" t="0" r="r" b="b"/>
                <a:pathLst>
                  <a:path w="113" h="94">
                    <a:moveTo>
                      <a:pt x="111" y="0"/>
                    </a:moveTo>
                    <a:lnTo>
                      <a:pt x="113" y="0"/>
                    </a:lnTo>
                    <a:lnTo>
                      <a:pt x="88" y="91"/>
                    </a:lnTo>
                    <a:lnTo>
                      <a:pt x="62" y="94"/>
                    </a:lnTo>
                    <a:lnTo>
                      <a:pt x="0" y="13"/>
                    </a:lnTo>
                    <a:lnTo>
                      <a:pt x="2" y="13"/>
                    </a:lnTo>
                    <a:lnTo>
                      <a:pt x="8" y="12"/>
                    </a:lnTo>
                    <a:lnTo>
                      <a:pt x="17" y="11"/>
                    </a:lnTo>
                    <a:lnTo>
                      <a:pt x="27" y="10"/>
                    </a:lnTo>
                    <a:lnTo>
                      <a:pt x="38" y="9"/>
                    </a:lnTo>
                    <a:lnTo>
                      <a:pt x="49" y="7"/>
                    </a:lnTo>
                    <a:lnTo>
                      <a:pt x="58" y="7"/>
                    </a:lnTo>
                    <a:lnTo>
                      <a:pt x="71" y="5"/>
                    </a:lnTo>
                    <a:lnTo>
                      <a:pt x="84" y="4"/>
                    </a:lnTo>
                    <a:lnTo>
                      <a:pt x="95" y="2"/>
                    </a:lnTo>
                    <a:lnTo>
                      <a:pt x="104" y="2"/>
                    </a:lnTo>
                    <a:lnTo>
                      <a:pt x="11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6400">
                      <a:shade val="30000"/>
                      <a:satMod val="115000"/>
                    </a:srgbClr>
                  </a:gs>
                  <a:gs pos="50000">
                    <a:srgbClr val="FF6400">
                      <a:shade val="67500"/>
                      <a:satMod val="115000"/>
                    </a:srgbClr>
                  </a:gs>
                  <a:gs pos="100000">
                    <a:srgbClr val="FF64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9"/>
              <p:cNvSpPr>
                <a:spLocks/>
              </p:cNvSpPr>
              <p:nvPr/>
            </p:nvSpPr>
            <p:spPr bwMode="auto">
              <a:xfrm>
                <a:off x="2270124" y="3365500"/>
                <a:ext cx="166688" cy="647700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44" y="2"/>
                  </a:cxn>
                  <a:cxn ang="0">
                    <a:pos x="45" y="7"/>
                  </a:cxn>
                  <a:cxn ang="0">
                    <a:pos x="48" y="17"/>
                  </a:cxn>
                  <a:cxn ang="0">
                    <a:pos x="51" y="29"/>
                  </a:cxn>
                  <a:cxn ang="0">
                    <a:pos x="55" y="43"/>
                  </a:cxn>
                  <a:cxn ang="0">
                    <a:pos x="60" y="60"/>
                  </a:cxn>
                  <a:cxn ang="0">
                    <a:pos x="65" y="79"/>
                  </a:cxn>
                  <a:cxn ang="0">
                    <a:pos x="70" y="99"/>
                  </a:cxn>
                  <a:cxn ang="0">
                    <a:pos x="76" y="120"/>
                  </a:cxn>
                  <a:cxn ang="0">
                    <a:pos x="81" y="142"/>
                  </a:cxn>
                  <a:cxn ang="0">
                    <a:pos x="86" y="165"/>
                  </a:cxn>
                  <a:cxn ang="0">
                    <a:pos x="91" y="187"/>
                  </a:cxn>
                  <a:cxn ang="0">
                    <a:pos x="96" y="209"/>
                  </a:cxn>
                  <a:cxn ang="0">
                    <a:pos x="99" y="230"/>
                  </a:cxn>
                  <a:cxn ang="0">
                    <a:pos x="103" y="251"/>
                  </a:cxn>
                  <a:cxn ang="0">
                    <a:pos x="105" y="270"/>
                  </a:cxn>
                  <a:cxn ang="0">
                    <a:pos x="63" y="408"/>
                  </a:cxn>
                  <a:cxn ang="0">
                    <a:pos x="0" y="301"/>
                  </a:cxn>
                  <a:cxn ang="0">
                    <a:pos x="0" y="299"/>
                  </a:cxn>
                  <a:cxn ang="0">
                    <a:pos x="1" y="292"/>
                  </a:cxn>
                  <a:cxn ang="0">
                    <a:pos x="2" y="280"/>
                  </a:cxn>
                  <a:cxn ang="0">
                    <a:pos x="4" y="265"/>
                  </a:cxn>
                  <a:cxn ang="0">
                    <a:pos x="5" y="247"/>
                  </a:cxn>
                  <a:cxn ang="0">
                    <a:pos x="7" y="227"/>
                  </a:cxn>
                  <a:cxn ang="0">
                    <a:pos x="9" y="204"/>
                  </a:cxn>
                  <a:cxn ang="0">
                    <a:pos x="11" y="180"/>
                  </a:cxn>
                  <a:cxn ang="0">
                    <a:pos x="14" y="131"/>
                  </a:cxn>
                  <a:cxn ang="0">
                    <a:pos x="16" y="105"/>
                  </a:cxn>
                  <a:cxn ang="0">
                    <a:pos x="17" y="81"/>
                  </a:cxn>
                  <a:cxn ang="0">
                    <a:pos x="18" y="58"/>
                  </a:cxn>
                  <a:cxn ang="0">
                    <a:pos x="18" y="37"/>
                  </a:cxn>
                  <a:cxn ang="0">
                    <a:pos x="18" y="17"/>
                  </a:cxn>
                  <a:cxn ang="0">
                    <a:pos x="18" y="1"/>
                  </a:cxn>
                  <a:cxn ang="0">
                    <a:pos x="43" y="0"/>
                  </a:cxn>
                </a:cxnLst>
                <a:rect l="0" t="0" r="r" b="b"/>
                <a:pathLst>
                  <a:path w="105" h="408">
                    <a:moveTo>
                      <a:pt x="43" y="0"/>
                    </a:moveTo>
                    <a:lnTo>
                      <a:pt x="44" y="2"/>
                    </a:lnTo>
                    <a:lnTo>
                      <a:pt x="45" y="7"/>
                    </a:lnTo>
                    <a:lnTo>
                      <a:pt x="48" y="17"/>
                    </a:lnTo>
                    <a:lnTo>
                      <a:pt x="51" y="29"/>
                    </a:lnTo>
                    <a:lnTo>
                      <a:pt x="55" y="43"/>
                    </a:lnTo>
                    <a:lnTo>
                      <a:pt x="60" y="60"/>
                    </a:lnTo>
                    <a:lnTo>
                      <a:pt x="65" y="79"/>
                    </a:lnTo>
                    <a:lnTo>
                      <a:pt x="70" y="99"/>
                    </a:lnTo>
                    <a:lnTo>
                      <a:pt x="76" y="120"/>
                    </a:lnTo>
                    <a:lnTo>
                      <a:pt x="81" y="142"/>
                    </a:lnTo>
                    <a:lnTo>
                      <a:pt x="86" y="165"/>
                    </a:lnTo>
                    <a:lnTo>
                      <a:pt x="91" y="187"/>
                    </a:lnTo>
                    <a:lnTo>
                      <a:pt x="96" y="209"/>
                    </a:lnTo>
                    <a:lnTo>
                      <a:pt x="99" y="230"/>
                    </a:lnTo>
                    <a:lnTo>
                      <a:pt x="103" y="251"/>
                    </a:lnTo>
                    <a:lnTo>
                      <a:pt x="105" y="270"/>
                    </a:lnTo>
                    <a:lnTo>
                      <a:pt x="63" y="408"/>
                    </a:lnTo>
                    <a:lnTo>
                      <a:pt x="0" y="301"/>
                    </a:lnTo>
                    <a:lnTo>
                      <a:pt x="0" y="299"/>
                    </a:lnTo>
                    <a:lnTo>
                      <a:pt x="1" y="292"/>
                    </a:lnTo>
                    <a:lnTo>
                      <a:pt x="2" y="280"/>
                    </a:lnTo>
                    <a:lnTo>
                      <a:pt x="4" y="265"/>
                    </a:lnTo>
                    <a:lnTo>
                      <a:pt x="5" y="247"/>
                    </a:lnTo>
                    <a:lnTo>
                      <a:pt x="7" y="227"/>
                    </a:lnTo>
                    <a:lnTo>
                      <a:pt x="9" y="204"/>
                    </a:lnTo>
                    <a:lnTo>
                      <a:pt x="11" y="180"/>
                    </a:lnTo>
                    <a:lnTo>
                      <a:pt x="14" y="131"/>
                    </a:lnTo>
                    <a:lnTo>
                      <a:pt x="16" y="105"/>
                    </a:lnTo>
                    <a:lnTo>
                      <a:pt x="17" y="81"/>
                    </a:lnTo>
                    <a:lnTo>
                      <a:pt x="18" y="58"/>
                    </a:lnTo>
                    <a:lnTo>
                      <a:pt x="18" y="37"/>
                    </a:lnTo>
                    <a:lnTo>
                      <a:pt x="18" y="17"/>
                    </a:lnTo>
                    <a:lnTo>
                      <a:pt x="18" y="1"/>
                    </a:lnTo>
                    <a:lnTo>
                      <a:pt x="4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6400">
                      <a:shade val="30000"/>
                      <a:satMod val="115000"/>
                    </a:srgbClr>
                  </a:gs>
                  <a:gs pos="50000">
                    <a:srgbClr val="FF6400">
                      <a:shade val="67500"/>
                      <a:satMod val="115000"/>
                    </a:srgbClr>
                  </a:gs>
                  <a:gs pos="100000">
                    <a:srgbClr val="FF64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0"/>
              <p:cNvSpPr>
                <a:spLocks/>
              </p:cNvSpPr>
              <p:nvPr/>
            </p:nvSpPr>
            <p:spPr bwMode="auto">
              <a:xfrm>
                <a:off x="1777999" y="2057400"/>
                <a:ext cx="908050" cy="1060450"/>
              </a:xfrm>
              <a:custGeom>
                <a:avLst/>
                <a:gdLst/>
                <a:ahLst/>
                <a:cxnLst>
                  <a:cxn ang="0">
                    <a:pos x="253" y="0"/>
                  </a:cxn>
                  <a:cxn ang="0">
                    <a:pos x="284" y="3"/>
                  </a:cxn>
                  <a:cxn ang="0">
                    <a:pos x="314" y="9"/>
                  </a:cxn>
                  <a:cxn ang="0">
                    <a:pos x="345" y="20"/>
                  </a:cxn>
                  <a:cxn ang="0">
                    <a:pos x="374" y="33"/>
                  </a:cxn>
                  <a:cxn ang="0">
                    <a:pos x="403" y="50"/>
                  </a:cxn>
                  <a:cxn ang="0">
                    <a:pos x="430" y="70"/>
                  </a:cxn>
                  <a:cxn ang="0">
                    <a:pos x="455" y="93"/>
                  </a:cxn>
                  <a:cxn ang="0">
                    <a:pos x="478" y="119"/>
                  </a:cxn>
                  <a:cxn ang="0">
                    <a:pos x="500" y="148"/>
                  </a:cxn>
                  <a:cxn ang="0">
                    <a:pos x="519" y="179"/>
                  </a:cxn>
                  <a:cxn ang="0">
                    <a:pos x="537" y="214"/>
                  </a:cxn>
                  <a:cxn ang="0">
                    <a:pos x="551" y="251"/>
                  </a:cxn>
                  <a:cxn ang="0">
                    <a:pos x="562" y="290"/>
                  </a:cxn>
                  <a:cxn ang="0">
                    <a:pos x="569" y="321"/>
                  </a:cxn>
                  <a:cxn ang="0">
                    <a:pos x="572" y="353"/>
                  </a:cxn>
                  <a:cxn ang="0">
                    <a:pos x="572" y="385"/>
                  </a:cxn>
                  <a:cxn ang="0">
                    <a:pos x="571" y="415"/>
                  </a:cxn>
                  <a:cxn ang="0">
                    <a:pos x="567" y="445"/>
                  </a:cxn>
                  <a:cxn ang="0">
                    <a:pos x="560" y="474"/>
                  </a:cxn>
                  <a:cxn ang="0">
                    <a:pos x="551" y="503"/>
                  </a:cxn>
                  <a:cxn ang="0">
                    <a:pos x="539" y="529"/>
                  </a:cxn>
                  <a:cxn ang="0">
                    <a:pos x="525" y="554"/>
                  </a:cxn>
                  <a:cxn ang="0">
                    <a:pos x="508" y="577"/>
                  </a:cxn>
                  <a:cxn ang="0">
                    <a:pos x="490" y="598"/>
                  </a:cxn>
                  <a:cxn ang="0">
                    <a:pos x="470" y="617"/>
                  </a:cxn>
                  <a:cxn ang="0">
                    <a:pos x="447" y="633"/>
                  </a:cxn>
                  <a:cxn ang="0">
                    <a:pos x="422" y="646"/>
                  </a:cxn>
                  <a:cxn ang="0">
                    <a:pos x="396" y="656"/>
                  </a:cxn>
                  <a:cxn ang="0">
                    <a:pos x="368" y="663"/>
                  </a:cxn>
                  <a:cxn ang="0">
                    <a:pos x="333" y="668"/>
                  </a:cxn>
                  <a:cxn ang="0">
                    <a:pos x="301" y="668"/>
                  </a:cxn>
                  <a:cxn ang="0">
                    <a:pos x="268" y="663"/>
                  </a:cxn>
                  <a:cxn ang="0">
                    <a:pos x="236" y="655"/>
                  </a:cxn>
                  <a:cxn ang="0">
                    <a:pos x="206" y="643"/>
                  </a:cxn>
                  <a:cxn ang="0">
                    <a:pos x="177" y="627"/>
                  </a:cxn>
                  <a:cxn ang="0">
                    <a:pos x="148" y="609"/>
                  </a:cxn>
                  <a:cxn ang="0">
                    <a:pos x="123" y="586"/>
                  </a:cxn>
                  <a:cxn ang="0">
                    <a:pos x="98" y="560"/>
                  </a:cxn>
                  <a:cxn ang="0">
                    <a:pos x="76" y="532"/>
                  </a:cxn>
                  <a:cxn ang="0">
                    <a:pos x="56" y="501"/>
                  </a:cxn>
                  <a:cxn ang="0">
                    <a:pos x="39" y="467"/>
                  </a:cxn>
                  <a:cxn ang="0">
                    <a:pos x="23" y="431"/>
                  </a:cxn>
                  <a:cxn ang="0">
                    <a:pos x="14" y="401"/>
                  </a:cxn>
                  <a:cxn ang="0">
                    <a:pos x="7" y="369"/>
                  </a:cxn>
                  <a:cxn ang="0">
                    <a:pos x="2" y="338"/>
                  </a:cxn>
                  <a:cxn ang="0">
                    <a:pos x="0" y="306"/>
                  </a:cxn>
                  <a:cxn ang="0">
                    <a:pos x="1" y="275"/>
                  </a:cxn>
                  <a:cxn ang="0">
                    <a:pos x="4" y="243"/>
                  </a:cxn>
                  <a:cxn ang="0">
                    <a:pos x="9" y="213"/>
                  </a:cxn>
                  <a:cxn ang="0">
                    <a:pos x="17" y="183"/>
                  </a:cxn>
                  <a:cxn ang="0">
                    <a:pos x="26" y="155"/>
                  </a:cxn>
                  <a:cxn ang="0">
                    <a:pos x="39" y="127"/>
                  </a:cxn>
                  <a:cxn ang="0">
                    <a:pos x="53" y="102"/>
                  </a:cxn>
                  <a:cxn ang="0">
                    <a:pos x="70" y="79"/>
                  </a:cxn>
                  <a:cxn ang="0">
                    <a:pos x="90" y="58"/>
                  </a:cxn>
                  <a:cxn ang="0">
                    <a:pos x="111" y="41"/>
                  </a:cxn>
                  <a:cxn ang="0">
                    <a:pos x="134" y="26"/>
                  </a:cxn>
                  <a:cxn ang="0">
                    <a:pos x="160" y="15"/>
                  </a:cxn>
                  <a:cxn ang="0">
                    <a:pos x="190" y="6"/>
                  </a:cxn>
                  <a:cxn ang="0">
                    <a:pos x="222" y="1"/>
                  </a:cxn>
                  <a:cxn ang="0">
                    <a:pos x="253" y="0"/>
                  </a:cxn>
                </a:cxnLst>
                <a:rect l="0" t="0" r="r" b="b"/>
                <a:pathLst>
                  <a:path w="572" h="668">
                    <a:moveTo>
                      <a:pt x="253" y="0"/>
                    </a:moveTo>
                    <a:lnTo>
                      <a:pt x="284" y="3"/>
                    </a:lnTo>
                    <a:lnTo>
                      <a:pt x="314" y="9"/>
                    </a:lnTo>
                    <a:lnTo>
                      <a:pt x="345" y="20"/>
                    </a:lnTo>
                    <a:lnTo>
                      <a:pt x="374" y="33"/>
                    </a:lnTo>
                    <a:lnTo>
                      <a:pt x="403" y="50"/>
                    </a:lnTo>
                    <a:lnTo>
                      <a:pt x="430" y="70"/>
                    </a:lnTo>
                    <a:lnTo>
                      <a:pt x="455" y="93"/>
                    </a:lnTo>
                    <a:lnTo>
                      <a:pt x="478" y="119"/>
                    </a:lnTo>
                    <a:lnTo>
                      <a:pt x="500" y="148"/>
                    </a:lnTo>
                    <a:lnTo>
                      <a:pt x="519" y="179"/>
                    </a:lnTo>
                    <a:lnTo>
                      <a:pt x="537" y="214"/>
                    </a:lnTo>
                    <a:lnTo>
                      <a:pt x="551" y="251"/>
                    </a:lnTo>
                    <a:lnTo>
                      <a:pt x="562" y="290"/>
                    </a:lnTo>
                    <a:lnTo>
                      <a:pt x="569" y="321"/>
                    </a:lnTo>
                    <a:lnTo>
                      <a:pt x="572" y="353"/>
                    </a:lnTo>
                    <a:lnTo>
                      <a:pt x="572" y="385"/>
                    </a:lnTo>
                    <a:lnTo>
                      <a:pt x="571" y="415"/>
                    </a:lnTo>
                    <a:lnTo>
                      <a:pt x="567" y="445"/>
                    </a:lnTo>
                    <a:lnTo>
                      <a:pt x="560" y="474"/>
                    </a:lnTo>
                    <a:lnTo>
                      <a:pt x="551" y="503"/>
                    </a:lnTo>
                    <a:lnTo>
                      <a:pt x="539" y="529"/>
                    </a:lnTo>
                    <a:lnTo>
                      <a:pt x="525" y="554"/>
                    </a:lnTo>
                    <a:lnTo>
                      <a:pt x="508" y="577"/>
                    </a:lnTo>
                    <a:lnTo>
                      <a:pt x="490" y="598"/>
                    </a:lnTo>
                    <a:lnTo>
                      <a:pt x="470" y="617"/>
                    </a:lnTo>
                    <a:lnTo>
                      <a:pt x="447" y="633"/>
                    </a:lnTo>
                    <a:lnTo>
                      <a:pt x="422" y="646"/>
                    </a:lnTo>
                    <a:lnTo>
                      <a:pt x="396" y="656"/>
                    </a:lnTo>
                    <a:lnTo>
                      <a:pt x="368" y="663"/>
                    </a:lnTo>
                    <a:lnTo>
                      <a:pt x="333" y="668"/>
                    </a:lnTo>
                    <a:lnTo>
                      <a:pt x="301" y="668"/>
                    </a:lnTo>
                    <a:lnTo>
                      <a:pt x="268" y="663"/>
                    </a:lnTo>
                    <a:lnTo>
                      <a:pt x="236" y="655"/>
                    </a:lnTo>
                    <a:lnTo>
                      <a:pt x="206" y="643"/>
                    </a:lnTo>
                    <a:lnTo>
                      <a:pt x="177" y="627"/>
                    </a:lnTo>
                    <a:lnTo>
                      <a:pt x="148" y="609"/>
                    </a:lnTo>
                    <a:lnTo>
                      <a:pt x="123" y="586"/>
                    </a:lnTo>
                    <a:lnTo>
                      <a:pt x="98" y="560"/>
                    </a:lnTo>
                    <a:lnTo>
                      <a:pt x="76" y="532"/>
                    </a:lnTo>
                    <a:lnTo>
                      <a:pt x="56" y="501"/>
                    </a:lnTo>
                    <a:lnTo>
                      <a:pt x="39" y="467"/>
                    </a:lnTo>
                    <a:lnTo>
                      <a:pt x="23" y="431"/>
                    </a:lnTo>
                    <a:lnTo>
                      <a:pt x="14" y="401"/>
                    </a:lnTo>
                    <a:lnTo>
                      <a:pt x="7" y="369"/>
                    </a:lnTo>
                    <a:lnTo>
                      <a:pt x="2" y="338"/>
                    </a:lnTo>
                    <a:lnTo>
                      <a:pt x="0" y="306"/>
                    </a:lnTo>
                    <a:lnTo>
                      <a:pt x="1" y="275"/>
                    </a:lnTo>
                    <a:lnTo>
                      <a:pt x="4" y="243"/>
                    </a:lnTo>
                    <a:lnTo>
                      <a:pt x="9" y="213"/>
                    </a:lnTo>
                    <a:lnTo>
                      <a:pt x="17" y="183"/>
                    </a:lnTo>
                    <a:lnTo>
                      <a:pt x="26" y="155"/>
                    </a:lnTo>
                    <a:lnTo>
                      <a:pt x="39" y="127"/>
                    </a:lnTo>
                    <a:lnTo>
                      <a:pt x="53" y="102"/>
                    </a:lnTo>
                    <a:lnTo>
                      <a:pt x="70" y="79"/>
                    </a:lnTo>
                    <a:lnTo>
                      <a:pt x="90" y="58"/>
                    </a:lnTo>
                    <a:lnTo>
                      <a:pt x="111" y="41"/>
                    </a:lnTo>
                    <a:lnTo>
                      <a:pt x="134" y="26"/>
                    </a:lnTo>
                    <a:lnTo>
                      <a:pt x="160" y="15"/>
                    </a:lnTo>
                    <a:lnTo>
                      <a:pt x="190" y="6"/>
                    </a:lnTo>
                    <a:lnTo>
                      <a:pt x="222" y="1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71"/>
              <p:cNvSpPr>
                <a:spLocks/>
              </p:cNvSpPr>
              <p:nvPr/>
            </p:nvSpPr>
            <p:spPr bwMode="auto">
              <a:xfrm>
                <a:off x="1839912" y="2109788"/>
                <a:ext cx="819150" cy="955675"/>
              </a:xfrm>
              <a:custGeom>
                <a:avLst/>
                <a:gdLst/>
                <a:ahLst/>
                <a:cxnLst>
                  <a:cxn ang="0">
                    <a:pos x="233" y="0"/>
                  </a:cxn>
                  <a:cxn ang="0">
                    <a:pos x="263" y="3"/>
                  </a:cxn>
                  <a:cxn ang="0">
                    <a:pos x="292" y="11"/>
                  </a:cxn>
                  <a:cxn ang="0">
                    <a:pos x="321" y="22"/>
                  </a:cxn>
                  <a:cxn ang="0">
                    <a:pos x="349" y="36"/>
                  </a:cxn>
                  <a:cxn ang="0">
                    <a:pos x="375" y="54"/>
                  </a:cxn>
                  <a:cxn ang="0">
                    <a:pos x="401" y="75"/>
                  </a:cxn>
                  <a:cxn ang="0">
                    <a:pos x="424" y="99"/>
                  </a:cxn>
                  <a:cxn ang="0">
                    <a:pos x="445" y="126"/>
                  </a:cxn>
                  <a:cxn ang="0">
                    <a:pos x="465" y="156"/>
                  </a:cxn>
                  <a:cxn ang="0">
                    <a:pos x="482" y="189"/>
                  </a:cxn>
                  <a:cxn ang="0">
                    <a:pos x="496" y="224"/>
                  </a:cxn>
                  <a:cxn ang="0">
                    <a:pos x="507" y="261"/>
                  </a:cxn>
                  <a:cxn ang="0">
                    <a:pos x="512" y="292"/>
                  </a:cxn>
                  <a:cxn ang="0">
                    <a:pos x="515" y="323"/>
                  </a:cxn>
                  <a:cxn ang="0">
                    <a:pos x="516" y="353"/>
                  </a:cxn>
                  <a:cxn ang="0">
                    <a:pos x="513" y="382"/>
                  </a:cxn>
                  <a:cxn ang="0">
                    <a:pos x="509" y="411"/>
                  </a:cxn>
                  <a:cxn ang="0">
                    <a:pos x="501" y="438"/>
                  </a:cxn>
                  <a:cxn ang="0">
                    <a:pos x="491" y="465"/>
                  </a:cxn>
                  <a:cxn ang="0">
                    <a:pos x="479" y="490"/>
                  </a:cxn>
                  <a:cxn ang="0">
                    <a:pos x="464" y="512"/>
                  </a:cxn>
                  <a:cxn ang="0">
                    <a:pos x="447" y="533"/>
                  </a:cxn>
                  <a:cxn ang="0">
                    <a:pos x="428" y="551"/>
                  </a:cxn>
                  <a:cxn ang="0">
                    <a:pos x="407" y="567"/>
                  </a:cxn>
                  <a:cxn ang="0">
                    <a:pos x="383" y="581"/>
                  </a:cxn>
                  <a:cxn ang="0">
                    <a:pos x="358" y="591"/>
                  </a:cxn>
                  <a:cxn ang="0">
                    <a:pos x="331" y="598"/>
                  </a:cxn>
                  <a:cxn ang="0">
                    <a:pos x="297" y="602"/>
                  </a:cxn>
                  <a:cxn ang="0">
                    <a:pos x="265" y="601"/>
                  </a:cxn>
                  <a:cxn ang="0">
                    <a:pos x="233" y="597"/>
                  </a:cxn>
                  <a:cxn ang="0">
                    <a:pos x="202" y="587"/>
                  </a:cxn>
                  <a:cxn ang="0">
                    <a:pos x="173" y="574"/>
                  </a:cxn>
                  <a:cxn ang="0">
                    <a:pos x="145" y="557"/>
                  </a:cxn>
                  <a:cxn ang="0">
                    <a:pos x="119" y="537"/>
                  </a:cxn>
                  <a:cxn ang="0">
                    <a:pos x="95" y="514"/>
                  </a:cxn>
                  <a:cxn ang="0">
                    <a:pos x="72" y="487"/>
                  </a:cxn>
                  <a:cxn ang="0">
                    <a:pos x="52" y="456"/>
                  </a:cxn>
                  <a:cxn ang="0">
                    <a:pos x="35" y="424"/>
                  </a:cxn>
                  <a:cxn ang="0">
                    <a:pos x="20" y="388"/>
                  </a:cxn>
                  <a:cxn ang="0">
                    <a:pos x="11" y="361"/>
                  </a:cxn>
                  <a:cxn ang="0">
                    <a:pos x="6" y="333"/>
                  </a:cxn>
                  <a:cxn ang="0">
                    <a:pos x="1" y="304"/>
                  </a:cxn>
                  <a:cxn ang="0">
                    <a:pos x="0" y="276"/>
                  </a:cxn>
                  <a:cxn ang="0">
                    <a:pos x="0" y="248"/>
                  </a:cxn>
                  <a:cxn ang="0">
                    <a:pos x="3" y="219"/>
                  </a:cxn>
                  <a:cxn ang="0">
                    <a:pos x="7" y="191"/>
                  </a:cxn>
                  <a:cxn ang="0">
                    <a:pos x="14" y="164"/>
                  </a:cxn>
                  <a:cxn ang="0">
                    <a:pos x="23" y="139"/>
                  </a:cxn>
                  <a:cxn ang="0">
                    <a:pos x="34" y="114"/>
                  </a:cxn>
                  <a:cxn ang="0">
                    <a:pos x="48" y="92"/>
                  </a:cxn>
                  <a:cxn ang="0">
                    <a:pos x="62" y="71"/>
                  </a:cxn>
                  <a:cxn ang="0">
                    <a:pos x="80" y="52"/>
                  </a:cxn>
                  <a:cxn ang="0">
                    <a:pos x="99" y="36"/>
                  </a:cxn>
                  <a:cxn ang="0">
                    <a:pos x="120" y="23"/>
                  </a:cxn>
                  <a:cxn ang="0">
                    <a:pos x="143" y="13"/>
                  </a:cxn>
                  <a:cxn ang="0">
                    <a:pos x="173" y="5"/>
                  </a:cxn>
                  <a:cxn ang="0">
                    <a:pos x="203" y="1"/>
                  </a:cxn>
                  <a:cxn ang="0">
                    <a:pos x="233" y="0"/>
                  </a:cxn>
                </a:cxnLst>
                <a:rect l="0" t="0" r="r" b="b"/>
                <a:pathLst>
                  <a:path w="516" h="602">
                    <a:moveTo>
                      <a:pt x="233" y="0"/>
                    </a:moveTo>
                    <a:lnTo>
                      <a:pt x="263" y="3"/>
                    </a:lnTo>
                    <a:lnTo>
                      <a:pt x="292" y="11"/>
                    </a:lnTo>
                    <a:lnTo>
                      <a:pt x="321" y="22"/>
                    </a:lnTo>
                    <a:lnTo>
                      <a:pt x="349" y="36"/>
                    </a:lnTo>
                    <a:lnTo>
                      <a:pt x="375" y="54"/>
                    </a:lnTo>
                    <a:lnTo>
                      <a:pt x="401" y="75"/>
                    </a:lnTo>
                    <a:lnTo>
                      <a:pt x="424" y="99"/>
                    </a:lnTo>
                    <a:lnTo>
                      <a:pt x="445" y="126"/>
                    </a:lnTo>
                    <a:lnTo>
                      <a:pt x="465" y="156"/>
                    </a:lnTo>
                    <a:lnTo>
                      <a:pt x="482" y="189"/>
                    </a:lnTo>
                    <a:lnTo>
                      <a:pt x="496" y="224"/>
                    </a:lnTo>
                    <a:lnTo>
                      <a:pt x="507" y="261"/>
                    </a:lnTo>
                    <a:lnTo>
                      <a:pt x="512" y="292"/>
                    </a:lnTo>
                    <a:lnTo>
                      <a:pt x="515" y="323"/>
                    </a:lnTo>
                    <a:lnTo>
                      <a:pt x="516" y="353"/>
                    </a:lnTo>
                    <a:lnTo>
                      <a:pt x="513" y="382"/>
                    </a:lnTo>
                    <a:lnTo>
                      <a:pt x="509" y="411"/>
                    </a:lnTo>
                    <a:lnTo>
                      <a:pt x="501" y="438"/>
                    </a:lnTo>
                    <a:lnTo>
                      <a:pt x="491" y="465"/>
                    </a:lnTo>
                    <a:lnTo>
                      <a:pt x="479" y="490"/>
                    </a:lnTo>
                    <a:lnTo>
                      <a:pt x="464" y="512"/>
                    </a:lnTo>
                    <a:lnTo>
                      <a:pt x="447" y="533"/>
                    </a:lnTo>
                    <a:lnTo>
                      <a:pt x="428" y="551"/>
                    </a:lnTo>
                    <a:lnTo>
                      <a:pt x="407" y="567"/>
                    </a:lnTo>
                    <a:lnTo>
                      <a:pt x="383" y="581"/>
                    </a:lnTo>
                    <a:lnTo>
                      <a:pt x="358" y="591"/>
                    </a:lnTo>
                    <a:lnTo>
                      <a:pt x="331" y="598"/>
                    </a:lnTo>
                    <a:lnTo>
                      <a:pt x="297" y="602"/>
                    </a:lnTo>
                    <a:lnTo>
                      <a:pt x="265" y="601"/>
                    </a:lnTo>
                    <a:lnTo>
                      <a:pt x="233" y="597"/>
                    </a:lnTo>
                    <a:lnTo>
                      <a:pt x="202" y="587"/>
                    </a:lnTo>
                    <a:lnTo>
                      <a:pt x="173" y="574"/>
                    </a:lnTo>
                    <a:lnTo>
                      <a:pt x="145" y="557"/>
                    </a:lnTo>
                    <a:lnTo>
                      <a:pt x="119" y="537"/>
                    </a:lnTo>
                    <a:lnTo>
                      <a:pt x="95" y="514"/>
                    </a:lnTo>
                    <a:lnTo>
                      <a:pt x="72" y="487"/>
                    </a:lnTo>
                    <a:lnTo>
                      <a:pt x="52" y="456"/>
                    </a:lnTo>
                    <a:lnTo>
                      <a:pt x="35" y="424"/>
                    </a:lnTo>
                    <a:lnTo>
                      <a:pt x="20" y="388"/>
                    </a:lnTo>
                    <a:lnTo>
                      <a:pt x="11" y="361"/>
                    </a:lnTo>
                    <a:lnTo>
                      <a:pt x="6" y="333"/>
                    </a:lnTo>
                    <a:lnTo>
                      <a:pt x="1" y="304"/>
                    </a:lnTo>
                    <a:lnTo>
                      <a:pt x="0" y="276"/>
                    </a:lnTo>
                    <a:lnTo>
                      <a:pt x="0" y="248"/>
                    </a:lnTo>
                    <a:lnTo>
                      <a:pt x="3" y="219"/>
                    </a:lnTo>
                    <a:lnTo>
                      <a:pt x="7" y="191"/>
                    </a:lnTo>
                    <a:lnTo>
                      <a:pt x="14" y="164"/>
                    </a:lnTo>
                    <a:lnTo>
                      <a:pt x="23" y="139"/>
                    </a:lnTo>
                    <a:lnTo>
                      <a:pt x="34" y="114"/>
                    </a:lnTo>
                    <a:lnTo>
                      <a:pt x="48" y="92"/>
                    </a:lnTo>
                    <a:lnTo>
                      <a:pt x="62" y="71"/>
                    </a:lnTo>
                    <a:lnTo>
                      <a:pt x="80" y="52"/>
                    </a:lnTo>
                    <a:lnTo>
                      <a:pt x="99" y="36"/>
                    </a:lnTo>
                    <a:lnTo>
                      <a:pt x="120" y="23"/>
                    </a:lnTo>
                    <a:lnTo>
                      <a:pt x="143" y="13"/>
                    </a:lnTo>
                    <a:lnTo>
                      <a:pt x="173" y="5"/>
                    </a:lnTo>
                    <a:lnTo>
                      <a:pt x="203" y="1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FCDC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72"/>
              <p:cNvSpPr>
                <a:spLocks/>
              </p:cNvSpPr>
              <p:nvPr/>
            </p:nvSpPr>
            <p:spPr bwMode="auto">
              <a:xfrm>
                <a:off x="1960562" y="4397375"/>
                <a:ext cx="609600" cy="182563"/>
              </a:xfrm>
              <a:custGeom>
                <a:avLst/>
                <a:gdLst/>
                <a:ahLst/>
                <a:cxnLst>
                  <a:cxn ang="0">
                    <a:pos x="221" y="0"/>
                  </a:cxn>
                  <a:cxn ang="0">
                    <a:pos x="267" y="5"/>
                  </a:cxn>
                  <a:cxn ang="0">
                    <a:pos x="384" y="59"/>
                  </a:cxn>
                  <a:cxn ang="0">
                    <a:pos x="384" y="61"/>
                  </a:cxn>
                  <a:cxn ang="0">
                    <a:pos x="383" y="69"/>
                  </a:cxn>
                  <a:cxn ang="0">
                    <a:pos x="382" y="81"/>
                  </a:cxn>
                  <a:cxn ang="0">
                    <a:pos x="381" y="96"/>
                  </a:cxn>
                  <a:cxn ang="0">
                    <a:pos x="344" y="96"/>
                  </a:cxn>
                  <a:cxn ang="0">
                    <a:pos x="320" y="97"/>
                  </a:cxn>
                  <a:cxn ang="0">
                    <a:pos x="293" y="98"/>
                  </a:cxn>
                  <a:cxn ang="0">
                    <a:pos x="265" y="99"/>
                  </a:cxn>
                  <a:cxn ang="0">
                    <a:pos x="258" y="84"/>
                  </a:cxn>
                  <a:cxn ang="0">
                    <a:pos x="250" y="100"/>
                  </a:cxn>
                  <a:cxn ang="0">
                    <a:pos x="218" y="102"/>
                  </a:cxn>
                  <a:cxn ang="0">
                    <a:pos x="186" y="104"/>
                  </a:cxn>
                  <a:cxn ang="0">
                    <a:pos x="153" y="105"/>
                  </a:cxn>
                  <a:cxn ang="0">
                    <a:pos x="121" y="107"/>
                  </a:cxn>
                  <a:cxn ang="0">
                    <a:pos x="91" y="110"/>
                  </a:cxn>
                  <a:cxn ang="0">
                    <a:pos x="63" y="111"/>
                  </a:cxn>
                  <a:cxn ang="0">
                    <a:pos x="39" y="112"/>
                  </a:cxn>
                  <a:cxn ang="0">
                    <a:pos x="19" y="114"/>
                  </a:cxn>
                  <a:cxn ang="0">
                    <a:pos x="3" y="115"/>
                  </a:cxn>
                  <a:cxn ang="0">
                    <a:pos x="2" y="100"/>
                  </a:cxn>
                  <a:cxn ang="0">
                    <a:pos x="1" y="88"/>
                  </a:cxn>
                  <a:cxn ang="0">
                    <a:pos x="0" y="79"/>
                  </a:cxn>
                  <a:cxn ang="0">
                    <a:pos x="0" y="74"/>
                  </a:cxn>
                  <a:cxn ang="0">
                    <a:pos x="0" y="72"/>
                  </a:cxn>
                  <a:cxn ang="0">
                    <a:pos x="221" y="0"/>
                  </a:cxn>
                </a:cxnLst>
                <a:rect l="0" t="0" r="r" b="b"/>
                <a:pathLst>
                  <a:path w="384" h="115">
                    <a:moveTo>
                      <a:pt x="221" y="0"/>
                    </a:moveTo>
                    <a:lnTo>
                      <a:pt x="267" y="5"/>
                    </a:lnTo>
                    <a:lnTo>
                      <a:pt x="384" y="59"/>
                    </a:lnTo>
                    <a:lnTo>
                      <a:pt x="384" y="61"/>
                    </a:lnTo>
                    <a:lnTo>
                      <a:pt x="383" y="69"/>
                    </a:lnTo>
                    <a:lnTo>
                      <a:pt x="382" y="81"/>
                    </a:lnTo>
                    <a:lnTo>
                      <a:pt x="381" y="96"/>
                    </a:lnTo>
                    <a:lnTo>
                      <a:pt x="344" y="96"/>
                    </a:lnTo>
                    <a:lnTo>
                      <a:pt x="320" y="97"/>
                    </a:lnTo>
                    <a:lnTo>
                      <a:pt x="293" y="98"/>
                    </a:lnTo>
                    <a:lnTo>
                      <a:pt x="265" y="99"/>
                    </a:lnTo>
                    <a:lnTo>
                      <a:pt x="258" y="84"/>
                    </a:lnTo>
                    <a:lnTo>
                      <a:pt x="250" y="100"/>
                    </a:lnTo>
                    <a:lnTo>
                      <a:pt x="218" y="102"/>
                    </a:lnTo>
                    <a:lnTo>
                      <a:pt x="186" y="104"/>
                    </a:lnTo>
                    <a:lnTo>
                      <a:pt x="153" y="105"/>
                    </a:lnTo>
                    <a:lnTo>
                      <a:pt x="121" y="107"/>
                    </a:lnTo>
                    <a:lnTo>
                      <a:pt x="91" y="110"/>
                    </a:lnTo>
                    <a:lnTo>
                      <a:pt x="63" y="111"/>
                    </a:lnTo>
                    <a:lnTo>
                      <a:pt x="39" y="112"/>
                    </a:lnTo>
                    <a:lnTo>
                      <a:pt x="19" y="114"/>
                    </a:lnTo>
                    <a:lnTo>
                      <a:pt x="3" y="115"/>
                    </a:lnTo>
                    <a:lnTo>
                      <a:pt x="2" y="100"/>
                    </a:lnTo>
                    <a:lnTo>
                      <a:pt x="1" y="88"/>
                    </a:lnTo>
                    <a:lnTo>
                      <a:pt x="0" y="79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73"/>
              <p:cNvSpPr>
                <a:spLocks/>
              </p:cNvSpPr>
              <p:nvPr/>
            </p:nvSpPr>
            <p:spPr bwMode="auto">
              <a:xfrm>
                <a:off x="1777999" y="2081213"/>
                <a:ext cx="814388" cy="714375"/>
              </a:xfrm>
              <a:custGeom>
                <a:avLst/>
                <a:gdLst/>
                <a:ahLst/>
                <a:cxnLst>
                  <a:cxn ang="0">
                    <a:pos x="279" y="4"/>
                  </a:cxn>
                  <a:cxn ang="0">
                    <a:pos x="340" y="21"/>
                  </a:cxn>
                  <a:cxn ang="0">
                    <a:pos x="398" y="53"/>
                  </a:cxn>
                  <a:cxn ang="0">
                    <a:pos x="449" y="98"/>
                  </a:cxn>
                  <a:cxn ang="0">
                    <a:pos x="494" y="156"/>
                  </a:cxn>
                  <a:cxn ang="0">
                    <a:pos x="505" y="206"/>
                  </a:cxn>
                  <a:cxn ang="0">
                    <a:pos x="481" y="239"/>
                  </a:cxn>
                  <a:cxn ang="0">
                    <a:pos x="450" y="268"/>
                  </a:cxn>
                  <a:cxn ang="0">
                    <a:pos x="412" y="290"/>
                  </a:cxn>
                  <a:cxn ang="0">
                    <a:pos x="366" y="303"/>
                  </a:cxn>
                  <a:cxn ang="0">
                    <a:pos x="306" y="303"/>
                  </a:cxn>
                  <a:cxn ang="0">
                    <a:pos x="247" y="295"/>
                  </a:cxn>
                  <a:cxn ang="0">
                    <a:pos x="198" y="279"/>
                  </a:cxn>
                  <a:cxn ang="0">
                    <a:pos x="160" y="260"/>
                  </a:cxn>
                  <a:cxn ang="0">
                    <a:pos x="132" y="242"/>
                  </a:cxn>
                  <a:cxn ang="0">
                    <a:pos x="114" y="226"/>
                  </a:cxn>
                  <a:cxn ang="0">
                    <a:pos x="105" y="217"/>
                  </a:cxn>
                  <a:cxn ang="0">
                    <a:pos x="108" y="250"/>
                  </a:cxn>
                  <a:cxn ang="0">
                    <a:pos x="108" y="309"/>
                  </a:cxn>
                  <a:cxn ang="0">
                    <a:pos x="99" y="360"/>
                  </a:cxn>
                  <a:cxn ang="0">
                    <a:pos x="83" y="400"/>
                  </a:cxn>
                  <a:cxn ang="0">
                    <a:pos x="61" y="430"/>
                  </a:cxn>
                  <a:cxn ang="0">
                    <a:pos x="37" y="450"/>
                  </a:cxn>
                  <a:cxn ang="0">
                    <a:pos x="23" y="416"/>
                  </a:cxn>
                  <a:cxn ang="0">
                    <a:pos x="5" y="346"/>
                  </a:cxn>
                  <a:cxn ang="0">
                    <a:pos x="0" y="274"/>
                  </a:cxn>
                  <a:cxn ang="0">
                    <a:pos x="8" y="203"/>
                  </a:cxn>
                  <a:cxn ang="0">
                    <a:pos x="28" y="137"/>
                  </a:cxn>
                  <a:cxn ang="0">
                    <a:pos x="55" y="91"/>
                  </a:cxn>
                  <a:cxn ang="0">
                    <a:pos x="89" y="54"/>
                  </a:cxn>
                  <a:cxn ang="0">
                    <a:pos x="130" y="25"/>
                  </a:cxn>
                  <a:cxn ang="0">
                    <a:pos x="185" y="6"/>
                  </a:cxn>
                  <a:cxn ang="0">
                    <a:pos x="247" y="0"/>
                  </a:cxn>
                </a:cxnLst>
                <a:rect l="0" t="0" r="r" b="b"/>
                <a:pathLst>
                  <a:path w="513" h="450">
                    <a:moveTo>
                      <a:pt x="247" y="0"/>
                    </a:moveTo>
                    <a:lnTo>
                      <a:pt x="279" y="4"/>
                    </a:lnTo>
                    <a:lnTo>
                      <a:pt x="310" y="11"/>
                    </a:lnTo>
                    <a:lnTo>
                      <a:pt x="340" y="21"/>
                    </a:lnTo>
                    <a:lnTo>
                      <a:pt x="369" y="35"/>
                    </a:lnTo>
                    <a:lnTo>
                      <a:pt x="398" y="53"/>
                    </a:lnTo>
                    <a:lnTo>
                      <a:pt x="424" y="74"/>
                    </a:lnTo>
                    <a:lnTo>
                      <a:pt x="449" y="98"/>
                    </a:lnTo>
                    <a:lnTo>
                      <a:pt x="473" y="126"/>
                    </a:lnTo>
                    <a:lnTo>
                      <a:pt x="494" y="156"/>
                    </a:lnTo>
                    <a:lnTo>
                      <a:pt x="513" y="189"/>
                    </a:lnTo>
                    <a:lnTo>
                      <a:pt x="505" y="206"/>
                    </a:lnTo>
                    <a:lnTo>
                      <a:pt x="494" y="223"/>
                    </a:lnTo>
                    <a:lnTo>
                      <a:pt x="481" y="239"/>
                    </a:lnTo>
                    <a:lnTo>
                      <a:pt x="467" y="254"/>
                    </a:lnTo>
                    <a:lnTo>
                      <a:pt x="450" y="268"/>
                    </a:lnTo>
                    <a:lnTo>
                      <a:pt x="432" y="280"/>
                    </a:lnTo>
                    <a:lnTo>
                      <a:pt x="412" y="290"/>
                    </a:lnTo>
                    <a:lnTo>
                      <a:pt x="390" y="298"/>
                    </a:lnTo>
                    <a:lnTo>
                      <a:pt x="366" y="303"/>
                    </a:lnTo>
                    <a:lnTo>
                      <a:pt x="341" y="305"/>
                    </a:lnTo>
                    <a:lnTo>
                      <a:pt x="306" y="303"/>
                    </a:lnTo>
                    <a:lnTo>
                      <a:pt x="276" y="300"/>
                    </a:lnTo>
                    <a:lnTo>
                      <a:pt x="247" y="295"/>
                    </a:lnTo>
                    <a:lnTo>
                      <a:pt x="221" y="287"/>
                    </a:lnTo>
                    <a:lnTo>
                      <a:pt x="198" y="279"/>
                    </a:lnTo>
                    <a:lnTo>
                      <a:pt x="178" y="270"/>
                    </a:lnTo>
                    <a:lnTo>
                      <a:pt x="160" y="260"/>
                    </a:lnTo>
                    <a:lnTo>
                      <a:pt x="145" y="251"/>
                    </a:lnTo>
                    <a:lnTo>
                      <a:pt x="132" y="242"/>
                    </a:lnTo>
                    <a:lnTo>
                      <a:pt x="122" y="234"/>
                    </a:lnTo>
                    <a:lnTo>
                      <a:pt x="114" y="226"/>
                    </a:lnTo>
                    <a:lnTo>
                      <a:pt x="108" y="221"/>
                    </a:lnTo>
                    <a:lnTo>
                      <a:pt x="105" y="217"/>
                    </a:lnTo>
                    <a:lnTo>
                      <a:pt x="104" y="216"/>
                    </a:lnTo>
                    <a:lnTo>
                      <a:pt x="108" y="250"/>
                    </a:lnTo>
                    <a:lnTo>
                      <a:pt x="109" y="281"/>
                    </a:lnTo>
                    <a:lnTo>
                      <a:pt x="108" y="309"/>
                    </a:lnTo>
                    <a:lnTo>
                      <a:pt x="104" y="336"/>
                    </a:lnTo>
                    <a:lnTo>
                      <a:pt x="99" y="360"/>
                    </a:lnTo>
                    <a:lnTo>
                      <a:pt x="91" y="381"/>
                    </a:lnTo>
                    <a:lnTo>
                      <a:pt x="83" y="400"/>
                    </a:lnTo>
                    <a:lnTo>
                      <a:pt x="72" y="416"/>
                    </a:lnTo>
                    <a:lnTo>
                      <a:pt x="61" y="430"/>
                    </a:lnTo>
                    <a:lnTo>
                      <a:pt x="50" y="441"/>
                    </a:lnTo>
                    <a:lnTo>
                      <a:pt x="37" y="450"/>
                    </a:lnTo>
                    <a:lnTo>
                      <a:pt x="30" y="433"/>
                    </a:lnTo>
                    <a:lnTo>
                      <a:pt x="23" y="416"/>
                    </a:lnTo>
                    <a:lnTo>
                      <a:pt x="13" y="381"/>
                    </a:lnTo>
                    <a:lnTo>
                      <a:pt x="5" y="346"/>
                    </a:lnTo>
                    <a:lnTo>
                      <a:pt x="2" y="310"/>
                    </a:lnTo>
                    <a:lnTo>
                      <a:pt x="0" y="274"/>
                    </a:lnTo>
                    <a:lnTo>
                      <a:pt x="3" y="238"/>
                    </a:lnTo>
                    <a:lnTo>
                      <a:pt x="8" y="203"/>
                    </a:lnTo>
                    <a:lnTo>
                      <a:pt x="16" y="169"/>
                    </a:lnTo>
                    <a:lnTo>
                      <a:pt x="28" y="137"/>
                    </a:lnTo>
                    <a:lnTo>
                      <a:pt x="40" y="113"/>
                    </a:lnTo>
                    <a:lnTo>
                      <a:pt x="55" y="91"/>
                    </a:lnTo>
                    <a:lnTo>
                      <a:pt x="71" y="71"/>
                    </a:lnTo>
                    <a:lnTo>
                      <a:pt x="89" y="54"/>
                    </a:lnTo>
                    <a:lnTo>
                      <a:pt x="109" y="38"/>
                    </a:lnTo>
                    <a:lnTo>
                      <a:pt x="130" y="25"/>
                    </a:lnTo>
                    <a:lnTo>
                      <a:pt x="153" y="15"/>
                    </a:lnTo>
                    <a:lnTo>
                      <a:pt x="185" y="6"/>
                    </a:lnTo>
                    <a:lnTo>
                      <a:pt x="216" y="1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74"/>
              <p:cNvSpPr>
                <a:spLocks/>
              </p:cNvSpPr>
              <p:nvPr/>
            </p:nvSpPr>
            <p:spPr bwMode="auto">
              <a:xfrm>
                <a:off x="1674812" y="3265488"/>
                <a:ext cx="725488" cy="1292225"/>
              </a:xfrm>
              <a:custGeom>
                <a:avLst/>
                <a:gdLst/>
                <a:ahLst/>
                <a:cxnLst>
                  <a:cxn ang="0">
                    <a:pos x="100" y="2"/>
                  </a:cxn>
                  <a:cxn ang="0">
                    <a:pos x="134" y="5"/>
                  </a:cxn>
                  <a:cxn ang="0">
                    <a:pos x="173" y="6"/>
                  </a:cxn>
                  <a:cxn ang="0">
                    <a:pos x="240" y="6"/>
                  </a:cxn>
                  <a:cxn ang="0">
                    <a:pos x="258" y="5"/>
                  </a:cxn>
                  <a:cxn ang="0">
                    <a:pos x="268" y="38"/>
                  </a:cxn>
                  <a:cxn ang="0">
                    <a:pos x="286" y="105"/>
                  </a:cxn>
                  <a:cxn ang="0">
                    <a:pos x="320" y="205"/>
                  </a:cxn>
                  <a:cxn ang="0">
                    <a:pos x="344" y="268"/>
                  </a:cxn>
                  <a:cxn ang="0">
                    <a:pos x="368" y="326"/>
                  </a:cxn>
                  <a:cxn ang="0">
                    <a:pos x="393" y="379"/>
                  </a:cxn>
                  <a:cxn ang="0">
                    <a:pos x="414" y="424"/>
                  </a:cxn>
                  <a:cxn ang="0">
                    <a:pos x="432" y="460"/>
                  </a:cxn>
                  <a:cxn ang="0">
                    <a:pos x="449" y="494"/>
                  </a:cxn>
                  <a:cxn ang="0">
                    <a:pos x="453" y="500"/>
                  </a:cxn>
                  <a:cxn ang="0">
                    <a:pos x="428" y="788"/>
                  </a:cxn>
                  <a:cxn ang="0">
                    <a:pos x="169" y="784"/>
                  </a:cxn>
                  <a:cxn ang="0">
                    <a:pos x="170" y="742"/>
                  </a:cxn>
                  <a:cxn ang="0">
                    <a:pos x="169" y="689"/>
                  </a:cxn>
                  <a:cxn ang="0">
                    <a:pos x="169" y="629"/>
                  </a:cxn>
                  <a:cxn ang="0">
                    <a:pos x="166" y="500"/>
                  </a:cxn>
                  <a:cxn ang="0">
                    <a:pos x="164" y="437"/>
                  </a:cxn>
                  <a:cxn ang="0">
                    <a:pos x="162" y="380"/>
                  </a:cxn>
                  <a:cxn ang="0">
                    <a:pos x="161" y="333"/>
                  </a:cxn>
                  <a:cxn ang="0">
                    <a:pos x="159" y="298"/>
                  </a:cxn>
                  <a:cxn ang="0">
                    <a:pos x="158" y="278"/>
                  </a:cxn>
                  <a:cxn ang="0">
                    <a:pos x="156" y="295"/>
                  </a:cxn>
                  <a:cxn ang="0">
                    <a:pos x="152" y="326"/>
                  </a:cxn>
                  <a:cxn ang="0">
                    <a:pos x="147" y="366"/>
                  </a:cxn>
                  <a:cxn ang="0">
                    <a:pos x="139" y="436"/>
                  </a:cxn>
                  <a:cxn ang="0">
                    <a:pos x="134" y="486"/>
                  </a:cxn>
                  <a:cxn ang="0">
                    <a:pos x="132" y="533"/>
                  </a:cxn>
                  <a:cxn ang="0">
                    <a:pos x="130" y="581"/>
                  </a:cxn>
                  <a:cxn ang="0">
                    <a:pos x="129" y="657"/>
                  </a:cxn>
                  <a:cxn ang="0">
                    <a:pos x="130" y="705"/>
                  </a:cxn>
                  <a:cxn ang="0">
                    <a:pos x="132" y="747"/>
                  </a:cxn>
                  <a:cxn ang="0">
                    <a:pos x="132" y="780"/>
                  </a:cxn>
                  <a:cxn ang="0">
                    <a:pos x="133" y="800"/>
                  </a:cxn>
                  <a:cxn ang="0">
                    <a:pos x="0" y="789"/>
                  </a:cxn>
                  <a:cxn ang="0">
                    <a:pos x="2" y="691"/>
                  </a:cxn>
                  <a:cxn ang="0">
                    <a:pos x="5" y="611"/>
                  </a:cxn>
                  <a:cxn ang="0">
                    <a:pos x="9" y="526"/>
                  </a:cxn>
                  <a:cxn ang="0">
                    <a:pos x="16" y="438"/>
                  </a:cxn>
                  <a:cxn ang="0">
                    <a:pos x="24" y="353"/>
                  </a:cxn>
                  <a:cxn ang="0">
                    <a:pos x="32" y="274"/>
                  </a:cxn>
                  <a:cxn ang="0">
                    <a:pos x="42" y="206"/>
                  </a:cxn>
                  <a:cxn ang="0">
                    <a:pos x="54" y="135"/>
                  </a:cxn>
                  <a:cxn ang="0">
                    <a:pos x="65" y="81"/>
                  </a:cxn>
                  <a:cxn ang="0">
                    <a:pos x="74" y="42"/>
                  </a:cxn>
                  <a:cxn ang="0">
                    <a:pos x="80" y="17"/>
                  </a:cxn>
                  <a:cxn ang="0">
                    <a:pos x="85" y="4"/>
                  </a:cxn>
                  <a:cxn ang="0">
                    <a:pos x="86" y="0"/>
                  </a:cxn>
                </a:cxnLst>
                <a:rect l="0" t="0" r="r" b="b"/>
                <a:pathLst>
                  <a:path w="457" h="814">
                    <a:moveTo>
                      <a:pt x="86" y="0"/>
                    </a:moveTo>
                    <a:lnTo>
                      <a:pt x="100" y="2"/>
                    </a:lnTo>
                    <a:lnTo>
                      <a:pt x="117" y="4"/>
                    </a:lnTo>
                    <a:lnTo>
                      <a:pt x="134" y="5"/>
                    </a:lnTo>
                    <a:lnTo>
                      <a:pt x="154" y="6"/>
                    </a:lnTo>
                    <a:lnTo>
                      <a:pt x="173" y="6"/>
                    </a:lnTo>
                    <a:lnTo>
                      <a:pt x="226" y="6"/>
                    </a:lnTo>
                    <a:lnTo>
                      <a:pt x="240" y="6"/>
                    </a:lnTo>
                    <a:lnTo>
                      <a:pt x="251" y="6"/>
                    </a:lnTo>
                    <a:lnTo>
                      <a:pt x="258" y="5"/>
                    </a:lnTo>
                    <a:lnTo>
                      <a:pt x="261" y="5"/>
                    </a:lnTo>
                    <a:lnTo>
                      <a:pt x="268" y="38"/>
                    </a:lnTo>
                    <a:lnTo>
                      <a:pt x="277" y="72"/>
                    </a:lnTo>
                    <a:lnTo>
                      <a:pt x="286" y="105"/>
                    </a:lnTo>
                    <a:lnTo>
                      <a:pt x="308" y="173"/>
                    </a:lnTo>
                    <a:lnTo>
                      <a:pt x="320" y="205"/>
                    </a:lnTo>
                    <a:lnTo>
                      <a:pt x="332" y="237"/>
                    </a:lnTo>
                    <a:lnTo>
                      <a:pt x="344" y="268"/>
                    </a:lnTo>
                    <a:lnTo>
                      <a:pt x="357" y="298"/>
                    </a:lnTo>
                    <a:lnTo>
                      <a:pt x="368" y="326"/>
                    </a:lnTo>
                    <a:lnTo>
                      <a:pt x="381" y="353"/>
                    </a:lnTo>
                    <a:lnTo>
                      <a:pt x="393" y="379"/>
                    </a:lnTo>
                    <a:lnTo>
                      <a:pt x="403" y="402"/>
                    </a:lnTo>
                    <a:lnTo>
                      <a:pt x="414" y="424"/>
                    </a:lnTo>
                    <a:lnTo>
                      <a:pt x="423" y="443"/>
                    </a:lnTo>
                    <a:lnTo>
                      <a:pt x="432" y="460"/>
                    </a:lnTo>
                    <a:lnTo>
                      <a:pt x="439" y="473"/>
                    </a:lnTo>
                    <a:lnTo>
                      <a:pt x="449" y="494"/>
                    </a:lnTo>
                    <a:lnTo>
                      <a:pt x="452" y="499"/>
                    </a:lnTo>
                    <a:lnTo>
                      <a:pt x="453" y="500"/>
                    </a:lnTo>
                    <a:lnTo>
                      <a:pt x="457" y="720"/>
                    </a:lnTo>
                    <a:lnTo>
                      <a:pt x="428" y="788"/>
                    </a:lnTo>
                    <a:lnTo>
                      <a:pt x="169" y="799"/>
                    </a:lnTo>
                    <a:lnTo>
                      <a:pt x="169" y="784"/>
                    </a:lnTo>
                    <a:lnTo>
                      <a:pt x="169" y="764"/>
                    </a:lnTo>
                    <a:lnTo>
                      <a:pt x="170" y="742"/>
                    </a:lnTo>
                    <a:lnTo>
                      <a:pt x="170" y="717"/>
                    </a:lnTo>
                    <a:lnTo>
                      <a:pt x="169" y="689"/>
                    </a:lnTo>
                    <a:lnTo>
                      <a:pt x="169" y="660"/>
                    </a:lnTo>
                    <a:lnTo>
                      <a:pt x="169" y="629"/>
                    </a:lnTo>
                    <a:lnTo>
                      <a:pt x="167" y="565"/>
                    </a:lnTo>
                    <a:lnTo>
                      <a:pt x="166" y="500"/>
                    </a:lnTo>
                    <a:lnTo>
                      <a:pt x="165" y="468"/>
                    </a:lnTo>
                    <a:lnTo>
                      <a:pt x="164" y="437"/>
                    </a:lnTo>
                    <a:lnTo>
                      <a:pt x="163" y="408"/>
                    </a:lnTo>
                    <a:lnTo>
                      <a:pt x="162" y="380"/>
                    </a:lnTo>
                    <a:lnTo>
                      <a:pt x="161" y="355"/>
                    </a:lnTo>
                    <a:lnTo>
                      <a:pt x="161" y="333"/>
                    </a:lnTo>
                    <a:lnTo>
                      <a:pt x="160" y="313"/>
                    </a:lnTo>
                    <a:lnTo>
                      <a:pt x="159" y="298"/>
                    </a:lnTo>
                    <a:lnTo>
                      <a:pt x="159" y="286"/>
                    </a:lnTo>
                    <a:lnTo>
                      <a:pt x="158" y="278"/>
                    </a:lnTo>
                    <a:lnTo>
                      <a:pt x="157" y="285"/>
                    </a:lnTo>
                    <a:lnTo>
                      <a:pt x="156" y="295"/>
                    </a:lnTo>
                    <a:lnTo>
                      <a:pt x="154" y="309"/>
                    </a:lnTo>
                    <a:lnTo>
                      <a:pt x="152" y="326"/>
                    </a:lnTo>
                    <a:lnTo>
                      <a:pt x="150" y="344"/>
                    </a:lnTo>
                    <a:lnTo>
                      <a:pt x="147" y="366"/>
                    </a:lnTo>
                    <a:lnTo>
                      <a:pt x="145" y="388"/>
                    </a:lnTo>
                    <a:lnTo>
                      <a:pt x="139" y="436"/>
                    </a:lnTo>
                    <a:lnTo>
                      <a:pt x="137" y="462"/>
                    </a:lnTo>
                    <a:lnTo>
                      <a:pt x="134" y="486"/>
                    </a:lnTo>
                    <a:lnTo>
                      <a:pt x="133" y="510"/>
                    </a:lnTo>
                    <a:lnTo>
                      <a:pt x="132" y="533"/>
                    </a:lnTo>
                    <a:lnTo>
                      <a:pt x="131" y="557"/>
                    </a:lnTo>
                    <a:lnTo>
                      <a:pt x="130" y="581"/>
                    </a:lnTo>
                    <a:lnTo>
                      <a:pt x="129" y="606"/>
                    </a:lnTo>
                    <a:lnTo>
                      <a:pt x="129" y="657"/>
                    </a:lnTo>
                    <a:lnTo>
                      <a:pt x="130" y="682"/>
                    </a:lnTo>
                    <a:lnTo>
                      <a:pt x="130" y="705"/>
                    </a:lnTo>
                    <a:lnTo>
                      <a:pt x="131" y="728"/>
                    </a:lnTo>
                    <a:lnTo>
                      <a:pt x="132" y="747"/>
                    </a:lnTo>
                    <a:lnTo>
                      <a:pt x="132" y="765"/>
                    </a:lnTo>
                    <a:lnTo>
                      <a:pt x="132" y="780"/>
                    </a:lnTo>
                    <a:lnTo>
                      <a:pt x="133" y="790"/>
                    </a:lnTo>
                    <a:lnTo>
                      <a:pt x="133" y="800"/>
                    </a:lnTo>
                    <a:lnTo>
                      <a:pt x="1" y="814"/>
                    </a:lnTo>
                    <a:lnTo>
                      <a:pt x="0" y="789"/>
                    </a:lnTo>
                    <a:lnTo>
                      <a:pt x="0" y="727"/>
                    </a:lnTo>
                    <a:lnTo>
                      <a:pt x="2" y="691"/>
                    </a:lnTo>
                    <a:lnTo>
                      <a:pt x="2" y="652"/>
                    </a:lnTo>
                    <a:lnTo>
                      <a:pt x="5" y="611"/>
                    </a:lnTo>
                    <a:lnTo>
                      <a:pt x="7" y="569"/>
                    </a:lnTo>
                    <a:lnTo>
                      <a:pt x="9" y="526"/>
                    </a:lnTo>
                    <a:lnTo>
                      <a:pt x="13" y="482"/>
                    </a:lnTo>
                    <a:lnTo>
                      <a:pt x="16" y="438"/>
                    </a:lnTo>
                    <a:lnTo>
                      <a:pt x="19" y="395"/>
                    </a:lnTo>
                    <a:lnTo>
                      <a:pt x="24" y="353"/>
                    </a:lnTo>
                    <a:lnTo>
                      <a:pt x="27" y="312"/>
                    </a:lnTo>
                    <a:lnTo>
                      <a:pt x="32" y="274"/>
                    </a:lnTo>
                    <a:lnTo>
                      <a:pt x="37" y="238"/>
                    </a:lnTo>
                    <a:lnTo>
                      <a:pt x="42" y="206"/>
                    </a:lnTo>
                    <a:lnTo>
                      <a:pt x="48" y="168"/>
                    </a:lnTo>
                    <a:lnTo>
                      <a:pt x="54" y="135"/>
                    </a:lnTo>
                    <a:lnTo>
                      <a:pt x="60" y="105"/>
                    </a:lnTo>
                    <a:lnTo>
                      <a:pt x="65" y="81"/>
                    </a:lnTo>
                    <a:lnTo>
                      <a:pt x="70" y="60"/>
                    </a:lnTo>
                    <a:lnTo>
                      <a:pt x="74" y="42"/>
                    </a:lnTo>
                    <a:lnTo>
                      <a:pt x="78" y="28"/>
                    </a:lnTo>
                    <a:lnTo>
                      <a:pt x="80" y="17"/>
                    </a:lnTo>
                    <a:lnTo>
                      <a:pt x="83" y="9"/>
                    </a:lnTo>
                    <a:lnTo>
                      <a:pt x="85" y="4"/>
                    </a:lnTo>
                    <a:lnTo>
                      <a:pt x="86" y="1"/>
                    </a:lnTo>
                    <a:lnTo>
                      <a:pt x="8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75"/>
              <p:cNvSpPr>
                <a:spLocks/>
              </p:cNvSpPr>
              <p:nvPr/>
            </p:nvSpPr>
            <p:spPr bwMode="auto">
              <a:xfrm>
                <a:off x="2076449" y="3646488"/>
                <a:ext cx="320675" cy="8445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3" y="272"/>
                  </a:cxn>
                  <a:cxn ang="0">
                    <a:pos x="192" y="448"/>
                  </a:cxn>
                  <a:cxn ang="0">
                    <a:pos x="202" y="491"/>
                  </a:cxn>
                  <a:cxn ang="0">
                    <a:pos x="183" y="532"/>
                  </a:cxn>
                  <a:cxn ang="0">
                    <a:pos x="177" y="482"/>
                  </a:cxn>
                  <a:cxn ang="0">
                    <a:pos x="181" y="298"/>
                  </a:cxn>
                  <a:cxn ang="0">
                    <a:pos x="180" y="296"/>
                  </a:cxn>
                  <a:cxn ang="0">
                    <a:pos x="177" y="292"/>
                  </a:cxn>
                  <a:cxn ang="0">
                    <a:pos x="172" y="284"/>
                  </a:cxn>
                  <a:cxn ang="0">
                    <a:pos x="166" y="275"/>
                  </a:cxn>
                  <a:cxn ang="0">
                    <a:pos x="158" y="263"/>
                  </a:cxn>
                  <a:cxn ang="0">
                    <a:pos x="149" y="249"/>
                  </a:cxn>
                  <a:cxn ang="0">
                    <a:pos x="139" y="233"/>
                  </a:cxn>
                  <a:cxn ang="0">
                    <a:pos x="128" y="216"/>
                  </a:cxn>
                  <a:cxn ang="0">
                    <a:pos x="115" y="197"/>
                  </a:cxn>
                  <a:cxn ang="0">
                    <a:pos x="103" y="177"/>
                  </a:cxn>
                  <a:cxn ang="0">
                    <a:pos x="90" y="156"/>
                  </a:cxn>
                  <a:cxn ang="0">
                    <a:pos x="77" y="134"/>
                  </a:cxn>
                  <a:cxn ang="0">
                    <a:pos x="64" y="112"/>
                  </a:cxn>
                  <a:cxn ang="0">
                    <a:pos x="50" y="89"/>
                  </a:cxn>
                  <a:cxn ang="0">
                    <a:pos x="37" y="67"/>
                  </a:cxn>
                  <a:cxn ang="0">
                    <a:pos x="24" y="44"/>
                  </a:cxn>
                  <a:cxn ang="0">
                    <a:pos x="12" y="22"/>
                  </a:cxn>
                  <a:cxn ang="0">
                    <a:pos x="0" y="0"/>
                  </a:cxn>
                </a:cxnLst>
                <a:rect l="0" t="0" r="r" b="b"/>
                <a:pathLst>
                  <a:path w="202" h="532">
                    <a:moveTo>
                      <a:pt x="0" y="0"/>
                    </a:moveTo>
                    <a:lnTo>
                      <a:pt x="193" y="272"/>
                    </a:lnTo>
                    <a:lnTo>
                      <a:pt x="192" y="448"/>
                    </a:lnTo>
                    <a:lnTo>
                      <a:pt x="202" y="491"/>
                    </a:lnTo>
                    <a:lnTo>
                      <a:pt x="183" y="532"/>
                    </a:lnTo>
                    <a:lnTo>
                      <a:pt x="177" y="482"/>
                    </a:lnTo>
                    <a:lnTo>
                      <a:pt x="181" y="298"/>
                    </a:lnTo>
                    <a:lnTo>
                      <a:pt x="180" y="296"/>
                    </a:lnTo>
                    <a:lnTo>
                      <a:pt x="177" y="292"/>
                    </a:lnTo>
                    <a:lnTo>
                      <a:pt x="172" y="284"/>
                    </a:lnTo>
                    <a:lnTo>
                      <a:pt x="166" y="275"/>
                    </a:lnTo>
                    <a:lnTo>
                      <a:pt x="158" y="263"/>
                    </a:lnTo>
                    <a:lnTo>
                      <a:pt x="149" y="249"/>
                    </a:lnTo>
                    <a:lnTo>
                      <a:pt x="139" y="233"/>
                    </a:lnTo>
                    <a:lnTo>
                      <a:pt x="128" y="216"/>
                    </a:lnTo>
                    <a:lnTo>
                      <a:pt x="115" y="197"/>
                    </a:lnTo>
                    <a:lnTo>
                      <a:pt x="103" y="177"/>
                    </a:lnTo>
                    <a:lnTo>
                      <a:pt x="90" y="156"/>
                    </a:lnTo>
                    <a:lnTo>
                      <a:pt x="77" y="134"/>
                    </a:lnTo>
                    <a:lnTo>
                      <a:pt x="64" y="112"/>
                    </a:lnTo>
                    <a:lnTo>
                      <a:pt x="50" y="89"/>
                    </a:lnTo>
                    <a:lnTo>
                      <a:pt x="37" y="67"/>
                    </a:lnTo>
                    <a:lnTo>
                      <a:pt x="24" y="44"/>
                    </a:lnTo>
                    <a:lnTo>
                      <a:pt x="12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6"/>
              <p:cNvSpPr>
                <a:spLocks/>
              </p:cNvSpPr>
              <p:nvPr/>
            </p:nvSpPr>
            <p:spPr bwMode="auto">
              <a:xfrm>
                <a:off x="2370137" y="3208338"/>
                <a:ext cx="484188" cy="1304925"/>
              </a:xfrm>
              <a:custGeom>
                <a:avLst/>
                <a:gdLst/>
                <a:ahLst/>
                <a:cxnLst>
                  <a:cxn ang="0">
                    <a:pos x="146" y="2"/>
                  </a:cxn>
                  <a:cxn ang="0">
                    <a:pos x="151" y="17"/>
                  </a:cxn>
                  <a:cxn ang="0">
                    <a:pos x="160" y="43"/>
                  </a:cxn>
                  <a:cxn ang="0">
                    <a:pos x="173" y="80"/>
                  </a:cxn>
                  <a:cxn ang="0">
                    <a:pos x="186" y="122"/>
                  </a:cxn>
                  <a:cxn ang="0">
                    <a:pos x="202" y="169"/>
                  </a:cxn>
                  <a:cxn ang="0">
                    <a:pos x="218" y="218"/>
                  </a:cxn>
                  <a:cxn ang="0">
                    <a:pos x="233" y="265"/>
                  </a:cxn>
                  <a:cxn ang="0">
                    <a:pos x="249" y="313"/>
                  </a:cxn>
                  <a:cxn ang="0">
                    <a:pos x="264" y="367"/>
                  </a:cxn>
                  <a:cxn ang="0">
                    <a:pos x="279" y="432"/>
                  </a:cxn>
                  <a:cxn ang="0">
                    <a:pos x="293" y="513"/>
                  </a:cxn>
                  <a:cxn ang="0">
                    <a:pos x="300" y="567"/>
                  </a:cxn>
                  <a:cxn ang="0">
                    <a:pos x="304" y="606"/>
                  </a:cxn>
                  <a:cxn ang="0">
                    <a:pos x="305" y="630"/>
                  </a:cxn>
                  <a:cxn ang="0">
                    <a:pos x="304" y="652"/>
                  </a:cxn>
                  <a:cxn ang="0">
                    <a:pos x="300" y="665"/>
                  </a:cxn>
                  <a:cxn ang="0">
                    <a:pos x="291" y="681"/>
                  </a:cxn>
                  <a:cxn ang="0">
                    <a:pos x="276" y="698"/>
                  </a:cxn>
                  <a:cxn ang="0">
                    <a:pos x="251" y="711"/>
                  </a:cxn>
                  <a:cxn ang="0">
                    <a:pos x="180" y="693"/>
                  </a:cxn>
                  <a:cxn ang="0">
                    <a:pos x="178" y="686"/>
                  </a:cxn>
                  <a:cxn ang="0">
                    <a:pos x="172" y="667"/>
                  </a:cxn>
                  <a:cxn ang="0">
                    <a:pos x="163" y="637"/>
                  </a:cxn>
                  <a:cxn ang="0">
                    <a:pos x="154" y="598"/>
                  </a:cxn>
                  <a:cxn ang="0">
                    <a:pos x="145" y="555"/>
                  </a:cxn>
                  <a:cxn ang="0">
                    <a:pos x="146" y="564"/>
                  </a:cxn>
                  <a:cxn ang="0">
                    <a:pos x="146" y="588"/>
                  </a:cxn>
                  <a:cxn ang="0">
                    <a:pos x="148" y="622"/>
                  </a:cxn>
                  <a:cxn ang="0">
                    <a:pos x="148" y="660"/>
                  </a:cxn>
                  <a:cxn ang="0">
                    <a:pos x="148" y="732"/>
                  </a:cxn>
                  <a:cxn ang="0">
                    <a:pos x="147" y="768"/>
                  </a:cxn>
                  <a:cxn ang="0">
                    <a:pos x="146" y="799"/>
                  </a:cxn>
                  <a:cxn ang="0">
                    <a:pos x="145" y="816"/>
                  </a:cxn>
                  <a:cxn ang="0">
                    <a:pos x="14" y="822"/>
                  </a:cxn>
                  <a:cxn ang="0">
                    <a:pos x="5" y="558"/>
                  </a:cxn>
                  <a:cxn ang="0">
                    <a:pos x="8" y="555"/>
                  </a:cxn>
                  <a:cxn ang="0">
                    <a:pos x="14" y="543"/>
                  </a:cxn>
                  <a:cxn ang="0">
                    <a:pos x="25" y="522"/>
                  </a:cxn>
                  <a:cxn ang="0">
                    <a:pos x="36" y="492"/>
                  </a:cxn>
                  <a:cxn ang="0">
                    <a:pos x="49" y="452"/>
                  </a:cxn>
                  <a:cxn ang="0">
                    <a:pos x="60" y="401"/>
                  </a:cxn>
                  <a:cxn ang="0">
                    <a:pos x="70" y="337"/>
                  </a:cxn>
                  <a:cxn ang="0">
                    <a:pos x="75" y="262"/>
                  </a:cxn>
                  <a:cxn ang="0">
                    <a:pos x="76" y="174"/>
                  </a:cxn>
                  <a:cxn ang="0">
                    <a:pos x="70" y="72"/>
                  </a:cxn>
                  <a:cxn ang="0">
                    <a:pos x="145" y="0"/>
                  </a:cxn>
                </a:cxnLst>
                <a:rect l="0" t="0" r="r" b="b"/>
                <a:pathLst>
                  <a:path w="305" h="822">
                    <a:moveTo>
                      <a:pt x="145" y="0"/>
                    </a:moveTo>
                    <a:lnTo>
                      <a:pt x="146" y="2"/>
                    </a:lnTo>
                    <a:lnTo>
                      <a:pt x="148" y="7"/>
                    </a:lnTo>
                    <a:lnTo>
                      <a:pt x="151" y="17"/>
                    </a:lnTo>
                    <a:lnTo>
                      <a:pt x="155" y="29"/>
                    </a:lnTo>
                    <a:lnTo>
                      <a:pt x="160" y="43"/>
                    </a:lnTo>
                    <a:lnTo>
                      <a:pt x="166" y="60"/>
                    </a:lnTo>
                    <a:lnTo>
                      <a:pt x="173" y="80"/>
                    </a:lnTo>
                    <a:lnTo>
                      <a:pt x="179" y="100"/>
                    </a:lnTo>
                    <a:lnTo>
                      <a:pt x="186" y="122"/>
                    </a:lnTo>
                    <a:lnTo>
                      <a:pt x="194" y="145"/>
                    </a:lnTo>
                    <a:lnTo>
                      <a:pt x="202" y="169"/>
                    </a:lnTo>
                    <a:lnTo>
                      <a:pt x="210" y="194"/>
                    </a:lnTo>
                    <a:lnTo>
                      <a:pt x="218" y="218"/>
                    </a:lnTo>
                    <a:lnTo>
                      <a:pt x="225" y="241"/>
                    </a:lnTo>
                    <a:lnTo>
                      <a:pt x="233" y="265"/>
                    </a:lnTo>
                    <a:lnTo>
                      <a:pt x="241" y="289"/>
                    </a:lnTo>
                    <a:lnTo>
                      <a:pt x="249" y="313"/>
                    </a:lnTo>
                    <a:lnTo>
                      <a:pt x="256" y="339"/>
                    </a:lnTo>
                    <a:lnTo>
                      <a:pt x="264" y="367"/>
                    </a:lnTo>
                    <a:lnTo>
                      <a:pt x="272" y="399"/>
                    </a:lnTo>
                    <a:lnTo>
                      <a:pt x="279" y="432"/>
                    </a:lnTo>
                    <a:lnTo>
                      <a:pt x="286" y="471"/>
                    </a:lnTo>
                    <a:lnTo>
                      <a:pt x="293" y="513"/>
                    </a:lnTo>
                    <a:lnTo>
                      <a:pt x="297" y="542"/>
                    </a:lnTo>
                    <a:lnTo>
                      <a:pt x="300" y="567"/>
                    </a:lnTo>
                    <a:lnTo>
                      <a:pt x="302" y="588"/>
                    </a:lnTo>
                    <a:lnTo>
                      <a:pt x="304" y="606"/>
                    </a:lnTo>
                    <a:lnTo>
                      <a:pt x="304" y="620"/>
                    </a:lnTo>
                    <a:lnTo>
                      <a:pt x="305" y="630"/>
                    </a:lnTo>
                    <a:lnTo>
                      <a:pt x="305" y="649"/>
                    </a:lnTo>
                    <a:lnTo>
                      <a:pt x="304" y="652"/>
                    </a:lnTo>
                    <a:lnTo>
                      <a:pt x="303" y="658"/>
                    </a:lnTo>
                    <a:lnTo>
                      <a:pt x="300" y="665"/>
                    </a:lnTo>
                    <a:lnTo>
                      <a:pt x="296" y="673"/>
                    </a:lnTo>
                    <a:lnTo>
                      <a:pt x="291" y="681"/>
                    </a:lnTo>
                    <a:lnTo>
                      <a:pt x="285" y="689"/>
                    </a:lnTo>
                    <a:lnTo>
                      <a:pt x="276" y="698"/>
                    </a:lnTo>
                    <a:lnTo>
                      <a:pt x="264" y="705"/>
                    </a:lnTo>
                    <a:lnTo>
                      <a:pt x="251" y="711"/>
                    </a:lnTo>
                    <a:lnTo>
                      <a:pt x="235" y="715"/>
                    </a:lnTo>
                    <a:lnTo>
                      <a:pt x="180" y="693"/>
                    </a:lnTo>
                    <a:lnTo>
                      <a:pt x="179" y="692"/>
                    </a:lnTo>
                    <a:lnTo>
                      <a:pt x="178" y="686"/>
                    </a:lnTo>
                    <a:lnTo>
                      <a:pt x="175" y="678"/>
                    </a:lnTo>
                    <a:lnTo>
                      <a:pt x="172" y="667"/>
                    </a:lnTo>
                    <a:lnTo>
                      <a:pt x="167" y="653"/>
                    </a:lnTo>
                    <a:lnTo>
                      <a:pt x="163" y="637"/>
                    </a:lnTo>
                    <a:lnTo>
                      <a:pt x="159" y="619"/>
                    </a:lnTo>
                    <a:lnTo>
                      <a:pt x="154" y="598"/>
                    </a:lnTo>
                    <a:lnTo>
                      <a:pt x="149" y="577"/>
                    </a:lnTo>
                    <a:lnTo>
                      <a:pt x="145" y="555"/>
                    </a:lnTo>
                    <a:lnTo>
                      <a:pt x="145" y="557"/>
                    </a:lnTo>
                    <a:lnTo>
                      <a:pt x="146" y="564"/>
                    </a:lnTo>
                    <a:lnTo>
                      <a:pt x="146" y="574"/>
                    </a:lnTo>
                    <a:lnTo>
                      <a:pt x="146" y="588"/>
                    </a:lnTo>
                    <a:lnTo>
                      <a:pt x="147" y="604"/>
                    </a:lnTo>
                    <a:lnTo>
                      <a:pt x="148" y="622"/>
                    </a:lnTo>
                    <a:lnTo>
                      <a:pt x="148" y="641"/>
                    </a:lnTo>
                    <a:lnTo>
                      <a:pt x="148" y="660"/>
                    </a:lnTo>
                    <a:lnTo>
                      <a:pt x="148" y="712"/>
                    </a:lnTo>
                    <a:lnTo>
                      <a:pt x="148" y="732"/>
                    </a:lnTo>
                    <a:lnTo>
                      <a:pt x="148" y="751"/>
                    </a:lnTo>
                    <a:lnTo>
                      <a:pt x="147" y="768"/>
                    </a:lnTo>
                    <a:lnTo>
                      <a:pt x="146" y="785"/>
                    </a:lnTo>
                    <a:lnTo>
                      <a:pt x="146" y="799"/>
                    </a:lnTo>
                    <a:lnTo>
                      <a:pt x="146" y="809"/>
                    </a:lnTo>
                    <a:lnTo>
                      <a:pt x="145" y="816"/>
                    </a:lnTo>
                    <a:lnTo>
                      <a:pt x="145" y="818"/>
                    </a:lnTo>
                    <a:lnTo>
                      <a:pt x="14" y="822"/>
                    </a:lnTo>
                    <a:lnTo>
                      <a:pt x="0" y="749"/>
                    </a:lnTo>
                    <a:lnTo>
                      <a:pt x="5" y="558"/>
                    </a:lnTo>
                    <a:lnTo>
                      <a:pt x="6" y="558"/>
                    </a:lnTo>
                    <a:lnTo>
                      <a:pt x="8" y="555"/>
                    </a:lnTo>
                    <a:lnTo>
                      <a:pt x="11" y="550"/>
                    </a:lnTo>
                    <a:lnTo>
                      <a:pt x="14" y="543"/>
                    </a:lnTo>
                    <a:lnTo>
                      <a:pt x="19" y="534"/>
                    </a:lnTo>
                    <a:lnTo>
                      <a:pt x="25" y="522"/>
                    </a:lnTo>
                    <a:lnTo>
                      <a:pt x="30" y="509"/>
                    </a:lnTo>
                    <a:lnTo>
                      <a:pt x="36" y="492"/>
                    </a:lnTo>
                    <a:lnTo>
                      <a:pt x="43" y="473"/>
                    </a:lnTo>
                    <a:lnTo>
                      <a:pt x="49" y="452"/>
                    </a:lnTo>
                    <a:lnTo>
                      <a:pt x="54" y="428"/>
                    </a:lnTo>
                    <a:lnTo>
                      <a:pt x="60" y="401"/>
                    </a:lnTo>
                    <a:lnTo>
                      <a:pt x="65" y="371"/>
                    </a:lnTo>
                    <a:lnTo>
                      <a:pt x="70" y="337"/>
                    </a:lnTo>
                    <a:lnTo>
                      <a:pt x="73" y="302"/>
                    </a:lnTo>
                    <a:lnTo>
                      <a:pt x="75" y="262"/>
                    </a:lnTo>
                    <a:lnTo>
                      <a:pt x="76" y="220"/>
                    </a:lnTo>
                    <a:lnTo>
                      <a:pt x="76" y="174"/>
                    </a:lnTo>
                    <a:lnTo>
                      <a:pt x="74" y="125"/>
                    </a:lnTo>
                    <a:lnTo>
                      <a:pt x="70" y="72"/>
                    </a:lnTo>
                    <a:lnTo>
                      <a:pt x="65" y="15"/>
                    </a:lnTo>
                    <a:lnTo>
                      <a:pt x="14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77"/>
              <p:cNvSpPr>
                <a:spLocks/>
              </p:cNvSpPr>
              <p:nvPr/>
            </p:nvSpPr>
            <p:spPr bwMode="auto">
              <a:xfrm>
                <a:off x="2362199" y="3217863"/>
                <a:ext cx="227013" cy="876300"/>
              </a:xfrm>
              <a:custGeom>
                <a:avLst/>
                <a:gdLst/>
                <a:ahLst/>
                <a:cxnLst>
                  <a:cxn ang="0">
                    <a:pos x="135" y="0"/>
                  </a:cxn>
                  <a:cxn ang="0">
                    <a:pos x="143" y="154"/>
                  </a:cxn>
                  <a:cxn ang="0">
                    <a:pos x="105" y="173"/>
                  </a:cxn>
                  <a:cxn ang="0">
                    <a:pos x="136" y="180"/>
                  </a:cxn>
                  <a:cxn ang="0">
                    <a:pos x="135" y="182"/>
                  </a:cxn>
                  <a:cxn ang="0">
                    <a:pos x="135" y="189"/>
                  </a:cxn>
                  <a:cxn ang="0">
                    <a:pos x="132" y="200"/>
                  </a:cxn>
                  <a:cxn ang="0">
                    <a:pos x="129" y="213"/>
                  </a:cxn>
                  <a:cxn ang="0">
                    <a:pos x="125" y="230"/>
                  </a:cxn>
                  <a:cxn ang="0">
                    <a:pos x="121" y="251"/>
                  </a:cxn>
                  <a:cxn ang="0">
                    <a:pos x="116" y="272"/>
                  </a:cxn>
                  <a:cxn ang="0">
                    <a:pos x="109" y="297"/>
                  </a:cxn>
                  <a:cxn ang="0">
                    <a:pos x="102" y="322"/>
                  </a:cxn>
                  <a:cxn ang="0">
                    <a:pos x="86" y="376"/>
                  </a:cxn>
                  <a:cxn ang="0">
                    <a:pos x="67" y="431"/>
                  </a:cxn>
                  <a:cxn ang="0">
                    <a:pos x="57" y="458"/>
                  </a:cxn>
                  <a:cxn ang="0">
                    <a:pos x="46" y="484"/>
                  </a:cxn>
                  <a:cxn ang="0">
                    <a:pos x="35" y="509"/>
                  </a:cxn>
                  <a:cxn ang="0">
                    <a:pos x="22" y="532"/>
                  </a:cxn>
                  <a:cxn ang="0">
                    <a:pos x="10" y="552"/>
                  </a:cxn>
                  <a:cxn ang="0">
                    <a:pos x="0" y="511"/>
                  </a:cxn>
                  <a:cxn ang="0">
                    <a:pos x="0" y="509"/>
                  </a:cxn>
                  <a:cxn ang="0">
                    <a:pos x="3" y="503"/>
                  </a:cxn>
                  <a:cxn ang="0">
                    <a:pos x="5" y="494"/>
                  </a:cxn>
                  <a:cxn ang="0">
                    <a:pos x="10" y="482"/>
                  </a:cxn>
                  <a:cxn ang="0">
                    <a:pos x="14" y="466"/>
                  </a:cxn>
                  <a:cxn ang="0">
                    <a:pos x="19" y="448"/>
                  </a:cxn>
                  <a:cxn ang="0">
                    <a:pos x="25" y="427"/>
                  </a:cxn>
                  <a:cxn ang="0">
                    <a:pos x="31" y="404"/>
                  </a:cxn>
                  <a:cxn ang="0">
                    <a:pos x="37" y="379"/>
                  </a:cxn>
                  <a:cxn ang="0">
                    <a:pos x="42" y="353"/>
                  </a:cxn>
                  <a:cxn ang="0">
                    <a:pos x="47" y="324"/>
                  </a:cxn>
                  <a:cxn ang="0">
                    <a:pos x="51" y="294"/>
                  </a:cxn>
                  <a:cxn ang="0">
                    <a:pos x="54" y="264"/>
                  </a:cxn>
                  <a:cxn ang="0">
                    <a:pos x="57" y="222"/>
                  </a:cxn>
                  <a:cxn ang="0">
                    <a:pos x="59" y="184"/>
                  </a:cxn>
                  <a:cxn ang="0">
                    <a:pos x="59" y="150"/>
                  </a:cxn>
                  <a:cxn ang="0">
                    <a:pos x="59" y="119"/>
                  </a:cxn>
                  <a:cxn ang="0">
                    <a:pos x="59" y="91"/>
                  </a:cxn>
                  <a:cxn ang="0">
                    <a:pos x="58" y="68"/>
                  </a:cxn>
                  <a:cxn ang="0">
                    <a:pos x="56" y="48"/>
                  </a:cxn>
                  <a:cxn ang="0">
                    <a:pos x="55" y="33"/>
                  </a:cxn>
                  <a:cxn ang="0">
                    <a:pos x="54" y="22"/>
                  </a:cxn>
                  <a:cxn ang="0">
                    <a:pos x="53" y="15"/>
                  </a:cxn>
                  <a:cxn ang="0">
                    <a:pos x="53" y="12"/>
                  </a:cxn>
                  <a:cxn ang="0">
                    <a:pos x="135" y="0"/>
                  </a:cxn>
                </a:cxnLst>
                <a:rect l="0" t="0" r="r" b="b"/>
                <a:pathLst>
                  <a:path w="143" h="552">
                    <a:moveTo>
                      <a:pt x="135" y="0"/>
                    </a:moveTo>
                    <a:lnTo>
                      <a:pt x="143" y="154"/>
                    </a:lnTo>
                    <a:lnTo>
                      <a:pt x="105" y="173"/>
                    </a:lnTo>
                    <a:lnTo>
                      <a:pt x="136" y="180"/>
                    </a:lnTo>
                    <a:lnTo>
                      <a:pt x="135" y="182"/>
                    </a:lnTo>
                    <a:lnTo>
                      <a:pt x="135" y="189"/>
                    </a:lnTo>
                    <a:lnTo>
                      <a:pt x="132" y="200"/>
                    </a:lnTo>
                    <a:lnTo>
                      <a:pt x="129" y="213"/>
                    </a:lnTo>
                    <a:lnTo>
                      <a:pt x="125" y="230"/>
                    </a:lnTo>
                    <a:lnTo>
                      <a:pt x="121" y="251"/>
                    </a:lnTo>
                    <a:lnTo>
                      <a:pt x="116" y="272"/>
                    </a:lnTo>
                    <a:lnTo>
                      <a:pt x="109" y="297"/>
                    </a:lnTo>
                    <a:lnTo>
                      <a:pt x="102" y="322"/>
                    </a:lnTo>
                    <a:lnTo>
                      <a:pt x="86" y="376"/>
                    </a:lnTo>
                    <a:lnTo>
                      <a:pt x="67" y="431"/>
                    </a:lnTo>
                    <a:lnTo>
                      <a:pt x="57" y="458"/>
                    </a:lnTo>
                    <a:lnTo>
                      <a:pt x="46" y="484"/>
                    </a:lnTo>
                    <a:lnTo>
                      <a:pt x="35" y="509"/>
                    </a:lnTo>
                    <a:lnTo>
                      <a:pt x="22" y="532"/>
                    </a:lnTo>
                    <a:lnTo>
                      <a:pt x="10" y="552"/>
                    </a:lnTo>
                    <a:lnTo>
                      <a:pt x="0" y="511"/>
                    </a:lnTo>
                    <a:lnTo>
                      <a:pt x="0" y="509"/>
                    </a:lnTo>
                    <a:lnTo>
                      <a:pt x="3" y="503"/>
                    </a:lnTo>
                    <a:lnTo>
                      <a:pt x="5" y="494"/>
                    </a:lnTo>
                    <a:lnTo>
                      <a:pt x="10" y="482"/>
                    </a:lnTo>
                    <a:lnTo>
                      <a:pt x="14" y="466"/>
                    </a:lnTo>
                    <a:lnTo>
                      <a:pt x="19" y="448"/>
                    </a:lnTo>
                    <a:lnTo>
                      <a:pt x="25" y="427"/>
                    </a:lnTo>
                    <a:lnTo>
                      <a:pt x="31" y="404"/>
                    </a:lnTo>
                    <a:lnTo>
                      <a:pt x="37" y="379"/>
                    </a:lnTo>
                    <a:lnTo>
                      <a:pt x="42" y="353"/>
                    </a:lnTo>
                    <a:lnTo>
                      <a:pt x="47" y="324"/>
                    </a:lnTo>
                    <a:lnTo>
                      <a:pt x="51" y="294"/>
                    </a:lnTo>
                    <a:lnTo>
                      <a:pt x="54" y="264"/>
                    </a:lnTo>
                    <a:lnTo>
                      <a:pt x="57" y="222"/>
                    </a:lnTo>
                    <a:lnTo>
                      <a:pt x="59" y="184"/>
                    </a:lnTo>
                    <a:lnTo>
                      <a:pt x="59" y="150"/>
                    </a:lnTo>
                    <a:lnTo>
                      <a:pt x="59" y="119"/>
                    </a:lnTo>
                    <a:lnTo>
                      <a:pt x="59" y="91"/>
                    </a:lnTo>
                    <a:lnTo>
                      <a:pt x="58" y="68"/>
                    </a:lnTo>
                    <a:lnTo>
                      <a:pt x="56" y="48"/>
                    </a:lnTo>
                    <a:lnTo>
                      <a:pt x="55" y="33"/>
                    </a:lnTo>
                    <a:lnTo>
                      <a:pt x="54" y="22"/>
                    </a:lnTo>
                    <a:lnTo>
                      <a:pt x="53" y="15"/>
                    </a:lnTo>
                    <a:lnTo>
                      <a:pt x="53" y="12"/>
                    </a:lnTo>
                    <a:lnTo>
                      <a:pt x="13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78"/>
              <p:cNvSpPr>
                <a:spLocks/>
              </p:cNvSpPr>
              <p:nvPr/>
            </p:nvSpPr>
            <p:spPr bwMode="auto">
              <a:xfrm>
                <a:off x="1970087" y="3271838"/>
                <a:ext cx="407988" cy="822325"/>
              </a:xfrm>
              <a:custGeom>
                <a:avLst/>
                <a:gdLst/>
                <a:ahLst/>
                <a:cxnLst>
                  <a:cxn ang="0">
                    <a:pos x="86" y="2"/>
                  </a:cxn>
                  <a:cxn ang="0">
                    <a:pos x="91" y="18"/>
                  </a:cxn>
                  <a:cxn ang="0">
                    <a:pos x="99" y="47"/>
                  </a:cxn>
                  <a:cxn ang="0">
                    <a:pos x="110" y="85"/>
                  </a:cxn>
                  <a:cxn ang="0">
                    <a:pos x="123" y="130"/>
                  </a:cxn>
                  <a:cxn ang="0">
                    <a:pos x="138" y="177"/>
                  </a:cxn>
                  <a:cxn ang="0">
                    <a:pos x="153" y="225"/>
                  </a:cxn>
                  <a:cxn ang="0">
                    <a:pos x="169" y="268"/>
                  </a:cxn>
                  <a:cxn ang="0">
                    <a:pos x="195" y="338"/>
                  </a:cxn>
                  <a:cxn ang="0">
                    <a:pos x="213" y="378"/>
                  </a:cxn>
                  <a:cxn ang="0">
                    <a:pos x="229" y="414"/>
                  </a:cxn>
                  <a:cxn ang="0">
                    <a:pos x="242" y="442"/>
                  </a:cxn>
                  <a:cxn ang="0">
                    <a:pos x="251" y="460"/>
                  </a:cxn>
                  <a:cxn ang="0">
                    <a:pos x="255" y="467"/>
                  </a:cxn>
                  <a:cxn ang="0">
                    <a:pos x="255" y="517"/>
                  </a:cxn>
                  <a:cxn ang="0">
                    <a:pos x="247" y="505"/>
                  </a:cxn>
                  <a:cxn ang="0">
                    <a:pos x="233" y="484"/>
                  </a:cxn>
                  <a:cxn ang="0">
                    <a:pos x="215" y="458"/>
                  </a:cxn>
                  <a:cxn ang="0">
                    <a:pos x="195" y="429"/>
                  </a:cxn>
                  <a:cxn ang="0">
                    <a:pos x="174" y="400"/>
                  </a:cxn>
                  <a:cxn ang="0">
                    <a:pos x="155" y="375"/>
                  </a:cxn>
                  <a:cxn ang="0">
                    <a:pos x="139" y="353"/>
                  </a:cxn>
                  <a:cxn ang="0">
                    <a:pos x="120" y="324"/>
                  </a:cxn>
                  <a:cxn ang="0">
                    <a:pos x="80" y="264"/>
                  </a:cxn>
                  <a:cxn ang="0">
                    <a:pos x="63" y="238"/>
                  </a:cxn>
                  <a:cxn ang="0">
                    <a:pos x="50" y="217"/>
                  </a:cxn>
                  <a:cxn ang="0">
                    <a:pos x="42" y="205"/>
                  </a:cxn>
                  <a:cxn ang="0">
                    <a:pos x="80" y="176"/>
                  </a:cxn>
                  <a:cxn ang="0">
                    <a:pos x="32" y="174"/>
                  </a:cxn>
                  <a:cxn ang="0">
                    <a:pos x="29" y="158"/>
                  </a:cxn>
                  <a:cxn ang="0">
                    <a:pos x="24" y="132"/>
                  </a:cxn>
                  <a:cxn ang="0">
                    <a:pos x="13" y="81"/>
                  </a:cxn>
                  <a:cxn ang="0">
                    <a:pos x="6" y="46"/>
                  </a:cxn>
                  <a:cxn ang="0">
                    <a:pos x="2" y="15"/>
                  </a:cxn>
                  <a:cxn ang="0">
                    <a:pos x="85" y="0"/>
                  </a:cxn>
                </a:cxnLst>
                <a:rect l="0" t="0" r="r" b="b"/>
                <a:pathLst>
                  <a:path w="257" h="518">
                    <a:moveTo>
                      <a:pt x="85" y="0"/>
                    </a:moveTo>
                    <a:lnTo>
                      <a:pt x="86" y="2"/>
                    </a:lnTo>
                    <a:lnTo>
                      <a:pt x="88" y="8"/>
                    </a:lnTo>
                    <a:lnTo>
                      <a:pt x="91" y="18"/>
                    </a:lnTo>
                    <a:lnTo>
                      <a:pt x="94" y="31"/>
                    </a:lnTo>
                    <a:lnTo>
                      <a:pt x="99" y="47"/>
                    </a:lnTo>
                    <a:lnTo>
                      <a:pt x="104" y="65"/>
                    </a:lnTo>
                    <a:lnTo>
                      <a:pt x="110" y="85"/>
                    </a:lnTo>
                    <a:lnTo>
                      <a:pt x="117" y="107"/>
                    </a:lnTo>
                    <a:lnTo>
                      <a:pt x="123" y="130"/>
                    </a:lnTo>
                    <a:lnTo>
                      <a:pt x="131" y="153"/>
                    </a:lnTo>
                    <a:lnTo>
                      <a:pt x="138" y="177"/>
                    </a:lnTo>
                    <a:lnTo>
                      <a:pt x="146" y="201"/>
                    </a:lnTo>
                    <a:lnTo>
                      <a:pt x="153" y="225"/>
                    </a:lnTo>
                    <a:lnTo>
                      <a:pt x="161" y="247"/>
                    </a:lnTo>
                    <a:lnTo>
                      <a:pt x="169" y="268"/>
                    </a:lnTo>
                    <a:lnTo>
                      <a:pt x="186" y="315"/>
                    </a:lnTo>
                    <a:lnTo>
                      <a:pt x="195" y="338"/>
                    </a:lnTo>
                    <a:lnTo>
                      <a:pt x="204" y="359"/>
                    </a:lnTo>
                    <a:lnTo>
                      <a:pt x="213" y="378"/>
                    </a:lnTo>
                    <a:lnTo>
                      <a:pt x="221" y="397"/>
                    </a:lnTo>
                    <a:lnTo>
                      <a:pt x="229" y="414"/>
                    </a:lnTo>
                    <a:lnTo>
                      <a:pt x="236" y="429"/>
                    </a:lnTo>
                    <a:lnTo>
                      <a:pt x="242" y="442"/>
                    </a:lnTo>
                    <a:lnTo>
                      <a:pt x="247" y="453"/>
                    </a:lnTo>
                    <a:lnTo>
                      <a:pt x="251" y="460"/>
                    </a:lnTo>
                    <a:lnTo>
                      <a:pt x="254" y="465"/>
                    </a:lnTo>
                    <a:lnTo>
                      <a:pt x="255" y="467"/>
                    </a:lnTo>
                    <a:lnTo>
                      <a:pt x="257" y="518"/>
                    </a:lnTo>
                    <a:lnTo>
                      <a:pt x="255" y="517"/>
                    </a:lnTo>
                    <a:lnTo>
                      <a:pt x="252" y="512"/>
                    </a:lnTo>
                    <a:lnTo>
                      <a:pt x="247" y="505"/>
                    </a:lnTo>
                    <a:lnTo>
                      <a:pt x="242" y="496"/>
                    </a:lnTo>
                    <a:lnTo>
                      <a:pt x="233" y="484"/>
                    </a:lnTo>
                    <a:lnTo>
                      <a:pt x="225" y="472"/>
                    </a:lnTo>
                    <a:lnTo>
                      <a:pt x="215" y="458"/>
                    </a:lnTo>
                    <a:lnTo>
                      <a:pt x="205" y="444"/>
                    </a:lnTo>
                    <a:lnTo>
                      <a:pt x="195" y="429"/>
                    </a:lnTo>
                    <a:lnTo>
                      <a:pt x="185" y="415"/>
                    </a:lnTo>
                    <a:lnTo>
                      <a:pt x="174" y="400"/>
                    </a:lnTo>
                    <a:lnTo>
                      <a:pt x="164" y="387"/>
                    </a:lnTo>
                    <a:lnTo>
                      <a:pt x="155" y="375"/>
                    </a:lnTo>
                    <a:lnTo>
                      <a:pt x="147" y="365"/>
                    </a:lnTo>
                    <a:lnTo>
                      <a:pt x="139" y="353"/>
                    </a:lnTo>
                    <a:lnTo>
                      <a:pt x="129" y="339"/>
                    </a:lnTo>
                    <a:lnTo>
                      <a:pt x="120" y="324"/>
                    </a:lnTo>
                    <a:lnTo>
                      <a:pt x="89" y="279"/>
                    </a:lnTo>
                    <a:lnTo>
                      <a:pt x="80" y="264"/>
                    </a:lnTo>
                    <a:lnTo>
                      <a:pt x="71" y="250"/>
                    </a:lnTo>
                    <a:lnTo>
                      <a:pt x="63" y="238"/>
                    </a:lnTo>
                    <a:lnTo>
                      <a:pt x="56" y="226"/>
                    </a:lnTo>
                    <a:lnTo>
                      <a:pt x="50" y="217"/>
                    </a:lnTo>
                    <a:lnTo>
                      <a:pt x="45" y="209"/>
                    </a:lnTo>
                    <a:lnTo>
                      <a:pt x="42" y="205"/>
                    </a:lnTo>
                    <a:lnTo>
                      <a:pt x="42" y="203"/>
                    </a:lnTo>
                    <a:lnTo>
                      <a:pt x="80" y="176"/>
                    </a:lnTo>
                    <a:lnTo>
                      <a:pt x="33" y="176"/>
                    </a:lnTo>
                    <a:lnTo>
                      <a:pt x="32" y="174"/>
                    </a:lnTo>
                    <a:lnTo>
                      <a:pt x="31" y="168"/>
                    </a:lnTo>
                    <a:lnTo>
                      <a:pt x="29" y="158"/>
                    </a:lnTo>
                    <a:lnTo>
                      <a:pt x="26" y="146"/>
                    </a:lnTo>
                    <a:lnTo>
                      <a:pt x="24" y="132"/>
                    </a:lnTo>
                    <a:lnTo>
                      <a:pt x="20" y="116"/>
                    </a:lnTo>
                    <a:lnTo>
                      <a:pt x="13" y="81"/>
                    </a:lnTo>
                    <a:lnTo>
                      <a:pt x="9" y="63"/>
                    </a:lnTo>
                    <a:lnTo>
                      <a:pt x="6" y="46"/>
                    </a:lnTo>
                    <a:lnTo>
                      <a:pt x="4" y="29"/>
                    </a:lnTo>
                    <a:lnTo>
                      <a:pt x="2" y="15"/>
                    </a:lnTo>
                    <a:lnTo>
                      <a:pt x="0" y="2"/>
                    </a:lnTo>
                    <a:lnTo>
                      <a:pt x="8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79"/>
              <p:cNvSpPr>
                <a:spLocks/>
              </p:cNvSpPr>
              <p:nvPr/>
            </p:nvSpPr>
            <p:spPr bwMode="auto">
              <a:xfrm>
                <a:off x="1777999" y="2058988"/>
                <a:ext cx="833438" cy="727075"/>
              </a:xfrm>
              <a:custGeom>
                <a:avLst/>
                <a:gdLst/>
                <a:ahLst/>
                <a:cxnLst>
                  <a:cxn ang="0">
                    <a:pos x="287" y="3"/>
                  </a:cxn>
                  <a:cxn ang="0">
                    <a:pos x="349" y="21"/>
                  </a:cxn>
                  <a:cxn ang="0">
                    <a:pos x="408" y="53"/>
                  </a:cxn>
                  <a:cxn ang="0">
                    <a:pos x="461" y="98"/>
                  </a:cxn>
                  <a:cxn ang="0">
                    <a:pos x="506" y="156"/>
                  </a:cxn>
                  <a:cxn ang="0">
                    <a:pos x="521" y="207"/>
                  </a:cxn>
                  <a:cxn ang="0">
                    <a:pos x="503" y="239"/>
                  </a:cxn>
                  <a:cxn ang="0">
                    <a:pos x="473" y="268"/>
                  </a:cxn>
                  <a:cxn ang="0">
                    <a:pos x="434" y="290"/>
                  </a:cxn>
                  <a:cxn ang="0">
                    <a:pos x="387" y="302"/>
                  </a:cxn>
                  <a:cxn ang="0">
                    <a:pos x="327" y="302"/>
                  </a:cxn>
                  <a:cxn ang="0">
                    <a:pos x="266" y="292"/>
                  </a:cxn>
                  <a:cxn ang="0">
                    <a:pos x="214" y="274"/>
                  </a:cxn>
                  <a:cxn ang="0">
                    <a:pos x="173" y="253"/>
                  </a:cxn>
                  <a:cxn ang="0">
                    <a:pos x="142" y="232"/>
                  </a:cxn>
                  <a:cxn ang="0">
                    <a:pos x="121" y="214"/>
                  </a:cxn>
                  <a:cxn ang="0">
                    <a:pos x="111" y="204"/>
                  </a:cxn>
                  <a:cxn ang="0">
                    <a:pos x="114" y="236"/>
                  </a:cxn>
                  <a:cxn ang="0">
                    <a:pos x="113" y="295"/>
                  </a:cxn>
                  <a:cxn ang="0">
                    <a:pos x="103" y="346"/>
                  </a:cxn>
                  <a:cxn ang="0">
                    <a:pos x="86" y="388"/>
                  </a:cxn>
                  <a:cxn ang="0">
                    <a:pos x="67" y="422"/>
                  </a:cxn>
                  <a:cxn ang="0">
                    <a:pos x="45" y="448"/>
                  </a:cxn>
                  <a:cxn ang="0">
                    <a:pos x="29" y="444"/>
                  </a:cxn>
                  <a:cxn ang="0">
                    <a:pos x="14" y="400"/>
                  </a:cxn>
                  <a:cxn ang="0">
                    <a:pos x="2" y="337"/>
                  </a:cxn>
                  <a:cxn ang="0">
                    <a:pos x="1" y="274"/>
                  </a:cxn>
                  <a:cxn ang="0">
                    <a:pos x="9" y="212"/>
                  </a:cxn>
                  <a:cxn ang="0">
                    <a:pos x="26" y="154"/>
                  </a:cxn>
                  <a:cxn ang="0">
                    <a:pos x="53" y="101"/>
                  </a:cxn>
                  <a:cxn ang="0">
                    <a:pos x="90" y="57"/>
                  </a:cxn>
                  <a:cxn ang="0">
                    <a:pos x="134" y="25"/>
                  </a:cxn>
                  <a:cxn ang="0">
                    <a:pos x="191" y="5"/>
                  </a:cxn>
                  <a:cxn ang="0">
                    <a:pos x="255" y="0"/>
                  </a:cxn>
                </a:cxnLst>
                <a:rect l="0" t="0" r="r" b="b"/>
                <a:pathLst>
                  <a:path w="525" h="458">
                    <a:moveTo>
                      <a:pt x="255" y="0"/>
                    </a:moveTo>
                    <a:lnTo>
                      <a:pt x="287" y="3"/>
                    </a:lnTo>
                    <a:lnTo>
                      <a:pt x="319" y="10"/>
                    </a:lnTo>
                    <a:lnTo>
                      <a:pt x="349" y="21"/>
                    </a:lnTo>
                    <a:lnTo>
                      <a:pt x="379" y="35"/>
                    </a:lnTo>
                    <a:lnTo>
                      <a:pt x="408" y="53"/>
                    </a:lnTo>
                    <a:lnTo>
                      <a:pt x="435" y="74"/>
                    </a:lnTo>
                    <a:lnTo>
                      <a:pt x="461" y="98"/>
                    </a:lnTo>
                    <a:lnTo>
                      <a:pt x="484" y="126"/>
                    </a:lnTo>
                    <a:lnTo>
                      <a:pt x="506" y="156"/>
                    </a:lnTo>
                    <a:lnTo>
                      <a:pt x="525" y="189"/>
                    </a:lnTo>
                    <a:lnTo>
                      <a:pt x="521" y="207"/>
                    </a:lnTo>
                    <a:lnTo>
                      <a:pt x="513" y="223"/>
                    </a:lnTo>
                    <a:lnTo>
                      <a:pt x="503" y="239"/>
                    </a:lnTo>
                    <a:lnTo>
                      <a:pt x="489" y="254"/>
                    </a:lnTo>
                    <a:lnTo>
                      <a:pt x="473" y="268"/>
                    </a:lnTo>
                    <a:lnTo>
                      <a:pt x="454" y="280"/>
                    </a:lnTo>
                    <a:lnTo>
                      <a:pt x="434" y="290"/>
                    </a:lnTo>
                    <a:lnTo>
                      <a:pt x="411" y="297"/>
                    </a:lnTo>
                    <a:lnTo>
                      <a:pt x="387" y="302"/>
                    </a:lnTo>
                    <a:lnTo>
                      <a:pt x="361" y="304"/>
                    </a:lnTo>
                    <a:lnTo>
                      <a:pt x="327" y="302"/>
                    </a:lnTo>
                    <a:lnTo>
                      <a:pt x="295" y="298"/>
                    </a:lnTo>
                    <a:lnTo>
                      <a:pt x="266" y="292"/>
                    </a:lnTo>
                    <a:lnTo>
                      <a:pt x="239" y="283"/>
                    </a:lnTo>
                    <a:lnTo>
                      <a:pt x="214" y="274"/>
                    </a:lnTo>
                    <a:lnTo>
                      <a:pt x="192" y="264"/>
                    </a:lnTo>
                    <a:lnTo>
                      <a:pt x="173" y="253"/>
                    </a:lnTo>
                    <a:lnTo>
                      <a:pt x="156" y="242"/>
                    </a:lnTo>
                    <a:lnTo>
                      <a:pt x="142" y="232"/>
                    </a:lnTo>
                    <a:lnTo>
                      <a:pt x="131" y="223"/>
                    </a:lnTo>
                    <a:lnTo>
                      <a:pt x="121" y="214"/>
                    </a:lnTo>
                    <a:lnTo>
                      <a:pt x="115" y="208"/>
                    </a:lnTo>
                    <a:lnTo>
                      <a:pt x="111" y="204"/>
                    </a:lnTo>
                    <a:lnTo>
                      <a:pt x="110" y="202"/>
                    </a:lnTo>
                    <a:lnTo>
                      <a:pt x="114" y="236"/>
                    </a:lnTo>
                    <a:lnTo>
                      <a:pt x="115" y="266"/>
                    </a:lnTo>
                    <a:lnTo>
                      <a:pt x="113" y="295"/>
                    </a:lnTo>
                    <a:lnTo>
                      <a:pt x="109" y="322"/>
                    </a:lnTo>
                    <a:lnTo>
                      <a:pt x="103" y="346"/>
                    </a:lnTo>
                    <a:lnTo>
                      <a:pt x="95" y="368"/>
                    </a:lnTo>
                    <a:lnTo>
                      <a:pt x="86" y="388"/>
                    </a:lnTo>
                    <a:lnTo>
                      <a:pt x="77" y="406"/>
                    </a:lnTo>
                    <a:lnTo>
                      <a:pt x="67" y="422"/>
                    </a:lnTo>
                    <a:lnTo>
                      <a:pt x="56" y="436"/>
                    </a:lnTo>
                    <a:lnTo>
                      <a:pt x="45" y="448"/>
                    </a:lnTo>
                    <a:lnTo>
                      <a:pt x="35" y="458"/>
                    </a:lnTo>
                    <a:lnTo>
                      <a:pt x="29" y="444"/>
                    </a:lnTo>
                    <a:lnTo>
                      <a:pt x="23" y="430"/>
                    </a:lnTo>
                    <a:lnTo>
                      <a:pt x="14" y="400"/>
                    </a:lnTo>
                    <a:lnTo>
                      <a:pt x="7" y="368"/>
                    </a:lnTo>
                    <a:lnTo>
                      <a:pt x="2" y="337"/>
                    </a:lnTo>
                    <a:lnTo>
                      <a:pt x="0" y="305"/>
                    </a:lnTo>
                    <a:lnTo>
                      <a:pt x="1" y="274"/>
                    </a:lnTo>
                    <a:lnTo>
                      <a:pt x="4" y="242"/>
                    </a:lnTo>
                    <a:lnTo>
                      <a:pt x="9" y="212"/>
                    </a:lnTo>
                    <a:lnTo>
                      <a:pt x="17" y="182"/>
                    </a:lnTo>
                    <a:lnTo>
                      <a:pt x="26" y="154"/>
                    </a:lnTo>
                    <a:lnTo>
                      <a:pt x="39" y="126"/>
                    </a:lnTo>
                    <a:lnTo>
                      <a:pt x="53" y="101"/>
                    </a:lnTo>
                    <a:lnTo>
                      <a:pt x="70" y="78"/>
                    </a:lnTo>
                    <a:lnTo>
                      <a:pt x="90" y="57"/>
                    </a:lnTo>
                    <a:lnTo>
                      <a:pt x="111" y="40"/>
                    </a:lnTo>
                    <a:lnTo>
                      <a:pt x="134" y="25"/>
                    </a:lnTo>
                    <a:lnTo>
                      <a:pt x="160" y="14"/>
                    </a:lnTo>
                    <a:lnTo>
                      <a:pt x="191" y="5"/>
                    </a:lnTo>
                    <a:lnTo>
                      <a:pt x="223" y="0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80"/>
              <p:cNvSpPr>
                <a:spLocks/>
              </p:cNvSpPr>
              <p:nvPr/>
            </p:nvSpPr>
            <p:spPr bwMode="auto">
              <a:xfrm>
                <a:off x="2405062" y="4189413"/>
                <a:ext cx="23813" cy="238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2" y="2"/>
                  </a:cxn>
                  <a:cxn ang="0">
                    <a:pos x="15" y="6"/>
                  </a:cxn>
                  <a:cxn ang="0">
                    <a:pos x="15" y="10"/>
                  </a:cxn>
                  <a:cxn ang="0">
                    <a:pos x="13" y="12"/>
                  </a:cxn>
                  <a:cxn ang="0">
                    <a:pos x="12" y="14"/>
                  </a:cxn>
                  <a:cxn ang="0">
                    <a:pos x="10" y="15"/>
                  </a:cxn>
                  <a:cxn ang="0">
                    <a:pos x="5" y="15"/>
                  </a:cxn>
                  <a:cxn ang="0">
                    <a:pos x="3" y="14"/>
                  </a:cxn>
                  <a:cxn ang="0">
                    <a:pos x="2" y="12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3" y="2"/>
                  </a:cxn>
                  <a:cxn ang="0">
                    <a:pos x="8" y="0"/>
                  </a:cxn>
                </a:cxnLst>
                <a:rect l="0" t="0" r="r" b="b"/>
                <a:pathLst>
                  <a:path w="15" h="15">
                    <a:moveTo>
                      <a:pt x="8" y="0"/>
                    </a:moveTo>
                    <a:lnTo>
                      <a:pt x="12" y="2"/>
                    </a:lnTo>
                    <a:lnTo>
                      <a:pt x="15" y="6"/>
                    </a:lnTo>
                    <a:lnTo>
                      <a:pt x="15" y="10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10" y="15"/>
                    </a:lnTo>
                    <a:lnTo>
                      <a:pt x="5" y="15"/>
                    </a:lnTo>
                    <a:lnTo>
                      <a:pt x="3" y="14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1"/>
              <p:cNvSpPr>
                <a:spLocks/>
              </p:cNvSpPr>
              <p:nvPr/>
            </p:nvSpPr>
            <p:spPr bwMode="auto">
              <a:xfrm>
                <a:off x="2400299" y="4302125"/>
                <a:ext cx="25400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1" y="0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8"/>
                  </a:cxn>
                  <a:cxn ang="0">
                    <a:pos x="14" y="12"/>
                  </a:cxn>
                  <a:cxn ang="0">
                    <a:pos x="13" y="14"/>
                  </a:cxn>
                  <a:cxn ang="0">
                    <a:pos x="8" y="16"/>
                  </a:cxn>
                  <a:cxn ang="0">
                    <a:pos x="4" y="14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3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11" y="0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8"/>
                    </a:lnTo>
                    <a:lnTo>
                      <a:pt x="14" y="12"/>
                    </a:lnTo>
                    <a:lnTo>
                      <a:pt x="13" y="14"/>
                    </a:lnTo>
                    <a:lnTo>
                      <a:pt x="8" y="16"/>
                    </a:lnTo>
                    <a:lnTo>
                      <a:pt x="4" y="14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82"/>
              <p:cNvSpPr>
                <a:spLocks/>
              </p:cNvSpPr>
              <p:nvPr/>
            </p:nvSpPr>
            <p:spPr bwMode="auto">
              <a:xfrm>
                <a:off x="2605087" y="2446338"/>
                <a:ext cx="60325" cy="4318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9" y="1"/>
                  </a:cxn>
                  <a:cxn ang="0">
                    <a:pos x="11" y="6"/>
                  </a:cxn>
                  <a:cxn ang="0">
                    <a:pos x="15" y="14"/>
                  </a:cxn>
                  <a:cxn ang="0">
                    <a:pos x="19" y="25"/>
                  </a:cxn>
                  <a:cxn ang="0">
                    <a:pos x="24" y="38"/>
                  </a:cxn>
                  <a:cxn ang="0">
                    <a:pos x="28" y="54"/>
                  </a:cxn>
                  <a:cxn ang="0">
                    <a:pos x="33" y="72"/>
                  </a:cxn>
                  <a:cxn ang="0">
                    <a:pos x="35" y="92"/>
                  </a:cxn>
                  <a:cxn ang="0">
                    <a:pos x="37" y="114"/>
                  </a:cxn>
                  <a:cxn ang="0">
                    <a:pos x="38" y="137"/>
                  </a:cxn>
                  <a:cxn ang="0">
                    <a:pos x="35" y="162"/>
                  </a:cxn>
                  <a:cxn ang="0">
                    <a:pos x="31" y="188"/>
                  </a:cxn>
                  <a:cxn ang="0">
                    <a:pos x="24" y="216"/>
                  </a:cxn>
                  <a:cxn ang="0">
                    <a:pos x="14" y="243"/>
                  </a:cxn>
                  <a:cxn ang="0">
                    <a:pos x="0" y="272"/>
                  </a:cxn>
                  <a:cxn ang="0">
                    <a:pos x="0" y="270"/>
                  </a:cxn>
                  <a:cxn ang="0">
                    <a:pos x="3" y="265"/>
                  </a:cxn>
                  <a:cxn ang="0">
                    <a:pos x="6" y="256"/>
                  </a:cxn>
                  <a:cxn ang="0">
                    <a:pos x="10" y="243"/>
                  </a:cxn>
                  <a:cxn ang="0">
                    <a:pos x="14" y="228"/>
                  </a:cxn>
                  <a:cxn ang="0">
                    <a:pos x="18" y="210"/>
                  </a:cxn>
                  <a:cxn ang="0">
                    <a:pos x="22" y="190"/>
                  </a:cxn>
                  <a:cxn ang="0">
                    <a:pos x="25" y="167"/>
                  </a:cxn>
                  <a:cxn ang="0">
                    <a:pos x="27" y="143"/>
                  </a:cxn>
                  <a:cxn ang="0">
                    <a:pos x="27" y="116"/>
                  </a:cxn>
                  <a:cxn ang="0">
                    <a:pos x="26" y="89"/>
                  </a:cxn>
                  <a:cxn ang="0">
                    <a:pos x="22" y="60"/>
                  </a:cxn>
                  <a:cxn ang="0">
                    <a:pos x="17" y="30"/>
                  </a:cxn>
                  <a:cxn ang="0">
                    <a:pos x="8" y="0"/>
                  </a:cxn>
                </a:cxnLst>
                <a:rect l="0" t="0" r="r" b="b"/>
                <a:pathLst>
                  <a:path w="38" h="272">
                    <a:moveTo>
                      <a:pt x="8" y="0"/>
                    </a:moveTo>
                    <a:lnTo>
                      <a:pt x="9" y="1"/>
                    </a:lnTo>
                    <a:lnTo>
                      <a:pt x="11" y="6"/>
                    </a:lnTo>
                    <a:lnTo>
                      <a:pt x="15" y="14"/>
                    </a:lnTo>
                    <a:lnTo>
                      <a:pt x="19" y="25"/>
                    </a:lnTo>
                    <a:lnTo>
                      <a:pt x="24" y="38"/>
                    </a:lnTo>
                    <a:lnTo>
                      <a:pt x="28" y="54"/>
                    </a:lnTo>
                    <a:lnTo>
                      <a:pt x="33" y="72"/>
                    </a:lnTo>
                    <a:lnTo>
                      <a:pt x="35" y="92"/>
                    </a:lnTo>
                    <a:lnTo>
                      <a:pt x="37" y="114"/>
                    </a:lnTo>
                    <a:lnTo>
                      <a:pt x="38" y="137"/>
                    </a:lnTo>
                    <a:lnTo>
                      <a:pt x="35" y="162"/>
                    </a:lnTo>
                    <a:lnTo>
                      <a:pt x="31" y="188"/>
                    </a:lnTo>
                    <a:lnTo>
                      <a:pt x="24" y="216"/>
                    </a:lnTo>
                    <a:lnTo>
                      <a:pt x="14" y="243"/>
                    </a:lnTo>
                    <a:lnTo>
                      <a:pt x="0" y="272"/>
                    </a:lnTo>
                    <a:lnTo>
                      <a:pt x="0" y="270"/>
                    </a:lnTo>
                    <a:lnTo>
                      <a:pt x="3" y="265"/>
                    </a:lnTo>
                    <a:lnTo>
                      <a:pt x="6" y="256"/>
                    </a:lnTo>
                    <a:lnTo>
                      <a:pt x="10" y="243"/>
                    </a:lnTo>
                    <a:lnTo>
                      <a:pt x="14" y="228"/>
                    </a:lnTo>
                    <a:lnTo>
                      <a:pt x="18" y="210"/>
                    </a:lnTo>
                    <a:lnTo>
                      <a:pt x="22" y="190"/>
                    </a:lnTo>
                    <a:lnTo>
                      <a:pt x="25" y="167"/>
                    </a:lnTo>
                    <a:lnTo>
                      <a:pt x="27" y="143"/>
                    </a:lnTo>
                    <a:lnTo>
                      <a:pt x="27" y="116"/>
                    </a:lnTo>
                    <a:lnTo>
                      <a:pt x="26" y="89"/>
                    </a:lnTo>
                    <a:lnTo>
                      <a:pt x="22" y="60"/>
                    </a:lnTo>
                    <a:lnTo>
                      <a:pt x="17" y="3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83"/>
              <p:cNvSpPr>
                <a:spLocks/>
              </p:cNvSpPr>
              <p:nvPr/>
            </p:nvSpPr>
            <p:spPr bwMode="auto">
              <a:xfrm>
                <a:off x="2125662" y="2246313"/>
                <a:ext cx="390525" cy="257175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214" y="1"/>
                  </a:cxn>
                  <a:cxn ang="0">
                    <a:pos x="216" y="5"/>
                  </a:cxn>
                  <a:cxn ang="0">
                    <a:pos x="220" y="10"/>
                  </a:cxn>
                  <a:cxn ang="0">
                    <a:pos x="225" y="18"/>
                  </a:cxn>
                  <a:cxn ang="0">
                    <a:pos x="231" y="27"/>
                  </a:cxn>
                  <a:cxn ang="0">
                    <a:pos x="236" y="37"/>
                  </a:cxn>
                  <a:cxn ang="0">
                    <a:pos x="241" y="49"/>
                  </a:cxn>
                  <a:cxn ang="0">
                    <a:pos x="244" y="61"/>
                  </a:cxn>
                  <a:cxn ang="0">
                    <a:pos x="246" y="74"/>
                  </a:cxn>
                  <a:cxn ang="0">
                    <a:pos x="246" y="87"/>
                  </a:cxn>
                  <a:cxn ang="0">
                    <a:pos x="242" y="100"/>
                  </a:cxn>
                  <a:cxn ang="0">
                    <a:pos x="235" y="113"/>
                  </a:cxn>
                  <a:cxn ang="0">
                    <a:pos x="225" y="126"/>
                  </a:cxn>
                  <a:cxn ang="0">
                    <a:pos x="211" y="138"/>
                  </a:cxn>
                  <a:cxn ang="0">
                    <a:pos x="191" y="148"/>
                  </a:cxn>
                  <a:cxn ang="0">
                    <a:pos x="170" y="156"/>
                  </a:cxn>
                  <a:cxn ang="0">
                    <a:pos x="147" y="160"/>
                  </a:cxn>
                  <a:cxn ang="0">
                    <a:pos x="125" y="162"/>
                  </a:cxn>
                  <a:cxn ang="0">
                    <a:pos x="102" y="161"/>
                  </a:cxn>
                  <a:cxn ang="0">
                    <a:pos x="80" y="157"/>
                  </a:cxn>
                  <a:cxn ang="0">
                    <a:pos x="59" y="152"/>
                  </a:cxn>
                  <a:cxn ang="0">
                    <a:pos x="41" y="146"/>
                  </a:cxn>
                  <a:cxn ang="0">
                    <a:pos x="24" y="138"/>
                  </a:cxn>
                  <a:cxn ang="0">
                    <a:pos x="10" y="129"/>
                  </a:cxn>
                  <a:cxn ang="0">
                    <a:pos x="0" y="119"/>
                  </a:cxn>
                  <a:cxn ang="0">
                    <a:pos x="2" y="120"/>
                  </a:cxn>
                  <a:cxn ang="0">
                    <a:pos x="7" y="121"/>
                  </a:cxn>
                  <a:cxn ang="0">
                    <a:pos x="16" y="124"/>
                  </a:cxn>
                  <a:cxn ang="0">
                    <a:pos x="27" y="126"/>
                  </a:cxn>
                  <a:cxn ang="0">
                    <a:pos x="41" y="128"/>
                  </a:cxn>
                  <a:cxn ang="0">
                    <a:pos x="55" y="130"/>
                  </a:cxn>
                  <a:cxn ang="0">
                    <a:pos x="72" y="130"/>
                  </a:cxn>
                  <a:cxn ang="0">
                    <a:pos x="89" y="129"/>
                  </a:cxn>
                  <a:cxn ang="0">
                    <a:pos x="106" y="126"/>
                  </a:cxn>
                  <a:cxn ang="0">
                    <a:pos x="124" y="121"/>
                  </a:cxn>
                  <a:cxn ang="0">
                    <a:pos x="141" y="113"/>
                  </a:cxn>
                  <a:cxn ang="0">
                    <a:pos x="157" y="102"/>
                  </a:cxn>
                  <a:cxn ang="0">
                    <a:pos x="154" y="102"/>
                  </a:cxn>
                  <a:cxn ang="0">
                    <a:pos x="149" y="103"/>
                  </a:cxn>
                  <a:cxn ang="0">
                    <a:pos x="141" y="102"/>
                  </a:cxn>
                  <a:cxn ang="0">
                    <a:pos x="130" y="101"/>
                  </a:cxn>
                  <a:cxn ang="0">
                    <a:pos x="119" y="100"/>
                  </a:cxn>
                  <a:cxn ang="0">
                    <a:pos x="106" y="96"/>
                  </a:cxn>
                  <a:cxn ang="0">
                    <a:pos x="94" y="90"/>
                  </a:cxn>
                  <a:cxn ang="0">
                    <a:pos x="82" y="82"/>
                  </a:cxn>
                  <a:cxn ang="0">
                    <a:pos x="71" y="71"/>
                  </a:cxn>
                  <a:cxn ang="0">
                    <a:pos x="73" y="71"/>
                  </a:cxn>
                  <a:cxn ang="0">
                    <a:pos x="77" y="72"/>
                  </a:cxn>
                  <a:cxn ang="0">
                    <a:pos x="84" y="73"/>
                  </a:cxn>
                  <a:cxn ang="0">
                    <a:pos x="92" y="73"/>
                  </a:cxn>
                  <a:cxn ang="0">
                    <a:pos x="102" y="73"/>
                  </a:cxn>
                  <a:cxn ang="0">
                    <a:pos x="125" y="72"/>
                  </a:cxn>
                  <a:cxn ang="0">
                    <a:pos x="138" y="70"/>
                  </a:cxn>
                  <a:cxn ang="0">
                    <a:pos x="151" y="68"/>
                  </a:cxn>
                  <a:cxn ang="0">
                    <a:pos x="163" y="63"/>
                  </a:cxn>
                  <a:cxn ang="0">
                    <a:pos x="175" y="57"/>
                  </a:cxn>
                  <a:cxn ang="0">
                    <a:pos x="186" y="50"/>
                  </a:cxn>
                  <a:cxn ang="0">
                    <a:pos x="195" y="41"/>
                  </a:cxn>
                  <a:cxn ang="0">
                    <a:pos x="203" y="30"/>
                  </a:cxn>
                  <a:cxn ang="0">
                    <a:pos x="209" y="16"/>
                  </a:cxn>
                  <a:cxn ang="0">
                    <a:pos x="212" y="0"/>
                  </a:cxn>
                </a:cxnLst>
                <a:rect l="0" t="0" r="r" b="b"/>
                <a:pathLst>
                  <a:path w="246" h="162">
                    <a:moveTo>
                      <a:pt x="212" y="0"/>
                    </a:moveTo>
                    <a:lnTo>
                      <a:pt x="214" y="1"/>
                    </a:lnTo>
                    <a:lnTo>
                      <a:pt x="216" y="5"/>
                    </a:lnTo>
                    <a:lnTo>
                      <a:pt x="220" y="10"/>
                    </a:lnTo>
                    <a:lnTo>
                      <a:pt x="225" y="18"/>
                    </a:lnTo>
                    <a:lnTo>
                      <a:pt x="231" y="27"/>
                    </a:lnTo>
                    <a:lnTo>
                      <a:pt x="236" y="37"/>
                    </a:lnTo>
                    <a:lnTo>
                      <a:pt x="241" y="49"/>
                    </a:lnTo>
                    <a:lnTo>
                      <a:pt x="244" y="61"/>
                    </a:lnTo>
                    <a:lnTo>
                      <a:pt x="246" y="74"/>
                    </a:lnTo>
                    <a:lnTo>
                      <a:pt x="246" y="87"/>
                    </a:lnTo>
                    <a:lnTo>
                      <a:pt x="242" y="100"/>
                    </a:lnTo>
                    <a:lnTo>
                      <a:pt x="235" y="113"/>
                    </a:lnTo>
                    <a:lnTo>
                      <a:pt x="225" y="126"/>
                    </a:lnTo>
                    <a:lnTo>
                      <a:pt x="211" y="138"/>
                    </a:lnTo>
                    <a:lnTo>
                      <a:pt x="191" y="148"/>
                    </a:lnTo>
                    <a:lnTo>
                      <a:pt x="170" y="156"/>
                    </a:lnTo>
                    <a:lnTo>
                      <a:pt x="147" y="160"/>
                    </a:lnTo>
                    <a:lnTo>
                      <a:pt x="125" y="162"/>
                    </a:lnTo>
                    <a:lnTo>
                      <a:pt x="102" y="161"/>
                    </a:lnTo>
                    <a:lnTo>
                      <a:pt x="80" y="157"/>
                    </a:lnTo>
                    <a:lnTo>
                      <a:pt x="59" y="152"/>
                    </a:lnTo>
                    <a:lnTo>
                      <a:pt x="41" y="146"/>
                    </a:lnTo>
                    <a:lnTo>
                      <a:pt x="24" y="138"/>
                    </a:lnTo>
                    <a:lnTo>
                      <a:pt x="10" y="129"/>
                    </a:lnTo>
                    <a:lnTo>
                      <a:pt x="0" y="119"/>
                    </a:lnTo>
                    <a:lnTo>
                      <a:pt x="2" y="120"/>
                    </a:lnTo>
                    <a:lnTo>
                      <a:pt x="7" y="121"/>
                    </a:lnTo>
                    <a:lnTo>
                      <a:pt x="16" y="124"/>
                    </a:lnTo>
                    <a:lnTo>
                      <a:pt x="27" y="126"/>
                    </a:lnTo>
                    <a:lnTo>
                      <a:pt x="41" y="128"/>
                    </a:lnTo>
                    <a:lnTo>
                      <a:pt x="55" y="130"/>
                    </a:lnTo>
                    <a:lnTo>
                      <a:pt x="72" y="130"/>
                    </a:lnTo>
                    <a:lnTo>
                      <a:pt x="89" y="129"/>
                    </a:lnTo>
                    <a:lnTo>
                      <a:pt x="106" y="126"/>
                    </a:lnTo>
                    <a:lnTo>
                      <a:pt x="124" y="121"/>
                    </a:lnTo>
                    <a:lnTo>
                      <a:pt x="141" y="113"/>
                    </a:lnTo>
                    <a:lnTo>
                      <a:pt x="157" y="102"/>
                    </a:lnTo>
                    <a:lnTo>
                      <a:pt x="154" y="102"/>
                    </a:lnTo>
                    <a:lnTo>
                      <a:pt x="149" y="103"/>
                    </a:lnTo>
                    <a:lnTo>
                      <a:pt x="141" y="102"/>
                    </a:lnTo>
                    <a:lnTo>
                      <a:pt x="130" y="101"/>
                    </a:lnTo>
                    <a:lnTo>
                      <a:pt x="119" y="100"/>
                    </a:lnTo>
                    <a:lnTo>
                      <a:pt x="106" y="96"/>
                    </a:lnTo>
                    <a:lnTo>
                      <a:pt x="94" y="90"/>
                    </a:lnTo>
                    <a:lnTo>
                      <a:pt x="82" y="82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7" y="72"/>
                    </a:lnTo>
                    <a:lnTo>
                      <a:pt x="84" y="73"/>
                    </a:lnTo>
                    <a:lnTo>
                      <a:pt x="92" y="73"/>
                    </a:lnTo>
                    <a:lnTo>
                      <a:pt x="102" y="73"/>
                    </a:lnTo>
                    <a:lnTo>
                      <a:pt x="125" y="72"/>
                    </a:lnTo>
                    <a:lnTo>
                      <a:pt x="138" y="70"/>
                    </a:lnTo>
                    <a:lnTo>
                      <a:pt x="151" y="68"/>
                    </a:lnTo>
                    <a:lnTo>
                      <a:pt x="163" y="63"/>
                    </a:lnTo>
                    <a:lnTo>
                      <a:pt x="175" y="57"/>
                    </a:lnTo>
                    <a:lnTo>
                      <a:pt x="186" y="50"/>
                    </a:lnTo>
                    <a:lnTo>
                      <a:pt x="195" y="41"/>
                    </a:lnTo>
                    <a:lnTo>
                      <a:pt x="203" y="30"/>
                    </a:lnTo>
                    <a:lnTo>
                      <a:pt x="209" y="1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3636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84"/>
              <p:cNvSpPr>
                <a:spLocks/>
              </p:cNvSpPr>
              <p:nvPr/>
            </p:nvSpPr>
            <p:spPr bwMode="auto">
              <a:xfrm>
                <a:off x="2625724" y="3659188"/>
                <a:ext cx="274638" cy="608013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09" y="0"/>
                  </a:cxn>
                  <a:cxn ang="0">
                    <a:pos x="115" y="1"/>
                  </a:cxn>
                  <a:cxn ang="0">
                    <a:pos x="120" y="4"/>
                  </a:cxn>
                  <a:cxn ang="0">
                    <a:pos x="126" y="8"/>
                  </a:cxn>
                  <a:cxn ang="0">
                    <a:pos x="130" y="16"/>
                  </a:cxn>
                  <a:cxn ang="0">
                    <a:pos x="134" y="25"/>
                  </a:cxn>
                  <a:cxn ang="0">
                    <a:pos x="136" y="35"/>
                  </a:cxn>
                  <a:cxn ang="0">
                    <a:pos x="141" y="65"/>
                  </a:cxn>
                  <a:cxn ang="0">
                    <a:pos x="144" y="85"/>
                  </a:cxn>
                  <a:cxn ang="0">
                    <a:pos x="148" y="107"/>
                  </a:cxn>
                  <a:cxn ang="0">
                    <a:pos x="151" y="131"/>
                  </a:cxn>
                  <a:cxn ang="0">
                    <a:pos x="154" y="156"/>
                  </a:cxn>
                  <a:cxn ang="0">
                    <a:pos x="158" y="181"/>
                  </a:cxn>
                  <a:cxn ang="0">
                    <a:pos x="162" y="206"/>
                  </a:cxn>
                  <a:cxn ang="0">
                    <a:pos x="165" y="231"/>
                  </a:cxn>
                  <a:cxn ang="0">
                    <a:pos x="168" y="253"/>
                  </a:cxn>
                  <a:cxn ang="0">
                    <a:pos x="170" y="274"/>
                  </a:cxn>
                  <a:cxn ang="0">
                    <a:pos x="172" y="292"/>
                  </a:cxn>
                  <a:cxn ang="0">
                    <a:pos x="173" y="306"/>
                  </a:cxn>
                  <a:cxn ang="0">
                    <a:pos x="173" y="317"/>
                  </a:cxn>
                  <a:cxn ang="0">
                    <a:pos x="173" y="330"/>
                  </a:cxn>
                  <a:cxn ang="0">
                    <a:pos x="170" y="340"/>
                  </a:cxn>
                  <a:cxn ang="0">
                    <a:pos x="165" y="348"/>
                  </a:cxn>
                  <a:cxn ang="0">
                    <a:pos x="160" y="354"/>
                  </a:cxn>
                  <a:cxn ang="0">
                    <a:pos x="152" y="359"/>
                  </a:cxn>
                  <a:cxn ang="0">
                    <a:pos x="145" y="362"/>
                  </a:cxn>
                  <a:cxn ang="0">
                    <a:pos x="138" y="364"/>
                  </a:cxn>
                  <a:cxn ang="0">
                    <a:pos x="131" y="365"/>
                  </a:cxn>
                  <a:cxn ang="0">
                    <a:pos x="122" y="368"/>
                  </a:cxn>
                  <a:cxn ang="0">
                    <a:pos x="111" y="370"/>
                  </a:cxn>
                  <a:cxn ang="0">
                    <a:pos x="100" y="373"/>
                  </a:cxn>
                  <a:cxn ang="0">
                    <a:pos x="88" y="375"/>
                  </a:cxn>
                  <a:cxn ang="0">
                    <a:pos x="77" y="378"/>
                  </a:cxn>
                  <a:cxn ang="0">
                    <a:pos x="67" y="380"/>
                  </a:cxn>
                  <a:cxn ang="0">
                    <a:pos x="59" y="381"/>
                  </a:cxn>
                  <a:cxn ang="0">
                    <a:pos x="54" y="382"/>
                  </a:cxn>
                  <a:cxn ang="0">
                    <a:pos x="52" y="383"/>
                  </a:cxn>
                  <a:cxn ang="0">
                    <a:pos x="52" y="381"/>
                  </a:cxn>
                  <a:cxn ang="0">
                    <a:pos x="51" y="373"/>
                  </a:cxn>
                  <a:cxn ang="0">
                    <a:pos x="51" y="361"/>
                  </a:cxn>
                  <a:cxn ang="0">
                    <a:pos x="49" y="346"/>
                  </a:cxn>
                  <a:cxn ang="0">
                    <a:pos x="48" y="325"/>
                  </a:cxn>
                  <a:cxn ang="0">
                    <a:pos x="47" y="302"/>
                  </a:cxn>
                  <a:cxn ang="0">
                    <a:pos x="44" y="276"/>
                  </a:cxn>
                  <a:cxn ang="0">
                    <a:pos x="40" y="246"/>
                  </a:cxn>
                  <a:cxn ang="0">
                    <a:pos x="36" y="214"/>
                  </a:cxn>
                  <a:cxn ang="0">
                    <a:pos x="31" y="180"/>
                  </a:cxn>
                  <a:cxn ang="0">
                    <a:pos x="25" y="143"/>
                  </a:cxn>
                  <a:cxn ang="0">
                    <a:pos x="17" y="105"/>
                  </a:cxn>
                  <a:cxn ang="0">
                    <a:pos x="9" y="66"/>
                  </a:cxn>
                  <a:cxn ang="0">
                    <a:pos x="0" y="26"/>
                  </a:cxn>
                  <a:cxn ang="0">
                    <a:pos x="9" y="26"/>
                  </a:cxn>
                  <a:cxn ang="0">
                    <a:pos x="100" y="0"/>
                  </a:cxn>
                </a:cxnLst>
                <a:rect l="0" t="0" r="r" b="b"/>
                <a:pathLst>
                  <a:path w="173" h="383">
                    <a:moveTo>
                      <a:pt x="100" y="0"/>
                    </a:moveTo>
                    <a:lnTo>
                      <a:pt x="109" y="0"/>
                    </a:lnTo>
                    <a:lnTo>
                      <a:pt x="115" y="1"/>
                    </a:lnTo>
                    <a:lnTo>
                      <a:pt x="120" y="4"/>
                    </a:lnTo>
                    <a:lnTo>
                      <a:pt x="126" y="8"/>
                    </a:lnTo>
                    <a:lnTo>
                      <a:pt x="130" y="16"/>
                    </a:lnTo>
                    <a:lnTo>
                      <a:pt x="134" y="25"/>
                    </a:lnTo>
                    <a:lnTo>
                      <a:pt x="136" y="35"/>
                    </a:lnTo>
                    <a:lnTo>
                      <a:pt x="141" y="65"/>
                    </a:lnTo>
                    <a:lnTo>
                      <a:pt x="144" y="85"/>
                    </a:lnTo>
                    <a:lnTo>
                      <a:pt x="148" y="107"/>
                    </a:lnTo>
                    <a:lnTo>
                      <a:pt x="151" y="131"/>
                    </a:lnTo>
                    <a:lnTo>
                      <a:pt x="154" y="156"/>
                    </a:lnTo>
                    <a:lnTo>
                      <a:pt x="158" y="181"/>
                    </a:lnTo>
                    <a:lnTo>
                      <a:pt x="162" y="206"/>
                    </a:lnTo>
                    <a:lnTo>
                      <a:pt x="165" y="231"/>
                    </a:lnTo>
                    <a:lnTo>
                      <a:pt x="168" y="253"/>
                    </a:lnTo>
                    <a:lnTo>
                      <a:pt x="170" y="274"/>
                    </a:lnTo>
                    <a:lnTo>
                      <a:pt x="172" y="292"/>
                    </a:lnTo>
                    <a:lnTo>
                      <a:pt x="173" y="306"/>
                    </a:lnTo>
                    <a:lnTo>
                      <a:pt x="173" y="317"/>
                    </a:lnTo>
                    <a:lnTo>
                      <a:pt x="173" y="330"/>
                    </a:lnTo>
                    <a:lnTo>
                      <a:pt x="170" y="340"/>
                    </a:lnTo>
                    <a:lnTo>
                      <a:pt x="165" y="348"/>
                    </a:lnTo>
                    <a:lnTo>
                      <a:pt x="160" y="354"/>
                    </a:lnTo>
                    <a:lnTo>
                      <a:pt x="152" y="359"/>
                    </a:lnTo>
                    <a:lnTo>
                      <a:pt x="145" y="362"/>
                    </a:lnTo>
                    <a:lnTo>
                      <a:pt x="138" y="364"/>
                    </a:lnTo>
                    <a:lnTo>
                      <a:pt x="131" y="365"/>
                    </a:lnTo>
                    <a:lnTo>
                      <a:pt x="122" y="368"/>
                    </a:lnTo>
                    <a:lnTo>
                      <a:pt x="111" y="370"/>
                    </a:lnTo>
                    <a:lnTo>
                      <a:pt x="100" y="373"/>
                    </a:lnTo>
                    <a:lnTo>
                      <a:pt x="88" y="375"/>
                    </a:lnTo>
                    <a:lnTo>
                      <a:pt x="77" y="378"/>
                    </a:lnTo>
                    <a:lnTo>
                      <a:pt x="67" y="380"/>
                    </a:lnTo>
                    <a:lnTo>
                      <a:pt x="59" y="381"/>
                    </a:lnTo>
                    <a:lnTo>
                      <a:pt x="54" y="382"/>
                    </a:lnTo>
                    <a:lnTo>
                      <a:pt x="52" y="383"/>
                    </a:lnTo>
                    <a:lnTo>
                      <a:pt x="52" y="381"/>
                    </a:lnTo>
                    <a:lnTo>
                      <a:pt x="51" y="373"/>
                    </a:lnTo>
                    <a:lnTo>
                      <a:pt x="51" y="361"/>
                    </a:lnTo>
                    <a:lnTo>
                      <a:pt x="49" y="346"/>
                    </a:lnTo>
                    <a:lnTo>
                      <a:pt x="48" y="325"/>
                    </a:lnTo>
                    <a:lnTo>
                      <a:pt x="47" y="302"/>
                    </a:lnTo>
                    <a:lnTo>
                      <a:pt x="44" y="276"/>
                    </a:lnTo>
                    <a:lnTo>
                      <a:pt x="40" y="246"/>
                    </a:lnTo>
                    <a:lnTo>
                      <a:pt x="36" y="214"/>
                    </a:lnTo>
                    <a:lnTo>
                      <a:pt x="31" y="180"/>
                    </a:lnTo>
                    <a:lnTo>
                      <a:pt x="25" y="143"/>
                    </a:lnTo>
                    <a:lnTo>
                      <a:pt x="17" y="105"/>
                    </a:lnTo>
                    <a:lnTo>
                      <a:pt x="9" y="66"/>
                    </a:lnTo>
                    <a:lnTo>
                      <a:pt x="0" y="26"/>
                    </a:lnTo>
                    <a:lnTo>
                      <a:pt x="9" y="2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85"/>
              <p:cNvSpPr>
                <a:spLocks/>
              </p:cNvSpPr>
              <p:nvPr/>
            </p:nvSpPr>
            <p:spPr bwMode="auto">
              <a:xfrm>
                <a:off x="2576512" y="3659188"/>
                <a:ext cx="312738" cy="642938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131" y="0"/>
                  </a:cxn>
                  <a:cxn ang="0">
                    <a:pos x="136" y="0"/>
                  </a:cxn>
                  <a:cxn ang="0">
                    <a:pos x="142" y="2"/>
                  </a:cxn>
                  <a:cxn ang="0">
                    <a:pos x="147" y="6"/>
                  </a:cxn>
                  <a:cxn ang="0">
                    <a:pos x="152" y="13"/>
                  </a:cxn>
                  <a:cxn ang="0">
                    <a:pos x="156" y="22"/>
                  </a:cxn>
                  <a:cxn ang="0">
                    <a:pos x="158" y="32"/>
                  </a:cxn>
                  <a:cxn ang="0">
                    <a:pos x="160" y="45"/>
                  </a:cxn>
                  <a:cxn ang="0">
                    <a:pos x="164" y="62"/>
                  </a:cxn>
                  <a:cxn ang="0">
                    <a:pos x="166" y="83"/>
                  </a:cxn>
                  <a:cxn ang="0">
                    <a:pos x="171" y="105"/>
                  </a:cxn>
                  <a:cxn ang="0">
                    <a:pos x="174" y="130"/>
                  </a:cxn>
                  <a:cxn ang="0">
                    <a:pos x="178" y="156"/>
                  </a:cxn>
                  <a:cxn ang="0">
                    <a:pos x="182" y="182"/>
                  </a:cxn>
                  <a:cxn ang="0">
                    <a:pos x="185" y="207"/>
                  </a:cxn>
                  <a:cxn ang="0">
                    <a:pos x="189" y="232"/>
                  </a:cxn>
                  <a:cxn ang="0">
                    <a:pos x="192" y="255"/>
                  </a:cxn>
                  <a:cxn ang="0">
                    <a:pos x="194" y="276"/>
                  </a:cxn>
                  <a:cxn ang="0">
                    <a:pos x="196" y="295"/>
                  </a:cxn>
                  <a:cxn ang="0">
                    <a:pos x="197" y="309"/>
                  </a:cxn>
                  <a:cxn ang="0">
                    <a:pos x="197" y="320"/>
                  </a:cxn>
                  <a:cxn ang="0">
                    <a:pos x="196" y="333"/>
                  </a:cxn>
                  <a:cxn ang="0">
                    <a:pos x="192" y="344"/>
                  </a:cxn>
                  <a:cxn ang="0">
                    <a:pos x="188" y="352"/>
                  </a:cxn>
                  <a:cxn ang="0">
                    <a:pos x="181" y="357"/>
                  </a:cxn>
                  <a:cxn ang="0">
                    <a:pos x="174" y="362"/>
                  </a:cxn>
                  <a:cxn ang="0">
                    <a:pos x="165" y="365"/>
                  </a:cxn>
                  <a:cxn ang="0">
                    <a:pos x="160" y="366"/>
                  </a:cxn>
                  <a:cxn ang="0">
                    <a:pos x="151" y="368"/>
                  </a:cxn>
                  <a:cxn ang="0">
                    <a:pos x="141" y="371"/>
                  </a:cxn>
                  <a:cxn ang="0">
                    <a:pos x="129" y="374"/>
                  </a:cxn>
                  <a:cxn ang="0">
                    <a:pos x="115" y="379"/>
                  </a:cxn>
                  <a:cxn ang="0">
                    <a:pos x="100" y="382"/>
                  </a:cxn>
                  <a:cxn ang="0">
                    <a:pos x="71" y="391"/>
                  </a:cxn>
                  <a:cxn ang="0">
                    <a:pos x="57" y="395"/>
                  </a:cxn>
                  <a:cxn ang="0">
                    <a:pos x="45" y="398"/>
                  </a:cxn>
                  <a:cxn ang="0">
                    <a:pos x="35" y="401"/>
                  </a:cxn>
                  <a:cxn ang="0">
                    <a:pos x="26" y="403"/>
                  </a:cxn>
                  <a:cxn ang="0">
                    <a:pos x="21" y="405"/>
                  </a:cxn>
                  <a:cxn ang="0">
                    <a:pos x="19" y="405"/>
                  </a:cxn>
                  <a:cxn ang="0">
                    <a:pos x="19" y="396"/>
                  </a:cxn>
                  <a:cxn ang="0">
                    <a:pos x="18" y="389"/>
                  </a:cxn>
                  <a:cxn ang="0">
                    <a:pos x="18" y="378"/>
                  </a:cxn>
                  <a:cxn ang="0">
                    <a:pos x="18" y="365"/>
                  </a:cxn>
                  <a:cxn ang="0">
                    <a:pos x="17" y="349"/>
                  </a:cxn>
                  <a:cxn ang="0">
                    <a:pos x="16" y="329"/>
                  </a:cxn>
                  <a:cxn ang="0">
                    <a:pos x="16" y="306"/>
                  </a:cxn>
                  <a:cxn ang="0">
                    <a:pos x="14" y="279"/>
                  </a:cxn>
                  <a:cxn ang="0">
                    <a:pos x="13" y="249"/>
                  </a:cxn>
                  <a:cxn ang="0">
                    <a:pos x="10" y="215"/>
                  </a:cxn>
                  <a:cxn ang="0">
                    <a:pos x="8" y="176"/>
                  </a:cxn>
                  <a:cxn ang="0">
                    <a:pos x="6" y="132"/>
                  </a:cxn>
                  <a:cxn ang="0">
                    <a:pos x="3" y="85"/>
                  </a:cxn>
                  <a:cxn ang="0">
                    <a:pos x="0" y="32"/>
                  </a:cxn>
                  <a:cxn ang="0">
                    <a:pos x="123" y="0"/>
                  </a:cxn>
                  <a:cxn ang="0">
                    <a:pos x="123" y="0"/>
                  </a:cxn>
                  <a:cxn ang="0">
                    <a:pos x="126" y="0"/>
                  </a:cxn>
                </a:cxnLst>
                <a:rect l="0" t="0" r="r" b="b"/>
                <a:pathLst>
                  <a:path w="197" h="405">
                    <a:moveTo>
                      <a:pt x="126" y="0"/>
                    </a:moveTo>
                    <a:lnTo>
                      <a:pt x="131" y="0"/>
                    </a:lnTo>
                    <a:lnTo>
                      <a:pt x="136" y="0"/>
                    </a:lnTo>
                    <a:lnTo>
                      <a:pt x="142" y="2"/>
                    </a:lnTo>
                    <a:lnTo>
                      <a:pt x="147" y="6"/>
                    </a:lnTo>
                    <a:lnTo>
                      <a:pt x="152" y="13"/>
                    </a:lnTo>
                    <a:lnTo>
                      <a:pt x="156" y="22"/>
                    </a:lnTo>
                    <a:lnTo>
                      <a:pt x="158" y="32"/>
                    </a:lnTo>
                    <a:lnTo>
                      <a:pt x="160" y="45"/>
                    </a:lnTo>
                    <a:lnTo>
                      <a:pt x="164" y="62"/>
                    </a:lnTo>
                    <a:lnTo>
                      <a:pt x="166" y="83"/>
                    </a:lnTo>
                    <a:lnTo>
                      <a:pt x="171" y="105"/>
                    </a:lnTo>
                    <a:lnTo>
                      <a:pt x="174" y="130"/>
                    </a:lnTo>
                    <a:lnTo>
                      <a:pt x="178" y="156"/>
                    </a:lnTo>
                    <a:lnTo>
                      <a:pt x="182" y="182"/>
                    </a:lnTo>
                    <a:lnTo>
                      <a:pt x="185" y="207"/>
                    </a:lnTo>
                    <a:lnTo>
                      <a:pt x="189" y="232"/>
                    </a:lnTo>
                    <a:lnTo>
                      <a:pt x="192" y="255"/>
                    </a:lnTo>
                    <a:lnTo>
                      <a:pt x="194" y="276"/>
                    </a:lnTo>
                    <a:lnTo>
                      <a:pt x="196" y="295"/>
                    </a:lnTo>
                    <a:lnTo>
                      <a:pt x="197" y="309"/>
                    </a:lnTo>
                    <a:lnTo>
                      <a:pt x="197" y="320"/>
                    </a:lnTo>
                    <a:lnTo>
                      <a:pt x="196" y="333"/>
                    </a:lnTo>
                    <a:lnTo>
                      <a:pt x="192" y="344"/>
                    </a:lnTo>
                    <a:lnTo>
                      <a:pt x="188" y="352"/>
                    </a:lnTo>
                    <a:lnTo>
                      <a:pt x="181" y="357"/>
                    </a:lnTo>
                    <a:lnTo>
                      <a:pt x="174" y="362"/>
                    </a:lnTo>
                    <a:lnTo>
                      <a:pt x="165" y="365"/>
                    </a:lnTo>
                    <a:lnTo>
                      <a:pt x="160" y="366"/>
                    </a:lnTo>
                    <a:lnTo>
                      <a:pt x="151" y="368"/>
                    </a:lnTo>
                    <a:lnTo>
                      <a:pt x="141" y="371"/>
                    </a:lnTo>
                    <a:lnTo>
                      <a:pt x="129" y="374"/>
                    </a:lnTo>
                    <a:lnTo>
                      <a:pt x="115" y="379"/>
                    </a:lnTo>
                    <a:lnTo>
                      <a:pt x="100" y="382"/>
                    </a:lnTo>
                    <a:lnTo>
                      <a:pt x="71" y="391"/>
                    </a:lnTo>
                    <a:lnTo>
                      <a:pt x="57" y="395"/>
                    </a:lnTo>
                    <a:lnTo>
                      <a:pt x="45" y="398"/>
                    </a:lnTo>
                    <a:lnTo>
                      <a:pt x="35" y="401"/>
                    </a:lnTo>
                    <a:lnTo>
                      <a:pt x="26" y="403"/>
                    </a:lnTo>
                    <a:lnTo>
                      <a:pt x="21" y="405"/>
                    </a:lnTo>
                    <a:lnTo>
                      <a:pt x="19" y="405"/>
                    </a:lnTo>
                    <a:lnTo>
                      <a:pt x="19" y="396"/>
                    </a:lnTo>
                    <a:lnTo>
                      <a:pt x="18" y="389"/>
                    </a:lnTo>
                    <a:lnTo>
                      <a:pt x="18" y="378"/>
                    </a:lnTo>
                    <a:lnTo>
                      <a:pt x="18" y="365"/>
                    </a:lnTo>
                    <a:lnTo>
                      <a:pt x="17" y="349"/>
                    </a:lnTo>
                    <a:lnTo>
                      <a:pt x="16" y="329"/>
                    </a:lnTo>
                    <a:lnTo>
                      <a:pt x="16" y="306"/>
                    </a:lnTo>
                    <a:lnTo>
                      <a:pt x="14" y="279"/>
                    </a:lnTo>
                    <a:lnTo>
                      <a:pt x="13" y="249"/>
                    </a:lnTo>
                    <a:lnTo>
                      <a:pt x="10" y="215"/>
                    </a:lnTo>
                    <a:lnTo>
                      <a:pt x="8" y="176"/>
                    </a:lnTo>
                    <a:lnTo>
                      <a:pt x="6" y="132"/>
                    </a:lnTo>
                    <a:lnTo>
                      <a:pt x="3" y="85"/>
                    </a:lnTo>
                    <a:lnTo>
                      <a:pt x="0" y="32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892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86"/>
              <p:cNvSpPr>
                <a:spLocks/>
              </p:cNvSpPr>
              <p:nvPr/>
            </p:nvSpPr>
            <p:spPr bwMode="auto">
              <a:xfrm>
                <a:off x="2579687" y="3709988"/>
                <a:ext cx="260350" cy="550863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13" y="0"/>
                  </a:cxn>
                  <a:cxn ang="0">
                    <a:pos x="117" y="3"/>
                  </a:cxn>
                  <a:cxn ang="0">
                    <a:pos x="121" y="6"/>
                  </a:cxn>
                  <a:cxn ang="0">
                    <a:pos x="123" y="12"/>
                  </a:cxn>
                  <a:cxn ang="0">
                    <a:pos x="127" y="30"/>
                  </a:cxn>
                  <a:cxn ang="0">
                    <a:pos x="130" y="48"/>
                  </a:cxn>
                  <a:cxn ang="0">
                    <a:pos x="134" y="70"/>
                  </a:cxn>
                  <a:cxn ang="0">
                    <a:pos x="137" y="92"/>
                  </a:cxn>
                  <a:cxn ang="0">
                    <a:pos x="148" y="162"/>
                  </a:cxn>
                  <a:cxn ang="0">
                    <a:pos x="151" y="185"/>
                  </a:cxn>
                  <a:cxn ang="0">
                    <a:pos x="154" y="207"/>
                  </a:cxn>
                  <a:cxn ang="0">
                    <a:pos x="157" y="226"/>
                  </a:cxn>
                  <a:cxn ang="0">
                    <a:pos x="159" y="244"/>
                  </a:cxn>
                  <a:cxn ang="0">
                    <a:pos x="161" y="259"/>
                  </a:cxn>
                  <a:cxn ang="0">
                    <a:pos x="162" y="271"/>
                  </a:cxn>
                  <a:cxn ang="0">
                    <a:pos x="164" y="280"/>
                  </a:cxn>
                  <a:cxn ang="0">
                    <a:pos x="164" y="285"/>
                  </a:cxn>
                  <a:cxn ang="0">
                    <a:pos x="163" y="292"/>
                  </a:cxn>
                  <a:cxn ang="0">
                    <a:pos x="161" y="298"/>
                  </a:cxn>
                  <a:cxn ang="0">
                    <a:pos x="156" y="303"/>
                  </a:cxn>
                  <a:cxn ang="0">
                    <a:pos x="149" y="307"/>
                  </a:cxn>
                  <a:cxn ang="0">
                    <a:pos x="139" y="311"/>
                  </a:cxn>
                  <a:cxn ang="0">
                    <a:pos x="135" y="312"/>
                  </a:cxn>
                  <a:cxn ang="0">
                    <a:pos x="127" y="314"/>
                  </a:cxn>
                  <a:cxn ang="0">
                    <a:pos x="102" y="322"/>
                  </a:cxn>
                  <a:cxn ang="0">
                    <a:pos x="89" y="327"/>
                  </a:cxn>
                  <a:cxn ang="0">
                    <a:pos x="59" y="336"/>
                  </a:cxn>
                  <a:cxn ang="0">
                    <a:pos x="46" y="339"/>
                  </a:cxn>
                  <a:cxn ang="0">
                    <a:pos x="33" y="343"/>
                  </a:cxn>
                  <a:cxn ang="0">
                    <a:pos x="15" y="347"/>
                  </a:cxn>
                  <a:cxn ang="0">
                    <a:pos x="14" y="323"/>
                  </a:cxn>
                  <a:cxn ang="0">
                    <a:pos x="14" y="296"/>
                  </a:cxn>
                  <a:cxn ang="0">
                    <a:pos x="12" y="263"/>
                  </a:cxn>
                  <a:cxn ang="0">
                    <a:pos x="10" y="226"/>
                  </a:cxn>
                  <a:cxn ang="0">
                    <a:pos x="8" y="184"/>
                  </a:cxn>
                  <a:cxn ang="0">
                    <a:pos x="5" y="138"/>
                  </a:cxn>
                  <a:cxn ang="0">
                    <a:pos x="2" y="86"/>
                  </a:cxn>
                  <a:cxn ang="0">
                    <a:pos x="0" y="30"/>
                  </a:cxn>
                  <a:cxn ang="0">
                    <a:pos x="100" y="1"/>
                  </a:cxn>
                  <a:cxn ang="0">
                    <a:pos x="101" y="1"/>
                  </a:cxn>
                  <a:cxn ang="0">
                    <a:pos x="104" y="0"/>
                  </a:cxn>
                  <a:cxn ang="0">
                    <a:pos x="108" y="0"/>
                  </a:cxn>
                </a:cxnLst>
                <a:rect l="0" t="0" r="r" b="b"/>
                <a:pathLst>
                  <a:path w="164" h="347">
                    <a:moveTo>
                      <a:pt x="108" y="0"/>
                    </a:moveTo>
                    <a:lnTo>
                      <a:pt x="113" y="0"/>
                    </a:lnTo>
                    <a:lnTo>
                      <a:pt x="117" y="3"/>
                    </a:lnTo>
                    <a:lnTo>
                      <a:pt x="121" y="6"/>
                    </a:lnTo>
                    <a:lnTo>
                      <a:pt x="123" y="12"/>
                    </a:lnTo>
                    <a:lnTo>
                      <a:pt x="127" y="30"/>
                    </a:lnTo>
                    <a:lnTo>
                      <a:pt x="130" y="48"/>
                    </a:lnTo>
                    <a:lnTo>
                      <a:pt x="134" y="70"/>
                    </a:lnTo>
                    <a:lnTo>
                      <a:pt x="137" y="92"/>
                    </a:lnTo>
                    <a:lnTo>
                      <a:pt x="148" y="162"/>
                    </a:lnTo>
                    <a:lnTo>
                      <a:pt x="151" y="185"/>
                    </a:lnTo>
                    <a:lnTo>
                      <a:pt x="154" y="207"/>
                    </a:lnTo>
                    <a:lnTo>
                      <a:pt x="157" y="226"/>
                    </a:lnTo>
                    <a:lnTo>
                      <a:pt x="159" y="244"/>
                    </a:lnTo>
                    <a:lnTo>
                      <a:pt x="161" y="259"/>
                    </a:lnTo>
                    <a:lnTo>
                      <a:pt x="162" y="271"/>
                    </a:lnTo>
                    <a:lnTo>
                      <a:pt x="164" y="280"/>
                    </a:lnTo>
                    <a:lnTo>
                      <a:pt x="164" y="285"/>
                    </a:lnTo>
                    <a:lnTo>
                      <a:pt x="163" y="292"/>
                    </a:lnTo>
                    <a:lnTo>
                      <a:pt x="161" y="298"/>
                    </a:lnTo>
                    <a:lnTo>
                      <a:pt x="156" y="303"/>
                    </a:lnTo>
                    <a:lnTo>
                      <a:pt x="149" y="307"/>
                    </a:lnTo>
                    <a:lnTo>
                      <a:pt x="139" y="311"/>
                    </a:lnTo>
                    <a:lnTo>
                      <a:pt x="135" y="312"/>
                    </a:lnTo>
                    <a:lnTo>
                      <a:pt x="127" y="314"/>
                    </a:lnTo>
                    <a:lnTo>
                      <a:pt x="102" y="322"/>
                    </a:lnTo>
                    <a:lnTo>
                      <a:pt x="89" y="327"/>
                    </a:lnTo>
                    <a:lnTo>
                      <a:pt x="59" y="336"/>
                    </a:lnTo>
                    <a:lnTo>
                      <a:pt x="46" y="339"/>
                    </a:lnTo>
                    <a:lnTo>
                      <a:pt x="33" y="343"/>
                    </a:lnTo>
                    <a:lnTo>
                      <a:pt x="15" y="347"/>
                    </a:lnTo>
                    <a:lnTo>
                      <a:pt x="14" y="323"/>
                    </a:lnTo>
                    <a:lnTo>
                      <a:pt x="14" y="296"/>
                    </a:lnTo>
                    <a:lnTo>
                      <a:pt x="12" y="263"/>
                    </a:lnTo>
                    <a:lnTo>
                      <a:pt x="10" y="226"/>
                    </a:lnTo>
                    <a:lnTo>
                      <a:pt x="8" y="184"/>
                    </a:lnTo>
                    <a:lnTo>
                      <a:pt x="5" y="138"/>
                    </a:lnTo>
                    <a:lnTo>
                      <a:pt x="2" y="86"/>
                    </a:lnTo>
                    <a:lnTo>
                      <a:pt x="0" y="30"/>
                    </a:lnTo>
                    <a:lnTo>
                      <a:pt x="100" y="1"/>
                    </a:lnTo>
                    <a:lnTo>
                      <a:pt x="101" y="1"/>
                    </a:lnTo>
                    <a:lnTo>
                      <a:pt x="104" y="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D5E0E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87"/>
              <p:cNvSpPr>
                <a:spLocks/>
              </p:cNvSpPr>
              <p:nvPr/>
            </p:nvSpPr>
            <p:spPr bwMode="auto">
              <a:xfrm>
                <a:off x="2743199" y="3811588"/>
                <a:ext cx="109538" cy="247650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4" y="3"/>
                  </a:cxn>
                  <a:cxn ang="0">
                    <a:pos x="46" y="11"/>
                  </a:cxn>
                  <a:cxn ang="0">
                    <a:pos x="42" y="17"/>
                  </a:cxn>
                  <a:cxn ang="0">
                    <a:pos x="26" y="21"/>
                  </a:cxn>
                  <a:cxn ang="0">
                    <a:pos x="16" y="23"/>
                  </a:cxn>
                  <a:cxn ang="0">
                    <a:pos x="13" y="24"/>
                  </a:cxn>
                  <a:cxn ang="0">
                    <a:pos x="7" y="31"/>
                  </a:cxn>
                  <a:cxn ang="0">
                    <a:pos x="8" y="41"/>
                  </a:cxn>
                  <a:cxn ang="0">
                    <a:pos x="10" y="62"/>
                  </a:cxn>
                  <a:cxn ang="0">
                    <a:pos x="15" y="105"/>
                  </a:cxn>
                  <a:cxn ang="0">
                    <a:pos x="18" y="129"/>
                  </a:cxn>
                  <a:cxn ang="0">
                    <a:pos x="20" y="142"/>
                  </a:cxn>
                  <a:cxn ang="0">
                    <a:pos x="24" y="147"/>
                  </a:cxn>
                  <a:cxn ang="0">
                    <a:pos x="30" y="146"/>
                  </a:cxn>
                  <a:cxn ang="0">
                    <a:pos x="39" y="144"/>
                  </a:cxn>
                  <a:cxn ang="0">
                    <a:pos x="53" y="141"/>
                  </a:cxn>
                  <a:cxn ang="0">
                    <a:pos x="64" y="142"/>
                  </a:cxn>
                  <a:cxn ang="0">
                    <a:pos x="68" y="146"/>
                  </a:cxn>
                  <a:cxn ang="0">
                    <a:pos x="69" y="154"/>
                  </a:cxn>
                  <a:cxn ang="0">
                    <a:pos x="65" y="155"/>
                  </a:cxn>
                  <a:cxn ang="0">
                    <a:pos x="62" y="154"/>
                  </a:cxn>
                  <a:cxn ang="0">
                    <a:pos x="61" y="149"/>
                  </a:cxn>
                  <a:cxn ang="0">
                    <a:pos x="58" y="148"/>
                  </a:cxn>
                  <a:cxn ang="0">
                    <a:pos x="39" y="152"/>
                  </a:cxn>
                  <a:cxn ang="0">
                    <a:pos x="29" y="155"/>
                  </a:cxn>
                  <a:cxn ang="0">
                    <a:pos x="24" y="156"/>
                  </a:cxn>
                  <a:cxn ang="0">
                    <a:pos x="17" y="153"/>
                  </a:cxn>
                  <a:cxn ang="0">
                    <a:pos x="12" y="143"/>
                  </a:cxn>
                  <a:cxn ang="0">
                    <a:pos x="9" y="127"/>
                  </a:cxn>
                  <a:cxn ang="0">
                    <a:pos x="5" y="100"/>
                  </a:cxn>
                  <a:cxn ang="0">
                    <a:pos x="1" y="57"/>
                  </a:cxn>
                  <a:cxn ang="0">
                    <a:pos x="0" y="27"/>
                  </a:cxn>
                  <a:cxn ang="0">
                    <a:pos x="5" y="18"/>
                  </a:cxn>
                  <a:cxn ang="0">
                    <a:pos x="18" y="14"/>
                  </a:cxn>
                  <a:cxn ang="0">
                    <a:pos x="32" y="12"/>
                  </a:cxn>
                  <a:cxn ang="0">
                    <a:pos x="39" y="9"/>
                  </a:cxn>
                  <a:cxn ang="0">
                    <a:pos x="37" y="5"/>
                  </a:cxn>
                  <a:cxn ang="0">
                    <a:pos x="36" y="3"/>
                  </a:cxn>
                  <a:cxn ang="0">
                    <a:pos x="40" y="0"/>
                  </a:cxn>
                </a:cxnLst>
                <a:rect l="0" t="0" r="r" b="b"/>
                <a:pathLst>
                  <a:path w="69" h="156">
                    <a:moveTo>
                      <a:pt x="40" y="0"/>
                    </a:moveTo>
                    <a:lnTo>
                      <a:pt x="42" y="0"/>
                    </a:lnTo>
                    <a:lnTo>
                      <a:pt x="43" y="1"/>
                    </a:lnTo>
                    <a:lnTo>
                      <a:pt x="44" y="3"/>
                    </a:lnTo>
                    <a:lnTo>
                      <a:pt x="45" y="7"/>
                    </a:lnTo>
                    <a:lnTo>
                      <a:pt x="46" y="11"/>
                    </a:lnTo>
                    <a:lnTo>
                      <a:pt x="45" y="14"/>
                    </a:lnTo>
                    <a:lnTo>
                      <a:pt x="42" y="17"/>
                    </a:lnTo>
                    <a:lnTo>
                      <a:pt x="33" y="19"/>
                    </a:lnTo>
                    <a:lnTo>
                      <a:pt x="26" y="21"/>
                    </a:lnTo>
                    <a:lnTo>
                      <a:pt x="20" y="22"/>
                    </a:lnTo>
                    <a:lnTo>
                      <a:pt x="16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9"/>
                    </a:lnTo>
                    <a:lnTo>
                      <a:pt x="7" y="31"/>
                    </a:lnTo>
                    <a:lnTo>
                      <a:pt x="7" y="34"/>
                    </a:lnTo>
                    <a:lnTo>
                      <a:pt x="8" y="41"/>
                    </a:lnTo>
                    <a:lnTo>
                      <a:pt x="9" y="50"/>
                    </a:lnTo>
                    <a:lnTo>
                      <a:pt x="10" y="62"/>
                    </a:lnTo>
                    <a:lnTo>
                      <a:pt x="12" y="76"/>
                    </a:lnTo>
                    <a:lnTo>
                      <a:pt x="15" y="105"/>
                    </a:lnTo>
                    <a:lnTo>
                      <a:pt x="16" y="119"/>
                    </a:lnTo>
                    <a:lnTo>
                      <a:pt x="18" y="129"/>
                    </a:lnTo>
                    <a:lnTo>
                      <a:pt x="19" y="137"/>
                    </a:lnTo>
                    <a:lnTo>
                      <a:pt x="20" y="142"/>
                    </a:lnTo>
                    <a:lnTo>
                      <a:pt x="22" y="146"/>
                    </a:lnTo>
                    <a:lnTo>
                      <a:pt x="24" y="147"/>
                    </a:lnTo>
                    <a:lnTo>
                      <a:pt x="27" y="147"/>
                    </a:lnTo>
                    <a:lnTo>
                      <a:pt x="30" y="146"/>
                    </a:lnTo>
                    <a:lnTo>
                      <a:pt x="34" y="146"/>
                    </a:lnTo>
                    <a:lnTo>
                      <a:pt x="39" y="144"/>
                    </a:lnTo>
                    <a:lnTo>
                      <a:pt x="45" y="143"/>
                    </a:lnTo>
                    <a:lnTo>
                      <a:pt x="53" y="141"/>
                    </a:lnTo>
                    <a:lnTo>
                      <a:pt x="59" y="141"/>
                    </a:lnTo>
                    <a:lnTo>
                      <a:pt x="64" y="142"/>
                    </a:lnTo>
                    <a:lnTo>
                      <a:pt x="67" y="144"/>
                    </a:lnTo>
                    <a:lnTo>
                      <a:pt x="68" y="146"/>
                    </a:lnTo>
                    <a:lnTo>
                      <a:pt x="69" y="148"/>
                    </a:lnTo>
                    <a:lnTo>
                      <a:pt x="69" y="154"/>
                    </a:lnTo>
                    <a:lnTo>
                      <a:pt x="67" y="154"/>
                    </a:lnTo>
                    <a:lnTo>
                      <a:pt x="65" y="155"/>
                    </a:lnTo>
                    <a:lnTo>
                      <a:pt x="64" y="155"/>
                    </a:lnTo>
                    <a:lnTo>
                      <a:pt x="62" y="154"/>
                    </a:lnTo>
                    <a:lnTo>
                      <a:pt x="61" y="154"/>
                    </a:lnTo>
                    <a:lnTo>
                      <a:pt x="61" y="149"/>
                    </a:lnTo>
                    <a:lnTo>
                      <a:pt x="61" y="148"/>
                    </a:lnTo>
                    <a:lnTo>
                      <a:pt x="58" y="148"/>
                    </a:lnTo>
                    <a:lnTo>
                      <a:pt x="52" y="149"/>
                    </a:lnTo>
                    <a:lnTo>
                      <a:pt x="39" y="152"/>
                    </a:lnTo>
                    <a:lnTo>
                      <a:pt x="33" y="154"/>
                    </a:lnTo>
                    <a:lnTo>
                      <a:pt x="29" y="155"/>
                    </a:lnTo>
                    <a:lnTo>
                      <a:pt x="27" y="156"/>
                    </a:lnTo>
                    <a:lnTo>
                      <a:pt x="24" y="156"/>
                    </a:lnTo>
                    <a:lnTo>
                      <a:pt x="21" y="155"/>
                    </a:lnTo>
                    <a:lnTo>
                      <a:pt x="17" y="153"/>
                    </a:lnTo>
                    <a:lnTo>
                      <a:pt x="14" y="149"/>
                    </a:lnTo>
                    <a:lnTo>
                      <a:pt x="12" y="143"/>
                    </a:lnTo>
                    <a:lnTo>
                      <a:pt x="10" y="136"/>
                    </a:lnTo>
                    <a:lnTo>
                      <a:pt x="9" y="127"/>
                    </a:lnTo>
                    <a:lnTo>
                      <a:pt x="8" y="114"/>
                    </a:lnTo>
                    <a:lnTo>
                      <a:pt x="5" y="100"/>
                    </a:lnTo>
                    <a:lnTo>
                      <a:pt x="2" y="71"/>
                    </a:lnTo>
                    <a:lnTo>
                      <a:pt x="1" y="57"/>
                    </a:lnTo>
                    <a:lnTo>
                      <a:pt x="0" y="44"/>
                    </a:lnTo>
                    <a:lnTo>
                      <a:pt x="0" y="27"/>
                    </a:lnTo>
                    <a:lnTo>
                      <a:pt x="1" y="22"/>
                    </a:lnTo>
                    <a:lnTo>
                      <a:pt x="5" y="18"/>
                    </a:lnTo>
                    <a:lnTo>
                      <a:pt x="11" y="16"/>
                    </a:lnTo>
                    <a:lnTo>
                      <a:pt x="18" y="14"/>
                    </a:lnTo>
                    <a:lnTo>
                      <a:pt x="26" y="14"/>
                    </a:lnTo>
                    <a:lnTo>
                      <a:pt x="32" y="12"/>
                    </a:lnTo>
                    <a:lnTo>
                      <a:pt x="38" y="10"/>
                    </a:lnTo>
                    <a:lnTo>
                      <a:pt x="39" y="9"/>
                    </a:lnTo>
                    <a:lnTo>
                      <a:pt x="39" y="7"/>
                    </a:lnTo>
                    <a:lnTo>
                      <a:pt x="37" y="5"/>
                    </a:lnTo>
                    <a:lnTo>
                      <a:pt x="36" y="3"/>
                    </a:lnTo>
                    <a:lnTo>
                      <a:pt x="36" y="3"/>
                    </a:lnTo>
                    <a:lnTo>
                      <a:pt x="38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88"/>
              <p:cNvSpPr>
                <a:spLocks/>
              </p:cNvSpPr>
              <p:nvPr/>
            </p:nvSpPr>
            <p:spPr bwMode="auto">
              <a:xfrm>
                <a:off x="2633662" y="4133850"/>
                <a:ext cx="158750" cy="185738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64" y="1"/>
                  </a:cxn>
                  <a:cxn ang="0">
                    <a:pos x="71" y="4"/>
                  </a:cxn>
                  <a:cxn ang="0">
                    <a:pos x="77" y="11"/>
                  </a:cxn>
                  <a:cxn ang="0">
                    <a:pos x="80" y="19"/>
                  </a:cxn>
                  <a:cxn ang="0">
                    <a:pos x="85" y="29"/>
                  </a:cxn>
                  <a:cxn ang="0">
                    <a:pos x="90" y="39"/>
                  </a:cxn>
                  <a:cxn ang="0">
                    <a:pos x="93" y="50"/>
                  </a:cxn>
                  <a:cxn ang="0">
                    <a:pos x="97" y="62"/>
                  </a:cxn>
                  <a:cxn ang="0">
                    <a:pos x="99" y="73"/>
                  </a:cxn>
                  <a:cxn ang="0">
                    <a:pos x="100" y="82"/>
                  </a:cxn>
                  <a:cxn ang="0">
                    <a:pos x="99" y="90"/>
                  </a:cxn>
                  <a:cxn ang="0">
                    <a:pos x="95" y="96"/>
                  </a:cxn>
                  <a:cxn ang="0">
                    <a:pos x="83" y="105"/>
                  </a:cxn>
                  <a:cxn ang="0">
                    <a:pos x="68" y="112"/>
                  </a:cxn>
                  <a:cxn ang="0">
                    <a:pos x="50" y="117"/>
                  </a:cxn>
                  <a:cxn ang="0">
                    <a:pos x="29" y="117"/>
                  </a:cxn>
                  <a:cxn ang="0">
                    <a:pos x="21" y="115"/>
                  </a:cxn>
                  <a:cxn ang="0">
                    <a:pos x="15" y="111"/>
                  </a:cxn>
                  <a:cxn ang="0">
                    <a:pos x="9" y="104"/>
                  </a:cxn>
                  <a:cxn ang="0">
                    <a:pos x="7" y="93"/>
                  </a:cxn>
                  <a:cxn ang="0">
                    <a:pos x="4" y="82"/>
                  </a:cxn>
                  <a:cxn ang="0">
                    <a:pos x="2" y="71"/>
                  </a:cxn>
                  <a:cxn ang="0">
                    <a:pos x="1" y="59"/>
                  </a:cxn>
                  <a:cxn ang="0">
                    <a:pos x="0" y="48"/>
                  </a:cxn>
                  <a:cxn ang="0">
                    <a:pos x="0" y="37"/>
                  </a:cxn>
                  <a:cxn ang="0">
                    <a:pos x="3" y="28"/>
                  </a:cxn>
                  <a:cxn ang="0">
                    <a:pos x="7" y="20"/>
                  </a:cxn>
                  <a:cxn ang="0">
                    <a:pos x="15" y="14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6" y="0"/>
                  </a:cxn>
                </a:cxnLst>
                <a:rect l="0" t="0" r="r" b="b"/>
                <a:pathLst>
                  <a:path w="100" h="117">
                    <a:moveTo>
                      <a:pt x="56" y="0"/>
                    </a:moveTo>
                    <a:lnTo>
                      <a:pt x="64" y="1"/>
                    </a:lnTo>
                    <a:lnTo>
                      <a:pt x="71" y="4"/>
                    </a:lnTo>
                    <a:lnTo>
                      <a:pt x="77" y="11"/>
                    </a:lnTo>
                    <a:lnTo>
                      <a:pt x="80" y="19"/>
                    </a:lnTo>
                    <a:lnTo>
                      <a:pt x="85" y="29"/>
                    </a:lnTo>
                    <a:lnTo>
                      <a:pt x="90" y="39"/>
                    </a:lnTo>
                    <a:lnTo>
                      <a:pt x="93" y="50"/>
                    </a:lnTo>
                    <a:lnTo>
                      <a:pt x="97" y="62"/>
                    </a:lnTo>
                    <a:lnTo>
                      <a:pt x="99" y="73"/>
                    </a:lnTo>
                    <a:lnTo>
                      <a:pt x="100" y="82"/>
                    </a:lnTo>
                    <a:lnTo>
                      <a:pt x="99" y="90"/>
                    </a:lnTo>
                    <a:lnTo>
                      <a:pt x="95" y="96"/>
                    </a:lnTo>
                    <a:lnTo>
                      <a:pt x="83" y="105"/>
                    </a:lnTo>
                    <a:lnTo>
                      <a:pt x="68" y="112"/>
                    </a:lnTo>
                    <a:lnTo>
                      <a:pt x="50" y="117"/>
                    </a:lnTo>
                    <a:lnTo>
                      <a:pt x="29" y="117"/>
                    </a:lnTo>
                    <a:lnTo>
                      <a:pt x="21" y="115"/>
                    </a:lnTo>
                    <a:lnTo>
                      <a:pt x="15" y="111"/>
                    </a:lnTo>
                    <a:lnTo>
                      <a:pt x="9" y="104"/>
                    </a:lnTo>
                    <a:lnTo>
                      <a:pt x="7" y="93"/>
                    </a:lnTo>
                    <a:lnTo>
                      <a:pt x="4" y="82"/>
                    </a:lnTo>
                    <a:lnTo>
                      <a:pt x="2" y="71"/>
                    </a:lnTo>
                    <a:lnTo>
                      <a:pt x="1" y="59"/>
                    </a:lnTo>
                    <a:lnTo>
                      <a:pt x="0" y="48"/>
                    </a:lnTo>
                    <a:lnTo>
                      <a:pt x="0" y="37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5" y="14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89"/>
              <p:cNvSpPr>
                <a:spLocks/>
              </p:cNvSpPr>
              <p:nvPr/>
            </p:nvSpPr>
            <p:spPr bwMode="auto">
              <a:xfrm>
                <a:off x="2633662" y="4154488"/>
                <a:ext cx="157163" cy="16510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6" y="4"/>
                  </a:cxn>
                  <a:cxn ang="0">
                    <a:pos x="14" y="8"/>
                  </a:cxn>
                  <a:cxn ang="0">
                    <a:pos x="12" y="13"/>
                  </a:cxn>
                  <a:cxn ang="0">
                    <a:pos x="11" y="18"/>
                  </a:cxn>
                  <a:cxn ang="0">
                    <a:pos x="11" y="27"/>
                  </a:cxn>
                  <a:cxn ang="0">
                    <a:pos x="12" y="42"/>
                  </a:cxn>
                  <a:cxn ang="0">
                    <a:pos x="14" y="55"/>
                  </a:cxn>
                  <a:cxn ang="0">
                    <a:pos x="16" y="67"/>
                  </a:cxn>
                  <a:cxn ang="0">
                    <a:pos x="20" y="77"/>
                  </a:cxn>
                  <a:cxn ang="0">
                    <a:pos x="23" y="85"/>
                  </a:cxn>
                  <a:cxn ang="0">
                    <a:pos x="28" y="90"/>
                  </a:cxn>
                  <a:cxn ang="0">
                    <a:pos x="35" y="93"/>
                  </a:cxn>
                  <a:cxn ang="0">
                    <a:pos x="46" y="93"/>
                  </a:cxn>
                  <a:cxn ang="0">
                    <a:pos x="59" y="93"/>
                  </a:cxn>
                  <a:cxn ang="0">
                    <a:pos x="74" y="89"/>
                  </a:cxn>
                  <a:cxn ang="0">
                    <a:pos x="87" y="84"/>
                  </a:cxn>
                  <a:cxn ang="0">
                    <a:pos x="99" y="76"/>
                  </a:cxn>
                  <a:cxn ang="0">
                    <a:pos x="98" y="80"/>
                  </a:cxn>
                  <a:cxn ang="0">
                    <a:pos x="97" y="82"/>
                  </a:cxn>
                  <a:cxn ang="0">
                    <a:pos x="95" y="83"/>
                  </a:cxn>
                  <a:cxn ang="0">
                    <a:pos x="83" y="92"/>
                  </a:cxn>
                  <a:cxn ang="0">
                    <a:pos x="68" y="99"/>
                  </a:cxn>
                  <a:cxn ang="0">
                    <a:pos x="50" y="104"/>
                  </a:cxn>
                  <a:cxn ang="0">
                    <a:pos x="29" y="104"/>
                  </a:cxn>
                  <a:cxn ang="0">
                    <a:pos x="21" y="102"/>
                  </a:cxn>
                  <a:cxn ang="0">
                    <a:pos x="15" y="98"/>
                  </a:cxn>
                  <a:cxn ang="0">
                    <a:pos x="9" y="91"/>
                  </a:cxn>
                  <a:cxn ang="0">
                    <a:pos x="7" y="80"/>
                  </a:cxn>
                  <a:cxn ang="0">
                    <a:pos x="4" y="69"/>
                  </a:cxn>
                  <a:cxn ang="0">
                    <a:pos x="2" y="58"/>
                  </a:cxn>
                  <a:cxn ang="0">
                    <a:pos x="1" y="46"/>
                  </a:cxn>
                  <a:cxn ang="0">
                    <a:pos x="0" y="35"/>
                  </a:cxn>
                  <a:cxn ang="0">
                    <a:pos x="0" y="24"/>
                  </a:cxn>
                  <a:cxn ang="0">
                    <a:pos x="3" y="15"/>
                  </a:cxn>
                  <a:cxn ang="0">
                    <a:pos x="7" y="7"/>
                  </a:cxn>
                  <a:cxn ang="0">
                    <a:pos x="15" y="1"/>
                  </a:cxn>
                  <a:cxn ang="0">
                    <a:pos x="17" y="1"/>
                  </a:cxn>
                  <a:cxn ang="0">
                    <a:pos x="17" y="0"/>
                  </a:cxn>
                </a:cxnLst>
                <a:rect l="0" t="0" r="r" b="b"/>
                <a:pathLst>
                  <a:path w="99" h="104">
                    <a:moveTo>
                      <a:pt x="17" y="0"/>
                    </a:moveTo>
                    <a:lnTo>
                      <a:pt x="16" y="4"/>
                    </a:lnTo>
                    <a:lnTo>
                      <a:pt x="14" y="8"/>
                    </a:lnTo>
                    <a:lnTo>
                      <a:pt x="12" y="13"/>
                    </a:lnTo>
                    <a:lnTo>
                      <a:pt x="11" y="18"/>
                    </a:lnTo>
                    <a:lnTo>
                      <a:pt x="11" y="27"/>
                    </a:lnTo>
                    <a:lnTo>
                      <a:pt x="12" y="42"/>
                    </a:lnTo>
                    <a:lnTo>
                      <a:pt x="14" y="55"/>
                    </a:lnTo>
                    <a:lnTo>
                      <a:pt x="16" y="67"/>
                    </a:lnTo>
                    <a:lnTo>
                      <a:pt x="20" y="77"/>
                    </a:lnTo>
                    <a:lnTo>
                      <a:pt x="23" y="85"/>
                    </a:lnTo>
                    <a:lnTo>
                      <a:pt x="28" y="90"/>
                    </a:lnTo>
                    <a:lnTo>
                      <a:pt x="35" y="93"/>
                    </a:lnTo>
                    <a:lnTo>
                      <a:pt x="46" y="93"/>
                    </a:lnTo>
                    <a:lnTo>
                      <a:pt x="59" y="93"/>
                    </a:lnTo>
                    <a:lnTo>
                      <a:pt x="74" y="89"/>
                    </a:lnTo>
                    <a:lnTo>
                      <a:pt x="87" y="84"/>
                    </a:lnTo>
                    <a:lnTo>
                      <a:pt x="99" y="76"/>
                    </a:lnTo>
                    <a:lnTo>
                      <a:pt x="98" y="80"/>
                    </a:lnTo>
                    <a:lnTo>
                      <a:pt x="97" y="82"/>
                    </a:lnTo>
                    <a:lnTo>
                      <a:pt x="95" y="83"/>
                    </a:lnTo>
                    <a:lnTo>
                      <a:pt x="83" y="92"/>
                    </a:lnTo>
                    <a:lnTo>
                      <a:pt x="68" y="99"/>
                    </a:lnTo>
                    <a:lnTo>
                      <a:pt x="50" y="104"/>
                    </a:lnTo>
                    <a:lnTo>
                      <a:pt x="29" y="104"/>
                    </a:lnTo>
                    <a:lnTo>
                      <a:pt x="21" y="102"/>
                    </a:lnTo>
                    <a:lnTo>
                      <a:pt x="15" y="98"/>
                    </a:lnTo>
                    <a:lnTo>
                      <a:pt x="9" y="91"/>
                    </a:lnTo>
                    <a:lnTo>
                      <a:pt x="7" y="80"/>
                    </a:lnTo>
                    <a:lnTo>
                      <a:pt x="4" y="69"/>
                    </a:lnTo>
                    <a:lnTo>
                      <a:pt x="2" y="58"/>
                    </a:lnTo>
                    <a:lnTo>
                      <a:pt x="1" y="46"/>
                    </a:lnTo>
                    <a:lnTo>
                      <a:pt x="0" y="35"/>
                    </a:lnTo>
                    <a:lnTo>
                      <a:pt x="0" y="24"/>
                    </a:lnTo>
                    <a:lnTo>
                      <a:pt x="3" y="15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6049020" y="1828800"/>
            <a:ext cx="2216301" cy="3118365"/>
            <a:chOff x="772987" y="2133601"/>
            <a:chExt cx="2812912" cy="3957806"/>
          </a:xfrm>
        </p:grpSpPr>
        <p:sp>
          <p:nvSpPr>
            <p:cNvPr id="75" name="Oval 74"/>
            <p:cNvSpPr/>
            <p:nvPr/>
          </p:nvSpPr>
          <p:spPr>
            <a:xfrm>
              <a:off x="772987" y="5711963"/>
              <a:ext cx="2812912" cy="379444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7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606550" y="2133601"/>
              <a:ext cx="1431927" cy="3809628"/>
              <a:chOff x="3021020" y="1708146"/>
              <a:chExt cx="1543054" cy="4105264"/>
            </a:xfrm>
          </p:grpSpPr>
          <p:sp>
            <p:nvSpPr>
              <p:cNvPr id="77" name="Freeform 204"/>
              <p:cNvSpPr>
                <a:spLocks/>
              </p:cNvSpPr>
              <p:nvPr/>
            </p:nvSpPr>
            <p:spPr bwMode="auto">
              <a:xfrm>
                <a:off x="3433769" y="2974967"/>
                <a:ext cx="503239" cy="788986"/>
              </a:xfrm>
              <a:custGeom>
                <a:avLst/>
                <a:gdLst/>
                <a:ahLst/>
                <a:cxnLst>
                  <a:cxn ang="0">
                    <a:pos x="266" y="0"/>
                  </a:cxn>
                  <a:cxn ang="0">
                    <a:pos x="317" y="437"/>
                  </a:cxn>
                  <a:cxn ang="0">
                    <a:pos x="86" y="497"/>
                  </a:cxn>
                  <a:cxn ang="0">
                    <a:pos x="0" y="26"/>
                  </a:cxn>
                  <a:cxn ang="0">
                    <a:pos x="3" y="26"/>
                  </a:cxn>
                  <a:cxn ang="0">
                    <a:pos x="10" y="25"/>
                  </a:cxn>
                  <a:cxn ang="0">
                    <a:pos x="23" y="25"/>
                  </a:cxn>
                  <a:cxn ang="0">
                    <a:pos x="39" y="24"/>
                  </a:cxn>
                  <a:cxn ang="0">
                    <a:pos x="60" y="23"/>
                  </a:cxn>
                  <a:cxn ang="0">
                    <a:pos x="83" y="21"/>
                  </a:cxn>
                  <a:cxn ang="0">
                    <a:pos x="109" y="19"/>
                  </a:cxn>
                  <a:cxn ang="0">
                    <a:pos x="138" y="16"/>
                  </a:cxn>
                  <a:cxn ang="0">
                    <a:pos x="168" y="13"/>
                  </a:cxn>
                  <a:cxn ang="0">
                    <a:pos x="200" y="9"/>
                  </a:cxn>
                  <a:cxn ang="0">
                    <a:pos x="266" y="0"/>
                  </a:cxn>
                </a:cxnLst>
                <a:rect l="0" t="0" r="r" b="b"/>
                <a:pathLst>
                  <a:path w="317" h="497">
                    <a:moveTo>
                      <a:pt x="266" y="0"/>
                    </a:moveTo>
                    <a:lnTo>
                      <a:pt x="317" y="437"/>
                    </a:lnTo>
                    <a:lnTo>
                      <a:pt x="86" y="497"/>
                    </a:lnTo>
                    <a:lnTo>
                      <a:pt x="0" y="26"/>
                    </a:lnTo>
                    <a:lnTo>
                      <a:pt x="3" y="26"/>
                    </a:lnTo>
                    <a:lnTo>
                      <a:pt x="10" y="25"/>
                    </a:lnTo>
                    <a:lnTo>
                      <a:pt x="23" y="25"/>
                    </a:lnTo>
                    <a:lnTo>
                      <a:pt x="39" y="24"/>
                    </a:lnTo>
                    <a:lnTo>
                      <a:pt x="60" y="23"/>
                    </a:lnTo>
                    <a:lnTo>
                      <a:pt x="83" y="21"/>
                    </a:lnTo>
                    <a:lnTo>
                      <a:pt x="109" y="19"/>
                    </a:lnTo>
                    <a:lnTo>
                      <a:pt x="138" y="16"/>
                    </a:lnTo>
                    <a:lnTo>
                      <a:pt x="168" y="13"/>
                    </a:lnTo>
                    <a:lnTo>
                      <a:pt x="200" y="9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F3F8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78" name="Freeform 205"/>
              <p:cNvSpPr>
                <a:spLocks/>
              </p:cNvSpPr>
              <p:nvPr/>
            </p:nvSpPr>
            <p:spPr bwMode="auto">
              <a:xfrm>
                <a:off x="3316295" y="4224328"/>
                <a:ext cx="654051" cy="1525584"/>
              </a:xfrm>
              <a:custGeom>
                <a:avLst/>
                <a:gdLst/>
                <a:ahLst/>
                <a:cxnLst>
                  <a:cxn ang="0">
                    <a:pos x="287" y="6"/>
                  </a:cxn>
                  <a:cxn ang="0">
                    <a:pos x="412" y="67"/>
                  </a:cxn>
                  <a:cxn ang="0">
                    <a:pos x="411" y="87"/>
                  </a:cxn>
                  <a:cxn ang="0">
                    <a:pos x="407" y="124"/>
                  </a:cxn>
                  <a:cxn ang="0">
                    <a:pos x="403" y="173"/>
                  </a:cxn>
                  <a:cxn ang="0">
                    <a:pos x="399" y="231"/>
                  </a:cxn>
                  <a:cxn ang="0">
                    <a:pos x="392" y="326"/>
                  </a:cxn>
                  <a:cxn ang="0">
                    <a:pos x="388" y="389"/>
                  </a:cxn>
                  <a:cxn ang="0">
                    <a:pos x="384" y="446"/>
                  </a:cxn>
                  <a:cxn ang="0">
                    <a:pos x="382" y="495"/>
                  </a:cxn>
                  <a:cxn ang="0">
                    <a:pos x="381" y="535"/>
                  </a:cxn>
                  <a:cxn ang="0">
                    <a:pos x="380" y="836"/>
                  </a:cxn>
                  <a:cxn ang="0">
                    <a:pos x="381" y="894"/>
                  </a:cxn>
                  <a:cxn ang="0">
                    <a:pos x="251" y="939"/>
                  </a:cxn>
                  <a:cxn ang="0">
                    <a:pos x="247" y="880"/>
                  </a:cxn>
                  <a:cxn ang="0">
                    <a:pos x="245" y="808"/>
                  </a:cxn>
                  <a:cxn ang="0">
                    <a:pos x="244" y="685"/>
                  </a:cxn>
                  <a:cxn ang="0">
                    <a:pos x="246" y="601"/>
                  </a:cxn>
                  <a:cxn ang="0">
                    <a:pos x="247" y="523"/>
                  </a:cxn>
                  <a:cxn ang="0">
                    <a:pos x="250" y="455"/>
                  </a:cxn>
                  <a:cxn ang="0">
                    <a:pos x="253" y="402"/>
                  </a:cxn>
                  <a:cxn ang="0">
                    <a:pos x="259" y="313"/>
                  </a:cxn>
                  <a:cxn ang="0">
                    <a:pos x="263" y="260"/>
                  </a:cxn>
                  <a:cxn ang="0">
                    <a:pos x="266" y="220"/>
                  </a:cxn>
                  <a:cxn ang="0">
                    <a:pos x="267" y="192"/>
                  </a:cxn>
                  <a:cxn ang="0">
                    <a:pos x="268" y="182"/>
                  </a:cxn>
                  <a:cxn ang="0">
                    <a:pos x="153" y="205"/>
                  </a:cxn>
                  <a:cxn ang="0">
                    <a:pos x="157" y="263"/>
                  </a:cxn>
                  <a:cxn ang="0">
                    <a:pos x="160" y="335"/>
                  </a:cxn>
                  <a:cxn ang="0">
                    <a:pos x="161" y="415"/>
                  </a:cxn>
                  <a:cxn ang="0">
                    <a:pos x="162" y="498"/>
                  </a:cxn>
                  <a:cxn ang="0">
                    <a:pos x="163" y="616"/>
                  </a:cxn>
                  <a:cxn ang="0">
                    <a:pos x="162" y="708"/>
                  </a:cxn>
                  <a:cxn ang="0">
                    <a:pos x="159" y="796"/>
                  </a:cxn>
                  <a:cxn ang="0">
                    <a:pos x="156" y="850"/>
                  </a:cxn>
                  <a:cxn ang="0">
                    <a:pos x="153" y="894"/>
                  </a:cxn>
                  <a:cxn ang="0">
                    <a:pos x="150" y="927"/>
                  </a:cxn>
                  <a:cxn ang="0">
                    <a:pos x="148" y="945"/>
                  </a:cxn>
                  <a:cxn ang="0">
                    <a:pos x="17" y="909"/>
                  </a:cxn>
                  <a:cxn ang="0">
                    <a:pos x="18" y="899"/>
                  </a:cxn>
                  <a:cxn ang="0">
                    <a:pos x="19" y="869"/>
                  </a:cxn>
                  <a:cxn ang="0">
                    <a:pos x="21" y="821"/>
                  </a:cxn>
                  <a:cxn ang="0">
                    <a:pos x="23" y="757"/>
                  </a:cxn>
                  <a:cxn ang="0">
                    <a:pos x="22" y="590"/>
                  </a:cxn>
                  <a:cxn ang="0">
                    <a:pos x="20" y="501"/>
                  </a:cxn>
                  <a:cxn ang="0">
                    <a:pos x="15" y="378"/>
                  </a:cxn>
                  <a:cxn ang="0">
                    <a:pos x="12" y="299"/>
                  </a:cxn>
                  <a:cxn ang="0">
                    <a:pos x="8" y="228"/>
                  </a:cxn>
                  <a:cxn ang="0">
                    <a:pos x="4" y="167"/>
                  </a:cxn>
                  <a:cxn ang="0">
                    <a:pos x="2" y="120"/>
                  </a:cxn>
                  <a:cxn ang="0">
                    <a:pos x="1" y="89"/>
                  </a:cxn>
                  <a:cxn ang="0">
                    <a:pos x="0" y="78"/>
                  </a:cxn>
                </a:cxnLst>
                <a:rect l="0" t="0" r="r" b="b"/>
                <a:pathLst>
                  <a:path w="412" h="961">
                    <a:moveTo>
                      <a:pt x="237" y="0"/>
                    </a:moveTo>
                    <a:lnTo>
                      <a:pt x="287" y="6"/>
                    </a:lnTo>
                    <a:lnTo>
                      <a:pt x="412" y="64"/>
                    </a:lnTo>
                    <a:lnTo>
                      <a:pt x="412" y="67"/>
                    </a:lnTo>
                    <a:lnTo>
                      <a:pt x="411" y="74"/>
                    </a:lnTo>
                    <a:lnTo>
                      <a:pt x="411" y="87"/>
                    </a:lnTo>
                    <a:lnTo>
                      <a:pt x="409" y="103"/>
                    </a:lnTo>
                    <a:lnTo>
                      <a:pt x="407" y="124"/>
                    </a:lnTo>
                    <a:lnTo>
                      <a:pt x="405" y="147"/>
                    </a:lnTo>
                    <a:lnTo>
                      <a:pt x="403" y="173"/>
                    </a:lnTo>
                    <a:lnTo>
                      <a:pt x="401" y="201"/>
                    </a:lnTo>
                    <a:lnTo>
                      <a:pt x="399" y="231"/>
                    </a:lnTo>
                    <a:lnTo>
                      <a:pt x="394" y="294"/>
                    </a:lnTo>
                    <a:lnTo>
                      <a:pt x="392" y="326"/>
                    </a:lnTo>
                    <a:lnTo>
                      <a:pt x="389" y="357"/>
                    </a:lnTo>
                    <a:lnTo>
                      <a:pt x="388" y="389"/>
                    </a:lnTo>
                    <a:lnTo>
                      <a:pt x="385" y="418"/>
                    </a:lnTo>
                    <a:lnTo>
                      <a:pt x="384" y="446"/>
                    </a:lnTo>
                    <a:lnTo>
                      <a:pt x="382" y="472"/>
                    </a:lnTo>
                    <a:lnTo>
                      <a:pt x="382" y="495"/>
                    </a:lnTo>
                    <a:lnTo>
                      <a:pt x="381" y="514"/>
                    </a:lnTo>
                    <a:lnTo>
                      <a:pt x="381" y="535"/>
                    </a:lnTo>
                    <a:lnTo>
                      <a:pt x="380" y="560"/>
                    </a:lnTo>
                    <a:lnTo>
                      <a:pt x="380" y="836"/>
                    </a:lnTo>
                    <a:lnTo>
                      <a:pt x="381" y="855"/>
                    </a:lnTo>
                    <a:lnTo>
                      <a:pt x="381" y="894"/>
                    </a:lnTo>
                    <a:lnTo>
                      <a:pt x="253" y="961"/>
                    </a:lnTo>
                    <a:lnTo>
                      <a:pt x="251" y="939"/>
                    </a:lnTo>
                    <a:lnTo>
                      <a:pt x="248" y="912"/>
                    </a:lnTo>
                    <a:lnTo>
                      <a:pt x="247" y="880"/>
                    </a:lnTo>
                    <a:lnTo>
                      <a:pt x="246" y="846"/>
                    </a:lnTo>
                    <a:lnTo>
                      <a:pt x="245" y="808"/>
                    </a:lnTo>
                    <a:lnTo>
                      <a:pt x="244" y="768"/>
                    </a:lnTo>
                    <a:lnTo>
                      <a:pt x="244" y="685"/>
                    </a:lnTo>
                    <a:lnTo>
                      <a:pt x="245" y="643"/>
                    </a:lnTo>
                    <a:lnTo>
                      <a:pt x="246" y="601"/>
                    </a:lnTo>
                    <a:lnTo>
                      <a:pt x="247" y="561"/>
                    </a:lnTo>
                    <a:lnTo>
                      <a:pt x="247" y="523"/>
                    </a:lnTo>
                    <a:lnTo>
                      <a:pt x="249" y="488"/>
                    </a:lnTo>
                    <a:lnTo>
                      <a:pt x="250" y="455"/>
                    </a:lnTo>
                    <a:lnTo>
                      <a:pt x="251" y="426"/>
                    </a:lnTo>
                    <a:lnTo>
                      <a:pt x="253" y="402"/>
                    </a:lnTo>
                    <a:lnTo>
                      <a:pt x="258" y="341"/>
                    </a:lnTo>
                    <a:lnTo>
                      <a:pt x="259" y="313"/>
                    </a:lnTo>
                    <a:lnTo>
                      <a:pt x="262" y="285"/>
                    </a:lnTo>
                    <a:lnTo>
                      <a:pt x="263" y="260"/>
                    </a:lnTo>
                    <a:lnTo>
                      <a:pt x="265" y="238"/>
                    </a:lnTo>
                    <a:lnTo>
                      <a:pt x="266" y="220"/>
                    </a:lnTo>
                    <a:lnTo>
                      <a:pt x="266" y="204"/>
                    </a:lnTo>
                    <a:lnTo>
                      <a:pt x="267" y="192"/>
                    </a:lnTo>
                    <a:lnTo>
                      <a:pt x="268" y="184"/>
                    </a:lnTo>
                    <a:lnTo>
                      <a:pt x="268" y="182"/>
                    </a:lnTo>
                    <a:lnTo>
                      <a:pt x="151" y="184"/>
                    </a:lnTo>
                    <a:lnTo>
                      <a:pt x="153" y="205"/>
                    </a:lnTo>
                    <a:lnTo>
                      <a:pt x="156" y="232"/>
                    </a:lnTo>
                    <a:lnTo>
                      <a:pt x="157" y="263"/>
                    </a:lnTo>
                    <a:lnTo>
                      <a:pt x="159" y="298"/>
                    </a:lnTo>
                    <a:lnTo>
                      <a:pt x="160" y="335"/>
                    </a:lnTo>
                    <a:lnTo>
                      <a:pt x="161" y="374"/>
                    </a:lnTo>
                    <a:lnTo>
                      <a:pt x="161" y="415"/>
                    </a:lnTo>
                    <a:lnTo>
                      <a:pt x="162" y="456"/>
                    </a:lnTo>
                    <a:lnTo>
                      <a:pt x="162" y="498"/>
                    </a:lnTo>
                    <a:lnTo>
                      <a:pt x="163" y="539"/>
                    </a:lnTo>
                    <a:lnTo>
                      <a:pt x="163" y="616"/>
                    </a:lnTo>
                    <a:lnTo>
                      <a:pt x="162" y="651"/>
                    </a:lnTo>
                    <a:lnTo>
                      <a:pt x="162" y="708"/>
                    </a:lnTo>
                    <a:lnTo>
                      <a:pt x="160" y="767"/>
                    </a:lnTo>
                    <a:lnTo>
                      <a:pt x="159" y="796"/>
                    </a:lnTo>
                    <a:lnTo>
                      <a:pt x="157" y="824"/>
                    </a:lnTo>
                    <a:lnTo>
                      <a:pt x="156" y="850"/>
                    </a:lnTo>
                    <a:lnTo>
                      <a:pt x="154" y="873"/>
                    </a:lnTo>
                    <a:lnTo>
                      <a:pt x="153" y="894"/>
                    </a:lnTo>
                    <a:lnTo>
                      <a:pt x="151" y="912"/>
                    </a:lnTo>
                    <a:lnTo>
                      <a:pt x="150" y="927"/>
                    </a:lnTo>
                    <a:lnTo>
                      <a:pt x="149" y="938"/>
                    </a:lnTo>
                    <a:lnTo>
                      <a:pt x="148" y="945"/>
                    </a:lnTo>
                    <a:lnTo>
                      <a:pt x="148" y="948"/>
                    </a:lnTo>
                    <a:lnTo>
                      <a:pt x="17" y="909"/>
                    </a:lnTo>
                    <a:lnTo>
                      <a:pt x="17" y="907"/>
                    </a:lnTo>
                    <a:lnTo>
                      <a:pt x="18" y="899"/>
                    </a:lnTo>
                    <a:lnTo>
                      <a:pt x="19" y="887"/>
                    </a:lnTo>
                    <a:lnTo>
                      <a:pt x="19" y="869"/>
                    </a:lnTo>
                    <a:lnTo>
                      <a:pt x="20" y="847"/>
                    </a:lnTo>
                    <a:lnTo>
                      <a:pt x="21" y="821"/>
                    </a:lnTo>
                    <a:lnTo>
                      <a:pt x="22" y="791"/>
                    </a:lnTo>
                    <a:lnTo>
                      <a:pt x="23" y="757"/>
                    </a:lnTo>
                    <a:lnTo>
                      <a:pt x="23" y="637"/>
                    </a:lnTo>
                    <a:lnTo>
                      <a:pt x="22" y="590"/>
                    </a:lnTo>
                    <a:lnTo>
                      <a:pt x="22" y="542"/>
                    </a:lnTo>
                    <a:lnTo>
                      <a:pt x="20" y="501"/>
                    </a:lnTo>
                    <a:lnTo>
                      <a:pt x="19" y="459"/>
                    </a:lnTo>
                    <a:lnTo>
                      <a:pt x="15" y="378"/>
                    </a:lnTo>
                    <a:lnTo>
                      <a:pt x="14" y="338"/>
                    </a:lnTo>
                    <a:lnTo>
                      <a:pt x="12" y="299"/>
                    </a:lnTo>
                    <a:lnTo>
                      <a:pt x="10" y="263"/>
                    </a:lnTo>
                    <a:lnTo>
                      <a:pt x="8" y="228"/>
                    </a:lnTo>
                    <a:lnTo>
                      <a:pt x="6" y="196"/>
                    </a:lnTo>
                    <a:lnTo>
                      <a:pt x="4" y="167"/>
                    </a:lnTo>
                    <a:lnTo>
                      <a:pt x="4" y="142"/>
                    </a:lnTo>
                    <a:lnTo>
                      <a:pt x="2" y="120"/>
                    </a:lnTo>
                    <a:lnTo>
                      <a:pt x="1" y="102"/>
                    </a:lnTo>
                    <a:lnTo>
                      <a:pt x="1" y="89"/>
                    </a:lnTo>
                    <a:lnTo>
                      <a:pt x="0" y="81"/>
                    </a:lnTo>
                    <a:lnTo>
                      <a:pt x="0" y="78"/>
                    </a:lnTo>
                    <a:lnTo>
                      <a:pt x="23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85" name="Freeform 206"/>
              <p:cNvSpPr>
                <a:spLocks/>
              </p:cNvSpPr>
              <p:nvPr/>
            </p:nvSpPr>
            <p:spPr bwMode="auto">
              <a:xfrm>
                <a:off x="3267083" y="5605450"/>
                <a:ext cx="296863" cy="192088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9" y="1"/>
                  </a:cxn>
                  <a:cxn ang="0">
                    <a:pos x="125" y="4"/>
                  </a:cxn>
                  <a:cxn ang="0">
                    <a:pos x="138" y="10"/>
                  </a:cxn>
                  <a:cxn ang="0">
                    <a:pos x="149" y="17"/>
                  </a:cxn>
                  <a:cxn ang="0">
                    <a:pos x="159" y="27"/>
                  </a:cxn>
                  <a:cxn ang="0">
                    <a:pos x="166" y="36"/>
                  </a:cxn>
                  <a:cxn ang="0">
                    <a:pos x="173" y="47"/>
                  </a:cxn>
                  <a:cxn ang="0">
                    <a:pos x="177" y="58"/>
                  </a:cxn>
                  <a:cxn ang="0">
                    <a:pos x="180" y="69"/>
                  </a:cxn>
                  <a:cxn ang="0">
                    <a:pos x="184" y="79"/>
                  </a:cxn>
                  <a:cxn ang="0">
                    <a:pos x="185" y="88"/>
                  </a:cxn>
                  <a:cxn ang="0">
                    <a:pos x="186" y="96"/>
                  </a:cxn>
                  <a:cxn ang="0">
                    <a:pos x="187" y="102"/>
                  </a:cxn>
                  <a:cxn ang="0">
                    <a:pos x="187" y="108"/>
                  </a:cxn>
                  <a:cxn ang="0">
                    <a:pos x="184" y="108"/>
                  </a:cxn>
                  <a:cxn ang="0">
                    <a:pos x="178" y="109"/>
                  </a:cxn>
                  <a:cxn ang="0">
                    <a:pos x="169" y="111"/>
                  </a:cxn>
                  <a:cxn ang="0">
                    <a:pos x="156" y="114"/>
                  </a:cxn>
                  <a:cxn ang="0">
                    <a:pos x="141" y="116"/>
                  </a:cxn>
                  <a:cxn ang="0">
                    <a:pos x="123" y="118"/>
                  </a:cxn>
                  <a:cxn ang="0">
                    <a:pos x="104" y="120"/>
                  </a:cxn>
                  <a:cxn ang="0">
                    <a:pos x="83" y="121"/>
                  </a:cxn>
                  <a:cxn ang="0">
                    <a:pos x="61" y="121"/>
                  </a:cxn>
                  <a:cxn ang="0">
                    <a:pos x="44" y="120"/>
                  </a:cxn>
                  <a:cxn ang="0">
                    <a:pos x="30" y="119"/>
                  </a:cxn>
                  <a:cxn ang="0">
                    <a:pos x="19" y="116"/>
                  </a:cxn>
                  <a:cxn ang="0">
                    <a:pos x="11" y="114"/>
                  </a:cxn>
                  <a:cxn ang="0">
                    <a:pos x="6" y="111"/>
                  </a:cxn>
                  <a:cxn ang="0">
                    <a:pos x="3" y="109"/>
                  </a:cxn>
                  <a:cxn ang="0">
                    <a:pos x="1" y="108"/>
                  </a:cxn>
                  <a:cxn ang="0">
                    <a:pos x="0" y="108"/>
                  </a:cxn>
                  <a:cxn ang="0">
                    <a:pos x="0" y="95"/>
                  </a:cxn>
                  <a:cxn ang="0">
                    <a:pos x="1" y="87"/>
                  </a:cxn>
                  <a:cxn ang="0">
                    <a:pos x="3" y="77"/>
                  </a:cxn>
                  <a:cxn ang="0">
                    <a:pos x="6" y="67"/>
                  </a:cxn>
                  <a:cxn ang="0">
                    <a:pos x="9" y="55"/>
                  </a:cxn>
                  <a:cxn ang="0">
                    <a:pos x="14" y="44"/>
                  </a:cxn>
                  <a:cxn ang="0">
                    <a:pos x="21" y="33"/>
                  </a:cxn>
                  <a:cxn ang="0">
                    <a:pos x="31" y="23"/>
                  </a:cxn>
                  <a:cxn ang="0">
                    <a:pos x="42" y="14"/>
                  </a:cxn>
                  <a:cxn ang="0">
                    <a:pos x="56" y="7"/>
                  </a:cxn>
                  <a:cxn ang="0">
                    <a:pos x="72" y="3"/>
                  </a:cxn>
                  <a:cxn ang="0">
                    <a:pos x="91" y="0"/>
                  </a:cxn>
                </a:cxnLst>
                <a:rect l="0" t="0" r="r" b="b"/>
                <a:pathLst>
                  <a:path w="187" h="121">
                    <a:moveTo>
                      <a:pt x="91" y="0"/>
                    </a:moveTo>
                    <a:lnTo>
                      <a:pt x="109" y="1"/>
                    </a:lnTo>
                    <a:lnTo>
                      <a:pt x="125" y="4"/>
                    </a:lnTo>
                    <a:lnTo>
                      <a:pt x="138" y="10"/>
                    </a:lnTo>
                    <a:lnTo>
                      <a:pt x="149" y="17"/>
                    </a:lnTo>
                    <a:lnTo>
                      <a:pt x="159" y="27"/>
                    </a:lnTo>
                    <a:lnTo>
                      <a:pt x="166" y="36"/>
                    </a:lnTo>
                    <a:lnTo>
                      <a:pt x="173" y="47"/>
                    </a:lnTo>
                    <a:lnTo>
                      <a:pt x="177" y="58"/>
                    </a:lnTo>
                    <a:lnTo>
                      <a:pt x="180" y="69"/>
                    </a:lnTo>
                    <a:lnTo>
                      <a:pt x="184" y="79"/>
                    </a:lnTo>
                    <a:lnTo>
                      <a:pt x="185" y="88"/>
                    </a:lnTo>
                    <a:lnTo>
                      <a:pt x="186" y="96"/>
                    </a:lnTo>
                    <a:lnTo>
                      <a:pt x="187" y="102"/>
                    </a:lnTo>
                    <a:lnTo>
                      <a:pt x="187" y="108"/>
                    </a:lnTo>
                    <a:lnTo>
                      <a:pt x="184" y="108"/>
                    </a:lnTo>
                    <a:lnTo>
                      <a:pt x="178" y="109"/>
                    </a:lnTo>
                    <a:lnTo>
                      <a:pt x="169" y="111"/>
                    </a:lnTo>
                    <a:lnTo>
                      <a:pt x="156" y="114"/>
                    </a:lnTo>
                    <a:lnTo>
                      <a:pt x="141" y="116"/>
                    </a:lnTo>
                    <a:lnTo>
                      <a:pt x="123" y="118"/>
                    </a:lnTo>
                    <a:lnTo>
                      <a:pt x="104" y="120"/>
                    </a:lnTo>
                    <a:lnTo>
                      <a:pt x="83" y="121"/>
                    </a:lnTo>
                    <a:lnTo>
                      <a:pt x="61" y="121"/>
                    </a:lnTo>
                    <a:lnTo>
                      <a:pt x="44" y="120"/>
                    </a:lnTo>
                    <a:lnTo>
                      <a:pt x="30" y="119"/>
                    </a:lnTo>
                    <a:lnTo>
                      <a:pt x="19" y="116"/>
                    </a:lnTo>
                    <a:lnTo>
                      <a:pt x="11" y="114"/>
                    </a:lnTo>
                    <a:lnTo>
                      <a:pt x="6" y="111"/>
                    </a:lnTo>
                    <a:lnTo>
                      <a:pt x="3" y="109"/>
                    </a:lnTo>
                    <a:lnTo>
                      <a:pt x="1" y="108"/>
                    </a:lnTo>
                    <a:lnTo>
                      <a:pt x="0" y="108"/>
                    </a:lnTo>
                    <a:lnTo>
                      <a:pt x="0" y="95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6" y="67"/>
                    </a:lnTo>
                    <a:lnTo>
                      <a:pt x="9" y="55"/>
                    </a:lnTo>
                    <a:lnTo>
                      <a:pt x="14" y="44"/>
                    </a:lnTo>
                    <a:lnTo>
                      <a:pt x="21" y="33"/>
                    </a:lnTo>
                    <a:lnTo>
                      <a:pt x="31" y="23"/>
                    </a:lnTo>
                    <a:lnTo>
                      <a:pt x="42" y="14"/>
                    </a:lnTo>
                    <a:lnTo>
                      <a:pt x="56" y="7"/>
                    </a:lnTo>
                    <a:lnTo>
                      <a:pt x="72" y="3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86" name="Freeform 207"/>
              <p:cNvSpPr>
                <a:spLocks/>
              </p:cNvSpPr>
              <p:nvPr/>
            </p:nvSpPr>
            <p:spPr bwMode="auto">
              <a:xfrm>
                <a:off x="3714758" y="5610211"/>
                <a:ext cx="319089" cy="203199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128" y="0"/>
                  </a:cxn>
                  <a:cxn ang="0">
                    <a:pos x="144" y="3"/>
                  </a:cxn>
                  <a:cxn ang="0">
                    <a:pos x="157" y="9"/>
                  </a:cxn>
                  <a:cxn ang="0">
                    <a:pos x="168" y="17"/>
                  </a:cxn>
                  <a:cxn ang="0">
                    <a:pos x="178" y="25"/>
                  </a:cxn>
                  <a:cxn ang="0">
                    <a:pos x="185" y="36"/>
                  </a:cxn>
                  <a:cxn ang="0">
                    <a:pos x="190" y="47"/>
                  </a:cxn>
                  <a:cxn ang="0">
                    <a:pos x="194" y="58"/>
                  </a:cxn>
                  <a:cxn ang="0">
                    <a:pos x="197" y="68"/>
                  </a:cxn>
                  <a:cxn ang="0">
                    <a:pos x="200" y="78"/>
                  </a:cxn>
                  <a:cxn ang="0">
                    <a:pos x="200" y="87"/>
                  </a:cxn>
                  <a:cxn ang="0">
                    <a:pos x="201" y="95"/>
                  </a:cxn>
                  <a:cxn ang="0">
                    <a:pos x="201" y="108"/>
                  </a:cxn>
                  <a:cxn ang="0">
                    <a:pos x="200" y="108"/>
                  </a:cxn>
                  <a:cxn ang="0">
                    <a:pos x="199" y="111"/>
                  </a:cxn>
                  <a:cxn ang="0">
                    <a:pos x="195" y="113"/>
                  </a:cxn>
                  <a:cxn ang="0">
                    <a:pos x="189" y="116"/>
                  </a:cxn>
                  <a:cxn ang="0">
                    <a:pos x="180" y="119"/>
                  </a:cxn>
                  <a:cxn ang="0">
                    <a:pos x="167" y="122"/>
                  </a:cxn>
                  <a:cxn ang="0">
                    <a:pos x="151" y="125"/>
                  </a:cxn>
                  <a:cxn ang="0">
                    <a:pos x="130" y="127"/>
                  </a:cxn>
                  <a:cxn ang="0">
                    <a:pos x="110" y="128"/>
                  </a:cxn>
                  <a:cxn ang="0">
                    <a:pos x="91" y="127"/>
                  </a:cxn>
                  <a:cxn ang="0">
                    <a:pos x="73" y="125"/>
                  </a:cxn>
                  <a:cxn ang="0">
                    <a:pos x="56" y="123"/>
                  </a:cxn>
                  <a:cxn ang="0">
                    <a:pos x="40" y="119"/>
                  </a:cxn>
                  <a:cxn ang="0">
                    <a:pos x="27" y="116"/>
                  </a:cxn>
                  <a:cxn ang="0">
                    <a:pos x="16" y="112"/>
                  </a:cxn>
                  <a:cxn ang="0">
                    <a:pos x="7" y="109"/>
                  </a:cxn>
                  <a:cxn ang="0">
                    <a:pos x="2" y="108"/>
                  </a:cxn>
                  <a:cxn ang="0">
                    <a:pos x="0" y="107"/>
                  </a:cxn>
                  <a:cxn ang="0">
                    <a:pos x="0" y="102"/>
                  </a:cxn>
                  <a:cxn ang="0">
                    <a:pos x="1" y="96"/>
                  </a:cxn>
                  <a:cxn ang="0">
                    <a:pos x="2" y="89"/>
                  </a:cxn>
                  <a:cxn ang="0">
                    <a:pos x="4" y="80"/>
                  </a:cxn>
                  <a:cxn ang="0">
                    <a:pos x="7" y="71"/>
                  </a:cxn>
                  <a:cxn ang="0">
                    <a:pos x="11" y="60"/>
                  </a:cxn>
                  <a:cxn ang="0">
                    <a:pos x="17" y="50"/>
                  </a:cxn>
                  <a:cxn ang="0">
                    <a:pos x="24" y="39"/>
                  </a:cxn>
                  <a:cxn ang="0">
                    <a:pos x="33" y="29"/>
                  </a:cxn>
                  <a:cxn ang="0">
                    <a:pos x="44" y="21"/>
                  </a:cxn>
                  <a:cxn ang="0">
                    <a:pos x="56" y="13"/>
                  </a:cxn>
                  <a:cxn ang="0">
                    <a:pos x="72" y="6"/>
                  </a:cxn>
                  <a:cxn ang="0">
                    <a:pos x="90" y="2"/>
                  </a:cxn>
                  <a:cxn ang="0">
                    <a:pos x="110" y="0"/>
                  </a:cxn>
                </a:cxnLst>
                <a:rect l="0" t="0" r="r" b="b"/>
                <a:pathLst>
                  <a:path w="201" h="128">
                    <a:moveTo>
                      <a:pt x="110" y="0"/>
                    </a:moveTo>
                    <a:lnTo>
                      <a:pt x="128" y="0"/>
                    </a:lnTo>
                    <a:lnTo>
                      <a:pt x="144" y="3"/>
                    </a:lnTo>
                    <a:lnTo>
                      <a:pt x="157" y="9"/>
                    </a:lnTo>
                    <a:lnTo>
                      <a:pt x="168" y="17"/>
                    </a:lnTo>
                    <a:lnTo>
                      <a:pt x="178" y="25"/>
                    </a:lnTo>
                    <a:lnTo>
                      <a:pt x="185" y="36"/>
                    </a:lnTo>
                    <a:lnTo>
                      <a:pt x="190" y="47"/>
                    </a:lnTo>
                    <a:lnTo>
                      <a:pt x="194" y="58"/>
                    </a:lnTo>
                    <a:lnTo>
                      <a:pt x="197" y="68"/>
                    </a:lnTo>
                    <a:lnTo>
                      <a:pt x="200" y="78"/>
                    </a:lnTo>
                    <a:lnTo>
                      <a:pt x="200" y="87"/>
                    </a:lnTo>
                    <a:lnTo>
                      <a:pt x="201" y="95"/>
                    </a:lnTo>
                    <a:lnTo>
                      <a:pt x="201" y="108"/>
                    </a:lnTo>
                    <a:lnTo>
                      <a:pt x="200" y="108"/>
                    </a:lnTo>
                    <a:lnTo>
                      <a:pt x="199" y="111"/>
                    </a:lnTo>
                    <a:lnTo>
                      <a:pt x="195" y="113"/>
                    </a:lnTo>
                    <a:lnTo>
                      <a:pt x="189" y="116"/>
                    </a:lnTo>
                    <a:lnTo>
                      <a:pt x="180" y="119"/>
                    </a:lnTo>
                    <a:lnTo>
                      <a:pt x="167" y="122"/>
                    </a:lnTo>
                    <a:lnTo>
                      <a:pt x="151" y="125"/>
                    </a:lnTo>
                    <a:lnTo>
                      <a:pt x="130" y="127"/>
                    </a:lnTo>
                    <a:lnTo>
                      <a:pt x="110" y="128"/>
                    </a:lnTo>
                    <a:lnTo>
                      <a:pt x="91" y="127"/>
                    </a:lnTo>
                    <a:lnTo>
                      <a:pt x="73" y="125"/>
                    </a:lnTo>
                    <a:lnTo>
                      <a:pt x="56" y="123"/>
                    </a:lnTo>
                    <a:lnTo>
                      <a:pt x="40" y="119"/>
                    </a:lnTo>
                    <a:lnTo>
                      <a:pt x="27" y="116"/>
                    </a:lnTo>
                    <a:lnTo>
                      <a:pt x="16" y="112"/>
                    </a:lnTo>
                    <a:lnTo>
                      <a:pt x="7" y="109"/>
                    </a:lnTo>
                    <a:lnTo>
                      <a:pt x="2" y="108"/>
                    </a:lnTo>
                    <a:lnTo>
                      <a:pt x="0" y="107"/>
                    </a:lnTo>
                    <a:lnTo>
                      <a:pt x="0" y="102"/>
                    </a:lnTo>
                    <a:lnTo>
                      <a:pt x="1" y="96"/>
                    </a:lnTo>
                    <a:lnTo>
                      <a:pt x="2" y="89"/>
                    </a:lnTo>
                    <a:lnTo>
                      <a:pt x="4" y="80"/>
                    </a:lnTo>
                    <a:lnTo>
                      <a:pt x="7" y="71"/>
                    </a:lnTo>
                    <a:lnTo>
                      <a:pt x="11" y="60"/>
                    </a:lnTo>
                    <a:lnTo>
                      <a:pt x="17" y="50"/>
                    </a:lnTo>
                    <a:lnTo>
                      <a:pt x="24" y="39"/>
                    </a:lnTo>
                    <a:lnTo>
                      <a:pt x="33" y="29"/>
                    </a:lnTo>
                    <a:lnTo>
                      <a:pt x="44" y="21"/>
                    </a:lnTo>
                    <a:lnTo>
                      <a:pt x="56" y="13"/>
                    </a:lnTo>
                    <a:lnTo>
                      <a:pt x="72" y="6"/>
                    </a:lnTo>
                    <a:lnTo>
                      <a:pt x="90" y="2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87" name="Freeform 208"/>
              <p:cNvSpPr>
                <a:spLocks/>
              </p:cNvSpPr>
              <p:nvPr/>
            </p:nvSpPr>
            <p:spPr bwMode="auto">
              <a:xfrm>
                <a:off x="3576645" y="2987667"/>
                <a:ext cx="193675" cy="160338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2" y="0"/>
                  </a:cxn>
                  <a:cxn ang="0">
                    <a:pos x="94" y="98"/>
                  </a:cxn>
                  <a:cxn ang="0">
                    <a:pos x="67" y="101"/>
                  </a:cxn>
                  <a:cxn ang="0">
                    <a:pos x="0" y="13"/>
                  </a:cxn>
                  <a:cxn ang="0">
                    <a:pos x="3" y="13"/>
                  </a:cxn>
                  <a:cxn ang="0">
                    <a:pos x="9" y="12"/>
                  </a:cxn>
                  <a:cxn ang="0">
                    <a:pos x="18" y="12"/>
                  </a:cxn>
                  <a:cxn ang="0">
                    <a:pos x="30" y="10"/>
                  </a:cxn>
                  <a:cxn ang="0">
                    <a:pos x="42" y="9"/>
                  </a:cxn>
                  <a:cxn ang="0">
                    <a:pos x="53" y="8"/>
                  </a:cxn>
                  <a:cxn ang="0">
                    <a:pos x="63" y="7"/>
                  </a:cxn>
                  <a:cxn ang="0">
                    <a:pos x="76" y="5"/>
                  </a:cxn>
                  <a:cxn ang="0">
                    <a:pos x="91" y="4"/>
                  </a:cxn>
                  <a:cxn ang="0">
                    <a:pos x="102" y="2"/>
                  </a:cxn>
                  <a:cxn ang="0">
                    <a:pos x="112" y="1"/>
                  </a:cxn>
                  <a:cxn ang="0">
                    <a:pos x="120" y="0"/>
                  </a:cxn>
                </a:cxnLst>
                <a:rect l="0" t="0" r="r" b="b"/>
                <a:pathLst>
                  <a:path w="122" h="101">
                    <a:moveTo>
                      <a:pt x="120" y="0"/>
                    </a:moveTo>
                    <a:lnTo>
                      <a:pt x="122" y="0"/>
                    </a:lnTo>
                    <a:lnTo>
                      <a:pt x="94" y="98"/>
                    </a:lnTo>
                    <a:lnTo>
                      <a:pt x="67" y="101"/>
                    </a:lnTo>
                    <a:lnTo>
                      <a:pt x="0" y="13"/>
                    </a:lnTo>
                    <a:lnTo>
                      <a:pt x="3" y="13"/>
                    </a:lnTo>
                    <a:lnTo>
                      <a:pt x="9" y="12"/>
                    </a:lnTo>
                    <a:lnTo>
                      <a:pt x="18" y="12"/>
                    </a:lnTo>
                    <a:lnTo>
                      <a:pt x="30" y="10"/>
                    </a:lnTo>
                    <a:lnTo>
                      <a:pt x="42" y="9"/>
                    </a:lnTo>
                    <a:lnTo>
                      <a:pt x="53" y="8"/>
                    </a:lnTo>
                    <a:lnTo>
                      <a:pt x="63" y="7"/>
                    </a:lnTo>
                    <a:lnTo>
                      <a:pt x="76" y="5"/>
                    </a:lnTo>
                    <a:lnTo>
                      <a:pt x="91" y="4"/>
                    </a:lnTo>
                    <a:lnTo>
                      <a:pt x="102" y="2"/>
                    </a:lnTo>
                    <a:lnTo>
                      <a:pt x="112" y="1"/>
                    </a:lnTo>
                    <a:lnTo>
                      <a:pt x="12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6400">
                      <a:shade val="30000"/>
                      <a:satMod val="115000"/>
                    </a:srgbClr>
                  </a:gs>
                  <a:gs pos="50000">
                    <a:srgbClr val="FF6400">
                      <a:shade val="67500"/>
                      <a:satMod val="115000"/>
                    </a:srgbClr>
                  </a:gs>
                  <a:gs pos="100000">
                    <a:srgbClr val="FF64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88" name="Freeform 209"/>
              <p:cNvSpPr>
                <a:spLocks/>
              </p:cNvSpPr>
              <p:nvPr/>
            </p:nvSpPr>
            <p:spPr bwMode="auto">
              <a:xfrm>
                <a:off x="3648084" y="3116255"/>
                <a:ext cx="180975" cy="696911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8" y="2"/>
                  </a:cxn>
                  <a:cxn ang="0">
                    <a:pos x="49" y="7"/>
                  </a:cxn>
                  <a:cxn ang="0">
                    <a:pos x="53" y="18"/>
                  </a:cxn>
                  <a:cxn ang="0">
                    <a:pos x="56" y="30"/>
                  </a:cxn>
                  <a:cxn ang="0">
                    <a:pos x="60" y="46"/>
                  </a:cxn>
                  <a:cxn ang="0">
                    <a:pos x="65" y="64"/>
                  </a:cxn>
                  <a:cxn ang="0">
                    <a:pos x="71" y="84"/>
                  </a:cxn>
                  <a:cxn ang="0">
                    <a:pos x="76" y="105"/>
                  </a:cxn>
                  <a:cxn ang="0">
                    <a:pos x="82" y="129"/>
                  </a:cxn>
                  <a:cxn ang="0">
                    <a:pos x="88" y="152"/>
                  </a:cxn>
                  <a:cxn ang="0">
                    <a:pos x="93" y="177"/>
                  </a:cxn>
                  <a:cxn ang="0">
                    <a:pos x="99" y="200"/>
                  </a:cxn>
                  <a:cxn ang="0">
                    <a:pos x="104" y="225"/>
                  </a:cxn>
                  <a:cxn ang="0">
                    <a:pos x="107" y="247"/>
                  </a:cxn>
                  <a:cxn ang="0">
                    <a:pos x="111" y="269"/>
                  </a:cxn>
                  <a:cxn ang="0">
                    <a:pos x="114" y="290"/>
                  </a:cxn>
                  <a:cxn ang="0">
                    <a:pos x="67" y="439"/>
                  </a:cxn>
                  <a:cxn ang="0">
                    <a:pos x="0" y="323"/>
                  </a:cxn>
                  <a:cxn ang="0">
                    <a:pos x="0" y="321"/>
                  </a:cxn>
                  <a:cxn ang="0">
                    <a:pos x="1" y="313"/>
                  </a:cxn>
                  <a:cxn ang="0">
                    <a:pos x="2" y="301"/>
                  </a:cxn>
                  <a:cxn ang="0">
                    <a:pos x="4" y="285"/>
                  </a:cxn>
                  <a:cxn ang="0">
                    <a:pos x="6" y="265"/>
                  </a:cxn>
                  <a:cxn ang="0">
                    <a:pos x="8" y="243"/>
                  </a:cxn>
                  <a:cxn ang="0">
                    <a:pos x="9" y="219"/>
                  </a:cxn>
                  <a:cxn ang="0">
                    <a:pos x="12" y="193"/>
                  </a:cxn>
                  <a:cxn ang="0">
                    <a:pos x="14" y="167"/>
                  </a:cxn>
                  <a:cxn ang="0">
                    <a:pos x="16" y="140"/>
                  </a:cxn>
                  <a:cxn ang="0">
                    <a:pos x="17" y="112"/>
                  </a:cxn>
                  <a:cxn ang="0">
                    <a:pos x="19" y="87"/>
                  </a:cxn>
                  <a:cxn ang="0">
                    <a:pos x="20" y="61"/>
                  </a:cxn>
                  <a:cxn ang="0">
                    <a:pos x="20" y="18"/>
                  </a:cxn>
                  <a:cxn ang="0">
                    <a:pos x="19" y="0"/>
                  </a:cxn>
                  <a:cxn ang="0">
                    <a:pos x="47" y="0"/>
                  </a:cxn>
                </a:cxnLst>
                <a:rect l="0" t="0" r="r" b="b"/>
                <a:pathLst>
                  <a:path w="114" h="439">
                    <a:moveTo>
                      <a:pt x="47" y="0"/>
                    </a:moveTo>
                    <a:lnTo>
                      <a:pt x="48" y="2"/>
                    </a:lnTo>
                    <a:lnTo>
                      <a:pt x="49" y="7"/>
                    </a:lnTo>
                    <a:lnTo>
                      <a:pt x="53" y="18"/>
                    </a:lnTo>
                    <a:lnTo>
                      <a:pt x="56" y="30"/>
                    </a:lnTo>
                    <a:lnTo>
                      <a:pt x="60" y="46"/>
                    </a:lnTo>
                    <a:lnTo>
                      <a:pt x="65" y="64"/>
                    </a:lnTo>
                    <a:lnTo>
                      <a:pt x="71" y="84"/>
                    </a:lnTo>
                    <a:lnTo>
                      <a:pt x="76" y="105"/>
                    </a:lnTo>
                    <a:lnTo>
                      <a:pt x="82" y="129"/>
                    </a:lnTo>
                    <a:lnTo>
                      <a:pt x="88" y="152"/>
                    </a:lnTo>
                    <a:lnTo>
                      <a:pt x="93" y="177"/>
                    </a:lnTo>
                    <a:lnTo>
                      <a:pt x="99" y="200"/>
                    </a:lnTo>
                    <a:lnTo>
                      <a:pt x="104" y="225"/>
                    </a:lnTo>
                    <a:lnTo>
                      <a:pt x="107" y="247"/>
                    </a:lnTo>
                    <a:lnTo>
                      <a:pt x="111" y="269"/>
                    </a:lnTo>
                    <a:lnTo>
                      <a:pt x="114" y="290"/>
                    </a:lnTo>
                    <a:lnTo>
                      <a:pt x="67" y="439"/>
                    </a:lnTo>
                    <a:lnTo>
                      <a:pt x="0" y="323"/>
                    </a:lnTo>
                    <a:lnTo>
                      <a:pt x="0" y="321"/>
                    </a:lnTo>
                    <a:lnTo>
                      <a:pt x="1" y="313"/>
                    </a:lnTo>
                    <a:lnTo>
                      <a:pt x="2" y="301"/>
                    </a:lnTo>
                    <a:lnTo>
                      <a:pt x="4" y="285"/>
                    </a:lnTo>
                    <a:lnTo>
                      <a:pt x="6" y="265"/>
                    </a:lnTo>
                    <a:lnTo>
                      <a:pt x="8" y="243"/>
                    </a:lnTo>
                    <a:lnTo>
                      <a:pt x="9" y="219"/>
                    </a:lnTo>
                    <a:lnTo>
                      <a:pt x="12" y="193"/>
                    </a:lnTo>
                    <a:lnTo>
                      <a:pt x="14" y="167"/>
                    </a:lnTo>
                    <a:lnTo>
                      <a:pt x="16" y="140"/>
                    </a:lnTo>
                    <a:lnTo>
                      <a:pt x="17" y="112"/>
                    </a:lnTo>
                    <a:lnTo>
                      <a:pt x="19" y="87"/>
                    </a:lnTo>
                    <a:lnTo>
                      <a:pt x="20" y="61"/>
                    </a:lnTo>
                    <a:lnTo>
                      <a:pt x="20" y="18"/>
                    </a:lnTo>
                    <a:lnTo>
                      <a:pt x="19" y="0"/>
                    </a:lnTo>
                    <a:lnTo>
                      <a:pt x="4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6400">
                      <a:shade val="30000"/>
                      <a:satMod val="115000"/>
                    </a:srgbClr>
                  </a:gs>
                  <a:gs pos="50000">
                    <a:srgbClr val="FF6400">
                      <a:shade val="67500"/>
                      <a:satMod val="115000"/>
                    </a:srgbClr>
                  </a:gs>
                  <a:gs pos="100000">
                    <a:srgbClr val="FF64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89" name="Freeform 210"/>
              <p:cNvSpPr>
                <a:spLocks/>
              </p:cNvSpPr>
              <p:nvPr/>
            </p:nvSpPr>
            <p:spPr bwMode="auto">
              <a:xfrm>
                <a:off x="3119444" y="1708146"/>
                <a:ext cx="976315" cy="1139822"/>
              </a:xfrm>
              <a:custGeom>
                <a:avLst/>
                <a:gdLst/>
                <a:ahLst/>
                <a:cxnLst>
                  <a:cxn ang="0">
                    <a:pos x="272" y="0"/>
                  </a:cxn>
                  <a:cxn ang="0">
                    <a:pos x="306" y="3"/>
                  </a:cxn>
                  <a:cxn ang="0">
                    <a:pos x="339" y="10"/>
                  </a:cxn>
                  <a:cxn ang="0">
                    <a:pos x="371" y="21"/>
                  </a:cxn>
                  <a:cxn ang="0">
                    <a:pos x="402" y="35"/>
                  </a:cxn>
                  <a:cxn ang="0">
                    <a:pos x="433" y="53"/>
                  </a:cxn>
                  <a:cxn ang="0">
                    <a:pos x="462" y="75"/>
                  </a:cxn>
                  <a:cxn ang="0">
                    <a:pos x="489" y="100"/>
                  </a:cxn>
                  <a:cxn ang="0">
                    <a:pos x="514" y="128"/>
                  </a:cxn>
                  <a:cxn ang="0">
                    <a:pos x="538" y="159"/>
                  </a:cxn>
                  <a:cxn ang="0">
                    <a:pos x="559" y="193"/>
                  </a:cxn>
                  <a:cxn ang="0">
                    <a:pos x="577" y="230"/>
                  </a:cxn>
                  <a:cxn ang="0">
                    <a:pos x="593" y="270"/>
                  </a:cxn>
                  <a:cxn ang="0">
                    <a:pos x="604" y="312"/>
                  </a:cxn>
                  <a:cxn ang="0">
                    <a:pos x="611" y="346"/>
                  </a:cxn>
                  <a:cxn ang="0">
                    <a:pos x="614" y="380"/>
                  </a:cxn>
                  <a:cxn ang="0">
                    <a:pos x="615" y="414"/>
                  </a:cxn>
                  <a:cxn ang="0">
                    <a:pos x="614" y="447"/>
                  </a:cxn>
                  <a:cxn ang="0">
                    <a:pos x="609" y="479"/>
                  </a:cxn>
                  <a:cxn ang="0">
                    <a:pos x="602" y="510"/>
                  </a:cxn>
                  <a:cxn ang="0">
                    <a:pos x="592" y="541"/>
                  </a:cxn>
                  <a:cxn ang="0">
                    <a:pos x="579" y="569"/>
                  </a:cxn>
                  <a:cxn ang="0">
                    <a:pos x="564" y="596"/>
                  </a:cxn>
                  <a:cxn ang="0">
                    <a:pos x="547" y="621"/>
                  </a:cxn>
                  <a:cxn ang="0">
                    <a:pos x="527" y="643"/>
                  </a:cxn>
                  <a:cxn ang="0">
                    <a:pos x="505" y="663"/>
                  </a:cxn>
                  <a:cxn ang="0">
                    <a:pos x="480" y="680"/>
                  </a:cxn>
                  <a:cxn ang="0">
                    <a:pos x="455" y="695"/>
                  </a:cxn>
                  <a:cxn ang="0">
                    <a:pos x="426" y="705"/>
                  </a:cxn>
                  <a:cxn ang="0">
                    <a:pos x="396" y="713"/>
                  </a:cxn>
                  <a:cxn ang="0">
                    <a:pos x="359" y="718"/>
                  </a:cxn>
                  <a:cxn ang="0">
                    <a:pos x="323" y="718"/>
                  </a:cxn>
                  <a:cxn ang="0">
                    <a:pos x="288" y="713"/>
                  </a:cxn>
                  <a:cxn ang="0">
                    <a:pos x="254" y="705"/>
                  </a:cxn>
                  <a:cxn ang="0">
                    <a:pos x="221" y="691"/>
                  </a:cxn>
                  <a:cxn ang="0">
                    <a:pos x="190" y="675"/>
                  </a:cxn>
                  <a:cxn ang="0">
                    <a:pos x="160" y="655"/>
                  </a:cxn>
                  <a:cxn ang="0">
                    <a:pos x="132" y="630"/>
                  </a:cxn>
                  <a:cxn ang="0">
                    <a:pos x="106" y="603"/>
                  </a:cxn>
                  <a:cxn ang="0">
                    <a:pos x="81" y="572"/>
                  </a:cxn>
                  <a:cxn ang="0">
                    <a:pos x="60" y="539"/>
                  </a:cxn>
                  <a:cxn ang="0">
                    <a:pos x="41" y="502"/>
                  </a:cxn>
                  <a:cxn ang="0">
                    <a:pos x="25" y="463"/>
                  </a:cxn>
                  <a:cxn ang="0">
                    <a:pos x="15" y="431"/>
                  </a:cxn>
                  <a:cxn ang="0">
                    <a:pos x="7" y="397"/>
                  </a:cxn>
                  <a:cxn ang="0">
                    <a:pos x="2" y="364"/>
                  </a:cxn>
                  <a:cxn ang="0">
                    <a:pos x="0" y="329"/>
                  </a:cxn>
                  <a:cxn ang="0">
                    <a:pos x="1" y="296"/>
                  </a:cxn>
                  <a:cxn ang="0">
                    <a:pos x="4" y="262"/>
                  </a:cxn>
                  <a:cxn ang="0">
                    <a:pos x="9" y="229"/>
                  </a:cxn>
                  <a:cxn ang="0">
                    <a:pos x="18" y="197"/>
                  </a:cxn>
                  <a:cxn ang="0">
                    <a:pos x="29" y="166"/>
                  </a:cxn>
                  <a:cxn ang="0">
                    <a:pos x="42" y="136"/>
                  </a:cxn>
                  <a:cxn ang="0">
                    <a:pos x="58" y="110"/>
                  </a:cxn>
                  <a:cxn ang="0">
                    <a:pos x="76" y="85"/>
                  </a:cxn>
                  <a:cxn ang="0">
                    <a:pos x="96" y="63"/>
                  </a:cxn>
                  <a:cxn ang="0">
                    <a:pos x="119" y="44"/>
                  </a:cxn>
                  <a:cxn ang="0">
                    <a:pos x="145" y="28"/>
                  </a:cxn>
                  <a:cxn ang="0">
                    <a:pos x="172" y="16"/>
                  </a:cxn>
                  <a:cxn ang="0">
                    <a:pos x="205" y="6"/>
                  </a:cxn>
                  <a:cxn ang="0">
                    <a:pos x="239" y="2"/>
                  </a:cxn>
                  <a:cxn ang="0">
                    <a:pos x="272" y="0"/>
                  </a:cxn>
                </a:cxnLst>
                <a:rect l="0" t="0" r="r" b="b"/>
                <a:pathLst>
                  <a:path w="615" h="718">
                    <a:moveTo>
                      <a:pt x="272" y="0"/>
                    </a:moveTo>
                    <a:lnTo>
                      <a:pt x="306" y="3"/>
                    </a:lnTo>
                    <a:lnTo>
                      <a:pt x="339" y="10"/>
                    </a:lnTo>
                    <a:lnTo>
                      <a:pt x="371" y="21"/>
                    </a:lnTo>
                    <a:lnTo>
                      <a:pt x="402" y="35"/>
                    </a:lnTo>
                    <a:lnTo>
                      <a:pt x="433" y="53"/>
                    </a:lnTo>
                    <a:lnTo>
                      <a:pt x="462" y="75"/>
                    </a:lnTo>
                    <a:lnTo>
                      <a:pt x="489" y="100"/>
                    </a:lnTo>
                    <a:lnTo>
                      <a:pt x="514" y="128"/>
                    </a:lnTo>
                    <a:lnTo>
                      <a:pt x="538" y="159"/>
                    </a:lnTo>
                    <a:lnTo>
                      <a:pt x="559" y="193"/>
                    </a:lnTo>
                    <a:lnTo>
                      <a:pt x="577" y="230"/>
                    </a:lnTo>
                    <a:lnTo>
                      <a:pt x="593" y="270"/>
                    </a:lnTo>
                    <a:lnTo>
                      <a:pt x="604" y="312"/>
                    </a:lnTo>
                    <a:lnTo>
                      <a:pt x="611" y="346"/>
                    </a:lnTo>
                    <a:lnTo>
                      <a:pt x="614" y="380"/>
                    </a:lnTo>
                    <a:lnTo>
                      <a:pt x="615" y="414"/>
                    </a:lnTo>
                    <a:lnTo>
                      <a:pt x="614" y="447"/>
                    </a:lnTo>
                    <a:lnTo>
                      <a:pt x="609" y="479"/>
                    </a:lnTo>
                    <a:lnTo>
                      <a:pt x="602" y="510"/>
                    </a:lnTo>
                    <a:lnTo>
                      <a:pt x="592" y="541"/>
                    </a:lnTo>
                    <a:lnTo>
                      <a:pt x="579" y="569"/>
                    </a:lnTo>
                    <a:lnTo>
                      <a:pt x="564" y="596"/>
                    </a:lnTo>
                    <a:lnTo>
                      <a:pt x="547" y="621"/>
                    </a:lnTo>
                    <a:lnTo>
                      <a:pt x="527" y="643"/>
                    </a:lnTo>
                    <a:lnTo>
                      <a:pt x="505" y="663"/>
                    </a:lnTo>
                    <a:lnTo>
                      <a:pt x="480" y="680"/>
                    </a:lnTo>
                    <a:lnTo>
                      <a:pt x="455" y="695"/>
                    </a:lnTo>
                    <a:lnTo>
                      <a:pt x="426" y="705"/>
                    </a:lnTo>
                    <a:lnTo>
                      <a:pt x="396" y="713"/>
                    </a:lnTo>
                    <a:lnTo>
                      <a:pt x="359" y="718"/>
                    </a:lnTo>
                    <a:lnTo>
                      <a:pt x="323" y="718"/>
                    </a:lnTo>
                    <a:lnTo>
                      <a:pt x="288" y="713"/>
                    </a:lnTo>
                    <a:lnTo>
                      <a:pt x="254" y="705"/>
                    </a:lnTo>
                    <a:lnTo>
                      <a:pt x="221" y="691"/>
                    </a:lnTo>
                    <a:lnTo>
                      <a:pt x="190" y="675"/>
                    </a:lnTo>
                    <a:lnTo>
                      <a:pt x="160" y="655"/>
                    </a:lnTo>
                    <a:lnTo>
                      <a:pt x="132" y="630"/>
                    </a:lnTo>
                    <a:lnTo>
                      <a:pt x="106" y="603"/>
                    </a:lnTo>
                    <a:lnTo>
                      <a:pt x="81" y="572"/>
                    </a:lnTo>
                    <a:lnTo>
                      <a:pt x="60" y="539"/>
                    </a:lnTo>
                    <a:lnTo>
                      <a:pt x="41" y="502"/>
                    </a:lnTo>
                    <a:lnTo>
                      <a:pt x="25" y="463"/>
                    </a:lnTo>
                    <a:lnTo>
                      <a:pt x="15" y="431"/>
                    </a:lnTo>
                    <a:lnTo>
                      <a:pt x="7" y="397"/>
                    </a:lnTo>
                    <a:lnTo>
                      <a:pt x="2" y="364"/>
                    </a:lnTo>
                    <a:lnTo>
                      <a:pt x="0" y="329"/>
                    </a:lnTo>
                    <a:lnTo>
                      <a:pt x="1" y="296"/>
                    </a:lnTo>
                    <a:lnTo>
                      <a:pt x="4" y="262"/>
                    </a:lnTo>
                    <a:lnTo>
                      <a:pt x="9" y="229"/>
                    </a:lnTo>
                    <a:lnTo>
                      <a:pt x="18" y="197"/>
                    </a:lnTo>
                    <a:lnTo>
                      <a:pt x="29" y="166"/>
                    </a:lnTo>
                    <a:lnTo>
                      <a:pt x="42" y="136"/>
                    </a:lnTo>
                    <a:lnTo>
                      <a:pt x="58" y="110"/>
                    </a:lnTo>
                    <a:lnTo>
                      <a:pt x="76" y="85"/>
                    </a:lnTo>
                    <a:lnTo>
                      <a:pt x="96" y="63"/>
                    </a:lnTo>
                    <a:lnTo>
                      <a:pt x="119" y="44"/>
                    </a:lnTo>
                    <a:lnTo>
                      <a:pt x="145" y="28"/>
                    </a:lnTo>
                    <a:lnTo>
                      <a:pt x="172" y="16"/>
                    </a:lnTo>
                    <a:lnTo>
                      <a:pt x="205" y="6"/>
                    </a:lnTo>
                    <a:lnTo>
                      <a:pt x="239" y="2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0" name="Freeform 211"/>
              <p:cNvSpPr>
                <a:spLocks/>
              </p:cNvSpPr>
              <p:nvPr/>
            </p:nvSpPr>
            <p:spPr bwMode="auto">
              <a:xfrm>
                <a:off x="3184532" y="1763709"/>
                <a:ext cx="881065" cy="102869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283" y="4"/>
                  </a:cxn>
                  <a:cxn ang="0">
                    <a:pos x="315" y="12"/>
                  </a:cxn>
                  <a:cxn ang="0">
                    <a:pos x="345" y="24"/>
                  </a:cxn>
                  <a:cxn ang="0">
                    <a:pos x="376" y="39"/>
                  </a:cxn>
                  <a:cxn ang="0">
                    <a:pos x="404" y="58"/>
                  </a:cxn>
                  <a:cxn ang="0">
                    <a:pos x="432" y="81"/>
                  </a:cxn>
                  <a:cxn ang="0">
                    <a:pos x="457" y="107"/>
                  </a:cxn>
                  <a:cxn ang="0">
                    <a:pos x="479" y="136"/>
                  </a:cxn>
                  <a:cxn ang="0">
                    <a:pos x="501" y="168"/>
                  </a:cxn>
                  <a:cxn ang="0">
                    <a:pos x="519" y="203"/>
                  </a:cxn>
                  <a:cxn ang="0">
                    <a:pos x="534" y="241"/>
                  </a:cxn>
                  <a:cxn ang="0">
                    <a:pos x="545" y="282"/>
                  </a:cxn>
                  <a:cxn ang="0">
                    <a:pos x="552" y="315"/>
                  </a:cxn>
                  <a:cxn ang="0">
                    <a:pos x="555" y="348"/>
                  </a:cxn>
                  <a:cxn ang="0">
                    <a:pos x="555" y="380"/>
                  </a:cxn>
                  <a:cxn ang="0">
                    <a:pos x="553" y="411"/>
                  </a:cxn>
                  <a:cxn ang="0">
                    <a:pos x="548" y="442"/>
                  </a:cxn>
                  <a:cxn ang="0">
                    <a:pos x="540" y="472"/>
                  </a:cxn>
                  <a:cxn ang="0">
                    <a:pos x="529" y="500"/>
                  </a:cxn>
                  <a:cxn ang="0">
                    <a:pos x="515" y="527"/>
                  </a:cxn>
                  <a:cxn ang="0">
                    <a:pos x="500" y="551"/>
                  </a:cxn>
                  <a:cxn ang="0">
                    <a:pos x="482" y="574"/>
                  </a:cxn>
                  <a:cxn ang="0">
                    <a:pos x="461" y="594"/>
                  </a:cxn>
                  <a:cxn ang="0">
                    <a:pos x="439" y="611"/>
                  </a:cxn>
                  <a:cxn ang="0">
                    <a:pos x="414" y="625"/>
                  </a:cxn>
                  <a:cxn ang="0">
                    <a:pos x="386" y="636"/>
                  </a:cxn>
                  <a:cxn ang="0">
                    <a:pos x="357" y="644"/>
                  </a:cxn>
                  <a:cxn ang="0">
                    <a:pos x="321" y="648"/>
                  </a:cxn>
                  <a:cxn ang="0">
                    <a:pos x="287" y="647"/>
                  </a:cxn>
                  <a:cxn ang="0">
                    <a:pos x="252" y="642"/>
                  </a:cxn>
                  <a:cxn ang="0">
                    <a:pos x="219" y="632"/>
                  </a:cxn>
                  <a:cxn ang="0">
                    <a:pos x="188" y="618"/>
                  </a:cxn>
                  <a:cxn ang="0">
                    <a:pos x="157" y="600"/>
                  </a:cxn>
                  <a:cxn ang="0">
                    <a:pos x="129" y="578"/>
                  </a:cxn>
                  <a:cxn ang="0">
                    <a:pos x="103" y="553"/>
                  </a:cxn>
                  <a:cxn ang="0">
                    <a:pos x="79" y="524"/>
                  </a:cxn>
                  <a:cxn ang="0">
                    <a:pos x="58" y="491"/>
                  </a:cxn>
                  <a:cxn ang="0">
                    <a:pos x="38" y="456"/>
                  </a:cxn>
                  <a:cxn ang="0">
                    <a:pos x="22" y="418"/>
                  </a:cxn>
                  <a:cxn ang="0">
                    <a:pos x="13" y="389"/>
                  </a:cxn>
                  <a:cxn ang="0">
                    <a:pos x="7" y="358"/>
                  </a:cxn>
                  <a:cxn ang="0">
                    <a:pos x="2" y="328"/>
                  </a:cxn>
                  <a:cxn ang="0">
                    <a:pos x="0" y="297"/>
                  </a:cxn>
                  <a:cxn ang="0">
                    <a:pos x="0" y="267"/>
                  </a:cxn>
                  <a:cxn ang="0">
                    <a:pos x="4" y="236"/>
                  </a:cxn>
                  <a:cxn ang="0">
                    <a:pos x="8" y="206"/>
                  </a:cxn>
                  <a:cxn ang="0">
                    <a:pos x="16" y="177"/>
                  </a:cxn>
                  <a:cxn ang="0">
                    <a:pos x="26" y="150"/>
                  </a:cxn>
                  <a:cxn ang="0">
                    <a:pos x="37" y="123"/>
                  </a:cxn>
                  <a:cxn ang="0">
                    <a:pos x="52" y="99"/>
                  </a:cxn>
                  <a:cxn ang="0">
                    <a:pos x="68" y="77"/>
                  </a:cxn>
                  <a:cxn ang="0">
                    <a:pos x="87" y="57"/>
                  </a:cxn>
                  <a:cxn ang="0">
                    <a:pos x="107" y="39"/>
                  </a:cxn>
                  <a:cxn ang="0">
                    <a:pos x="130" y="25"/>
                  </a:cxn>
                  <a:cxn ang="0">
                    <a:pos x="155" y="14"/>
                  </a:cxn>
                  <a:cxn ang="0">
                    <a:pos x="187" y="6"/>
                  </a:cxn>
                  <a:cxn ang="0">
                    <a:pos x="219" y="1"/>
                  </a:cxn>
                  <a:cxn ang="0">
                    <a:pos x="251" y="0"/>
                  </a:cxn>
                </a:cxnLst>
                <a:rect l="0" t="0" r="r" b="b"/>
                <a:pathLst>
                  <a:path w="555" h="648">
                    <a:moveTo>
                      <a:pt x="251" y="0"/>
                    </a:moveTo>
                    <a:lnTo>
                      <a:pt x="283" y="4"/>
                    </a:lnTo>
                    <a:lnTo>
                      <a:pt x="315" y="12"/>
                    </a:lnTo>
                    <a:lnTo>
                      <a:pt x="345" y="24"/>
                    </a:lnTo>
                    <a:lnTo>
                      <a:pt x="376" y="39"/>
                    </a:lnTo>
                    <a:lnTo>
                      <a:pt x="404" y="58"/>
                    </a:lnTo>
                    <a:lnTo>
                      <a:pt x="432" y="81"/>
                    </a:lnTo>
                    <a:lnTo>
                      <a:pt x="457" y="107"/>
                    </a:lnTo>
                    <a:lnTo>
                      <a:pt x="479" y="136"/>
                    </a:lnTo>
                    <a:lnTo>
                      <a:pt x="501" y="168"/>
                    </a:lnTo>
                    <a:lnTo>
                      <a:pt x="519" y="203"/>
                    </a:lnTo>
                    <a:lnTo>
                      <a:pt x="534" y="241"/>
                    </a:lnTo>
                    <a:lnTo>
                      <a:pt x="545" y="282"/>
                    </a:lnTo>
                    <a:lnTo>
                      <a:pt x="552" y="315"/>
                    </a:lnTo>
                    <a:lnTo>
                      <a:pt x="555" y="348"/>
                    </a:lnTo>
                    <a:lnTo>
                      <a:pt x="555" y="380"/>
                    </a:lnTo>
                    <a:lnTo>
                      <a:pt x="553" y="411"/>
                    </a:lnTo>
                    <a:lnTo>
                      <a:pt x="548" y="442"/>
                    </a:lnTo>
                    <a:lnTo>
                      <a:pt x="540" y="472"/>
                    </a:lnTo>
                    <a:lnTo>
                      <a:pt x="529" y="500"/>
                    </a:lnTo>
                    <a:lnTo>
                      <a:pt x="515" y="527"/>
                    </a:lnTo>
                    <a:lnTo>
                      <a:pt x="500" y="551"/>
                    </a:lnTo>
                    <a:lnTo>
                      <a:pt x="482" y="574"/>
                    </a:lnTo>
                    <a:lnTo>
                      <a:pt x="461" y="594"/>
                    </a:lnTo>
                    <a:lnTo>
                      <a:pt x="439" y="611"/>
                    </a:lnTo>
                    <a:lnTo>
                      <a:pt x="414" y="625"/>
                    </a:lnTo>
                    <a:lnTo>
                      <a:pt x="386" y="636"/>
                    </a:lnTo>
                    <a:lnTo>
                      <a:pt x="357" y="644"/>
                    </a:lnTo>
                    <a:lnTo>
                      <a:pt x="321" y="648"/>
                    </a:lnTo>
                    <a:lnTo>
                      <a:pt x="287" y="647"/>
                    </a:lnTo>
                    <a:lnTo>
                      <a:pt x="252" y="642"/>
                    </a:lnTo>
                    <a:lnTo>
                      <a:pt x="219" y="632"/>
                    </a:lnTo>
                    <a:lnTo>
                      <a:pt x="188" y="618"/>
                    </a:lnTo>
                    <a:lnTo>
                      <a:pt x="157" y="600"/>
                    </a:lnTo>
                    <a:lnTo>
                      <a:pt x="129" y="578"/>
                    </a:lnTo>
                    <a:lnTo>
                      <a:pt x="103" y="553"/>
                    </a:lnTo>
                    <a:lnTo>
                      <a:pt x="79" y="524"/>
                    </a:lnTo>
                    <a:lnTo>
                      <a:pt x="58" y="491"/>
                    </a:lnTo>
                    <a:lnTo>
                      <a:pt x="38" y="456"/>
                    </a:lnTo>
                    <a:lnTo>
                      <a:pt x="22" y="418"/>
                    </a:lnTo>
                    <a:lnTo>
                      <a:pt x="13" y="389"/>
                    </a:lnTo>
                    <a:lnTo>
                      <a:pt x="7" y="358"/>
                    </a:lnTo>
                    <a:lnTo>
                      <a:pt x="2" y="328"/>
                    </a:lnTo>
                    <a:lnTo>
                      <a:pt x="0" y="297"/>
                    </a:lnTo>
                    <a:lnTo>
                      <a:pt x="0" y="267"/>
                    </a:lnTo>
                    <a:lnTo>
                      <a:pt x="4" y="236"/>
                    </a:lnTo>
                    <a:lnTo>
                      <a:pt x="8" y="206"/>
                    </a:lnTo>
                    <a:lnTo>
                      <a:pt x="16" y="177"/>
                    </a:lnTo>
                    <a:lnTo>
                      <a:pt x="26" y="150"/>
                    </a:lnTo>
                    <a:lnTo>
                      <a:pt x="37" y="123"/>
                    </a:lnTo>
                    <a:lnTo>
                      <a:pt x="52" y="99"/>
                    </a:lnTo>
                    <a:lnTo>
                      <a:pt x="68" y="77"/>
                    </a:lnTo>
                    <a:lnTo>
                      <a:pt x="87" y="57"/>
                    </a:lnTo>
                    <a:lnTo>
                      <a:pt x="107" y="39"/>
                    </a:lnTo>
                    <a:lnTo>
                      <a:pt x="130" y="25"/>
                    </a:lnTo>
                    <a:lnTo>
                      <a:pt x="155" y="14"/>
                    </a:lnTo>
                    <a:lnTo>
                      <a:pt x="187" y="6"/>
                    </a:lnTo>
                    <a:lnTo>
                      <a:pt x="219" y="1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FCDC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1" name="Freeform 212"/>
              <p:cNvSpPr>
                <a:spLocks/>
              </p:cNvSpPr>
              <p:nvPr/>
            </p:nvSpPr>
            <p:spPr bwMode="auto">
              <a:xfrm>
                <a:off x="3316295" y="4224329"/>
                <a:ext cx="654051" cy="198437"/>
              </a:xfrm>
              <a:custGeom>
                <a:avLst/>
                <a:gdLst/>
                <a:ahLst/>
                <a:cxnLst>
                  <a:cxn ang="0">
                    <a:pos x="237" y="0"/>
                  </a:cxn>
                  <a:cxn ang="0">
                    <a:pos x="287" y="6"/>
                  </a:cxn>
                  <a:cxn ang="0">
                    <a:pos x="412" y="64"/>
                  </a:cxn>
                  <a:cxn ang="0">
                    <a:pos x="412" y="67"/>
                  </a:cxn>
                  <a:cxn ang="0">
                    <a:pos x="411" y="75"/>
                  </a:cxn>
                  <a:cxn ang="0">
                    <a:pos x="411" y="88"/>
                  </a:cxn>
                  <a:cxn ang="0">
                    <a:pos x="409" y="104"/>
                  </a:cxn>
                  <a:cxn ang="0">
                    <a:pos x="369" y="104"/>
                  </a:cxn>
                  <a:cxn ang="0">
                    <a:pos x="343" y="105"/>
                  </a:cxn>
                  <a:cxn ang="0">
                    <a:pos x="315" y="106"/>
                  </a:cxn>
                  <a:cxn ang="0">
                    <a:pos x="284" y="107"/>
                  </a:cxn>
                  <a:cxn ang="0">
                    <a:pos x="277" y="91"/>
                  </a:cxn>
                  <a:cxn ang="0">
                    <a:pos x="269" y="108"/>
                  </a:cxn>
                  <a:cxn ang="0">
                    <a:pos x="234" y="110"/>
                  </a:cxn>
                  <a:cxn ang="0">
                    <a:pos x="199" y="112"/>
                  </a:cxn>
                  <a:cxn ang="0">
                    <a:pos x="164" y="114"/>
                  </a:cxn>
                  <a:cxn ang="0">
                    <a:pos x="129" y="116"/>
                  </a:cxn>
                  <a:cxn ang="0">
                    <a:pos x="97" y="118"/>
                  </a:cxn>
                  <a:cxn ang="0">
                    <a:pos x="67" y="120"/>
                  </a:cxn>
                  <a:cxn ang="0">
                    <a:pos x="41" y="122"/>
                  </a:cxn>
                  <a:cxn ang="0">
                    <a:pos x="19" y="123"/>
                  </a:cxn>
                  <a:cxn ang="0">
                    <a:pos x="2" y="125"/>
                  </a:cxn>
                  <a:cxn ang="0">
                    <a:pos x="1" y="108"/>
                  </a:cxn>
                  <a:cxn ang="0">
                    <a:pos x="1" y="95"/>
                  </a:cxn>
                  <a:cxn ang="0">
                    <a:pos x="0" y="85"/>
                  </a:cxn>
                  <a:cxn ang="0">
                    <a:pos x="0" y="78"/>
                  </a:cxn>
                  <a:cxn ang="0">
                    <a:pos x="237" y="0"/>
                  </a:cxn>
                </a:cxnLst>
                <a:rect l="0" t="0" r="r" b="b"/>
                <a:pathLst>
                  <a:path w="412" h="125">
                    <a:moveTo>
                      <a:pt x="237" y="0"/>
                    </a:moveTo>
                    <a:lnTo>
                      <a:pt x="287" y="6"/>
                    </a:lnTo>
                    <a:lnTo>
                      <a:pt x="412" y="64"/>
                    </a:lnTo>
                    <a:lnTo>
                      <a:pt x="412" y="67"/>
                    </a:lnTo>
                    <a:lnTo>
                      <a:pt x="411" y="75"/>
                    </a:lnTo>
                    <a:lnTo>
                      <a:pt x="411" y="88"/>
                    </a:lnTo>
                    <a:lnTo>
                      <a:pt x="409" y="104"/>
                    </a:lnTo>
                    <a:lnTo>
                      <a:pt x="369" y="104"/>
                    </a:lnTo>
                    <a:lnTo>
                      <a:pt x="343" y="105"/>
                    </a:lnTo>
                    <a:lnTo>
                      <a:pt x="315" y="106"/>
                    </a:lnTo>
                    <a:lnTo>
                      <a:pt x="284" y="107"/>
                    </a:lnTo>
                    <a:lnTo>
                      <a:pt x="277" y="91"/>
                    </a:lnTo>
                    <a:lnTo>
                      <a:pt x="269" y="108"/>
                    </a:lnTo>
                    <a:lnTo>
                      <a:pt x="234" y="110"/>
                    </a:lnTo>
                    <a:lnTo>
                      <a:pt x="199" y="112"/>
                    </a:lnTo>
                    <a:lnTo>
                      <a:pt x="164" y="114"/>
                    </a:lnTo>
                    <a:lnTo>
                      <a:pt x="129" y="116"/>
                    </a:lnTo>
                    <a:lnTo>
                      <a:pt x="97" y="118"/>
                    </a:lnTo>
                    <a:lnTo>
                      <a:pt x="67" y="120"/>
                    </a:lnTo>
                    <a:lnTo>
                      <a:pt x="41" y="122"/>
                    </a:lnTo>
                    <a:lnTo>
                      <a:pt x="19" y="123"/>
                    </a:lnTo>
                    <a:lnTo>
                      <a:pt x="2" y="125"/>
                    </a:lnTo>
                    <a:lnTo>
                      <a:pt x="1" y="108"/>
                    </a:lnTo>
                    <a:lnTo>
                      <a:pt x="1" y="95"/>
                    </a:lnTo>
                    <a:lnTo>
                      <a:pt x="0" y="85"/>
                    </a:lnTo>
                    <a:lnTo>
                      <a:pt x="0" y="78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2" name="Freeform 213"/>
              <p:cNvSpPr>
                <a:spLocks/>
              </p:cNvSpPr>
              <p:nvPr/>
            </p:nvSpPr>
            <p:spPr bwMode="auto">
              <a:xfrm>
                <a:off x="3119444" y="1733546"/>
                <a:ext cx="876302" cy="768349"/>
              </a:xfrm>
              <a:custGeom>
                <a:avLst/>
                <a:gdLst/>
                <a:ahLst/>
                <a:cxnLst>
                  <a:cxn ang="0">
                    <a:pos x="300" y="4"/>
                  </a:cxn>
                  <a:cxn ang="0">
                    <a:pos x="366" y="23"/>
                  </a:cxn>
                  <a:cxn ang="0">
                    <a:pos x="427" y="57"/>
                  </a:cxn>
                  <a:cxn ang="0">
                    <a:pos x="484" y="105"/>
                  </a:cxn>
                  <a:cxn ang="0">
                    <a:pos x="531" y="167"/>
                  </a:cxn>
                  <a:cxn ang="0">
                    <a:pos x="542" y="221"/>
                  </a:cxn>
                  <a:cxn ang="0">
                    <a:pos x="517" y="257"/>
                  </a:cxn>
                  <a:cxn ang="0">
                    <a:pos x="484" y="288"/>
                  </a:cxn>
                  <a:cxn ang="0">
                    <a:pos x="444" y="312"/>
                  </a:cxn>
                  <a:cxn ang="0">
                    <a:pos x="394" y="327"/>
                  </a:cxn>
                  <a:cxn ang="0">
                    <a:pos x="330" y="327"/>
                  </a:cxn>
                  <a:cxn ang="0">
                    <a:pos x="266" y="317"/>
                  </a:cxn>
                  <a:cxn ang="0">
                    <a:pos x="213" y="300"/>
                  </a:cxn>
                  <a:cxn ang="0">
                    <a:pos x="172" y="280"/>
                  </a:cxn>
                  <a:cxn ang="0">
                    <a:pos x="142" y="261"/>
                  </a:cxn>
                  <a:cxn ang="0">
                    <a:pos x="122" y="243"/>
                  </a:cxn>
                  <a:cxn ang="0">
                    <a:pos x="113" y="234"/>
                  </a:cxn>
                  <a:cxn ang="0">
                    <a:pos x="116" y="269"/>
                  </a:cxn>
                  <a:cxn ang="0">
                    <a:pos x="116" y="333"/>
                  </a:cxn>
                  <a:cxn ang="0">
                    <a:pos x="107" y="387"/>
                  </a:cxn>
                  <a:cxn ang="0">
                    <a:pos x="88" y="430"/>
                  </a:cxn>
                  <a:cxn ang="0">
                    <a:pos x="66" y="462"/>
                  </a:cxn>
                  <a:cxn ang="0">
                    <a:pos x="41" y="484"/>
                  </a:cxn>
                  <a:cxn ang="0">
                    <a:pos x="13" y="410"/>
                  </a:cxn>
                  <a:cxn ang="0">
                    <a:pos x="1" y="334"/>
                  </a:cxn>
                  <a:cxn ang="0">
                    <a:pos x="3" y="256"/>
                  </a:cxn>
                  <a:cxn ang="0">
                    <a:pos x="17" y="182"/>
                  </a:cxn>
                  <a:cxn ang="0">
                    <a:pos x="43" y="122"/>
                  </a:cxn>
                  <a:cxn ang="0">
                    <a:pos x="76" y="76"/>
                  </a:cxn>
                  <a:cxn ang="0">
                    <a:pos x="117" y="41"/>
                  </a:cxn>
                  <a:cxn ang="0">
                    <a:pos x="165" y="16"/>
                  </a:cxn>
                  <a:cxn ang="0">
                    <a:pos x="233" y="1"/>
                  </a:cxn>
                </a:cxnLst>
                <a:rect l="0" t="0" r="r" b="b"/>
                <a:pathLst>
                  <a:path w="552" h="484">
                    <a:moveTo>
                      <a:pt x="266" y="0"/>
                    </a:moveTo>
                    <a:lnTo>
                      <a:pt x="300" y="4"/>
                    </a:lnTo>
                    <a:lnTo>
                      <a:pt x="333" y="11"/>
                    </a:lnTo>
                    <a:lnTo>
                      <a:pt x="366" y="23"/>
                    </a:lnTo>
                    <a:lnTo>
                      <a:pt x="397" y="38"/>
                    </a:lnTo>
                    <a:lnTo>
                      <a:pt x="427" y="57"/>
                    </a:lnTo>
                    <a:lnTo>
                      <a:pt x="456" y="80"/>
                    </a:lnTo>
                    <a:lnTo>
                      <a:pt x="484" y="105"/>
                    </a:lnTo>
                    <a:lnTo>
                      <a:pt x="509" y="135"/>
                    </a:lnTo>
                    <a:lnTo>
                      <a:pt x="531" y="167"/>
                    </a:lnTo>
                    <a:lnTo>
                      <a:pt x="552" y="203"/>
                    </a:lnTo>
                    <a:lnTo>
                      <a:pt x="542" y="221"/>
                    </a:lnTo>
                    <a:lnTo>
                      <a:pt x="531" y="240"/>
                    </a:lnTo>
                    <a:lnTo>
                      <a:pt x="517" y="257"/>
                    </a:lnTo>
                    <a:lnTo>
                      <a:pt x="502" y="273"/>
                    </a:lnTo>
                    <a:lnTo>
                      <a:pt x="484" y="288"/>
                    </a:lnTo>
                    <a:lnTo>
                      <a:pt x="465" y="301"/>
                    </a:lnTo>
                    <a:lnTo>
                      <a:pt x="444" y="312"/>
                    </a:lnTo>
                    <a:lnTo>
                      <a:pt x="420" y="321"/>
                    </a:lnTo>
                    <a:lnTo>
                      <a:pt x="394" y="327"/>
                    </a:lnTo>
                    <a:lnTo>
                      <a:pt x="367" y="328"/>
                    </a:lnTo>
                    <a:lnTo>
                      <a:pt x="330" y="327"/>
                    </a:lnTo>
                    <a:lnTo>
                      <a:pt x="296" y="323"/>
                    </a:lnTo>
                    <a:lnTo>
                      <a:pt x="266" y="317"/>
                    </a:lnTo>
                    <a:lnTo>
                      <a:pt x="238" y="309"/>
                    </a:lnTo>
                    <a:lnTo>
                      <a:pt x="213" y="300"/>
                    </a:lnTo>
                    <a:lnTo>
                      <a:pt x="191" y="290"/>
                    </a:lnTo>
                    <a:lnTo>
                      <a:pt x="172" y="280"/>
                    </a:lnTo>
                    <a:lnTo>
                      <a:pt x="156" y="270"/>
                    </a:lnTo>
                    <a:lnTo>
                      <a:pt x="142" y="261"/>
                    </a:lnTo>
                    <a:lnTo>
                      <a:pt x="131" y="251"/>
                    </a:lnTo>
                    <a:lnTo>
                      <a:pt x="122" y="243"/>
                    </a:lnTo>
                    <a:lnTo>
                      <a:pt x="116" y="238"/>
                    </a:lnTo>
                    <a:lnTo>
                      <a:pt x="113" y="234"/>
                    </a:lnTo>
                    <a:lnTo>
                      <a:pt x="111" y="232"/>
                    </a:lnTo>
                    <a:lnTo>
                      <a:pt x="116" y="269"/>
                    </a:lnTo>
                    <a:lnTo>
                      <a:pt x="117" y="302"/>
                    </a:lnTo>
                    <a:lnTo>
                      <a:pt x="116" y="333"/>
                    </a:lnTo>
                    <a:lnTo>
                      <a:pt x="112" y="361"/>
                    </a:lnTo>
                    <a:lnTo>
                      <a:pt x="107" y="387"/>
                    </a:lnTo>
                    <a:lnTo>
                      <a:pt x="98" y="410"/>
                    </a:lnTo>
                    <a:lnTo>
                      <a:pt x="88" y="430"/>
                    </a:lnTo>
                    <a:lnTo>
                      <a:pt x="78" y="447"/>
                    </a:lnTo>
                    <a:lnTo>
                      <a:pt x="66" y="462"/>
                    </a:lnTo>
                    <a:lnTo>
                      <a:pt x="53" y="475"/>
                    </a:lnTo>
                    <a:lnTo>
                      <a:pt x="41" y="484"/>
                    </a:lnTo>
                    <a:lnTo>
                      <a:pt x="25" y="447"/>
                    </a:lnTo>
                    <a:lnTo>
                      <a:pt x="13" y="410"/>
                    </a:lnTo>
                    <a:lnTo>
                      <a:pt x="5" y="372"/>
                    </a:lnTo>
                    <a:lnTo>
                      <a:pt x="1" y="334"/>
                    </a:lnTo>
                    <a:lnTo>
                      <a:pt x="0" y="294"/>
                    </a:lnTo>
                    <a:lnTo>
                      <a:pt x="3" y="256"/>
                    </a:lnTo>
                    <a:lnTo>
                      <a:pt x="9" y="218"/>
                    </a:lnTo>
                    <a:lnTo>
                      <a:pt x="17" y="182"/>
                    </a:lnTo>
                    <a:lnTo>
                      <a:pt x="30" y="147"/>
                    </a:lnTo>
                    <a:lnTo>
                      <a:pt x="43" y="122"/>
                    </a:lnTo>
                    <a:lnTo>
                      <a:pt x="59" y="98"/>
                    </a:lnTo>
                    <a:lnTo>
                      <a:pt x="76" y="76"/>
                    </a:lnTo>
                    <a:lnTo>
                      <a:pt x="96" y="58"/>
                    </a:lnTo>
                    <a:lnTo>
                      <a:pt x="117" y="41"/>
                    </a:lnTo>
                    <a:lnTo>
                      <a:pt x="139" y="27"/>
                    </a:lnTo>
                    <a:lnTo>
                      <a:pt x="165" y="16"/>
                    </a:lnTo>
                    <a:lnTo>
                      <a:pt x="198" y="7"/>
                    </a:lnTo>
                    <a:lnTo>
                      <a:pt x="233" y="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3" name="Freeform 214"/>
              <p:cNvSpPr>
                <a:spLocks noEditPoints="1"/>
              </p:cNvSpPr>
              <p:nvPr/>
            </p:nvSpPr>
            <p:spPr bwMode="auto">
              <a:xfrm>
                <a:off x="3021020" y="3006718"/>
                <a:ext cx="766765" cy="1365247"/>
              </a:xfrm>
              <a:custGeom>
                <a:avLst/>
                <a:gdLst/>
                <a:ahLst/>
                <a:cxnLst>
                  <a:cxn ang="0">
                    <a:pos x="161" y="300"/>
                  </a:cxn>
                  <a:cxn ang="0">
                    <a:pos x="155" y="315"/>
                  </a:cxn>
                  <a:cxn ang="0">
                    <a:pos x="146" y="344"/>
                  </a:cxn>
                  <a:cxn ang="0">
                    <a:pos x="135" y="384"/>
                  </a:cxn>
                  <a:cxn ang="0">
                    <a:pos x="125" y="432"/>
                  </a:cxn>
                  <a:cxn ang="0">
                    <a:pos x="123" y="458"/>
                  </a:cxn>
                  <a:cxn ang="0">
                    <a:pos x="132" y="469"/>
                  </a:cxn>
                  <a:cxn ang="0">
                    <a:pos x="148" y="488"/>
                  </a:cxn>
                  <a:cxn ang="0">
                    <a:pos x="169" y="508"/>
                  </a:cxn>
                  <a:cxn ang="0">
                    <a:pos x="167" y="439"/>
                  </a:cxn>
                  <a:cxn ang="0">
                    <a:pos x="165" y="383"/>
                  </a:cxn>
                  <a:cxn ang="0">
                    <a:pos x="164" y="337"/>
                  </a:cxn>
                  <a:cxn ang="0">
                    <a:pos x="163" y="308"/>
                  </a:cxn>
                  <a:cxn ang="0">
                    <a:pos x="162" y="297"/>
                  </a:cxn>
                  <a:cxn ang="0">
                    <a:pos x="100" y="3"/>
                  </a:cxn>
                  <a:cxn ang="0">
                    <a:pos x="137" y="6"/>
                  </a:cxn>
                  <a:cxn ang="0">
                    <a:pos x="179" y="7"/>
                  </a:cxn>
                  <a:cxn ang="0">
                    <a:pos x="250" y="7"/>
                  </a:cxn>
                  <a:cxn ang="0">
                    <a:pos x="270" y="6"/>
                  </a:cxn>
                  <a:cxn ang="0">
                    <a:pos x="280" y="42"/>
                  </a:cxn>
                  <a:cxn ang="0">
                    <a:pos x="299" y="114"/>
                  </a:cxn>
                  <a:cxn ang="0">
                    <a:pos x="335" y="221"/>
                  </a:cxn>
                  <a:cxn ang="0">
                    <a:pos x="362" y="289"/>
                  </a:cxn>
                  <a:cxn ang="0">
                    <a:pos x="389" y="352"/>
                  </a:cxn>
                  <a:cxn ang="0">
                    <a:pos x="414" y="408"/>
                  </a:cxn>
                  <a:cxn ang="0">
                    <a:pos x="437" y="457"/>
                  </a:cxn>
                  <a:cxn ang="0">
                    <a:pos x="457" y="495"/>
                  </a:cxn>
                  <a:cxn ang="0">
                    <a:pos x="476" y="532"/>
                  </a:cxn>
                  <a:cxn ang="0">
                    <a:pos x="480" y="539"/>
                  </a:cxn>
                  <a:cxn ang="0">
                    <a:pos x="452" y="848"/>
                  </a:cxn>
                  <a:cxn ang="0">
                    <a:pos x="174" y="844"/>
                  </a:cxn>
                  <a:cxn ang="0">
                    <a:pos x="175" y="742"/>
                  </a:cxn>
                  <a:cxn ang="0">
                    <a:pos x="174" y="667"/>
                  </a:cxn>
                  <a:cxn ang="0">
                    <a:pos x="163" y="664"/>
                  </a:cxn>
                  <a:cxn ang="0">
                    <a:pos x="137" y="651"/>
                  </a:cxn>
                  <a:cxn ang="0">
                    <a:pos x="100" y="627"/>
                  </a:cxn>
                  <a:cxn ang="0">
                    <a:pos x="66" y="595"/>
                  </a:cxn>
                  <a:cxn ang="0">
                    <a:pos x="39" y="562"/>
                  </a:cxn>
                  <a:cxn ang="0">
                    <a:pos x="20" y="532"/>
                  </a:cxn>
                  <a:cxn ang="0">
                    <a:pos x="7" y="508"/>
                  </a:cxn>
                  <a:cxn ang="0">
                    <a:pos x="1" y="493"/>
                  </a:cxn>
                  <a:cxn ang="0">
                    <a:pos x="3" y="452"/>
                  </a:cxn>
                  <a:cxn ang="0">
                    <a:pos x="10" y="385"/>
                  </a:cxn>
                  <a:cxn ang="0">
                    <a:pos x="18" y="329"/>
                  </a:cxn>
                  <a:cxn ang="0">
                    <a:pos x="27" y="276"/>
                  </a:cxn>
                  <a:cxn ang="0">
                    <a:pos x="37" y="222"/>
                  </a:cxn>
                  <a:cxn ang="0">
                    <a:pos x="50" y="145"/>
                  </a:cxn>
                  <a:cxn ang="0">
                    <a:pos x="62" y="87"/>
                  </a:cxn>
                  <a:cxn ang="0">
                    <a:pos x="71" y="46"/>
                  </a:cxn>
                  <a:cxn ang="0">
                    <a:pos x="78" y="19"/>
                  </a:cxn>
                  <a:cxn ang="0">
                    <a:pos x="83" y="5"/>
                  </a:cxn>
                  <a:cxn ang="0">
                    <a:pos x="85" y="0"/>
                  </a:cxn>
                </a:cxnLst>
                <a:rect l="0" t="0" r="r" b="b"/>
                <a:pathLst>
                  <a:path w="483" h="860">
                    <a:moveTo>
                      <a:pt x="162" y="297"/>
                    </a:moveTo>
                    <a:lnTo>
                      <a:pt x="161" y="300"/>
                    </a:lnTo>
                    <a:lnTo>
                      <a:pt x="159" y="306"/>
                    </a:lnTo>
                    <a:lnTo>
                      <a:pt x="155" y="315"/>
                    </a:lnTo>
                    <a:lnTo>
                      <a:pt x="150" y="329"/>
                    </a:lnTo>
                    <a:lnTo>
                      <a:pt x="146" y="344"/>
                    </a:lnTo>
                    <a:lnTo>
                      <a:pt x="140" y="363"/>
                    </a:lnTo>
                    <a:lnTo>
                      <a:pt x="135" y="384"/>
                    </a:lnTo>
                    <a:lnTo>
                      <a:pt x="130" y="407"/>
                    </a:lnTo>
                    <a:lnTo>
                      <a:pt x="125" y="432"/>
                    </a:lnTo>
                    <a:lnTo>
                      <a:pt x="122" y="457"/>
                    </a:lnTo>
                    <a:lnTo>
                      <a:pt x="123" y="458"/>
                    </a:lnTo>
                    <a:lnTo>
                      <a:pt x="126" y="463"/>
                    </a:lnTo>
                    <a:lnTo>
                      <a:pt x="132" y="469"/>
                    </a:lnTo>
                    <a:lnTo>
                      <a:pt x="139" y="478"/>
                    </a:lnTo>
                    <a:lnTo>
                      <a:pt x="148" y="488"/>
                    </a:lnTo>
                    <a:lnTo>
                      <a:pt x="158" y="498"/>
                    </a:lnTo>
                    <a:lnTo>
                      <a:pt x="169" y="508"/>
                    </a:lnTo>
                    <a:lnTo>
                      <a:pt x="169" y="471"/>
                    </a:lnTo>
                    <a:lnTo>
                      <a:pt x="167" y="439"/>
                    </a:lnTo>
                    <a:lnTo>
                      <a:pt x="166" y="410"/>
                    </a:lnTo>
                    <a:lnTo>
                      <a:pt x="165" y="383"/>
                    </a:lnTo>
                    <a:lnTo>
                      <a:pt x="165" y="359"/>
                    </a:lnTo>
                    <a:lnTo>
                      <a:pt x="164" y="337"/>
                    </a:lnTo>
                    <a:lnTo>
                      <a:pt x="163" y="321"/>
                    </a:lnTo>
                    <a:lnTo>
                      <a:pt x="163" y="308"/>
                    </a:lnTo>
                    <a:lnTo>
                      <a:pt x="162" y="300"/>
                    </a:lnTo>
                    <a:lnTo>
                      <a:pt x="162" y="297"/>
                    </a:lnTo>
                    <a:close/>
                    <a:moveTo>
                      <a:pt x="85" y="0"/>
                    </a:moveTo>
                    <a:lnTo>
                      <a:pt x="100" y="3"/>
                    </a:lnTo>
                    <a:lnTo>
                      <a:pt x="118" y="5"/>
                    </a:lnTo>
                    <a:lnTo>
                      <a:pt x="137" y="6"/>
                    </a:lnTo>
                    <a:lnTo>
                      <a:pt x="158" y="7"/>
                    </a:lnTo>
                    <a:lnTo>
                      <a:pt x="179" y="7"/>
                    </a:lnTo>
                    <a:lnTo>
                      <a:pt x="236" y="7"/>
                    </a:lnTo>
                    <a:lnTo>
                      <a:pt x="250" y="7"/>
                    </a:lnTo>
                    <a:lnTo>
                      <a:pt x="262" y="7"/>
                    </a:lnTo>
                    <a:lnTo>
                      <a:pt x="270" y="6"/>
                    </a:lnTo>
                    <a:lnTo>
                      <a:pt x="272" y="6"/>
                    </a:lnTo>
                    <a:lnTo>
                      <a:pt x="280" y="42"/>
                    </a:lnTo>
                    <a:lnTo>
                      <a:pt x="289" y="78"/>
                    </a:lnTo>
                    <a:lnTo>
                      <a:pt x="299" y="114"/>
                    </a:lnTo>
                    <a:lnTo>
                      <a:pt x="323" y="186"/>
                    </a:lnTo>
                    <a:lnTo>
                      <a:pt x="335" y="221"/>
                    </a:lnTo>
                    <a:lnTo>
                      <a:pt x="349" y="255"/>
                    </a:lnTo>
                    <a:lnTo>
                      <a:pt x="362" y="289"/>
                    </a:lnTo>
                    <a:lnTo>
                      <a:pt x="375" y="321"/>
                    </a:lnTo>
                    <a:lnTo>
                      <a:pt x="389" y="352"/>
                    </a:lnTo>
                    <a:lnTo>
                      <a:pt x="401" y="381"/>
                    </a:lnTo>
                    <a:lnTo>
                      <a:pt x="414" y="408"/>
                    </a:lnTo>
                    <a:lnTo>
                      <a:pt x="426" y="433"/>
                    </a:lnTo>
                    <a:lnTo>
                      <a:pt x="437" y="457"/>
                    </a:lnTo>
                    <a:lnTo>
                      <a:pt x="448" y="477"/>
                    </a:lnTo>
                    <a:lnTo>
                      <a:pt x="457" y="495"/>
                    </a:lnTo>
                    <a:lnTo>
                      <a:pt x="465" y="510"/>
                    </a:lnTo>
                    <a:lnTo>
                      <a:pt x="476" y="532"/>
                    </a:lnTo>
                    <a:lnTo>
                      <a:pt x="479" y="537"/>
                    </a:lnTo>
                    <a:lnTo>
                      <a:pt x="480" y="539"/>
                    </a:lnTo>
                    <a:lnTo>
                      <a:pt x="483" y="775"/>
                    </a:lnTo>
                    <a:lnTo>
                      <a:pt x="452" y="848"/>
                    </a:lnTo>
                    <a:lnTo>
                      <a:pt x="173" y="860"/>
                    </a:lnTo>
                    <a:lnTo>
                      <a:pt x="174" y="844"/>
                    </a:lnTo>
                    <a:lnTo>
                      <a:pt x="175" y="823"/>
                    </a:lnTo>
                    <a:lnTo>
                      <a:pt x="175" y="742"/>
                    </a:lnTo>
                    <a:lnTo>
                      <a:pt x="174" y="711"/>
                    </a:lnTo>
                    <a:lnTo>
                      <a:pt x="174" y="667"/>
                    </a:lnTo>
                    <a:lnTo>
                      <a:pt x="172" y="667"/>
                    </a:lnTo>
                    <a:lnTo>
                      <a:pt x="163" y="664"/>
                    </a:lnTo>
                    <a:lnTo>
                      <a:pt x="151" y="658"/>
                    </a:lnTo>
                    <a:lnTo>
                      <a:pt x="137" y="651"/>
                    </a:lnTo>
                    <a:lnTo>
                      <a:pt x="120" y="641"/>
                    </a:lnTo>
                    <a:lnTo>
                      <a:pt x="100" y="627"/>
                    </a:lnTo>
                    <a:lnTo>
                      <a:pt x="81" y="612"/>
                    </a:lnTo>
                    <a:lnTo>
                      <a:pt x="66" y="595"/>
                    </a:lnTo>
                    <a:lnTo>
                      <a:pt x="51" y="579"/>
                    </a:lnTo>
                    <a:lnTo>
                      <a:pt x="39" y="562"/>
                    </a:lnTo>
                    <a:lnTo>
                      <a:pt x="28" y="547"/>
                    </a:lnTo>
                    <a:lnTo>
                      <a:pt x="20" y="532"/>
                    </a:lnTo>
                    <a:lnTo>
                      <a:pt x="13" y="519"/>
                    </a:lnTo>
                    <a:lnTo>
                      <a:pt x="7" y="508"/>
                    </a:lnTo>
                    <a:lnTo>
                      <a:pt x="3" y="499"/>
                    </a:lnTo>
                    <a:lnTo>
                      <a:pt x="1" y="493"/>
                    </a:lnTo>
                    <a:lnTo>
                      <a:pt x="0" y="491"/>
                    </a:lnTo>
                    <a:lnTo>
                      <a:pt x="3" y="452"/>
                    </a:lnTo>
                    <a:lnTo>
                      <a:pt x="6" y="417"/>
                    </a:lnTo>
                    <a:lnTo>
                      <a:pt x="10" y="385"/>
                    </a:lnTo>
                    <a:lnTo>
                      <a:pt x="14" y="356"/>
                    </a:lnTo>
                    <a:lnTo>
                      <a:pt x="18" y="329"/>
                    </a:lnTo>
                    <a:lnTo>
                      <a:pt x="23" y="302"/>
                    </a:lnTo>
                    <a:lnTo>
                      <a:pt x="27" y="276"/>
                    </a:lnTo>
                    <a:lnTo>
                      <a:pt x="32" y="250"/>
                    </a:lnTo>
                    <a:lnTo>
                      <a:pt x="37" y="222"/>
                    </a:lnTo>
                    <a:lnTo>
                      <a:pt x="44" y="181"/>
                    </a:lnTo>
                    <a:lnTo>
                      <a:pt x="50" y="145"/>
                    </a:lnTo>
                    <a:lnTo>
                      <a:pt x="56" y="114"/>
                    </a:lnTo>
                    <a:lnTo>
                      <a:pt x="62" y="87"/>
                    </a:lnTo>
                    <a:lnTo>
                      <a:pt x="67" y="65"/>
                    </a:lnTo>
                    <a:lnTo>
                      <a:pt x="71" y="46"/>
                    </a:lnTo>
                    <a:lnTo>
                      <a:pt x="75" y="31"/>
                    </a:lnTo>
                    <a:lnTo>
                      <a:pt x="78" y="19"/>
                    </a:lnTo>
                    <a:lnTo>
                      <a:pt x="81" y="11"/>
                    </a:lnTo>
                    <a:lnTo>
                      <a:pt x="83" y="5"/>
                    </a:lnTo>
                    <a:lnTo>
                      <a:pt x="85" y="1"/>
                    </a:lnTo>
                    <a:lnTo>
                      <a:pt x="8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4" name="Freeform 215"/>
              <p:cNvSpPr>
                <a:spLocks/>
              </p:cNvSpPr>
              <p:nvPr/>
            </p:nvSpPr>
            <p:spPr bwMode="auto">
              <a:xfrm>
                <a:off x="3441709" y="3417881"/>
                <a:ext cx="342901" cy="9080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7" y="292"/>
                  </a:cxn>
                  <a:cxn ang="0">
                    <a:pos x="205" y="482"/>
                  </a:cxn>
                  <a:cxn ang="0">
                    <a:pos x="216" y="528"/>
                  </a:cxn>
                  <a:cxn ang="0">
                    <a:pos x="196" y="572"/>
                  </a:cxn>
                  <a:cxn ang="0">
                    <a:pos x="189" y="518"/>
                  </a:cxn>
                  <a:cxn ang="0">
                    <a:pos x="194" y="320"/>
                  </a:cxn>
                  <a:cxn ang="0">
                    <a:pos x="193" y="318"/>
                  </a:cxn>
                  <a:cxn ang="0">
                    <a:pos x="190" y="314"/>
                  </a:cxn>
                  <a:cxn ang="0">
                    <a:pos x="184" y="306"/>
                  </a:cxn>
                  <a:cxn ang="0">
                    <a:pos x="177" y="296"/>
                  </a:cxn>
                  <a:cxn ang="0">
                    <a:pos x="169" y="282"/>
                  </a:cxn>
                  <a:cxn ang="0">
                    <a:pos x="159" y="267"/>
                  </a:cxn>
                  <a:cxn ang="0">
                    <a:pos x="148" y="251"/>
                  </a:cxn>
                  <a:cxn ang="0">
                    <a:pos x="136" y="232"/>
                  </a:cxn>
                  <a:cxn ang="0">
                    <a:pos x="124" y="212"/>
                  </a:cxn>
                  <a:cxn ang="0">
                    <a:pos x="110" y="191"/>
                  </a:cxn>
                  <a:cxn ang="0">
                    <a:pos x="96" y="168"/>
                  </a:cxn>
                  <a:cxn ang="0">
                    <a:pos x="82" y="144"/>
                  </a:cxn>
                  <a:cxn ang="0">
                    <a:pos x="68" y="120"/>
                  </a:cxn>
                  <a:cxn ang="0">
                    <a:pos x="53" y="96"/>
                  </a:cxn>
                  <a:cxn ang="0">
                    <a:pos x="39" y="71"/>
                  </a:cxn>
                  <a:cxn ang="0">
                    <a:pos x="26" y="47"/>
                  </a:cxn>
                  <a:cxn ang="0">
                    <a:pos x="12" y="24"/>
                  </a:cxn>
                  <a:cxn ang="0">
                    <a:pos x="0" y="0"/>
                  </a:cxn>
                </a:cxnLst>
                <a:rect l="0" t="0" r="r" b="b"/>
                <a:pathLst>
                  <a:path w="216" h="572">
                    <a:moveTo>
                      <a:pt x="0" y="0"/>
                    </a:moveTo>
                    <a:lnTo>
                      <a:pt x="207" y="292"/>
                    </a:lnTo>
                    <a:lnTo>
                      <a:pt x="205" y="482"/>
                    </a:lnTo>
                    <a:lnTo>
                      <a:pt x="216" y="528"/>
                    </a:lnTo>
                    <a:lnTo>
                      <a:pt x="196" y="572"/>
                    </a:lnTo>
                    <a:lnTo>
                      <a:pt x="189" y="518"/>
                    </a:lnTo>
                    <a:lnTo>
                      <a:pt x="194" y="320"/>
                    </a:lnTo>
                    <a:lnTo>
                      <a:pt x="193" y="318"/>
                    </a:lnTo>
                    <a:lnTo>
                      <a:pt x="190" y="314"/>
                    </a:lnTo>
                    <a:lnTo>
                      <a:pt x="184" y="306"/>
                    </a:lnTo>
                    <a:lnTo>
                      <a:pt x="177" y="296"/>
                    </a:lnTo>
                    <a:lnTo>
                      <a:pt x="169" y="282"/>
                    </a:lnTo>
                    <a:lnTo>
                      <a:pt x="159" y="267"/>
                    </a:lnTo>
                    <a:lnTo>
                      <a:pt x="148" y="251"/>
                    </a:lnTo>
                    <a:lnTo>
                      <a:pt x="136" y="232"/>
                    </a:lnTo>
                    <a:lnTo>
                      <a:pt x="124" y="212"/>
                    </a:lnTo>
                    <a:lnTo>
                      <a:pt x="110" y="191"/>
                    </a:lnTo>
                    <a:lnTo>
                      <a:pt x="96" y="168"/>
                    </a:lnTo>
                    <a:lnTo>
                      <a:pt x="82" y="144"/>
                    </a:lnTo>
                    <a:lnTo>
                      <a:pt x="68" y="120"/>
                    </a:lnTo>
                    <a:lnTo>
                      <a:pt x="53" y="96"/>
                    </a:lnTo>
                    <a:lnTo>
                      <a:pt x="39" y="71"/>
                    </a:lnTo>
                    <a:lnTo>
                      <a:pt x="26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5" name="Freeform 216"/>
              <p:cNvSpPr>
                <a:spLocks/>
              </p:cNvSpPr>
              <p:nvPr/>
            </p:nvSpPr>
            <p:spPr bwMode="auto">
              <a:xfrm>
                <a:off x="3756034" y="2946393"/>
                <a:ext cx="385764" cy="1403348"/>
              </a:xfrm>
              <a:custGeom>
                <a:avLst/>
                <a:gdLst/>
                <a:ahLst/>
                <a:cxnLst>
                  <a:cxn ang="0">
                    <a:pos x="157" y="2"/>
                  </a:cxn>
                  <a:cxn ang="0">
                    <a:pos x="162" y="17"/>
                  </a:cxn>
                  <a:cxn ang="0">
                    <a:pos x="170" y="45"/>
                  </a:cxn>
                  <a:cxn ang="0">
                    <a:pos x="184" y="83"/>
                  </a:cxn>
                  <a:cxn ang="0">
                    <a:pos x="210" y="150"/>
                  </a:cxn>
                  <a:cxn ang="0">
                    <a:pos x="232" y="197"/>
                  </a:cxn>
                  <a:cxn ang="0">
                    <a:pos x="243" y="234"/>
                  </a:cxn>
                  <a:cxn ang="0">
                    <a:pos x="242" y="278"/>
                  </a:cxn>
                  <a:cxn ang="0">
                    <a:pos x="232" y="328"/>
                  </a:cxn>
                  <a:cxn ang="0">
                    <a:pos x="216" y="379"/>
                  </a:cxn>
                  <a:cxn ang="0">
                    <a:pos x="179" y="489"/>
                  </a:cxn>
                  <a:cxn ang="0">
                    <a:pos x="164" y="544"/>
                  </a:cxn>
                  <a:cxn ang="0">
                    <a:pos x="156" y="597"/>
                  </a:cxn>
                  <a:cxn ang="0">
                    <a:pos x="157" y="607"/>
                  </a:cxn>
                  <a:cxn ang="0">
                    <a:pos x="158" y="633"/>
                  </a:cxn>
                  <a:cxn ang="0">
                    <a:pos x="159" y="669"/>
                  </a:cxn>
                  <a:cxn ang="0">
                    <a:pos x="160" y="766"/>
                  </a:cxn>
                  <a:cxn ang="0">
                    <a:pos x="159" y="807"/>
                  </a:cxn>
                  <a:cxn ang="0">
                    <a:pos x="158" y="844"/>
                  </a:cxn>
                  <a:cxn ang="0">
                    <a:pos x="157" y="870"/>
                  </a:cxn>
                  <a:cxn ang="0">
                    <a:pos x="156" y="880"/>
                  </a:cxn>
                  <a:cxn ang="0">
                    <a:pos x="0" y="806"/>
                  </a:cxn>
                  <a:cxn ang="0">
                    <a:pos x="7" y="600"/>
                  </a:cxn>
                  <a:cxn ang="0">
                    <a:pos x="12" y="591"/>
                  </a:cxn>
                  <a:cxn ang="0">
                    <a:pos x="21" y="574"/>
                  </a:cxn>
                  <a:cxn ang="0">
                    <a:pos x="33" y="547"/>
                  </a:cxn>
                  <a:cxn ang="0">
                    <a:pos x="46" y="509"/>
                  </a:cxn>
                  <a:cxn ang="0">
                    <a:pos x="59" y="460"/>
                  </a:cxn>
                  <a:cxn ang="0">
                    <a:pos x="70" y="399"/>
                  </a:cxn>
                  <a:cxn ang="0">
                    <a:pos x="78" y="324"/>
                  </a:cxn>
                  <a:cxn ang="0">
                    <a:pos x="82" y="237"/>
                  </a:cxn>
                  <a:cxn ang="0">
                    <a:pos x="79" y="134"/>
                  </a:cxn>
                  <a:cxn ang="0">
                    <a:pos x="70" y="16"/>
                  </a:cxn>
                </a:cxnLst>
                <a:rect l="0" t="0" r="r" b="b"/>
                <a:pathLst>
                  <a:path w="243" h="884">
                    <a:moveTo>
                      <a:pt x="156" y="0"/>
                    </a:moveTo>
                    <a:lnTo>
                      <a:pt x="157" y="2"/>
                    </a:lnTo>
                    <a:lnTo>
                      <a:pt x="159" y="8"/>
                    </a:lnTo>
                    <a:lnTo>
                      <a:pt x="162" y="17"/>
                    </a:lnTo>
                    <a:lnTo>
                      <a:pt x="166" y="31"/>
                    </a:lnTo>
                    <a:lnTo>
                      <a:pt x="170" y="45"/>
                    </a:lnTo>
                    <a:lnTo>
                      <a:pt x="177" y="63"/>
                    </a:lnTo>
                    <a:lnTo>
                      <a:pt x="184" y="83"/>
                    </a:lnTo>
                    <a:lnTo>
                      <a:pt x="192" y="104"/>
                    </a:lnTo>
                    <a:lnTo>
                      <a:pt x="210" y="150"/>
                    </a:lnTo>
                    <a:lnTo>
                      <a:pt x="221" y="173"/>
                    </a:lnTo>
                    <a:lnTo>
                      <a:pt x="232" y="197"/>
                    </a:lnTo>
                    <a:lnTo>
                      <a:pt x="239" y="215"/>
                    </a:lnTo>
                    <a:lnTo>
                      <a:pt x="243" y="234"/>
                    </a:lnTo>
                    <a:lnTo>
                      <a:pt x="243" y="256"/>
                    </a:lnTo>
                    <a:lnTo>
                      <a:pt x="242" y="278"/>
                    </a:lnTo>
                    <a:lnTo>
                      <a:pt x="238" y="303"/>
                    </a:lnTo>
                    <a:lnTo>
                      <a:pt x="232" y="328"/>
                    </a:lnTo>
                    <a:lnTo>
                      <a:pt x="224" y="353"/>
                    </a:lnTo>
                    <a:lnTo>
                      <a:pt x="216" y="379"/>
                    </a:lnTo>
                    <a:lnTo>
                      <a:pt x="188" y="462"/>
                    </a:lnTo>
                    <a:lnTo>
                      <a:pt x="179" y="489"/>
                    </a:lnTo>
                    <a:lnTo>
                      <a:pt x="171" y="517"/>
                    </a:lnTo>
                    <a:lnTo>
                      <a:pt x="164" y="544"/>
                    </a:lnTo>
                    <a:lnTo>
                      <a:pt x="159" y="571"/>
                    </a:lnTo>
                    <a:lnTo>
                      <a:pt x="156" y="597"/>
                    </a:lnTo>
                    <a:lnTo>
                      <a:pt x="156" y="599"/>
                    </a:lnTo>
                    <a:lnTo>
                      <a:pt x="157" y="607"/>
                    </a:lnTo>
                    <a:lnTo>
                      <a:pt x="157" y="618"/>
                    </a:lnTo>
                    <a:lnTo>
                      <a:pt x="158" y="633"/>
                    </a:lnTo>
                    <a:lnTo>
                      <a:pt x="158" y="650"/>
                    </a:lnTo>
                    <a:lnTo>
                      <a:pt x="159" y="669"/>
                    </a:lnTo>
                    <a:lnTo>
                      <a:pt x="160" y="709"/>
                    </a:lnTo>
                    <a:lnTo>
                      <a:pt x="160" y="766"/>
                    </a:lnTo>
                    <a:lnTo>
                      <a:pt x="159" y="787"/>
                    </a:lnTo>
                    <a:lnTo>
                      <a:pt x="159" y="807"/>
                    </a:lnTo>
                    <a:lnTo>
                      <a:pt x="159" y="826"/>
                    </a:lnTo>
                    <a:lnTo>
                      <a:pt x="158" y="844"/>
                    </a:lnTo>
                    <a:lnTo>
                      <a:pt x="157" y="859"/>
                    </a:lnTo>
                    <a:lnTo>
                      <a:pt x="157" y="870"/>
                    </a:lnTo>
                    <a:lnTo>
                      <a:pt x="156" y="878"/>
                    </a:lnTo>
                    <a:lnTo>
                      <a:pt x="156" y="880"/>
                    </a:lnTo>
                    <a:lnTo>
                      <a:pt x="15" y="884"/>
                    </a:lnTo>
                    <a:lnTo>
                      <a:pt x="0" y="806"/>
                    </a:lnTo>
                    <a:lnTo>
                      <a:pt x="6" y="600"/>
                    </a:lnTo>
                    <a:lnTo>
                      <a:pt x="7" y="600"/>
                    </a:lnTo>
                    <a:lnTo>
                      <a:pt x="9" y="597"/>
                    </a:lnTo>
                    <a:lnTo>
                      <a:pt x="12" y="591"/>
                    </a:lnTo>
                    <a:lnTo>
                      <a:pt x="16" y="584"/>
                    </a:lnTo>
                    <a:lnTo>
                      <a:pt x="21" y="574"/>
                    </a:lnTo>
                    <a:lnTo>
                      <a:pt x="27" y="561"/>
                    </a:lnTo>
                    <a:lnTo>
                      <a:pt x="33" y="547"/>
                    </a:lnTo>
                    <a:lnTo>
                      <a:pt x="39" y="529"/>
                    </a:lnTo>
                    <a:lnTo>
                      <a:pt x="46" y="509"/>
                    </a:lnTo>
                    <a:lnTo>
                      <a:pt x="53" y="486"/>
                    </a:lnTo>
                    <a:lnTo>
                      <a:pt x="59" y="460"/>
                    </a:lnTo>
                    <a:lnTo>
                      <a:pt x="65" y="431"/>
                    </a:lnTo>
                    <a:lnTo>
                      <a:pt x="70" y="399"/>
                    </a:lnTo>
                    <a:lnTo>
                      <a:pt x="75" y="363"/>
                    </a:lnTo>
                    <a:lnTo>
                      <a:pt x="78" y="324"/>
                    </a:lnTo>
                    <a:lnTo>
                      <a:pt x="81" y="282"/>
                    </a:lnTo>
                    <a:lnTo>
                      <a:pt x="82" y="237"/>
                    </a:lnTo>
                    <a:lnTo>
                      <a:pt x="82" y="187"/>
                    </a:lnTo>
                    <a:lnTo>
                      <a:pt x="79" y="134"/>
                    </a:lnTo>
                    <a:lnTo>
                      <a:pt x="76" y="78"/>
                    </a:lnTo>
                    <a:lnTo>
                      <a:pt x="70" y="16"/>
                    </a:lnTo>
                    <a:lnTo>
                      <a:pt x="15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6" name="Freeform 217"/>
              <p:cNvSpPr>
                <a:spLocks/>
              </p:cNvSpPr>
              <p:nvPr/>
            </p:nvSpPr>
            <p:spPr bwMode="auto">
              <a:xfrm>
                <a:off x="3748096" y="2955918"/>
                <a:ext cx="242888" cy="94297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153" y="166"/>
                  </a:cxn>
                  <a:cxn ang="0">
                    <a:pos x="113" y="187"/>
                  </a:cxn>
                  <a:cxn ang="0">
                    <a:pos x="146" y="194"/>
                  </a:cxn>
                  <a:cxn ang="0">
                    <a:pos x="145" y="196"/>
                  </a:cxn>
                  <a:cxn ang="0">
                    <a:pos x="144" y="203"/>
                  </a:cxn>
                  <a:cxn ang="0">
                    <a:pos x="142" y="215"/>
                  </a:cxn>
                  <a:cxn ang="0">
                    <a:pos x="139" y="230"/>
                  </a:cxn>
                  <a:cxn ang="0">
                    <a:pos x="134" y="248"/>
                  </a:cxn>
                  <a:cxn ang="0">
                    <a:pos x="129" y="270"/>
                  </a:cxn>
                  <a:cxn ang="0">
                    <a:pos x="124" y="293"/>
                  </a:cxn>
                  <a:cxn ang="0">
                    <a:pos x="117" y="319"/>
                  </a:cxn>
                  <a:cxn ang="0">
                    <a:pos x="110" y="347"/>
                  </a:cxn>
                  <a:cxn ang="0">
                    <a:pos x="92" y="405"/>
                  </a:cxn>
                  <a:cxn ang="0">
                    <a:pos x="83" y="435"/>
                  </a:cxn>
                  <a:cxn ang="0">
                    <a:pos x="73" y="464"/>
                  </a:cxn>
                  <a:cxn ang="0">
                    <a:pos x="61" y="493"/>
                  </a:cxn>
                  <a:cxn ang="0">
                    <a:pos x="50" y="521"/>
                  </a:cxn>
                  <a:cxn ang="0">
                    <a:pos x="37" y="547"/>
                  </a:cxn>
                  <a:cxn ang="0">
                    <a:pos x="24" y="572"/>
                  </a:cxn>
                  <a:cxn ang="0">
                    <a:pos x="11" y="594"/>
                  </a:cxn>
                  <a:cxn ang="0">
                    <a:pos x="0" y="550"/>
                  </a:cxn>
                  <a:cxn ang="0">
                    <a:pos x="1" y="547"/>
                  </a:cxn>
                  <a:cxn ang="0">
                    <a:pos x="3" y="542"/>
                  </a:cxn>
                  <a:cxn ang="0">
                    <a:pos x="6" y="532"/>
                  </a:cxn>
                  <a:cxn ang="0">
                    <a:pos x="11" y="518"/>
                  </a:cxn>
                  <a:cxn ang="0">
                    <a:pos x="15" y="502"/>
                  </a:cxn>
                  <a:cxn ang="0">
                    <a:pos x="21" y="482"/>
                  </a:cxn>
                  <a:cxn ang="0">
                    <a:pos x="27" y="460"/>
                  </a:cxn>
                  <a:cxn ang="0">
                    <a:pos x="33" y="435"/>
                  </a:cxn>
                  <a:cxn ang="0">
                    <a:pos x="39" y="408"/>
                  </a:cxn>
                  <a:cxn ang="0">
                    <a:pos x="44" y="380"/>
                  </a:cxn>
                  <a:cxn ang="0">
                    <a:pos x="50" y="349"/>
                  </a:cxn>
                  <a:cxn ang="0">
                    <a:pos x="55" y="317"/>
                  </a:cxn>
                  <a:cxn ang="0">
                    <a:pos x="58" y="284"/>
                  </a:cxn>
                  <a:cxn ang="0">
                    <a:pos x="61" y="239"/>
                  </a:cxn>
                  <a:cxn ang="0">
                    <a:pos x="63" y="199"/>
                  </a:cxn>
                  <a:cxn ang="0">
                    <a:pos x="64" y="162"/>
                  </a:cxn>
                  <a:cxn ang="0">
                    <a:pos x="64" y="128"/>
                  </a:cxn>
                  <a:cxn ang="0">
                    <a:pos x="63" y="98"/>
                  </a:cxn>
                  <a:cxn ang="0">
                    <a:pos x="62" y="73"/>
                  </a:cxn>
                  <a:cxn ang="0">
                    <a:pos x="60" y="52"/>
                  </a:cxn>
                  <a:cxn ang="0">
                    <a:pos x="59" y="36"/>
                  </a:cxn>
                  <a:cxn ang="0">
                    <a:pos x="58" y="24"/>
                  </a:cxn>
                  <a:cxn ang="0">
                    <a:pos x="56" y="16"/>
                  </a:cxn>
                  <a:cxn ang="0">
                    <a:pos x="56" y="14"/>
                  </a:cxn>
                  <a:cxn ang="0">
                    <a:pos x="144" y="0"/>
                  </a:cxn>
                </a:cxnLst>
                <a:rect l="0" t="0" r="r" b="b"/>
                <a:pathLst>
                  <a:path w="153" h="594">
                    <a:moveTo>
                      <a:pt x="144" y="0"/>
                    </a:moveTo>
                    <a:lnTo>
                      <a:pt x="153" y="166"/>
                    </a:lnTo>
                    <a:lnTo>
                      <a:pt x="113" y="187"/>
                    </a:lnTo>
                    <a:lnTo>
                      <a:pt x="146" y="194"/>
                    </a:lnTo>
                    <a:lnTo>
                      <a:pt x="145" y="196"/>
                    </a:lnTo>
                    <a:lnTo>
                      <a:pt x="144" y="203"/>
                    </a:lnTo>
                    <a:lnTo>
                      <a:pt x="142" y="215"/>
                    </a:lnTo>
                    <a:lnTo>
                      <a:pt x="139" y="230"/>
                    </a:lnTo>
                    <a:lnTo>
                      <a:pt x="134" y="248"/>
                    </a:lnTo>
                    <a:lnTo>
                      <a:pt x="129" y="270"/>
                    </a:lnTo>
                    <a:lnTo>
                      <a:pt x="124" y="293"/>
                    </a:lnTo>
                    <a:lnTo>
                      <a:pt x="117" y="319"/>
                    </a:lnTo>
                    <a:lnTo>
                      <a:pt x="110" y="347"/>
                    </a:lnTo>
                    <a:lnTo>
                      <a:pt x="92" y="405"/>
                    </a:lnTo>
                    <a:lnTo>
                      <a:pt x="83" y="435"/>
                    </a:lnTo>
                    <a:lnTo>
                      <a:pt x="73" y="464"/>
                    </a:lnTo>
                    <a:lnTo>
                      <a:pt x="61" y="493"/>
                    </a:lnTo>
                    <a:lnTo>
                      <a:pt x="50" y="521"/>
                    </a:lnTo>
                    <a:lnTo>
                      <a:pt x="37" y="547"/>
                    </a:lnTo>
                    <a:lnTo>
                      <a:pt x="24" y="572"/>
                    </a:lnTo>
                    <a:lnTo>
                      <a:pt x="11" y="594"/>
                    </a:lnTo>
                    <a:lnTo>
                      <a:pt x="0" y="550"/>
                    </a:lnTo>
                    <a:lnTo>
                      <a:pt x="1" y="547"/>
                    </a:lnTo>
                    <a:lnTo>
                      <a:pt x="3" y="542"/>
                    </a:lnTo>
                    <a:lnTo>
                      <a:pt x="6" y="532"/>
                    </a:lnTo>
                    <a:lnTo>
                      <a:pt x="11" y="518"/>
                    </a:lnTo>
                    <a:lnTo>
                      <a:pt x="15" y="502"/>
                    </a:lnTo>
                    <a:lnTo>
                      <a:pt x="21" y="482"/>
                    </a:lnTo>
                    <a:lnTo>
                      <a:pt x="27" y="460"/>
                    </a:lnTo>
                    <a:lnTo>
                      <a:pt x="33" y="435"/>
                    </a:lnTo>
                    <a:lnTo>
                      <a:pt x="39" y="408"/>
                    </a:lnTo>
                    <a:lnTo>
                      <a:pt x="44" y="380"/>
                    </a:lnTo>
                    <a:lnTo>
                      <a:pt x="50" y="349"/>
                    </a:lnTo>
                    <a:lnTo>
                      <a:pt x="55" y="317"/>
                    </a:lnTo>
                    <a:lnTo>
                      <a:pt x="58" y="284"/>
                    </a:lnTo>
                    <a:lnTo>
                      <a:pt x="61" y="239"/>
                    </a:lnTo>
                    <a:lnTo>
                      <a:pt x="63" y="199"/>
                    </a:lnTo>
                    <a:lnTo>
                      <a:pt x="64" y="162"/>
                    </a:lnTo>
                    <a:lnTo>
                      <a:pt x="64" y="128"/>
                    </a:lnTo>
                    <a:lnTo>
                      <a:pt x="63" y="98"/>
                    </a:lnTo>
                    <a:lnTo>
                      <a:pt x="62" y="73"/>
                    </a:lnTo>
                    <a:lnTo>
                      <a:pt x="60" y="52"/>
                    </a:lnTo>
                    <a:lnTo>
                      <a:pt x="59" y="36"/>
                    </a:lnTo>
                    <a:lnTo>
                      <a:pt x="58" y="24"/>
                    </a:lnTo>
                    <a:lnTo>
                      <a:pt x="56" y="16"/>
                    </a:lnTo>
                    <a:lnTo>
                      <a:pt x="56" y="14"/>
                    </a:lnTo>
                    <a:lnTo>
                      <a:pt x="14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7" name="Freeform 218"/>
              <p:cNvSpPr>
                <a:spLocks/>
              </p:cNvSpPr>
              <p:nvPr/>
            </p:nvSpPr>
            <p:spPr bwMode="auto">
              <a:xfrm>
                <a:off x="3325821" y="3014656"/>
                <a:ext cx="439739" cy="884237"/>
              </a:xfrm>
              <a:custGeom>
                <a:avLst/>
                <a:gdLst/>
                <a:ahLst/>
                <a:cxnLst>
                  <a:cxn ang="0">
                    <a:pos x="93" y="2"/>
                  </a:cxn>
                  <a:cxn ang="0">
                    <a:pos x="97" y="20"/>
                  </a:cxn>
                  <a:cxn ang="0">
                    <a:pos x="106" y="50"/>
                  </a:cxn>
                  <a:cxn ang="0">
                    <a:pos x="118" y="91"/>
                  </a:cxn>
                  <a:cxn ang="0">
                    <a:pos x="133" y="140"/>
                  </a:cxn>
                  <a:cxn ang="0">
                    <a:pos x="148" y="191"/>
                  </a:cxn>
                  <a:cxn ang="0">
                    <a:pos x="165" y="242"/>
                  </a:cxn>
                  <a:cxn ang="0">
                    <a:pos x="181" y="289"/>
                  </a:cxn>
                  <a:cxn ang="0">
                    <a:pos x="209" y="363"/>
                  </a:cxn>
                  <a:cxn ang="0">
                    <a:pos x="229" y="407"/>
                  </a:cxn>
                  <a:cxn ang="0">
                    <a:pos x="246" y="445"/>
                  </a:cxn>
                  <a:cxn ang="0">
                    <a:pos x="260" y="475"/>
                  </a:cxn>
                  <a:cxn ang="0">
                    <a:pos x="270" y="495"/>
                  </a:cxn>
                  <a:cxn ang="0">
                    <a:pos x="274" y="502"/>
                  </a:cxn>
                  <a:cxn ang="0">
                    <a:pos x="275" y="556"/>
                  </a:cxn>
                  <a:cxn ang="0">
                    <a:pos x="267" y="543"/>
                  </a:cxn>
                  <a:cxn ang="0">
                    <a:pos x="252" y="521"/>
                  </a:cxn>
                  <a:cxn ang="0">
                    <a:pos x="232" y="492"/>
                  </a:cxn>
                  <a:cxn ang="0">
                    <a:pos x="210" y="461"/>
                  </a:cxn>
                  <a:cxn ang="0">
                    <a:pos x="188" y="430"/>
                  </a:cxn>
                  <a:cxn ang="0">
                    <a:pos x="168" y="404"/>
                  </a:cxn>
                  <a:cxn ang="0">
                    <a:pos x="150" y="379"/>
                  </a:cxn>
                  <a:cxn ang="0">
                    <a:pos x="129" y="349"/>
                  </a:cxn>
                  <a:cxn ang="0">
                    <a:pos x="86" y="284"/>
                  </a:cxn>
                  <a:cxn ang="0">
                    <a:pos x="67" y="256"/>
                  </a:cxn>
                  <a:cxn ang="0">
                    <a:pos x="53" y="233"/>
                  </a:cxn>
                  <a:cxn ang="0">
                    <a:pos x="45" y="220"/>
                  </a:cxn>
                  <a:cxn ang="0">
                    <a:pos x="85" y="189"/>
                  </a:cxn>
                  <a:cxn ang="0">
                    <a:pos x="35" y="187"/>
                  </a:cxn>
                  <a:cxn ang="0">
                    <a:pos x="31" y="170"/>
                  </a:cxn>
                  <a:cxn ang="0">
                    <a:pos x="25" y="142"/>
                  </a:cxn>
                  <a:cxn ang="0">
                    <a:pos x="13" y="87"/>
                  </a:cxn>
                  <a:cxn ang="0">
                    <a:pos x="6" y="49"/>
                  </a:cxn>
                  <a:cxn ang="0">
                    <a:pos x="2" y="16"/>
                  </a:cxn>
                  <a:cxn ang="0">
                    <a:pos x="92" y="0"/>
                  </a:cxn>
                </a:cxnLst>
                <a:rect l="0" t="0" r="r" b="b"/>
                <a:pathLst>
                  <a:path w="277" h="557">
                    <a:moveTo>
                      <a:pt x="92" y="0"/>
                    </a:moveTo>
                    <a:lnTo>
                      <a:pt x="93" y="2"/>
                    </a:lnTo>
                    <a:lnTo>
                      <a:pt x="94" y="9"/>
                    </a:lnTo>
                    <a:lnTo>
                      <a:pt x="97" y="20"/>
                    </a:lnTo>
                    <a:lnTo>
                      <a:pt x="101" y="33"/>
                    </a:lnTo>
                    <a:lnTo>
                      <a:pt x="106" y="50"/>
                    </a:lnTo>
                    <a:lnTo>
                      <a:pt x="112" y="70"/>
                    </a:lnTo>
                    <a:lnTo>
                      <a:pt x="118" y="91"/>
                    </a:lnTo>
                    <a:lnTo>
                      <a:pt x="125" y="115"/>
                    </a:lnTo>
                    <a:lnTo>
                      <a:pt x="133" y="140"/>
                    </a:lnTo>
                    <a:lnTo>
                      <a:pt x="140" y="165"/>
                    </a:lnTo>
                    <a:lnTo>
                      <a:pt x="148" y="191"/>
                    </a:lnTo>
                    <a:lnTo>
                      <a:pt x="157" y="216"/>
                    </a:lnTo>
                    <a:lnTo>
                      <a:pt x="165" y="242"/>
                    </a:lnTo>
                    <a:lnTo>
                      <a:pt x="173" y="266"/>
                    </a:lnTo>
                    <a:lnTo>
                      <a:pt x="181" y="289"/>
                    </a:lnTo>
                    <a:lnTo>
                      <a:pt x="200" y="339"/>
                    </a:lnTo>
                    <a:lnTo>
                      <a:pt x="209" y="363"/>
                    </a:lnTo>
                    <a:lnTo>
                      <a:pt x="220" y="386"/>
                    </a:lnTo>
                    <a:lnTo>
                      <a:pt x="229" y="407"/>
                    </a:lnTo>
                    <a:lnTo>
                      <a:pt x="238" y="427"/>
                    </a:lnTo>
                    <a:lnTo>
                      <a:pt x="246" y="445"/>
                    </a:lnTo>
                    <a:lnTo>
                      <a:pt x="254" y="462"/>
                    </a:lnTo>
                    <a:lnTo>
                      <a:pt x="260" y="475"/>
                    </a:lnTo>
                    <a:lnTo>
                      <a:pt x="266" y="487"/>
                    </a:lnTo>
                    <a:lnTo>
                      <a:pt x="270" y="495"/>
                    </a:lnTo>
                    <a:lnTo>
                      <a:pt x="273" y="500"/>
                    </a:lnTo>
                    <a:lnTo>
                      <a:pt x="274" y="502"/>
                    </a:lnTo>
                    <a:lnTo>
                      <a:pt x="277" y="557"/>
                    </a:lnTo>
                    <a:lnTo>
                      <a:pt x="275" y="556"/>
                    </a:lnTo>
                    <a:lnTo>
                      <a:pt x="272" y="550"/>
                    </a:lnTo>
                    <a:lnTo>
                      <a:pt x="267" y="543"/>
                    </a:lnTo>
                    <a:lnTo>
                      <a:pt x="260" y="533"/>
                    </a:lnTo>
                    <a:lnTo>
                      <a:pt x="252" y="521"/>
                    </a:lnTo>
                    <a:lnTo>
                      <a:pt x="242" y="507"/>
                    </a:lnTo>
                    <a:lnTo>
                      <a:pt x="232" y="492"/>
                    </a:lnTo>
                    <a:lnTo>
                      <a:pt x="221" y="477"/>
                    </a:lnTo>
                    <a:lnTo>
                      <a:pt x="210" y="461"/>
                    </a:lnTo>
                    <a:lnTo>
                      <a:pt x="199" y="446"/>
                    </a:lnTo>
                    <a:lnTo>
                      <a:pt x="188" y="430"/>
                    </a:lnTo>
                    <a:lnTo>
                      <a:pt x="177" y="416"/>
                    </a:lnTo>
                    <a:lnTo>
                      <a:pt x="168" y="404"/>
                    </a:lnTo>
                    <a:lnTo>
                      <a:pt x="159" y="392"/>
                    </a:lnTo>
                    <a:lnTo>
                      <a:pt x="150" y="379"/>
                    </a:lnTo>
                    <a:lnTo>
                      <a:pt x="140" y="365"/>
                    </a:lnTo>
                    <a:lnTo>
                      <a:pt x="129" y="349"/>
                    </a:lnTo>
                    <a:lnTo>
                      <a:pt x="96" y="300"/>
                    </a:lnTo>
                    <a:lnTo>
                      <a:pt x="86" y="284"/>
                    </a:lnTo>
                    <a:lnTo>
                      <a:pt x="77" y="269"/>
                    </a:lnTo>
                    <a:lnTo>
                      <a:pt x="67" y="256"/>
                    </a:lnTo>
                    <a:lnTo>
                      <a:pt x="60" y="243"/>
                    </a:lnTo>
                    <a:lnTo>
                      <a:pt x="53" y="233"/>
                    </a:lnTo>
                    <a:lnTo>
                      <a:pt x="49" y="225"/>
                    </a:lnTo>
                    <a:lnTo>
                      <a:pt x="45" y="220"/>
                    </a:lnTo>
                    <a:lnTo>
                      <a:pt x="45" y="219"/>
                    </a:lnTo>
                    <a:lnTo>
                      <a:pt x="85" y="189"/>
                    </a:lnTo>
                    <a:lnTo>
                      <a:pt x="36" y="189"/>
                    </a:lnTo>
                    <a:lnTo>
                      <a:pt x="35" y="187"/>
                    </a:lnTo>
                    <a:lnTo>
                      <a:pt x="34" y="180"/>
                    </a:lnTo>
                    <a:lnTo>
                      <a:pt x="31" y="170"/>
                    </a:lnTo>
                    <a:lnTo>
                      <a:pt x="29" y="157"/>
                    </a:lnTo>
                    <a:lnTo>
                      <a:pt x="25" y="142"/>
                    </a:lnTo>
                    <a:lnTo>
                      <a:pt x="21" y="125"/>
                    </a:lnTo>
                    <a:lnTo>
                      <a:pt x="13" y="87"/>
                    </a:lnTo>
                    <a:lnTo>
                      <a:pt x="10" y="67"/>
                    </a:lnTo>
                    <a:lnTo>
                      <a:pt x="6" y="49"/>
                    </a:lnTo>
                    <a:lnTo>
                      <a:pt x="4" y="31"/>
                    </a:lnTo>
                    <a:lnTo>
                      <a:pt x="2" y="16"/>
                    </a:lnTo>
                    <a:lnTo>
                      <a:pt x="0" y="2"/>
                    </a:lnTo>
                    <a:lnTo>
                      <a:pt x="9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8" name="Freeform 219"/>
              <p:cNvSpPr>
                <a:spLocks/>
              </p:cNvSpPr>
              <p:nvPr/>
            </p:nvSpPr>
            <p:spPr bwMode="auto">
              <a:xfrm>
                <a:off x="3119445" y="1709734"/>
                <a:ext cx="896940" cy="782637"/>
              </a:xfrm>
              <a:custGeom>
                <a:avLst/>
                <a:gdLst/>
                <a:ahLst/>
                <a:cxnLst>
                  <a:cxn ang="0">
                    <a:pos x="309" y="3"/>
                  </a:cxn>
                  <a:cxn ang="0">
                    <a:pos x="375" y="22"/>
                  </a:cxn>
                  <a:cxn ang="0">
                    <a:pos x="438" y="57"/>
                  </a:cxn>
                  <a:cxn ang="0">
                    <a:pos x="495" y="106"/>
                  </a:cxn>
                  <a:cxn ang="0">
                    <a:pos x="545" y="168"/>
                  </a:cxn>
                  <a:cxn ang="0">
                    <a:pos x="560" y="222"/>
                  </a:cxn>
                  <a:cxn ang="0">
                    <a:pos x="540" y="258"/>
                  </a:cxn>
                  <a:cxn ang="0">
                    <a:pos x="508" y="288"/>
                  </a:cxn>
                  <a:cxn ang="0">
                    <a:pos x="466" y="312"/>
                  </a:cxn>
                  <a:cxn ang="0">
                    <a:pos x="415" y="325"/>
                  </a:cxn>
                  <a:cxn ang="0">
                    <a:pos x="351" y="325"/>
                  </a:cxn>
                  <a:cxn ang="0">
                    <a:pos x="285" y="314"/>
                  </a:cxn>
                  <a:cxn ang="0">
                    <a:pos x="230" y="295"/>
                  </a:cxn>
                  <a:cxn ang="0">
                    <a:pos x="186" y="272"/>
                  </a:cxn>
                  <a:cxn ang="0">
                    <a:pos x="153" y="250"/>
                  </a:cxn>
                  <a:cxn ang="0">
                    <a:pos x="131" y="230"/>
                  </a:cxn>
                  <a:cxn ang="0">
                    <a:pos x="120" y="219"/>
                  </a:cxn>
                  <a:cxn ang="0">
                    <a:pos x="123" y="254"/>
                  </a:cxn>
                  <a:cxn ang="0">
                    <a:pos x="122" y="317"/>
                  </a:cxn>
                  <a:cxn ang="0">
                    <a:pos x="111" y="372"/>
                  </a:cxn>
                  <a:cxn ang="0">
                    <a:pos x="93" y="418"/>
                  </a:cxn>
                  <a:cxn ang="0">
                    <a:pos x="71" y="454"/>
                  </a:cxn>
                  <a:cxn ang="0">
                    <a:pos x="49" y="482"/>
                  </a:cxn>
                  <a:cxn ang="0">
                    <a:pos x="31" y="478"/>
                  </a:cxn>
                  <a:cxn ang="0">
                    <a:pos x="15" y="430"/>
                  </a:cxn>
                  <a:cxn ang="0">
                    <a:pos x="2" y="363"/>
                  </a:cxn>
                  <a:cxn ang="0">
                    <a:pos x="1" y="295"/>
                  </a:cxn>
                  <a:cxn ang="0">
                    <a:pos x="9" y="228"/>
                  </a:cxn>
                  <a:cxn ang="0">
                    <a:pos x="29" y="165"/>
                  </a:cxn>
                  <a:cxn ang="0">
                    <a:pos x="58" y="109"/>
                  </a:cxn>
                  <a:cxn ang="0">
                    <a:pos x="96" y="62"/>
                  </a:cxn>
                  <a:cxn ang="0">
                    <a:pos x="145" y="27"/>
                  </a:cxn>
                  <a:cxn ang="0">
                    <a:pos x="206" y="5"/>
                  </a:cxn>
                  <a:cxn ang="0">
                    <a:pos x="274" y="0"/>
                  </a:cxn>
                </a:cxnLst>
                <a:rect l="0" t="0" r="r" b="b"/>
                <a:pathLst>
                  <a:path w="565" h="493">
                    <a:moveTo>
                      <a:pt x="274" y="0"/>
                    </a:moveTo>
                    <a:lnTo>
                      <a:pt x="309" y="3"/>
                    </a:lnTo>
                    <a:lnTo>
                      <a:pt x="342" y="11"/>
                    </a:lnTo>
                    <a:lnTo>
                      <a:pt x="375" y="22"/>
                    </a:lnTo>
                    <a:lnTo>
                      <a:pt x="408" y="37"/>
                    </a:lnTo>
                    <a:lnTo>
                      <a:pt x="438" y="57"/>
                    </a:lnTo>
                    <a:lnTo>
                      <a:pt x="468" y="80"/>
                    </a:lnTo>
                    <a:lnTo>
                      <a:pt x="495" y="106"/>
                    </a:lnTo>
                    <a:lnTo>
                      <a:pt x="521" y="135"/>
                    </a:lnTo>
                    <a:lnTo>
                      <a:pt x="545" y="168"/>
                    </a:lnTo>
                    <a:lnTo>
                      <a:pt x="565" y="204"/>
                    </a:lnTo>
                    <a:lnTo>
                      <a:pt x="560" y="222"/>
                    </a:lnTo>
                    <a:lnTo>
                      <a:pt x="552" y="240"/>
                    </a:lnTo>
                    <a:lnTo>
                      <a:pt x="540" y="258"/>
                    </a:lnTo>
                    <a:lnTo>
                      <a:pt x="525" y="273"/>
                    </a:lnTo>
                    <a:lnTo>
                      <a:pt x="508" y="288"/>
                    </a:lnTo>
                    <a:lnTo>
                      <a:pt x="488" y="301"/>
                    </a:lnTo>
                    <a:lnTo>
                      <a:pt x="466" y="312"/>
                    </a:lnTo>
                    <a:lnTo>
                      <a:pt x="442" y="320"/>
                    </a:lnTo>
                    <a:lnTo>
                      <a:pt x="415" y="325"/>
                    </a:lnTo>
                    <a:lnTo>
                      <a:pt x="388" y="327"/>
                    </a:lnTo>
                    <a:lnTo>
                      <a:pt x="351" y="325"/>
                    </a:lnTo>
                    <a:lnTo>
                      <a:pt x="317" y="320"/>
                    </a:lnTo>
                    <a:lnTo>
                      <a:pt x="285" y="314"/>
                    </a:lnTo>
                    <a:lnTo>
                      <a:pt x="256" y="305"/>
                    </a:lnTo>
                    <a:lnTo>
                      <a:pt x="230" y="295"/>
                    </a:lnTo>
                    <a:lnTo>
                      <a:pt x="207" y="284"/>
                    </a:lnTo>
                    <a:lnTo>
                      <a:pt x="186" y="272"/>
                    </a:lnTo>
                    <a:lnTo>
                      <a:pt x="168" y="261"/>
                    </a:lnTo>
                    <a:lnTo>
                      <a:pt x="153" y="250"/>
                    </a:lnTo>
                    <a:lnTo>
                      <a:pt x="140" y="240"/>
                    </a:lnTo>
                    <a:lnTo>
                      <a:pt x="131" y="230"/>
                    </a:lnTo>
                    <a:lnTo>
                      <a:pt x="124" y="224"/>
                    </a:lnTo>
                    <a:lnTo>
                      <a:pt x="120" y="219"/>
                    </a:lnTo>
                    <a:lnTo>
                      <a:pt x="118" y="218"/>
                    </a:lnTo>
                    <a:lnTo>
                      <a:pt x="123" y="254"/>
                    </a:lnTo>
                    <a:lnTo>
                      <a:pt x="124" y="287"/>
                    </a:lnTo>
                    <a:lnTo>
                      <a:pt x="122" y="317"/>
                    </a:lnTo>
                    <a:lnTo>
                      <a:pt x="117" y="346"/>
                    </a:lnTo>
                    <a:lnTo>
                      <a:pt x="111" y="372"/>
                    </a:lnTo>
                    <a:lnTo>
                      <a:pt x="103" y="396"/>
                    </a:lnTo>
                    <a:lnTo>
                      <a:pt x="93" y="418"/>
                    </a:lnTo>
                    <a:lnTo>
                      <a:pt x="83" y="436"/>
                    </a:lnTo>
                    <a:lnTo>
                      <a:pt x="71" y="454"/>
                    </a:lnTo>
                    <a:lnTo>
                      <a:pt x="60" y="469"/>
                    </a:lnTo>
                    <a:lnTo>
                      <a:pt x="49" y="482"/>
                    </a:lnTo>
                    <a:lnTo>
                      <a:pt x="38" y="493"/>
                    </a:lnTo>
                    <a:lnTo>
                      <a:pt x="31" y="478"/>
                    </a:lnTo>
                    <a:lnTo>
                      <a:pt x="25" y="462"/>
                    </a:lnTo>
                    <a:lnTo>
                      <a:pt x="15" y="430"/>
                    </a:lnTo>
                    <a:lnTo>
                      <a:pt x="7" y="396"/>
                    </a:lnTo>
                    <a:lnTo>
                      <a:pt x="2" y="363"/>
                    </a:lnTo>
                    <a:lnTo>
                      <a:pt x="0" y="328"/>
                    </a:lnTo>
                    <a:lnTo>
                      <a:pt x="1" y="295"/>
                    </a:lnTo>
                    <a:lnTo>
                      <a:pt x="4" y="261"/>
                    </a:lnTo>
                    <a:lnTo>
                      <a:pt x="9" y="228"/>
                    </a:lnTo>
                    <a:lnTo>
                      <a:pt x="18" y="196"/>
                    </a:lnTo>
                    <a:lnTo>
                      <a:pt x="29" y="165"/>
                    </a:lnTo>
                    <a:lnTo>
                      <a:pt x="42" y="135"/>
                    </a:lnTo>
                    <a:lnTo>
                      <a:pt x="58" y="109"/>
                    </a:lnTo>
                    <a:lnTo>
                      <a:pt x="76" y="84"/>
                    </a:lnTo>
                    <a:lnTo>
                      <a:pt x="96" y="62"/>
                    </a:lnTo>
                    <a:lnTo>
                      <a:pt x="119" y="43"/>
                    </a:lnTo>
                    <a:lnTo>
                      <a:pt x="145" y="27"/>
                    </a:lnTo>
                    <a:lnTo>
                      <a:pt x="172" y="15"/>
                    </a:lnTo>
                    <a:lnTo>
                      <a:pt x="206" y="5"/>
                    </a:lnTo>
                    <a:lnTo>
                      <a:pt x="241" y="1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99" name="Freeform 220"/>
              <p:cNvSpPr>
                <a:spLocks/>
              </p:cNvSpPr>
              <p:nvPr/>
            </p:nvSpPr>
            <p:spPr bwMode="auto">
              <a:xfrm>
                <a:off x="3794135" y="4002080"/>
                <a:ext cx="25400" cy="25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2" y="1"/>
                  </a:cxn>
                  <a:cxn ang="0">
                    <a:pos x="15" y="4"/>
                  </a:cxn>
                  <a:cxn ang="0">
                    <a:pos x="16" y="8"/>
                  </a:cxn>
                  <a:cxn ang="0">
                    <a:pos x="15" y="13"/>
                  </a:cxn>
                  <a:cxn ang="0">
                    <a:pos x="10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8"/>
                  </a:cxn>
                  <a:cxn ang="0">
                    <a:pos x="1" y="4"/>
                  </a:cxn>
                  <a:cxn ang="0">
                    <a:pos x="3" y="1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12" y="1"/>
                    </a:lnTo>
                    <a:lnTo>
                      <a:pt x="15" y="4"/>
                    </a:lnTo>
                    <a:lnTo>
                      <a:pt x="16" y="8"/>
                    </a:lnTo>
                    <a:lnTo>
                      <a:pt x="15" y="13"/>
                    </a:lnTo>
                    <a:lnTo>
                      <a:pt x="10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3" y="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3636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 dirty="0"/>
              </a:p>
            </p:txBody>
          </p:sp>
          <p:sp>
            <p:nvSpPr>
              <p:cNvPr id="100" name="Freeform 221"/>
              <p:cNvSpPr>
                <a:spLocks/>
              </p:cNvSpPr>
              <p:nvPr/>
            </p:nvSpPr>
            <p:spPr bwMode="auto">
              <a:xfrm>
                <a:off x="3789372" y="4124316"/>
                <a:ext cx="25400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1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6" y="10"/>
                  </a:cxn>
                  <a:cxn ang="0">
                    <a:pos x="13" y="14"/>
                  </a:cxn>
                  <a:cxn ang="0">
                    <a:pos x="8" y="16"/>
                  </a:cxn>
                  <a:cxn ang="0">
                    <a:pos x="4" y="14"/>
                  </a:cxn>
                  <a:cxn ang="0">
                    <a:pos x="1" y="12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11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6" y="10"/>
                    </a:lnTo>
                    <a:lnTo>
                      <a:pt x="13" y="14"/>
                    </a:lnTo>
                    <a:lnTo>
                      <a:pt x="8" y="16"/>
                    </a:lnTo>
                    <a:lnTo>
                      <a:pt x="4" y="14"/>
                    </a:lnTo>
                    <a:lnTo>
                      <a:pt x="1" y="12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3636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1" name="Freeform 222"/>
              <p:cNvSpPr>
                <a:spLocks/>
              </p:cNvSpPr>
              <p:nvPr/>
            </p:nvSpPr>
            <p:spPr bwMode="auto">
              <a:xfrm>
                <a:off x="4008447" y="2125658"/>
                <a:ext cx="63500" cy="46672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0" y="2"/>
                  </a:cxn>
                  <a:cxn ang="0">
                    <a:pos x="13" y="7"/>
                  </a:cxn>
                  <a:cxn ang="0">
                    <a:pos x="16" y="16"/>
                  </a:cxn>
                  <a:cxn ang="0">
                    <a:pos x="21" y="27"/>
                  </a:cxn>
                  <a:cxn ang="0">
                    <a:pos x="25" y="42"/>
                  </a:cxn>
                  <a:cxn ang="0">
                    <a:pos x="30" y="58"/>
                  </a:cxn>
                  <a:cxn ang="0">
                    <a:pos x="35" y="78"/>
                  </a:cxn>
                  <a:cxn ang="0">
                    <a:pos x="38" y="99"/>
                  </a:cxn>
                  <a:cxn ang="0">
                    <a:pos x="40" y="123"/>
                  </a:cxn>
                  <a:cxn ang="0">
                    <a:pos x="40" y="148"/>
                  </a:cxn>
                  <a:cxn ang="0">
                    <a:pos x="38" y="174"/>
                  </a:cxn>
                  <a:cxn ang="0">
                    <a:pos x="33" y="203"/>
                  </a:cxn>
                  <a:cxn ang="0">
                    <a:pos x="26" y="232"/>
                  </a:cxn>
                  <a:cxn ang="0">
                    <a:pos x="15" y="262"/>
                  </a:cxn>
                  <a:cxn ang="0">
                    <a:pos x="0" y="294"/>
                  </a:cxn>
                  <a:cxn ang="0">
                    <a:pos x="0" y="291"/>
                  </a:cxn>
                  <a:cxn ang="0">
                    <a:pos x="3" y="286"/>
                  </a:cxn>
                  <a:cxn ang="0">
                    <a:pos x="6" y="276"/>
                  </a:cxn>
                  <a:cxn ang="0">
                    <a:pos x="11" y="262"/>
                  </a:cxn>
                  <a:cxn ang="0">
                    <a:pos x="15" y="246"/>
                  </a:cxn>
                  <a:cxn ang="0">
                    <a:pos x="19" y="227"/>
                  </a:cxn>
                  <a:cxn ang="0">
                    <a:pos x="23" y="205"/>
                  </a:cxn>
                  <a:cxn ang="0">
                    <a:pos x="27" y="181"/>
                  </a:cxn>
                  <a:cxn ang="0">
                    <a:pos x="29" y="154"/>
                  </a:cxn>
                  <a:cxn ang="0">
                    <a:pos x="29" y="126"/>
                  </a:cxn>
                  <a:cxn ang="0">
                    <a:pos x="28" y="96"/>
                  </a:cxn>
                  <a:cxn ang="0">
                    <a:pos x="25" y="65"/>
                  </a:cxn>
                  <a:cxn ang="0">
                    <a:pos x="18" y="33"/>
                  </a:cxn>
                  <a:cxn ang="0">
                    <a:pos x="9" y="0"/>
                  </a:cxn>
                </a:cxnLst>
                <a:rect l="0" t="0" r="r" b="b"/>
                <a:pathLst>
                  <a:path w="40" h="294">
                    <a:moveTo>
                      <a:pt x="9" y="0"/>
                    </a:moveTo>
                    <a:lnTo>
                      <a:pt x="10" y="2"/>
                    </a:lnTo>
                    <a:lnTo>
                      <a:pt x="13" y="7"/>
                    </a:lnTo>
                    <a:lnTo>
                      <a:pt x="16" y="16"/>
                    </a:lnTo>
                    <a:lnTo>
                      <a:pt x="21" y="27"/>
                    </a:lnTo>
                    <a:lnTo>
                      <a:pt x="25" y="42"/>
                    </a:lnTo>
                    <a:lnTo>
                      <a:pt x="30" y="58"/>
                    </a:lnTo>
                    <a:lnTo>
                      <a:pt x="35" y="78"/>
                    </a:lnTo>
                    <a:lnTo>
                      <a:pt x="38" y="99"/>
                    </a:lnTo>
                    <a:lnTo>
                      <a:pt x="40" y="123"/>
                    </a:lnTo>
                    <a:lnTo>
                      <a:pt x="40" y="148"/>
                    </a:lnTo>
                    <a:lnTo>
                      <a:pt x="38" y="174"/>
                    </a:lnTo>
                    <a:lnTo>
                      <a:pt x="33" y="203"/>
                    </a:lnTo>
                    <a:lnTo>
                      <a:pt x="26" y="232"/>
                    </a:lnTo>
                    <a:lnTo>
                      <a:pt x="15" y="262"/>
                    </a:lnTo>
                    <a:lnTo>
                      <a:pt x="0" y="294"/>
                    </a:lnTo>
                    <a:lnTo>
                      <a:pt x="0" y="291"/>
                    </a:lnTo>
                    <a:lnTo>
                      <a:pt x="3" y="286"/>
                    </a:lnTo>
                    <a:lnTo>
                      <a:pt x="6" y="276"/>
                    </a:lnTo>
                    <a:lnTo>
                      <a:pt x="11" y="262"/>
                    </a:lnTo>
                    <a:lnTo>
                      <a:pt x="15" y="246"/>
                    </a:lnTo>
                    <a:lnTo>
                      <a:pt x="19" y="227"/>
                    </a:lnTo>
                    <a:lnTo>
                      <a:pt x="23" y="205"/>
                    </a:lnTo>
                    <a:lnTo>
                      <a:pt x="27" y="181"/>
                    </a:lnTo>
                    <a:lnTo>
                      <a:pt x="29" y="154"/>
                    </a:lnTo>
                    <a:lnTo>
                      <a:pt x="29" y="126"/>
                    </a:lnTo>
                    <a:lnTo>
                      <a:pt x="28" y="96"/>
                    </a:lnTo>
                    <a:lnTo>
                      <a:pt x="25" y="65"/>
                    </a:lnTo>
                    <a:lnTo>
                      <a:pt x="18" y="3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2" name="Freeform 223"/>
              <p:cNvSpPr>
                <a:spLocks/>
              </p:cNvSpPr>
              <p:nvPr/>
            </p:nvSpPr>
            <p:spPr bwMode="auto">
              <a:xfrm>
                <a:off x="3492508" y="1911345"/>
                <a:ext cx="419101" cy="276224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230" y="1"/>
                  </a:cxn>
                  <a:cxn ang="0">
                    <a:pos x="233" y="5"/>
                  </a:cxn>
                  <a:cxn ang="0">
                    <a:pos x="237" y="11"/>
                  </a:cxn>
                  <a:cxn ang="0">
                    <a:pos x="242" y="19"/>
                  </a:cxn>
                  <a:cxn ang="0">
                    <a:pos x="249" y="29"/>
                  </a:cxn>
                  <a:cxn ang="0">
                    <a:pos x="254" y="40"/>
                  </a:cxn>
                  <a:cxn ang="0">
                    <a:pos x="260" y="52"/>
                  </a:cxn>
                  <a:cxn ang="0">
                    <a:pos x="263" y="66"/>
                  </a:cxn>
                  <a:cxn ang="0">
                    <a:pos x="264" y="80"/>
                  </a:cxn>
                  <a:cxn ang="0">
                    <a:pos x="264" y="94"/>
                  </a:cxn>
                  <a:cxn ang="0">
                    <a:pos x="260" y="108"/>
                  </a:cxn>
                  <a:cxn ang="0">
                    <a:pos x="253" y="122"/>
                  </a:cxn>
                  <a:cxn ang="0">
                    <a:pos x="242" y="135"/>
                  </a:cxn>
                  <a:cxn ang="0">
                    <a:pos x="227" y="148"/>
                  </a:cxn>
                  <a:cxn ang="0">
                    <a:pos x="207" y="159"/>
                  </a:cxn>
                  <a:cxn ang="0">
                    <a:pos x="187" y="167"/>
                  </a:cxn>
                  <a:cxn ang="0">
                    <a:pos x="165" y="171"/>
                  </a:cxn>
                  <a:cxn ang="0">
                    <a:pos x="143" y="174"/>
                  </a:cxn>
                  <a:cxn ang="0">
                    <a:pos x="120" y="174"/>
                  </a:cxn>
                  <a:cxn ang="0">
                    <a:pos x="98" y="171"/>
                  </a:cxn>
                  <a:cxn ang="0">
                    <a:pos x="77" y="168"/>
                  </a:cxn>
                  <a:cxn ang="0">
                    <a:pos x="57" y="161"/>
                  </a:cxn>
                  <a:cxn ang="0">
                    <a:pos x="39" y="155"/>
                  </a:cxn>
                  <a:cxn ang="0">
                    <a:pos x="23" y="146"/>
                  </a:cxn>
                  <a:cxn ang="0">
                    <a:pos x="10" y="138"/>
                  </a:cxn>
                  <a:cxn ang="0">
                    <a:pos x="0" y="128"/>
                  </a:cxn>
                  <a:cxn ang="0">
                    <a:pos x="2" y="129"/>
                  </a:cxn>
                  <a:cxn ang="0">
                    <a:pos x="8" y="131"/>
                  </a:cxn>
                  <a:cxn ang="0">
                    <a:pos x="17" y="133"/>
                  </a:cxn>
                  <a:cxn ang="0">
                    <a:pos x="29" y="135"/>
                  </a:cxn>
                  <a:cxn ang="0">
                    <a:pos x="44" y="138"/>
                  </a:cxn>
                  <a:cxn ang="0">
                    <a:pos x="60" y="139"/>
                  </a:cxn>
                  <a:cxn ang="0">
                    <a:pos x="78" y="139"/>
                  </a:cxn>
                  <a:cxn ang="0">
                    <a:pos x="96" y="138"/>
                  </a:cxn>
                  <a:cxn ang="0">
                    <a:pos x="115" y="135"/>
                  </a:cxn>
                  <a:cxn ang="0">
                    <a:pos x="134" y="130"/>
                  </a:cxn>
                  <a:cxn ang="0">
                    <a:pos x="152" y="121"/>
                  </a:cxn>
                  <a:cxn ang="0">
                    <a:pos x="169" y="109"/>
                  </a:cxn>
                  <a:cxn ang="0">
                    <a:pos x="167" y="109"/>
                  </a:cxn>
                  <a:cxn ang="0">
                    <a:pos x="162" y="110"/>
                  </a:cxn>
                  <a:cxn ang="0">
                    <a:pos x="152" y="109"/>
                  </a:cxn>
                  <a:cxn ang="0">
                    <a:pos x="141" y="109"/>
                  </a:cxn>
                  <a:cxn ang="0">
                    <a:pos x="129" y="107"/>
                  </a:cxn>
                  <a:cxn ang="0">
                    <a:pos x="115" y="103"/>
                  </a:cxn>
                  <a:cxn ang="0">
                    <a:pos x="101" y="97"/>
                  </a:cxn>
                  <a:cxn ang="0">
                    <a:pos x="89" y="88"/>
                  </a:cxn>
                  <a:cxn ang="0">
                    <a:pos x="77" y="77"/>
                  </a:cxn>
                  <a:cxn ang="0">
                    <a:pos x="78" y="77"/>
                  </a:cxn>
                  <a:cxn ang="0">
                    <a:pos x="83" y="77"/>
                  </a:cxn>
                  <a:cxn ang="0">
                    <a:pos x="90" y="78"/>
                  </a:cxn>
                  <a:cxn ang="0">
                    <a:pos x="99" y="79"/>
                  </a:cxn>
                  <a:cxn ang="0">
                    <a:pos x="110" y="79"/>
                  </a:cxn>
                  <a:cxn ang="0">
                    <a:pos x="135" y="77"/>
                  </a:cxn>
                  <a:cxn ang="0">
                    <a:pos x="149" y="76"/>
                  </a:cxn>
                  <a:cxn ang="0">
                    <a:pos x="162" y="73"/>
                  </a:cxn>
                  <a:cxn ang="0">
                    <a:pos x="176" y="68"/>
                  </a:cxn>
                  <a:cxn ang="0">
                    <a:pos x="188" y="62"/>
                  </a:cxn>
                  <a:cxn ang="0">
                    <a:pos x="200" y="54"/>
                  </a:cxn>
                  <a:cxn ang="0">
                    <a:pos x="210" y="44"/>
                  </a:cxn>
                  <a:cxn ang="0">
                    <a:pos x="219" y="32"/>
                  </a:cxn>
                  <a:cxn ang="0">
                    <a:pos x="225" y="17"/>
                  </a:cxn>
                  <a:cxn ang="0">
                    <a:pos x="228" y="0"/>
                  </a:cxn>
                </a:cxnLst>
                <a:rect l="0" t="0" r="r" b="b"/>
                <a:pathLst>
                  <a:path w="264" h="174">
                    <a:moveTo>
                      <a:pt x="228" y="0"/>
                    </a:moveTo>
                    <a:lnTo>
                      <a:pt x="230" y="1"/>
                    </a:lnTo>
                    <a:lnTo>
                      <a:pt x="233" y="5"/>
                    </a:lnTo>
                    <a:lnTo>
                      <a:pt x="237" y="11"/>
                    </a:lnTo>
                    <a:lnTo>
                      <a:pt x="242" y="19"/>
                    </a:lnTo>
                    <a:lnTo>
                      <a:pt x="249" y="29"/>
                    </a:lnTo>
                    <a:lnTo>
                      <a:pt x="254" y="40"/>
                    </a:lnTo>
                    <a:lnTo>
                      <a:pt x="260" y="52"/>
                    </a:lnTo>
                    <a:lnTo>
                      <a:pt x="263" y="66"/>
                    </a:lnTo>
                    <a:lnTo>
                      <a:pt x="264" y="80"/>
                    </a:lnTo>
                    <a:lnTo>
                      <a:pt x="264" y="94"/>
                    </a:lnTo>
                    <a:lnTo>
                      <a:pt x="260" y="108"/>
                    </a:lnTo>
                    <a:lnTo>
                      <a:pt x="253" y="122"/>
                    </a:lnTo>
                    <a:lnTo>
                      <a:pt x="242" y="135"/>
                    </a:lnTo>
                    <a:lnTo>
                      <a:pt x="227" y="148"/>
                    </a:lnTo>
                    <a:lnTo>
                      <a:pt x="207" y="159"/>
                    </a:lnTo>
                    <a:lnTo>
                      <a:pt x="187" y="167"/>
                    </a:lnTo>
                    <a:lnTo>
                      <a:pt x="165" y="171"/>
                    </a:lnTo>
                    <a:lnTo>
                      <a:pt x="143" y="174"/>
                    </a:lnTo>
                    <a:lnTo>
                      <a:pt x="120" y="174"/>
                    </a:lnTo>
                    <a:lnTo>
                      <a:pt x="98" y="171"/>
                    </a:lnTo>
                    <a:lnTo>
                      <a:pt x="77" y="168"/>
                    </a:lnTo>
                    <a:lnTo>
                      <a:pt x="57" y="161"/>
                    </a:lnTo>
                    <a:lnTo>
                      <a:pt x="39" y="155"/>
                    </a:lnTo>
                    <a:lnTo>
                      <a:pt x="23" y="146"/>
                    </a:lnTo>
                    <a:lnTo>
                      <a:pt x="10" y="138"/>
                    </a:lnTo>
                    <a:lnTo>
                      <a:pt x="0" y="128"/>
                    </a:lnTo>
                    <a:lnTo>
                      <a:pt x="2" y="129"/>
                    </a:lnTo>
                    <a:lnTo>
                      <a:pt x="8" y="131"/>
                    </a:lnTo>
                    <a:lnTo>
                      <a:pt x="17" y="133"/>
                    </a:lnTo>
                    <a:lnTo>
                      <a:pt x="29" y="135"/>
                    </a:lnTo>
                    <a:lnTo>
                      <a:pt x="44" y="138"/>
                    </a:lnTo>
                    <a:lnTo>
                      <a:pt x="60" y="139"/>
                    </a:lnTo>
                    <a:lnTo>
                      <a:pt x="78" y="139"/>
                    </a:lnTo>
                    <a:lnTo>
                      <a:pt x="96" y="138"/>
                    </a:lnTo>
                    <a:lnTo>
                      <a:pt x="115" y="135"/>
                    </a:lnTo>
                    <a:lnTo>
                      <a:pt x="134" y="130"/>
                    </a:lnTo>
                    <a:lnTo>
                      <a:pt x="152" y="121"/>
                    </a:lnTo>
                    <a:lnTo>
                      <a:pt x="169" y="109"/>
                    </a:lnTo>
                    <a:lnTo>
                      <a:pt x="167" y="109"/>
                    </a:lnTo>
                    <a:lnTo>
                      <a:pt x="162" y="110"/>
                    </a:lnTo>
                    <a:lnTo>
                      <a:pt x="152" y="109"/>
                    </a:lnTo>
                    <a:lnTo>
                      <a:pt x="141" y="109"/>
                    </a:lnTo>
                    <a:lnTo>
                      <a:pt x="129" y="107"/>
                    </a:lnTo>
                    <a:lnTo>
                      <a:pt x="115" y="103"/>
                    </a:lnTo>
                    <a:lnTo>
                      <a:pt x="101" y="97"/>
                    </a:lnTo>
                    <a:lnTo>
                      <a:pt x="89" y="88"/>
                    </a:lnTo>
                    <a:lnTo>
                      <a:pt x="77" y="77"/>
                    </a:lnTo>
                    <a:lnTo>
                      <a:pt x="78" y="77"/>
                    </a:lnTo>
                    <a:lnTo>
                      <a:pt x="83" y="77"/>
                    </a:lnTo>
                    <a:lnTo>
                      <a:pt x="90" y="78"/>
                    </a:lnTo>
                    <a:lnTo>
                      <a:pt x="99" y="79"/>
                    </a:lnTo>
                    <a:lnTo>
                      <a:pt x="110" y="79"/>
                    </a:lnTo>
                    <a:lnTo>
                      <a:pt x="135" y="77"/>
                    </a:lnTo>
                    <a:lnTo>
                      <a:pt x="149" y="76"/>
                    </a:lnTo>
                    <a:lnTo>
                      <a:pt x="162" y="73"/>
                    </a:lnTo>
                    <a:lnTo>
                      <a:pt x="176" y="68"/>
                    </a:lnTo>
                    <a:lnTo>
                      <a:pt x="188" y="62"/>
                    </a:lnTo>
                    <a:lnTo>
                      <a:pt x="200" y="54"/>
                    </a:lnTo>
                    <a:lnTo>
                      <a:pt x="210" y="44"/>
                    </a:lnTo>
                    <a:lnTo>
                      <a:pt x="219" y="32"/>
                    </a:lnTo>
                    <a:lnTo>
                      <a:pt x="225" y="17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636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3" name="Rectangle 224"/>
              <p:cNvSpPr>
                <a:spLocks noChangeArrowheads="1"/>
              </p:cNvSpPr>
              <p:nvPr/>
            </p:nvSpPr>
            <p:spPr bwMode="auto">
              <a:xfrm>
                <a:off x="3381383" y="3392482"/>
                <a:ext cx="1095378" cy="857248"/>
              </a:xfrm>
              <a:prstGeom prst="rect">
                <a:avLst/>
              </a:prstGeom>
              <a:solidFill>
                <a:srgbClr val="D5E0E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4" name="Freeform 225"/>
              <p:cNvSpPr>
                <a:spLocks/>
              </p:cNvSpPr>
              <p:nvPr/>
            </p:nvSpPr>
            <p:spPr bwMode="auto">
              <a:xfrm>
                <a:off x="4360874" y="3695693"/>
                <a:ext cx="203200" cy="204788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53" y="1"/>
                  </a:cxn>
                  <a:cxn ang="0">
                    <a:pos x="65" y="5"/>
                  </a:cxn>
                  <a:cxn ang="0">
                    <a:pos x="80" y="10"/>
                  </a:cxn>
                  <a:cxn ang="0">
                    <a:pos x="95" y="16"/>
                  </a:cxn>
                  <a:cxn ang="0">
                    <a:pos x="108" y="21"/>
                  </a:cxn>
                  <a:cxn ang="0">
                    <a:pos x="115" y="25"/>
                  </a:cxn>
                  <a:cxn ang="0">
                    <a:pos x="120" y="30"/>
                  </a:cxn>
                  <a:cxn ang="0">
                    <a:pos x="124" y="35"/>
                  </a:cxn>
                  <a:cxn ang="0">
                    <a:pos x="126" y="43"/>
                  </a:cxn>
                  <a:cxn ang="0">
                    <a:pos x="128" y="53"/>
                  </a:cxn>
                  <a:cxn ang="0">
                    <a:pos x="126" y="65"/>
                  </a:cxn>
                  <a:cxn ang="0">
                    <a:pos x="124" y="79"/>
                  </a:cxn>
                  <a:cxn ang="0">
                    <a:pos x="119" y="94"/>
                  </a:cxn>
                  <a:cxn ang="0">
                    <a:pos x="113" y="106"/>
                  </a:cxn>
                  <a:cxn ang="0">
                    <a:pos x="107" y="115"/>
                  </a:cxn>
                  <a:cxn ang="0">
                    <a:pos x="101" y="121"/>
                  </a:cxn>
                  <a:cxn ang="0">
                    <a:pos x="96" y="125"/>
                  </a:cxn>
                  <a:cxn ang="0">
                    <a:pos x="93" y="128"/>
                  </a:cxn>
                  <a:cxn ang="0">
                    <a:pos x="91" y="128"/>
                  </a:cxn>
                  <a:cxn ang="0">
                    <a:pos x="78" y="129"/>
                  </a:cxn>
                  <a:cxn ang="0">
                    <a:pos x="67" y="128"/>
                  </a:cxn>
                  <a:cxn ang="0">
                    <a:pos x="57" y="124"/>
                  </a:cxn>
                  <a:cxn ang="0">
                    <a:pos x="44" y="118"/>
                  </a:cxn>
                  <a:cxn ang="0">
                    <a:pos x="30" y="110"/>
                  </a:cxn>
                  <a:cxn ang="0">
                    <a:pos x="17" y="99"/>
                  </a:cxn>
                  <a:cxn ang="0">
                    <a:pos x="7" y="87"/>
                  </a:cxn>
                  <a:cxn ang="0">
                    <a:pos x="0" y="73"/>
                  </a:cxn>
                  <a:cxn ang="0">
                    <a:pos x="0" y="67"/>
                  </a:cxn>
                  <a:cxn ang="0">
                    <a:pos x="1" y="59"/>
                  </a:cxn>
                  <a:cxn ang="0">
                    <a:pos x="3" y="48"/>
                  </a:cxn>
                  <a:cxn ang="0">
                    <a:pos x="11" y="27"/>
                  </a:cxn>
                  <a:cxn ang="0">
                    <a:pos x="16" y="17"/>
                  </a:cxn>
                  <a:cxn ang="0">
                    <a:pos x="21" y="10"/>
                  </a:cxn>
                  <a:cxn ang="0">
                    <a:pos x="28" y="4"/>
                  </a:cxn>
                  <a:cxn ang="0">
                    <a:pos x="35" y="1"/>
                  </a:cxn>
                  <a:cxn ang="0">
                    <a:pos x="43" y="0"/>
                  </a:cxn>
                </a:cxnLst>
                <a:rect l="0" t="0" r="r" b="b"/>
                <a:pathLst>
                  <a:path w="128" h="129">
                    <a:moveTo>
                      <a:pt x="43" y="0"/>
                    </a:moveTo>
                    <a:lnTo>
                      <a:pt x="53" y="1"/>
                    </a:lnTo>
                    <a:lnTo>
                      <a:pt x="65" y="5"/>
                    </a:lnTo>
                    <a:lnTo>
                      <a:pt x="80" y="10"/>
                    </a:lnTo>
                    <a:lnTo>
                      <a:pt x="95" y="16"/>
                    </a:lnTo>
                    <a:lnTo>
                      <a:pt x="108" y="21"/>
                    </a:lnTo>
                    <a:lnTo>
                      <a:pt x="115" y="25"/>
                    </a:lnTo>
                    <a:lnTo>
                      <a:pt x="120" y="30"/>
                    </a:lnTo>
                    <a:lnTo>
                      <a:pt x="124" y="35"/>
                    </a:lnTo>
                    <a:lnTo>
                      <a:pt x="126" y="43"/>
                    </a:lnTo>
                    <a:lnTo>
                      <a:pt x="128" y="53"/>
                    </a:lnTo>
                    <a:lnTo>
                      <a:pt x="126" y="65"/>
                    </a:lnTo>
                    <a:lnTo>
                      <a:pt x="124" y="79"/>
                    </a:lnTo>
                    <a:lnTo>
                      <a:pt x="119" y="94"/>
                    </a:lnTo>
                    <a:lnTo>
                      <a:pt x="113" y="106"/>
                    </a:lnTo>
                    <a:lnTo>
                      <a:pt x="107" y="115"/>
                    </a:lnTo>
                    <a:lnTo>
                      <a:pt x="101" y="121"/>
                    </a:lnTo>
                    <a:lnTo>
                      <a:pt x="96" y="125"/>
                    </a:lnTo>
                    <a:lnTo>
                      <a:pt x="93" y="128"/>
                    </a:lnTo>
                    <a:lnTo>
                      <a:pt x="91" y="128"/>
                    </a:lnTo>
                    <a:lnTo>
                      <a:pt x="78" y="129"/>
                    </a:lnTo>
                    <a:lnTo>
                      <a:pt x="67" y="128"/>
                    </a:lnTo>
                    <a:lnTo>
                      <a:pt x="57" y="124"/>
                    </a:lnTo>
                    <a:lnTo>
                      <a:pt x="44" y="118"/>
                    </a:lnTo>
                    <a:lnTo>
                      <a:pt x="30" y="110"/>
                    </a:lnTo>
                    <a:lnTo>
                      <a:pt x="17" y="99"/>
                    </a:lnTo>
                    <a:lnTo>
                      <a:pt x="7" y="87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1" y="59"/>
                    </a:lnTo>
                    <a:lnTo>
                      <a:pt x="3" y="48"/>
                    </a:lnTo>
                    <a:lnTo>
                      <a:pt x="11" y="27"/>
                    </a:lnTo>
                    <a:lnTo>
                      <a:pt x="16" y="17"/>
                    </a:lnTo>
                    <a:lnTo>
                      <a:pt x="21" y="10"/>
                    </a:lnTo>
                    <a:lnTo>
                      <a:pt x="28" y="4"/>
                    </a:lnTo>
                    <a:lnTo>
                      <a:pt x="35" y="1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5" name="Freeform 226"/>
              <p:cNvSpPr>
                <a:spLocks/>
              </p:cNvSpPr>
              <p:nvPr/>
            </p:nvSpPr>
            <p:spPr bwMode="auto">
              <a:xfrm>
                <a:off x="4360874" y="3695693"/>
                <a:ext cx="142876" cy="203199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37" y="8"/>
                  </a:cxn>
                  <a:cxn ang="0">
                    <a:pos x="32" y="19"/>
                  </a:cxn>
                  <a:cxn ang="0">
                    <a:pos x="28" y="31"/>
                  </a:cxn>
                  <a:cxn ang="0">
                    <a:pos x="25" y="45"/>
                  </a:cxn>
                  <a:cxn ang="0">
                    <a:pos x="22" y="57"/>
                  </a:cxn>
                  <a:cxn ang="0">
                    <a:pos x="22" y="69"/>
                  </a:cxn>
                  <a:cxn ang="0">
                    <a:pos x="25" y="80"/>
                  </a:cxn>
                  <a:cxn ang="0">
                    <a:pos x="31" y="92"/>
                  </a:cxn>
                  <a:cxn ang="0">
                    <a:pos x="40" y="103"/>
                  </a:cxn>
                  <a:cxn ang="0">
                    <a:pos x="51" y="112"/>
                  </a:cxn>
                  <a:cxn ang="0">
                    <a:pos x="64" y="119"/>
                  </a:cxn>
                  <a:cxn ang="0">
                    <a:pos x="77" y="125"/>
                  </a:cxn>
                  <a:cxn ang="0">
                    <a:pos x="90" y="128"/>
                  </a:cxn>
                  <a:cxn ang="0">
                    <a:pos x="77" y="128"/>
                  </a:cxn>
                  <a:cxn ang="0">
                    <a:pos x="67" y="127"/>
                  </a:cxn>
                  <a:cxn ang="0">
                    <a:pos x="56" y="124"/>
                  </a:cxn>
                  <a:cxn ang="0">
                    <a:pos x="44" y="118"/>
                  </a:cxn>
                  <a:cxn ang="0">
                    <a:pos x="30" y="110"/>
                  </a:cxn>
                  <a:cxn ang="0">
                    <a:pos x="17" y="99"/>
                  </a:cxn>
                  <a:cxn ang="0">
                    <a:pos x="7" y="87"/>
                  </a:cxn>
                  <a:cxn ang="0">
                    <a:pos x="0" y="73"/>
                  </a:cxn>
                  <a:cxn ang="0">
                    <a:pos x="0" y="67"/>
                  </a:cxn>
                  <a:cxn ang="0">
                    <a:pos x="1" y="59"/>
                  </a:cxn>
                  <a:cxn ang="0">
                    <a:pos x="3" y="48"/>
                  </a:cxn>
                  <a:cxn ang="0">
                    <a:pos x="11" y="27"/>
                  </a:cxn>
                  <a:cxn ang="0">
                    <a:pos x="16" y="17"/>
                  </a:cxn>
                  <a:cxn ang="0">
                    <a:pos x="21" y="10"/>
                  </a:cxn>
                  <a:cxn ang="0">
                    <a:pos x="28" y="4"/>
                  </a:cxn>
                  <a:cxn ang="0">
                    <a:pos x="34" y="1"/>
                  </a:cxn>
                  <a:cxn ang="0">
                    <a:pos x="42" y="0"/>
                  </a:cxn>
                </a:cxnLst>
                <a:rect l="0" t="0" r="r" b="b"/>
                <a:pathLst>
                  <a:path w="90" h="128">
                    <a:moveTo>
                      <a:pt x="42" y="0"/>
                    </a:moveTo>
                    <a:lnTo>
                      <a:pt x="37" y="8"/>
                    </a:lnTo>
                    <a:lnTo>
                      <a:pt x="32" y="19"/>
                    </a:lnTo>
                    <a:lnTo>
                      <a:pt x="28" y="31"/>
                    </a:lnTo>
                    <a:lnTo>
                      <a:pt x="25" y="45"/>
                    </a:lnTo>
                    <a:lnTo>
                      <a:pt x="22" y="57"/>
                    </a:lnTo>
                    <a:lnTo>
                      <a:pt x="22" y="69"/>
                    </a:lnTo>
                    <a:lnTo>
                      <a:pt x="25" y="80"/>
                    </a:lnTo>
                    <a:lnTo>
                      <a:pt x="31" y="92"/>
                    </a:lnTo>
                    <a:lnTo>
                      <a:pt x="40" y="103"/>
                    </a:lnTo>
                    <a:lnTo>
                      <a:pt x="51" y="112"/>
                    </a:lnTo>
                    <a:lnTo>
                      <a:pt x="64" y="119"/>
                    </a:lnTo>
                    <a:lnTo>
                      <a:pt x="77" y="125"/>
                    </a:lnTo>
                    <a:lnTo>
                      <a:pt x="90" y="128"/>
                    </a:lnTo>
                    <a:lnTo>
                      <a:pt x="77" y="128"/>
                    </a:lnTo>
                    <a:lnTo>
                      <a:pt x="67" y="127"/>
                    </a:lnTo>
                    <a:lnTo>
                      <a:pt x="56" y="124"/>
                    </a:lnTo>
                    <a:lnTo>
                      <a:pt x="44" y="118"/>
                    </a:lnTo>
                    <a:lnTo>
                      <a:pt x="30" y="110"/>
                    </a:lnTo>
                    <a:lnTo>
                      <a:pt x="17" y="99"/>
                    </a:lnTo>
                    <a:lnTo>
                      <a:pt x="7" y="87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1" y="59"/>
                    </a:lnTo>
                    <a:lnTo>
                      <a:pt x="3" y="48"/>
                    </a:lnTo>
                    <a:lnTo>
                      <a:pt x="11" y="27"/>
                    </a:lnTo>
                    <a:lnTo>
                      <a:pt x="16" y="17"/>
                    </a:lnTo>
                    <a:lnTo>
                      <a:pt x="21" y="10"/>
                    </a:lnTo>
                    <a:lnTo>
                      <a:pt x="28" y="4"/>
                    </a:lnTo>
                    <a:lnTo>
                      <a:pt x="34" y="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6964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6" name="Freeform 227"/>
              <p:cNvSpPr>
                <a:spLocks/>
              </p:cNvSpPr>
              <p:nvPr/>
            </p:nvSpPr>
            <p:spPr bwMode="auto">
              <a:xfrm>
                <a:off x="3521084" y="3502018"/>
                <a:ext cx="795340" cy="595312"/>
              </a:xfrm>
              <a:custGeom>
                <a:avLst/>
                <a:gdLst/>
                <a:ahLst/>
                <a:cxnLst>
                  <a:cxn ang="0">
                    <a:pos x="501" y="0"/>
                  </a:cxn>
                  <a:cxn ang="0">
                    <a:pos x="428" y="226"/>
                  </a:cxn>
                  <a:cxn ang="0">
                    <a:pos x="424" y="134"/>
                  </a:cxn>
                  <a:cxn ang="0">
                    <a:pos x="260" y="375"/>
                  </a:cxn>
                  <a:cxn ang="0">
                    <a:pos x="168" y="181"/>
                  </a:cxn>
                  <a:cxn ang="0">
                    <a:pos x="0" y="347"/>
                  </a:cxn>
                  <a:cxn ang="0">
                    <a:pos x="7" y="337"/>
                  </a:cxn>
                  <a:cxn ang="0">
                    <a:pos x="13" y="329"/>
                  </a:cxn>
                  <a:cxn ang="0">
                    <a:pos x="20" y="319"/>
                  </a:cxn>
                  <a:cxn ang="0">
                    <a:pos x="30" y="306"/>
                  </a:cxn>
                  <a:cxn ang="0">
                    <a:pos x="39" y="292"/>
                  </a:cxn>
                  <a:cxn ang="0">
                    <a:pos x="50" y="276"/>
                  </a:cxn>
                  <a:cxn ang="0">
                    <a:pos x="62" y="261"/>
                  </a:cxn>
                  <a:cxn ang="0">
                    <a:pos x="74" y="243"/>
                  </a:cxn>
                  <a:cxn ang="0">
                    <a:pos x="86" y="227"/>
                  </a:cxn>
                  <a:cxn ang="0">
                    <a:pos x="98" y="210"/>
                  </a:cxn>
                  <a:cxn ang="0">
                    <a:pos x="110" y="193"/>
                  </a:cxn>
                  <a:cxn ang="0">
                    <a:pos x="121" y="178"/>
                  </a:cxn>
                  <a:cxn ang="0">
                    <a:pos x="132" y="163"/>
                  </a:cxn>
                  <a:cxn ang="0">
                    <a:pos x="141" y="149"/>
                  </a:cxn>
                  <a:cxn ang="0">
                    <a:pos x="149" y="138"/>
                  </a:cxn>
                  <a:cxn ang="0">
                    <a:pos x="156" y="128"/>
                  </a:cxn>
                  <a:cxn ang="0">
                    <a:pos x="161" y="121"/>
                  </a:cxn>
                  <a:cxn ang="0">
                    <a:pos x="165" y="116"/>
                  </a:cxn>
                  <a:cxn ang="0">
                    <a:pos x="166" y="115"/>
                  </a:cxn>
                  <a:cxn ang="0">
                    <a:pos x="271" y="295"/>
                  </a:cxn>
                  <a:cxn ang="0">
                    <a:pos x="396" y="123"/>
                  </a:cxn>
                  <a:cxn ang="0">
                    <a:pos x="314" y="141"/>
                  </a:cxn>
                  <a:cxn ang="0">
                    <a:pos x="501" y="0"/>
                  </a:cxn>
                </a:cxnLst>
                <a:rect l="0" t="0" r="r" b="b"/>
                <a:pathLst>
                  <a:path w="501" h="375">
                    <a:moveTo>
                      <a:pt x="501" y="0"/>
                    </a:moveTo>
                    <a:lnTo>
                      <a:pt x="428" y="226"/>
                    </a:lnTo>
                    <a:lnTo>
                      <a:pt x="424" y="134"/>
                    </a:lnTo>
                    <a:lnTo>
                      <a:pt x="260" y="375"/>
                    </a:lnTo>
                    <a:lnTo>
                      <a:pt x="168" y="181"/>
                    </a:lnTo>
                    <a:lnTo>
                      <a:pt x="0" y="347"/>
                    </a:lnTo>
                    <a:lnTo>
                      <a:pt x="7" y="337"/>
                    </a:lnTo>
                    <a:lnTo>
                      <a:pt x="13" y="329"/>
                    </a:lnTo>
                    <a:lnTo>
                      <a:pt x="20" y="319"/>
                    </a:lnTo>
                    <a:lnTo>
                      <a:pt x="30" y="306"/>
                    </a:lnTo>
                    <a:lnTo>
                      <a:pt x="39" y="292"/>
                    </a:lnTo>
                    <a:lnTo>
                      <a:pt x="50" y="276"/>
                    </a:lnTo>
                    <a:lnTo>
                      <a:pt x="62" y="261"/>
                    </a:lnTo>
                    <a:lnTo>
                      <a:pt x="74" y="243"/>
                    </a:lnTo>
                    <a:lnTo>
                      <a:pt x="86" y="227"/>
                    </a:lnTo>
                    <a:lnTo>
                      <a:pt x="98" y="210"/>
                    </a:lnTo>
                    <a:lnTo>
                      <a:pt x="110" y="193"/>
                    </a:lnTo>
                    <a:lnTo>
                      <a:pt x="121" y="178"/>
                    </a:lnTo>
                    <a:lnTo>
                      <a:pt x="132" y="163"/>
                    </a:lnTo>
                    <a:lnTo>
                      <a:pt x="141" y="149"/>
                    </a:lnTo>
                    <a:lnTo>
                      <a:pt x="149" y="138"/>
                    </a:lnTo>
                    <a:lnTo>
                      <a:pt x="156" y="128"/>
                    </a:lnTo>
                    <a:lnTo>
                      <a:pt x="161" y="121"/>
                    </a:lnTo>
                    <a:lnTo>
                      <a:pt x="165" y="116"/>
                    </a:lnTo>
                    <a:lnTo>
                      <a:pt x="166" y="115"/>
                    </a:lnTo>
                    <a:lnTo>
                      <a:pt x="271" y="295"/>
                    </a:lnTo>
                    <a:lnTo>
                      <a:pt x="396" y="123"/>
                    </a:lnTo>
                    <a:lnTo>
                      <a:pt x="314" y="141"/>
                    </a:lnTo>
                    <a:lnTo>
                      <a:pt x="5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B050"/>
                  </a:gs>
                  <a:gs pos="100000">
                    <a:srgbClr val="39892F"/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7" name="Freeform 228"/>
              <p:cNvSpPr>
                <a:spLocks/>
              </p:cNvSpPr>
              <p:nvPr/>
            </p:nvSpPr>
            <p:spPr bwMode="auto">
              <a:xfrm>
                <a:off x="3271841" y="3848101"/>
                <a:ext cx="196851" cy="241300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65" y="0"/>
                  </a:cxn>
                  <a:cxn ang="0">
                    <a:pos x="78" y="2"/>
                  </a:cxn>
                  <a:cxn ang="0">
                    <a:pos x="90" y="5"/>
                  </a:cxn>
                  <a:cxn ang="0">
                    <a:pos x="101" y="8"/>
                  </a:cxn>
                  <a:cxn ang="0">
                    <a:pos x="108" y="11"/>
                  </a:cxn>
                  <a:cxn ang="0">
                    <a:pos x="115" y="18"/>
                  </a:cxn>
                  <a:cxn ang="0">
                    <a:pos x="119" y="27"/>
                  </a:cxn>
                  <a:cxn ang="0">
                    <a:pos x="123" y="39"/>
                  </a:cxn>
                  <a:cxn ang="0">
                    <a:pos x="124" y="53"/>
                  </a:cxn>
                  <a:cxn ang="0">
                    <a:pos x="123" y="68"/>
                  </a:cxn>
                  <a:cxn ang="0">
                    <a:pos x="121" y="85"/>
                  </a:cxn>
                  <a:cxn ang="0">
                    <a:pos x="117" y="102"/>
                  </a:cxn>
                  <a:cxn ang="0">
                    <a:pos x="112" y="119"/>
                  </a:cxn>
                  <a:cxn ang="0">
                    <a:pos x="101" y="139"/>
                  </a:cxn>
                  <a:cxn ang="0">
                    <a:pos x="98" y="143"/>
                  </a:cxn>
                  <a:cxn ang="0">
                    <a:pos x="93" y="147"/>
                  </a:cxn>
                  <a:cxn ang="0">
                    <a:pos x="87" y="150"/>
                  </a:cxn>
                  <a:cxn ang="0">
                    <a:pos x="79" y="152"/>
                  </a:cxn>
                  <a:cxn ang="0">
                    <a:pos x="68" y="152"/>
                  </a:cxn>
                  <a:cxn ang="0">
                    <a:pos x="54" y="152"/>
                  </a:cxn>
                  <a:cxn ang="0">
                    <a:pos x="42" y="149"/>
                  </a:cxn>
                  <a:cxn ang="0">
                    <a:pos x="31" y="144"/>
                  </a:cxn>
                  <a:cxn ang="0">
                    <a:pos x="21" y="136"/>
                  </a:cxn>
                  <a:cxn ang="0">
                    <a:pos x="12" y="126"/>
                  </a:cxn>
                  <a:cxn ang="0">
                    <a:pos x="5" y="114"/>
                  </a:cxn>
                  <a:cxn ang="0">
                    <a:pos x="1" y="99"/>
                  </a:cxn>
                  <a:cxn ang="0">
                    <a:pos x="0" y="83"/>
                  </a:cxn>
                  <a:cxn ang="0">
                    <a:pos x="3" y="65"/>
                  </a:cxn>
                  <a:cxn ang="0">
                    <a:pos x="11" y="38"/>
                  </a:cxn>
                  <a:cxn ang="0">
                    <a:pos x="16" y="26"/>
                  </a:cxn>
                  <a:cxn ang="0">
                    <a:pos x="23" y="15"/>
                  </a:cxn>
                  <a:cxn ang="0">
                    <a:pos x="32" y="7"/>
                  </a:cxn>
                  <a:cxn ang="0">
                    <a:pos x="42" y="2"/>
                  </a:cxn>
                  <a:cxn ang="0">
                    <a:pos x="53" y="0"/>
                  </a:cxn>
                </a:cxnLst>
                <a:rect l="0" t="0" r="r" b="b"/>
                <a:pathLst>
                  <a:path w="124" h="152">
                    <a:moveTo>
                      <a:pt x="53" y="0"/>
                    </a:moveTo>
                    <a:lnTo>
                      <a:pt x="65" y="0"/>
                    </a:lnTo>
                    <a:lnTo>
                      <a:pt x="78" y="2"/>
                    </a:lnTo>
                    <a:lnTo>
                      <a:pt x="90" y="5"/>
                    </a:lnTo>
                    <a:lnTo>
                      <a:pt x="101" y="8"/>
                    </a:lnTo>
                    <a:lnTo>
                      <a:pt x="108" y="11"/>
                    </a:lnTo>
                    <a:lnTo>
                      <a:pt x="115" y="18"/>
                    </a:lnTo>
                    <a:lnTo>
                      <a:pt x="119" y="27"/>
                    </a:lnTo>
                    <a:lnTo>
                      <a:pt x="123" y="39"/>
                    </a:lnTo>
                    <a:lnTo>
                      <a:pt x="124" y="53"/>
                    </a:lnTo>
                    <a:lnTo>
                      <a:pt x="123" y="68"/>
                    </a:lnTo>
                    <a:lnTo>
                      <a:pt x="121" y="85"/>
                    </a:lnTo>
                    <a:lnTo>
                      <a:pt x="117" y="102"/>
                    </a:lnTo>
                    <a:lnTo>
                      <a:pt x="112" y="119"/>
                    </a:lnTo>
                    <a:lnTo>
                      <a:pt x="101" y="139"/>
                    </a:lnTo>
                    <a:lnTo>
                      <a:pt x="98" y="143"/>
                    </a:lnTo>
                    <a:lnTo>
                      <a:pt x="93" y="147"/>
                    </a:lnTo>
                    <a:lnTo>
                      <a:pt x="87" y="150"/>
                    </a:lnTo>
                    <a:lnTo>
                      <a:pt x="79" y="152"/>
                    </a:lnTo>
                    <a:lnTo>
                      <a:pt x="68" y="152"/>
                    </a:lnTo>
                    <a:lnTo>
                      <a:pt x="54" y="152"/>
                    </a:lnTo>
                    <a:lnTo>
                      <a:pt x="42" y="149"/>
                    </a:lnTo>
                    <a:lnTo>
                      <a:pt x="31" y="144"/>
                    </a:lnTo>
                    <a:lnTo>
                      <a:pt x="21" y="136"/>
                    </a:lnTo>
                    <a:lnTo>
                      <a:pt x="12" y="126"/>
                    </a:lnTo>
                    <a:lnTo>
                      <a:pt x="5" y="114"/>
                    </a:lnTo>
                    <a:lnTo>
                      <a:pt x="1" y="99"/>
                    </a:lnTo>
                    <a:lnTo>
                      <a:pt x="0" y="83"/>
                    </a:lnTo>
                    <a:lnTo>
                      <a:pt x="3" y="65"/>
                    </a:lnTo>
                    <a:lnTo>
                      <a:pt x="11" y="38"/>
                    </a:lnTo>
                    <a:lnTo>
                      <a:pt x="16" y="26"/>
                    </a:lnTo>
                    <a:lnTo>
                      <a:pt x="23" y="15"/>
                    </a:lnTo>
                    <a:lnTo>
                      <a:pt x="32" y="7"/>
                    </a:lnTo>
                    <a:lnTo>
                      <a:pt x="42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08" name="Freeform 229"/>
              <p:cNvSpPr>
                <a:spLocks/>
              </p:cNvSpPr>
              <p:nvPr/>
            </p:nvSpPr>
            <p:spPr bwMode="auto">
              <a:xfrm>
                <a:off x="3271838" y="3889375"/>
                <a:ext cx="160338" cy="200025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4" y="10"/>
                  </a:cxn>
                  <a:cxn ang="0">
                    <a:pos x="13" y="22"/>
                  </a:cxn>
                  <a:cxn ang="0">
                    <a:pos x="14" y="37"/>
                  </a:cxn>
                  <a:cxn ang="0">
                    <a:pos x="16" y="53"/>
                  </a:cxn>
                  <a:cxn ang="0">
                    <a:pos x="21" y="71"/>
                  </a:cxn>
                  <a:cxn ang="0">
                    <a:pos x="29" y="83"/>
                  </a:cxn>
                  <a:cxn ang="0">
                    <a:pos x="39" y="94"/>
                  </a:cxn>
                  <a:cxn ang="0">
                    <a:pos x="52" y="104"/>
                  </a:cxn>
                  <a:cxn ang="0">
                    <a:pos x="68" y="110"/>
                  </a:cxn>
                  <a:cxn ang="0">
                    <a:pos x="84" y="113"/>
                  </a:cxn>
                  <a:cxn ang="0">
                    <a:pos x="101" y="112"/>
                  </a:cxn>
                  <a:cxn ang="0">
                    <a:pos x="98" y="117"/>
                  </a:cxn>
                  <a:cxn ang="0">
                    <a:pos x="93" y="121"/>
                  </a:cxn>
                  <a:cxn ang="0">
                    <a:pos x="87" y="124"/>
                  </a:cxn>
                  <a:cxn ang="0">
                    <a:pos x="79" y="126"/>
                  </a:cxn>
                  <a:cxn ang="0">
                    <a:pos x="68" y="126"/>
                  </a:cxn>
                  <a:cxn ang="0">
                    <a:pos x="54" y="126"/>
                  </a:cxn>
                  <a:cxn ang="0">
                    <a:pos x="42" y="123"/>
                  </a:cxn>
                  <a:cxn ang="0">
                    <a:pos x="31" y="118"/>
                  </a:cxn>
                  <a:cxn ang="0">
                    <a:pos x="21" y="110"/>
                  </a:cxn>
                  <a:cxn ang="0">
                    <a:pos x="12" y="100"/>
                  </a:cxn>
                  <a:cxn ang="0">
                    <a:pos x="5" y="88"/>
                  </a:cxn>
                  <a:cxn ang="0">
                    <a:pos x="1" y="73"/>
                  </a:cxn>
                  <a:cxn ang="0">
                    <a:pos x="0" y="57"/>
                  </a:cxn>
                  <a:cxn ang="0">
                    <a:pos x="3" y="39"/>
                  </a:cxn>
                  <a:cxn ang="0">
                    <a:pos x="7" y="25"/>
                  </a:cxn>
                  <a:cxn ang="0">
                    <a:pos x="11" y="12"/>
                  </a:cxn>
                  <a:cxn ang="0">
                    <a:pos x="17" y="0"/>
                  </a:cxn>
                </a:cxnLst>
                <a:rect l="0" t="0" r="r" b="b"/>
                <a:pathLst>
                  <a:path w="101" h="126">
                    <a:moveTo>
                      <a:pt x="17" y="0"/>
                    </a:moveTo>
                    <a:lnTo>
                      <a:pt x="14" y="10"/>
                    </a:lnTo>
                    <a:lnTo>
                      <a:pt x="13" y="22"/>
                    </a:lnTo>
                    <a:lnTo>
                      <a:pt x="14" y="37"/>
                    </a:lnTo>
                    <a:lnTo>
                      <a:pt x="16" y="53"/>
                    </a:lnTo>
                    <a:lnTo>
                      <a:pt x="21" y="71"/>
                    </a:lnTo>
                    <a:lnTo>
                      <a:pt x="29" y="83"/>
                    </a:lnTo>
                    <a:lnTo>
                      <a:pt x="39" y="94"/>
                    </a:lnTo>
                    <a:lnTo>
                      <a:pt x="52" y="104"/>
                    </a:lnTo>
                    <a:lnTo>
                      <a:pt x="68" y="110"/>
                    </a:lnTo>
                    <a:lnTo>
                      <a:pt x="84" y="113"/>
                    </a:lnTo>
                    <a:lnTo>
                      <a:pt x="101" y="112"/>
                    </a:lnTo>
                    <a:lnTo>
                      <a:pt x="98" y="117"/>
                    </a:lnTo>
                    <a:lnTo>
                      <a:pt x="93" y="121"/>
                    </a:lnTo>
                    <a:lnTo>
                      <a:pt x="87" y="124"/>
                    </a:lnTo>
                    <a:lnTo>
                      <a:pt x="79" y="126"/>
                    </a:lnTo>
                    <a:lnTo>
                      <a:pt x="68" y="126"/>
                    </a:lnTo>
                    <a:lnTo>
                      <a:pt x="54" y="126"/>
                    </a:lnTo>
                    <a:lnTo>
                      <a:pt x="42" y="123"/>
                    </a:lnTo>
                    <a:lnTo>
                      <a:pt x="31" y="118"/>
                    </a:lnTo>
                    <a:lnTo>
                      <a:pt x="21" y="110"/>
                    </a:lnTo>
                    <a:lnTo>
                      <a:pt x="12" y="100"/>
                    </a:lnTo>
                    <a:lnTo>
                      <a:pt x="5" y="88"/>
                    </a:lnTo>
                    <a:lnTo>
                      <a:pt x="1" y="73"/>
                    </a:lnTo>
                    <a:lnTo>
                      <a:pt x="0" y="57"/>
                    </a:lnTo>
                    <a:lnTo>
                      <a:pt x="3" y="39"/>
                    </a:lnTo>
                    <a:lnTo>
                      <a:pt x="7" y="25"/>
                    </a:lnTo>
                    <a:lnTo>
                      <a:pt x="11" y="1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6964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880492" y="3388614"/>
            <a:ext cx="2930214" cy="1010091"/>
            <a:chOff x="603164" y="1560703"/>
            <a:chExt cx="2930214" cy="1010091"/>
          </a:xfrm>
        </p:grpSpPr>
        <p:sp>
          <p:nvSpPr>
            <p:cNvPr id="109" name="TextBox 108"/>
            <p:cNvSpPr txBox="1"/>
            <p:nvPr/>
          </p:nvSpPr>
          <p:spPr>
            <a:xfrm>
              <a:off x="603164" y="1986019"/>
              <a:ext cx="29302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  <a:r>
                <a:rPr lang="en-US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You can edit this text.</a:t>
              </a:r>
              <a:endPara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03164" y="1560703"/>
              <a:ext cx="2930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407084" y="2058745"/>
            <a:ext cx="2930214" cy="1010091"/>
            <a:chOff x="603164" y="1560703"/>
            <a:chExt cx="2930214" cy="1010091"/>
          </a:xfrm>
        </p:grpSpPr>
        <p:sp>
          <p:nvSpPr>
            <p:cNvPr id="115" name="TextBox 114"/>
            <p:cNvSpPr txBox="1"/>
            <p:nvPr/>
          </p:nvSpPr>
          <p:spPr>
            <a:xfrm>
              <a:off x="603164" y="1986019"/>
              <a:ext cx="29302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  <a:r>
                <a:rPr lang="en-US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You can edit this text.</a:t>
              </a:r>
              <a:endPara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03164" y="1560703"/>
              <a:ext cx="2930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69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Platform Rings for PowerPoint</a:t>
            </a:r>
            <a:endParaRPr lang="en-US" dirty="0"/>
          </a:p>
        </p:txBody>
      </p:sp>
      <p:sp>
        <p:nvSpPr>
          <p:cNvPr id="30" name="Oval 1"/>
          <p:cNvSpPr/>
          <p:nvPr/>
        </p:nvSpPr>
        <p:spPr>
          <a:xfrm>
            <a:off x="3122612" y="1676400"/>
            <a:ext cx="6044810" cy="6044810"/>
          </a:xfrm>
          <a:custGeom>
            <a:avLst/>
            <a:gdLst/>
            <a:ahLst/>
            <a:cxnLst/>
            <a:rect l="l" t="t" r="r" b="b"/>
            <a:pathLst>
              <a:path w="4572000" h="4572000">
                <a:moveTo>
                  <a:pt x="2286001" y="583022"/>
                </a:moveTo>
                <a:cubicBezTo>
                  <a:pt x="1345472" y="583022"/>
                  <a:pt x="583022" y="1345472"/>
                  <a:pt x="583022" y="2286001"/>
                </a:cubicBezTo>
                <a:cubicBezTo>
                  <a:pt x="583022" y="3226530"/>
                  <a:pt x="1345472" y="3988980"/>
                  <a:pt x="2286001" y="3988980"/>
                </a:cubicBezTo>
                <a:cubicBezTo>
                  <a:pt x="3226530" y="3988980"/>
                  <a:pt x="3988980" y="3226530"/>
                  <a:pt x="3988980" y="2286001"/>
                </a:cubicBezTo>
                <a:cubicBezTo>
                  <a:pt x="3988980" y="1345472"/>
                  <a:pt x="3226530" y="583022"/>
                  <a:pt x="2286001" y="583022"/>
                </a:cubicBezTo>
                <a:close/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70C0"/>
              </a:gs>
            </a:gsLst>
            <a:lin ang="5400000" scaled="0"/>
          </a:gradFill>
          <a:ln>
            <a:noFill/>
          </a:ln>
          <a:scene3d>
            <a:camera prst="orthographicFront">
              <a:rot lat="17099985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728446" y="1655761"/>
            <a:ext cx="2681724" cy="3438463"/>
            <a:chOff x="727202" y="2111190"/>
            <a:chExt cx="3094203" cy="3967339"/>
          </a:xfrm>
        </p:grpSpPr>
        <p:sp>
          <p:nvSpPr>
            <p:cNvPr id="44" name="Oval 43"/>
            <p:cNvSpPr/>
            <p:nvPr/>
          </p:nvSpPr>
          <p:spPr>
            <a:xfrm>
              <a:off x="727202" y="5661141"/>
              <a:ext cx="3094203" cy="417388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70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674812" y="2111190"/>
              <a:ext cx="1225550" cy="3816351"/>
              <a:chOff x="1674812" y="2057400"/>
              <a:chExt cx="1225550" cy="3816351"/>
            </a:xfrm>
          </p:grpSpPr>
          <p:sp>
            <p:nvSpPr>
              <p:cNvPr id="46" name="Freeform 62"/>
              <p:cNvSpPr>
                <a:spLocks/>
              </p:cNvSpPr>
              <p:nvPr/>
            </p:nvSpPr>
            <p:spPr bwMode="auto">
              <a:xfrm>
                <a:off x="2071687" y="3235325"/>
                <a:ext cx="465138" cy="733425"/>
              </a:xfrm>
              <a:custGeom>
                <a:avLst/>
                <a:gdLst/>
                <a:ahLst/>
                <a:cxnLst>
                  <a:cxn ang="0">
                    <a:pos x="247" y="0"/>
                  </a:cxn>
                  <a:cxn ang="0">
                    <a:pos x="293" y="406"/>
                  </a:cxn>
                  <a:cxn ang="0">
                    <a:pos x="79" y="462"/>
                  </a:cxn>
                  <a:cxn ang="0">
                    <a:pos x="0" y="24"/>
                  </a:cxn>
                  <a:cxn ang="0">
                    <a:pos x="2" y="24"/>
                  </a:cxn>
                  <a:cxn ang="0">
                    <a:pos x="9" y="23"/>
                  </a:cxn>
                  <a:cxn ang="0">
                    <a:pos x="21" y="23"/>
                  </a:cxn>
                  <a:cxn ang="0">
                    <a:pos x="36" y="22"/>
                  </a:cxn>
                  <a:cxn ang="0">
                    <a:pos x="55" y="21"/>
                  </a:cxn>
                  <a:cxn ang="0">
                    <a:pos x="77" y="20"/>
                  </a:cxn>
                  <a:cxn ang="0">
                    <a:pos x="101" y="17"/>
                  </a:cxn>
                  <a:cxn ang="0">
                    <a:pos x="128" y="15"/>
                  </a:cxn>
                  <a:cxn ang="0">
                    <a:pos x="156" y="12"/>
                  </a:cxn>
                  <a:cxn ang="0">
                    <a:pos x="186" y="9"/>
                  </a:cxn>
                  <a:cxn ang="0">
                    <a:pos x="247" y="0"/>
                  </a:cxn>
                </a:cxnLst>
                <a:rect l="0" t="0" r="r" b="b"/>
                <a:pathLst>
                  <a:path w="293" h="462">
                    <a:moveTo>
                      <a:pt x="247" y="0"/>
                    </a:moveTo>
                    <a:lnTo>
                      <a:pt x="293" y="406"/>
                    </a:lnTo>
                    <a:lnTo>
                      <a:pt x="79" y="462"/>
                    </a:lnTo>
                    <a:lnTo>
                      <a:pt x="0" y="24"/>
                    </a:lnTo>
                    <a:lnTo>
                      <a:pt x="2" y="24"/>
                    </a:lnTo>
                    <a:lnTo>
                      <a:pt x="9" y="23"/>
                    </a:lnTo>
                    <a:lnTo>
                      <a:pt x="21" y="23"/>
                    </a:lnTo>
                    <a:lnTo>
                      <a:pt x="36" y="22"/>
                    </a:lnTo>
                    <a:lnTo>
                      <a:pt x="55" y="21"/>
                    </a:lnTo>
                    <a:lnTo>
                      <a:pt x="77" y="20"/>
                    </a:lnTo>
                    <a:lnTo>
                      <a:pt x="101" y="17"/>
                    </a:lnTo>
                    <a:lnTo>
                      <a:pt x="128" y="15"/>
                    </a:lnTo>
                    <a:lnTo>
                      <a:pt x="156" y="12"/>
                    </a:lnTo>
                    <a:lnTo>
                      <a:pt x="186" y="9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3F7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3"/>
              <p:cNvSpPr>
                <a:spLocks/>
              </p:cNvSpPr>
              <p:nvPr/>
            </p:nvSpPr>
            <p:spPr bwMode="auto">
              <a:xfrm>
                <a:off x="1960562" y="4397375"/>
                <a:ext cx="609600" cy="1417638"/>
              </a:xfrm>
              <a:custGeom>
                <a:avLst/>
                <a:gdLst/>
                <a:ahLst/>
                <a:cxnLst>
                  <a:cxn ang="0">
                    <a:pos x="267" y="5"/>
                  </a:cxn>
                  <a:cxn ang="0">
                    <a:pos x="384" y="61"/>
                  </a:cxn>
                  <a:cxn ang="0">
                    <a:pos x="382" y="80"/>
                  </a:cxn>
                  <a:cxn ang="0">
                    <a:pos x="379" y="115"/>
                  </a:cxn>
                  <a:cxn ang="0">
                    <a:pos x="376" y="161"/>
                  </a:cxn>
                  <a:cxn ang="0">
                    <a:pos x="371" y="214"/>
                  </a:cxn>
                  <a:cxn ang="0">
                    <a:pos x="365" y="303"/>
                  </a:cxn>
                  <a:cxn ang="0">
                    <a:pos x="361" y="361"/>
                  </a:cxn>
                  <a:cxn ang="0">
                    <a:pos x="358" y="414"/>
                  </a:cxn>
                  <a:cxn ang="0">
                    <a:pos x="355" y="459"/>
                  </a:cxn>
                  <a:cxn ang="0">
                    <a:pos x="355" y="497"/>
                  </a:cxn>
                  <a:cxn ang="0">
                    <a:pos x="354" y="776"/>
                  </a:cxn>
                  <a:cxn ang="0">
                    <a:pos x="355" y="831"/>
                  </a:cxn>
                  <a:cxn ang="0">
                    <a:pos x="234" y="873"/>
                  </a:cxn>
                  <a:cxn ang="0">
                    <a:pos x="230" y="818"/>
                  </a:cxn>
                  <a:cxn ang="0">
                    <a:pos x="228" y="751"/>
                  </a:cxn>
                  <a:cxn ang="0">
                    <a:pos x="229" y="558"/>
                  </a:cxn>
                  <a:cxn ang="0">
                    <a:pos x="231" y="486"/>
                  </a:cxn>
                  <a:cxn ang="0">
                    <a:pos x="233" y="422"/>
                  </a:cxn>
                  <a:cxn ang="0">
                    <a:pos x="236" y="373"/>
                  </a:cxn>
                  <a:cxn ang="0">
                    <a:pos x="239" y="317"/>
                  </a:cxn>
                  <a:cxn ang="0">
                    <a:pos x="243" y="265"/>
                  </a:cxn>
                  <a:cxn ang="0">
                    <a:pos x="246" y="221"/>
                  </a:cxn>
                  <a:cxn ang="0">
                    <a:pos x="248" y="189"/>
                  </a:cxn>
                  <a:cxn ang="0">
                    <a:pos x="250" y="171"/>
                  </a:cxn>
                  <a:cxn ang="0">
                    <a:pos x="140" y="171"/>
                  </a:cxn>
                  <a:cxn ang="0">
                    <a:pos x="145" y="215"/>
                  </a:cxn>
                  <a:cxn ang="0">
                    <a:pos x="148" y="276"/>
                  </a:cxn>
                  <a:cxn ang="0">
                    <a:pos x="150" y="347"/>
                  </a:cxn>
                  <a:cxn ang="0">
                    <a:pos x="151" y="424"/>
                  </a:cxn>
                  <a:cxn ang="0">
                    <a:pos x="151" y="633"/>
                  </a:cxn>
                  <a:cxn ang="0">
                    <a:pos x="149" y="713"/>
                  </a:cxn>
                  <a:cxn ang="0">
                    <a:pos x="147" y="765"/>
                  </a:cxn>
                  <a:cxn ang="0">
                    <a:pos x="144" y="811"/>
                  </a:cxn>
                  <a:cxn ang="0">
                    <a:pos x="141" y="848"/>
                  </a:cxn>
                  <a:cxn ang="0">
                    <a:pos x="139" y="872"/>
                  </a:cxn>
                  <a:cxn ang="0">
                    <a:pos x="138" y="881"/>
                  </a:cxn>
                  <a:cxn ang="0">
                    <a:pos x="16" y="843"/>
                  </a:cxn>
                  <a:cxn ang="0">
                    <a:pos x="18" y="824"/>
                  </a:cxn>
                  <a:cxn ang="0">
                    <a:pos x="19" y="787"/>
                  </a:cxn>
                  <a:cxn ang="0">
                    <a:pos x="21" y="735"/>
                  </a:cxn>
                  <a:cxn ang="0">
                    <a:pos x="22" y="669"/>
                  </a:cxn>
                  <a:cxn ang="0">
                    <a:pos x="21" y="548"/>
                  </a:cxn>
                  <a:cxn ang="0">
                    <a:pos x="19" y="465"/>
                  </a:cxn>
                  <a:cxn ang="0">
                    <a:pos x="14" y="351"/>
                  </a:cxn>
                  <a:cxn ang="0">
                    <a:pos x="11" y="278"/>
                  </a:cxn>
                  <a:cxn ang="0">
                    <a:pos x="8" y="212"/>
                  </a:cxn>
                  <a:cxn ang="0">
                    <a:pos x="4" y="155"/>
                  </a:cxn>
                  <a:cxn ang="0">
                    <a:pos x="2" y="111"/>
                  </a:cxn>
                  <a:cxn ang="0">
                    <a:pos x="0" y="82"/>
                  </a:cxn>
                  <a:cxn ang="0">
                    <a:pos x="0" y="72"/>
                  </a:cxn>
                </a:cxnLst>
                <a:rect l="0" t="0" r="r" b="b"/>
                <a:pathLst>
                  <a:path w="384" h="893">
                    <a:moveTo>
                      <a:pt x="221" y="0"/>
                    </a:moveTo>
                    <a:lnTo>
                      <a:pt x="267" y="5"/>
                    </a:lnTo>
                    <a:lnTo>
                      <a:pt x="384" y="59"/>
                    </a:lnTo>
                    <a:lnTo>
                      <a:pt x="384" y="61"/>
                    </a:lnTo>
                    <a:lnTo>
                      <a:pt x="383" y="69"/>
                    </a:lnTo>
                    <a:lnTo>
                      <a:pt x="382" y="80"/>
                    </a:lnTo>
                    <a:lnTo>
                      <a:pt x="381" y="96"/>
                    </a:lnTo>
                    <a:lnTo>
                      <a:pt x="379" y="115"/>
                    </a:lnTo>
                    <a:lnTo>
                      <a:pt x="377" y="137"/>
                    </a:lnTo>
                    <a:lnTo>
                      <a:pt x="376" y="161"/>
                    </a:lnTo>
                    <a:lnTo>
                      <a:pt x="374" y="187"/>
                    </a:lnTo>
                    <a:lnTo>
                      <a:pt x="371" y="214"/>
                    </a:lnTo>
                    <a:lnTo>
                      <a:pt x="367" y="273"/>
                    </a:lnTo>
                    <a:lnTo>
                      <a:pt x="365" y="303"/>
                    </a:lnTo>
                    <a:lnTo>
                      <a:pt x="363" y="332"/>
                    </a:lnTo>
                    <a:lnTo>
                      <a:pt x="361" y="361"/>
                    </a:lnTo>
                    <a:lnTo>
                      <a:pt x="359" y="388"/>
                    </a:lnTo>
                    <a:lnTo>
                      <a:pt x="358" y="414"/>
                    </a:lnTo>
                    <a:lnTo>
                      <a:pt x="356" y="438"/>
                    </a:lnTo>
                    <a:lnTo>
                      <a:pt x="355" y="459"/>
                    </a:lnTo>
                    <a:lnTo>
                      <a:pt x="355" y="478"/>
                    </a:lnTo>
                    <a:lnTo>
                      <a:pt x="355" y="497"/>
                    </a:lnTo>
                    <a:lnTo>
                      <a:pt x="354" y="520"/>
                    </a:lnTo>
                    <a:lnTo>
                      <a:pt x="354" y="776"/>
                    </a:lnTo>
                    <a:lnTo>
                      <a:pt x="355" y="795"/>
                    </a:lnTo>
                    <a:lnTo>
                      <a:pt x="355" y="831"/>
                    </a:lnTo>
                    <a:lnTo>
                      <a:pt x="236" y="893"/>
                    </a:lnTo>
                    <a:lnTo>
                      <a:pt x="234" y="873"/>
                    </a:lnTo>
                    <a:lnTo>
                      <a:pt x="231" y="847"/>
                    </a:lnTo>
                    <a:lnTo>
                      <a:pt x="230" y="818"/>
                    </a:lnTo>
                    <a:lnTo>
                      <a:pt x="229" y="786"/>
                    </a:lnTo>
                    <a:lnTo>
                      <a:pt x="228" y="751"/>
                    </a:lnTo>
                    <a:lnTo>
                      <a:pt x="228" y="597"/>
                    </a:lnTo>
                    <a:lnTo>
                      <a:pt x="229" y="558"/>
                    </a:lnTo>
                    <a:lnTo>
                      <a:pt x="229" y="521"/>
                    </a:lnTo>
                    <a:lnTo>
                      <a:pt x="231" y="486"/>
                    </a:lnTo>
                    <a:lnTo>
                      <a:pt x="231" y="453"/>
                    </a:lnTo>
                    <a:lnTo>
                      <a:pt x="233" y="422"/>
                    </a:lnTo>
                    <a:lnTo>
                      <a:pt x="234" y="396"/>
                    </a:lnTo>
                    <a:lnTo>
                      <a:pt x="236" y="373"/>
                    </a:lnTo>
                    <a:lnTo>
                      <a:pt x="238" y="345"/>
                    </a:lnTo>
                    <a:lnTo>
                      <a:pt x="239" y="317"/>
                    </a:lnTo>
                    <a:lnTo>
                      <a:pt x="242" y="290"/>
                    </a:lnTo>
                    <a:lnTo>
                      <a:pt x="243" y="265"/>
                    </a:lnTo>
                    <a:lnTo>
                      <a:pt x="245" y="241"/>
                    </a:lnTo>
                    <a:lnTo>
                      <a:pt x="246" y="221"/>
                    </a:lnTo>
                    <a:lnTo>
                      <a:pt x="248" y="204"/>
                    </a:lnTo>
                    <a:lnTo>
                      <a:pt x="248" y="189"/>
                    </a:lnTo>
                    <a:lnTo>
                      <a:pt x="249" y="178"/>
                    </a:lnTo>
                    <a:lnTo>
                      <a:pt x="250" y="171"/>
                    </a:lnTo>
                    <a:lnTo>
                      <a:pt x="250" y="169"/>
                    </a:lnTo>
                    <a:lnTo>
                      <a:pt x="140" y="171"/>
                    </a:lnTo>
                    <a:lnTo>
                      <a:pt x="143" y="190"/>
                    </a:lnTo>
                    <a:lnTo>
                      <a:pt x="145" y="215"/>
                    </a:lnTo>
                    <a:lnTo>
                      <a:pt x="147" y="244"/>
                    </a:lnTo>
                    <a:lnTo>
                      <a:pt x="148" y="276"/>
                    </a:lnTo>
                    <a:lnTo>
                      <a:pt x="149" y="311"/>
                    </a:lnTo>
                    <a:lnTo>
                      <a:pt x="150" y="347"/>
                    </a:lnTo>
                    <a:lnTo>
                      <a:pt x="151" y="385"/>
                    </a:lnTo>
                    <a:lnTo>
                      <a:pt x="151" y="424"/>
                    </a:lnTo>
                    <a:lnTo>
                      <a:pt x="151" y="604"/>
                    </a:lnTo>
                    <a:lnTo>
                      <a:pt x="151" y="633"/>
                    </a:lnTo>
                    <a:lnTo>
                      <a:pt x="151" y="658"/>
                    </a:lnTo>
                    <a:lnTo>
                      <a:pt x="149" y="713"/>
                    </a:lnTo>
                    <a:lnTo>
                      <a:pt x="148" y="740"/>
                    </a:lnTo>
                    <a:lnTo>
                      <a:pt x="147" y="765"/>
                    </a:lnTo>
                    <a:lnTo>
                      <a:pt x="145" y="789"/>
                    </a:lnTo>
                    <a:lnTo>
                      <a:pt x="144" y="811"/>
                    </a:lnTo>
                    <a:lnTo>
                      <a:pt x="143" y="831"/>
                    </a:lnTo>
                    <a:lnTo>
                      <a:pt x="141" y="848"/>
                    </a:lnTo>
                    <a:lnTo>
                      <a:pt x="140" y="862"/>
                    </a:lnTo>
                    <a:lnTo>
                      <a:pt x="139" y="872"/>
                    </a:lnTo>
                    <a:lnTo>
                      <a:pt x="138" y="878"/>
                    </a:lnTo>
                    <a:lnTo>
                      <a:pt x="138" y="881"/>
                    </a:lnTo>
                    <a:lnTo>
                      <a:pt x="16" y="845"/>
                    </a:lnTo>
                    <a:lnTo>
                      <a:pt x="16" y="843"/>
                    </a:lnTo>
                    <a:lnTo>
                      <a:pt x="17" y="835"/>
                    </a:lnTo>
                    <a:lnTo>
                      <a:pt x="18" y="824"/>
                    </a:lnTo>
                    <a:lnTo>
                      <a:pt x="19" y="807"/>
                    </a:lnTo>
                    <a:lnTo>
                      <a:pt x="19" y="787"/>
                    </a:lnTo>
                    <a:lnTo>
                      <a:pt x="20" y="762"/>
                    </a:lnTo>
                    <a:lnTo>
                      <a:pt x="21" y="735"/>
                    </a:lnTo>
                    <a:lnTo>
                      <a:pt x="21" y="703"/>
                    </a:lnTo>
                    <a:lnTo>
                      <a:pt x="22" y="669"/>
                    </a:lnTo>
                    <a:lnTo>
                      <a:pt x="22" y="591"/>
                    </a:lnTo>
                    <a:lnTo>
                      <a:pt x="21" y="548"/>
                    </a:lnTo>
                    <a:lnTo>
                      <a:pt x="20" y="503"/>
                    </a:lnTo>
                    <a:lnTo>
                      <a:pt x="19" y="465"/>
                    </a:lnTo>
                    <a:lnTo>
                      <a:pt x="17" y="427"/>
                    </a:lnTo>
                    <a:lnTo>
                      <a:pt x="14" y="351"/>
                    </a:lnTo>
                    <a:lnTo>
                      <a:pt x="13" y="314"/>
                    </a:lnTo>
                    <a:lnTo>
                      <a:pt x="11" y="278"/>
                    </a:lnTo>
                    <a:lnTo>
                      <a:pt x="9" y="244"/>
                    </a:lnTo>
                    <a:lnTo>
                      <a:pt x="8" y="212"/>
                    </a:lnTo>
                    <a:lnTo>
                      <a:pt x="5" y="182"/>
                    </a:lnTo>
                    <a:lnTo>
                      <a:pt x="4" y="155"/>
                    </a:lnTo>
                    <a:lnTo>
                      <a:pt x="3" y="131"/>
                    </a:lnTo>
                    <a:lnTo>
                      <a:pt x="2" y="111"/>
                    </a:lnTo>
                    <a:lnTo>
                      <a:pt x="1" y="94"/>
                    </a:lnTo>
                    <a:lnTo>
                      <a:pt x="0" y="82"/>
                    </a:lnTo>
                    <a:lnTo>
                      <a:pt x="0" y="75"/>
                    </a:lnTo>
                    <a:lnTo>
                      <a:pt x="0" y="72"/>
                    </a:lnTo>
                    <a:lnTo>
                      <a:pt x="22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"/>
              <p:cNvSpPr>
                <a:spLocks/>
              </p:cNvSpPr>
              <p:nvPr/>
            </p:nvSpPr>
            <p:spPr bwMode="auto">
              <a:xfrm>
                <a:off x="1914524" y="5680075"/>
                <a:ext cx="276225" cy="179388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102" y="1"/>
                  </a:cxn>
                  <a:cxn ang="0">
                    <a:pos x="116" y="4"/>
                  </a:cxn>
                  <a:cxn ang="0">
                    <a:pos x="129" y="10"/>
                  </a:cxn>
                  <a:cxn ang="0">
                    <a:pos x="139" y="16"/>
                  </a:cxn>
                  <a:cxn ang="0">
                    <a:pos x="148" y="25"/>
                  </a:cxn>
                  <a:cxn ang="0">
                    <a:pos x="155" y="34"/>
                  </a:cxn>
                  <a:cxn ang="0">
                    <a:pos x="161" y="44"/>
                  </a:cxn>
                  <a:cxn ang="0">
                    <a:pos x="166" y="54"/>
                  </a:cxn>
                  <a:cxn ang="0">
                    <a:pos x="169" y="65"/>
                  </a:cxn>
                  <a:cxn ang="0">
                    <a:pos x="172" y="74"/>
                  </a:cxn>
                  <a:cxn ang="0">
                    <a:pos x="173" y="82"/>
                  </a:cxn>
                  <a:cxn ang="0">
                    <a:pos x="174" y="89"/>
                  </a:cxn>
                  <a:cxn ang="0">
                    <a:pos x="174" y="95"/>
                  </a:cxn>
                  <a:cxn ang="0">
                    <a:pos x="174" y="100"/>
                  </a:cxn>
                  <a:cxn ang="0">
                    <a:pos x="172" y="101"/>
                  </a:cxn>
                  <a:cxn ang="0">
                    <a:pos x="166" y="102"/>
                  </a:cxn>
                  <a:cxn ang="0">
                    <a:pos x="158" y="104"/>
                  </a:cxn>
                  <a:cxn ang="0">
                    <a:pos x="146" y="106"/>
                  </a:cxn>
                  <a:cxn ang="0">
                    <a:pos x="131" y="108"/>
                  </a:cxn>
                  <a:cxn ang="0">
                    <a:pos x="115" y="110"/>
                  </a:cxn>
                  <a:cxn ang="0">
                    <a:pos x="97" y="112"/>
                  </a:cxn>
                  <a:cxn ang="0">
                    <a:pos x="77" y="113"/>
                  </a:cxn>
                  <a:cxn ang="0">
                    <a:pos x="57" y="113"/>
                  </a:cxn>
                  <a:cxn ang="0">
                    <a:pos x="41" y="112"/>
                  </a:cxn>
                  <a:cxn ang="0">
                    <a:pos x="28" y="110"/>
                  </a:cxn>
                  <a:cxn ang="0">
                    <a:pos x="18" y="108"/>
                  </a:cxn>
                  <a:cxn ang="0">
                    <a:pos x="10" y="106"/>
                  </a:cxn>
                  <a:cxn ang="0">
                    <a:pos x="5" y="104"/>
                  </a:cxn>
                  <a:cxn ang="0">
                    <a:pos x="2" y="102"/>
                  </a:cxn>
                  <a:cxn ang="0">
                    <a:pos x="1" y="101"/>
                  </a:cxn>
                  <a:cxn ang="0">
                    <a:pos x="0" y="100"/>
                  </a:cxn>
                  <a:cxn ang="0">
                    <a:pos x="0" y="89"/>
                  </a:cxn>
                  <a:cxn ang="0">
                    <a:pos x="1" y="81"/>
                  </a:cxn>
                  <a:cxn ang="0">
                    <a:pos x="5" y="62"/>
                  </a:cxn>
                  <a:cxn ang="0">
                    <a:pos x="9" y="51"/>
                  </a:cxn>
                  <a:cxn ang="0">
                    <a:pos x="14" y="41"/>
                  </a:cxn>
                  <a:cxn ang="0">
                    <a:pos x="21" y="31"/>
                  </a:cxn>
                  <a:cxn ang="0">
                    <a:pos x="29" y="22"/>
                  </a:cxn>
                  <a:cxn ang="0">
                    <a:pos x="39" y="14"/>
                  </a:cxn>
                  <a:cxn ang="0">
                    <a:pos x="52" y="7"/>
                  </a:cxn>
                  <a:cxn ang="0">
                    <a:pos x="67" y="3"/>
                  </a:cxn>
                  <a:cxn ang="0">
                    <a:pos x="85" y="0"/>
                  </a:cxn>
                </a:cxnLst>
                <a:rect l="0" t="0" r="r" b="b"/>
                <a:pathLst>
                  <a:path w="174" h="113">
                    <a:moveTo>
                      <a:pt x="85" y="0"/>
                    </a:moveTo>
                    <a:lnTo>
                      <a:pt x="102" y="1"/>
                    </a:lnTo>
                    <a:lnTo>
                      <a:pt x="116" y="4"/>
                    </a:lnTo>
                    <a:lnTo>
                      <a:pt x="129" y="10"/>
                    </a:lnTo>
                    <a:lnTo>
                      <a:pt x="139" y="16"/>
                    </a:lnTo>
                    <a:lnTo>
                      <a:pt x="148" y="25"/>
                    </a:lnTo>
                    <a:lnTo>
                      <a:pt x="155" y="34"/>
                    </a:lnTo>
                    <a:lnTo>
                      <a:pt x="161" y="44"/>
                    </a:lnTo>
                    <a:lnTo>
                      <a:pt x="166" y="54"/>
                    </a:lnTo>
                    <a:lnTo>
                      <a:pt x="169" y="65"/>
                    </a:lnTo>
                    <a:lnTo>
                      <a:pt x="172" y="74"/>
                    </a:lnTo>
                    <a:lnTo>
                      <a:pt x="173" y="82"/>
                    </a:lnTo>
                    <a:lnTo>
                      <a:pt x="174" y="89"/>
                    </a:lnTo>
                    <a:lnTo>
                      <a:pt x="174" y="95"/>
                    </a:lnTo>
                    <a:lnTo>
                      <a:pt x="174" y="100"/>
                    </a:lnTo>
                    <a:lnTo>
                      <a:pt x="172" y="101"/>
                    </a:lnTo>
                    <a:lnTo>
                      <a:pt x="166" y="102"/>
                    </a:lnTo>
                    <a:lnTo>
                      <a:pt x="158" y="104"/>
                    </a:lnTo>
                    <a:lnTo>
                      <a:pt x="146" y="106"/>
                    </a:lnTo>
                    <a:lnTo>
                      <a:pt x="131" y="108"/>
                    </a:lnTo>
                    <a:lnTo>
                      <a:pt x="115" y="110"/>
                    </a:lnTo>
                    <a:lnTo>
                      <a:pt x="97" y="112"/>
                    </a:lnTo>
                    <a:lnTo>
                      <a:pt x="77" y="113"/>
                    </a:lnTo>
                    <a:lnTo>
                      <a:pt x="57" y="113"/>
                    </a:lnTo>
                    <a:lnTo>
                      <a:pt x="41" y="112"/>
                    </a:lnTo>
                    <a:lnTo>
                      <a:pt x="28" y="110"/>
                    </a:lnTo>
                    <a:lnTo>
                      <a:pt x="18" y="108"/>
                    </a:lnTo>
                    <a:lnTo>
                      <a:pt x="10" y="106"/>
                    </a:lnTo>
                    <a:lnTo>
                      <a:pt x="5" y="104"/>
                    </a:lnTo>
                    <a:lnTo>
                      <a:pt x="2" y="102"/>
                    </a:lnTo>
                    <a:lnTo>
                      <a:pt x="1" y="101"/>
                    </a:lnTo>
                    <a:lnTo>
                      <a:pt x="0" y="100"/>
                    </a:lnTo>
                    <a:lnTo>
                      <a:pt x="0" y="89"/>
                    </a:lnTo>
                    <a:lnTo>
                      <a:pt x="1" y="81"/>
                    </a:lnTo>
                    <a:lnTo>
                      <a:pt x="5" y="62"/>
                    </a:lnTo>
                    <a:lnTo>
                      <a:pt x="9" y="51"/>
                    </a:lnTo>
                    <a:lnTo>
                      <a:pt x="14" y="41"/>
                    </a:lnTo>
                    <a:lnTo>
                      <a:pt x="21" y="31"/>
                    </a:lnTo>
                    <a:lnTo>
                      <a:pt x="29" y="22"/>
                    </a:lnTo>
                    <a:lnTo>
                      <a:pt x="39" y="14"/>
                    </a:lnTo>
                    <a:lnTo>
                      <a:pt x="52" y="7"/>
                    </a:lnTo>
                    <a:lnTo>
                      <a:pt x="67" y="3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5"/>
              <p:cNvSpPr>
                <a:spLocks/>
              </p:cNvSpPr>
              <p:nvPr/>
            </p:nvSpPr>
            <p:spPr bwMode="auto">
              <a:xfrm>
                <a:off x="2332037" y="5684838"/>
                <a:ext cx="296863" cy="188913"/>
              </a:xfrm>
              <a:custGeom>
                <a:avLst/>
                <a:gdLst/>
                <a:ahLst/>
                <a:cxnLst>
                  <a:cxn ang="0">
                    <a:pos x="102" y="0"/>
                  </a:cxn>
                  <a:cxn ang="0">
                    <a:pos x="119" y="0"/>
                  </a:cxn>
                  <a:cxn ang="0">
                    <a:pos x="134" y="3"/>
                  </a:cxn>
                  <a:cxn ang="0">
                    <a:pos x="146" y="8"/>
                  </a:cxn>
                  <a:cxn ang="0">
                    <a:pos x="156" y="16"/>
                  </a:cxn>
                  <a:cxn ang="0">
                    <a:pos x="165" y="24"/>
                  </a:cxn>
                  <a:cxn ang="0">
                    <a:pos x="172" y="33"/>
                  </a:cxn>
                  <a:cxn ang="0">
                    <a:pos x="177" y="43"/>
                  </a:cxn>
                  <a:cxn ang="0">
                    <a:pos x="180" y="54"/>
                  </a:cxn>
                  <a:cxn ang="0">
                    <a:pos x="183" y="63"/>
                  </a:cxn>
                  <a:cxn ang="0">
                    <a:pos x="186" y="72"/>
                  </a:cxn>
                  <a:cxn ang="0">
                    <a:pos x="186" y="81"/>
                  </a:cxn>
                  <a:cxn ang="0">
                    <a:pos x="187" y="88"/>
                  </a:cxn>
                  <a:cxn ang="0">
                    <a:pos x="187" y="100"/>
                  </a:cxn>
                  <a:cxn ang="0">
                    <a:pos x="186" y="101"/>
                  </a:cxn>
                  <a:cxn ang="0">
                    <a:pos x="185" y="103"/>
                  </a:cxn>
                  <a:cxn ang="0">
                    <a:pos x="181" y="105"/>
                  </a:cxn>
                  <a:cxn ang="0">
                    <a:pos x="175" y="108"/>
                  </a:cxn>
                  <a:cxn ang="0">
                    <a:pos x="167" y="111"/>
                  </a:cxn>
                  <a:cxn ang="0">
                    <a:pos x="156" y="113"/>
                  </a:cxn>
                  <a:cxn ang="0">
                    <a:pos x="140" y="116"/>
                  </a:cxn>
                  <a:cxn ang="0">
                    <a:pos x="120" y="118"/>
                  </a:cxn>
                  <a:cxn ang="0">
                    <a:pos x="102" y="119"/>
                  </a:cxn>
                  <a:cxn ang="0">
                    <a:pos x="84" y="118"/>
                  </a:cxn>
                  <a:cxn ang="0">
                    <a:pos x="67" y="116"/>
                  </a:cxn>
                  <a:cxn ang="0">
                    <a:pos x="52" y="114"/>
                  </a:cxn>
                  <a:cxn ang="0">
                    <a:pos x="38" y="111"/>
                  </a:cxn>
                  <a:cxn ang="0">
                    <a:pos x="25" y="107"/>
                  </a:cxn>
                  <a:cxn ang="0">
                    <a:pos x="15" y="105"/>
                  </a:cxn>
                  <a:cxn ang="0">
                    <a:pos x="7" y="102"/>
                  </a:cxn>
                  <a:cxn ang="0">
                    <a:pos x="2" y="100"/>
                  </a:cxn>
                  <a:cxn ang="0">
                    <a:pos x="0" y="99"/>
                  </a:cxn>
                  <a:cxn ang="0">
                    <a:pos x="0" y="95"/>
                  </a:cxn>
                  <a:cxn ang="0">
                    <a:pos x="1" y="89"/>
                  </a:cxn>
                  <a:cxn ang="0">
                    <a:pos x="2" y="83"/>
                  </a:cxn>
                  <a:cxn ang="0">
                    <a:pos x="4" y="75"/>
                  </a:cxn>
                  <a:cxn ang="0">
                    <a:pos x="6" y="66"/>
                  </a:cxn>
                  <a:cxn ang="0">
                    <a:pos x="11" y="56"/>
                  </a:cxn>
                  <a:cxn ang="0">
                    <a:pos x="15" y="46"/>
                  </a:cxn>
                  <a:cxn ang="0">
                    <a:pos x="22" y="37"/>
                  </a:cxn>
                  <a:cxn ang="0">
                    <a:pos x="30" y="27"/>
                  </a:cxn>
                  <a:cxn ang="0">
                    <a:pos x="40" y="19"/>
                  </a:cxn>
                  <a:cxn ang="0">
                    <a:pos x="52" y="12"/>
                  </a:cxn>
                  <a:cxn ang="0">
                    <a:pos x="67" y="5"/>
                  </a:cxn>
                  <a:cxn ang="0">
                    <a:pos x="83" y="2"/>
                  </a:cxn>
                  <a:cxn ang="0">
                    <a:pos x="102" y="0"/>
                  </a:cxn>
                </a:cxnLst>
                <a:rect l="0" t="0" r="r" b="b"/>
                <a:pathLst>
                  <a:path w="187" h="119">
                    <a:moveTo>
                      <a:pt x="102" y="0"/>
                    </a:moveTo>
                    <a:lnTo>
                      <a:pt x="119" y="0"/>
                    </a:lnTo>
                    <a:lnTo>
                      <a:pt x="134" y="3"/>
                    </a:lnTo>
                    <a:lnTo>
                      <a:pt x="146" y="8"/>
                    </a:lnTo>
                    <a:lnTo>
                      <a:pt x="156" y="16"/>
                    </a:lnTo>
                    <a:lnTo>
                      <a:pt x="165" y="24"/>
                    </a:lnTo>
                    <a:lnTo>
                      <a:pt x="172" y="33"/>
                    </a:lnTo>
                    <a:lnTo>
                      <a:pt x="177" y="43"/>
                    </a:lnTo>
                    <a:lnTo>
                      <a:pt x="180" y="54"/>
                    </a:lnTo>
                    <a:lnTo>
                      <a:pt x="183" y="63"/>
                    </a:lnTo>
                    <a:lnTo>
                      <a:pt x="186" y="72"/>
                    </a:lnTo>
                    <a:lnTo>
                      <a:pt x="186" y="81"/>
                    </a:lnTo>
                    <a:lnTo>
                      <a:pt x="187" y="88"/>
                    </a:lnTo>
                    <a:lnTo>
                      <a:pt x="187" y="100"/>
                    </a:lnTo>
                    <a:lnTo>
                      <a:pt x="186" y="101"/>
                    </a:lnTo>
                    <a:lnTo>
                      <a:pt x="185" y="103"/>
                    </a:lnTo>
                    <a:lnTo>
                      <a:pt x="181" y="105"/>
                    </a:lnTo>
                    <a:lnTo>
                      <a:pt x="175" y="108"/>
                    </a:lnTo>
                    <a:lnTo>
                      <a:pt x="167" y="111"/>
                    </a:lnTo>
                    <a:lnTo>
                      <a:pt x="156" y="113"/>
                    </a:lnTo>
                    <a:lnTo>
                      <a:pt x="140" y="116"/>
                    </a:lnTo>
                    <a:lnTo>
                      <a:pt x="120" y="118"/>
                    </a:lnTo>
                    <a:lnTo>
                      <a:pt x="102" y="119"/>
                    </a:lnTo>
                    <a:lnTo>
                      <a:pt x="84" y="118"/>
                    </a:lnTo>
                    <a:lnTo>
                      <a:pt x="67" y="116"/>
                    </a:lnTo>
                    <a:lnTo>
                      <a:pt x="52" y="114"/>
                    </a:lnTo>
                    <a:lnTo>
                      <a:pt x="38" y="111"/>
                    </a:lnTo>
                    <a:lnTo>
                      <a:pt x="25" y="107"/>
                    </a:lnTo>
                    <a:lnTo>
                      <a:pt x="15" y="105"/>
                    </a:lnTo>
                    <a:lnTo>
                      <a:pt x="7" y="102"/>
                    </a:lnTo>
                    <a:lnTo>
                      <a:pt x="2" y="100"/>
                    </a:lnTo>
                    <a:lnTo>
                      <a:pt x="0" y="99"/>
                    </a:lnTo>
                    <a:lnTo>
                      <a:pt x="0" y="95"/>
                    </a:lnTo>
                    <a:lnTo>
                      <a:pt x="1" y="89"/>
                    </a:lnTo>
                    <a:lnTo>
                      <a:pt x="2" y="83"/>
                    </a:lnTo>
                    <a:lnTo>
                      <a:pt x="4" y="75"/>
                    </a:lnTo>
                    <a:lnTo>
                      <a:pt x="6" y="66"/>
                    </a:lnTo>
                    <a:lnTo>
                      <a:pt x="11" y="56"/>
                    </a:lnTo>
                    <a:lnTo>
                      <a:pt x="15" y="46"/>
                    </a:lnTo>
                    <a:lnTo>
                      <a:pt x="22" y="37"/>
                    </a:lnTo>
                    <a:lnTo>
                      <a:pt x="30" y="27"/>
                    </a:lnTo>
                    <a:lnTo>
                      <a:pt x="40" y="19"/>
                    </a:lnTo>
                    <a:lnTo>
                      <a:pt x="52" y="12"/>
                    </a:lnTo>
                    <a:lnTo>
                      <a:pt x="67" y="5"/>
                    </a:lnTo>
                    <a:lnTo>
                      <a:pt x="83" y="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6"/>
              <p:cNvSpPr>
                <a:spLocks/>
              </p:cNvSpPr>
              <p:nvPr/>
            </p:nvSpPr>
            <p:spPr bwMode="auto">
              <a:xfrm>
                <a:off x="1697037" y="4479925"/>
                <a:ext cx="182563" cy="203200"/>
              </a:xfrm>
              <a:custGeom>
                <a:avLst/>
                <a:gdLst/>
                <a:ahLst/>
                <a:cxnLst>
                  <a:cxn ang="0">
                    <a:pos x="93" y="0"/>
                  </a:cxn>
                  <a:cxn ang="0">
                    <a:pos x="94" y="2"/>
                  </a:cxn>
                  <a:cxn ang="0">
                    <a:pos x="96" y="7"/>
                  </a:cxn>
                  <a:cxn ang="0">
                    <a:pos x="98" y="15"/>
                  </a:cxn>
                  <a:cxn ang="0">
                    <a:pos x="100" y="25"/>
                  </a:cxn>
                  <a:cxn ang="0">
                    <a:pos x="103" y="36"/>
                  </a:cxn>
                  <a:cxn ang="0">
                    <a:pos x="107" y="49"/>
                  </a:cxn>
                  <a:cxn ang="0">
                    <a:pos x="109" y="60"/>
                  </a:cxn>
                  <a:cxn ang="0">
                    <a:pos x="112" y="72"/>
                  </a:cxn>
                  <a:cxn ang="0">
                    <a:pos x="114" y="82"/>
                  </a:cxn>
                  <a:cxn ang="0">
                    <a:pos x="115" y="91"/>
                  </a:cxn>
                  <a:cxn ang="0">
                    <a:pos x="115" y="100"/>
                  </a:cxn>
                  <a:cxn ang="0">
                    <a:pos x="110" y="106"/>
                  </a:cxn>
                  <a:cxn ang="0">
                    <a:pos x="104" y="113"/>
                  </a:cxn>
                  <a:cxn ang="0">
                    <a:pos x="96" y="118"/>
                  </a:cxn>
                  <a:cxn ang="0">
                    <a:pos x="88" y="122"/>
                  </a:cxn>
                  <a:cxn ang="0">
                    <a:pos x="80" y="125"/>
                  </a:cxn>
                  <a:cxn ang="0">
                    <a:pos x="72" y="127"/>
                  </a:cxn>
                  <a:cxn ang="0">
                    <a:pos x="62" y="128"/>
                  </a:cxn>
                  <a:cxn ang="0">
                    <a:pos x="58" y="128"/>
                  </a:cxn>
                  <a:cxn ang="0">
                    <a:pos x="53" y="127"/>
                  </a:cxn>
                  <a:cxn ang="0">
                    <a:pos x="48" y="125"/>
                  </a:cxn>
                  <a:cxn ang="0">
                    <a:pos x="43" y="119"/>
                  </a:cxn>
                  <a:cxn ang="0">
                    <a:pos x="37" y="112"/>
                  </a:cxn>
                  <a:cxn ang="0">
                    <a:pos x="31" y="102"/>
                  </a:cxn>
                  <a:cxn ang="0">
                    <a:pos x="26" y="92"/>
                  </a:cxn>
                  <a:cxn ang="0">
                    <a:pos x="21" y="81"/>
                  </a:cxn>
                  <a:cxn ang="0">
                    <a:pos x="17" y="68"/>
                  </a:cxn>
                  <a:cxn ang="0">
                    <a:pos x="12" y="57"/>
                  </a:cxn>
                  <a:cxn ang="0">
                    <a:pos x="8" y="46"/>
                  </a:cxn>
                  <a:cxn ang="0">
                    <a:pos x="4" y="36"/>
                  </a:cxn>
                  <a:cxn ang="0">
                    <a:pos x="2" y="28"/>
                  </a:cxn>
                  <a:cxn ang="0">
                    <a:pos x="1" y="23"/>
                  </a:cxn>
                  <a:cxn ang="0">
                    <a:pos x="0" y="21"/>
                  </a:cxn>
                  <a:cxn ang="0">
                    <a:pos x="93" y="0"/>
                  </a:cxn>
                </a:cxnLst>
                <a:rect l="0" t="0" r="r" b="b"/>
                <a:pathLst>
                  <a:path w="115" h="128">
                    <a:moveTo>
                      <a:pt x="93" y="0"/>
                    </a:moveTo>
                    <a:lnTo>
                      <a:pt x="94" y="2"/>
                    </a:lnTo>
                    <a:lnTo>
                      <a:pt x="96" y="7"/>
                    </a:lnTo>
                    <a:lnTo>
                      <a:pt x="98" y="15"/>
                    </a:lnTo>
                    <a:lnTo>
                      <a:pt x="100" y="25"/>
                    </a:lnTo>
                    <a:lnTo>
                      <a:pt x="103" y="36"/>
                    </a:lnTo>
                    <a:lnTo>
                      <a:pt x="107" y="49"/>
                    </a:lnTo>
                    <a:lnTo>
                      <a:pt x="109" y="60"/>
                    </a:lnTo>
                    <a:lnTo>
                      <a:pt x="112" y="72"/>
                    </a:lnTo>
                    <a:lnTo>
                      <a:pt x="114" y="82"/>
                    </a:lnTo>
                    <a:lnTo>
                      <a:pt x="115" y="91"/>
                    </a:lnTo>
                    <a:lnTo>
                      <a:pt x="115" y="100"/>
                    </a:lnTo>
                    <a:lnTo>
                      <a:pt x="110" y="106"/>
                    </a:lnTo>
                    <a:lnTo>
                      <a:pt x="104" y="113"/>
                    </a:lnTo>
                    <a:lnTo>
                      <a:pt x="96" y="118"/>
                    </a:lnTo>
                    <a:lnTo>
                      <a:pt x="88" y="122"/>
                    </a:lnTo>
                    <a:lnTo>
                      <a:pt x="80" y="125"/>
                    </a:lnTo>
                    <a:lnTo>
                      <a:pt x="72" y="127"/>
                    </a:lnTo>
                    <a:lnTo>
                      <a:pt x="62" y="128"/>
                    </a:lnTo>
                    <a:lnTo>
                      <a:pt x="58" y="128"/>
                    </a:lnTo>
                    <a:lnTo>
                      <a:pt x="53" y="127"/>
                    </a:lnTo>
                    <a:lnTo>
                      <a:pt x="48" y="125"/>
                    </a:lnTo>
                    <a:lnTo>
                      <a:pt x="43" y="119"/>
                    </a:lnTo>
                    <a:lnTo>
                      <a:pt x="37" y="112"/>
                    </a:lnTo>
                    <a:lnTo>
                      <a:pt x="31" y="102"/>
                    </a:lnTo>
                    <a:lnTo>
                      <a:pt x="26" y="92"/>
                    </a:lnTo>
                    <a:lnTo>
                      <a:pt x="21" y="81"/>
                    </a:lnTo>
                    <a:lnTo>
                      <a:pt x="17" y="68"/>
                    </a:lnTo>
                    <a:lnTo>
                      <a:pt x="12" y="57"/>
                    </a:lnTo>
                    <a:lnTo>
                      <a:pt x="8" y="46"/>
                    </a:lnTo>
                    <a:lnTo>
                      <a:pt x="4" y="36"/>
                    </a:lnTo>
                    <a:lnTo>
                      <a:pt x="2" y="28"/>
                    </a:lnTo>
                    <a:lnTo>
                      <a:pt x="1" y="23"/>
                    </a:lnTo>
                    <a:lnTo>
                      <a:pt x="0" y="21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7"/>
              <p:cNvSpPr>
                <a:spLocks/>
              </p:cNvSpPr>
              <p:nvPr/>
            </p:nvSpPr>
            <p:spPr bwMode="auto">
              <a:xfrm>
                <a:off x="1697037" y="4479925"/>
                <a:ext cx="169863" cy="117475"/>
              </a:xfrm>
              <a:custGeom>
                <a:avLst/>
                <a:gdLst/>
                <a:ahLst/>
                <a:cxnLst>
                  <a:cxn ang="0">
                    <a:pos x="93" y="0"/>
                  </a:cxn>
                  <a:cxn ang="0">
                    <a:pos x="94" y="2"/>
                  </a:cxn>
                  <a:cxn ang="0">
                    <a:pos x="96" y="7"/>
                  </a:cxn>
                  <a:cxn ang="0">
                    <a:pos x="98" y="15"/>
                  </a:cxn>
                  <a:cxn ang="0">
                    <a:pos x="101" y="25"/>
                  </a:cxn>
                  <a:cxn ang="0">
                    <a:pos x="104" y="36"/>
                  </a:cxn>
                  <a:cxn ang="0">
                    <a:pos x="107" y="49"/>
                  </a:cxn>
                  <a:cxn ang="0">
                    <a:pos x="18" y="74"/>
                  </a:cxn>
                  <a:cxn ang="0">
                    <a:pos x="14" y="63"/>
                  </a:cxn>
                  <a:cxn ang="0">
                    <a:pos x="10" y="52"/>
                  </a:cxn>
                  <a:cxn ang="0">
                    <a:pos x="7" y="42"/>
                  </a:cxn>
                  <a:cxn ang="0">
                    <a:pos x="4" y="33"/>
                  </a:cxn>
                  <a:cxn ang="0">
                    <a:pos x="2" y="27"/>
                  </a:cxn>
                  <a:cxn ang="0">
                    <a:pos x="1" y="23"/>
                  </a:cxn>
                  <a:cxn ang="0">
                    <a:pos x="0" y="21"/>
                  </a:cxn>
                  <a:cxn ang="0">
                    <a:pos x="93" y="0"/>
                  </a:cxn>
                </a:cxnLst>
                <a:rect l="0" t="0" r="r" b="b"/>
                <a:pathLst>
                  <a:path w="107" h="74">
                    <a:moveTo>
                      <a:pt x="93" y="0"/>
                    </a:moveTo>
                    <a:lnTo>
                      <a:pt x="94" y="2"/>
                    </a:lnTo>
                    <a:lnTo>
                      <a:pt x="96" y="7"/>
                    </a:lnTo>
                    <a:lnTo>
                      <a:pt x="98" y="15"/>
                    </a:lnTo>
                    <a:lnTo>
                      <a:pt x="101" y="25"/>
                    </a:lnTo>
                    <a:lnTo>
                      <a:pt x="104" y="36"/>
                    </a:lnTo>
                    <a:lnTo>
                      <a:pt x="107" y="49"/>
                    </a:lnTo>
                    <a:lnTo>
                      <a:pt x="18" y="74"/>
                    </a:lnTo>
                    <a:lnTo>
                      <a:pt x="14" y="63"/>
                    </a:lnTo>
                    <a:lnTo>
                      <a:pt x="10" y="52"/>
                    </a:lnTo>
                    <a:lnTo>
                      <a:pt x="7" y="42"/>
                    </a:lnTo>
                    <a:lnTo>
                      <a:pt x="4" y="33"/>
                    </a:lnTo>
                    <a:lnTo>
                      <a:pt x="2" y="27"/>
                    </a:lnTo>
                    <a:lnTo>
                      <a:pt x="1" y="23"/>
                    </a:lnTo>
                    <a:lnTo>
                      <a:pt x="0" y="21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8"/>
              <p:cNvSpPr>
                <a:spLocks/>
              </p:cNvSpPr>
              <p:nvPr/>
            </p:nvSpPr>
            <p:spPr bwMode="auto">
              <a:xfrm>
                <a:off x="2203449" y="3246438"/>
                <a:ext cx="179388" cy="149225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113" y="0"/>
                  </a:cxn>
                  <a:cxn ang="0">
                    <a:pos x="88" y="91"/>
                  </a:cxn>
                  <a:cxn ang="0">
                    <a:pos x="62" y="94"/>
                  </a:cxn>
                  <a:cxn ang="0">
                    <a:pos x="0" y="13"/>
                  </a:cxn>
                  <a:cxn ang="0">
                    <a:pos x="2" y="13"/>
                  </a:cxn>
                  <a:cxn ang="0">
                    <a:pos x="8" y="12"/>
                  </a:cxn>
                  <a:cxn ang="0">
                    <a:pos x="17" y="11"/>
                  </a:cxn>
                  <a:cxn ang="0">
                    <a:pos x="27" y="10"/>
                  </a:cxn>
                  <a:cxn ang="0">
                    <a:pos x="38" y="9"/>
                  </a:cxn>
                  <a:cxn ang="0">
                    <a:pos x="49" y="7"/>
                  </a:cxn>
                  <a:cxn ang="0">
                    <a:pos x="58" y="7"/>
                  </a:cxn>
                  <a:cxn ang="0">
                    <a:pos x="71" y="5"/>
                  </a:cxn>
                  <a:cxn ang="0">
                    <a:pos x="84" y="4"/>
                  </a:cxn>
                  <a:cxn ang="0">
                    <a:pos x="95" y="2"/>
                  </a:cxn>
                  <a:cxn ang="0">
                    <a:pos x="104" y="2"/>
                  </a:cxn>
                  <a:cxn ang="0">
                    <a:pos x="111" y="0"/>
                  </a:cxn>
                </a:cxnLst>
                <a:rect l="0" t="0" r="r" b="b"/>
                <a:pathLst>
                  <a:path w="113" h="94">
                    <a:moveTo>
                      <a:pt x="111" y="0"/>
                    </a:moveTo>
                    <a:lnTo>
                      <a:pt x="113" y="0"/>
                    </a:lnTo>
                    <a:lnTo>
                      <a:pt x="88" y="91"/>
                    </a:lnTo>
                    <a:lnTo>
                      <a:pt x="62" y="94"/>
                    </a:lnTo>
                    <a:lnTo>
                      <a:pt x="0" y="13"/>
                    </a:lnTo>
                    <a:lnTo>
                      <a:pt x="2" y="13"/>
                    </a:lnTo>
                    <a:lnTo>
                      <a:pt x="8" y="12"/>
                    </a:lnTo>
                    <a:lnTo>
                      <a:pt x="17" y="11"/>
                    </a:lnTo>
                    <a:lnTo>
                      <a:pt x="27" y="10"/>
                    </a:lnTo>
                    <a:lnTo>
                      <a:pt x="38" y="9"/>
                    </a:lnTo>
                    <a:lnTo>
                      <a:pt x="49" y="7"/>
                    </a:lnTo>
                    <a:lnTo>
                      <a:pt x="58" y="7"/>
                    </a:lnTo>
                    <a:lnTo>
                      <a:pt x="71" y="5"/>
                    </a:lnTo>
                    <a:lnTo>
                      <a:pt x="84" y="4"/>
                    </a:lnTo>
                    <a:lnTo>
                      <a:pt x="95" y="2"/>
                    </a:lnTo>
                    <a:lnTo>
                      <a:pt x="104" y="2"/>
                    </a:lnTo>
                    <a:lnTo>
                      <a:pt x="11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6400">
                      <a:shade val="30000"/>
                      <a:satMod val="115000"/>
                    </a:srgbClr>
                  </a:gs>
                  <a:gs pos="50000">
                    <a:srgbClr val="FF6400">
                      <a:shade val="67500"/>
                      <a:satMod val="115000"/>
                    </a:srgbClr>
                  </a:gs>
                  <a:gs pos="100000">
                    <a:srgbClr val="FF64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9"/>
              <p:cNvSpPr>
                <a:spLocks/>
              </p:cNvSpPr>
              <p:nvPr/>
            </p:nvSpPr>
            <p:spPr bwMode="auto">
              <a:xfrm>
                <a:off x="2270124" y="3365500"/>
                <a:ext cx="166688" cy="647700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44" y="2"/>
                  </a:cxn>
                  <a:cxn ang="0">
                    <a:pos x="45" y="7"/>
                  </a:cxn>
                  <a:cxn ang="0">
                    <a:pos x="48" y="17"/>
                  </a:cxn>
                  <a:cxn ang="0">
                    <a:pos x="51" y="29"/>
                  </a:cxn>
                  <a:cxn ang="0">
                    <a:pos x="55" y="43"/>
                  </a:cxn>
                  <a:cxn ang="0">
                    <a:pos x="60" y="60"/>
                  </a:cxn>
                  <a:cxn ang="0">
                    <a:pos x="65" y="79"/>
                  </a:cxn>
                  <a:cxn ang="0">
                    <a:pos x="70" y="99"/>
                  </a:cxn>
                  <a:cxn ang="0">
                    <a:pos x="76" y="120"/>
                  </a:cxn>
                  <a:cxn ang="0">
                    <a:pos x="81" y="142"/>
                  </a:cxn>
                  <a:cxn ang="0">
                    <a:pos x="86" y="165"/>
                  </a:cxn>
                  <a:cxn ang="0">
                    <a:pos x="91" y="187"/>
                  </a:cxn>
                  <a:cxn ang="0">
                    <a:pos x="96" y="209"/>
                  </a:cxn>
                  <a:cxn ang="0">
                    <a:pos x="99" y="230"/>
                  </a:cxn>
                  <a:cxn ang="0">
                    <a:pos x="103" y="251"/>
                  </a:cxn>
                  <a:cxn ang="0">
                    <a:pos x="105" y="270"/>
                  </a:cxn>
                  <a:cxn ang="0">
                    <a:pos x="63" y="408"/>
                  </a:cxn>
                  <a:cxn ang="0">
                    <a:pos x="0" y="301"/>
                  </a:cxn>
                  <a:cxn ang="0">
                    <a:pos x="0" y="299"/>
                  </a:cxn>
                  <a:cxn ang="0">
                    <a:pos x="1" y="292"/>
                  </a:cxn>
                  <a:cxn ang="0">
                    <a:pos x="2" y="280"/>
                  </a:cxn>
                  <a:cxn ang="0">
                    <a:pos x="4" y="265"/>
                  </a:cxn>
                  <a:cxn ang="0">
                    <a:pos x="5" y="247"/>
                  </a:cxn>
                  <a:cxn ang="0">
                    <a:pos x="7" y="227"/>
                  </a:cxn>
                  <a:cxn ang="0">
                    <a:pos x="9" y="204"/>
                  </a:cxn>
                  <a:cxn ang="0">
                    <a:pos x="11" y="180"/>
                  </a:cxn>
                  <a:cxn ang="0">
                    <a:pos x="14" y="131"/>
                  </a:cxn>
                  <a:cxn ang="0">
                    <a:pos x="16" y="105"/>
                  </a:cxn>
                  <a:cxn ang="0">
                    <a:pos x="17" y="81"/>
                  </a:cxn>
                  <a:cxn ang="0">
                    <a:pos x="18" y="58"/>
                  </a:cxn>
                  <a:cxn ang="0">
                    <a:pos x="18" y="37"/>
                  </a:cxn>
                  <a:cxn ang="0">
                    <a:pos x="18" y="17"/>
                  </a:cxn>
                  <a:cxn ang="0">
                    <a:pos x="18" y="1"/>
                  </a:cxn>
                  <a:cxn ang="0">
                    <a:pos x="43" y="0"/>
                  </a:cxn>
                </a:cxnLst>
                <a:rect l="0" t="0" r="r" b="b"/>
                <a:pathLst>
                  <a:path w="105" h="408">
                    <a:moveTo>
                      <a:pt x="43" y="0"/>
                    </a:moveTo>
                    <a:lnTo>
                      <a:pt x="44" y="2"/>
                    </a:lnTo>
                    <a:lnTo>
                      <a:pt x="45" y="7"/>
                    </a:lnTo>
                    <a:lnTo>
                      <a:pt x="48" y="17"/>
                    </a:lnTo>
                    <a:lnTo>
                      <a:pt x="51" y="29"/>
                    </a:lnTo>
                    <a:lnTo>
                      <a:pt x="55" y="43"/>
                    </a:lnTo>
                    <a:lnTo>
                      <a:pt x="60" y="60"/>
                    </a:lnTo>
                    <a:lnTo>
                      <a:pt x="65" y="79"/>
                    </a:lnTo>
                    <a:lnTo>
                      <a:pt x="70" y="99"/>
                    </a:lnTo>
                    <a:lnTo>
                      <a:pt x="76" y="120"/>
                    </a:lnTo>
                    <a:lnTo>
                      <a:pt x="81" y="142"/>
                    </a:lnTo>
                    <a:lnTo>
                      <a:pt x="86" y="165"/>
                    </a:lnTo>
                    <a:lnTo>
                      <a:pt x="91" y="187"/>
                    </a:lnTo>
                    <a:lnTo>
                      <a:pt x="96" y="209"/>
                    </a:lnTo>
                    <a:lnTo>
                      <a:pt x="99" y="230"/>
                    </a:lnTo>
                    <a:lnTo>
                      <a:pt x="103" y="251"/>
                    </a:lnTo>
                    <a:lnTo>
                      <a:pt x="105" y="270"/>
                    </a:lnTo>
                    <a:lnTo>
                      <a:pt x="63" y="408"/>
                    </a:lnTo>
                    <a:lnTo>
                      <a:pt x="0" y="301"/>
                    </a:lnTo>
                    <a:lnTo>
                      <a:pt x="0" y="299"/>
                    </a:lnTo>
                    <a:lnTo>
                      <a:pt x="1" y="292"/>
                    </a:lnTo>
                    <a:lnTo>
                      <a:pt x="2" y="280"/>
                    </a:lnTo>
                    <a:lnTo>
                      <a:pt x="4" y="265"/>
                    </a:lnTo>
                    <a:lnTo>
                      <a:pt x="5" y="247"/>
                    </a:lnTo>
                    <a:lnTo>
                      <a:pt x="7" y="227"/>
                    </a:lnTo>
                    <a:lnTo>
                      <a:pt x="9" y="204"/>
                    </a:lnTo>
                    <a:lnTo>
                      <a:pt x="11" y="180"/>
                    </a:lnTo>
                    <a:lnTo>
                      <a:pt x="14" y="131"/>
                    </a:lnTo>
                    <a:lnTo>
                      <a:pt x="16" y="105"/>
                    </a:lnTo>
                    <a:lnTo>
                      <a:pt x="17" y="81"/>
                    </a:lnTo>
                    <a:lnTo>
                      <a:pt x="18" y="58"/>
                    </a:lnTo>
                    <a:lnTo>
                      <a:pt x="18" y="37"/>
                    </a:lnTo>
                    <a:lnTo>
                      <a:pt x="18" y="17"/>
                    </a:lnTo>
                    <a:lnTo>
                      <a:pt x="18" y="1"/>
                    </a:lnTo>
                    <a:lnTo>
                      <a:pt x="4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6400">
                      <a:shade val="30000"/>
                      <a:satMod val="115000"/>
                    </a:srgbClr>
                  </a:gs>
                  <a:gs pos="50000">
                    <a:srgbClr val="FF6400">
                      <a:shade val="67500"/>
                      <a:satMod val="115000"/>
                    </a:srgbClr>
                  </a:gs>
                  <a:gs pos="100000">
                    <a:srgbClr val="FF64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0"/>
              <p:cNvSpPr>
                <a:spLocks/>
              </p:cNvSpPr>
              <p:nvPr/>
            </p:nvSpPr>
            <p:spPr bwMode="auto">
              <a:xfrm>
                <a:off x="1777999" y="2057400"/>
                <a:ext cx="908050" cy="1060450"/>
              </a:xfrm>
              <a:custGeom>
                <a:avLst/>
                <a:gdLst/>
                <a:ahLst/>
                <a:cxnLst>
                  <a:cxn ang="0">
                    <a:pos x="253" y="0"/>
                  </a:cxn>
                  <a:cxn ang="0">
                    <a:pos x="284" y="3"/>
                  </a:cxn>
                  <a:cxn ang="0">
                    <a:pos x="314" y="9"/>
                  </a:cxn>
                  <a:cxn ang="0">
                    <a:pos x="345" y="20"/>
                  </a:cxn>
                  <a:cxn ang="0">
                    <a:pos x="374" y="33"/>
                  </a:cxn>
                  <a:cxn ang="0">
                    <a:pos x="403" y="50"/>
                  </a:cxn>
                  <a:cxn ang="0">
                    <a:pos x="430" y="70"/>
                  </a:cxn>
                  <a:cxn ang="0">
                    <a:pos x="455" y="93"/>
                  </a:cxn>
                  <a:cxn ang="0">
                    <a:pos x="478" y="119"/>
                  </a:cxn>
                  <a:cxn ang="0">
                    <a:pos x="500" y="148"/>
                  </a:cxn>
                  <a:cxn ang="0">
                    <a:pos x="519" y="179"/>
                  </a:cxn>
                  <a:cxn ang="0">
                    <a:pos x="537" y="214"/>
                  </a:cxn>
                  <a:cxn ang="0">
                    <a:pos x="551" y="251"/>
                  </a:cxn>
                  <a:cxn ang="0">
                    <a:pos x="562" y="290"/>
                  </a:cxn>
                  <a:cxn ang="0">
                    <a:pos x="569" y="321"/>
                  </a:cxn>
                  <a:cxn ang="0">
                    <a:pos x="572" y="353"/>
                  </a:cxn>
                  <a:cxn ang="0">
                    <a:pos x="572" y="385"/>
                  </a:cxn>
                  <a:cxn ang="0">
                    <a:pos x="571" y="415"/>
                  </a:cxn>
                  <a:cxn ang="0">
                    <a:pos x="567" y="445"/>
                  </a:cxn>
                  <a:cxn ang="0">
                    <a:pos x="560" y="474"/>
                  </a:cxn>
                  <a:cxn ang="0">
                    <a:pos x="551" y="503"/>
                  </a:cxn>
                  <a:cxn ang="0">
                    <a:pos x="539" y="529"/>
                  </a:cxn>
                  <a:cxn ang="0">
                    <a:pos x="525" y="554"/>
                  </a:cxn>
                  <a:cxn ang="0">
                    <a:pos x="508" y="577"/>
                  </a:cxn>
                  <a:cxn ang="0">
                    <a:pos x="490" y="598"/>
                  </a:cxn>
                  <a:cxn ang="0">
                    <a:pos x="470" y="617"/>
                  </a:cxn>
                  <a:cxn ang="0">
                    <a:pos x="447" y="633"/>
                  </a:cxn>
                  <a:cxn ang="0">
                    <a:pos x="422" y="646"/>
                  </a:cxn>
                  <a:cxn ang="0">
                    <a:pos x="396" y="656"/>
                  </a:cxn>
                  <a:cxn ang="0">
                    <a:pos x="368" y="663"/>
                  </a:cxn>
                  <a:cxn ang="0">
                    <a:pos x="333" y="668"/>
                  </a:cxn>
                  <a:cxn ang="0">
                    <a:pos x="301" y="668"/>
                  </a:cxn>
                  <a:cxn ang="0">
                    <a:pos x="268" y="663"/>
                  </a:cxn>
                  <a:cxn ang="0">
                    <a:pos x="236" y="655"/>
                  </a:cxn>
                  <a:cxn ang="0">
                    <a:pos x="206" y="643"/>
                  </a:cxn>
                  <a:cxn ang="0">
                    <a:pos x="177" y="627"/>
                  </a:cxn>
                  <a:cxn ang="0">
                    <a:pos x="148" y="609"/>
                  </a:cxn>
                  <a:cxn ang="0">
                    <a:pos x="123" y="586"/>
                  </a:cxn>
                  <a:cxn ang="0">
                    <a:pos x="98" y="560"/>
                  </a:cxn>
                  <a:cxn ang="0">
                    <a:pos x="76" y="532"/>
                  </a:cxn>
                  <a:cxn ang="0">
                    <a:pos x="56" y="501"/>
                  </a:cxn>
                  <a:cxn ang="0">
                    <a:pos x="39" y="467"/>
                  </a:cxn>
                  <a:cxn ang="0">
                    <a:pos x="23" y="431"/>
                  </a:cxn>
                  <a:cxn ang="0">
                    <a:pos x="14" y="401"/>
                  </a:cxn>
                  <a:cxn ang="0">
                    <a:pos x="7" y="369"/>
                  </a:cxn>
                  <a:cxn ang="0">
                    <a:pos x="2" y="338"/>
                  </a:cxn>
                  <a:cxn ang="0">
                    <a:pos x="0" y="306"/>
                  </a:cxn>
                  <a:cxn ang="0">
                    <a:pos x="1" y="275"/>
                  </a:cxn>
                  <a:cxn ang="0">
                    <a:pos x="4" y="243"/>
                  </a:cxn>
                  <a:cxn ang="0">
                    <a:pos x="9" y="213"/>
                  </a:cxn>
                  <a:cxn ang="0">
                    <a:pos x="17" y="183"/>
                  </a:cxn>
                  <a:cxn ang="0">
                    <a:pos x="26" y="155"/>
                  </a:cxn>
                  <a:cxn ang="0">
                    <a:pos x="39" y="127"/>
                  </a:cxn>
                  <a:cxn ang="0">
                    <a:pos x="53" y="102"/>
                  </a:cxn>
                  <a:cxn ang="0">
                    <a:pos x="70" y="79"/>
                  </a:cxn>
                  <a:cxn ang="0">
                    <a:pos x="90" y="58"/>
                  </a:cxn>
                  <a:cxn ang="0">
                    <a:pos x="111" y="41"/>
                  </a:cxn>
                  <a:cxn ang="0">
                    <a:pos x="134" y="26"/>
                  </a:cxn>
                  <a:cxn ang="0">
                    <a:pos x="160" y="15"/>
                  </a:cxn>
                  <a:cxn ang="0">
                    <a:pos x="190" y="6"/>
                  </a:cxn>
                  <a:cxn ang="0">
                    <a:pos x="222" y="1"/>
                  </a:cxn>
                  <a:cxn ang="0">
                    <a:pos x="253" y="0"/>
                  </a:cxn>
                </a:cxnLst>
                <a:rect l="0" t="0" r="r" b="b"/>
                <a:pathLst>
                  <a:path w="572" h="668">
                    <a:moveTo>
                      <a:pt x="253" y="0"/>
                    </a:moveTo>
                    <a:lnTo>
                      <a:pt x="284" y="3"/>
                    </a:lnTo>
                    <a:lnTo>
                      <a:pt x="314" y="9"/>
                    </a:lnTo>
                    <a:lnTo>
                      <a:pt x="345" y="20"/>
                    </a:lnTo>
                    <a:lnTo>
                      <a:pt x="374" y="33"/>
                    </a:lnTo>
                    <a:lnTo>
                      <a:pt x="403" y="50"/>
                    </a:lnTo>
                    <a:lnTo>
                      <a:pt x="430" y="70"/>
                    </a:lnTo>
                    <a:lnTo>
                      <a:pt x="455" y="93"/>
                    </a:lnTo>
                    <a:lnTo>
                      <a:pt x="478" y="119"/>
                    </a:lnTo>
                    <a:lnTo>
                      <a:pt x="500" y="148"/>
                    </a:lnTo>
                    <a:lnTo>
                      <a:pt x="519" y="179"/>
                    </a:lnTo>
                    <a:lnTo>
                      <a:pt x="537" y="214"/>
                    </a:lnTo>
                    <a:lnTo>
                      <a:pt x="551" y="251"/>
                    </a:lnTo>
                    <a:lnTo>
                      <a:pt x="562" y="290"/>
                    </a:lnTo>
                    <a:lnTo>
                      <a:pt x="569" y="321"/>
                    </a:lnTo>
                    <a:lnTo>
                      <a:pt x="572" y="353"/>
                    </a:lnTo>
                    <a:lnTo>
                      <a:pt x="572" y="385"/>
                    </a:lnTo>
                    <a:lnTo>
                      <a:pt x="571" y="415"/>
                    </a:lnTo>
                    <a:lnTo>
                      <a:pt x="567" y="445"/>
                    </a:lnTo>
                    <a:lnTo>
                      <a:pt x="560" y="474"/>
                    </a:lnTo>
                    <a:lnTo>
                      <a:pt x="551" y="503"/>
                    </a:lnTo>
                    <a:lnTo>
                      <a:pt x="539" y="529"/>
                    </a:lnTo>
                    <a:lnTo>
                      <a:pt x="525" y="554"/>
                    </a:lnTo>
                    <a:lnTo>
                      <a:pt x="508" y="577"/>
                    </a:lnTo>
                    <a:lnTo>
                      <a:pt x="490" y="598"/>
                    </a:lnTo>
                    <a:lnTo>
                      <a:pt x="470" y="617"/>
                    </a:lnTo>
                    <a:lnTo>
                      <a:pt x="447" y="633"/>
                    </a:lnTo>
                    <a:lnTo>
                      <a:pt x="422" y="646"/>
                    </a:lnTo>
                    <a:lnTo>
                      <a:pt x="396" y="656"/>
                    </a:lnTo>
                    <a:lnTo>
                      <a:pt x="368" y="663"/>
                    </a:lnTo>
                    <a:lnTo>
                      <a:pt x="333" y="668"/>
                    </a:lnTo>
                    <a:lnTo>
                      <a:pt x="301" y="668"/>
                    </a:lnTo>
                    <a:lnTo>
                      <a:pt x="268" y="663"/>
                    </a:lnTo>
                    <a:lnTo>
                      <a:pt x="236" y="655"/>
                    </a:lnTo>
                    <a:lnTo>
                      <a:pt x="206" y="643"/>
                    </a:lnTo>
                    <a:lnTo>
                      <a:pt x="177" y="627"/>
                    </a:lnTo>
                    <a:lnTo>
                      <a:pt x="148" y="609"/>
                    </a:lnTo>
                    <a:lnTo>
                      <a:pt x="123" y="586"/>
                    </a:lnTo>
                    <a:lnTo>
                      <a:pt x="98" y="560"/>
                    </a:lnTo>
                    <a:lnTo>
                      <a:pt x="76" y="532"/>
                    </a:lnTo>
                    <a:lnTo>
                      <a:pt x="56" y="501"/>
                    </a:lnTo>
                    <a:lnTo>
                      <a:pt x="39" y="467"/>
                    </a:lnTo>
                    <a:lnTo>
                      <a:pt x="23" y="431"/>
                    </a:lnTo>
                    <a:lnTo>
                      <a:pt x="14" y="401"/>
                    </a:lnTo>
                    <a:lnTo>
                      <a:pt x="7" y="369"/>
                    </a:lnTo>
                    <a:lnTo>
                      <a:pt x="2" y="338"/>
                    </a:lnTo>
                    <a:lnTo>
                      <a:pt x="0" y="306"/>
                    </a:lnTo>
                    <a:lnTo>
                      <a:pt x="1" y="275"/>
                    </a:lnTo>
                    <a:lnTo>
                      <a:pt x="4" y="243"/>
                    </a:lnTo>
                    <a:lnTo>
                      <a:pt x="9" y="213"/>
                    </a:lnTo>
                    <a:lnTo>
                      <a:pt x="17" y="183"/>
                    </a:lnTo>
                    <a:lnTo>
                      <a:pt x="26" y="155"/>
                    </a:lnTo>
                    <a:lnTo>
                      <a:pt x="39" y="127"/>
                    </a:lnTo>
                    <a:lnTo>
                      <a:pt x="53" y="102"/>
                    </a:lnTo>
                    <a:lnTo>
                      <a:pt x="70" y="79"/>
                    </a:lnTo>
                    <a:lnTo>
                      <a:pt x="90" y="58"/>
                    </a:lnTo>
                    <a:lnTo>
                      <a:pt x="111" y="41"/>
                    </a:lnTo>
                    <a:lnTo>
                      <a:pt x="134" y="26"/>
                    </a:lnTo>
                    <a:lnTo>
                      <a:pt x="160" y="15"/>
                    </a:lnTo>
                    <a:lnTo>
                      <a:pt x="190" y="6"/>
                    </a:lnTo>
                    <a:lnTo>
                      <a:pt x="222" y="1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71"/>
              <p:cNvSpPr>
                <a:spLocks/>
              </p:cNvSpPr>
              <p:nvPr/>
            </p:nvSpPr>
            <p:spPr bwMode="auto">
              <a:xfrm>
                <a:off x="1839912" y="2109788"/>
                <a:ext cx="819150" cy="955675"/>
              </a:xfrm>
              <a:custGeom>
                <a:avLst/>
                <a:gdLst/>
                <a:ahLst/>
                <a:cxnLst>
                  <a:cxn ang="0">
                    <a:pos x="233" y="0"/>
                  </a:cxn>
                  <a:cxn ang="0">
                    <a:pos x="263" y="3"/>
                  </a:cxn>
                  <a:cxn ang="0">
                    <a:pos x="292" y="11"/>
                  </a:cxn>
                  <a:cxn ang="0">
                    <a:pos x="321" y="22"/>
                  </a:cxn>
                  <a:cxn ang="0">
                    <a:pos x="349" y="36"/>
                  </a:cxn>
                  <a:cxn ang="0">
                    <a:pos x="375" y="54"/>
                  </a:cxn>
                  <a:cxn ang="0">
                    <a:pos x="401" y="75"/>
                  </a:cxn>
                  <a:cxn ang="0">
                    <a:pos x="424" y="99"/>
                  </a:cxn>
                  <a:cxn ang="0">
                    <a:pos x="445" y="126"/>
                  </a:cxn>
                  <a:cxn ang="0">
                    <a:pos x="465" y="156"/>
                  </a:cxn>
                  <a:cxn ang="0">
                    <a:pos x="482" y="189"/>
                  </a:cxn>
                  <a:cxn ang="0">
                    <a:pos x="496" y="224"/>
                  </a:cxn>
                  <a:cxn ang="0">
                    <a:pos x="507" y="261"/>
                  </a:cxn>
                  <a:cxn ang="0">
                    <a:pos x="512" y="292"/>
                  </a:cxn>
                  <a:cxn ang="0">
                    <a:pos x="515" y="323"/>
                  </a:cxn>
                  <a:cxn ang="0">
                    <a:pos x="516" y="353"/>
                  </a:cxn>
                  <a:cxn ang="0">
                    <a:pos x="513" y="382"/>
                  </a:cxn>
                  <a:cxn ang="0">
                    <a:pos x="509" y="411"/>
                  </a:cxn>
                  <a:cxn ang="0">
                    <a:pos x="501" y="438"/>
                  </a:cxn>
                  <a:cxn ang="0">
                    <a:pos x="491" y="465"/>
                  </a:cxn>
                  <a:cxn ang="0">
                    <a:pos x="479" y="490"/>
                  </a:cxn>
                  <a:cxn ang="0">
                    <a:pos x="464" y="512"/>
                  </a:cxn>
                  <a:cxn ang="0">
                    <a:pos x="447" y="533"/>
                  </a:cxn>
                  <a:cxn ang="0">
                    <a:pos x="428" y="551"/>
                  </a:cxn>
                  <a:cxn ang="0">
                    <a:pos x="407" y="567"/>
                  </a:cxn>
                  <a:cxn ang="0">
                    <a:pos x="383" y="581"/>
                  </a:cxn>
                  <a:cxn ang="0">
                    <a:pos x="358" y="591"/>
                  </a:cxn>
                  <a:cxn ang="0">
                    <a:pos x="331" y="598"/>
                  </a:cxn>
                  <a:cxn ang="0">
                    <a:pos x="297" y="602"/>
                  </a:cxn>
                  <a:cxn ang="0">
                    <a:pos x="265" y="601"/>
                  </a:cxn>
                  <a:cxn ang="0">
                    <a:pos x="233" y="597"/>
                  </a:cxn>
                  <a:cxn ang="0">
                    <a:pos x="202" y="587"/>
                  </a:cxn>
                  <a:cxn ang="0">
                    <a:pos x="173" y="574"/>
                  </a:cxn>
                  <a:cxn ang="0">
                    <a:pos x="145" y="557"/>
                  </a:cxn>
                  <a:cxn ang="0">
                    <a:pos x="119" y="537"/>
                  </a:cxn>
                  <a:cxn ang="0">
                    <a:pos x="95" y="514"/>
                  </a:cxn>
                  <a:cxn ang="0">
                    <a:pos x="72" y="487"/>
                  </a:cxn>
                  <a:cxn ang="0">
                    <a:pos x="52" y="456"/>
                  </a:cxn>
                  <a:cxn ang="0">
                    <a:pos x="35" y="424"/>
                  </a:cxn>
                  <a:cxn ang="0">
                    <a:pos x="20" y="388"/>
                  </a:cxn>
                  <a:cxn ang="0">
                    <a:pos x="11" y="361"/>
                  </a:cxn>
                  <a:cxn ang="0">
                    <a:pos x="6" y="333"/>
                  </a:cxn>
                  <a:cxn ang="0">
                    <a:pos x="1" y="304"/>
                  </a:cxn>
                  <a:cxn ang="0">
                    <a:pos x="0" y="276"/>
                  </a:cxn>
                  <a:cxn ang="0">
                    <a:pos x="0" y="248"/>
                  </a:cxn>
                  <a:cxn ang="0">
                    <a:pos x="3" y="219"/>
                  </a:cxn>
                  <a:cxn ang="0">
                    <a:pos x="7" y="191"/>
                  </a:cxn>
                  <a:cxn ang="0">
                    <a:pos x="14" y="164"/>
                  </a:cxn>
                  <a:cxn ang="0">
                    <a:pos x="23" y="139"/>
                  </a:cxn>
                  <a:cxn ang="0">
                    <a:pos x="34" y="114"/>
                  </a:cxn>
                  <a:cxn ang="0">
                    <a:pos x="48" y="92"/>
                  </a:cxn>
                  <a:cxn ang="0">
                    <a:pos x="62" y="71"/>
                  </a:cxn>
                  <a:cxn ang="0">
                    <a:pos x="80" y="52"/>
                  </a:cxn>
                  <a:cxn ang="0">
                    <a:pos x="99" y="36"/>
                  </a:cxn>
                  <a:cxn ang="0">
                    <a:pos x="120" y="23"/>
                  </a:cxn>
                  <a:cxn ang="0">
                    <a:pos x="143" y="13"/>
                  </a:cxn>
                  <a:cxn ang="0">
                    <a:pos x="173" y="5"/>
                  </a:cxn>
                  <a:cxn ang="0">
                    <a:pos x="203" y="1"/>
                  </a:cxn>
                  <a:cxn ang="0">
                    <a:pos x="233" y="0"/>
                  </a:cxn>
                </a:cxnLst>
                <a:rect l="0" t="0" r="r" b="b"/>
                <a:pathLst>
                  <a:path w="516" h="602">
                    <a:moveTo>
                      <a:pt x="233" y="0"/>
                    </a:moveTo>
                    <a:lnTo>
                      <a:pt x="263" y="3"/>
                    </a:lnTo>
                    <a:lnTo>
                      <a:pt x="292" y="11"/>
                    </a:lnTo>
                    <a:lnTo>
                      <a:pt x="321" y="22"/>
                    </a:lnTo>
                    <a:lnTo>
                      <a:pt x="349" y="36"/>
                    </a:lnTo>
                    <a:lnTo>
                      <a:pt x="375" y="54"/>
                    </a:lnTo>
                    <a:lnTo>
                      <a:pt x="401" y="75"/>
                    </a:lnTo>
                    <a:lnTo>
                      <a:pt x="424" y="99"/>
                    </a:lnTo>
                    <a:lnTo>
                      <a:pt x="445" y="126"/>
                    </a:lnTo>
                    <a:lnTo>
                      <a:pt x="465" y="156"/>
                    </a:lnTo>
                    <a:lnTo>
                      <a:pt x="482" y="189"/>
                    </a:lnTo>
                    <a:lnTo>
                      <a:pt x="496" y="224"/>
                    </a:lnTo>
                    <a:lnTo>
                      <a:pt x="507" y="261"/>
                    </a:lnTo>
                    <a:lnTo>
                      <a:pt x="512" y="292"/>
                    </a:lnTo>
                    <a:lnTo>
                      <a:pt x="515" y="323"/>
                    </a:lnTo>
                    <a:lnTo>
                      <a:pt x="516" y="353"/>
                    </a:lnTo>
                    <a:lnTo>
                      <a:pt x="513" y="382"/>
                    </a:lnTo>
                    <a:lnTo>
                      <a:pt x="509" y="411"/>
                    </a:lnTo>
                    <a:lnTo>
                      <a:pt x="501" y="438"/>
                    </a:lnTo>
                    <a:lnTo>
                      <a:pt x="491" y="465"/>
                    </a:lnTo>
                    <a:lnTo>
                      <a:pt x="479" y="490"/>
                    </a:lnTo>
                    <a:lnTo>
                      <a:pt x="464" y="512"/>
                    </a:lnTo>
                    <a:lnTo>
                      <a:pt x="447" y="533"/>
                    </a:lnTo>
                    <a:lnTo>
                      <a:pt x="428" y="551"/>
                    </a:lnTo>
                    <a:lnTo>
                      <a:pt x="407" y="567"/>
                    </a:lnTo>
                    <a:lnTo>
                      <a:pt x="383" y="581"/>
                    </a:lnTo>
                    <a:lnTo>
                      <a:pt x="358" y="591"/>
                    </a:lnTo>
                    <a:lnTo>
                      <a:pt x="331" y="598"/>
                    </a:lnTo>
                    <a:lnTo>
                      <a:pt x="297" y="602"/>
                    </a:lnTo>
                    <a:lnTo>
                      <a:pt x="265" y="601"/>
                    </a:lnTo>
                    <a:lnTo>
                      <a:pt x="233" y="597"/>
                    </a:lnTo>
                    <a:lnTo>
                      <a:pt x="202" y="587"/>
                    </a:lnTo>
                    <a:lnTo>
                      <a:pt x="173" y="574"/>
                    </a:lnTo>
                    <a:lnTo>
                      <a:pt x="145" y="557"/>
                    </a:lnTo>
                    <a:lnTo>
                      <a:pt x="119" y="537"/>
                    </a:lnTo>
                    <a:lnTo>
                      <a:pt x="95" y="514"/>
                    </a:lnTo>
                    <a:lnTo>
                      <a:pt x="72" y="487"/>
                    </a:lnTo>
                    <a:lnTo>
                      <a:pt x="52" y="456"/>
                    </a:lnTo>
                    <a:lnTo>
                      <a:pt x="35" y="424"/>
                    </a:lnTo>
                    <a:lnTo>
                      <a:pt x="20" y="388"/>
                    </a:lnTo>
                    <a:lnTo>
                      <a:pt x="11" y="361"/>
                    </a:lnTo>
                    <a:lnTo>
                      <a:pt x="6" y="333"/>
                    </a:lnTo>
                    <a:lnTo>
                      <a:pt x="1" y="304"/>
                    </a:lnTo>
                    <a:lnTo>
                      <a:pt x="0" y="276"/>
                    </a:lnTo>
                    <a:lnTo>
                      <a:pt x="0" y="248"/>
                    </a:lnTo>
                    <a:lnTo>
                      <a:pt x="3" y="219"/>
                    </a:lnTo>
                    <a:lnTo>
                      <a:pt x="7" y="191"/>
                    </a:lnTo>
                    <a:lnTo>
                      <a:pt x="14" y="164"/>
                    </a:lnTo>
                    <a:lnTo>
                      <a:pt x="23" y="139"/>
                    </a:lnTo>
                    <a:lnTo>
                      <a:pt x="34" y="114"/>
                    </a:lnTo>
                    <a:lnTo>
                      <a:pt x="48" y="92"/>
                    </a:lnTo>
                    <a:lnTo>
                      <a:pt x="62" y="71"/>
                    </a:lnTo>
                    <a:lnTo>
                      <a:pt x="80" y="52"/>
                    </a:lnTo>
                    <a:lnTo>
                      <a:pt x="99" y="36"/>
                    </a:lnTo>
                    <a:lnTo>
                      <a:pt x="120" y="23"/>
                    </a:lnTo>
                    <a:lnTo>
                      <a:pt x="143" y="13"/>
                    </a:lnTo>
                    <a:lnTo>
                      <a:pt x="173" y="5"/>
                    </a:lnTo>
                    <a:lnTo>
                      <a:pt x="203" y="1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FCDC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72"/>
              <p:cNvSpPr>
                <a:spLocks/>
              </p:cNvSpPr>
              <p:nvPr/>
            </p:nvSpPr>
            <p:spPr bwMode="auto">
              <a:xfrm>
                <a:off x="1960562" y="4397375"/>
                <a:ext cx="609600" cy="182563"/>
              </a:xfrm>
              <a:custGeom>
                <a:avLst/>
                <a:gdLst/>
                <a:ahLst/>
                <a:cxnLst>
                  <a:cxn ang="0">
                    <a:pos x="221" y="0"/>
                  </a:cxn>
                  <a:cxn ang="0">
                    <a:pos x="267" y="5"/>
                  </a:cxn>
                  <a:cxn ang="0">
                    <a:pos x="384" y="59"/>
                  </a:cxn>
                  <a:cxn ang="0">
                    <a:pos x="384" y="61"/>
                  </a:cxn>
                  <a:cxn ang="0">
                    <a:pos x="383" y="69"/>
                  </a:cxn>
                  <a:cxn ang="0">
                    <a:pos x="382" y="81"/>
                  </a:cxn>
                  <a:cxn ang="0">
                    <a:pos x="381" y="96"/>
                  </a:cxn>
                  <a:cxn ang="0">
                    <a:pos x="344" y="96"/>
                  </a:cxn>
                  <a:cxn ang="0">
                    <a:pos x="320" y="97"/>
                  </a:cxn>
                  <a:cxn ang="0">
                    <a:pos x="293" y="98"/>
                  </a:cxn>
                  <a:cxn ang="0">
                    <a:pos x="265" y="99"/>
                  </a:cxn>
                  <a:cxn ang="0">
                    <a:pos x="258" y="84"/>
                  </a:cxn>
                  <a:cxn ang="0">
                    <a:pos x="250" y="100"/>
                  </a:cxn>
                  <a:cxn ang="0">
                    <a:pos x="218" y="102"/>
                  </a:cxn>
                  <a:cxn ang="0">
                    <a:pos x="186" y="104"/>
                  </a:cxn>
                  <a:cxn ang="0">
                    <a:pos x="153" y="105"/>
                  </a:cxn>
                  <a:cxn ang="0">
                    <a:pos x="121" y="107"/>
                  </a:cxn>
                  <a:cxn ang="0">
                    <a:pos x="91" y="110"/>
                  </a:cxn>
                  <a:cxn ang="0">
                    <a:pos x="63" y="111"/>
                  </a:cxn>
                  <a:cxn ang="0">
                    <a:pos x="39" y="112"/>
                  </a:cxn>
                  <a:cxn ang="0">
                    <a:pos x="19" y="114"/>
                  </a:cxn>
                  <a:cxn ang="0">
                    <a:pos x="3" y="115"/>
                  </a:cxn>
                  <a:cxn ang="0">
                    <a:pos x="2" y="100"/>
                  </a:cxn>
                  <a:cxn ang="0">
                    <a:pos x="1" y="88"/>
                  </a:cxn>
                  <a:cxn ang="0">
                    <a:pos x="0" y="79"/>
                  </a:cxn>
                  <a:cxn ang="0">
                    <a:pos x="0" y="74"/>
                  </a:cxn>
                  <a:cxn ang="0">
                    <a:pos x="0" y="72"/>
                  </a:cxn>
                  <a:cxn ang="0">
                    <a:pos x="221" y="0"/>
                  </a:cxn>
                </a:cxnLst>
                <a:rect l="0" t="0" r="r" b="b"/>
                <a:pathLst>
                  <a:path w="384" h="115">
                    <a:moveTo>
                      <a:pt x="221" y="0"/>
                    </a:moveTo>
                    <a:lnTo>
                      <a:pt x="267" y="5"/>
                    </a:lnTo>
                    <a:lnTo>
                      <a:pt x="384" y="59"/>
                    </a:lnTo>
                    <a:lnTo>
                      <a:pt x="384" y="61"/>
                    </a:lnTo>
                    <a:lnTo>
                      <a:pt x="383" y="69"/>
                    </a:lnTo>
                    <a:lnTo>
                      <a:pt x="382" y="81"/>
                    </a:lnTo>
                    <a:lnTo>
                      <a:pt x="381" y="96"/>
                    </a:lnTo>
                    <a:lnTo>
                      <a:pt x="344" y="96"/>
                    </a:lnTo>
                    <a:lnTo>
                      <a:pt x="320" y="97"/>
                    </a:lnTo>
                    <a:lnTo>
                      <a:pt x="293" y="98"/>
                    </a:lnTo>
                    <a:lnTo>
                      <a:pt x="265" y="99"/>
                    </a:lnTo>
                    <a:lnTo>
                      <a:pt x="258" y="84"/>
                    </a:lnTo>
                    <a:lnTo>
                      <a:pt x="250" y="100"/>
                    </a:lnTo>
                    <a:lnTo>
                      <a:pt x="218" y="102"/>
                    </a:lnTo>
                    <a:lnTo>
                      <a:pt x="186" y="104"/>
                    </a:lnTo>
                    <a:lnTo>
                      <a:pt x="153" y="105"/>
                    </a:lnTo>
                    <a:lnTo>
                      <a:pt x="121" y="107"/>
                    </a:lnTo>
                    <a:lnTo>
                      <a:pt x="91" y="110"/>
                    </a:lnTo>
                    <a:lnTo>
                      <a:pt x="63" y="111"/>
                    </a:lnTo>
                    <a:lnTo>
                      <a:pt x="39" y="112"/>
                    </a:lnTo>
                    <a:lnTo>
                      <a:pt x="19" y="114"/>
                    </a:lnTo>
                    <a:lnTo>
                      <a:pt x="3" y="115"/>
                    </a:lnTo>
                    <a:lnTo>
                      <a:pt x="2" y="100"/>
                    </a:lnTo>
                    <a:lnTo>
                      <a:pt x="1" y="88"/>
                    </a:lnTo>
                    <a:lnTo>
                      <a:pt x="0" y="79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73"/>
              <p:cNvSpPr>
                <a:spLocks/>
              </p:cNvSpPr>
              <p:nvPr/>
            </p:nvSpPr>
            <p:spPr bwMode="auto">
              <a:xfrm>
                <a:off x="1777999" y="2081213"/>
                <a:ext cx="814388" cy="714375"/>
              </a:xfrm>
              <a:custGeom>
                <a:avLst/>
                <a:gdLst/>
                <a:ahLst/>
                <a:cxnLst>
                  <a:cxn ang="0">
                    <a:pos x="279" y="4"/>
                  </a:cxn>
                  <a:cxn ang="0">
                    <a:pos x="340" y="21"/>
                  </a:cxn>
                  <a:cxn ang="0">
                    <a:pos x="398" y="53"/>
                  </a:cxn>
                  <a:cxn ang="0">
                    <a:pos x="449" y="98"/>
                  </a:cxn>
                  <a:cxn ang="0">
                    <a:pos x="494" y="156"/>
                  </a:cxn>
                  <a:cxn ang="0">
                    <a:pos x="505" y="206"/>
                  </a:cxn>
                  <a:cxn ang="0">
                    <a:pos x="481" y="239"/>
                  </a:cxn>
                  <a:cxn ang="0">
                    <a:pos x="450" y="268"/>
                  </a:cxn>
                  <a:cxn ang="0">
                    <a:pos x="412" y="290"/>
                  </a:cxn>
                  <a:cxn ang="0">
                    <a:pos x="366" y="303"/>
                  </a:cxn>
                  <a:cxn ang="0">
                    <a:pos x="306" y="303"/>
                  </a:cxn>
                  <a:cxn ang="0">
                    <a:pos x="247" y="295"/>
                  </a:cxn>
                  <a:cxn ang="0">
                    <a:pos x="198" y="279"/>
                  </a:cxn>
                  <a:cxn ang="0">
                    <a:pos x="160" y="260"/>
                  </a:cxn>
                  <a:cxn ang="0">
                    <a:pos x="132" y="242"/>
                  </a:cxn>
                  <a:cxn ang="0">
                    <a:pos x="114" y="226"/>
                  </a:cxn>
                  <a:cxn ang="0">
                    <a:pos x="105" y="217"/>
                  </a:cxn>
                  <a:cxn ang="0">
                    <a:pos x="108" y="250"/>
                  </a:cxn>
                  <a:cxn ang="0">
                    <a:pos x="108" y="309"/>
                  </a:cxn>
                  <a:cxn ang="0">
                    <a:pos x="99" y="360"/>
                  </a:cxn>
                  <a:cxn ang="0">
                    <a:pos x="83" y="400"/>
                  </a:cxn>
                  <a:cxn ang="0">
                    <a:pos x="61" y="430"/>
                  </a:cxn>
                  <a:cxn ang="0">
                    <a:pos x="37" y="450"/>
                  </a:cxn>
                  <a:cxn ang="0">
                    <a:pos x="23" y="416"/>
                  </a:cxn>
                  <a:cxn ang="0">
                    <a:pos x="5" y="346"/>
                  </a:cxn>
                  <a:cxn ang="0">
                    <a:pos x="0" y="274"/>
                  </a:cxn>
                  <a:cxn ang="0">
                    <a:pos x="8" y="203"/>
                  </a:cxn>
                  <a:cxn ang="0">
                    <a:pos x="28" y="137"/>
                  </a:cxn>
                  <a:cxn ang="0">
                    <a:pos x="55" y="91"/>
                  </a:cxn>
                  <a:cxn ang="0">
                    <a:pos x="89" y="54"/>
                  </a:cxn>
                  <a:cxn ang="0">
                    <a:pos x="130" y="25"/>
                  </a:cxn>
                  <a:cxn ang="0">
                    <a:pos x="185" y="6"/>
                  </a:cxn>
                  <a:cxn ang="0">
                    <a:pos x="247" y="0"/>
                  </a:cxn>
                </a:cxnLst>
                <a:rect l="0" t="0" r="r" b="b"/>
                <a:pathLst>
                  <a:path w="513" h="450">
                    <a:moveTo>
                      <a:pt x="247" y="0"/>
                    </a:moveTo>
                    <a:lnTo>
                      <a:pt x="279" y="4"/>
                    </a:lnTo>
                    <a:lnTo>
                      <a:pt x="310" y="11"/>
                    </a:lnTo>
                    <a:lnTo>
                      <a:pt x="340" y="21"/>
                    </a:lnTo>
                    <a:lnTo>
                      <a:pt x="369" y="35"/>
                    </a:lnTo>
                    <a:lnTo>
                      <a:pt x="398" y="53"/>
                    </a:lnTo>
                    <a:lnTo>
                      <a:pt x="424" y="74"/>
                    </a:lnTo>
                    <a:lnTo>
                      <a:pt x="449" y="98"/>
                    </a:lnTo>
                    <a:lnTo>
                      <a:pt x="473" y="126"/>
                    </a:lnTo>
                    <a:lnTo>
                      <a:pt x="494" y="156"/>
                    </a:lnTo>
                    <a:lnTo>
                      <a:pt x="513" y="189"/>
                    </a:lnTo>
                    <a:lnTo>
                      <a:pt x="505" y="206"/>
                    </a:lnTo>
                    <a:lnTo>
                      <a:pt x="494" y="223"/>
                    </a:lnTo>
                    <a:lnTo>
                      <a:pt x="481" y="239"/>
                    </a:lnTo>
                    <a:lnTo>
                      <a:pt x="467" y="254"/>
                    </a:lnTo>
                    <a:lnTo>
                      <a:pt x="450" y="268"/>
                    </a:lnTo>
                    <a:lnTo>
                      <a:pt x="432" y="280"/>
                    </a:lnTo>
                    <a:lnTo>
                      <a:pt x="412" y="290"/>
                    </a:lnTo>
                    <a:lnTo>
                      <a:pt x="390" y="298"/>
                    </a:lnTo>
                    <a:lnTo>
                      <a:pt x="366" y="303"/>
                    </a:lnTo>
                    <a:lnTo>
                      <a:pt x="341" y="305"/>
                    </a:lnTo>
                    <a:lnTo>
                      <a:pt x="306" y="303"/>
                    </a:lnTo>
                    <a:lnTo>
                      <a:pt x="276" y="300"/>
                    </a:lnTo>
                    <a:lnTo>
                      <a:pt x="247" y="295"/>
                    </a:lnTo>
                    <a:lnTo>
                      <a:pt x="221" y="287"/>
                    </a:lnTo>
                    <a:lnTo>
                      <a:pt x="198" y="279"/>
                    </a:lnTo>
                    <a:lnTo>
                      <a:pt x="178" y="270"/>
                    </a:lnTo>
                    <a:lnTo>
                      <a:pt x="160" y="260"/>
                    </a:lnTo>
                    <a:lnTo>
                      <a:pt x="145" y="251"/>
                    </a:lnTo>
                    <a:lnTo>
                      <a:pt x="132" y="242"/>
                    </a:lnTo>
                    <a:lnTo>
                      <a:pt x="122" y="234"/>
                    </a:lnTo>
                    <a:lnTo>
                      <a:pt x="114" y="226"/>
                    </a:lnTo>
                    <a:lnTo>
                      <a:pt x="108" y="221"/>
                    </a:lnTo>
                    <a:lnTo>
                      <a:pt x="105" y="217"/>
                    </a:lnTo>
                    <a:lnTo>
                      <a:pt x="104" y="216"/>
                    </a:lnTo>
                    <a:lnTo>
                      <a:pt x="108" y="250"/>
                    </a:lnTo>
                    <a:lnTo>
                      <a:pt x="109" y="281"/>
                    </a:lnTo>
                    <a:lnTo>
                      <a:pt x="108" y="309"/>
                    </a:lnTo>
                    <a:lnTo>
                      <a:pt x="104" y="336"/>
                    </a:lnTo>
                    <a:lnTo>
                      <a:pt x="99" y="360"/>
                    </a:lnTo>
                    <a:lnTo>
                      <a:pt x="91" y="381"/>
                    </a:lnTo>
                    <a:lnTo>
                      <a:pt x="83" y="400"/>
                    </a:lnTo>
                    <a:lnTo>
                      <a:pt x="72" y="416"/>
                    </a:lnTo>
                    <a:lnTo>
                      <a:pt x="61" y="430"/>
                    </a:lnTo>
                    <a:lnTo>
                      <a:pt x="50" y="441"/>
                    </a:lnTo>
                    <a:lnTo>
                      <a:pt x="37" y="450"/>
                    </a:lnTo>
                    <a:lnTo>
                      <a:pt x="30" y="433"/>
                    </a:lnTo>
                    <a:lnTo>
                      <a:pt x="23" y="416"/>
                    </a:lnTo>
                    <a:lnTo>
                      <a:pt x="13" y="381"/>
                    </a:lnTo>
                    <a:lnTo>
                      <a:pt x="5" y="346"/>
                    </a:lnTo>
                    <a:lnTo>
                      <a:pt x="2" y="310"/>
                    </a:lnTo>
                    <a:lnTo>
                      <a:pt x="0" y="274"/>
                    </a:lnTo>
                    <a:lnTo>
                      <a:pt x="3" y="238"/>
                    </a:lnTo>
                    <a:lnTo>
                      <a:pt x="8" y="203"/>
                    </a:lnTo>
                    <a:lnTo>
                      <a:pt x="16" y="169"/>
                    </a:lnTo>
                    <a:lnTo>
                      <a:pt x="28" y="137"/>
                    </a:lnTo>
                    <a:lnTo>
                      <a:pt x="40" y="113"/>
                    </a:lnTo>
                    <a:lnTo>
                      <a:pt x="55" y="91"/>
                    </a:lnTo>
                    <a:lnTo>
                      <a:pt x="71" y="71"/>
                    </a:lnTo>
                    <a:lnTo>
                      <a:pt x="89" y="54"/>
                    </a:lnTo>
                    <a:lnTo>
                      <a:pt x="109" y="38"/>
                    </a:lnTo>
                    <a:lnTo>
                      <a:pt x="130" y="25"/>
                    </a:lnTo>
                    <a:lnTo>
                      <a:pt x="153" y="15"/>
                    </a:lnTo>
                    <a:lnTo>
                      <a:pt x="185" y="6"/>
                    </a:lnTo>
                    <a:lnTo>
                      <a:pt x="216" y="1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74"/>
              <p:cNvSpPr>
                <a:spLocks/>
              </p:cNvSpPr>
              <p:nvPr/>
            </p:nvSpPr>
            <p:spPr bwMode="auto">
              <a:xfrm>
                <a:off x="1674812" y="3265488"/>
                <a:ext cx="725488" cy="1292225"/>
              </a:xfrm>
              <a:custGeom>
                <a:avLst/>
                <a:gdLst/>
                <a:ahLst/>
                <a:cxnLst>
                  <a:cxn ang="0">
                    <a:pos x="100" y="2"/>
                  </a:cxn>
                  <a:cxn ang="0">
                    <a:pos x="134" y="5"/>
                  </a:cxn>
                  <a:cxn ang="0">
                    <a:pos x="173" y="6"/>
                  </a:cxn>
                  <a:cxn ang="0">
                    <a:pos x="240" y="6"/>
                  </a:cxn>
                  <a:cxn ang="0">
                    <a:pos x="258" y="5"/>
                  </a:cxn>
                  <a:cxn ang="0">
                    <a:pos x="268" y="38"/>
                  </a:cxn>
                  <a:cxn ang="0">
                    <a:pos x="286" y="105"/>
                  </a:cxn>
                  <a:cxn ang="0">
                    <a:pos x="320" y="205"/>
                  </a:cxn>
                  <a:cxn ang="0">
                    <a:pos x="344" y="268"/>
                  </a:cxn>
                  <a:cxn ang="0">
                    <a:pos x="368" y="326"/>
                  </a:cxn>
                  <a:cxn ang="0">
                    <a:pos x="393" y="379"/>
                  </a:cxn>
                  <a:cxn ang="0">
                    <a:pos x="414" y="424"/>
                  </a:cxn>
                  <a:cxn ang="0">
                    <a:pos x="432" y="460"/>
                  </a:cxn>
                  <a:cxn ang="0">
                    <a:pos x="449" y="494"/>
                  </a:cxn>
                  <a:cxn ang="0">
                    <a:pos x="453" y="500"/>
                  </a:cxn>
                  <a:cxn ang="0">
                    <a:pos x="428" y="788"/>
                  </a:cxn>
                  <a:cxn ang="0">
                    <a:pos x="169" y="784"/>
                  </a:cxn>
                  <a:cxn ang="0">
                    <a:pos x="170" y="742"/>
                  </a:cxn>
                  <a:cxn ang="0">
                    <a:pos x="169" y="689"/>
                  </a:cxn>
                  <a:cxn ang="0">
                    <a:pos x="169" y="629"/>
                  </a:cxn>
                  <a:cxn ang="0">
                    <a:pos x="166" y="500"/>
                  </a:cxn>
                  <a:cxn ang="0">
                    <a:pos x="164" y="437"/>
                  </a:cxn>
                  <a:cxn ang="0">
                    <a:pos x="162" y="380"/>
                  </a:cxn>
                  <a:cxn ang="0">
                    <a:pos x="161" y="333"/>
                  </a:cxn>
                  <a:cxn ang="0">
                    <a:pos x="159" y="298"/>
                  </a:cxn>
                  <a:cxn ang="0">
                    <a:pos x="158" y="278"/>
                  </a:cxn>
                  <a:cxn ang="0">
                    <a:pos x="156" y="295"/>
                  </a:cxn>
                  <a:cxn ang="0">
                    <a:pos x="152" y="326"/>
                  </a:cxn>
                  <a:cxn ang="0">
                    <a:pos x="147" y="366"/>
                  </a:cxn>
                  <a:cxn ang="0">
                    <a:pos x="139" y="436"/>
                  </a:cxn>
                  <a:cxn ang="0">
                    <a:pos x="134" y="486"/>
                  </a:cxn>
                  <a:cxn ang="0">
                    <a:pos x="132" y="533"/>
                  </a:cxn>
                  <a:cxn ang="0">
                    <a:pos x="130" y="581"/>
                  </a:cxn>
                  <a:cxn ang="0">
                    <a:pos x="129" y="657"/>
                  </a:cxn>
                  <a:cxn ang="0">
                    <a:pos x="130" y="705"/>
                  </a:cxn>
                  <a:cxn ang="0">
                    <a:pos x="132" y="747"/>
                  </a:cxn>
                  <a:cxn ang="0">
                    <a:pos x="132" y="780"/>
                  </a:cxn>
                  <a:cxn ang="0">
                    <a:pos x="133" y="800"/>
                  </a:cxn>
                  <a:cxn ang="0">
                    <a:pos x="0" y="789"/>
                  </a:cxn>
                  <a:cxn ang="0">
                    <a:pos x="2" y="691"/>
                  </a:cxn>
                  <a:cxn ang="0">
                    <a:pos x="5" y="611"/>
                  </a:cxn>
                  <a:cxn ang="0">
                    <a:pos x="9" y="526"/>
                  </a:cxn>
                  <a:cxn ang="0">
                    <a:pos x="16" y="438"/>
                  </a:cxn>
                  <a:cxn ang="0">
                    <a:pos x="24" y="353"/>
                  </a:cxn>
                  <a:cxn ang="0">
                    <a:pos x="32" y="274"/>
                  </a:cxn>
                  <a:cxn ang="0">
                    <a:pos x="42" y="206"/>
                  </a:cxn>
                  <a:cxn ang="0">
                    <a:pos x="54" y="135"/>
                  </a:cxn>
                  <a:cxn ang="0">
                    <a:pos x="65" y="81"/>
                  </a:cxn>
                  <a:cxn ang="0">
                    <a:pos x="74" y="42"/>
                  </a:cxn>
                  <a:cxn ang="0">
                    <a:pos x="80" y="17"/>
                  </a:cxn>
                  <a:cxn ang="0">
                    <a:pos x="85" y="4"/>
                  </a:cxn>
                  <a:cxn ang="0">
                    <a:pos x="86" y="0"/>
                  </a:cxn>
                </a:cxnLst>
                <a:rect l="0" t="0" r="r" b="b"/>
                <a:pathLst>
                  <a:path w="457" h="814">
                    <a:moveTo>
                      <a:pt x="86" y="0"/>
                    </a:moveTo>
                    <a:lnTo>
                      <a:pt x="100" y="2"/>
                    </a:lnTo>
                    <a:lnTo>
                      <a:pt x="117" y="4"/>
                    </a:lnTo>
                    <a:lnTo>
                      <a:pt x="134" y="5"/>
                    </a:lnTo>
                    <a:lnTo>
                      <a:pt x="154" y="6"/>
                    </a:lnTo>
                    <a:lnTo>
                      <a:pt x="173" y="6"/>
                    </a:lnTo>
                    <a:lnTo>
                      <a:pt x="226" y="6"/>
                    </a:lnTo>
                    <a:lnTo>
                      <a:pt x="240" y="6"/>
                    </a:lnTo>
                    <a:lnTo>
                      <a:pt x="251" y="6"/>
                    </a:lnTo>
                    <a:lnTo>
                      <a:pt x="258" y="5"/>
                    </a:lnTo>
                    <a:lnTo>
                      <a:pt x="261" y="5"/>
                    </a:lnTo>
                    <a:lnTo>
                      <a:pt x="268" y="38"/>
                    </a:lnTo>
                    <a:lnTo>
                      <a:pt x="277" y="72"/>
                    </a:lnTo>
                    <a:lnTo>
                      <a:pt x="286" y="105"/>
                    </a:lnTo>
                    <a:lnTo>
                      <a:pt x="308" y="173"/>
                    </a:lnTo>
                    <a:lnTo>
                      <a:pt x="320" y="205"/>
                    </a:lnTo>
                    <a:lnTo>
                      <a:pt x="332" y="237"/>
                    </a:lnTo>
                    <a:lnTo>
                      <a:pt x="344" y="268"/>
                    </a:lnTo>
                    <a:lnTo>
                      <a:pt x="357" y="298"/>
                    </a:lnTo>
                    <a:lnTo>
                      <a:pt x="368" y="326"/>
                    </a:lnTo>
                    <a:lnTo>
                      <a:pt x="381" y="353"/>
                    </a:lnTo>
                    <a:lnTo>
                      <a:pt x="393" y="379"/>
                    </a:lnTo>
                    <a:lnTo>
                      <a:pt x="403" y="402"/>
                    </a:lnTo>
                    <a:lnTo>
                      <a:pt x="414" y="424"/>
                    </a:lnTo>
                    <a:lnTo>
                      <a:pt x="423" y="443"/>
                    </a:lnTo>
                    <a:lnTo>
                      <a:pt x="432" y="460"/>
                    </a:lnTo>
                    <a:lnTo>
                      <a:pt x="439" y="473"/>
                    </a:lnTo>
                    <a:lnTo>
                      <a:pt x="449" y="494"/>
                    </a:lnTo>
                    <a:lnTo>
                      <a:pt x="452" y="499"/>
                    </a:lnTo>
                    <a:lnTo>
                      <a:pt x="453" y="500"/>
                    </a:lnTo>
                    <a:lnTo>
                      <a:pt x="457" y="720"/>
                    </a:lnTo>
                    <a:lnTo>
                      <a:pt x="428" y="788"/>
                    </a:lnTo>
                    <a:lnTo>
                      <a:pt x="169" y="799"/>
                    </a:lnTo>
                    <a:lnTo>
                      <a:pt x="169" y="784"/>
                    </a:lnTo>
                    <a:lnTo>
                      <a:pt x="169" y="764"/>
                    </a:lnTo>
                    <a:lnTo>
                      <a:pt x="170" y="742"/>
                    </a:lnTo>
                    <a:lnTo>
                      <a:pt x="170" y="717"/>
                    </a:lnTo>
                    <a:lnTo>
                      <a:pt x="169" y="689"/>
                    </a:lnTo>
                    <a:lnTo>
                      <a:pt x="169" y="660"/>
                    </a:lnTo>
                    <a:lnTo>
                      <a:pt x="169" y="629"/>
                    </a:lnTo>
                    <a:lnTo>
                      <a:pt x="167" y="565"/>
                    </a:lnTo>
                    <a:lnTo>
                      <a:pt x="166" y="500"/>
                    </a:lnTo>
                    <a:lnTo>
                      <a:pt x="165" y="468"/>
                    </a:lnTo>
                    <a:lnTo>
                      <a:pt x="164" y="437"/>
                    </a:lnTo>
                    <a:lnTo>
                      <a:pt x="163" y="408"/>
                    </a:lnTo>
                    <a:lnTo>
                      <a:pt x="162" y="380"/>
                    </a:lnTo>
                    <a:lnTo>
                      <a:pt x="161" y="355"/>
                    </a:lnTo>
                    <a:lnTo>
                      <a:pt x="161" y="333"/>
                    </a:lnTo>
                    <a:lnTo>
                      <a:pt x="160" y="313"/>
                    </a:lnTo>
                    <a:lnTo>
                      <a:pt x="159" y="298"/>
                    </a:lnTo>
                    <a:lnTo>
                      <a:pt x="159" y="286"/>
                    </a:lnTo>
                    <a:lnTo>
                      <a:pt x="158" y="278"/>
                    </a:lnTo>
                    <a:lnTo>
                      <a:pt x="157" y="285"/>
                    </a:lnTo>
                    <a:lnTo>
                      <a:pt x="156" y="295"/>
                    </a:lnTo>
                    <a:lnTo>
                      <a:pt x="154" y="309"/>
                    </a:lnTo>
                    <a:lnTo>
                      <a:pt x="152" y="326"/>
                    </a:lnTo>
                    <a:lnTo>
                      <a:pt x="150" y="344"/>
                    </a:lnTo>
                    <a:lnTo>
                      <a:pt x="147" y="366"/>
                    </a:lnTo>
                    <a:lnTo>
                      <a:pt x="145" y="388"/>
                    </a:lnTo>
                    <a:lnTo>
                      <a:pt x="139" y="436"/>
                    </a:lnTo>
                    <a:lnTo>
                      <a:pt x="137" y="462"/>
                    </a:lnTo>
                    <a:lnTo>
                      <a:pt x="134" y="486"/>
                    </a:lnTo>
                    <a:lnTo>
                      <a:pt x="133" y="510"/>
                    </a:lnTo>
                    <a:lnTo>
                      <a:pt x="132" y="533"/>
                    </a:lnTo>
                    <a:lnTo>
                      <a:pt x="131" y="557"/>
                    </a:lnTo>
                    <a:lnTo>
                      <a:pt x="130" y="581"/>
                    </a:lnTo>
                    <a:lnTo>
                      <a:pt x="129" y="606"/>
                    </a:lnTo>
                    <a:lnTo>
                      <a:pt x="129" y="657"/>
                    </a:lnTo>
                    <a:lnTo>
                      <a:pt x="130" y="682"/>
                    </a:lnTo>
                    <a:lnTo>
                      <a:pt x="130" y="705"/>
                    </a:lnTo>
                    <a:lnTo>
                      <a:pt x="131" y="728"/>
                    </a:lnTo>
                    <a:lnTo>
                      <a:pt x="132" y="747"/>
                    </a:lnTo>
                    <a:lnTo>
                      <a:pt x="132" y="765"/>
                    </a:lnTo>
                    <a:lnTo>
                      <a:pt x="132" y="780"/>
                    </a:lnTo>
                    <a:lnTo>
                      <a:pt x="133" y="790"/>
                    </a:lnTo>
                    <a:lnTo>
                      <a:pt x="133" y="800"/>
                    </a:lnTo>
                    <a:lnTo>
                      <a:pt x="1" y="814"/>
                    </a:lnTo>
                    <a:lnTo>
                      <a:pt x="0" y="789"/>
                    </a:lnTo>
                    <a:lnTo>
                      <a:pt x="0" y="727"/>
                    </a:lnTo>
                    <a:lnTo>
                      <a:pt x="2" y="691"/>
                    </a:lnTo>
                    <a:lnTo>
                      <a:pt x="2" y="652"/>
                    </a:lnTo>
                    <a:lnTo>
                      <a:pt x="5" y="611"/>
                    </a:lnTo>
                    <a:lnTo>
                      <a:pt x="7" y="569"/>
                    </a:lnTo>
                    <a:lnTo>
                      <a:pt x="9" y="526"/>
                    </a:lnTo>
                    <a:lnTo>
                      <a:pt x="13" y="482"/>
                    </a:lnTo>
                    <a:lnTo>
                      <a:pt x="16" y="438"/>
                    </a:lnTo>
                    <a:lnTo>
                      <a:pt x="19" y="395"/>
                    </a:lnTo>
                    <a:lnTo>
                      <a:pt x="24" y="353"/>
                    </a:lnTo>
                    <a:lnTo>
                      <a:pt x="27" y="312"/>
                    </a:lnTo>
                    <a:lnTo>
                      <a:pt x="32" y="274"/>
                    </a:lnTo>
                    <a:lnTo>
                      <a:pt x="37" y="238"/>
                    </a:lnTo>
                    <a:lnTo>
                      <a:pt x="42" y="206"/>
                    </a:lnTo>
                    <a:lnTo>
                      <a:pt x="48" y="168"/>
                    </a:lnTo>
                    <a:lnTo>
                      <a:pt x="54" y="135"/>
                    </a:lnTo>
                    <a:lnTo>
                      <a:pt x="60" y="105"/>
                    </a:lnTo>
                    <a:lnTo>
                      <a:pt x="65" y="81"/>
                    </a:lnTo>
                    <a:lnTo>
                      <a:pt x="70" y="60"/>
                    </a:lnTo>
                    <a:lnTo>
                      <a:pt x="74" y="42"/>
                    </a:lnTo>
                    <a:lnTo>
                      <a:pt x="78" y="28"/>
                    </a:lnTo>
                    <a:lnTo>
                      <a:pt x="80" y="17"/>
                    </a:lnTo>
                    <a:lnTo>
                      <a:pt x="83" y="9"/>
                    </a:lnTo>
                    <a:lnTo>
                      <a:pt x="85" y="4"/>
                    </a:lnTo>
                    <a:lnTo>
                      <a:pt x="86" y="1"/>
                    </a:lnTo>
                    <a:lnTo>
                      <a:pt x="8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75"/>
              <p:cNvSpPr>
                <a:spLocks/>
              </p:cNvSpPr>
              <p:nvPr/>
            </p:nvSpPr>
            <p:spPr bwMode="auto">
              <a:xfrm>
                <a:off x="2076449" y="3646488"/>
                <a:ext cx="320675" cy="8445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3" y="272"/>
                  </a:cxn>
                  <a:cxn ang="0">
                    <a:pos x="192" y="448"/>
                  </a:cxn>
                  <a:cxn ang="0">
                    <a:pos x="202" y="491"/>
                  </a:cxn>
                  <a:cxn ang="0">
                    <a:pos x="183" y="532"/>
                  </a:cxn>
                  <a:cxn ang="0">
                    <a:pos x="177" y="482"/>
                  </a:cxn>
                  <a:cxn ang="0">
                    <a:pos x="181" y="298"/>
                  </a:cxn>
                  <a:cxn ang="0">
                    <a:pos x="180" y="296"/>
                  </a:cxn>
                  <a:cxn ang="0">
                    <a:pos x="177" y="292"/>
                  </a:cxn>
                  <a:cxn ang="0">
                    <a:pos x="172" y="284"/>
                  </a:cxn>
                  <a:cxn ang="0">
                    <a:pos x="166" y="275"/>
                  </a:cxn>
                  <a:cxn ang="0">
                    <a:pos x="158" y="263"/>
                  </a:cxn>
                  <a:cxn ang="0">
                    <a:pos x="149" y="249"/>
                  </a:cxn>
                  <a:cxn ang="0">
                    <a:pos x="139" y="233"/>
                  </a:cxn>
                  <a:cxn ang="0">
                    <a:pos x="128" y="216"/>
                  </a:cxn>
                  <a:cxn ang="0">
                    <a:pos x="115" y="197"/>
                  </a:cxn>
                  <a:cxn ang="0">
                    <a:pos x="103" y="177"/>
                  </a:cxn>
                  <a:cxn ang="0">
                    <a:pos x="90" y="156"/>
                  </a:cxn>
                  <a:cxn ang="0">
                    <a:pos x="77" y="134"/>
                  </a:cxn>
                  <a:cxn ang="0">
                    <a:pos x="64" y="112"/>
                  </a:cxn>
                  <a:cxn ang="0">
                    <a:pos x="50" y="89"/>
                  </a:cxn>
                  <a:cxn ang="0">
                    <a:pos x="37" y="67"/>
                  </a:cxn>
                  <a:cxn ang="0">
                    <a:pos x="24" y="44"/>
                  </a:cxn>
                  <a:cxn ang="0">
                    <a:pos x="12" y="22"/>
                  </a:cxn>
                  <a:cxn ang="0">
                    <a:pos x="0" y="0"/>
                  </a:cxn>
                </a:cxnLst>
                <a:rect l="0" t="0" r="r" b="b"/>
                <a:pathLst>
                  <a:path w="202" h="532">
                    <a:moveTo>
                      <a:pt x="0" y="0"/>
                    </a:moveTo>
                    <a:lnTo>
                      <a:pt x="193" y="272"/>
                    </a:lnTo>
                    <a:lnTo>
                      <a:pt x="192" y="448"/>
                    </a:lnTo>
                    <a:lnTo>
                      <a:pt x="202" y="491"/>
                    </a:lnTo>
                    <a:lnTo>
                      <a:pt x="183" y="532"/>
                    </a:lnTo>
                    <a:lnTo>
                      <a:pt x="177" y="482"/>
                    </a:lnTo>
                    <a:lnTo>
                      <a:pt x="181" y="298"/>
                    </a:lnTo>
                    <a:lnTo>
                      <a:pt x="180" y="296"/>
                    </a:lnTo>
                    <a:lnTo>
                      <a:pt x="177" y="292"/>
                    </a:lnTo>
                    <a:lnTo>
                      <a:pt x="172" y="284"/>
                    </a:lnTo>
                    <a:lnTo>
                      <a:pt x="166" y="275"/>
                    </a:lnTo>
                    <a:lnTo>
                      <a:pt x="158" y="263"/>
                    </a:lnTo>
                    <a:lnTo>
                      <a:pt x="149" y="249"/>
                    </a:lnTo>
                    <a:lnTo>
                      <a:pt x="139" y="233"/>
                    </a:lnTo>
                    <a:lnTo>
                      <a:pt x="128" y="216"/>
                    </a:lnTo>
                    <a:lnTo>
                      <a:pt x="115" y="197"/>
                    </a:lnTo>
                    <a:lnTo>
                      <a:pt x="103" y="177"/>
                    </a:lnTo>
                    <a:lnTo>
                      <a:pt x="90" y="156"/>
                    </a:lnTo>
                    <a:lnTo>
                      <a:pt x="77" y="134"/>
                    </a:lnTo>
                    <a:lnTo>
                      <a:pt x="64" y="112"/>
                    </a:lnTo>
                    <a:lnTo>
                      <a:pt x="50" y="89"/>
                    </a:lnTo>
                    <a:lnTo>
                      <a:pt x="37" y="67"/>
                    </a:lnTo>
                    <a:lnTo>
                      <a:pt x="24" y="44"/>
                    </a:lnTo>
                    <a:lnTo>
                      <a:pt x="12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6"/>
              <p:cNvSpPr>
                <a:spLocks/>
              </p:cNvSpPr>
              <p:nvPr/>
            </p:nvSpPr>
            <p:spPr bwMode="auto">
              <a:xfrm>
                <a:off x="2370137" y="3208338"/>
                <a:ext cx="484188" cy="1304925"/>
              </a:xfrm>
              <a:custGeom>
                <a:avLst/>
                <a:gdLst/>
                <a:ahLst/>
                <a:cxnLst>
                  <a:cxn ang="0">
                    <a:pos x="146" y="2"/>
                  </a:cxn>
                  <a:cxn ang="0">
                    <a:pos x="151" y="17"/>
                  </a:cxn>
                  <a:cxn ang="0">
                    <a:pos x="160" y="43"/>
                  </a:cxn>
                  <a:cxn ang="0">
                    <a:pos x="173" y="80"/>
                  </a:cxn>
                  <a:cxn ang="0">
                    <a:pos x="186" y="122"/>
                  </a:cxn>
                  <a:cxn ang="0">
                    <a:pos x="202" y="169"/>
                  </a:cxn>
                  <a:cxn ang="0">
                    <a:pos x="218" y="218"/>
                  </a:cxn>
                  <a:cxn ang="0">
                    <a:pos x="233" y="265"/>
                  </a:cxn>
                  <a:cxn ang="0">
                    <a:pos x="249" y="313"/>
                  </a:cxn>
                  <a:cxn ang="0">
                    <a:pos x="264" y="367"/>
                  </a:cxn>
                  <a:cxn ang="0">
                    <a:pos x="279" y="432"/>
                  </a:cxn>
                  <a:cxn ang="0">
                    <a:pos x="293" y="513"/>
                  </a:cxn>
                  <a:cxn ang="0">
                    <a:pos x="300" y="567"/>
                  </a:cxn>
                  <a:cxn ang="0">
                    <a:pos x="304" y="606"/>
                  </a:cxn>
                  <a:cxn ang="0">
                    <a:pos x="305" y="630"/>
                  </a:cxn>
                  <a:cxn ang="0">
                    <a:pos x="304" y="652"/>
                  </a:cxn>
                  <a:cxn ang="0">
                    <a:pos x="300" y="665"/>
                  </a:cxn>
                  <a:cxn ang="0">
                    <a:pos x="291" y="681"/>
                  </a:cxn>
                  <a:cxn ang="0">
                    <a:pos x="276" y="698"/>
                  </a:cxn>
                  <a:cxn ang="0">
                    <a:pos x="251" y="711"/>
                  </a:cxn>
                  <a:cxn ang="0">
                    <a:pos x="180" y="693"/>
                  </a:cxn>
                  <a:cxn ang="0">
                    <a:pos x="178" y="686"/>
                  </a:cxn>
                  <a:cxn ang="0">
                    <a:pos x="172" y="667"/>
                  </a:cxn>
                  <a:cxn ang="0">
                    <a:pos x="163" y="637"/>
                  </a:cxn>
                  <a:cxn ang="0">
                    <a:pos x="154" y="598"/>
                  </a:cxn>
                  <a:cxn ang="0">
                    <a:pos x="145" y="555"/>
                  </a:cxn>
                  <a:cxn ang="0">
                    <a:pos x="146" y="564"/>
                  </a:cxn>
                  <a:cxn ang="0">
                    <a:pos x="146" y="588"/>
                  </a:cxn>
                  <a:cxn ang="0">
                    <a:pos x="148" y="622"/>
                  </a:cxn>
                  <a:cxn ang="0">
                    <a:pos x="148" y="660"/>
                  </a:cxn>
                  <a:cxn ang="0">
                    <a:pos x="148" y="732"/>
                  </a:cxn>
                  <a:cxn ang="0">
                    <a:pos x="147" y="768"/>
                  </a:cxn>
                  <a:cxn ang="0">
                    <a:pos x="146" y="799"/>
                  </a:cxn>
                  <a:cxn ang="0">
                    <a:pos x="145" y="816"/>
                  </a:cxn>
                  <a:cxn ang="0">
                    <a:pos x="14" y="822"/>
                  </a:cxn>
                  <a:cxn ang="0">
                    <a:pos x="5" y="558"/>
                  </a:cxn>
                  <a:cxn ang="0">
                    <a:pos x="8" y="555"/>
                  </a:cxn>
                  <a:cxn ang="0">
                    <a:pos x="14" y="543"/>
                  </a:cxn>
                  <a:cxn ang="0">
                    <a:pos x="25" y="522"/>
                  </a:cxn>
                  <a:cxn ang="0">
                    <a:pos x="36" y="492"/>
                  </a:cxn>
                  <a:cxn ang="0">
                    <a:pos x="49" y="452"/>
                  </a:cxn>
                  <a:cxn ang="0">
                    <a:pos x="60" y="401"/>
                  </a:cxn>
                  <a:cxn ang="0">
                    <a:pos x="70" y="337"/>
                  </a:cxn>
                  <a:cxn ang="0">
                    <a:pos x="75" y="262"/>
                  </a:cxn>
                  <a:cxn ang="0">
                    <a:pos x="76" y="174"/>
                  </a:cxn>
                  <a:cxn ang="0">
                    <a:pos x="70" y="72"/>
                  </a:cxn>
                  <a:cxn ang="0">
                    <a:pos x="145" y="0"/>
                  </a:cxn>
                </a:cxnLst>
                <a:rect l="0" t="0" r="r" b="b"/>
                <a:pathLst>
                  <a:path w="305" h="822">
                    <a:moveTo>
                      <a:pt x="145" y="0"/>
                    </a:moveTo>
                    <a:lnTo>
                      <a:pt x="146" y="2"/>
                    </a:lnTo>
                    <a:lnTo>
                      <a:pt x="148" y="7"/>
                    </a:lnTo>
                    <a:lnTo>
                      <a:pt x="151" y="17"/>
                    </a:lnTo>
                    <a:lnTo>
                      <a:pt x="155" y="29"/>
                    </a:lnTo>
                    <a:lnTo>
                      <a:pt x="160" y="43"/>
                    </a:lnTo>
                    <a:lnTo>
                      <a:pt x="166" y="60"/>
                    </a:lnTo>
                    <a:lnTo>
                      <a:pt x="173" y="80"/>
                    </a:lnTo>
                    <a:lnTo>
                      <a:pt x="179" y="100"/>
                    </a:lnTo>
                    <a:lnTo>
                      <a:pt x="186" y="122"/>
                    </a:lnTo>
                    <a:lnTo>
                      <a:pt x="194" y="145"/>
                    </a:lnTo>
                    <a:lnTo>
                      <a:pt x="202" y="169"/>
                    </a:lnTo>
                    <a:lnTo>
                      <a:pt x="210" y="194"/>
                    </a:lnTo>
                    <a:lnTo>
                      <a:pt x="218" y="218"/>
                    </a:lnTo>
                    <a:lnTo>
                      <a:pt x="225" y="241"/>
                    </a:lnTo>
                    <a:lnTo>
                      <a:pt x="233" y="265"/>
                    </a:lnTo>
                    <a:lnTo>
                      <a:pt x="241" y="289"/>
                    </a:lnTo>
                    <a:lnTo>
                      <a:pt x="249" y="313"/>
                    </a:lnTo>
                    <a:lnTo>
                      <a:pt x="256" y="339"/>
                    </a:lnTo>
                    <a:lnTo>
                      <a:pt x="264" y="367"/>
                    </a:lnTo>
                    <a:lnTo>
                      <a:pt x="272" y="399"/>
                    </a:lnTo>
                    <a:lnTo>
                      <a:pt x="279" y="432"/>
                    </a:lnTo>
                    <a:lnTo>
                      <a:pt x="286" y="471"/>
                    </a:lnTo>
                    <a:lnTo>
                      <a:pt x="293" y="513"/>
                    </a:lnTo>
                    <a:lnTo>
                      <a:pt x="297" y="542"/>
                    </a:lnTo>
                    <a:lnTo>
                      <a:pt x="300" y="567"/>
                    </a:lnTo>
                    <a:lnTo>
                      <a:pt x="302" y="588"/>
                    </a:lnTo>
                    <a:lnTo>
                      <a:pt x="304" y="606"/>
                    </a:lnTo>
                    <a:lnTo>
                      <a:pt x="304" y="620"/>
                    </a:lnTo>
                    <a:lnTo>
                      <a:pt x="305" y="630"/>
                    </a:lnTo>
                    <a:lnTo>
                      <a:pt x="305" y="649"/>
                    </a:lnTo>
                    <a:lnTo>
                      <a:pt x="304" y="652"/>
                    </a:lnTo>
                    <a:lnTo>
                      <a:pt x="303" y="658"/>
                    </a:lnTo>
                    <a:lnTo>
                      <a:pt x="300" y="665"/>
                    </a:lnTo>
                    <a:lnTo>
                      <a:pt x="296" y="673"/>
                    </a:lnTo>
                    <a:lnTo>
                      <a:pt x="291" y="681"/>
                    </a:lnTo>
                    <a:lnTo>
                      <a:pt x="285" y="689"/>
                    </a:lnTo>
                    <a:lnTo>
                      <a:pt x="276" y="698"/>
                    </a:lnTo>
                    <a:lnTo>
                      <a:pt x="264" y="705"/>
                    </a:lnTo>
                    <a:lnTo>
                      <a:pt x="251" y="711"/>
                    </a:lnTo>
                    <a:lnTo>
                      <a:pt x="235" y="715"/>
                    </a:lnTo>
                    <a:lnTo>
                      <a:pt x="180" y="693"/>
                    </a:lnTo>
                    <a:lnTo>
                      <a:pt x="179" y="692"/>
                    </a:lnTo>
                    <a:lnTo>
                      <a:pt x="178" y="686"/>
                    </a:lnTo>
                    <a:lnTo>
                      <a:pt x="175" y="678"/>
                    </a:lnTo>
                    <a:lnTo>
                      <a:pt x="172" y="667"/>
                    </a:lnTo>
                    <a:lnTo>
                      <a:pt x="167" y="653"/>
                    </a:lnTo>
                    <a:lnTo>
                      <a:pt x="163" y="637"/>
                    </a:lnTo>
                    <a:lnTo>
                      <a:pt x="159" y="619"/>
                    </a:lnTo>
                    <a:lnTo>
                      <a:pt x="154" y="598"/>
                    </a:lnTo>
                    <a:lnTo>
                      <a:pt x="149" y="577"/>
                    </a:lnTo>
                    <a:lnTo>
                      <a:pt x="145" y="555"/>
                    </a:lnTo>
                    <a:lnTo>
                      <a:pt x="145" y="557"/>
                    </a:lnTo>
                    <a:lnTo>
                      <a:pt x="146" y="564"/>
                    </a:lnTo>
                    <a:lnTo>
                      <a:pt x="146" y="574"/>
                    </a:lnTo>
                    <a:lnTo>
                      <a:pt x="146" y="588"/>
                    </a:lnTo>
                    <a:lnTo>
                      <a:pt x="147" y="604"/>
                    </a:lnTo>
                    <a:lnTo>
                      <a:pt x="148" y="622"/>
                    </a:lnTo>
                    <a:lnTo>
                      <a:pt x="148" y="641"/>
                    </a:lnTo>
                    <a:lnTo>
                      <a:pt x="148" y="660"/>
                    </a:lnTo>
                    <a:lnTo>
                      <a:pt x="148" y="712"/>
                    </a:lnTo>
                    <a:lnTo>
                      <a:pt x="148" y="732"/>
                    </a:lnTo>
                    <a:lnTo>
                      <a:pt x="148" y="751"/>
                    </a:lnTo>
                    <a:lnTo>
                      <a:pt x="147" y="768"/>
                    </a:lnTo>
                    <a:lnTo>
                      <a:pt x="146" y="785"/>
                    </a:lnTo>
                    <a:lnTo>
                      <a:pt x="146" y="799"/>
                    </a:lnTo>
                    <a:lnTo>
                      <a:pt x="146" y="809"/>
                    </a:lnTo>
                    <a:lnTo>
                      <a:pt x="145" y="816"/>
                    </a:lnTo>
                    <a:lnTo>
                      <a:pt x="145" y="818"/>
                    </a:lnTo>
                    <a:lnTo>
                      <a:pt x="14" y="822"/>
                    </a:lnTo>
                    <a:lnTo>
                      <a:pt x="0" y="749"/>
                    </a:lnTo>
                    <a:lnTo>
                      <a:pt x="5" y="558"/>
                    </a:lnTo>
                    <a:lnTo>
                      <a:pt x="6" y="558"/>
                    </a:lnTo>
                    <a:lnTo>
                      <a:pt x="8" y="555"/>
                    </a:lnTo>
                    <a:lnTo>
                      <a:pt x="11" y="550"/>
                    </a:lnTo>
                    <a:lnTo>
                      <a:pt x="14" y="543"/>
                    </a:lnTo>
                    <a:lnTo>
                      <a:pt x="19" y="534"/>
                    </a:lnTo>
                    <a:lnTo>
                      <a:pt x="25" y="522"/>
                    </a:lnTo>
                    <a:lnTo>
                      <a:pt x="30" y="509"/>
                    </a:lnTo>
                    <a:lnTo>
                      <a:pt x="36" y="492"/>
                    </a:lnTo>
                    <a:lnTo>
                      <a:pt x="43" y="473"/>
                    </a:lnTo>
                    <a:lnTo>
                      <a:pt x="49" y="452"/>
                    </a:lnTo>
                    <a:lnTo>
                      <a:pt x="54" y="428"/>
                    </a:lnTo>
                    <a:lnTo>
                      <a:pt x="60" y="401"/>
                    </a:lnTo>
                    <a:lnTo>
                      <a:pt x="65" y="371"/>
                    </a:lnTo>
                    <a:lnTo>
                      <a:pt x="70" y="337"/>
                    </a:lnTo>
                    <a:lnTo>
                      <a:pt x="73" y="302"/>
                    </a:lnTo>
                    <a:lnTo>
                      <a:pt x="75" y="262"/>
                    </a:lnTo>
                    <a:lnTo>
                      <a:pt x="76" y="220"/>
                    </a:lnTo>
                    <a:lnTo>
                      <a:pt x="76" y="174"/>
                    </a:lnTo>
                    <a:lnTo>
                      <a:pt x="74" y="125"/>
                    </a:lnTo>
                    <a:lnTo>
                      <a:pt x="70" y="72"/>
                    </a:lnTo>
                    <a:lnTo>
                      <a:pt x="65" y="15"/>
                    </a:lnTo>
                    <a:lnTo>
                      <a:pt x="14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77"/>
              <p:cNvSpPr>
                <a:spLocks/>
              </p:cNvSpPr>
              <p:nvPr/>
            </p:nvSpPr>
            <p:spPr bwMode="auto">
              <a:xfrm>
                <a:off x="2362199" y="3217863"/>
                <a:ext cx="227013" cy="876300"/>
              </a:xfrm>
              <a:custGeom>
                <a:avLst/>
                <a:gdLst/>
                <a:ahLst/>
                <a:cxnLst>
                  <a:cxn ang="0">
                    <a:pos x="135" y="0"/>
                  </a:cxn>
                  <a:cxn ang="0">
                    <a:pos x="143" y="154"/>
                  </a:cxn>
                  <a:cxn ang="0">
                    <a:pos x="105" y="173"/>
                  </a:cxn>
                  <a:cxn ang="0">
                    <a:pos x="136" y="180"/>
                  </a:cxn>
                  <a:cxn ang="0">
                    <a:pos x="135" y="182"/>
                  </a:cxn>
                  <a:cxn ang="0">
                    <a:pos x="135" y="189"/>
                  </a:cxn>
                  <a:cxn ang="0">
                    <a:pos x="132" y="200"/>
                  </a:cxn>
                  <a:cxn ang="0">
                    <a:pos x="129" y="213"/>
                  </a:cxn>
                  <a:cxn ang="0">
                    <a:pos x="125" y="230"/>
                  </a:cxn>
                  <a:cxn ang="0">
                    <a:pos x="121" y="251"/>
                  </a:cxn>
                  <a:cxn ang="0">
                    <a:pos x="116" y="272"/>
                  </a:cxn>
                  <a:cxn ang="0">
                    <a:pos x="109" y="297"/>
                  </a:cxn>
                  <a:cxn ang="0">
                    <a:pos x="102" y="322"/>
                  </a:cxn>
                  <a:cxn ang="0">
                    <a:pos x="86" y="376"/>
                  </a:cxn>
                  <a:cxn ang="0">
                    <a:pos x="67" y="431"/>
                  </a:cxn>
                  <a:cxn ang="0">
                    <a:pos x="57" y="458"/>
                  </a:cxn>
                  <a:cxn ang="0">
                    <a:pos x="46" y="484"/>
                  </a:cxn>
                  <a:cxn ang="0">
                    <a:pos x="35" y="509"/>
                  </a:cxn>
                  <a:cxn ang="0">
                    <a:pos x="22" y="532"/>
                  </a:cxn>
                  <a:cxn ang="0">
                    <a:pos x="10" y="552"/>
                  </a:cxn>
                  <a:cxn ang="0">
                    <a:pos x="0" y="511"/>
                  </a:cxn>
                  <a:cxn ang="0">
                    <a:pos x="0" y="509"/>
                  </a:cxn>
                  <a:cxn ang="0">
                    <a:pos x="3" y="503"/>
                  </a:cxn>
                  <a:cxn ang="0">
                    <a:pos x="5" y="494"/>
                  </a:cxn>
                  <a:cxn ang="0">
                    <a:pos x="10" y="482"/>
                  </a:cxn>
                  <a:cxn ang="0">
                    <a:pos x="14" y="466"/>
                  </a:cxn>
                  <a:cxn ang="0">
                    <a:pos x="19" y="448"/>
                  </a:cxn>
                  <a:cxn ang="0">
                    <a:pos x="25" y="427"/>
                  </a:cxn>
                  <a:cxn ang="0">
                    <a:pos x="31" y="404"/>
                  </a:cxn>
                  <a:cxn ang="0">
                    <a:pos x="37" y="379"/>
                  </a:cxn>
                  <a:cxn ang="0">
                    <a:pos x="42" y="353"/>
                  </a:cxn>
                  <a:cxn ang="0">
                    <a:pos x="47" y="324"/>
                  </a:cxn>
                  <a:cxn ang="0">
                    <a:pos x="51" y="294"/>
                  </a:cxn>
                  <a:cxn ang="0">
                    <a:pos x="54" y="264"/>
                  </a:cxn>
                  <a:cxn ang="0">
                    <a:pos x="57" y="222"/>
                  </a:cxn>
                  <a:cxn ang="0">
                    <a:pos x="59" y="184"/>
                  </a:cxn>
                  <a:cxn ang="0">
                    <a:pos x="59" y="150"/>
                  </a:cxn>
                  <a:cxn ang="0">
                    <a:pos x="59" y="119"/>
                  </a:cxn>
                  <a:cxn ang="0">
                    <a:pos x="59" y="91"/>
                  </a:cxn>
                  <a:cxn ang="0">
                    <a:pos x="58" y="68"/>
                  </a:cxn>
                  <a:cxn ang="0">
                    <a:pos x="56" y="48"/>
                  </a:cxn>
                  <a:cxn ang="0">
                    <a:pos x="55" y="33"/>
                  </a:cxn>
                  <a:cxn ang="0">
                    <a:pos x="54" y="22"/>
                  </a:cxn>
                  <a:cxn ang="0">
                    <a:pos x="53" y="15"/>
                  </a:cxn>
                  <a:cxn ang="0">
                    <a:pos x="53" y="12"/>
                  </a:cxn>
                  <a:cxn ang="0">
                    <a:pos x="135" y="0"/>
                  </a:cxn>
                </a:cxnLst>
                <a:rect l="0" t="0" r="r" b="b"/>
                <a:pathLst>
                  <a:path w="143" h="552">
                    <a:moveTo>
                      <a:pt x="135" y="0"/>
                    </a:moveTo>
                    <a:lnTo>
                      <a:pt x="143" y="154"/>
                    </a:lnTo>
                    <a:lnTo>
                      <a:pt x="105" y="173"/>
                    </a:lnTo>
                    <a:lnTo>
                      <a:pt x="136" y="180"/>
                    </a:lnTo>
                    <a:lnTo>
                      <a:pt x="135" y="182"/>
                    </a:lnTo>
                    <a:lnTo>
                      <a:pt x="135" y="189"/>
                    </a:lnTo>
                    <a:lnTo>
                      <a:pt x="132" y="200"/>
                    </a:lnTo>
                    <a:lnTo>
                      <a:pt x="129" y="213"/>
                    </a:lnTo>
                    <a:lnTo>
                      <a:pt x="125" y="230"/>
                    </a:lnTo>
                    <a:lnTo>
                      <a:pt x="121" y="251"/>
                    </a:lnTo>
                    <a:lnTo>
                      <a:pt x="116" y="272"/>
                    </a:lnTo>
                    <a:lnTo>
                      <a:pt x="109" y="297"/>
                    </a:lnTo>
                    <a:lnTo>
                      <a:pt x="102" y="322"/>
                    </a:lnTo>
                    <a:lnTo>
                      <a:pt x="86" y="376"/>
                    </a:lnTo>
                    <a:lnTo>
                      <a:pt x="67" y="431"/>
                    </a:lnTo>
                    <a:lnTo>
                      <a:pt x="57" y="458"/>
                    </a:lnTo>
                    <a:lnTo>
                      <a:pt x="46" y="484"/>
                    </a:lnTo>
                    <a:lnTo>
                      <a:pt x="35" y="509"/>
                    </a:lnTo>
                    <a:lnTo>
                      <a:pt x="22" y="532"/>
                    </a:lnTo>
                    <a:lnTo>
                      <a:pt x="10" y="552"/>
                    </a:lnTo>
                    <a:lnTo>
                      <a:pt x="0" y="511"/>
                    </a:lnTo>
                    <a:lnTo>
                      <a:pt x="0" y="509"/>
                    </a:lnTo>
                    <a:lnTo>
                      <a:pt x="3" y="503"/>
                    </a:lnTo>
                    <a:lnTo>
                      <a:pt x="5" y="494"/>
                    </a:lnTo>
                    <a:lnTo>
                      <a:pt x="10" y="482"/>
                    </a:lnTo>
                    <a:lnTo>
                      <a:pt x="14" y="466"/>
                    </a:lnTo>
                    <a:lnTo>
                      <a:pt x="19" y="448"/>
                    </a:lnTo>
                    <a:lnTo>
                      <a:pt x="25" y="427"/>
                    </a:lnTo>
                    <a:lnTo>
                      <a:pt x="31" y="404"/>
                    </a:lnTo>
                    <a:lnTo>
                      <a:pt x="37" y="379"/>
                    </a:lnTo>
                    <a:lnTo>
                      <a:pt x="42" y="353"/>
                    </a:lnTo>
                    <a:lnTo>
                      <a:pt x="47" y="324"/>
                    </a:lnTo>
                    <a:lnTo>
                      <a:pt x="51" y="294"/>
                    </a:lnTo>
                    <a:lnTo>
                      <a:pt x="54" y="264"/>
                    </a:lnTo>
                    <a:lnTo>
                      <a:pt x="57" y="222"/>
                    </a:lnTo>
                    <a:lnTo>
                      <a:pt x="59" y="184"/>
                    </a:lnTo>
                    <a:lnTo>
                      <a:pt x="59" y="150"/>
                    </a:lnTo>
                    <a:lnTo>
                      <a:pt x="59" y="119"/>
                    </a:lnTo>
                    <a:lnTo>
                      <a:pt x="59" y="91"/>
                    </a:lnTo>
                    <a:lnTo>
                      <a:pt x="58" y="68"/>
                    </a:lnTo>
                    <a:lnTo>
                      <a:pt x="56" y="48"/>
                    </a:lnTo>
                    <a:lnTo>
                      <a:pt x="55" y="33"/>
                    </a:lnTo>
                    <a:lnTo>
                      <a:pt x="54" y="22"/>
                    </a:lnTo>
                    <a:lnTo>
                      <a:pt x="53" y="15"/>
                    </a:lnTo>
                    <a:lnTo>
                      <a:pt x="53" y="12"/>
                    </a:lnTo>
                    <a:lnTo>
                      <a:pt x="13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78"/>
              <p:cNvSpPr>
                <a:spLocks/>
              </p:cNvSpPr>
              <p:nvPr/>
            </p:nvSpPr>
            <p:spPr bwMode="auto">
              <a:xfrm>
                <a:off x="1970087" y="3271838"/>
                <a:ext cx="407988" cy="822325"/>
              </a:xfrm>
              <a:custGeom>
                <a:avLst/>
                <a:gdLst/>
                <a:ahLst/>
                <a:cxnLst>
                  <a:cxn ang="0">
                    <a:pos x="86" y="2"/>
                  </a:cxn>
                  <a:cxn ang="0">
                    <a:pos x="91" y="18"/>
                  </a:cxn>
                  <a:cxn ang="0">
                    <a:pos x="99" y="47"/>
                  </a:cxn>
                  <a:cxn ang="0">
                    <a:pos x="110" y="85"/>
                  </a:cxn>
                  <a:cxn ang="0">
                    <a:pos x="123" y="130"/>
                  </a:cxn>
                  <a:cxn ang="0">
                    <a:pos x="138" y="177"/>
                  </a:cxn>
                  <a:cxn ang="0">
                    <a:pos x="153" y="225"/>
                  </a:cxn>
                  <a:cxn ang="0">
                    <a:pos x="169" y="268"/>
                  </a:cxn>
                  <a:cxn ang="0">
                    <a:pos x="195" y="338"/>
                  </a:cxn>
                  <a:cxn ang="0">
                    <a:pos x="213" y="378"/>
                  </a:cxn>
                  <a:cxn ang="0">
                    <a:pos x="229" y="414"/>
                  </a:cxn>
                  <a:cxn ang="0">
                    <a:pos x="242" y="442"/>
                  </a:cxn>
                  <a:cxn ang="0">
                    <a:pos x="251" y="460"/>
                  </a:cxn>
                  <a:cxn ang="0">
                    <a:pos x="255" y="467"/>
                  </a:cxn>
                  <a:cxn ang="0">
                    <a:pos x="255" y="517"/>
                  </a:cxn>
                  <a:cxn ang="0">
                    <a:pos x="247" y="505"/>
                  </a:cxn>
                  <a:cxn ang="0">
                    <a:pos x="233" y="484"/>
                  </a:cxn>
                  <a:cxn ang="0">
                    <a:pos x="215" y="458"/>
                  </a:cxn>
                  <a:cxn ang="0">
                    <a:pos x="195" y="429"/>
                  </a:cxn>
                  <a:cxn ang="0">
                    <a:pos x="174" y="400"/>
                  </a:cxn>
                  <a:cxn ang="0">
                    <a:pos x="155" y="375"/>
                  </a:cxn>
                  <a:cxn ang="0">
                    <a:pos x="139" y="353"/>
                  </a:cxn>
                  <a:cxn ang="0">
                    <a:pos x="120" y="324"/>
                  </a:cxn>
                  <a:cxn ang="0">
                    <a:pos x="80" y="264"/>
                  </a:cxn>
                  <a:cxn ang="0">
                    <a:pos x="63" y="238"/>
                  </a:cxn>
                  <a:cxn ang="0">
                    <a:pos x="50" y="217"/>
                  </a:cxn>
                  <a:cxn ang="0">
                    <a:pos x="42" y="205"/>
                  </a:cxn>
                  <a:cxn ang="0">
                    <a:pos x="80" y="176"/>
                  </a:cxn>
                  <a:cxn ang="0">
                    <a:pos x="32" y="174"/>
                  </a:cxn>
                  <a:cxn ang="0">
                    <a:pos x="29" y="158"/>
                  </a:cxn>
                  <a:cxn ang="0">
                    <a:pos x="24" y="132"/>
                  </a:cxn>
                  <a:cxn ang="0">
                    <a:pos x="13" y="81"/>
                  </a:cxn>
                  <a:cxn ang="0">
                    <a:pos x="6" y="46"/>
                  </a:cxn>
                  <a:cxn ang="0">
                    <a:pos x="2" y="15"/>
                  </a:cxn>
                  <a:cxn ang="0">
                    <a:pos x="85" y="0"/>
                  </a:cxn>
                </a:cxnLst>
                <a:rect l="0" t="0" r="r" b="b"/>
                <a:pathLst>
                  <a:path w="257" h="518">
                    <a:moveTo>
                      <a:pt x="85" y="0"/>
                    </a:moveTo>
                    <a:lnTo>
                      <a:pt x="86" y="2"/>
                    </a:lnTo>
                    <a:lnTo>
                      <a:pt x="88" y="8"/>
                    </a:lnTo>
                    <a:lnTo>
                      <a:pt x="91" y="18"/>
                    </a:lnTo>
                    <a:lnTo>
                      <a:pt x="94" y="31"/>
                    </a:lnTo>
                    <a:lnTo>
                      <a:pt x="99" y="47"/>
                    </a:lnTo>
                    <a:lnTo>
                      <a:pt x="104" y="65"/>
                    </a:lnTo>
                    <a:lnTo>
                      <a:pt x="110" y="85"/>
                    </a:lnTo>
                    <a:lnTo>
                      <a:pt x="117" y="107"/>
                    </a:lnTo>
                    <a:lnTo>
                      <a:pt x="123" y="130"/>
                    </a:lnTo>
                    <a:lnTo>
                      <a:pt x="131" y="153"/>
                    </a:lnTo>
                    <a:lnTo>
                      <a:pt x="138" y="177"/>
                    </a:lnTo>
                    <a:lnTo>
                      <a:pt x="146" y="201"/>
                    </a:lnTo>
                    <a:lnTo>
                      <a:pt x="153" y="225"/>
                    </a:lnTo>
                    <a:lnTo>
                      <a:pt x="161" y="247"/>
                    </a:lnTo>
                    <a:lnTo>
                      <a:pt x="169" y="268"/>
                    </a:lnTo>
                    <a:lnTo>
                      <a:pt x="186" y="315"/>
                    </a:lnTo>
                    <a:lnTo>
                      <a:pt x="195" y="338"/>
                    </a:lnTo>
                    <a:lnTo>
                      <a:pt x="204" y="359"/>
                    </a:lnTo>
                    <a:lnTo>
                      <a:pt x="213" y="378"/>
                    </a:lnTo>
                    <a:lnTo>
                      <a:pt x="221" y="397"/>
                    </a:lnTo>
                    <a:lnTo>
                      <a:pt x="229" y="414"/>
                    </a:lnTo>
                    <a:lnTo>
                      <a:pt x="236" y="429"/>
                    </a:lnTo>
                    <a:lnTo>
                      <a:pt x="242" y="442"/>
                    </a:lnTo>
                    <a:lnTo>
                      <a:pt x="247" y="453"/>
                    </a:lnTo>
                    <a:lnTo>
                      <a:pt x="251" y="460"/>
                    </a:lnTo>
                    <a:lnTo>
                      <a:pt x="254" y="465"/>
                    </a:lnTo>
                    <a:lnTo>
                      <a:pt x="255" y="467"/>
                    </a:lnTo>
                    <a:lnTo>
                      <a:pt x="257" y="518"/>
                    </a:lnTo>
                    <a:lnTo>
                      <a:pt x="255" y="517"/>
                    </a:lnTo>
                    <a:lnTo>
                      <a:pt x="252" y="512"/>
                    </a:lnTo>
                    <a:lnTo>
                      <a:pt x="247" y="505"/>
                    </a:lnTo>
                    <a:lnTo>
                      <a:pt x="242" y="496"/>
                    </a:lnTo>
                    <a:lnTo>
                      <a:pt x="233" y="484"/>
                    </a:lnTo>
                    <a:lnTo>
                      <a:pt x="225" y="472"/>
                    </a:lnTo>
                    <a:lnTo>
                      <a:pt x="215" y="458"/>
                    </a:lnTo>
                    <a:lnTo>
                      <a:pt x="205" y="444"/>
                    </a:lnTo>
                    <a:lnTo>
                      <a:pt x="195" y="429"/>
                    </a:lnTo>
                    <a:lnTo>
                      <a:pt x="185" y="415"/>
                    </a:lnTo>
                    <a:lnTo>
                      <a:pt x="174" y="400"/>
                    </a:lnTo>
                    <a:lnTo>
                      <a:pt x="164" y="387"/>
                    </a:lnTo>
                    <a:lnTo>
                      <a:pt x="155" y="375"/>
                    </a:lnTo>
                    <a:lnTo>
                      <a:pt x="147" y="365"/>
                    </a:lnTo>
                    <a:lnTo>
                      <a:pt x="139" y="353"/>
                    </a:lnTo>
                    <a:lnTo>
                      <a:pt x="129" y="339"/>
                    </a:lnTo>
                    <a:lnTo>
                      <a:pt x="120" y="324"/>
                    </a:lnTo>
                    <a:lnTo>
                      <a:pt x="89" y="279"/>
                    </a:lnTo>
                    <a:lnTo>
                      <a:pt x="80" y="264"/>
                    </a:lnTo>
                    <a:lnTo>
                      <a:pt x="71" y="250"/>
                    </a:lnTo>
                    <a:lnTo>
                      <a:pt x="63" y="238"/>
                    </a:lnTo>
                    <a:lnTo>
                      <a:pt x="56" y="226"/>
                    </a:lnTo>
                    <a:lnTo>
                      <a:pt x="50" y="217"/>
                    </a:lnTo>
                    <a:lnTo>
                      <a:pt x="45" y="209"/>
                    </a:lnTo>
                    <a:lnTo>
                      <a:pt x="42" y="205"/>
                    </a:lnTo>
                    <a:lnTo>
                      <a:pt x="42" y="203"/>
                    </a:lnTo>
                    <a:lnTo>
                      <a:pt x="80" y="176"/>
                    </a:lnTo>
                    <a:lnTo>
                      <a:pt x="33" y="176"/>
                    </a:lnTo>
                    <a:lnTo>
                      <a:pt x="32" y="174"/>
                    </a:lnTo>
                    <a:lnTo>
                      <a:pt x="31" y="168"/>
                    </a:lnTo>
                    <a:lnTo>
                      <a:pt x="29" y="158"/>
                    </a:lnTo>
                    <a:lnTo>
                      <a:pt x="26" y="146"/>
                    </a:lnTo>
                    <a:lnTo>
                      <a:pt x="24" y="132"/>
                    </a:lnTo>
                    <a:lnTo>
                      <a:pt x="20" y="116"/>
                    </a:lnTo>
                    <a:lnTo>
                      <a:pt x="13" y="81"/>
                    </a:lnTo>
                    <a:lnTo>
                      <a:pt x="9" y="63"/>
                    </a:lnTo>
                    <a:lnTo>
                      <a:pt x="6" y="46"/>
                    </a:lnTo>
                    <a:lnTo>
                      <a:pt x="4" y="29"/>
                    </a:lnTo>
                    <a:lnTo>
                      <a:pt x="2" y="15"/>
                    </a:lnTo>
                    <a:lnTo>
                      <a:pt x="0" y="2"/>
                    </a:lnTo>
                    <a:lnTo>
                      <a:pt x="8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79"/>
              <p:cNvSpPr>
                <a:spLocks/>
              </p:cNvSpPr>
              <p:nvPr/>
            </p:nvSpPr>
            <p:spPr bwMode="auto">
              <a:xfrm>
                <a:off x="1777999" y="2058988"/>
                <a:ext cx="833438" cy="727075"/>
              </a:xfrm>
              <a:custGeom>
                <a:avLst/>
                <a:gdLst/>
                <a:ahLst/>
                <a:cxnLst>
                  <a:cxn ang="0">
                    <a:pos x="287" y="3"/>
                  </a:cxn>
                  <a:cxn ang="0">
                    <a:pos x="349" y="21"/>
                  </a:cxn>
                  <a:cxn ang="0">
                    <a:pos x="408" y="53"/>
                  </a:cxn>
                  <a:cxn ang="0">
                    <a:pos x="461" y="98"/>
                  </a:cxn>
                  <a:cxn ang="0">
                    <a:pos x="506" y="156"/>
                  </a:cxn>
                  <a:cxn ang="0">
                    <a:pos x="521" y="207"/>
                  </a:cxn>
                  <a:cxn ang="0">
                    <a:pos x="503" y="239"/>
                  </a:cxn>
                  <a:cxn ang="0">
                    <a:pos x="473" y="268"/>
                  </a:cxn>
                  <a:cxn ang="0">
                    <a:pos x="434" y="290"/>
                  </a:cxn>
                  <a:cxn ang="0">
                    <a:pos x="387" y="302"/>
                  </a:cxn>
                  <a:cxn ang="0">
                    <a:pos x="327" y="302"/>
                  </a:cxn>
                  <a:cxn ang="0">
                    <a:pos x="266" y="292"/>
                  </a:cxn>
                  <a:cxn ang="0">
                    <a:pos x="214" y="274"/>
                  </a:cxn>
                  <a:cxn ang="0">
                    <a:pos x="173" y="253"/>
                  </a:cxn>
                  <a:cxn ang="0">
                    <a:pos x="142" y="232"/>
                  </a:cxn>
                  <a:cxn ang="0">
                    <a:pos x="121" y="214"/>
                  </a:cxn>
                  <a:cxn ang="0">
                    <a:pos x="111" y="204"/>
                  </a:cxn>
                  <a:cxn ang="0">
                    <a:pos x="114" y="236"/>
                  </a:cxn>
                  <a:cxn ang="0">
                    <a:pos x="113" y="295"/>
                  </a:cxn>
                  <a:cxn ang="0">
                    <a:pos x="103" y="346"/>
                  </a:cxn>
                  <a:cxn ang="0">
                    <a:pos x="86" y="388"/>
                  </a:cxn>
                  <a:cxn ang="0">
                    <a:pos x="67" y="422"/>
                  </a:cxn>
                  <a:cxn ang="0">
                    <a:pos x="45" y="448"/>
                  </a:cxn>
                  <a:cxn ang="0">
                    <a:pos x="29" y="444"/>
                  </a:cxn>
                  <a:cxn ang="0">
                    <a:pos x="14" y="400"/>
                  </a:cxn>
                  <a:cxn ang="0">
                    <a:pos x="2" y="337"/>
                  </a:cxn>
                  <a:cxn ang="0">
                    <a:pos x="1" y="274"/>
                  </a:cxn>
                  <a:cxn ang="0">
                    <a:pos x="9" y="212"/>
                  </a:cxn>
                  <a:cxn ang="0">
                    <a:pos x="26" y="154"/>
                  </a:cxn>
                  <a:cxn ang="0">
                    <a:pos x="53" y="101"/>
                  </a:cxn>
                  <a:cxn ang="0">
                    <a:pos x="90" y="57"/>
                  </a:cxn>
                  <a:cxn ang="0">
                    <a:pos x="134" y="25"/>
                  </a:cxn>
                  <a:cxn ang="0">
                    <a:pos x="191" y="5"/>
                  </a:cxn>
                  <a:cxn ang="0">
                    <a:pos x="255" y="0"/>
                  </a:cxn>
                </a:cxnLst>
                <a:rect l="0" t="0" r="r" b="b"/>
                <a:pathLst>
                  <a:path w="525" h="458">
                    <a:moveTo>
                      <a:pt x="255" y="0"/>
                    </a:moveTo>
                    <a:lnTo>
                      <a:pt x="287" y="3"/>
                    </a:lnTo>
                    <a:lnTo>
                      <a:pt x="319" y="10"/>
                    </a:lnTo>
                    <a:lnTo>
                      <a:pt x="349" y="21"/>
                    </a:lnTo>
                    <a:lnTo>
                      <a:pt x="379" y="35"/>
                    </a:lnTo>
                    <a:lnTo>
                      <a:pt x="408" y="53"/>
                    </a:lnTo>
                    <a:lnTo>
                      <a:pt x="435" y="74"/>
                    </a:lnTo>
                    <a:lnTo>
                      <a:pt x="461" y="98"/>
                    </a:lnTo>
                    <a:lnTo>
                      <a:pt x="484" y="126"/>
                    </a:lnTo>
                    <a:lnTo>
                      <a:pt x="506" y="156"/>
                    </a:lnTo>
                    <a:lnTo>
                      <a:pt x="525" y="189"/>
                    </a:lnTo>
                    <a:lnTo>
                      <a:pt x="521" y="207"/>
                    </a:lnTo>
                    <a:lnTo>
                      <a:pt x="513" y="223"/>
                    </a:lnTo>
                    <a:lnTo>
                      <a:pt x="503" y="239"/>
                    </a:lnTo>
                    <a:lnTo>
                      <a:pt x="489" y="254"/>
                    </a:lnTo>
                    <a:lnTo>
                      <a:pt x="473" y="268"/>
                    </a:lnTo>
                    <a:lnTo>
                      <a:pt x="454" y="280"/>
                    </a:lnTo>
                    <a:lnTo>
                      <a:pt x="434" y="290"/>
                    </a:lnTo>
                    <a:lnTo>
                      <a:pt x="411" y="297"/>
                    </a:lnTo>
                    <a:lnTo>
                      <a:pt x="387" y="302"/>
                    </a:lnTo>
                    <a:lnTo>
                      <a:pt x="361" y="304"/>
                    </a:lnTo>
                    <a:lnTo>
                      <a:pt x="327" y="302"/>
                    </a:lnTo>
                    <a:lnTo>
                      <a:pt x="295" y="298"/>
                    </a:lnTo>
                    <a:lnTo>
                      <a:pt x="266" y="292"/>
                    </a:lnTo>
                    <a:lnTo>
                      <a:pt x="239" y="283"/>
                    </a:lnTo>
                    <a:lnTo>
                      <a:pt x="214" y="274"/>
                    </a:lnTo>
                    <a:lnTo>
                      <a:pt x="192" y="264"/>
                    </a:lnTo>
                    <a:lnTo>
                      <a:pt x="173" y="253"/>
                    </a:lnTo>
                    <a:lnTo>
                      <a:pt x="156" y="242"/>
                    </a:lnTo>
                    <a:lnTo>
                      <a:pt x="142" y="232"/>
                    </a:lnTo>
                    <a:lnTo>
                      <a:pt x="131" y="223"/>
                    </a:lnTo>
                    <a:lnTo>
                      <a:pt x="121" y="214"/>
                    </a:lnTo>
                    <a:lnTo>
                      <a:pt x="115" y="208"/>
                    </a:lnTo>
                    <a:lnTo>
                      <a:pt x="111" y="204"/>
                    </a:lnTo>
                    <a:lnTo>
                      <a:pt x="110" y="202"/>
                    </a:lnTo>
                    <a:lnTo>
                      <a:pt x="114" y="236"/>
                    </a:lnTo>
                    <a:lnTo>
                      <a:pt x="115" y="266"/>
                    </a:lnTo>
                    <a:lnTo>
                      <a:pt x="113" y="295"/>
                    </a:lnTo>
                    <a:lnTo>
                      <a:pt x="109" y="322"/>
                    </a:lnTo>
                    <a:lnTo>
                      <a:pt x="103" y="346"/>
                    </a:lnTo>
                    <a:lnTo>
                      <a:pt x="95" y="368"/>
                    </a:lnTo>
                    <a:lnTo>
                      <a:pt x="86" y="388"/>
                    </a:lnTo>
                    <a:lnTo>
                      <a:pt x="77" y="406"/>
                    </a:lnTo>
                    <a:lnTo>
                      <a:pt x="67" y="422"/>
                    </a:lnTo>
                    <a:lnTo>
                      <a:pt x="56" y="436"/>
                    </a:lnTo>
                    <a:lnTo>
                      <a:pt x="45" y="448"/>
                    </a:lnTo>
                    <a:lnTo>
                      <a:pt x="35" y="458"/>
                    </a:lnTo>
                    <a:lnTo>
                      <a:pt x="29" y="444"/>
                    </a:lnTo>
                    <a:lnTo>
                      <a:pt x="23" y="430"/>
                    </a:lnTo>
                    <a:lnTo>
                      <a:pt x="14" y="400"/>
                    </a:lnTo>
                    <a:lnTo>
                      <a:pt x="7" y="368"/>
                    </a:lnTo>
                    <a:lnTo>
                      <a:pt x="2" y="337"/>
                    </a:lnTo>
                    <a:lnTo>
                      <a:pt x="0" y="305"/>
                    </a:lnTo>
                    <a:lnTo>
                      <a:pt x="1" y="274"/>
                    </a:lnTo>
                    <a:lnTo>
                      <a:pt x="4" y="242"/>
                    </a:lnTo>
                    <a:lnTo>
                      <a:pt x="9" y="212"/>
                    </a:lnTo>
                    <a:lnTo>
                      <a:pt x="17" y="182"/>
                    </a:lnTo>
                    <a:lnTo>
                      <a:pt x="26" y="154"/>
                    </a:lnTo>
                    <a:lnTo>
                      <a:pt x="39" y="126"/>
                    </a:lnTo>
                    <a:lnTo>
                      <a:pt x="53" y="101"/>
                    </a:lnTo>
                    <a:lnTo>
                      <a:pt x="70" y="78"/>
                    </a:lnTo>
                    <a:lnTo>
                      <a:pt x="90" y="57"/>
                    </a:lnTo>
                    <a:lnTo>
                      <a:pt x="111" y="40"/>
                    </a:lnTo>
                    <a:lnTo>
                      <a:pt x="134" y="25"/>
                    </a:lnTo>
                    <a:lnTo>
                      <a:pt x="160" y="14"/>
                    </a:lnTo>
                    <a:lnTo>
                      <a:pt x="191" y="5"/>
                    </a:lnTo>
                    <a:lnTo>
                      <a:pt x="223" y="0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80"/>
              <p:cNvSpPr>
                <a:spLocks/>
              </p:cNvSpPr>
              <p:nvPr/>
            </p:nvSpPr>
            <p:spPr bwMode="auto">
              <a:xfrm>
                <a:off x="2405062" y="4189413"/>
                <a:ext cx="23813" cy="238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2" y="2"/>
                  </a:cxn>
                  <a:cxn ang="0">
                    <a:pos x="15" y="6"/>
                  </a:cxn>
                  <a:cxn ang="0">
                    <a:pos x="15" y="10"/>
                  </a:cxn>
                  <a:cxn ang="0">
                    <a:pos x="13" y="12"/>
                  </a:cxn>
                  <a:cxn ang="0">
                    <a:pos x="12" y="14"/>
                  </a:cxn>
                  <a:cxn ang="0">
                    <a:pos x="10" y="15"/>
                  </a:cxn>
                  <a:cxn ang="0">
                    <a:pos x="5" y="15"/>
                  </a:cxn>
                  <a:cxn ang="0">
                    <a:pos x="3" y="14"/>
                  </a:cxn>
                  <a:cxn ang="0">
                    <a:pos x="2" y="12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3" y="2"/>
                  </a:cxn>
                  <a:cxn ang="0">
                    <a:pos x="8" y="0"/>
                  </a:cxn>
                </a:cxnLst>
                <a:rect l="0" t="0" r="r" b="b"/>
                <a:pathLst>
                  <a:path w="15" h="15">
                    <a:moveTo>
                      <a:pt x="8" y="0"/>
                    </a:moveTo>
                    <a:lnTo>
                      <a:pt x="12" y="2"/>
                    </a:lnTo>
                    <a:lnTo>
                      <a:pt x="15" y="6"/>
                    </a:lnTo>
                    <a:lnTo>
                      <a:pt x="15" y="10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10" y="15"/>
                    </a:lnTo>
                    <a:lnTo>
                      <a:pt x="5" y="15"/>
                    </a:lnTo>
                    <a:lnTo>
                      <a:pt x="3" y="14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1"/>
              <p:cNvSpPr>
                <a:spLocks/>
              </p:cNvSpPr>
              <p:nvPr/>
            </p:nvSpPr>
            <p:spPr bwMode="auto">
              <a:xfrm>
                <a:off x="2400299" y="4302125"/>
                <a:ext cx="25400" cy="254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1" y="0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8"/>
                  </a:cxn>
                  <a:cxn ang="0">
                    <a:pos x="14" y="12"/>
                  </a:cxn>
                  <a:cxn ang="0">
                    <a:pos x="13" y="14"/>
                  </a:cxn>
                  <a:cxn ang="0">
                    <a:pos x="8" y="16"/>
                  </a:cxn>
                  <a:cxn ang="0">
                    <a:pos x="4" y="14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3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11" y="0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8"/>
                    </a:lnTo>
                    <a:lnTo>
                      <a:pt x="14" y="12"/>
                    </a:lnTo>
                    <a:lnTo>
                      <a:pt x="13" y="14"/>
                    </a:lnTo>
                    <a:lnTo>
                      <a:pt x="8" y="16"/>
                    </a:lnTo>
                    <a:lnTo>
                      <a:pt x="4" y="14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82"/>
              <p:cNvSpPr>
                <a:spLocks/>
              </p:cNvSpPr>
              <p:nvPr/>
            </p:nvSpPr>
            <p:spPr bwMode="auto">
              <a:xfrm>
                <a:off x="2605087" y="2446338"/>
                <a:ext cx="60325" cy="4318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9" y="1"/>
                  </a:cxn>
                  <a:cxn ang="0">
                    <a:pos x="11" y="6"/>
                  </a:cxn>
                  <a:cxn ang="0">
                    <a:pos x="15" y="14"/>
                  </a:cxn>
                  <a:cxn ang="0">
                    <a:pos x="19" y="25"/>
                  </a:cxn>
                  <a:cxn ang="0">
                    <a:pos x="24" y="38"/>
                  </a:cxn>
                  <a:cxn ang="0">
                    <a:pos x="28" y="54"/>
                  </a:cxn>
                  <a:cxn ang="0">
                    <a:pos x="33" y="72"/>
                  </a:cxn>
                  <a:cxn ang="0">
                    <a:pos x="35" y="92"/>
                  </a:cxn>
                  <a:cxn ang="0">
                    <a:pos x="37" y="114"/>
                  </a:cxn>
                  <a:cxn ang="0">
                    <a:pos x="38" y="137"/>
                  </a:cxn>
                  <a:cxn ang="0">
                    <a:pos x="35" y="162"/>
                  </a:cxn>
                  <a:cxn ang="0">
                    <a:pos x="31" y="188"/>
                  </a:cxn>
                  <a:cxn ang="0">
                    <a:pos x="24" y="216"/>
                  </a:cxn>
                  <a:cxn ang="0">
                    <a:pos x="14" y="243"/>
                  </a:cxn>
                  <a:cxn ang="0">
                    <a:pos x="0" y="272"/>
                  </a:cxn>
                  <a:cxn ang="0">
                    <a:pos x="0" y="270"/>
                  </a:cxn>
                  <a:cxn ang="0">
                    <a:pos x="3" y="265"/>
                  </a:cxn>
                  <a:cxn ang="0">
                    <a:pos x="6" y="256"/>
                  </a:cxn>
                  <a:cxn ang="0">
                    <a:pos x="10" y="243"/>
                  </a:cxn>
                  <a:cxn ang="0">
                    <a:pos x="14" y="228"/>
                  </a:cxn>
                  <a:cxn ang="0">
                    <a:pos x="18" y="210"/>
                  </a:cxn>
                  <a:cxn ang="0">
                    <a:pos x="22" y="190"/>
                  </a:cxn>
                  <a:cxn ang="0">
                    <a:pos x="25" y="167"/>
                  </a:cxn>
                  <a:cxn ang="0">
                    <a:pos x="27" y="143"/>
                  </a:cxn>
                  <a:cxn ang="0">
                    <a:pos x="27" y="116"/>
                  </a:cxn>
                  <a:cxn ang="0">
                    <a:pos x="26" y="89"/>
                  </a:cxn>
                  <a:cxn ang="0">
                    <a:pos x="22" y="60"/>
                  </a:cxn>
                  <a:cxn ang="0">
                    <a:pos x="17" y="30"/>
                  </a:cxn>
                  <a:cxn ang="0">
                    <a:pos x="8" y="0"/>
                  </a:cxn>
                </a:cxnLst>
                <a:rect l="0" t="0" r="r" b="b"/>
                <a:pathLst>
                  <a:path w="38" h="272">
                    <a:moveTo>
                      <a:pt x="8" y="0"/>
                    </a:moveTo>
                    <a:lnTo>
                      <a:pt x="9" y="1"/>
                    </a:lnTo>
                    <a:lnTo>
                      <a:pt x="11" y="6"/>
                    </a:lnTo>
                    <a:lnTo>
                      <a:pt x="15" y="14"/>
                    </a:lnTo>
                    <a:lnTo>
                      <a:pt x="19" y="25"/>
                    </a:lnTo>
                    <a:lnTo>
                      <a:pt x="24" y="38"/>
                    </a:lnTo>
                    <a:lnTo>
                      <a:pt x="28" y="54"/>
                    </a:lnTo>
                    <a:lnTo>
                      <a:pt x="33" y="72"/>
                    </a:lnTo>
                    <a:lnTo>
                      <a:pt x="35" y="92"/>
                    </a:lnTo>
                    <a:lnTo>
                      <a:pt x="37" y="114"/>
                    </a:lnTo>
                    <a:lnTo>
                      <a:pt x="38" y="137"/>
                    </a:lnTo>
                    <a:lnTo>
                      <a:pt x="35" y="162"/>
                    </a:lnTo>
                    <a:lnTo>
                      <a:pt x="31" y="188"/>
                    </a:lnTo>
                    <a:lnTo>
                      <a:pt x="24" y="216"/>
                    </a:lnTo>
                    <a:lnTo>
                      <a:pt x="14" y="243"/>
                    </a:lnTo>
                    <a:lnTo>
                      <a:pt x="0" y="272"/>
                    </a:lnTo>
                    <a:lnTo>
                      <a:pt x="0" y="270"/>
                    </a:lnTo>
                    <a:lnTo>
                      <a:pt x="3" y="265"/>
                    </a:lnTo>
                    <a:lnTo>
                      <a:pt x="6" y="256"/>
                    </a:lnTo>
                    <a:lnTo>
                      <a:pt x="10" y="243"/>
                    </a:lnTo>
                    <a:lnTo>
                      <a:pt x="14" y="228"/>
                    </a:lnTo>
                    <a:lnTo>
                      <a:pt x="18" y="210"/>
                    </a:lnTo>
                    <a:lnTo>
                      <a:pt x="22" y="190"/>
                    </a:lnTo>
                    <a:lnTo>
                      <a:pt x="25" y="167"/>
                    </a:lnTo>
                    <a:lnTo>
                      <a:pt x="27" y="143"/>
                    </a:lnTo>
                    <a:lnTo>
                      <a:pt x="27" y="116"/>
                    </a:lnTo>
                    <a:lnTo>
                      <a:pt x="26" y="89"/>
                    </a:lnTo>
                    <a:lnTo>
                      <a:pt x="22" y="60"/>
                    </a:lnTo>
                    <a:lnTo>
                      <a:pt x="17" y="3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83"/>
              <p:cNvSpPr>
                <a:spLocks/>
              </p:cNvSpPr>
              <p:nvPr/>
            </p:nvSpPr>
            <p:spPr bwMode="auto">
              <a:xfrm>
                <a:off x="2125662" y="2246313"/>
                <a:ext cx="390525" cy="257175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214" y="1"/>
                  </a:cxn>
                  <a:cxn ang="0">
                    <a:pos x="216" y="5"/>
                  </a:cxn>
                  <a:cxn ang="0">
                    <a:pos x="220" y="10"/>
                  </a:cxn>
                  <a:cxn ang="0">
                    <a:pos x="225" y="18"/>
                  </a:cxn>
                  <a:cxn ang="0">
                    <a:pos x="231" y="27"/>
                  </a:cxn>
                  <a:cxn ang="0">
                    <a:pos x="236" y="37"/>
                  </a:cxn>
                  <a:cxn ang="0">
                    <a:pos x="241" y="49"/>
                  </a:cxn>
                  <a:cxn ang="0">
                    <a:pos x="244" y="61"/>
                  </a:cxn>
                  <a:cxn ang="0">
                    <a:pos x="246" y="74"/>
                  </a:cxn>
                  <a:cxn ang="0">
                    <a:pos x="246" y="87"/>
                  </a:cxn>
                  <a:cxn ang="0">
                    <a:pos x="242" y="100"/>
                  </a:cxn>
                  <a:cxn ang="0">
                    <a:pos x="235" y="113"/>
                  </a:cxn>
                  <a:cxn ang="0">
                    <a:pos x="225" y="126"/>
                  </a:cxn>
                  <a:cxn ang="0">
                    <a:pos x="211" y="138"/>
                  </a:cxn>
                  <a:cxn ang="0">
                    <a:pos x="191" y="148"/>
                  </a:cxn>
                  <a:cxn ang="0">
                    <a:pos x="170" y="156"/>
                  </a:cxn>
                  <a:cxn ang="0">
                    <a:pos x="147" y="160"/>
                  </a:cxn>
                  <a:cxn ang="0">
                    <a:pos x="125" y="162"/>
                  </a:cxn>
                  <a:cxn ang="0">
                    <a:pos x="102" y="161"/>
                  </a:cxn>
                  <a:cxn ang="0">
                    <a:pos x="80" y="157"/>
                  </a:cxn>
                  <a:cxn ang="0">
                    <a:pos x="59" y="152"/>
                  </a:cxn>
                  <a:cxn ang="0">
                    <a:pos x="41" y="146"/>
                  </a:cxn>
                  <a:cxn ang="0">
                    <a:pos x="24" y="138"/>
                  </a:cxn>
                  <a:cxn ang="0">
                    <a:pos x="10" y="129"/>
                  </a:cxn>
                  <a:cxn ang="0">
                    <a:pos x="0" y="119"/>
                  </a:cxn>
                  <a:cxn ang="0">
                    <a:pos x="2" y="120"/>
                  </a:cxn>
                  <a:cxn ang="0">
                    <a:pos x="7" y="121"/>
                  </a:cxn>
                  <a:cxn ang="0">
                    <a:pos x="16" y="124"/>
                  </a:cxn>
                  <a:cxn ang="0">
                    <a:pos x="27" y="126"/>
                  </a:cxn>
                  <a:cxn ang="0">
                    <a:pos x="41" y="128"/>
                  </a:cxn>
                  <a:cxn ang="0">
                    <a:pos x="55" y="130"/>
                  </a:cxn>
                  <a:cxn ang="0">
                    <a:pos x="72" y="130"/>
                  </a:cxn>
                  <a:cxn ang="0">
                    <a:pos x="89" y="129"/>
                  </a:cxn>
                  <a:cxn ang="0">
                    <a:pos x="106" y="126"/>
                  </a:cxn>
                  <a:cxn ang="0">
                    <a:pos x="124" y="121"/>
                  </a:cxn>
                  <a:cxn ang="0">
                    <a:pos x="141" y="113"/>
                  </a:cxn>
                  <a:cxn ang="0">
                    <a:pos x="157" y="102"/>
                  </a:cxn>
                  <a:cxn ang="0">
                    <a:pos x="154" y="102"/>
                  </a:cxn>
                  <a:cxn ang="0">
                    <a:pos x="149" y="103"/>
                  </a:cxn>
                  <a:cxn ang="0">
                    <a:pos x="141" y="102"/>
                  </a:cxn>
                  <a:cxn ang="0">
                    <a:pos x="130" y="101"/>
                  </a:cxn>
                  <a:cxn ang="0">
                    <a:pos x="119" y="100"/>
                  </a:cxn>
                  <a:cxn ang="0">
                    <a:pos x="106" y="96"/>
                  </a:cxn>
                  <a:cxn ang="0">
                    <a:pos x="94" y="90"/>
                  </a:cxn>
                  <a:cxn ang="0">
                    <a:pos x="82" y="82"/>
                  </a:cxn>
                  <a:cxn ang="0">
                    <a:pos x="71" y="71"/>
                  </a:cxn>
                  <a:cxn ang="0">
                    <a:pos x="73" y="71"/>
                  </a:cxn>
                  <a:cxn ang="0">
                    <a:pos x="77" y="72"/>
                  </a:cxn>
                  <a:cxn ang="0">
                    <a:pos x="84" y="73"/>
                  </a:cxn>
                  <a:cxn ang="0">
                    <a:pos x="92" y="73"/>
                  </a:cxn>
                  <a:cxn ang="0">
                    <a:pos x="102" y="73"/>
                  </a:cxn>
                  <a:cxn ang="0">
                    <a:pos x="125" y="72"/>
                  </a:cxn>
                  <a:cxn ang="0">
                    <a:pos x="138" y="70"/>
                  </a:cxn>
                  <a:cxn ang="0">
                    <a:pos x="151" y="68"/>
                  </a:cxn>
                  <a:cxn ang="0">
                    <a:pos x="163" y="63"/>
                  </a:cxn>
                  <a:cxn ang="0">
                    <a:pos x="175" y="57"/>
                  </a:cxn>
                  <a:cxn ang="0">
                    <a:pos x="186" y="50"/>
                  </a:cxn>
                  <a:cxn ang="0">
                    <a:pos x="195" y="41"/>
                  </a:cxn>
                  <a:cxn ang="0">
                    <a:pos x="203" y="30"/>
                  </a:cxn>
                  <a:cxn ang="0">
                    <a:pos x="209" y="16"/>
                  </a:cxn>
                  <a:cxn ang="0">
                    <a:pos x="212" y="0"/>
                  </a:cxn>
                </a:cxnLst>
                <a:rect l="0" t="0" r="r" b="b"/>
                <a:pathLst>
                  <a:path w="246" h="162">
                    <a:moveTo>
                      <a:pt x="212" y="0"/>
                    </a:moveTo>
                    <a:lnTo>
                      <a:pt x="214" y="1"/>
                    </a:lnTo>
                    <a:lnTo>
                      <a:pt x="216" y="5"/>
                    </a:lnTo>
                    <a:lnTo>
                      <a:pt x="220" y="10"/>
                    </a:lnTo>
                    <a:lnTo>
                      <a:pt x="225" y="18"/>
                    </a:lnTo>
                    <a:lnTo>
                      <a:pt x="231" y="27"/>
                    </a:lnTo>
                    <a:lnTo>
                      <a:pt x="236" y="37"/>
                    </a:lnTo>
                    <a:lnTo>
                      <a:pt x="241" y="49"/>
                    </a:lnTo>
                    <a:lnTo>
                      <a:pt x="244" y="61"/>
                    </a:lnTo>
                    <a:lnTo>
                      <a:pt x="246" y="74"/>
                    </a:lnTo>
                    <a:lnTo>
                      <a:pt x="246" y="87"/>
                    </a:lnTo>
                    <a:lnTo>
                      <a:pt x="242" y="100"/>
                    </a:lnTo>
                    <a:lnTo>
                      <a:pt x="235" y="113"/>
                    </a:lnTo>
                    <a:lnTo>
                      <a:pt x="225" y="126"/>
                    </a:lnTo>
                    <a:lnTo>
                      <a:pt x="211" y="138"/>
                    </a:lnTo>
                    <a:lnTo>
                      <a:pt x="191" y="148"/>
                    </a:lnTo>
                    <a:lnTo>
                      <a:pt x="170" y="156"/>
                    </a:lnTo>
                    <a:lnTo>
                      <a:pt x="147" y="160"/>
                    </a:lnTo>
                    <a:lnTo>
                      <a:pt x="125" y="162"/>
                    </a:lnTo>
                    <a:lnTo>
                      <a:pt x="102" y="161"/>
                    </a:lnTo>
                    <a:lnTo>
                      <a:pt x="80" y="157"/>
                    </a:lnTo>
                    <a:lnTo>
                      <a:pt x="59" y="152"/>
                    </a:lnTo>
                    <a:lnTo>
                      <a:pt x="41" y="146"/>
                    </a:lnTo>
                    <a:lnTo>
                      <a:pt x="24" y="138"/>
                    </a:lnTo>
                    <a:lnTo>
                      <a:pt x="10" y="129"/>
                    </a:lnTo>
                    <a:lnTo>
                      <a:pt x="0" y="119"/>
                    </a:lnTo>
                    <a:lnTo>
                      <a:pt x="2" y="120"/>
                    </a:lnTo>
                    <a:lnTo>
                      <a:pt x="7" y="121"/>
                    </a:lnTo>
                    <a:lnTo>
                      <a:pt x="16" y="124"/>
                    </a:lnTo>
                    <a:lnTo>
                      <a:pt x="27" y="126"/>
                    </a:lnTo>
                    <a:lnTo>
                      <a:pt x="41" y="128"/>
                    </a:lnTo>
                    <a:lnTo>
                      <a:pt x="55" y="130"/>
                    </a:lnTo>
                    <a:lnTo>
                      <a:pt x="72" y="130"/>
                    </a:lnTo>
                    <a:lnTo>
                      <a:pt x="89" y="129"/>
                    </a:lnTo>
                    <a:lnTo>
                      <a:pt x="106" y="126"/>
                    </a:lnTo>
                    <a:lnTo>
                      <a:pt x="124" y="121"/>
                    </a:lnTo>
                    <a:lnTo>
                      <a:pt x="141" y="113"/>
                    </a:lnTo>
                    <a:lnTo>
                      <a:pt x="157" y="102"/>
                    </a:lnTo>
                    <a:lnTo>
                      <a:pt x="154" y="102"/>
                    </a:lnTo>
                    <a:lnTo>
                      <a:pt x="149" y="103"/>
                    </a:lnTo>
                    <a:lnTo>
                      <a:pt x="141" y="102"/>
                    </a:lnTo>
                    <a:lnTo>
                      <a:pt x="130" y="101"/>
                    </a:lnTo>
                    <a:lnTo>
                      <a:pt x="119" y="100"/>
                    </a:lnTo>
                    <a:lnTo>
                      <a:pt x="106" y="96"/>
                    </a:lnTo>
                    <a:lnTo>
                      <a:pt x="94" y="90"/>
                    </a:lnTo>
                    <a:lnTo>
                      <a:pt x="82" y="82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7" y="72"/>
                    </a:lnTo>
                    <a:lnTo>
                      <a:pt x="84" y="73"/>
                    </a:lnTo>
                    <a:lnTo>
                      <a:pt x="92" y="73"/>
                    </a:lnTo>
                    <a:lnTo>
                      <a:pt x="102" y="73"/>
                    </a:lnTo>
                    <a:lnTo>
                      <a:pt x="125" y="72"/>
                    </a:lnTo>
                    <a:lnTo>
                      <a:pt x="138" y="70"/>
                    </a:lnTo>
                    <a:lnTo>
                      <a:pt x="151" y="68"/>
                    </a:lnTo>
                    <a:lnTo>
                      <a:pt x="163" y="63"/>
                    </a:lnTo>
                    <a:lnTo>
                      <a:pt x="175" y="57"/>
                    </a:lnTo>
                    <a:lnTo>
                      <a:pt x="186" y="50"/>
                    </a:lnTo>
                    <a:lnTo>
                      <a:pt x="195" y="41"/>
                    </a:lnTo>
                    <a:lnTo>
                      <a:pt x="203" y="30"/>
                    </a:lnTo>
                    <a:lnTo>
                      <a:pt x="209" y="1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3636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84"/>
              <p:cNvSpPr>
                <a:spLocks/>
              </p:cNvSpPr>
              <p:nvPr/>
            </p:nvSpPr>
            <p:spPr bwMode="auto">
              <a:xfrm>
                <a:off x="2625724" y="3659188"/>
                <a:ext cx="274638" cy="608013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09" y="0"/>
                  </a:cxn>
                  <a:cxn ang="0">
                    <a:pos x="115" y="1"/>
                  </a:cxn>
                  <a:cxn ang="0">
                    <a:pos x="120" y="4"/>
                  </a:cxn>
                  <a:cxn ang="0">
                    <a:pos x="126" y="8"/>
                  </a:cxn>
                  <a:cxn ang="0">
                    <a:pos x="130" y="16"/>
                  </a:cxn>
                  <a:cxn ang="0">
                    <a:pos x="134" y="25"/>
                  </a:cxn>
                  <a:cxn ang="0">
                    <a:pos x="136" y="35"/>
                  </a:cxn>
                  <a:cxn ang="0">
                    <a:pos x="141" y="65"/>
                  </a:cxn>
                  <a:cxn ang="0">
                    <a:pos x="144" y="85"/>
                  </a:cxn>
                  <a:cxn ang="0">
                    <a:pos x="148" y="107"/>
                  </a:cxn>
                  <a:cxn ang="0">
                    <a:pos x="151" y="131"/>
                  </a:cxn>
                  <a:cxn ang="0">
                    <a:pos x="154" y="156"/>
                  </a:cxn>
                  <a:cxn ang="0">
                    <a:pos x="158" y="181"/>
                  </a:cxn>
                  <a:cxn ang="0">
                    <a:pos x="162" y="206"/>
                  </a:cxn>
                  <a:cxn ang="0">
                    <a:pos x="165" y="231"/>
                  </a:cxn>
                  <a:cxn ang="0">
                    <a:pos x="168" y="253"/>
                  </a:cxn>
                  <a:cxn ang="0">
                    <a:pos x="170" y="274"/>
                  </a:cxn>
                  <a:cxn ang="0">
                    <a:pos x="172" y="292"/>
                  </a:cxn>
                  <a:cxn ang="0">
                    <a:pos x="173" y="306"/>
                  </a:cxn>
                  <a:cxn ang="0">
                    <a:pos x="173" y="317"/>
                  </a:cxn>
                  <a:cxn ang="0">
                    <a:pos x="173" y="330"/>
                  </a:cxn>
                  <a:cxn ang="0">
                    <a:pos x="170" y="340"/>
                  </a:cxn>
                  <a:cxn ang="0">
                    <a:pos x="165" y="348"/>
                  </a:cxn>
                  <a:cxn ang="0">
                    <a:pos x="160" y="354"/>
                  </a:cxn>
                  <a:cxn ang="0">
                    <a:pos x="152" y="359"/>
                  </a:cxn>
                  <a:cxn ang="0">
                    <a:pos x="145" y="362"/>
                  </a:cxn>
                  <a:cxn ang="0">
                    <a:pos x="138" y="364"/>
                  </a:cxn>
                  <a:cxn ang="0">
                    <a:pos x="131" y="365"/>
                  </a:cxn>
                  <a:cxn ang="0">
                    <a:pos x="122" y="368"/>
                  </a:cxn>
                  <a:cxn ang="0">
                    <a:pos x="111" y="370"/>
                  </a:cxn>
                  <a:cxn ang="0">
                    <a:pos x="100" y="373"/>
                  </a:cxn>
                  <a:cxn ang="0">
                    <a:pos x="88" y="375"/>
                  </a:cxn>
                  <a:cxn ang="0">
                    <a:pos x="77" y="378"/>
                  </a:cxn>
                  <a:cxn ang="0">
                    <a:pos x="67" y="380"/>
                  </a:cxn>
                  <a:cxn ang="0">
                    <a:pos x="59" y="381"/>
                  </a:cxn>
                  <a:cxn ang="0">
                    <a:pos x="54" y="382"/>
                  </a:cxn>
                  <a:cxn ang="0">
                    <a:pos x="52" y="383"/>
                  </a:cxn>
                  <a:cxn ang="0">
                    <a:pos x="52" y="381"/>
                  </a:cxn>
                  <a:cxn ang="0">
                    <a:pos x="51" y="373"/>
                  </a:cxn>
                  <a:cxn ang="0">
                    <a:pos x="51" y="361"/>
                  </a:cxn>
                  <a:cxn ang="0">
                    <a:pos x="49" y="346"/>
                  </a:cxn>
                  <a:cxn ang="0">
                    <a:pos x="48" y="325"/>
                  </a:cxn>
                  <a:cxn ang="0">
                    <a:pos x="47" y="302"/>
                  </a:cxn>
                  <a:cxn ang="0">
                    <a:pos x="44" y="276"/>
                  </a:cxn>
                  <a:cxn ang="0">
                    <a:pos x="40" y="246"/>
                  </a:cxn>
                  <a:cxn ang="0">
                    <a:pos x="36" y="214"/>
                  </a:cxn>
                  <a:cxn ang="0">
                    <a:pos x="31" y="180"/>
                  </a:cxn>
                  <a:cxn ang="0">
                    <a:pos x="25" y="143"/>
                  </a:cxn>
                  <a:cxn ang="0">
                    <a:pos x="17" y="105"/>
                  </a:cxn>
                  <a:cxn ang="0">
                    <a:pos x="9" y="66"/>
                  </a:cxn>
                  <a:cxn ang="0">
                    <a:pos x="0" y="26"/>
                  </a:cxn>
                  <a:cxn ang="0">
                    <a:pos x="9" y="26"/>
                  </a:cxn>
                  <a:cxn ang="0">
                    <a:pos x="100" y="0"/>
                  </a:cxn>
                </a:cxnLst>
                <a:rect l="0" t="0" r="r" b="b"/>
                <a:pathLst>
                  <a:path w="173" h="383">
                    <a:moveTo>
                      <a:pt x="100" y="0"/>
                    </a:moveTo>
                    <a:lnTo>
                      <a:pt x="109" y="0"/>
                    </a:lnTo>
                    <a:lnTo>
                      <a:pt x="115" y="1"/>
                    </a:lnTo>
                    <a:lnTo>
                      <a:pt x="120" y="4"/>
                    </a:lnTo>
                    <a:lnTo>
                      <a:pt x="126" y="8"/>
                    </a:lnTo>
                    <a:lnTo>
                      <a:pt x="130" y="16"/>
                    </a:lnTo>
                    <a:lnTo>
                      <a:pt x="134" y="25"/>
                    </a:lnTo>
                    <a:lnTo>
                      <a:pt x="136" y="35"/>
                    </a:lnTo>
                    <a:lnTo>
                      <a:pt x="141" y="65"/>
                    </a:lnTo>
                    <a:lnTo>
                      <a:pt x="144" y="85"/>
                    </a:lnTo>
                    <a:lnTo>
                      <a:pt x="148" y="107"/>
                    </a:lnTo>
                    <a:lnTo>
                      <a:pt x="151" y="131"/>
                    </a:lnTo>
                    <a:lnTo>
                      <a:pt x="154" y="156"/>
                    </a:lnTo>
                    <a:lnTo>
                      <a:pt x="158" y="181"/>
                    </a:lnTo>
                    <a:lnTo>
                      <a:pt x="162" y="206"/>
                    </a:lnTo>
                    <a:lnTo>
                      <a:pt x="165" y="231"/>
                    </a:lnTo>
                    <a:lnTo>
                      <a:pt x="168" y="253"/>
                    </a:lnTo>
                    <a:lnTo>
                      <a:pt x="170" y="274"/>
                    </a:lnTo>
                    <a:lnTo>
                      <a:pt x="172" y="292"/>
                    </a:lnTo>
                    <a:lnTo>
                      <a:pt x="173" y="306"/>
                    </a:lnTo>
                    <a:lnTo>
                      <a:pt x="173" y="317"/>
                    </a:lnTo>
                    <a:lnTo>
                      <a:pt x="173" y="330"/>
                    </a:lnTo>
                    <a:lnTo>
                      <a:pt x="170" y="340"/>
                    </a:lnTo>
                    <a:lnTo>
                      <a:pt x="165" y="348"/>
                    </a:lnTo>
                    <a:lnTo>
                      <a:pt x="160" y="354"/>
                    </a:lnTo>
                    <a:lnTo>
                      <a:pt x="152" y="359"/>
                    </a:lnTo>
                    <a:lnTo>
                      <a:pt x="145" y="362"/>
                    </a:lnTo>
                    <a:lnTo>
                      <a:pt x="138" y="364"/>
                    </a:lnTo>
                    <a:lnTo>
                      <a:pt x="131" y="365"/>
                    </a:lnTo>
                    <a:lnTo>
                      <a:pt x="122" y="368"/>
                    </a:lnTo>
                    <a:lnTo>
                      <a:pt x="111" y="370"/>
                    </a:lnTo>
                    <a:lnTo>
                      <a:pt x="100" y="373"/>
                    </a:lnTo>
                    <a:lnTo>
                      <a:pt x="88" y="375"/>
                    </a:lnTo>
                    <a:lnTo>
                      <a:pt x="77" y="378"/>
                    </a:lnTo>
                    <a:lnTo>
                      <a:pt x="67" y="380"/>
                    </a:lnTo>
                    <a:lnTo>
                      <a:pt x="59" y="381"/>
                    </a:lnTo>
                    <a:lnTo>
                      <a:pt x="54" y="382"/>
                    </a:lnTo>
                    <a:lnTo>
                      <a:pt x="52" y="383"/>
                    </a:lnTo>
                    <a:lnTo>
                      <a:pt x="52" y="381"/>
                    </a:lnTo>
                    <a:lnTo>
                      <a:pt x="51" y="373"/>
                    </a:lnTo>
                    <a:lnTo>
                      <a:pt x="51" y="361"/>
                    </a:lnTo>
                    <a:lnTo>
                      <a:pt x="49" y="346"/>
                    </a:lnTo>
                    <a:lnTo>
                      <a:pt x="48" y="325"/>
                    </a:lnTo>
                    <a:lnTo>
                      <a:pt x="47" y="302"/>
                    </a:lnTo>
                    <a:lnTo>
                      <a:pt x="44" y="276"/>
                    </a:lnTo>
                    <a:lnTo>
                      <a:pt x="40" y="246"/>
                    </a:lnTo>
                    <a:lnTo>
                      <a:pt x="36" y="214"/>
                    </a:lnTo>
                    <a:lnTo>
                      <a:pt x="31" y="180"/>
                    </a:lnTo>
                    <a:lnTo>
                      <a:pt x="25" y="143"/>
                    </a:lnTo>
                    <a:lnTo>
                      <a:pt x="17" y="105"/>
                    </a:lnTo>
                    <a:lnTo>
                      <a:pt x="9" y="66"/>
                    </a:lnTo>
                    <a:lnTo>
                      <a:pt x="0" y="26"/>
                    </a:lnTo>
                    <a:lnTo>
                      <a:pt x="9" y="2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85"/>
              <p:cNvSpPr>
                <a:spLocks/>
              </p:cNvSpPr>
              <p:nvPr/>
            </p:nvSpPr>
            <p:spPr bwMode="auto">
              <a:xfrm>
                <a:off x="2576512" y="3659188"/>
                <a:ext cx="312738" cy="642938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131" y="0"/>
                  </a:cxn>
                  <a:cxn ang="0">
                    <a:pos x="136" y="0"/>
                  </a:cxn>
                  <a:cxn ang="0">
                    <a:pos x="142" y="2"/>
                  </a:cxn>
                  <a:cxn ang="0">
                    <a:pos x="147" y="6"/>
                  </a:cxn>
                  <a:cxn ang="0">
                    <a:pos x="152" y="13"/>
                  </a:cxn>
                  <a:cxn ang="0">
                    <a:pos x="156" y="22"/>
                  </a:cxn>
                  <a:cxn ang="0">
                    <a:pos x="158" y="32"/>
                  </a:cxn>
                  <a:cxn ang="0">
                    <a:pos x="160" y="45"/>
                  </a:cxn>
                  <a:cxn ang="0">
                    <a:pos x="164" y="62"/>
                  </a:cxn>
                  <a:cxn ang="0">
                    <a:pos x="166" y="83"/>
                  </a:cxn>
                  <a:cxn ang="0">
                    <a:pos x="171" y="105"/>
                  </a:cxn>
                  <a:cxn ang="0">
                    <a:pos x="174" y="130"/>
                  </a:cxn>
                  <a:cxn ang="0">
                    <a:pos x="178" y="156"/>
                  </a:cxn>
                  <a:cxn ang="0">
                    <a:pos x="182" y="182"/>
                  </a:cxn>
                  <a:cxn ang="0">
                    <a:pos x="185" y="207"/>
                  </a:cxn>
                  <a:cxn ang="0">
                    <a:pos x="189" y="232"/>
                  </a:cxn>
                  <a:cxn ang="0">
                    <a:pos x="192" y="255"/>
                  </a:cxn>
                  <a:cxn ang="0">
                    <a:pos x="194" y="276"/>
                  </a:cxn>
                  <a:cxn ang="0">
                    <a:pos x="196" y="295"/>
                  </a:cxn>
                  <a:cxn ang="0">
                    <a:pos x="197" y="309"/>
                  </a:cxn>
                  <a:cxn ang="0">
                    <a:pos x="197" y="320"/>
                  </a:cxn>
                  <a:cxn ang="0">
                    <a:pos x="196" y="333"/>
                  </a:cxn>
                  <a:cxn ang="0">
                    <a:pos x="192" y="344"/>
                  </a:cxn>
                  <a:cxn ang="0">
                    <a:pos x="188" y="352"/>
                  </a:cxn>
                  <a:cxn ang="0">
                    <a:pos x="181" y="357"/>
                  </a:cxn>
                  <a:cxn ang="0">
                    <a:pos x="174" y="362"/>
                  </a:cxn>
                  <a:cxn ang="0">
                    <a:pos x="165" y="365"/>
                  </a:cxn>
                  <a:cxn ang="0">
                    <a:pos x="160" y="366"/>
                  </a:cxn>
                  <a:cxn ang="0">
                    <a:pos x="151" y="368"/>
                  </a:cxn>
                  <a:cxn ang="0">
                    <a:pos x="141" y="371"/>
                  </a:cxn>
                  <a:cxn ang="0">
                    <a:pos x="129" y="374"/>
                  </a:cxn>
                  <a:cxn ang="0">
                    <a:pos x="115" y="379"/>
                  </a:cxn>
                  <a:cxn ang="0">
                    <a:pos x="100" y="382"/>
                  </a:cxn>
                  <a:cxn ang="0">
                    <a:pos x="71" y="391"/>
                  </a:cxn>
                  <a:cxn ang="0">
                    <a:pos x="57" y="395"/>
                  </a:cxn>
                  <a:cxn ang="0">
                    <a:pos x="45" y="398"/>
                  </a:cxn>
                  <a:cxn ang="0">
                    <a:pos x="35" y="401"/>
                  </a:cxn>
                  <a:cxn ang="0">
                    <a:pos x="26" y="403"/>
                  </a:cxn>
                  <a:cxn ang="0">
                    <a:pos x="21" y="405"/>
                  </a:cxn>
                  <a:cxn ang="0">
                    <a:pos x="19" y="405"/>
                  </a:cxn>
                  <a:cxn ang="0">
                    <a:pos x="19" y="396"/>
                  </a:cxn>
                  <a:cxn ang="0">
                    <a:pos x="18" y="389"/>
                  </a:cxn>
                  <a:cxn ang="0">
                    <a:pos x="18" y="378"/>
                  </a:cxn>
                  <a:cxn ang="0">
                    <a:pos x="18" y="365"/>
                  </a:cxn>
                  <a:cxn ang="0">
                    <a:pos x="17" y="349"/>
                  </a:cxn>
                  <a:cxn ang="0">
                    <a:pos x="16" y="329"/>
                  </a:cxn>
                  <a:cxn ang="0">
                    <a:pos x="16" y="306"/>
                  </a:cxn>
                  <a:cxn ang="0">
                    <a:pos x="14" y="279"/>
                  </a:cxn>
                  <a:cxn ang="0">
                    <a:pos x="13" y="249"/>
                  </a:cxn>
                  <a:cxn ang="0">
                    <a:pos x="10" y="215"/>
                  </a:cxn>
                  <a:cxn ang="0">
                    <a:pos x="8" y="176"/>
                  </a:cxn>
                  <a:cxn ang="0">
                    <a:pos x="6" y="132"/>
                  </a:cxn>
                  <a:cxn ang="0">
                    <a:pos x="3" y="85"/>
                  </a:cxn>
                  <a:cxn ang="0">
                    <a:pos x="0" y="32"/>
                  </a:cxn>
                  <a:cxn ang="0">
                    <a:pos x="123" y="0"/>
                  </a:cxn>
                  <a:cxn ang="0">
                    <a:pos x="123" y="0"/>
                  </a:cxn>
                  <a:cxn ang="0">
                    <a:pos x="126" y="0"/>
                  </a:cxn>
                </a:cxnLst>
                <a:rect l="0" t="0" r="r" b="b"/>
                <a:pathLst>
                  <a:path w="197" h="405">
                    <a:moveTo>
                      <a:pt x="126" y="0"/>
                    </a:moveTo>
                    <a:lnTo>
                      <a:pt x="131" y="0"/>
                    </a:lnTo>
                    <a:lnTo>
                      <a:pt x="136" y="0"/>
                    </a:lnTo>
                    <a:lnTo>
                      <a:pt x="142" y="2"/>
                    </a:lnTo>
                    <a:lnTo>
                      <a:pt x="147" y="6"/>
                    </a:lnTo>
                    <a:lnTo>
                      <a:pt x="152" y="13"/>
                    </a:lnTo>
                    <a:lnTo>
                      <a:pt x="156" y="22"/>
                    </a:lnTo>
                    <a:lnTo>
                      <a:pt x="158" y="32"/>
                    </a:lnTo>
                    <a:lnTo>
                      <a:pt x="160" y="45"/>
                    </a:lnTo>
                    <a:lnTo>
                      <a:pt x="164" y="62"/>
                    </a:lnTo>
                    <a:lnTo>
                      <a:pt x="166" y="83"/>
                    </a:lnTo>
                    <a:lnTo>
                      <a:pt x="171" y="105"/>
                    </a:lnTo>
                    <a:lnTo>
                      <a:pt x="174" y="130"/>
                    </a:lnTo>
                    <a:lnTo>
                      <a:pt x="178" y="156"/>
                    </a:lnTo>
                    <a:lnTo>
                      <a:pt x="182" y="182"/>
                    </a:lnTo>
                    <a:lnTo>
                      <a:pt x="185" y="207"/>
                    </a:lnTo>
                    <a:lnTo>
                      <a:pt x="189" y="232"/>
                    </a:lnTo>
                    <a:lnTo>
                      <a:pt x="192" y="255"/>
                    </a:lnTo>
                    <a:lnTo>
                      <a:pt x="194" y="276"/>
                    </a:lnTo>
                    <a:lnTo>
                      <a:pt x="196" y="295"/>
                    </a:lnTo>
                    <a:lnTo>
                      <a:pt x="197" y="309"/>
                    </a:lnTo>
                    <a:lnTo>
                      <a:pt x="197" y="320"/>
                    </a:lnTo>
                    <a:lnTo>
                      <a:pt x="196" y="333"/>
                    </a:lnTo>
                    <a:lnTo>
                      <a:pt x="192" y="344"/>
                    </a:lnTo>
                    <a:lnTo>
                      <a:pt x="188" y="352"/>
                    </a:lnTo>
                    <a:lnTo>
                      <a:pt x="181" y="357"/>
                    </a:lnTo>
                    <a:lnTo>
                      <a:pt x="174" y="362"/>
                    </a:lnTo>
                    <a:lnTo>
                      <a:pt x="165" y="365"/>
                    </a:lnTo>
                    <a:lnTo>
                      <a:pt x="160" y="366"/>
                    </a:lnTo>
                    <a:lnTo>
                      <a:pt x="151" y="368"/>
                    </a:lnTo>
                    <a:lnTo>
                      <a:pt x="141" y="371"/>
                    </a:lnTo>
                    <a:lnTo>
                      <a:pt x="129" y="374"/>
                    </a:lnTo>
                    <a:lnTo>
                      <a:pt x="115" y="379"/>
                    </a:lnTo>
                    <a:lnTo>
                      <a:pt x="100" y="382"/>
                    </a:lnTo>
                    <a:lnTo>
                      <a:pt x="71" y="391"/>
                    </a:lnTo>
                    <a:lnTo>
                      <a:pt x="57" y="395"/>
                    </a:lnTo>
                    <a:lnTo>
                      <a:pt x="45" y="398"/>
                    </a:lnTo>
                    <a:lnTo>
                      <a:pt x="35" y="401"/>
                    </a:lnTo>
                    <a:lnTo>
                      <a:pt x="26" y="403"/>
                    </a:lnTo>
                    <a:lnTo>
                      <a:pt x="21" y="405"/>
                    </a:lnTo>
                    <a:lnTo>
                      <a:pt x="19" y="405"/>
                    </a:lnTo>
                    <a:lnTo>
                      <a:pt x="19" y="396"/>
                    </a:lnTo>
                    <a:lnTo>
                      <a:pt x="18" y="389"/>
                    </a:lnTo>
                    <a:lnTo>
                      <a:pt x="18" y="378"/>
                    </a:lnTo>
                    <a:lnTo>
                      <a:pt x="18" y="365"/>
                    </a:lnTo>
                    <a:lnTo>
                      <a:pt x="17" y="349"/>
                    </a:lnTo>
                    <a:lnTo>
                      <a:pt x="16" y="329"/>
                    </a:lnTo>
                    <a:lnTo>
                      <a:pt x="16" y="306"/>
                    </a:lnTo>
                    <a:lnTo>
                      <a:pt x="14" y="279"/>
                    </a:lnTo>
                    <a:lnTo>
                      <a:pt x="13" y="249"/>
                    </a:lnTo>
                    <a:lnTo>
                      <a:pt x="10" y="215"/>
                    </a:lnTo>
                    <a:lnTo>
                      <a:pt x="8" y="176"/>
                    </a:lnTo>
                    <a:lnTo>
                      <a:pt x="6" y="132"/>
                    </a:lnTo>
                    <a:lnTo>
                      <a:pt x="3" y="85"/>
                    </a:lnTo>
                    <a:lnTo>
                      <a:pt x="0" y="32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892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86"/>
              <p:cNvSpPr>
                <a:spLocks/>
              </p:cNvSpPr>
              <p:nvPr/>
            </p:nvSpPr>
            <p:spPr bwMode="auto">
              <a:xfrm>
                <a:off x="2579687" y="3709988"/>
                <a:ext cx="260350" cy="550863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13" y="0"/>
                  </a:cxn>
                  <a:cxn ang="0">
                    <a:pos x="117" y="3"/>
                  </a:cxn>
                  <a:cxn ang="0">
                    <a:pos x="121" y="6"/>
                  </a:cxn>
                  <a:cxn ang="0">
                    <a:pos x="123" y="12"/>
                  </a:cxn>
                  <a:cxn ang="0">
                    <a:pos x="127" y="30"/>
                  </a:cxn>
                  <a:cxn ang="0">
                    <a:pos x="130" y="48"/>
                  </a:cxn>
                  <a:cxn ang="0">
                    <a:pos x="134" y="70"/>
                  </a:cxn>
                  <a:cxn ang="0">
                    <a:pos x="137" y="92"/>
                  </a:cxn>
                  <a:cxn ang="0">
                    <a:pos x="148" y="162"/>
                  </a:cxn>
                  <a:cxn ang="0">
                    <a:pos x="151" y="185"/>
                  </a:cxn>
                  <a:cxn ang="0">
                    <a:pos x="154" y="207"/>
                  </a:cxn>
                  <a:cxn ang="0">
                    <a:pos x="157" y="226"/>
                  </a:cxn>
                  <a:cxn ang="0">
                    <a:pos x="159" y="244"/>
                  </a:cxn>
                  <a:cxn ang="0">
                    <a:pos x="161" y="259"/>
                  </a:cxn>
                  <a:cxn ang="0">
                    <a:pos x="162" y="271"/>
                  </a:cxn>
                  <a:cxn ang="0">
                    <a:pos x="164" y="280"/>
                  </a:cxn>
                  <a:cxn ang="0">
                    <a:pos x="164" y="285"/>
                  </a:cxn>
                  <a:cxn ang="0">
                    <a:pos x="163" y="292"/>
                  </a:cxn>
                  <a:cxn ang="0">
                    <a:pos x="161" y="298"/>
                  </a:cxn>
                  <a:cxn ang="0">
                    <a:pos x="156" y="303"/>
                  </a:cxn>
                  <a:cxn ang="0">
                    <a:pos x="149" y="307"/>
                  </a:cxn>
                  <a:cxn ang="0">
                    <a:pos x="139" y="311"/>
                  </a:cxn>
                  <a:cxn ang="0">
                    <a:pos x="135" y="312"/>
                  </a:cxn>
                  <a:cxn ang="0">
                    <a:pos x="127" y="314"/>
                  </a:cxn>
                  <a:cxn ang="0">
                    <a:pos x="102" y="322"/>
                  </a:cxn>
                  <a:cxn ang="0">
                    <a:pos x="89" y="327"/>
                  </a:cxn>
                  <a:cxn ang="0">
                    <a:pos x="59" y="336"/>
                  </a:cxn>
                  <a:cxn ang="0">
                    <a:pos x="46" y="339"/>
                  </a:cxn>
                  <a:cxn ang="0">
                    <a:pos x="33" y="343"/>
                  </a:cxn>
                  <a:cxn ang="0">
                    <a:pos x="15" y="347"/>
                  </a:cxn>
                  <a:cxn ang="0">
                    <a:pos x="14" y="323"/>
                  </a:cxn>
                  <a:cxn ang="0">
                    <a:pos x="14" y="296"/>
                  </a:cxn>
                  <a:cxn ang="0">
                    <a:pos x="12" y="263"/>
                  </a:cxn>
                  <a:cxn ang="0">
                    <a:pos x="10" y="226"/>
                  </a:cxn>
                  <a:cxn ang="0">
                    <a:pos x="8" y="184"/>
                  </a:cxn>
                  <a:cxn ang="0">
                    <a:pos x="5" y="138"/>
                  </a:cxn>
                  <a:cxn ang="0">
                    <a:pos x="2" y="86"/>
                  </a:cxn>
                  <a:cxn ang="0">
                    <a:pos x="0" y="30"/>
                  </a:cxn>
                  <a:cxn ang="0">
                    <a:pos x="100" y="1"/>
                  </a:cxn>
                  <a:cxn ang="0">
                    <a:pos x="101" y="1"/>
                  </a:cxn>
                  <a:cxn ang="0">
                    <a:pos x="104" y="0"/>
                  </a:cxn>
                  <a:cxn ang="0">
                    <a:pos x="108" y="0"/>
                  </a:cxn>
                </a:cxnLst>
                <a:rect l="0" t="0" r="r" b="b"/>
                <a:pathLst>
                  <a:path w="164" h="347">
                    <a:moveTo>
                      <a:pt x="108" y="0"/>
                    </a:moveTo>
                    <a:lnTo>
                      <a:pt x="113" y="0"/>
                    </a:lnTo>
                    <a:lnTo>
                      <a:pt x="117" y="3"/>
                    </a:lnTo>
                    <a:lnTo>
                      <a:pt x="121" y="6"/>
                    </a:lnTo>
                    <a:lnTo>
                      <a:pt x="123" y="12"/>
                    </a:lnTo>
                    <a:lnTo>
                      <a:pt x="127" y="30"/>
                    </a:lnTo>
                    <a:lnTo>
                      <a:pt x="130" y="48"/>
                    </a:lnTo>
                    <a:lnTo>
                      <a:pt x="134" y="70"/>
                    </a:lnTo>
                    <a:lnTo>
                      <a:pt x="137" y="92"/>
                    </a:lnTo>
                    <a:lnTo>
                      <a:pt x="148" y="162"/>
                    </a:lnTo>
                    <a:lnTo>
                      <a:pt x="151" y="185"/>
                    </a:lnTo>
                    <a:lnTo>
                      <a:pt x="154" y="207"/>
                    </a:lnTo>
                    <a:lnTo>
                      <a:pt x="157" y="226"/>
                    </a:lnTo>
                    <a:lnTo>
                      <a:pt x="159" y="244"/>
                    </a:lnTo>
                    <a:lnTo>
                      <a:pt x="161" y="259"/>
                    </a:lnTo>
                    <a:lnTo>
                      <a:pt x="162" y="271"/>
                    </a:lnTo>
                    <a:lnTo>
                      <a:pt x="164" y="280"/>
                    </a:lnTo>
                    <a:lnTo>
                      <a:pt x="164" y="285"/>
                    </a:lnTo>
                    <a:lnTo>
                      <a:pt x="163" y="292"/>
                    </a:lnTo>
                    <a:lnTo>
                      <a:pt x="161" y="298"/>
                    </a:lnTo>
                    <a:lnTo>
                      <a:pt x="156" y="303"/>
                    </a:lnTo>
                    <a:lnTo>
                      <a:pt x="149" y="307"/>
                    </a:lnTo>
                    <a:lnTo>
                      <a:pt x="139" y="311"/>
                    </a:lnTo>
                    <a:lnTo>
                      <a:pt x="135" y="312"/>
                    </a:lnTo>
                    <a:lnTo>
                      <a:pt x="127" y="314"/>
                    </a:lnTo>
                    <a:lnTo>
                      <a:pt x="102" y="322"/>
                    </a:lnTo>
                    <a:lnTo>
                      <a:pt x="89" y="327"/>
                    </a:lnTo>
                    <a:lnTo>
                      <a:pt x="59" y="336"/>
                    </a:lnTo>
                    <a:lnTo>
                      <a:pt x="46" y="339"/>
                    </a:lnTo>
                    <a:lnTo>
                      <a:pt x="33" y="343"/>
                    </a:lnTo>
                    <a:lnTo>
                      <a:pt x="15" y="347"/>
                    </a:lnTo>
                    <a:lnTo>
                      <a:pt x="14" y="323"/>
                    </a:lnTo>
                    <a:lnTo>
                      <a:pt x="14" y="296"/>
                    </a:lnTo>
                    <a:lnTo>
                      <a:pt x="12" y="263"/>
                    </a:lnTo>
                    <a:lnTo>
                      <a:pt x="10" y="226"/>
                    </a:lnTo>
                    <a:lnTo>
                      <a:pt x="8" y="184"/>
                    </a:lnTo>
                    <a:lnTo>
                      <a:pt x="5" y="138"/>
                    </a:lnTo>
                    <a:lnTo>
                      <a:pt x="2" y="86"/>
                    </a:lnTo>
                    <a:lnTo>
                      <a:pt x="0" y="30"/>
                    </a:lnTo>
                    <a:lnTo>
                      <a:pt x="100" y="1"/>
                    </a:lnTo>
                    <a:lnTo>
                      <a:pt x="101" y="1"/>
                    </a:lnTo>
                    <a:lnTo>
                      <a:pt x="104" y="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D5E0E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87"/>
              <p:cNvSpPr>
                <a:spLocks/>
              </p:cNvSpPr>
              <p:nvPr/>
            </p:nvSpPr>
            <p:spPr bwMode="auto">
              <a:xfrm>
                <a:off x="2743199" y="3811588"/>
                <a:ext cx="109538" cy="247650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4" y="3"/>
                  </a:cxn>
                  <a:cxn ang="0">
                    <a:pos x="46" y="11"/>
                  </a:cxn>
                  <a:cxn ang="0">
                    <a:pos x="42" y="17"/>
                  </a:cxn>
                  <a:cxn ang="0">
                    <a:pos x="26" y="21"/>
                  </a:cxn>
                  <a:cxn ang="0">
                    <a:pos x="16" y="23"/>
                  </a:cxn>
                  <a:cxn ang="0">
                    <a:pos x="13" y="24"/>
                  </a:cxn>
                  <a:cxn ang="0">
                    <a:pos x="7" y="31"/>
                  </a:cxn>
                  <a:cxn ang="0">
                    <a:pos x="8" y="41"/>
                  </a:cxn>
                  <a:cxn ang="0">
                    <a:pos x="10" y="62"/>
                  </a:cxn>
                  <a:cxn ang="0">
                    <a:pos x="15" y="105"/>
                  </a:cxn>
                  <a:cxn ang="0">
                    <a:pos x="18" y="129"/>
                  </a:cxn>
                  <a:cxn ang="0">
                    <a:pos x="20" y="142"/>
                  </a:cxn>
                  <a:cxn ang="0">
                    <a:pos x="24" y="147"/>
                  </a:cxn>
                  <a:cxn ang="0">
                    <a:pos x="30" y="146"/>
                  </a:cxn>
                  <a:cxn ang="0">
                    <a:pos x="39" y="144"/>
                  </a:cxn>
                  <a:cxn ang="0">
                    <a:pos x="53" y="141"/>
                  </a:cxn>
                  <a:cxn ang="0">
                    <a:pos x="64" y="142"/>
                  </a:cxn>
                  <a:cxn ang="0">
                    <a:pos x="68" y="146"/>
                  </a:cxn>
                  <a:cxn ang="0">
                    <a:pos x="69" y="154"/>
                  </a:cxn>
                  <a:cxn ang="0">
                    <a:pos x="65" y="155"/>
                  </a:cxn>
                  <a:cxn ang="0">
                    <a:pos x="62" y="154"/>
                  </a:cxn>
                  <a:cxn ang="0">
                    <a:pos x="61" y="149"/>
                  </a:cxn>
                  <a:cxn ang="0">
                    <a:pos x="58" y="148"/>
                  </a:cxn>
                  <a:cxn ang="0">
                    <a:pos x="39" y="152"/>
                  </a:cxn>
                  <a:cxn ang="0">
                    <a:pos x="29" y="155"/>
                  </a:cxn>
                  <a:cxn ang="0">
                    <a:pos x="24" y="156"/>
                  </a:cxn>
                  <a:cxn ang="0">
                    <a:pos x="17" y="153"/>
                  </a:cxn>
                  <a:cxn ang="0">
                    <a:pos x="12" y="143"/>
                  </a:cxn>
                  <a:cxn ang="0">
                    <a:pos x="9" y="127"/>
                  </a:cxn>
                  <a:cxn ang="0">
                    <a:pos x="5" y="100"/>
                  </a:cxn>
                  <a:cxn ang="0">
                    <a:pos x="1" y="57"/>
                  </a:cxn>
                  <a:cxn ang="0">
                    <a:pos x="0" y="27"/>
                  </a:cxn>
                  <a:cxn ang="0">
                    <a:pos x="5" y="18"/>
                  </a:cxn>
                  <a:cxn ang="0">
                    <a:pos x="18" y="14"/>
                  </a:cxn>
                  <a:cxn ang="0">
                    <a:pos x="32" y="12"/>
                  </a:cxn>
                  <a:cxn ang="0">
                    <a:pos x="39" y="9"/>
                  </a:cxn>
                  <a:cxn ang="0">
                    <a:pos x="37" y="5"/>
                  </a:cxn>
                  <a:cxn ang="0">
                    <a:pos x="36" y="3"/>
                  </a:cxn>
                  <a:cxn ang="0">
                    <a:pos x="40" y="0"/>
                  </a:cxn>
                </a:cxnLst>
                <a:rect l="0" t="0" r="r" b="b"/>
                <a:pathLst>
                  <a:path w="69" h="156">
                    <a:moveTo>
                      <a:pt x="40" y="0"/>
                    </a:moveTo>
                    <a:lnTo>
                      <a:pt x="42" y="0"/>
                    </a:lnTo>
                    <a:lnTo>
                      <a:pt x="43" y="1"/>
                    </a:lnTo>
                    <a:lnTo>
                      <a:pt x="44" y="3"/>
                    </a:lnTo>
                    <a:lnTo>
                      <a:pt x="45" y="7"/>
                    </a:lnTo>
                    <a:lnTo>
                      <a:pt x="46" y="11"/>
                    </a:lnTo>
                    <a:lnTo>
                      <a:pt x="45" y="14"/>
                    </a:lnTo>
                    <a:lnTo>
                      <a:pt x="42" y="17"/>
                    </a:lnTo>
                    <a:lnTo>
                      <a:pt x="33" y="19"/>
                    </a:lnTo>
                    <a:lnTo>
                      <a:pt x="26" y="21"/>
                    </a:lnTo>
                    <a:lnTo>
                      <a:pt x="20" y="22"/>
                    </a:lnTo>
                    <a:lnTo>
                      <a:pt x="16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9"/>
                    </a:lnTo>
                    <a:lnTo>
                      <a:pt x="7" y="31"/>
                    </a:lnTo>
                    <a:lnTo>
                      <a:pt x="7" y="34"/>
                    </a:lnTo>
                    <a:lnTo>
                      <a:pt x="8" y="41"/>
                    </a:lnTo>
                    <a:lnTo>
                      <a:pt x="9" y="50"/>
                    </a:lnTo>
                    <a:lnTo>
                      <a:pt x="10" y="62"/>
                    </a:lnTo>
                    <a:lnTo>
                      <a:pt x="12" y="76"/>
                    </a:lnTo>
                    <a:lnTo>
                      <a:pt x="15" y="105"/>
                    </a:lnTo>
                    <a:lnTo>
                      <a:pt x="16" y="119"/>
                    </a:lnTo>
                    <a:lnTo>
                      <a:pt x="18" y="129"/>
                    </a:lnTo>
                    <a:lnTo>
                      <a:pt x="19" y="137"/>
                    </a:lnTo>
                    <a:lnTo>
                      <a:pt x="20" y="142"/>
                    </a:lnTo>
                    <a:lnTo>
                      <a:pt x="22" y="146"/>
                    </a:lnTo>
                    <a:lnTo>
                      <a:pt x="24" y="147"/>
                    </a:lnTo>
                    <a:lnTo>
                      <a:pt x="27" y="147"/>
                    </a:lnTo>
                    <a:lnTo>
                      <a:pt x="30" y="146"/>
                    </a:lnTo>
                    <a:lnTo>
                      <a:pt x="34" y="146"/>
                    </a:lnTo>
                    <a:lnTo>
                      <a:pt x="39" y="144"/>
                    </a:lnTo>
                    <a:lnTo>
                      <a:pt x="45" y="143"/>
                    </a:lnTo>
                    <a:lnTo>
                      <a:pt x="53" y="141"/>
                    </a:lnTo>
                    <a:lnTo>
                      <a:pt x="59" y="141"/>
                    </a:lnTo>
                    <a:lnTo>
                      <a:pt x="64" y="142"/>
                    </a:lnTo>
                    <a:lnTo>
                      <a:pt x="67" y="144"/>
                    </a:lnTo>
                    <a:lnTo>
                      <a:pt x="68" y="146"/>
                    </a:lnTo>
                    <a:lnTo>
                      <a:pt x="69" y="148"/>
                    </a:lnTo>
                    <a:lnTo>
                      <a:pt x="69" y="154"/>
                    </a:lnTo>
                    <a:lnTo>
                      <a:pt x="67" y="154"/>
                    </a:lnTo>
                    <a:lnTo>
                      <a:pt x="65" y="155"/>
                    </a:lnTo>
                    <a:lnTo>
                      <a:pt x="64" y="155"/>
                    </a:lnTo>
                    <a:lnTo>
                      <a:pt x="62" y="154"/>
                    </a:lnTo>
                    <a:lnTo>
                      <a:pt x="61" y="154"/>
                    </a:lnTo>
                    <a:lnTo>
                      <a:pt x="61" y="149"/>
                    </a:lnTo>
                    <a:lnTo>
                      <a:pt x="61" y="148"/>
                    </a:lnTo>
                    <a:lnTo>
                      <a:pt x="58" y="148"/>
                    </a:lnTo>
                    <a:lnTo>
                      <a:pt x="52" y="149"/>
                    </a:lnTo>
                    <a:lnTo>
                      <a:pt x="39" y="152"/>
                    </a:lnTo>
                    <a:lnTo>
                      <a:pt x="33" y="154"/>
                    </a:lnTo>
                    <a:lnTo>
                      <a:pt x="29" y="155"/>
                    </a:lnTo>
                    <a:lnTo>
                      <a:pt x="27" y="156"/>
                    </a:lnTo>
                    <a:lnTo>
                      <a:pt x="24" y="156"/>
                    </a:lnTo>
                    <a:lnTo>
                      <a:pt x="21" y="155"/>
                    </a:lnTo>
                    <a:lnTo>
                      <a:pt x="17" y="153"/>
                    </a:lnTo>
                    <a:lnTo>
                      <a:pt x="14" y="149"/>
                    </a:lnTo>
                    <a:lnTo>
                      <a:pt x="12" y="143"/>
                    </a:lnTo>
                    <a:lnTo>
                      <a:pt x="10" y="136"/>
                    </a:lnTo>
                    <a:lnTo>
                      <a:pt x="9" y="127"/>
                    </a:lnTo>
                    <a:lnTo>
                      <a:pt x="8" y="114"/>
                    </a:lnTo>
                    <a:lnTo>
                      <a:pt x="5" y="100"/>
                    </a:lnTo>
                    <a:lnTo>
                      <a:pt x="2" y="71"/>
                    </a:lnTo>
                    <a:lnTo>
                      <a:pt x="1" y="57"/>
                    </a:lnTo>
                    <a:lnTo>
                      <a:pt x="0" y="44"/>
                    </a:lnTo>
                    <a:lnTo>
                      <a:pt x="0" y="27"/>
                    </a:lnTo>
                    <a:lnTo>
                      <a:pt x="1" y="22"/>
                    </a:lnTo>
                    <a:lnTo>
                      <a:pt x="5" y="18"/>
                    </a:lnTo>
                    <a:lnTo>
                      <a:pt x="11" y="16"/>
                    </a:lnTo>
                    <a:lnTo>
                      <a:pt x="18" y="14"/>
                    </a:lnTo>
                    <a:lnTo>
                      <a:pt x="26" y="14"/>
                    </a:lnTo>
                    <a:lnTo>
                      <a:pt x="32" y="12"/>
                    </a:lnTo>
                    <a:lnTo>
                      <a:pt x="38" y="10"/>
                    </a:lnTo>
                    <a:lnTo>
                      <a:pt x="39" y="9"/>
                    </a:lnTo>
                    <a:lnTo>
                      <a:pt x="39" y="7"/>
                    </a:lnTo>
                    <a:lnTo>
                      <a:pt x="37" y="5"/>
                    </a:lnTo>
                    <a:lnTo>
                      <a:pt x="36" y="3"/>
                    </a:lnTo>
                    <a:lnTo>
                      <a:pt x="36" y="3"/>
                    </a:lnTo>
                    <a:lnTo>
                      <a:pt x="38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88"/>
              <p:cNvSpPr>
                <a:spLocks/>
              </p:cNvSpPr>
              <p:nvPr/>
            </p:nvSpPr>
            <p:spPr bwMode="auto">
              <a:xfrm>
                <a:off x="2633662" y="4133850"/>
                <a:ext cx="158750" cy="185738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64" y="1"/>
                  </a:cxn>
                  <a:cxn ang="0">
                    <a:pos x="71" y="4"/>
                  </a:cxn>
                  <a:cxn ang="0">
                    <a:pos x="77" y="11"/>
                  </a:cxn>
                  <a:cxn ang="0">
                    <a:pos x="80" y="19"/>
                  </a:cxn>
                  <a:cxn ang="0">
                    <a:pos x="85" y="29"/>
                  </a:cxn>
                  <a:cxn ang="0">
                    <a:pos x="90" y="39"/>
                  </a:cxn>
                  <a:cxn ang="0">
                    <a:pos x="93" y="50"/>
                  </a:cxn>
                  <a:cxn ang="0">
                    <a:pos x="97" y="62"/>
                  </a:cxn>
                  <a:cxn ang="0">
                    <a:pos x="99" y="73"/>
                  </a:cxn>
                  <a:cxn ang="0">
                    <a:pos x="100" y="82"/>
                  </a:cxn>
                  <a:cxn ang="0">
                    <a:pos x="99" y="90"/>
                  </a:cxn>
                  <a:cxn ang="0">
                    <a:pos x="95" y="96"/>
                  </a:cxn>
                  <a:cxn ang="0">
                    <a:pos x="83" y="105"/>
                  </a:cxn>
                  <a:cxn ang="0">
                    <a:pos x="68" y="112"/>
                  </a:cxn>
                  <a:cxn ang="0">
                    <a:pos x="50" y="117"/>
                  </a:cxn>
                  <a:cxn ang="0">
                    <a:pos x="29" y="117"/>
                  </a:cxn>
                  <a:cxn ang="0">
                    <a:pos x="21" y="115"/>
                  </a:cxn>
                  <a:cxn ang="0">
                    <a:pos x="15" y="111"/>
                  </a:cxn>
                  <a:cxn ang="0">
                    <a:pos x="9" y="104"/>
                  </a:cxn>
                  <a:cxn ang="0">
                    <a:pos x="7" y="93"/>
                  </a:cxn>
                  <a:cxn ang="0">
                    <a:pos x="4" y="82"/>
                  </a:cxn>
                  <a:cxn ang="0">
                    <a:pos x="2" y="71"/>
                  </a:cxn>
                  <a:cxn ang="0">
                    <a:pos x="1" y="59"/>
                  </a:cxn>
                  <a:cxn ang="0">
                    <a:pos x="0" y="48"/>
                  </a:cxn>
                  <a:cxn ang="0">
                    <a:pos x="0" y="37"/>
                  </a:cxn>
                  <a:cxn ang="0">
                    <a:pos x="3" y="28"/>
                  </a:cxn>
                  <a:cxn ang="0">
                    <a:pos x="7" y="20"/>
                  </a:cxn>
                  <a:cxn ang="0">
                    <a:pos x="15" y="14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6" y="0"/>
                  </a:cxn>
                </a:cxnLst>
                <a:rect l="0" t="0" r="r" b="b"/>
                <a:pathLst>
                  <a:path w="100" h="117">
                    <a:moveTo>
                      <a:pt x="56" y="0"/>
                    </a:moveTo>
                    <a:lnTo>
                      <a:pt x="64" y="1"/>
                    </a:lnTo>
                    <a:lnTo>
                      <a:pt x="71" y="4"/>
                    </a:lnTo>
                    <a:lnTo>
                      <a:pt x="77" y="11"/>
                    </a:lnTo>
                    <a:lnTo>
                      <a:pt x="80" y="19"/>
                    </a:lnTo>
                    <a:lnTo>
                      <a:pt x="85" y="29"/>
                    </a:lnTo>
                    <a:lnTo>
                      <a:pt x="90" y="39"/>
                    </a:lnTo>
                    <a:lnTo>
                      <a:pt x="93" y="50"/>
                    </a:lnTo>
                    <a:lnTo>
                      <a:pt x="97" y="62"/>
                    </a:lnTo>
                    <a:lnTo>
                      <a:pt x="99" y="73"/>
                    </a:lnTo>
                    <a:lnTo>
                      <a:pt x="100" y="82"/>
                    </a:lnTo>
                    <a:lnTo>
                      <a:pt x="99" y="90"/>
                    </a:lnTo>
                    <a:lnTo>
                      <a:pt x="95" y="96"/>
                    </a:lnTo>
                    <a:lnTo>
                      <a:pt x="83" y="105"/>
                    </a:lnTo>
                    <a:lnTo>
                      <a:pt x="68" y="112"/>
                    </a:lnTo>
                    <a:lnTo>
                      <a:pt x="50" y="117"/>
                    </a:lnTo>
                    <a:lnTo>
                      <a:pt x="29" y="117"/>
                    </a:lnTo>
                    <a:lnTo>
                      <a:pt x="21" y="115"/>
                    </a:lnTo>
                    <a:lnTo>
                      <a:pt x="15" y="111"/>
                    </a:lnTo>
                    <a:lnTo>
                      <a:pt x="9" y="104"/>
                    </a:lnTo>
                    <a:lnTo>
                      <a:pt x="7" y="93"/>
                    </a:lnTo>
                    <a:lnTo>
                      <a:pt x="4" y="82"/>
                    </a:lnTo>
                    <a:lnTo>
                      <a:pt x="2" y="71"/>
                    </a:lnTo>
                    <a:lnTo>
                      <a:pt x="1" y="59"/>
                    </a:lnTo>
                    <a:lnTo>
                      <a:pt x="0" y="48"/>
                    </a:lnTo>
                    <a:lnTo>
                      <a:pt x="0" y="37"/>
                    </a:lnTo>
                    <a:lnTo>
                      <a:pt x="3" y="28"/>
                    </a:lnTo>
                    <a:lnTo>
                      <a:pt x="7" y="20"/>
                    </a:lnTo>
                    <a:lnTo>
                      <a:pt x="15" y="14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89"/>
              <p:cNvSpPr>
                <a:spLocks/>
              </p:cNvSpPr>
              <p:nvPr/>
            </p:nvSpPr>
            <p:spPr bwMode="auto">
              <a:xfrm>
                <a:off x="2633662" y="4154488"/>
                <a:ext cx="157163" cy="16510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6" y="4"/>
                  </a:cxn>
                  <a:cxn ang="0">
                    <a:pos x="14" y="8"/>
                  </a:cxn>
                  <a:cxn ang="0">
                    <a:pos x="12" y="13"/>
                  </a:cxn>
                  <a:cxn ang="0">
                    <a:pos x="11" y="18"/>
                  </a:cxn>
                  <a:cxn ang="0">
                    <a:pos x="11" y="27"/>
                  </a:cxn>
                  <a:cxn ang="0">
                    <a:pos x="12" y="42"/>
                  </a:cxn>
                  <a:cxn ang="0">
                    <a:pos x="14" y="55"/>
                  </a:cxn>
                  <a:cxn ang="0">
                    <a:pos x="16" y="67"/>
                  </a:cxn>
                  <a:cxn ang="0">
                    <a:pos x="20" y="77"/>
                  </a:cxn>
                  <a:cxn ang="0">
                    <a:pos x="23" y="85"/>
                  </a:cxn>
                  <a:cxn ang="0">
                    <a:pos x="28" y="90"/>
                  </a:cxn>
                  <a:cxn ang="0">
                    <a:pos x="35" y="93"/>
                  </a:cxn>
                  <a:cxn ang="0">
                    <a:pos x="46" y="93"/>
                  </a:cxn>
                  <a:cxn ang="0">
                    <a:pos x="59" y="93"/>
                  </a:cxn>
                  <a:cxn ang="0">
                    <a:pos x="74" y="89"/>
                  </a:cxn>
                  <a:cxn ang="0">
                    <a:pos x="87" y="84"/>
                  </a:cxn>
                  <a:cxn ang="0">
                    <a:pos x="99" y="76"/>
                  </a:cxn>
                  <a:cxn ang="0">
                    <a:pos x="98" y="80"/>
                  </a:cxn>
                  <a:cxn ang="0">
                    <a:pos x="97" y="82"/>
                  </a:cxn>
                  <a:cxn ang="0">
                    <a:pos x="95" y="83"/>
                  </a:cxn>
                  <a:cxn ang="0">
                    <a:pos x="83" y="92"/>
                  </a:cxn>
                  <a:cxn ang="0">
                    <a:pos x="68" y="99"/>
                  </a:cxn>
                  <a:cxn ang="0">
                    <a:pos x="50" y="104"/>
                  </a:cxn>
                  <a:cxn ang="0">
                    <a:pos x="29" y="104"/>
                  </a:cxn>
                  <a:cxn ang="0">
                    <a:pos x="21" y="102"/>
                  </a:cxn>
                  <a:cxn ang="0">
                    <a:pos x="15" y="98"/>
                  </a:cxn>
                  <a:cxn ang="0">
                    <a:pos x="9" y="91"/>
                  </a:cxn>
                  <a:cxn ang="0">
                    <a:pos x="7" y="80"/>
                  </a:cxn>
                  <a:cxn ang="0">
                    <a:pos x="4" y="69"/>
                  </a:cxn>
                  <a:cxn ang="0">
                    <a:pos x="2" y="58"/>
                  </a:cxn>
                  <a:cxn ang="0">
                    <a:pos x="1" y="46"/>
                  </a:cxn>
                  <a:cxn ang="0">
                    <a:pos x="0" y="35"/>
                  </a:cxn>
                  <a:cxn ang="0">
                    <a:pos x="0" y="24"/>
                  </a:cxn>
                  <a:cxn ang="0">
                    <a:pos x="3" y="15"/>
                  </a:cxn>
                  <a:cxn ang="0">
                    <a:pos x="7" y="7"/>
                  </a:cxn>
                  <a:cxn ang="0">
                    <a:pos x="15" y="1"/>
                  </a:cxn>
                  <a:cxn ang="0">
                    <a:pos x="17" y="1"/>
                  </a:cxn>
                  <a:cxn ang="0">
                    <a:pos x="17" y="0"/>
                  </a:cxn>
                </a:cxnLst>
                <a:rect l="0" t="0" r="r" b="b"/>
                <a:pathLst>
                  <a:path w="99" h="104">
                    <a:moveTo>
                      <a:pt x="17" y="0"/>
                    </a:moveTo>
                    <a:lnTo>
                      <a:pt x="16" y="4"/>
                    </a:lnTo>
                    <a:lnTo>
                      <a:pt x="14" y="8"/>
                    </a:lnTo>
                    <a:lnTo>
                      <a:pt x="12" y="13"/>
                    </a:lnTo>
                    <a:lnTo>
                      <a:pt x="11" y="18"/>
                    </a:lnTo>
                    <a:lnTo>
                      <a:pt x="11" y="27"/>
                    </a:lnTo>
                    <a:lnTo>
                      <a:pt x="12" y="42"/>
                    </a:lnTo>
                    <a:lnTo>
                      <a:pt x="14" y="55"/>
                    </a:lnTo>
                    <a:lnTo>
                      <a:pt x="16" y="67"/>
                    </a:lnTo>
                    <a:lnTo>
                      <a:pt x="20" y="77"/>
                    </a:lnTo>
                    <a:lnTo>
                      <a:pt x="23" y="85"/>
                    </a:lnTo>
                    <a:lnTo>
                      <a:pt x="28" y="90"/>
                    </a:lnTo>
                    <a:lnTo>
                      <a:pt x="35" y="93"/>
                    </a:lnTo>
                    <a:lnTo>
                      <a:pt x="46" y="93"/>
                    </a:lnTo>
                    <a:lnTo>
                      <a:pt x="59" y="93"/>
                    </a:lnTo>
                    <a:lnTo>
                      <a:pt x="74" y="89"/>
                    </a:lnTo>
                    <a:lnTo>
                      <a:pt x="87" y="84"/>
                    </a:lnTo>
                    <a:lnTo>
                      <a:pt x="99" y="76"/>
                    </a:lnTo>
                    <a:lnTo>
                      <a:pt x="98" y="80"/>
                    </a:lnTo>
                    <a:lnTo>
                      <a:pt x="97" y="82"/>
                    </a:lnTo>
                    <a:lnTo>
                      <a:pt x="95" y="83"/>
                    </a:lnTo>
                    <a:lnTo>
                      <a:pt x="83" y="92"/>
                    </a:lnTo>
                    <a:lnTo>
                      <a:pt x="68" y="99"/>
                    </a:lnTo>
                    <a:lnTo>
                      <a:pt x="50" y="104"/>
                    </a:lnTo>
                    <a:lnTo>
                      <a:pt x="29" y="104"/>
                    </a:lnTo>
                    <a:lnTo>
                      <a:pt x="21" y="102"/>
                    </a:lnTo>
                    <a:lnTo>
                      <a:pt x="15" y="98"/>
                    </a:lnTo>
                    <a:lnTo>
                      <a:pt x="9" y="91"/>
                    </a:lnTo>
                    <a:lnTo>
                      <a:pt x="7" y="80"/>
                    </a:lnTo>
                    <a:lnTo>
                      <a:pt x="4" y="69"/>
                    </a:lnTo>
                    <a:lnTo>
                      <a:pt x="2" y="58"/>
                    </a:lnTo>
                    <a:lnTo>
                      <a:pt x="1" y="46"/>
                    </a:lnTo>
                    <a:lnTo>
                      <a:pt x="0" y="35"/>
                    </a:lnTo>
                    <a:lnTo>
                      <a:pt x="0" y="24"/>
                    </a:lnTo>
                    <a:lnTo>
                      <a:pt x="3" y="15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7602817" y="2449609"/>
            <a:ext cx="2930214" cy="1010091"/>
            <a:chOff x="603164" y="1560703"/>
            <a:chExt cx="2930214" cy="1010091"/>
          </a:xfrm>
        </p:grpSpPr>
        <p:sp>
          <p:nvSpPr>
            <p:cNvPr id="109" name="TextBox 108"/>
            <p:cNvSpPr txBox="1"/>
            <p:nvPr/>
          </p:nvSpPr>
          <p:spPr>
            <a:xfrm>
              <a:off x="603164" y="1986019"/>
              <a:ext cx="29302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  <a:r>
                <a:rPr lang="en-US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You can edit this text.</a:t>
              </a:r>
              <a:endPara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03164" y="1560703"/>
              <a:ext cx="2930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7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9579BB-3FB6-4272-BA84-F55D5DD3429D}"/>
</file>

<file path=customXml/itemProps2.xml><?xml version="1.0" encoding="utf-8"?>
<ds:datastoreItem xmlns:ds="http://schemas.openxmlformats.org/officeDocument/2006/customXml" ds:itemID="{1A9E1FFB-D2DF-401E-8B93-6D39182A0F93}"/>
</file>

<file path=customXml/itemProps3.xml><?xml version="1.0" encoding="utf-8"?>
<ds:datastoreItem xmlns:ds="http://schemas.openxmlformats.org/officeDocument/2006/customXml" ds:itemID="{EE6EDBE3-7072-4717-B4CC-C5E0D98DC19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</Words>
  <Application>Microsoft Office PowerPoint</Application>
  <PresentationFormat>Custom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Open Sans</vt:lpstr>
      <vt:lpstr>Office Theme</vt:lpstr>
      <vt:lpstr>3D Platform Rings for PowerPoint</vt:lpstr>
      <vt:lpstr>3D Platform Rings for PowerPoint</vt:lpstr>
      <vt:lpstr>3D Platform Rings for PowerPoint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2014-01-23T13:52:15Z</dcterms:created>
  <dcterms:modified xsi:type="dcterms:W3CDTF">2015-02-20T13:44:49Z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