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6" r:id="rId2"/>
    <p:sldId id="277" r:id="rId3"/>
    <p:sldId id="278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30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3313112" y="6172200"/>
            <a:ext cx="5334000" cy="53340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639" y="274639"/>
            <a:ext cx="11277745" cy="711081"/>
          </a:xfrm>
        </p:spPr>
        <p:txBody>
          <a:bodyPr/>
          <a:lstStyle/>
          <a:p>
            <a:r>
              <a:rPr lang="en-US"/>
              <a:t>Strategic Plan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1639" y="1004248"/>
            <a:ext cx="11660173" cy="5701352"/>
            <a:chOff x="191770" y="1004248"/>
            <a:chExt cx="8760460" cy="5701352"/>
          </a:xfrm>
        </p:grpSpPr>
        <p:sp>
          <p:nvSpPr>
            <p:cNvPr id="42" name="Rectangle 41"/>
            <p:cNvSpPr/>
            <p:nvPr/>
          </p:nvSpPr>
          <p:spPr>
            <a:xfrm>
              <a:off x="1042671" y="1004248"/>
              <a:ext cx="7772399" cy="1371600"/>
            </a:xfrm>
            <a:prstGeom prst="rect">
              <a:avLst/>
            </a:prstGeom>
            <a:gradFill>
              <a:gsLst>
                <a:gs pos="28000">
                  <a:srgbClr val="FDFDFD">
                    <a:lumMod val="99000"/>
                  </a:srgbClr>
                </a:gs>
                <a:gs pos="44000">
                  <a:schemeClr val="bg1">
                    <a:lumMod val="99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rgbClr val="CEFEE3"/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ound Same Side Corner Rectangle 42"/>
            <p:cNvSpPr/>
            <p:nvPr/>
          </p:nvSpPr>
          <p:spPr>
            <a:xfrm rot="5400000" flipH="1">
              <a:off x="8197850" y="1621468"/>
              <a:ext cx="1371600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47642"/>
                </a:gs>
                <a:gs pos="100000">
                  <a:srgbClr val="44CA81"/>
                </a:gs>
              </a:gsLst>
              <a:lin ang="5400000" scaled="0"/>
            </a:gradFill>
            <a:ln w="28575"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ound Same Side Corner Rectangle 43"/>
            <p:cNvSpPr/>
            <p:nvPr/>
          </p:nvSpPr>
          <p:spPr>
            <a:xfrm rot="16200000">
              <a:off x="-68580" y="1264598"/>
              <a:ext cx="1371600" cy="850900"/>
            </a:xfrm>
            <a:prstGeom prst="round2SameRect">
              <a:avLst/>
            </a:prstGeom>
            <a:gradFill>
              <a:gsLst>
                <a:gs pos="0">
                  <a:srgbClr val="047642"/>
                </a:gs>
                <a:gs pos="100000">
                  <a:srgbClr val="44CA81"/>
                </a:gs>
              </a:gsLst>
              <a:lin ang="5400000" scaled="0"/>
            </a:gradFill>
            <a:ln w="28575"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7160" rtlCol="0" anchor="t"/>
            <a:lstStyle/>
            <a:p>
              <a:pPr algn="ctr"/>
              <a:r>
                <a:rPr lang="en-US" sz="1800" b="1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itchFamily="34" charset="0"/>
                  <a:cs typeface="Arial" pitchFamily="34" charset="0"/>
                </a:rPr>
                <a:t>Edit Text Here</a:t>
              </a:r>
              <a:endParaRPr lang="en-US" sz="1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362200" y="1095689"/>
              <a:ext cx="1600200" cy="1188719"/>
              <a:chOff x="2667000" y="1158241"/>
              <a:chExt cx="1600200" cy="1188719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Round Same Side Corner Rectangle 45"/>
              <p:cNvSpPr/>
              <p:nvPr/>
            </p:nvSpPr>
            <p:spPr>
              <a:xfrm>
                <a:off x="2667000" y="1158241"/>
                <a:ext cx="1600200" cy="182880"/>
              </a:xfrm>
              <a:prstGeom prst="round2SameRect">
                <a:avLst>
                  <a:gd name="adj1" fmla="val 46000"/>
                  <a:gd name="adj2" fmla="val 0"/>
                </a:avLst>
              </a:prstGeom>
              <a:gradFill flip="none" rotWithShape="1">
                <a:gsLst>
                  <a:gs pos="0">
                    <a:srgbClr val="047642"/>
                  </a:gs>
                  <a:gs pos="100000">
                    <a:srgbClr val="44CA81"/>
                  </a:gs>
                </a:gsLst>
                <a:lin ang="0" scaled="1"/>
                <a:tileRect/>
              </a:gradFill>
              <a:ln w="19050">
                <a:solidFill>
                  <a:schemeClr val="bg1"/>
                </a:solidFill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27432" rtlCol="0" anchor="ctr"/>
              <a:lstStyle/>
              <a:p>
                <a:r>
                  <a:rPr lang="en-US" sz="1400" b="1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Round Same Side Corner Rectangle 46"/>
              <p:cNvSpPr/>
              <p:nvPr/>
            </p:nvSpPr>
            <p:spPr>
              <a:xfrm>
                <a:off x="2667000" y="1341120"/>
                <a:ext cx="1600200" cy="1005840"/>
              </a:xfrm>
              <a:prstGeom prst="round2SameRect">
                <a:avLst>
                  <a:gd name="adj1" fmla="val 0"/>
                  <a:gd name="adj2" fmla="val 3896"/>
                </a:avLst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t"/>
              <a:lstStyle/>
              <a:p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dummy text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 can edit this text.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152900" y="1095689"/>
              <a:ext cx="2552700" cy="1188719"/>
              <a:chOff x="2667000" y="1158241"/>
              <a:chExt cx="1600200" cy="1188719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Round Same Side Corner Rectangle 50"/>
              <p:cNvSpPr/>
              <p:nvPr/>
            </p:nvSpPr>
            <p:spPr>
              <a:xfrm>
                <a:off x="2667000" y="1158241"/>
                <a:ext cx="1600200" cy="182880"/>
              </a:xfrm>
              <a:prstGeom prst="round2SameRect">
                <a:avLst>
                  <a:gd name="adj1" fmla="val 46000"/>
                  <a:gd name="adj2" fmla="val 0"/>
                </a:avLst>
              </a:prstGeom>
              <a:gradFill flip="none" rotWithShape="1">
                <a:gsLst>
                  <a:gs pos="0">
                    <a:srgbClr val="047642"/>
                  </a:gs>
                  <a:gs pos="100000">
                    <a:srgbClr val="44CA81"/>
                  </a:gs>
                </a:gsLst>
                <a:lin ang="0" scaled="1"/>
                <a:tileRect/>
              </a:gradFill>
              <a:ln w="19050">
                <a:solidFill>
                  <a:schemeClr val="bg1"/>
                </a:solidFill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27432" rtlCol="0" anchor="ctr"/>
              <a:lstStyle/>
              <a:p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52" name="Round Same Side Corner Rectangle 51"/>
              <p:cNvSpPr/>
              <p:nvPr/>
            </p:nvSpPr>
            <p:spPr>
              <a:xfrm>
                <a:off x="2667000" y="1341120"/>
                <a:ext cx="1600200" cy="1005840"/>
              </a:xfrm>
              <a:prstGeom prst="round2SameRect">
                <a:avLst>
                  <a:gd name="adj1" fmla="val 0"/>
                  <a:gd name="adj2" fmla="val 3896"/>
                </a:avLst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t"/>
              <a:lstStyle/>
              <a:p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dummy text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 can edit this text.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1042671" y="2447499"/>
              <a:ext cx="7772399" cy="1371600"/>
            </a:xfrm>
            <a:prstGeom prst="rect">
              <a:avLst/>
            </a:prstGeom>
            <a:gradFill>
              <a:gsLst>
                <a:gs pos="28000">
                  <a:srgbClr val="FDFDFD">
                    <a:lumMod val="99000"/>
                  </a:srgbClr>
                </a:gs>
                <a:gs pos="44000">
                  <a:schemeClr val="bg1">
                    <a:lumMod val="99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rgbClr val="C3D0F5"/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ound Same Side Corner Rectangle 53"/>
            <p:cNvSpPr/>
            <p:nvPr/>
          </p:nvSpPr>
          <p:spPr>
            <a:xfrm rot="5400000" flipH="1">
              <a:off x="8197850" y="3064719"/>
              <a:ext cx="1371600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274B7B"/>
                </a:gs>
                <a:gs pos="100000">
                  <a:srgbClr val="5D8CCB"/>
                </a:gs>
              </a:gsLst>
              <a:lin ang="5400000" scaled="0"/>
            </a:gradFill>
            <a:ln w="28575"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ound Same Side Corner Rectangle 54"/>
            <p:cNvSpPr/>
            <p:nvPr/>
          </p:nvSpPr>
          <p:spPr>
            <a:xfrm rot="16200000">
              <a:off x="-68580" y="2707849"/>
              <a:ext cx="1371600" cy="850900"/>
            </a:xfrm>
            <a:prstGeom prst="round2SameRect">
              <a:avLst/>
            </a:prstGeom>
            <a:gradFill>
              <a:gsLst>
                <a:gs pos="0">
                  <a:srgbClr val="274B7B"/>
                </a:gs>
                <a:gs pos="100000">
                  <a:srgbClr val="5D8CCB"/>
                </a:gs>
              </a:gsLst>
              <a:lin ang="5400000" scaled="0"/>
            </a:gradFill>
            <a:ln w="28575"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7160" rtlCol="0" anchor="t"/>
            <a:lstStyle/>
            <a:p>
              <a:pPr algn="ctr"/>
              <a:r>
                <a:rPr lang="en-US" sz="1800" b="1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itchFamily="34" charset="0"/>
                  <a:cs typeface="Arial" pitchFamily="34" charset="0"/>
                </a:rPr>
                <a:t>Edit Text Here</a:t>
              </a:r>
              <a:endParaRPr lang="en-US" sz="1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600200" y="2538940"/>
              <a:ext cx="2209800" cy="1188719"/>
              <a:chOff x="2667000" y="1158241"/>
              <a:chExt cx="1600200" cy="1188719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2667000" y="1158241"/>
                <a:ext cx="1600200" cy="182880"/>
              </a:xfrm>
              <a:prstGeom prst="round2SameRect">
                <a:avLst>
                  <a:gd name="adj1" fmla="val 46000"/>
                  <a:gd name="adj2" fmla="val 0"/>
                </a:avLst>
              </a:prstGeom>
              <a:gradFill flip="none" rotWithShape="1">
                <a:gsLst>
                  <a:gs pos="0">
                    <a:srgbClr val="274B7B"/>
                  </a:gs>
                  <a:gs pos="100000">
                    <a:srgbClr val="5D8CCB"/>
                  </a:gs>
                </a:gsLst>
                <a:lin ang="0" scaled="1"/>
                <a:tileRect/>
              </a:gradFill>
              <a:ln w="19050">
                <a:solidFill>
                  <a:schemeClr val="bg1"/>
                </a:solidFill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27432" rtlCol="0" anchor="ctr"/>
              <a:lstStyle/>
              <a:p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58" name="Round Same Side Corner Rectangle 57"/>
              <p:cNvSpPr/>
              <p:nvPr/>
            </p:nvSpPr>
            <p:spPr>
              <a:xfrm>
                <a:off x="2667000" y="1341120"/>
                <a:ext cx="1600200" cy="1005840"/>
              </a:xfrm>
              <a:prstGeom prst="round2SameRect">
                <a:avLst>
                  <a:gd name="adj1" fmla="val 0"/>
                  <a:gd name="adj2" fmla="val 3896"/>
                </a:avLst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t"/>
              <a:lstStyle/>
              <a:p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dummy text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 can edit this text.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1042671" y="3890750"/>
              <a:ext cx="7772399" cy="1371600"/>
            </a:xfrm>
            <a:prstGeom prst="rect">
              <a:avLst/>
            </a:prstGeom>
            <a:gradFill>
              <a:gsLst>
                <a:gs pos="28000">
                  <a:srgbClr val="FDFDFD">
                    <a:lumMod val="99000"/>
                  </a:srgbClr>
                </a:gs>
                <a:gs pos="44000">
                  <a:schemeClr val="bg1">
                    <a:lumMod val="99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rgbClr val="FFE2CD"/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ound Same Side Corner Rectangle 59"/>
            <p:cNvSpPr/>
            <p:nvPr/>
          </p:nvSpPr>
          <p:spPr>
            <a:xfrm rot="5400000" flipH="1">
              <a:off x="8197850" y="4507970"/>
              <a:ext cx="1371600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DB4009"/>
                </a:gs>
                <a:gs pos="100000">
                  <a:srgbClr val="FF750D"/>
                </a:gs>
              </a:gsLst>
              <a:lin ang="5400000" scaled="0"/>
            </a:gradFill>
            <a:ln w="28575"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ound Same Side Corner Rectangle 60"/>
            <p:cNvSpPr/>
            <p:nvPr/>
          </p:nvSpPr>
          <p:spPr>
            <a:xfrm rot="16200000">
              <a:off x="-68580" y="4151100"/>
              <a:ext cx="1371600" cy="850900"/>
            </a:xfrm>
            <a:prstGeom prst="round2SameRect">
              <a:avLst/>
            </a:prstGeom>
            <a:gradFill>
              <a:gsLst>
                <a:gs pos="0">
                  <a:srgbClr val="DB4009"/>
                </a:gs>
                <a:gs pos="100000">
                  <a:srgbClr val="FF750D"/>
                </a:gs>
              </a:gsLst>
              <a:lin ang="5400000" scaled="0"/>
            </a:gradFill>
            <a:ln w="28575"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7160" rtlCol="0" anchor="t"/>
            <a:lstStyle/>
            <a:p>
              <a:pPr algn="ctr"/>
              <a:r>
                <a:rPr lang="en-US" sz="1800" b="1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itchFamily="34" charset="0"/>
                  <a:cs typeface="Arial" pitchFamily="34" charset="0"/>
                </a:rPr>
                <a:t>Edit Text Here</a:t>
              </a:r>
              <a:endParaRPr lang="en-US" sz="1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143284" y="3982191"/>
              <a:ext cx="1828800" cy="1188719"/>
              <a:chOff x="2667000" y="1158241"/>
              <a:chExt cx="1600200" cy="1188719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3" name="Round Same Side Corner Rectangle 62"/>
              <p:cNvSpPr/>
              <p:nvPr/>
            </p:nvSpPr>
            <p:spPr>
              <a:xfrm>
                <a:off x="2667000" y="1158241"/>
                <a:ext cx="1600200" cy="182880"/>
              </a:xfrm>
              <a:prstGeom prst="round2SameRect">
                <a:avLst>
                  <a:gd name="adj1" fmla="val 46000"/>
                  <a:gd name="adj2" fmla="val 0"/>
                </a:avLst>
              </a:prstGeom>
              <a:gradFill flip="none" rotWithShape="1">
                <a:gsLst>
                  <a:gs pos="0">
                    <a:srgbClr val="DB4009"/>
                  </a:gs>
                  <a:gs pos="100000">
                    <a:srgbClr val="FF750D"/>
                  </a:gs>
                </a:gsLst>
                <a:lin ang="0" scaled="1"/>
                <a:tileRect/>
              </a:gradFill>
              <a:ln w="19050">
                <a:solidFill>
                  <a:schemeClr val="bg1"/>
                </a:solidFill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27432" rtlCol="0" anchor="ctr"/>
              <a:lstStyle/>
              <a:p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  <p:sp>
            <p:nvSpPr>
              <p:cNvPr id="64" name="Round Same Side Corner Rectangle 63"/>
              <p:cNvSpPr/>
              <p:nvPr/>
            </p:nvSpPr>
            <p:spPr>
              <a:xfrm>
                <a:off x="2667000" y="1341120"/>
                <a:ext cx="1600200" cy="1005840"/>
              </a:xfrm>
              <a:prstGeom prst="round2SameRect">
                <a:avLst>
                  <a:gd name="adj1" fmla="val 0"/>
                  <a:gd name="adj2" fmla="val 3896"/>
                </a:avLst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t"/>
              <a:lstStyle/>
              <a:p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dummy text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 can edit this text.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1042671" y="5334000"/>
              <a:ext cx="7772399" cy="1371600"/>
            </a:xfrm>
            <a:prstGeom prst="rect">
              <a:avLst/>
            </a:prstGeom>
            <a:gradFill>
              <a:gsLst>
                <a:gs pos="28000">
                  <a:srgbClr val="FDFDFD">
                    <a:lumMod val="99000"/>
                  </a:srgbClr>
                </a:gs>
                <a:gs pos="44000">
                  <a:schemeClr val="bg1">
                    <a:lumMod val="99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rgbClr val="FDCBCB"/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ound Same Side Corner Rectangle 65"/>
            <p:cNvSpPr/>
            <p:nvPr/>
          </p:nvSpPr>
          <p:spPr>
            <a:xfrm rot="5400000" flipH="1">
              <a:off x="8197850" y="5951220"/>
              <a:ext cx="1371600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9B0707"/>
                </a:gs>
                <a:gs pos="100000">
                  <a:srgbClr val="E90909"/>
                </a:gs>
              </a:gsLst>
              <a:lin ang="5400000" scaled="0"/>
            </a:gradFill>
            <a:ln w="28575"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ound Same Side Corner Rectangle 66"/>
            <p:cNvSpPr/>
            <p:nvPr/>
          </p:nvSpPr>
          <p:spPr>
            <a:xfrm rot="16200000">
              <a:off x="-68580" y="5594350"/>
              <a:ext cx="1371600" cy="850900"/>
            </a:xfrm>
            <a:prstGeom prst="round2SameRect">
              <a:avLst/>
            </a:prstGeom>
            <a:gradFill>
              <a:gsLst>
                <a:gs pos="0">
                  <a:srgbClr val="9B0707"/>
                </a:gs>
                <a:gs pos="100000">
                  <a:srgbClr val="E90909"/>
                </a:gs>
              </a:gsLst>
              <a:lin ang="5400000" scaled="0"/>
            </a:gradFill>
            <a:ln w="28575"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7160" rtlCol="0" anchor="t"/>
            <a:lstStyle/>
            <a:p>
              <a:pPr algn="ctr"/>
              <a:r>
                <a:rPr lang="en-US" sz="1800" b="1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itchFamily="34" charset="0"/>
                  <a:cs typeface="Arial" pitchFamily="34" charset="0"/>
                </a:rPr>
                <a:t>Edit Text Here</a:t>
              </a:r>
              <a:endParaRPr lang="en-US" sz="1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362200" y="5425441"/>
              <a:ext cx="2076450" cy="1188719"/>
              <a:chOff x="2667000" y="1158241"/>
              <a:chExt cx="1600200" cy="1188719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9" name="Round Same Side Corner Rectangle 68"/>
              <p:cNvSpPr/>
              <p:nvPr/>
            </p:nvSpPr>
            <p:spPr>
              <a:xfrm>
                <a:off x="2667000" y="1158241"/>
                <a:ext cx="1600200" cy="182880"/>
              </a:xfrm>
              <a:prstGeom prst="round2SameRect">
                <a:avLst>
                  <a:gd name="adj1" fmla="val 46000"/>
                  <a:gd name="adj2" fmla="val 0"/>
                </a:avLst>
              </a:prstGeom>
              <a:gradFill flip="none" rotWithShape="1">
                <a:gsLst>
                  <a:gs pos="0">
                    <a:srgbClr val="9B0707"/>
                  </a:gs>
                  <a:gs pos="100000">
                    <a:srgbClr val="E90909"/>
                  </a:gs>
                </a:gsLst>
                <a:lin ang="0" scaled="1"/>
                <a:tileRect/>
              </a:gradFill>
              <a:ln w="19050">
                <a:solidFill>
                  <a:schemeClr val="bg1"/>
                </a:solidFill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27432" rtlCol="0" anchor="ctr"/>
              <a:lstStyle/>
              <a:p>
                <a:r>
                  <a:rPr lang="en-US" sz="1400" b="1" dirty="0" smtClean="0">
                    <a:latin typeface="Arial" pitchFamily="34" charset="0"/>
                    <a:cs typeface="Arial" pitchFamily="34" charset="0"/>
                  </a:rPr>
                  <a:t>10</a:t>
                </a:r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ound Same Side Corner Rectangle 69"/>
              <p:cNvSpPr/>
              <p:nvPr/>
            </p:nvSpPr>
            <p:spPr>
              <a:xfrm>
                <a:off x="2667000" y="1341120"/>
                <a:ext cx="1600200" cy="1005840"/>
              </a:xfrm>
              <a:prstGeom prst="round2SameRect">
                <a:avLst>
                  <a:gd name="adj1" fmla="val 0"/>
                  <a:gd name="adj2" fmla="val 3896"/>
                </a:avLst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t"/>
              <a:lstStyle/>
              <a:p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dummy text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 can edit this text.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007466" y="2538940"/>
              <a:ext cx="2209800" cy="1188719"/>
              <a:chOff x="2667000" y="1158241"/>
              <a:chExt cx="1600200" cy="1188719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2" name="Round Same Side Corner Rectangle 71"/>
              <p:cNvSpPr/>
              <p:nvPr/>
            </p:nvSpPr>
            <p:spPr>
              <a:xfrm>
                <a:off x="2667000" y="1158241"/>
                <a:ext cx="1600200" cy="182880"/>
              </a:xfrm>
              <a:prstGeom prst="round2SameRect">
                <a:avLst>
                  <a:gd name="adj1" fmla="val 46000"/>
                  <a:gd name="adj2" fmla="val 0"/>
                </a:avLst>
              </a:prstGeom>
              <a:gradFill flip="none" rotWithShape="1">
                <a:gsLst>
                  <a:gs pos="0">
                    <a:srgbClr val="274B7B"/>
                  </a:gs>
                  <a:gs pos="100000">
                    <a:srgbClr val="5D8CCB"/>
                  </a:gs>
                </a:gsLst>
                <a:lin ang="0" scaled="1"/>
                <a:tileRect/>
              </a:gradFill>
              <a:ln w="19050">
                <a:solidFill>
                  <a:schemeClr val="bg1"/>
                </a:solidFill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27432" rtlCol="0" anchor="ctr"/>
              <a:lstStyle/>
              <a:p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73" name="Round Same Side Corner Rectangle 72"/>
              <p:cNvSpPr/>
              <p:nvPr/>
            </p:nvSpPr>
            <p:spPr>
              <a:xfrm>
                <a:off x="2667000" y="1341120"/>
                <a:ext cx="1600200" cy="1005840"/>
              </a:xfrm>
              <a:prstGeom prst="round2SameRect">
                <a:avLst>
                  <a:gd name="adj1" fmla="val 0"/>
                  <a:gd name="adj2" fmla="val 3896"/>
                </a:avLst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t"/>
              <a:lstStyle/>
              <a:p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dummy text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 can edit this text.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414732" y="2538940"/>
              <a:ext cx="2209800" cy="1188719"/>
              <a:chOff x="2667000" y="1158241"/>
              <a:chExt cx="1600200" cy="1188719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5" name="Round Same Side Corner Rectangle 74"/>
              <p:cNvSpPr/>
              <p:nvPr/>
            </p:nvSpPr>
            <p:spPr>
              <a:xfrm>
                <a:off x="2667000" y="1158241"/>
                <a:ext cx="1600200" cy="182880"/>
              </a:xfrm>
              <a:prstGeom prst="round2SameRect">
                <a:avLst>
                  <a:gd name="adj1" fmla="val 46000"/>
                  <a:gd name="adj2" fmla="val 0"/>
                </a:avLst>
              </a:prstGeom>
              <a:gradFill flip="none" rotWithShape="1">
                <a:gsLst>
                  <a:gs pos="0">
                    <a:srgbClr val="274B7B"/>
                  </a:gs>
                  <a:gs pos="100000">
                    <a:srgbClr val="5D8CCB"/>
                  </a:gs>
                </a:gsLst>
                <a:lin ang="0" scaled="1"/>
                <a:tileRect/>
              </a:gradFill>
              <a:ln w="19050">
                <a:solidFill>
                  <a:schemeClr val="bg1"/>
                </a:solidFill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27432" rtlCol="0" anchor="ctr"/>
              <a:lstStyle/>
              <a:p>
                <a:r>
                  <a:rPr lang="en-US" sz="1400" b="1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ound Same Side Corner Rectangle 75"/>
              <p:cNvSpPr/>
              <p:nvPr/>
            </p:nvSpPr>
            <p:spPr>
              <a:xfrm>
                <a:off x="2667000" y="1341120"/>
                <a:ext cx="1600200" cy="1005840"/>
              </a:xfrm>
              <a:prstGeom prst="round2SameRect">
                <a:avLst>
                  <a:gd name="adj1" fmla="val 0"/>
                  <a:gd name="adj2" fmla="val 3896"/>
                </a:avLst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t"/>
              <a:lstStyle/>
              <a:p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dummy text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 can edit this text.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3048189" y="3982191"/>
              <a:ext cx="1828800" cy="1188719"/>
              <a:chOff x="2667000" y="1158241"/>
              <a:chExt cx="1600200" cy="1188719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8" name="Round Same Side Corner Rectangle 77"/>
              <p:cNvSpPr/>
              <p:nvPr/>
            </p:nvSpPr>
            <p:spPr>
              <a:xfrm>
                <a:off x="2667000" y="1158241"/>
                <a:ext cx="1600200" cy="182880"/>
              </a:xfrm>
              <a:prstGeom prst="round2SameRect">
                <a:avLst>
                  <a:gd name="adj1" fmla="val 46000"/>
                  <a:gd name="adj2" fmla="val 0"/>
                </a:avLst>
              </a:prstGeom>
              <a:gradFill flip="none" rotWithShape="1">
                <a:gsLst>
                  <a:gs pos="0">
                    <a:srgbClr val="DB4009"/>
                  </a:gs>
                  <a:gs pos="100000">
                    <a:srgbClr val="FF750D"/>
                  </a:gs>
                </a:gsLst>
                <a:lin ang="0" scaled="1"/>
                <a:tileRect/>
              </a:gradFill>
              <a:ln w="19050">
                <a:solidFill>
                  <a:schemeClr val="bg1"/>
                </a:solidFill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27432" rtlCol="0" anchor="ctr"/>
              <a:lstStyle/>
              <a:p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7</a:t>
                </a:r>
              </a:p>
            </p:txBody>
          </p:sp>
          <p:sp>
            <p:nvSpPr>
              <p:cNvPr id="79" name="Round Same Side Corner Rectangle 78"/>
              <p:cNvSpPr/>
              <p:nvPr/>
            </p:nvSpPr>
            <p:spPr>
              <a:xfrm>
                <a:off x="2667000" y="1341120"/>
                <a:ext cx="1600200" cy="1005840"/>
              </a:xfrm>
              <a:prstGeom prst="round2SameRect">
                <a:avLst>
                  <a:gd name="adj1" fmla="val 0"/>
                  <a:gd name="adj2" fmla="val 3896"/>
                </a:avLst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t"/>
              <a:lstStyle/>
              <a:p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dummy text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 can edit this text.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953094" y="3982191"/>
              <a:ext cx="1828800" cy="1188719"/>
              <a:chOff x="2667000" y="1158241"/>
              <a:chExt cx="1600200" cy="1188719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1" name="Round Same Side Corner Rectangle 80"/>
              <p:cNvSpPr/>
              <p:nvPr/>
            </p:nvSpPr>
            <p:spPr>
              <a:xfrm>
                <a:off x="2667000" y="1158241"/>
                <a:ext cx="1600200" cy="182880"/>
              </a:xfrm>
              <a:prstGeom prst="round2SameRect">
                <a:avLst>
                  <a:gd name="adj1" fmla="val 46000"/>
                  <a:gd name="adj2" fmla="val 0"/>
                </a:avLst>
              </a:prstGeom>
              <a:gradFill flip="none" rotWithShape="1">
                <a:gsLst>
                  <a:gs pos="0">
                    <a:srgbClr val="DB4009"/>
                  </a:gs>
                  <a:gs pos="100000">
                    <a:srgbClr val="FF750D"/>
                  </a:gs>
                </a:gsLst>
                <a:lin ang="0" scaled="1"/>
                <a:tileRect/>
              </a:gradFill>
              <a:ln w="19050">
                <a:solidFill>
                  <a:schemeClr val="bg1"/>
                </a:solidFill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27432" rtlCol="0" anchor="ctr"/>
              <a:lstStyle/>
              <a:p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8</a:t>
                </a:r>
              </a:p>
            </p:txBody>
          </p:sp>
          <p:sp>
            <p:nvSpPr>
              <p:cNvPr id="82" name="Round Same Side Corner Rectangle 81"/>
              <p:cNvSpPr/>
              <p:nvPr/>
            </p:nvSpPr>
            <p:spPr>
              <a:xfrm>
                <a:off x="2667000" y="1341120"/>
                <a:ext cx="1600200" cy="1005840"/>
              </a:xfrm>
              <a:prstGeom prst="round2SameRect">
                <a:avLst>
                  <a:gd name="adj1" fmla="val 0"/>
                  <a:gd name="adj2" fmla="val 3896"/>
                </a:avLst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t"/>
              <a:lstStyle/>
              <a:p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dummy text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 can edit this text.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6858000" y="3982191"/>
              <a:ext cx="1828800" cy="1188719"/>
              <a:chOff x="2667000" y="1158241"/>
              <a:chExt cx="1600200" cy="1188719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4" name="Round Same Side Corner Rectangle 83"/>
              <p:cNvSpPr/>
              <p:nvPr/>
            </p:nvSpPr>
            <p:spPr>
              <a:xfrm>
                <a:off x="2667000" y="1158241"/>
                <a:ext cx="1600200" cy="182880"/>
              </a:xfrm>
              <a:prstGeom prst="round2SameRect">
                <a:avLst>
                  <a:gd name="adj1" fmla="val 46000"/>
                  <a:gd name="adj2" fmla="val 0"/>
                </a:avLst>
              </a:prstGeom>
              <a:gradFill flip="none" rotWithShape="1">
                <a:gsLst>
                  <a:gs pos="0">
                    <a:srgbClr val="DB4009"/>
                  </a:gs>
                  <a:gs pos="100000">
                    <a:srgbClr val="FF750D"/>
                  </a:gs>
                </a:gsLst>
                <a:lin ang="0" scaled="1"/>
                <a:tileRect/>
              </a:gradFill>
              <a:ln w="19050">
                <a:solidFill>
                  <a:schemeClr val="bg1"/>
                </a:solidFill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27432" rtlCol="0" anchor="ctr"/>
              <a:lstStyle/>
              <a:p>
                <a:r>
                  <a:rPr lang="en-US" sz="1400" b="1" dirty="0" smtClean="0">
                    <a:latin typeface="Arial" pitchFamily="34" charset="0"/>
                    <a:cs typeface="Arial" pitchFamily="34" charset="0"/>
                  </a:rPr>
                  <a:t>9</a:t>
                </a:r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ound Same Side Corner Rectangle 84"/>
              <p:cNvSpPr/>
              <p:nvPr/>
            </p:nvSpPr>
            <p:spPr>
              <a:xfrm>
                <a:off x="2667000" y="1341120"/>
                <a:ext cx="1600200" cy="1005840"/>
              </a:xfrm>
              <a:prstGeom prst="round2SameRect">
                <a:avLst>
                  <a:gd name="adj1" fmla="val 0"/>
                  <a:gd name="adj2" fmla="val 3896"/>
                </a:avLst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t"/>
              <a:lstStyle/>
              <a:p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dummy text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 can edit this text.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629150" y="5425441"/>
              <a:ext cx="2533650" cy="1188719"/>
              <a:chOff x="2667000" y="1158241"/>
              <a:chExt cx="1600200" cy="1188719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2667000" y="1158241"/>
                <a:ext cx="1600200" cy="182880"/>
              </a:xfrm>
              <a:prstGeom prst="round2SameRect">
                <a:avLst>
                  <a:gd name="adj1" fmla="val 46000"/>
                  <a:gd name="adj2" fmla="val 0"/>
                </a:avLst>
              </a:prstGeom>
              <a:gradFill flip="none" rotWithShape="1">
                <a:gsLst>
                  <a:gs pos="0">
                    <a:srgbClr val="9B0707"/>
                  </a:gs>
                  <a:gs pos="100000">
                    <a:srgbClr val="E90909"/>
                  </a:gs>
                </a:gsLst>
                <a:lin ang="0" scaled="1"/>
                <a:tileRect/>
              </a:gradFill>
              <a:ln w="19050">
                <a:solidFill>
                  <a:schemeClr val="bg1"/>
                </a:solidFill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27432" rtlCol="0" anchor="ctr"/>
              <a:lstStyle/>
              <a:p>
                <a:r>
                  <a:rPr lang="en-US" sz="1400" b="1" dirty="0" smtClean="0">
                    <a:latin typeface="Arial" pitchFamily="34" charset="0"/>
                    <a:cs typeface="Arial" pitchFamily="34" charset="0"/>
                  </a:rPr>
                  <a:t>11</a:t>
                </a:r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ound Same Side Corner Rectangle 87"/>
              <p:cNvSpPr/>
              <p:nvPr/>
            </p:nvSpPr>
            <p:spPr>
              <a:xfrm>
                <a:off x="2667000" y="1341120"/>
                <a:ext cx="1600200" cy="1005840"/>
              </a:xfrm>
              <a:prstGeom prst="round2SameRect">
                <a:avLst>
                  <a:gd name="adj1" fmla="val 0"/>
                  <a:gd name="adj2" fmla="val 3896"/>
                </a:avLst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t"/>
              <a:lstStyle/>
              <a:p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dummy text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 can edit this text.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695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639" y="274639"/>
            <a:ext cx="11277745" cy="711081"/>
          </a:xfrm>
        </p:spPr>
        <p:txBody>
          <a:bodyPr/>
          <a:lstStyle/>
          <a:p>
            <a:r>
              <a:rPr lang="en-US"/>
              <a:t>Strategic Plan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34188" y="1097212"/>
            <a:ext cx="10345064" cy="1659636"/>
          </a:xfrm>
          <a:prstGeom prst="rect">
            <a:avLst/>
          </a:prstGeom>
          <a:gradFill>
            <a:gsLst>
              <a:gs pos="28000">
                <a:srgbClr val="FDFDFD">
                  <a:lumMod val="99000"/>
                </a:srgbClr>
              </a:gs>
              <a:gs pos="44000">
                <a:schemeClr val="bg1">
                  <a:lumMod val="99000"/>
                </a:schemeClr>
              </a:gs>
              <a:gs pos="0">
                <a:schemeClr val="bg1">
                  <a:lumMod val="95000"/>
                </a:schemeClr>
              </a:gs>
              <a:gs pos="100000">
                <a:srgbClr val="CEFEE3"/>
              </a:gs>
            </a:gsLst>
            <a:lin ang="5400000" scaled="0"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ound Same Side Corner Rectangle 42"/>
          <p:cNvSpPr/>
          <p:nvPr/>
        </p:nvSpPr>
        <p:spPr>
          <a:xfrm rot="5400000" flipH="1">
            <a:off x="11040714" y="1835750"/>
            <a:ext cx="1659636" cy="1825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047642"/>
              </a:gs>
              <a:gs pos="100000">
                <a:srgbClr val="44CA81"/>
              </a:gs>
            </a:gsLst>
            <a:lin ang="5400000" scaled="0"/>
          </a:gradFill>
          <a:ln w="19050">
            <a:solidFill>
              <a:schemeClr val="bg1"/>
            </a:solidFill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38095" y="1360756"/>
            <a:ext cx="1659636" cy="1132548"/>
          </a:xfrm>
          <a:prstGeom prst="round2SameRect">
            <a:avLst/>
          </a:prstGeom>
          <a:gradFill>
            <a:gsLst>
              <a:gs pos="0">
                <a:srgbClr val="047642"/>
              </a:gs>
              <a:gs pos="100000">
                <a:srgbClr val="44CA81"/>
              </a:gs>
            </a:gsLst>
            <a:lin ang="5400000" scaled="0"/>
          </a:gradFill>
          <a:ln w="1905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t"/>
          <a:lstStyle/>
          <a:p>
            <a:pPr algn="ctr"/>
            <a:r>
              <a:rPr lang="en-US" sz="1800" b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Edit Text Here</a:t>
            </a:r>
            <a:endParaRPr lang="en-US" sz="18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190482" y="1207855"/>
            <a:ext cx="2129866" cy="1438350"/>
            <a:chOff x="2667000" y="1158241"/>
            <a:chExt cx="1600200" cy="1188719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46" name="Round Same Side Corner Rectangle 45"/>
            <p:cNvSpPr/>
            <p:nvPr/>
          </p:nvSpPr>
          <p:spPr>
            <a:xfrm>
              <a:off x="2667000" y="1158241"/>
              <a:ext cx="1600200" cy="182880"/>
            </a:xfrm>
            <a:prstGeom prst="round2SameRect">
              <a:avLst>
                <a:gd name="adj1" fmla="val 46000"/>
                <a:gd name="adj2" fmla="val 0"/>
              </a:avLst>
            </a:prstGeom>
            <a:gradFill flip="none" rotWithShape="1">
              <a:gsLst>
                <a:gs pos="0">
                  <a:srgbClr val="047642"/>
                </a:gs>
                <a:gs pos="100000">
                  <a:srgbClr val="44CA81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7432" rtlCol="0" anchor="ctr"/>
            <a:lstStyle/>
            <a:p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ound Same Side Corner Rectangle 46"/>
            <p:cNvSpPr/>
            <p:nvPr/>
          </p:nvSpPr>
          <p:spPr>
            <a:xfrm>
              <a:off x="2667000" y="1341120"/>
              <a:ext cx="1600200" cy="1005840"/>
            </a:xfrm>
            <a:prstGeom prst="round2SameRect">
              <a:avLst>
                <a:gd name="adj1" fmla="val 0"/>
                <a:gd name="adj2" fmla="val 3896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dummy text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73903" y="1207855"/>
            <a:ext cx="3397644" cy="1438350"/>
            <a:chOff x="2667000" y="1158241"/>
            <a:chExt cx="1600200" cy="1188719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51" name="Round Same Side Corner Rectangle 50"/>
            <p:cNvSpPr/>
            <p:nvPr/>
          </p:nvSpPr>
          <p:spPr>
            <a:xfrm>
              <a:off x="2667000" y="1158241"/>
              <a:ext cx="1600200" cy="182880"/>
            </a:xfrm>
            <a:prstGeom prst="round2SameRect">
              <a:avLst>
                <a:gd name="adj1" fmla="val 46000"/>
                <a:gd name="adj2" fmla="val 0"/>
              </a:avLst>
            </a:prstGeom>
            <a:gradFill flip="none" rotWithShape="1">
              <a:gsLst>
                <a:gs pos="0">
                  <a:srgbClr val="047642"/>
                </a:gs>
                <a:gs pos="100000">
                  <a:srgbClr val="44CA81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7432" rtlCol="0" anchor="ctr"/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2" name="Round Same Side Corner Rectangle 51"/>
            <p:cNvSpPr/>
            <p:nvPr/>
          </p:nvSpPr>
          <p:spPr>
            <a:xfrm>
              <a:off x="2667000" y="1341120"/>
              <a:ext cx="1600200" cy="1005840"/>
            </a:xfrm>
            <a:prstGeom prst="round2SameRect">
              <a:avLst>
                <a:gd name="adj1" fmla="val 0"/>
                <a:gd name="adj2" fmla="val 3896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dummy text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1434188" y="2916912"/>
            <a:ext cx="10345064" cy="1659636"/>
          </a:xfrm>
          <a:prstGeom prst="rect">
            <a:avLst/>
          </a:prstGeom>
          <a:gradFill>
            <a:gsLst>
              <a:gs pos="28000">
                <a:srgbClr val="FDFDFD">
                  <a:lumMod val="99000"/>
                </a:srgbClr>
              </a:gs>
              <a:gs pos="44000">
                <a:schemeClr val="bg1">
                  <a:lumMod val="99000"/>
                </a:schemeClr>
              </a:gs>
              <a:gs pos="0">
                <a:schemeClr val="bg1">
                  <a:lumMod val="95000"/>
                </a:schemeClr>
              </a:gs>
              <a:gs pos="100000">
                <a:srgbClr val="C3D0F5"/>
              </a:gs>
            </a:gsLst>
            <a:lin ang="5400000" scaled="0"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ound Same Side Corner Rectangle 53"/>
          <p:cNvSpPr/>
          <p:nvPr/>
        </p:nvSpPr>
        <p:spPr>
          <a:xfrm rot="5400000" flipH="1">
            <a:off x="11040714" y="3655450"/>
            <a:ext cx="1659636" cy="1825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274B7B"/>
              </a:gs>
              <a:gs pos="100000">
                <a:srgbClr val="5D8CCB"/>
              </a:gs>
            </a:gsLst>
            <a:lin ang="5400000" scaled="0"/>
          </a:gradFill>
          <a:ln w="19050">
            <a:solidFill>
              <a:schemeClr val="bg1"/>
            </a:solidFill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ound Same Side Corner Rectangle 54"/>
          <p:cNvSpPr/>
          <p:nvPr/>
        </p:nvSpPr>
        <p:spPr>
          <a:xfrm rot="16200000">
            <a:off x="38095" y="3180456"/>
            <a:ext cx="1659636" cy="1132548"/>
          </a:xfrm>
          <a:prstGeom prst="round2SameRect">
            <a:avLst/>
          </a:prstGeom>
          <a:gradFill>
            <a:gsLst>
              <a:gs pos="0">
                <a:srgbClr val="274B7B"/>
              </a:gs>
              <a:gs pos="100000">
                <a:srgbClr val="5D8CCB"/>
              </a:gs>
            </a:gsLst>
            <a:lin ang="5400000" scaled="0"/>
          </a:gradFill>
          <a:ln w="1905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t"/>
          <a:lstStyle/>
          <a:p>
            <a:pPr algn="ctr"/>
            <a:r>
              <a:rPr lang="en-US" sz="1800" b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Edit Text Here</a:t>
            </a:r>
            <a:endParaRPr lang="en-US" sz="18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176259" y="3027555"/>
            <a:ext cx="2941244" cy="1438350"/>
            <a:chOff x="2667000" y="1158241"/>
            <a:chExt cx="1600200" cy="1188719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57" name="Round Same Side Corner Rectangle 56"/>
            <p:cNvSpPr/>
            <p:nvPr/>
          </p:nvSpPr>
          <p:spPr>
            <a:xfrm>
              <a:off x="2667000" y="1158241"/>
              <a:ext cx="1600200" cy="182880"/>
            </a:xfrm>
            <a:prstGeom prst="round2SameRect">
              <a:avLst>
                <a:gd name="adj1" fmla="val 46000"/>
                <a:gd name="adj2" fmla="val 0"/>
              </a:avLst>
            </a:prstGeom>
            <a:gradFill flip="none" rotWithShape="1">
              <a:gsLst>
                <a:gs pos="0">
                  <a:srgbClr val="274B7B"/>
                </a:gs>
                <a:gs pos="100000">
                  <a:srgbClr val="5D8CCB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7432" rtlCol="0" anchor="ctr"/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58" name="Round Same Side Corner Rectangle 57"/>
            <p:cNvSpPr/>
            <p:nvPr/>
          </p:nvSpPr>
          <p:spPr>
            <a:xfrm>
              <a:off x="2667000" y="1341120"/>
              <a:ext cx="1600200" cy="1005840"/>
            </a:xfrm>
            <a:prstGeom prst="round2SameRect">
              <a:avLst>
                <a:gd name="adj1" fmla="val 0"/>
                <a:gd name="adj2" fmla="val 3896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dummy text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1434188" y="4741163"/>
            <a:ext cx="10345064" cy="1659636"/>
          </a:xfrm>
          <a:prstGeom prst="rect">
            <a:avLst/>
          </a:prstGeom>
          <a:gradFill>
            <a:gsLst>
              <a:gs pos="28000">
                <a:srgbClr val="FDFDFD">
                  <a:lumMod val="99000"/>
                </a:srgbClr>
              </a:gs>
              <a:gs pos="44000">
                <a:schemeClr val="bg1">
                  <a:lumMod val="99000"/>
                </a:schemeClr>
              </a:gs>
              <a:gs pos="0">
                <a:schemeClr val="bg1">
                  <a:lumMod val="95000"/>
                </a:schemeClr>
              </a:gs>
              <a:gs pos="100000">
                <a:srgbClr val="FFE2CD"/>
              </a:gs>
            </a:gsLst>
            <a:lin ang="5400000" scaled="0"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ound Same Side Corner Rectangle 59"/>
          <p:cNvSpPr/>
          <p:nvPr/>
        </p:nvSpPr>
        <p:spPr>
          <a:xfrm rot="5400000" flipH="1">
            <a:off x="11040714" y="5479701"/>
            <a:ext cx="1659636" cy="1825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DB4009"/>
              </a:gs>
              <a:gs pos="100000">
                <a:srgbClr val="FF750D"/>
              </a:gs>
            </a:gsLst>
            <a:lin ang="5400000" scaled="0"/>
          </a:gradFill>
          <a:ln w="19050">
            <a:solidFill>
              <a:schemeClr val="bg1"/>
            </a:solidFill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ound Same Side Corner Rectangle 60"/>
          <p:cNvSpPr/>
          <p:nvPr/>
        </p:nvSpPr>
        <p:spPr>
          <a:xfrm rot="16200000">
            <a:off x="38095" y="5004707"/>
            <a:ext cx="1659636" cy="1132548"/>
          </a:xfrm>
          <a:prstGeom prst="round2SameRect">
            <a:avLst/>
          </a:prstGeom>
          <a:gradFill>
            <a:gsLst>
              <a:gs pos="0">
                <a:srgbClr val="DB4009"/>
              </a:gs>
              <a:gs pos="100000">
                <a:srgbClr val="FF750D"/>
              </a:gs>
            </a:gsLst>
            <a:lin ang="5400000" scaled="0"/>
          </a:gradFill>
          <a:ln w="1905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t"/>
          <a:lstStyle/>
          <a:p>
            <a:pPr algn="ctr"/>
            <a:r>
              <a:rPr lang="en-US" sz="1800" b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Edit Text Here</a:t>
            </a:r>
            <a:endParaRPr lang="en-US" sz="18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568104" y="4851806"/>
            <a:ext cx="2434133" cy="1438350"/>
            <a:chOff x="2667000" y="1158241"/>
            <a:chExt cx="1600200" cy="1188719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63" name="Round Same Side Corner Rectangle 62"/>
            <p:cNvSpPr/>
            <p:nvPr/>
          </p:nvSpPr>
          <p:spPr>
            <a:xfrm>
              <a:off x="2667000" y="1158241"/>
              <a:ext cx="1600200" cy="182880"/>
            </a:xfrm>
            <a:prstGeom prst="round2SameRect">
              <a:avLst>
                <a:gd name="adj1" fmla="val 46000"/>
                <a:gd name="adj2" fmla="val 0"/>
              </a:avLst>
            </a:prstGeom>
            <a:gradFill flip="none" rotWithShape="1">
              <a:gsLst>
                <a:gs pos="0">
                  <a:srgbClr val="DB4009"/>
                </a:gs>
                <a:gs pos="100000">
                  <a:srgbClr val="FF750D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7432" rtlCol="0" anchor="ctr"/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64" name="Round Same Side Corner Rectangle 63"/>
            <p:cNvSpPr/>
            <p:nvPr/>
          </p:nvSpPr>
          <p:spPr>
            <a:xfrm>
              <a:off x="2667000" y="1341120"/>
              <a:ext cx="1600200" cy="1005840"/>
            </a:xfrm>
            <a:prstGeom prst="round2SameRect">
              <a:avLst>
                <a:gd name="adj1" fmla="val 0"/>
                <a:gd name="adj2" fmla="val 3896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dummy text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80331" y="3027555"/>
            <a:ext cx="2941244" cy="1438350"/>
            <a:chOff x="2667000" y="1158241"/>
            <a:chExt cx="1600200" cy="1188719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72" name="Round Same Side Corner Rectangle 71"/>
            <p:cNvSpPr/>
            <p:nvPr/>
          </p:nvSpPr>
          <p:spPr>
            <a:xfrm>
              <a:off x="2667000" y="1158241"/>
              <a:ext cx="1600200" cy="182880"/>
            </a:xfrm>
            <a:prstGeom prst="round2SameRect">
              <a:avLst>
                <a:gd name="adj1" fmla="val 46000"/>
                <a:gd name="adj2" fmla="val 0"/>
              </a:avLst>
            </a:prstGeom>
            <a:gradFill flip="none" rotWithShape="1">
              <a:gsLst>
                <a:gs pos="0">
                  <a:srgbClr val="274B7B"/>
                </a:gs>
                <a:gs pos="100000">
                  <a:srgbClr val="5D8CCB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7432" rtlCol="0" anchor="ctr"/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3" name="Round Same Side Corner Rectangle 72"/>
            <p:cNvSpPr/>
            <p:nvPr/>
          </p:nvSpPr>
          <p:spPr>
            <a:xfrm>
              <a:off x="2667000" y="1341120"/>
              <a:ext cx="1600200" cy="1005840"/>
            </a:xfrm>
            <a:prstGeom prst="round2SameRect">
              <a:avLst>
                <a:gd name="adj1" fmla="val 0"/>
                <a:gd name="adj2" fmla="val 3896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dummy text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584402" y="3027555"/>
            <a:ext cx="2941244" cy="1438350"/>
            <a:chOff x="2667000" y="1158241"/>
            <a:chExt cx="1600200" cy="1188719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75" name="Round Same Side Corner Rectangle 74"/>
            <p:cNvSpPr/>
            <p:nvPr/>
          </p:nvSpPr>
          <p:spPr>
            <a:xfrm>
              <a:off x="2667000" y="1158241"/>
              <a:ext cx="1600200" cy="182880"/>
            </a:xfrm>
            <a:prstGeom prst="round2SameRect">
              <a:avLst>
                <a:gd name="adj1" fmla="val 46000"/>
                <a:gd name="adj2" fmla="val 0"/>
              </a:avLst>
            </a:prstGeom>
            <a:gradFill flip="none" rotWithShape="1">
              <a:gsLst>
                <a:gs pos="0">
                  <a:srgbClr val="274B7B"/>
                </a:gs>
                <a:gs pos="100000">
                  <a:srgbClr val="5D8CCB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7432" rtlCol="0" anchor="ctr"/>
            <a:lstStyle/>
            <a:p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ound Same Side Corner Rectangle 75"/>
            <p:cNvSpPr/>
            <p:nvPr/>
          </p:nvSpPr>
          <p:spPr>
            <a:xfrm>
              <a:off x="2667000" y="1341120"/>
              <a:ext cx="1600200" cy="1005840"/>
            </a:xfrm>
            <a:prstGeom prst="round2SameRect">
              <a:avLst>
                <a:gd name="adj1" fmla="val 0"/>
                <a:gd name="adj2" fmla="val 3896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dummy text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103533" y="4851806"/>
            <a:ext cx="2434133" cy="1438350"/>
            <a:chOff x="2667000" y="1158241"/>
            <a:chExt cx="1600200" cy="1188719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78" name="Round Same Side Corner Rectangle 77"/>
            <p:cNvSpPr/>
            <p:nvPr/>
          </p:nvSpPr>
          <p:spPr>
            <a:xfrm>
              <a:off x="2667000" y="1158241"/>
              <a:ext cx="1600200" cy="182880"/>
            </a:xfrm>
            <a:prstGeom prst="round2SameRect">
              <a:avLst>
                <a:gd name="adj1" fmla="val 46000"/>
                <a:gd name="adj2" fmla="val 0"/>
              </a:avLst>
            </a:prstGeom>
            <a:gradFill flip="none" rotWithShape="1">
              <a:gsLst>
                <a:gs pos="0">
                  <a:srgbClr val="DB4009"/>
                </a:gs>
                <a:gs pos="100000">
                  <a:srgbClr val="FF750D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7432" rtlCol="0" anchor="ctr"/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79" name="Round Same Side Corner Rectangle 78"/>
            <p:cNvSpPr/>
            <p:nvPr/>
          </p:nvSpPr>
          <p:spPr>
            <a:xfrm>
              <a:off x="2667000" y="1341120"/>
              <a:ext cx="1600200" cy="1005840"/>
            </a:xfrm>
            <a:prstGeom prst="round2SameRect">
              <a:avLst>
                <a:gd name="adj1" fmla="val 0"/>
                <a:gd name="adj2" fmla="val 3896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dummy text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638962" y="4851806"/>
            <a:ext cx="2434133" cy="1438350"/>
            <a:chOff x="2667000" y="1158241"/>
            <a:chExt cx="1600200" cy="1188719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81" name="Round Same Side Corner Rectangle 80"/>
            <p:cNvSpPr/>
            <p:nvPr/>
          </p:nvSpPr>
          <p:spPr>
            <a:xfrm>
              <a:off x="2667000" y="1158241"/>
              <a:ext cx="1600200" cy="182880"/>
            </a:xfrm>
            <a:prstGeom prst="round2SameRect">
              <a:avLst>
                <a:gd name="adj1" fmla="val 46000"/>
                <a:gd name="adj2" fmla="val 0"/>
              </a:avLst>
            </a:prstGeom>
            <a:gradFill flip="none" rotWithShape="1">
              <a:gsLst>
                <a:gs pos="0">
                  <a:srgbClr val="DB4009"/>
                </a:gs>
                <a:gs pos="100000">
                  <a:srgbClr val="FF750D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7432" rtlCol="0" anchor="ctr"/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82" name="Round Same Side Corner Rectangle 81"/>
            <p:cNvSpPr/>
            <p:nvPr/>
          </p:nvSpPr>
          <p:spPr>
            <a:xfrm>
              <a:off x="2667000" y="1341120"/>
              <a:ext cx="1600200" cy="1005840"/>
            </a:xfrm>
            <a:prstGeom prst="round2SameRect">
              <a:avLst>
                <a:gd name="adj1" fmla="val 0"/>
                <a:gd name="adj2" fmla="val 3896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dummy text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174392" y="4851806"/>
            <a:ext cx="2434133" cy="1438350"/>
            <a:chOff x="2667000" y="1158241"/>
            <a:chExt cx="1600200" cy="1188719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84" name="Round Same Side Corner Rectangle 83"/>
            <p:cNvSpPr/>
            <p:nvPr/>
          </p:nvSpPr>
          <p:spPr>
            <a:xfrm>
              <a:off x="2667000" y="1158241"/>
              <a:ext cx="1600200" cy="182880"/>
            </a:xfrm>
            <a:prstGeom prst="round2SameRect">
              <a:avLst>
                <a:gd name="adj1" fmla="val 46000"/>
                <a:gd name="adj2" fmla="val 0"/>
              </a:avLst>
            </a:prstGeom>
            <a:gradFill flip="none" rotWithShape="1">
              <a:gsLst>
                <a:gs pos="0">
                  <a:srgbClr val="DB4009"/>
                </a:gs>
                <a:gs pos="100000">
                  <a:srgbClr val="FF750D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7432" rtlCol="0" anchor="ctr"/>
            <a:lstStyle/>
            <a:p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ound Same Side Corner Rectangle 84"/>
            <p:cNvSpPr/>
            <p:nvPr/>
          </p:nvSpPr>
          <p:spPr>
            <a:xfrm>
              <a:off x="2667000" y="1341120"/>
              <a:ext cx="1600200" cy="1005840"/>
            </a:xfrm>
            <a:prstGeom prst="round2SameRect">
              <a:avLst>
                <a:gd name="adj1" fmla="val 0"/>
                <a:gd name="adj2" fmla="val 3896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dummy text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49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5979" y="274639"/>
            <a:ext cx="11203406" cy="711081"/>
          </a:xfrm>
        </p:spPr>
        <p:txBody>
          <a:bodyPr/>
          <a:lstStyle/>
          <a:p>
            <a:r>
              <a:rPr lang="en-US" smtClean="0"/>
              <a:t>Strategic Plan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34188" y="1151811"/>
            <a:ext cx="10345064" cy="2429874"/>
          </a:xfrm>
          <a:prstGeom prst="rect">
            <a:avLst/>
          </a:prstGeom>
          <a:gradFill>
            <a:gsLst>
              <a:gs pos="28000">
                <a:srgbClr val="FDFDFD">
                  <a:lumMod val="99000"/>
                </a:srgbClr>
              </a:gs>
              <a:gs pos="44000">
                <a:schemeClr val="bg1">
                  <a:lumMod val="99000"/>
                </a:schemeClr>
              </a:gs>
              <a:gs pos="0">
                <a:schemeClr val="bg1">
                  <a:lumMod val="95000"/>
                </a:schemeClr>
              </a:gs>
              <a:gs pos="100000">
                <a:srgbClr val="CEFEE3"/>
              </a:gs>
            </a:gsLst>
            <a:lin ang="5400000" scaled="0"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ound Same Side Corner Rectangle 42"/>
          <p:cNvSpPr/>
          <p:nvPr/>
        </p:nvSpPr>
        <p:spPr>
          <a:xfrm rot="5400000" flipH="1">
            <a:off x="10655595" y="2275468"/>
            <a:ext cx="2429874" cy="1825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047642"/>
              </a:gs>
              <a:gs pos="100000">
                <a:srgbClr val="44CA81"/>
              </a:gs>
            </a:gsLst>
            <a:lin ang="5400000" scaled="0"/>
          </a:gradFill>
          <a:ln w="19050">
            <a:solidFill>
              <a:schemeClr val="bg1"/>
            </a:solidFill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-324164" y="1851954"/>
            <a:ext cx="2429874" cy="1029589"/>
          </a:xfrm>
          <a:prstGeom prst="round2SameRect">
            <a:avLst/>
          </a:prstGeom>
          <a:gradFill>
            <a:gsLst>
              <a:gs pos="0">
                <a:srgbClr val="047642"/>
              </a:gs>
              <a:gs pos="100000">
                <a:srgbClr val="44CA81"/>
              </a:gs>
            </a:gsLst>
            <a:lin ang="5400000" scaled="0"/>
          </a:gradFill>
          <a:ln w="1905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t"/>
          <a:lstStyle/>
          <a:p>
            <a:pPr algn="ctr"/>
            <a:r>
              <a:rPr lang="en-US" sz="1800" b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Edit Text Here</a:t>
            </a:r>
            <a:endParaRPr lang="en-US" sz="18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190482" y="1313804"/>
            <a:ext cx="2129866" cy="2105888"/>
            <a:chOff x="2667000" y="1158241"/>
            <a:chExt cx="1600200" cy="1188719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46" name="Round Same Side Corner Rectangle 45"/>
            <p:cNvSpPr/>
            <p:nvPr/>
          </p:nvSpPr>
          <p:spPr>
            <a:xfrm>
              <a:off x="2667000" y="1158241"/>
              <a:ext cx="1600200" cy="182880"/>
            </a:xfrm>
            <a:prstGeom prst="round2SameRect">
              <a:avLst>
                <a:gd name="adj1" fmla="val 46000"/>
                <a:gd name="adj2" fmla="val 0"/>
              </a:avLst>
            </a:prstGeom>
            <a:gradFill flip="none" rotWithShape="1">
              <a:gsLst>
                <a:gs pos="0">
                  <a:srgbClr val="047642"/>
                </a:gs>
                <a:gs pos="100000">
                  <a:srgbClr val="44CA81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7432" rtlCol="0" anchor="ctr"/>
            <a:lstStyle/>
            <a:p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ound Same Side Corner Rectangle 46"/>
            <p:cNvSpPr/>
            <p:nvPr/>
          </p:nvSpPr>
          <p:spPr>
            <a:xfrm>
              <a:off x="2667000" y="1341120"/>
              <a:ext cx="1600200" cy="1005840"/>
            </a:xfrm>
            <a:prstGeom prst="round2SameRect">
              <a:avLst>
                <a:gd name="adj1" fmla="val 0"/>
                <a:gd name="adj2" fmla="val 3896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dummy text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73903" y="1313804"/>
            <a:ext cx="3397644" cy="2105888"/>
            <a:chOff x="2667000" y="1158241"/>
            <a:chExt cx="1600200" cy="1188719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51" name="Round Same Side Corner Rectangle 50"/>
            <p:cNvSpPr/>
            <p:nvPr/>
          </p:nvSpPr>
          <p:spPr>
            <a:xfrm>
              <a:off x="2667000" y="1158241"/>
              <a:ext cx="1600200" cy="182880"/>
            </a:xfrm>
            <a:prstGeom prst="round2SameRect">
              <a:avLst>
                <a:gd name="adj1" fmla="val 46000"/>
                <a:gd name="adj2" fmla="val 0"/>
              </a:avLst>
            </a:prstGeom>
            <a:gradFill flip="none" rotWithShape="1">
              <a:gsLst>
                <a:gs pos="0">
                  <a:srgbClr val="047642"/>
                </a:gs>
                <a:gs pos="100000">
                  <a:srgbClr val="44CA81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7432" rtlCol="0" anchor="ctr"/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2" name="Round Same Side Corner Rectangle 51"/>
            <p:cNvSpPr/>
            <p:nvPr/>
          </p:nvSpPr>
          <p:spPr>
            <a:xfrm>
              <a:off x="2667000" y="1341120"/>
              <a:ext cx="1600200" cy="1005840"/>
            </a:xfrm>
            <a:prstGeom prst="round2SameRect">
              <a:avLst>
                <a:gd name="adj1" fmla="val 0"/>
                <a:gd name="adj2" fmla="val 3896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dummy text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1434188" y="3844741"/>
            <a:ext cx="10345064" cy="2429874"/>
          </a:xfrm>
          <a:prstGeom prst="rect">
            <a:avLst/>
          </a:prstGeom>
          <a:gradFill>
            <a:gsLst>
              <a:gs pos="28000">
                <a:srgbClr val="FDFDFD">
                  <a:lumMod val="99000"/>
                </a:srgbClr>
              </a:gs>
              <a:gs pos="44000">
                <a:schemeClr val="bg1">
                  <a:lumMod val="99000"/>
                </a:schemeClr>
              </a:gs>
              <a:gs pos="0">
                <a:schemeClr val="bg1">
                  <a:lumMod val="95000"/>
                </a:schemeClr>
              </a:gs>
              <a:gs pos="100000">
                <a:srgbClr val="C3D0F5"/>
              </a:gs>
            </a:gsLst>
            <a:lin ang="5400000" scaled="0"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ound Same Side Corner Rectangle 53"/>
          <p:cNvSpPr/>
          <p:nvPr/>
        </p:nvSpPr>
        <p:spPr>
          <a:xfrm rot="5400000" flipH="1">
            <a:off x="10655595" y="4968398"/>
            <a:ext cx="2429874" cy="1825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274B7B"/>
              </a:gs>
              <a:gs pos="100000">
                <a:srgbClr val="5D8CCB"/>
              </a:gs>
            </a:gsLst>
            <a:lin ang="5400000" scaled="0"/>
          </a:gradFill>
          <a:ln w="19050">
            <a:solidFill>
              <a:schemeClr val="bg1"/>
            </a:solidFill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ound Same Side Corner Rectangle 54"/>
          <p:cNvSpPr/>
          <p:nvPr/>
        </p:nvSpPr>
        <p:spPr>
          <a:xfrm rot="16200000">
            <a:off x="-324164" y="4544884"/>
            <a:ext cx="2429874" cy="1029589"/>
          </a:xfrm>
          <a:prstGeom prst="round2SameRect">
            <a:avLst/>
          </a:prstGeom>
          <a:gradFill>
            <a:gsLst>
              <a:gs pos="0">
                <a:srgbClr val="274B7B"/>
              </a:gs>
              <a:gs pos="100000">
                <a:srgbClr val="5D8CCB"/>
              </a:gs>
            </a:gsLst>
            <a:lin ang="5400000" scaled="0"/>
          </a:gradFill>
          <a:ln w="1905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t"/>
          <a:lstStyle/>
          <a:p>
            <a:pPr algn="ctr"/>
            <a:r>
              <a:rPr lang="en-US" sz="1800" b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Edit Text Here</a:t>
            </a:r>
            <a:endParaRPr lang="en-US" sz="18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176259" y="4006734"/>
            <a:ext cx="2941244" cy="2105888"/>
            <a:chOff x="2667000" y="1158241"/>
            <a:chExt cx="1600200" cy="1188719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57" name="Round Same Side Corner Rectangle 56"/>
            <p:cNvSpPr/>
            <p:nvPr/>
          </p:nvSpPr>
          <p:spPr>
            <a:xfrm>
              <a:off x="2667000" y="1158241"/>
              <a:ext cx="1600200" cy="182880"/>
            </a:xfrm>
            <a:prstGeom prst="round2SameRect">
              <a:avLst>
                <a:gd name="adj1" fmla="val 46000"/>
                <a:gd name="adj2" fmla="val 0"/>
              </a:avLst>
            </a:prstGeom>
            <a:gradFill flip="none" rotWithShape="1">
              <a:gsLst>
                <a:gs pos="0">
                  <a:srgbClr val="274B7B"/>
                </a:gs>
                <a:gs pos="100000">
                  <a:srgbClr val="5D8CCB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7432" rtlCol="0" anchor="ctr"/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58" name="Round Same Side Corner Rectangle 57"/>
            <p:cNvSpPr/>
            <p:nvPr/>
          </p:nvSpPr>
          <p:spPr>
            <a:xfrm>
              <a:off x="2667000" y="1341120"/>
              <a:ext cx="1600200" cy="1005840"/>
            </a:xfrm>
            <a:prstGeom prst="round2SameRect">
              <a:avLst>
                <a:gd name="adj1" fmla="val 0"/>
                <a:gd name="adj2" fmla="val 3896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dummy text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80331" y="4006734"/>
            <a:ext cx="2941244" cy="2105888"/>
            <a:chOff x="2667000" y="1158241"/>
            <a:chExt cx="1600200" cy="1188719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72" name="Round Same Side Corner Rectangle 71"/>
            <p:cNvSpPr/>
            <p:nvPr/>
          </p:nvSpPr>
          <p:spPr>
            <a:xfrm>
              <a:off x="2667000" y="1158241"/>
              <a:ext cx="1600200" cy="182880"/>
            </a:xfrm>
            <a:prstGeom prst="round2SameRect">
              <a:avLst>
                <a:gd name="adj1" fmla="val 46000"/>
                <a:gd name="adj2" fmla="val 0"/>
              </a:avLst>
            </a:prstGeom>
            <a:gradFill flip="none" rotWithShape="1">
              <a:gsLst>
                <a:gs pos="0">
                  <a:srgbClr val="274B7B"/>
                </a:gs>
                <a:gs pos="100000">
                  <a:srgbClr val="5D8CCB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7432" rtlCol="0" anchor="ctr"/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3" name="Round Same Side Corner Rectangle 72"/>
            <p:cNvSpPr/>
            <p:nvPr/>
          </p:nvSpPr>
          <p:spPr>
            <a:xfrm>
              <a:off x="2667000" y="1341120"/>
              <a:ext cx="1600200" cy="1005840"/>
            </a:xfrm>
            <a:prstGeom prst="round2SameRect">
              <a:avLst>
                <a:gd name="adj1" fmla="val 0"/>
                <a:gd name="adj2" fmla="val 3896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dummy text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584402" y="4006734"/>
            <a:ext cx="2941244" cy="2105888"/>
            <a:chOff x="2667000" y="1158241"/>
            <a:chExt cx="1600200" cy="1188719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75" name="Round Same Side Corner Rectangle 74"/>
            <p:cNvSpPr/>
            <p:nvPr/>
          </p:nvSpPr>
          <p:spPr>
            <a:xfrm>
              <a:off x="2667000" y="1158241"/>
              <a:ext cx="1600200" cy="182880"/>
            </a:xfrm>
            <a:prstGeom prst="round2SameRect">
              <a:avLst>
                <a:gd name="adj1" fmla="val 46000"/>
                <a:gd name="adj2" fmla="val 0"/>
              </a:avLst>
            </a:prstGeom>
            <a:gradFill flip="none" rotWithShape="1">
              <a:gsLst>
                <a:gs pos="0">
                  <a:srgbClr val="274B7B"/>
                </a:gs>
                <a:gs pos="100000">
                  <a:srgbClr val="5D8CCB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7432" rtlCol="0" anchor="ctr"/>
            <a:lstStyle/>
            <a:p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ound Same Side Corner Rectangle 75"/>
            <p:cNvSpPr/>
            <p:nvPr/>
          </p:nvSpPr>
          <p:spPr>
            <a:xfrm>
              <a:off x="2667000" y="1341120"/>
              <a:ext cx="1600200" cy="1005840"/>
            </a:xfrm>
            <a:prstGeom prst="round2SameRect">
              <a:avLst>
                <a:gd name="adj1" fmla="val 0"/>
                <a:gd name="adj2" fmla="val 3896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dummy text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86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1ADEF4-B4A5-4E3F-A1E7-5B45FBA2B8CE}"/>
</file>

<file path=customXml/itemProps2.xml><?xml version="1.0" encoding="utf-8"?>
<ds:datastoreItem xmlns:ds="http://schemas.openxmlformats.org/officeDocument/2006/customXml" ds:itemID="{2CBC20CB-7128-40C9-9F7F-899A50CF2258}"/>
</file>

<file path=customXml/itemProps3.xml><?xml version="1.0" encoding="utf-8"?>
<ds:datastoreItem xmlns:ds="http://schemas.openxmlformats.org/officeDocument/2006/customXml" ds:itemID="{786ECCD7-0F18-4E51-A5AA-6401A8E34D7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389</Words>
  <Application>Microsoft Office PowerPoint</Application>
  <PresentationFormat>Custom</PresentationFormat>
  <Paragraphs>64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Strategic Plan</vt:lpstr>
      <vt:lpstr>Strategic Plan</vt:lpstr>
      <vt:lpstr>Strategic Plan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2014-03-04T20:12:24Z</dcterms:created>
  <dcterms:modified xsi:type="dcterms:W3CDTF">2014-03-14T21:57:56Z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