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2" r:id="rId2"/>
    <p:sldId id="273" r:id="rId3"/>
    <p:sldId id="269" r:id="rId4"/>
    <p:sldId id="270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3472"/>
    <a:srgbClr val="623D7B"/>
    <a:srgbClr val="0A6219"/>
    <a:srgbClr val="C5ACD0"/>
    <a:srgbClr val="815595"/>
    <a:srgbClr val="FECA8A"/>
    <a:srgbClr val="FFED81"/>
    <a:srgbClr val="FEDA00"/>
    <a:srgbClr val="7FE984"/>
    <a:srgbClr val="71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>
      <p:cViewPr varScale="1">
        <p:scale>
          <a:sx n="102" d="100"/>
          <a:sy n="102" d="100"/>
        </p:scale>
        <p:origin x="102" y="32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4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8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21899" tIns="60949" rIns="121899" bIns="60949" rtlCol="0" anchor="ctr">
            <a:normAutofit/>
          </a:bodyPr>
          <a:lstStyle>
            <a:lvl1pPr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5542410" y="4846147"/>
            <a:ext cx="3571878" cy="1279506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4141233" y="2495898"/>
            <a:ext cx="3216135" cy="1090918"/>
          </a:xfrm>
          <a:custGeom>
            <a:avLst/>
            <a:gdLst>
              <a:gd name="connsiteX0" fmla="*/ 0 w 2082800"/>
              <a:gd name="connsiteY0" fmla="*/ 0 h 625475"/>
              <a:gd name="connsiteX1" fmla="*/ 2082800 w 2082800"/>
              <a:gd name="connsiteY1" fmla="*/ 0 h 625475"/>
              <a:gd name="connsiteX2" fmla="*/ 501650 w 2082800"/>
              <a:gd name="connsiteY2" fmla="*/ 625475 h 625475"/>
              <a:gd name="connsiteX3" fmla="*/ 0 w 2082800"/>
              <a:gd name="connsiteY3" fmla="*/ 0 h 625475"/>
              <a:gd name="connsiteX0" fmla="*/ 0 w 2082800"/>
              <a:gd name="connsiteY0" fmla="*/ 0 h 625475"/>
              <a:gd name="connsiteX1" fmla="*/ 2082800 w 2082800"/>
              <a:gd name="connsiteY1" fmla="*/ 0 h 625475"/>
              <a:gd name="connsiteX2" fmla="*/ 1508125 w 2082800"/>
              <a:gd name="connsiteY2" fmla="*/ 622300 h 625475"/>
              <a:gd name="connsiteX3" fmla="*/ 501650 w 2082800"/>
              <a:gd name="connsiteY3" fmla="*/ 625475 h 625475"/>
              <a:gd name="connsiteX4" fmla="*/ 0 w 2082800"/>
              <a:gd name="connsiteY4" fmla="*/ 0 h 625475"/>
              <a:gd name="connsiteX0" fmla="*/ 0 w 2082800"/>
              <a:gd name="connsiteY0" fmla="*/ 0 h 625475"/>
              <a:gd name="connsiteX1" fmla="*/ 2082800 w 2082800"/>
              <a:gd name="connsiteY1" fmla="*/ 0 h 625475"/>
              <a:gd name="connsiteX2" fmla="*/ 958056 w 2082800"/>
              <a:gd name="connsiteY2" fmla="*/ 624681 h 625475"/>
              <a:gd name="connsiteX3" fmla="*/ 501650 w 2082800"/>
              <a:gd name="connsiteY3" fmla="*/ 625475 h 625475"/>
              <a:gd name="connsiteX4" fmla="*/ 0 w 2082800"/>
              <a:gd name="connsiteY4" fmla="*/ 0 h 625475"/>
              <a:gd name="connsiteX0" fmla="*/ 0 w 2082800"/>
              <a:gd name="connsiteY0" fmla="*/ 0 h 625475"/>
              <a:gd name="connsiteX1" fmla="*/ 2082800 w 2082800"/>
              <a:gd name="connsiteY1" fmla="*/ 0 h 625475"/>
              <a:gd name="connsiteX2" fmla="*/ 958056 w 2082800"/>
              <a:gd name="connsiteY2" fmla="*/ 624681 h 625475"/>
              <a:gd name="connsiteX3" fmla="*/ 501650 w 2082800"/>
              <a:gd name="connsiteY3" fmla="*/ 625475 h 625475"/>
              <a:gd name="connsiteX4" fmla="*/ 0 w 2082800"/>
              <a:gd name="connsiteY4" fmla="*/ 0 h 625475"/>
              <a:gd name="connsiteX0" fmla="*/ 0 w 2082800"/>
              <a:gd name="connsiteY0" fmla="*/ 0 h 625475"/>
              <a:gd name="connsiteX1" fmla="*/ 2082800 w 2082800"/>
              <a:gd name="connsiteY1" fmla="*/ 0 h 625475"/>
              <a:gd name="connsiteX2" fmla="*/ 958056 w 2082800"/>
              <a:gd name="connsiteY2" fmla="*/ 624681 h 625475"/>
              <a:gd name="connsiteX3" fmla="*/ 501650 w 2082800"/>
              <a:gd name="connsiteY3" fmla="*/ 625475 h 625475"/>
              <a:gd name="connsiteX4" fmla="*/ 0 w 2082800"/>
              <a:gd name="connsiteY4" fmla="*/ 0 h 625475"/>
              <a:gd name="connsiteX0" fmla="*/ 0 w 2082800"/>
              <a:gd name="connsiteY0" fmla="*/ 0 h 639576"/>
              <a:gd name="connsiteX1" fmla="*/ 2082800 w 2082800"/>
              <a:gd name="connsiteY1" fmla="*/ 0 h 639576"/>
              <a:gd name="connsiteX2" fmla="*/ 1064977 w 2082800"/>
              <a:gd name="connsiteY2" fmla="*/ 639573 h 639576"/>
              <a:gd name="connsiteX3" fmla="*/ 501650 w 2082800"/>
              <a:gd name="connsiteY3" fmla="*/ 625475 h 639576"/>
              <a:gd name="connsiteX4" fmla="*/ 0 w 2082800"/>
              <a:gd name="connsiteY4" fmla="*/ 0 h 63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2800" h="639576">
                <a:moveTo>
                  <a:pt x="0" y="0"/>
                </a:moveTo>
                <a:lnTo>
                  <a:pt x="2082800" y="0"/>
                </a:lnTo>
                <a:cubicBezTo>
                  <a:pt x="1785408" y="117475"/>
                  <a:pt x="1362369" y="522098"/>
                  <a:pt x="1064977" y="639573"/>
                </a:cubicBezTo>
                <a:cubicBezTo>
                  <a:pt x="912842" y="639838"/>
                  <a:pt x="653785" y="625210"/>
                  <a:pt x="501650" y="625475"/>
                </a:cubicBezTo>
                <a:cubicBezTo>
                  <a:pt x="443970" y="438415"/>
                  <a:pt x="264848" y="165629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DB1528"/>
              </a:gs>
              <a:gs pos="100000">
                <a:srgbClr val="4E060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839019" y="3512242"/>
            <a:ext cx="2310823" cy="1160922"/>
          </a:xfrm>
          <a:custGeom>
            <a:avLst/>
            <a:gdLst>
              <a:gd name="connsiteX0" fmla="*/ 0 w 1160855"/>
              <a:gd name="connsiteY0" fmla="*/ 0 h 600867"/>
              <a:gd name="connsiteX1" fmla="*/ 1160855 w 1160855"/>
              <a:gd name="connsiteY1" fmla="*/ 0 h 600867"/>
              <a:gd name="connsiteX2" fmla="*/ 1160855 w 1160855"/>
              <a:gd name="connsiteY2" fmla="*/ 525075 h 600867"/>
              <a:gd name="connsiteX3" fmla="*/ 1079571 w 1160855"/>
              <a:gd name="connsiteY3" fmla="*/ 568930 h 600867"/>
              <a:gd name="connsiteX4" fmla="*/ 1009961 w 1160855"/>
              <a:gd name="connsiteY4" fmla="*/ 600867 h 600867"/>
              <a:gd name="connsiteX5" fmla="*/ 492562 w 1160855"/>
              <a:gd name="connsiteY5" fmla="*/ 600867 h 600867"/>
              <a:gd name="connsiteX6" fmla="*/ 474397 w 1160855"/>
              <a:gd name="connsiteY6" fmla="*/ 551686 h 600867"/>
              <a:gd name="connsiteX7" fmla="*/ 0 w 1160855"/>
              <a:gd name="connsiteY7" fmla="*/ 0 h 600867"/>
              <a:gd name="connsiteX0" fmla="*/ 0 w 1160855"/>
              <a:gd name="connsiteY0" fmla="*/ 0 h 600867"/>
              <a:gd name="connsiteX1" fmla="*/ 1160855 w 1160855"/>
              <a:gd name="connsiteY1" fmla="*/ 0 h 600867"/>
              <a:gd name="connsiteX2" fmla="*/ 1079571 w 1160855"/>
              <a:gd name="connsiteY2" fmla="*/ 568930 h 600867"/>
              <a:gd name="connsiteX3" fmla="*/ 1009961 w 1160855"/>
              <a:gd name="connsiteY3" fmla="*/ 600867 h 600867"/>
              <a:gd name="connsiteX4" fmla="*/ 492562 w 1160855"/>
              <a:gd name="connsiteY4" fmla="*/ 600867 h 600867"/>
              <a:gd name="connsiteX5" fmla="*/ 474397 w 1160855"/>
              <a:gd name="connsiteY5" fmla="*/ 551686 h 600867"/>
              <a:gd name="connsiteX6" fmla="*/ 0 w 1160855"/>
              <a:gd name="connsiteY6" fmla="*/ 0 h 600867"/>
              <a:gd name="connsiteX0" fmla="*/ 0 w 1160855"/>
              <a:gd name="connsiteY0" fmla="*/ 0 h 600867"/>
              <a:gd name="connsiteX1" fmla="*/ 1160855 w 1160855"/>
              <a:gd name="connsiteY1" fmla="*/ 0 h 600867"/>
              <a:gd name="connsiteX2" fmla="*/ 1009961 w 1160855"/>
              <a:gd name="connsiteY2" fmla="*/ 600867 h 600867"/>
              <a:gd name="connsiteX3" fmla="*/ 492562 w 1160855"/>
              <a:gd name="connsiteY3" fmla="*/ 600867 h 600867"/>
              <a:gd name="connsiteX4" fmla="*/ 474397 w 1160855"/>
              <a:gd name="connsiteY4" fmla="*/ 551686 h 600867"/>
              <a:gd name="connsiteX5" fmla="*/ 0 w 1160855"/>
              <a:gd name="connsiteY5" fmla="*/ 0 h 600867"/>
              <a:gd name="connsiteX0" fmla="*/ 0 w 1160855"/>
              <a:gd name="connsiteY0" fmla="*/ 0 h 600867"/>
              <a:gd name="connsiteX1" fmla="*/ 1160855 w 1160855"/>
              <a:gd name="connsiteY1" fmla="*/ 0 h 600867"/>
              <a:gd name="connsiteX2" fmla="*/ 1109974 w 1160855"/>
              <a:gd name="connsiteY2" fmla="*/ 600867 h 600867"/>
              <a:gd name="connsiteX3" fmla="*/ 492562 w 1160855"/>
              <a:gd name="connsiteY3" fmla="*/ 600867 h 600867"/>
              <a:gd name="connsiteX4" fmla="*/ 474397 w 1160855"/>
              <a:gd name="connsiteY4" fmla="*/ 551686 h 600867"/>
              <a:gd name="connsiteX5" fmla="*/ 0 w 1160855"/>
              <a:gd name="connsiteY5" fmla="*/ 0 h 60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0855" h="600867">
                <a:moveTo>
                  <a:pt x="0" y="0"/>
                </a:moveTo>
                <a:lnTo>
                  <a:pt x="1160855" y="0"/>
                </a:lnTo>
                <a:lnTo>
                  <a:pt x="1109974" y="600867"/>
                </a:lnTo>
                <a:lnTo>
                  <a:pt x="492562" y="600867"/>
                </a:lnTo>
                <a:lnTo>
                  <a:pt x="474397" y="551686"/>
                </a:lnTo>
                <a:cubicBezTo>
                  <a:pt x="397850" y="371893"/>
                  <a:pt x="231742" y="144926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7E3FD"/>
              </a:gs>
              <a:gs pos="100000">
                <a:srgbClr val="02849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544449" y="4469254"/>
            <a:ext cx="5018390" cy="1122539"/>
          </a:xfrm>
          <a:custGeom>
            <a:avLst/>
            <a:gdLst>
              <a:gd name="connsiteX0" fmla="*/ 0 w 1850229"/>
              <a:gd name="connsiteY0" fmla="*/ 0 h 631518"/>
              <a:gd name="connsiteX1" fmla="*/ 1066800 w 1850229"/>
              <a:gd name="connsiteY1" fmla="*/ 0 h 631518"/>
              <a:gd name="connsiteX2" fmla="*/ 1160855 w 1850229"/>
              <a:gd name="connsiteY2" fmla="*/ 0 h 631518"/>
              <a:gd name="connsiteX3" fmla="*/ 1469229 w 1850229"/>
              <a:gd name="connsiteY3" fmla="*/ 0 h 631518"/>
              <a:gd name="connsiteX4" fmla="*/ 1600200 w 1850229"/>
              <a:gd name="connsiteY4" fmla="*/ 0 h 631518"/>
              <a:gd name="connsiteX5" fmla="*/ 1850229 w 1850229"/>
              <a:gd name="connsiteY5" fmla="*/ 0 h 631518"/>
              <a:gd name="connsiteX6" fmla="*/ 1850229 w 1850229"/>
              <a:gd name="connsiteY6" fmla="*/ 631518 h 631518"/>
              <a:gd name="connsiteX7" fmla="*/ 1600200 w 1850229"/>
              <a:gd name="connsiteY7" fmla="*/ 631518 h 631518"/>
              <a:gd name="connsiteX8" fmla="*/ 1469229 w 1850229"/>
              <a:gd name="connsiteY8" fmla="*/ 631518 h 631518"/>
              <a:gd name="connsiteX9" fmla="*/ 1109974 w 1850229"/>
              <a:gd name="connsiteY9" fmla="*/ 631518 h 631518"/>
              <a:gd name="connsiteX10" fmla="*/ 1066800 w 1850229"/>
              <a:gd name="connsiteY10" fmla="*/ 631518 h 631518"/>
              <a:gd name="connsiteX11" fmla="*/ 492562 w 1850229"/>
              <a:gd name="connsiteY11" fmla="*/ 631518 h 631518"/>
              <a:gd name="connsiteX12" fmla="*/ 474397 w 1850229"/>
              <a:gd name="connsiteY12" fmla="*/ 579828 h 631518"/>
              <a:gd name="connsiteX13" fmla="*/ 0 w 1850229"/>
              <a:gd name="connsiteY13" fmla="*/ 0 h 631518"/>
              <a:gd name="connsiteX0" fmla="*/ 0 w 1850229"/>
              <a:gd name="connsiteY0" fmla="*/ 0 h 631518"/>
              <a:gd name="connsiteX1" fmla="*/ 1066800 w 1850229"/>
              <a:gd name="connsiteY1" fmla="*/ 0 h 631518"/>
              <a:gd name="connsiteX2" fmla="*/ 1160855 w 1850229"/>
              <a:gd name="connsiteY2" fmla="*/ 0 h 631518"/>
              <a:gd name="connsiteX3" fmla="*/ 1469229 w 1850229"/>
              <a:gd name="connsiteY3" fmla="*/ 0 h 631518"/>
              <a:gd name="connsiteX4" fmla="*/ 1600200 w 1850229"/>
              <a:gd name="connsiteY4" fmla="*/ 0 h 631518"/>
              <a:gd name="connsiteX5" fmla="*/ 1850229 w 1850229"/>
              <a:gd name="connsiteY5" fmla="*/ 0 h 631518"/>
              <a:gd name="connsiteX6" fmla="*/ 1850229 w 1850229"/>
              <a:gd name="connsiteY6" fmla="*/ 631518 h 631518"/>
              <a:gd name="connsiteX7" fmla="*/ 1469229 w 1850229"/>
              <a:gd name="connsiteY7" fmla="*/ 631518 h 631518"/>
              <a:gd name="connsiteX8" fmla="*/ 1109974 w 1850229"/>
              <a:gd name="connsiteY8" fmla="*/ 631518 h 631518"/>
              <a:gd name="connsiteX9" fmla="*/ 1066800 w 1850229"/>
              <a:gd name="connsiteY9" fmla="*/ 631518 h 631518"/>
              <a:gd name="connsiteX10" fmla="*/ 492562 w 1850229"/>
              <a:gd name="connsiteY10" fmla="*/ 631518 h 631518"/>
              <a:gd name="connsiteX11" fmla="*/ 474397 w 1850229"/>
              <a:gd name="connsiteY11" fmla="*/ 579828 h 631518"/>
              <a:gd name="connsiteX12" fmla="*/ 0 w 1850229"/>
              <a:gd name="connsiteY12" fmla="*/ 0 h 631518"/>
              <a:gd name="connsiteX0" fmla="*/ 0 w 1850229"/>
              <a:gd name="connsiteY0" fmla="*/ 0 h 631518"/>
              <a:gd name="connsiteX1" fmla="*/ 1066800 w 1850229"/>
              <a:gd name="connsiteY1" fmla="*/ 0 h 631518"/>
              <a:gd name="connsiteX2" fmla="*/ 1160855 w 1850229"/>
              <a:gd name="connsiteY2" fmla="*/ 0 h 631518"/>
              <a:gd name="connsiteX3" fmla="*/ 1469229 w 1850229"/>
              <a:gd name="connsiteY3" fmla="*/ 0 h 631518"/>
              <a:gd name="connsiteX4" fmla="*/ 1600200 w 1850229"/>
              <a:gd name="connsiteY4" fmla="*/ 0 h 631518"/>
              <a:gd name="connsiteX5" fmla="*/ 1850229 w 1850229"/>
              <a:gd name="connsiteY5" fmla="*/ 0 h 631518"/>
              <a:gd name="connsiteX6" fmla="*/ 1850229 w 1850229"/>
              <a:gd name="connsiteY6" fmla="*/ 631518 h 631518"/>
              <a:gd name="connsiteX7" fmla="*/ 1109974 w 1850229"/>
              <a:gd name="connsiteY7" fmla="*/ 631518 h 631518"/>
              <a:gd name="connsiteX8" fmla="*/ 1066800 w 1850229"/>
              <a:gd name="connsiteY8" fmla="*/ 631518 h 631518"/>
              <a:gd name="connsiteX9" fmla="*/ 492562 w 1850229"/>
              <a:gd name="connsiteY9" fmla="*/ 631518 h 631518"/>
              <a:gd name="connsiteX10" fmla="*/ 474397 w 1850229"/>
              <a:gd name="connsiteY10" fmla="*/ 579828 h 631518"/>
              <a:gd name="connsiteX11" fmla="*/ 0 w 1850229"/>
              <a:gd name="connsiteY11" fmla="*/ 0 h 631518"/>
              <a:gd name="connsiteX0" fmla="*/ 0 w 1850229"/>
              <a:gd name="connsiteY0" fmla="*/ 0 h 631518"/>
              <a:gd name="connsiteX1" fmla="*/ 1066800 w 1850229"/>
              <a:gd name="connsiteY1" fmla="*/ 0 h 631518"/>
              <a:gd name="connsiteX2" fmla="*/ 1160855 w 1850229"/>
              <a:gd name="connsiteY2" fmla="*/ 0 h 631518"/>
              <a:gd name="connsiteX3" fmla="*/ 1469229 w 1850229"/>
              <a:gd name="connsiteY3" fmla="*/ 0 h 631518"/>
              <a:gd name="connsiteX4" fmla="*/ 1600200 w 1850229"/>
              <a:gd name="connsiteY4" fmla="*/ 0 h 631518"/>
              <a:gd name="connsiteX5" fmla="*/ 1850229 w 1850229"/>
              <a:gd name="connsiteY5" fmla="*/ 0 h 631518"/>
              <a:gd name="connsiteX6" fmla="*/ 1850229 w 1850229"/>
              <a:gd name="connsiteY6" fmla="*/ 631518 h 631518"/>
              <a:gd name="connsiteX7" fmla="*/ 1066800 w 1850229"/>
              <a:gd name="connsiteY7" fmla="*/ 631518 h 631518"/>
              <a:gd name="connsiteX8" fmla="*/ 492562 w 1850229"/>
              <a:gd name="connsiteY8" fmla="*/ 631518 h 631518"/>
              <a:gd name="connsiteX9" fmla="*/ 474397 w 1850229"/>
              <a:gd name="connsiteY9" fmla="*/ 579828 h 631518"/>
              <a:gd name="connsiteX10" fmla="*/ 0 w 1850229"/>
              <a:gd name="connsiteY10" fmla="*/ 0 h 631518"/>
              <a:gd name="connsiteX0" fmla="*/ 0 w 1850229"/>
              <a:gd name="connsiteY0" fmla="*/ 0 h 631518"/>
              <a:gd name="connsiteX1" fmla="*/ 1066800 w 1850229"/>
              <a:gd name="connsiteY1" fmla="*/ 0 h 631518"/>
              <a:gd name="connsiteX2" fmla="*/ 1160855 w 1850229"/>
              <a:gd name="connsiteY2" fmla="*/ 0 h 631518"/>
              <a:gd name="connsiteX3" fmla="*/ 1469229 w 1850229"/>
              <a:gd name="connsiteY3" fmla="*/ 0 h 631518"/>
              <a:gd name="connsiteX4" fmla="*/ 1600200 w 1850229"/>
              <a:gd name="connsiteY4" fmla="*/ 0 h 631518"/>
              <a:gd name="connsiteX5" fmla="*/ 1850229 w 1850229"/>
              <a:gd name="connsiteY5" fmla="*/ 0 h 631518"/>
              <a:gd name="connsiteX6" fmla="*/ 1850229 w 1850229"/>
              <a:gd name="connsiteY6" fmla="*/ 631518 h 631518"/>
              <a:gd name="connsiteX7" fmla="*/ 492562 w 1850229"/>
              <a:gd name="connsiteY7" fmla="*/ 631518 h 631518"/>
              <a:gd name="connsiteX8" fmla="*/ 474397 w 1850229"/>
              <a:gd name="connsiteY8" fmla="*/ 579828 h 631518"/>
              <a:gd name="connsiteX9" fmla="*/ 0 w 1850229"/>
              <a:gd name="connsiteY9" fmla="*/ 0 h 631518"/>
              <a:gd name="connsiteX0" fmla="*/ 0 w 1850229"/>
              <a:gd name="connsiteY0" fmla="*/ 0 h 631518"/>
              <a:gd name="connsiteX1" fmla="*/ 1160855 w 1850229"/>
              <a:gd name="connsiteY1" fmla="*/ 0 h 631518"/>
              <a:gd name="connsiteX2" fmla="*/ 1469229 w 1850229"/>
              <a:gd name="connsiteY2" fmla="*/ 0 h 631518"/>
              <a:gd name="connsiteX3" fmla="*/ 1600200 w 1850229"/>
              <a:gd name="connsiteY3" fmla="*/ 0 h 631518"/>
              <a:gd name="connsiteX4" fmla="*/ 1850229 w 1850229"/>
              <a:gd name="connsiteY4" fmla="*/ 0 h 631518"/>
              <a:gd name="connsiteX5" fmla="*/ 1850229 w 1850229"/>
              <a:gd name="connsiteY5" fmla="*/ 631518 h 631518"/>
              <a:gd name="connsiteX6" fmla="*/ 492562 w 1850229"/>
              <a:gd name="connsiteY6" fmla="*/ 631518 h 631518"/>
              <a:gd name="connsiteX7" fmla="*/ 474397 w 1850229"/>
              <a:gd name="connsiteY7" fmla="*/ 579828 h 631518"/>
              <a:gd name="connsiteX8" fmla="*/ 0 w 1850229"/>
              <a:gd name="connsiteY8" fmla="*/ 0 h 631518"/>
              <a:gd name="connsiteX0" fmla="*/ 0 w 1850229"/>
              <a:gd name="connsiteY0" fmla="*/ 0 h 631518"/>
              <a:gd name="connsiteX1" fmla="*/ 1469229 w 1850229"/>
              <a:gd name="connsiteY1" fmla="*/ 0 h 631518"/>
              <a:gd name="connsiteX2" fmla="*/ 1600200 w 1850229"/>
              <a:gd name="connsiteY2" fmla="*/ 0 h 631518"/>
              <a:gd name="connsiteX3" fmla="*/ 1850229 w 1850229"/>
              <a:gd name="connsiteY3" fmla="*/ 0 h 631518"/>
              <a:gd name="connsiteX4" fmla="*/ 1850229 w 1850229"/>
              <a:gd name="connsiteY4" fmla="*/ 631518 h 631518"/>
              <a:gd name="connsiteX5" fmla="*/ 492562 w 1850229"/>
              <a:gd name="connsiteY5" fmla="*/ 631518 h 631518"/>
              <a:gd name="connsiteX6" fmla="*/ 474397 w 1850229"/>
              <a:gd name="connsiteY6" fmla="*/ 579828 h 631518"/>
              <a:gd name="connsiteX7" fmla="*/ 0 w 1850229"/>
              <a:gd name="connsiteY7" fmla="*/ 0 h 631518"/>
              <a:gd name="connsiteX0" fmla="*/ 0 w 1850229"/>
              <a:gd name="connsiteY0" fmla="*/ 0 h 631518"/>
              <a:gd name="connsiteX1" fmla="*/ 1600200 w 1850229"/>
              <a:gd name="connsiteY1" fmla="*/ 0 h 631518"/>
              <a:gd name="connsiteX2" fmla="*/ 1850229 w 1850229"/>
              <a:gd name="connsiteY2" fmla="*/ 0 h 631518"/>
              <a:gd name="connsiteX3" fmla="*/ 1850229 w 1850229"/>
              <a:gd name="connsiteY3" fmla="*/ 631518 h 631518"/>
              <a:gd name="connsiteX4" fmla="*/ 492562 w 1850229"/>
              <a:gd name="connsiteY4" fmla="*/ 631518 h 631518"/>
              <a:gd name="connsiteX5" fmla="*/ 474397 w 1850229"/>
              <a:gd name="connsiteY5" fmla="*/ 579828 h 631518"/>
              <a:gd name="connsiteX6" fmla="*/ 0 w 1850229"/>
              <a:gd name="connsiteY6" fmla="*/ 0 h 631518"/>
              <a:gd name="connsiteX0" fmla="*/ 0 w 1850229"/>
              <a:gd name="connsiteY0" fmla="*/ 0 h 631518"/>
              <a:gd name="connsiteX1" fmla="*/ 1850229 w 1850229"/>
              <a:gd name="connsiteY1" fmla="*/ 0 h 631518"/>
              <a:gd name="connsiteX2" fmla="*/ 1850229 w 1850229"/>
              <a:gd name="connsiteY2" fmla="*/ 631518 h 631518"/>
              <a:gd name="connsiteX3" fmla="*/ 492562 w 1850229"/>
              <a:gd name="connsiteY3" fmla="*/ 631518 h 631518"/>
              <a:gd name="connsiteX4" fmla="*/ 474397 w 1850229"/>
              <a:gd name="connsiteY4" fmla="*/ 579828 h 631518"/>
              <a:gd name="connsiteX5" fmla="*/ 0 w 1850229"/>
              <a:gd name="connsiteY5" fmla="*/ 0 h 631518"/>
              <a:gd name="connsiteX0" fmla="*/ 0 w 3909217"/>
              <a:gd name="connsiteY0" fmla="*/ 0 h 631518"/>
              <a:gd name="connsiteX1" fmla="*/ 1850229 w 3909217"/>
              <a:gd name="connsiteY1" fmla="*/ 0 h 631518"/>
              <a:gd name="connsiteX2" fmla="*/ 3909217 w 3909217"/>
              <a:gd name="connsiteY2" fmla="*/ 118274 h 631518"/>
              <a:gd name="connsiteX3" fmla="*/ 1850229 w 3909217"/>
              <a:gd name="connsiteY3" fmla="*/ 631518 h 631518"/>
              <a:gd name="connsiteX4" fmla="*/ 492562 w 3909217"/>
              <a:gd name="connsiteY4" fmla="*/ 631518 h 631518"/>
              <a:gd name="connsiteX5" fmla="*/ 474397 w 3909217"/>
              <a:gd name="connsiteY5" fmla="*/ 579828 h 631518"/>
              <a:gd name="connsiteX6" fmla="*/ 0 w 3909217"/>
              <a:gd name="connsiteY6" fmla="*/ 0 h 631518"/>
              <a:gd name="connsiteX0" fmla="*/ 0 w 4048917"/>
              <a:gd name="connsiteY0" fmla="*/ 108412 h 739930"/>
              <a:gd name="connsiteX1" fmla="*/ 1850229 w 4048917"/>
              <a:gd name="connsiteY1" fmla="*/ 108412 h 739930"/>
              <a:gd name="connsiteX2" fmla="*/ 4048917 w 4048917"/>
              <a:gd name="connsiteY2" fmla="*/ 33011 h 739930"/>
              <a:gd name="connsiteX3" fmla="*/ 1850229 w 4048917"/>
              <a:gd name="connsiteY3" fmla="*/ 739930 h 739930"/>
              <a:gd name="connsiteX4" fmla="*/ 492562 w 4048917"/>
              <a:gd name="connsiteY4" fmla="*/ 739930 h 739930"/>
              <a:gd name="connsiteX5" fmla="*/ 474397 w 4048917"/>
              <a:gd name="connsiteY5" fmla="*/ 688240 h 739930"/>
              <a:gd name="connsiteX6" fmla="*/ 0 w 4048917"/>
              <a:gd name="connsiteY6" fmla="*/ 108412 h 739930"/>
              <a:gd name="connsiteX0" fmla="*/ 0 w 4048917"/>
              <a:gd name="connsiteY0" fmla="*/ 108412 h 739930"/>
              <a:gd name="connsiteX1" fmla="*/ 1850229 w 4048917"/>
              <a:gd name="connsiteY1" fmla="*/ 108412 h 739930"/>
              <a:gd name="connsiteX2" fmla="*/ 4048917 w 4048917"/>
              <a:gd name="connsiteY2" fmla="*/ 33011 h 739930"/>
              <a:gd name="connsiteX3" fmla="*/ 1850229 w 4048917"/>
              <a:gd name="connsiteY3" fmla="*/ 739930 h 739930"/>
              <a:gd name="connsiteX4" fmla="*/ 492562 w 4048917"/>
              <a:gd name="connsiteY4" fmla="*/ 739930 h 739930"/>
              <a:gd name="connsiteX5" fmla="*/ 474397 w 4048917"/>
              <a:gd name="connsiteY5" fmla="*/ 688240 h 739930"/>
              <a:gd name="connsiteX6" fmla="*/ 0 w 4048917"/>
              <a:gd name="connsiteY6" fmla="*/ 108412 h 739930"/>
              <a:gd name="connsiteX0" fmla="*/ 0 w 4048917"/>
              <a:gd name="connsiteY0" fmla="*/ 108412 h 739930"/>
              <a:gd name="connsiteX1" fmla="*/ 1850229 w 4048917"/>
              <a:gd name="connsiteY1" fmla="*/ 108412 h 739930"/>
              <a:gd name="connsiteX2" fmla="*/ 4048917 w 4048917"/>
              <a:gd name="connsiteY2" fmla="*/ 33011 h 739930"/>
              <a:gd name="connsiteX3" fmla="*/ 1850229 w 4048917"/>
              <a:gd name="connsiteY3" fmla="*/ 739930 h 739930"/>
              <a:gd name="connsiteX4" fmla="*/ 492562 w 4048917"/>
              <a:gd name="connsiteY4" fmla="*/ 739930 h 739930"/>
              <a:gd name="connsiteX5" fmla="*/ 474397 w 4048917"/>
              <a:gd name="connsiteY5" fmla="*/ 688240 h 739930"/>
              <a:gd name="connsiteX6" fmla="*/ 0 w 4048917"/>
              <a:gd name="connsiteY6" fmla="*/ 108412 h 739930"/>
              <a:gd name="connsiteX0" fmla="*/ 0 w 4048917"/>
              <a:gd name="connsiteY0" fmla="*/ 138256 h 769774"/>
              <a:gd name="connsiteX1" fmla="*/ 1850229 w 4048917"/>
              <a:gd name="connsiteY1" fmla="*/ 138256 h 769774"/>
              <a:gd name="connsiteX2" fmla="*/ 4048917 w 4048917"/>
              <a:gd name="connsiteY2" fmla="*/ 62855 h 769774"/>
              <a:gd name="connsiteX3" fmla="*/ 1850229 w 4048917"/>
              <a:gd name="connsiteY3" fmla="*/ 769774 h 769774"/>
              <a:gd name="connsiteX4" fmla="*/ 492562 w 4048917"/>
              <a:gd name="connsiteY4" fmla="*/ 769774 h 769774"/>
              <a:gd name="connsiteX5" fmla="*/ 474397 w 4048917"/>
              <a:gd name="connsiteY5" fmla="*/ 718084 h 769774"/>
              <a:gd name="connsiteX6" fmla="*/ 0 w 4048917"/>
              <a:gd name="connsiteY6" fmla="*/ 138256 h 769774"/>
              <a:gd name="connsiteX0" fmla="*/ 0 w 4048917"/>
              <a:gd name="connsiteY0" fmla="*/ 81919 h 713437"/>
              <a:gd name="connsiteX1" fmla="*/ 1850229 w 4048917"/>
              <a:gd name="connsiteY1" fmla="*/ 81919 h 713437"/>
              <a:gd name="connsiteX2" fmla="*/ 4048917 w 4048917"/>
              <a:gd name="connsiteY2" fmla="*/ 6518 h 713437"/>
              <a:gd name="connsiteX3" fmla="*/ 1850229 w 4048917"/>
              <a:gd name="connsiteY3" fmla="*/ 713437 h 713437"/>
              <a:gd name="connsiteX4" fmla="*/ 492562 w 4048917"/>
              <a:gd name="connsiteY4" fmla="*/ 713437 h 713437"/>
              <a:gd name="connsiteX5" fmla="*/ 474397 w 4048917"/>
              <a:gd name="connsiteY5" fmla="*/ 661747 h 713437"/>
              <a:gd name="connsiteX6" fmla="*/ 0 w 4048917"/>
              <a:gd name="connsiteY6" fmla="*/ 81919 h 713437"/>
              <a:gd name="connsiteX0" fmla="*/ 0 w 3414329"/>
              <a:gd name="connsiteY0" fmla="*/ 75464 h 706982"/>
              <a:gd name="connsiteX1" fmla="*/ 1850229 w 3414329"/>
              <a:gd name="connsiteY1" fmla="*/ 75464 h 706982"/>
              <a:gd name="connsiteX2" fmla="*/ 3414329 w 3414329"/>
              <a:gd name="connsiteY2" fmla="*/ 8639 h 706982"/>
              <a:gd name="connsiteX3" fmla="*/ 1850229 w 3414329"/>
              <a:gd name="connsiteY3" fmla="*/ 706982 h 706982"/>
              <a:gd name="connsiteX4" fmla="*/ 492562 w 3414329"/>
              <a:gd name="connsiteY4" fmla="*/ 706982 h 706982"/>
              <a:gd name="connsiteX5" fmla="*/ 474397 w 3414329"/>
              <a:gd name="connsiteY5" fmla="*/ 655292 h 706982"/>
              <a:gd name="connsiteX6" fmla="*/ 0 w 3414329"/>
              <a:gd name="connsiteY6" fmla="*/ 75464 h 706982"/>
              <a:gd name="connsiteX0" fmla="*/ 0 w 3405753"/>
              <a:gd name="connsiteY0" fmla="*/ 75464 h 706982"/>
              <a:gd name="connsiteX1" fmla="*/ 1850229 w 3405753"/>
              <a:gd name="connsiteY1" fmla="*/ 75464 h 706982"/>
              <a:gd name="connsiteX2" fmla="*/ 3405753 w 3405753"/>
              <a:gd name="connsiteY2" fmla="*/ 8639 h 706982"/>
              <a:gd name="connsiteX3" fmla="*/ 1850229 w 3405753"/>
              <a:gd name="connsiteY3" fmla="*/ 706982 h 706982"/>
              <a:gd name="connsiteX4" fmla="*/ 492562 w 3405753"/>
              <a:gd name="connsiteY4" fmla="*/ 706982 h 706982"/>
              <a:gd name="connsiteX5" fmla="*/ 474397 w 3405753"/>
              <a:gd name="connsiteY5" fmla="*/ 655292 h 706982"/>
              <a:gd name="connsiteX6" fmla="*/ 0 w 3405753"/>
              <a:gd name="connsiteY6" fmla="*/ 75464 h 706982"/>
              <a:gd name="connsiteX0" fmla="*/ 0 w 3388602"/>
              <a:gd name="connsiteY0" fmla="*/ 75464 h 706982"/>
              <a:gd name="connsiteX1" fmla="*/ 1850229 w 3388602"/>
              <a:gd name="connsiteY1" fmla="*/ 75464 h 706982"/>
              <a:gd name="connsiteX2" fmla="*/ 3388602 w 3388602"/>
              <a:gd name="connsiteY2" fmla="*/ 8639 h 706982"/>
              <a:gd name="connsiteX3" fmla="*/ 1850229 w 3388602"/>
              <a:gd name="connsiteY3" fmla="*/ 706982 h 706982"/>
              <a:gd name="connsiteX4" fmla="*/ 492562 w 3388602"/>
              <a:gd name="connsiteY4" fmla="*/ 706982 h 706982"/>
              <a:gd name="connsiteX5" fmla="*/ 474397 w 3388602"/>
              <a:gd name="connsiteY5" fmla="*/ 655292 h 706982"/>
              <a:gd name="connsiteX6" fmla="*/ 0 w 3388602"/>
              <a:gd name="connsiteY6" fmla="*/ 75464 h 70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8602" h="706982">
                <a:moveTo>
                  <a:pt x="0" y="75464"/>
                </a:moveTo>
                <a:lnTo>
                  <a:pt x="1850229" y="75464"/>
                </a:lnTo>
                <a:cubicBezTo>
                  <a:pt x="2838183" y="-17403"/>
                  <a:pt x="2988023" y="-3269"/>
                  <a:pt x="3388602" y="8639"/>
                </a:cubicBezTo>
                <a:cubicBezTo>
                  <a:pt x="3024006" y="701479"/>
                  <a:pt x="2449775" y="703117"/>
                  <a:pt x="1850229" y="706982"/>
                </a:cubicBezTo>
                <a:lnTo>
                  <a:pt x="492562" y="706982"/>
                </a:lnTo>
                <a:lnTo>
                  <a:pt x="474397" y="655292"/>
                </a:lnTo>
                <a:cubicBezTo>
                  <a:pt x="397850" y="466328"/>
                  <a:pt x="231742" y="227783"/>
                  <a:pt x="0" y="75464"/>
                </a:cubicBezTo>
                <a:close/>
              </a:path>
            </a:pathLst>
          </a:custGeom>
          <a:gradFill>
            <a:gsLst>
              <a:gs pos="0">
                <a:srgbClr val="BB6BDF"/>
              </a:gs>
              <a:gs pos="61000">
                <a:srgbClr val="45104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8581892" y="3995281"/>
            <a:ext cx="118996" cy="224626"/>
          </a:xfrm>
          <a:custGeom>
            <a:avLst/>
            <a:gdLst>
              <a:gd name="connsiteX0" fmla="*/ 0 w 6350"/>
              <a:gd name="connsiteY0" fmla="*/ 0 h 184150"/>
              <a:gd name="connsiteX1" fmla="*/ 6350 w 6350"/>
              <a:gd name="connsiteY1" fmla="*/ 184150 h 184150"/>
              <a:gd name="connsiteX2" fmla="*/ 0 w 6350"/>
              <a:gd name="connsiteY2" fmla="*/ 0 h 184150"/>
              <a:gd name="connsiteX0" fmla="*/ 12260 w 149761"/>
              <a:gd name="connsiteY0" fmla="*/ 406 h 10415"/>
              <a:gd name="connsiteX1" fmla="*/ 22260 w 149761"/>
              <a:gd name="connsiteY1" fmla="*/ 10406 h 10415"/>
              <a:gd name="connsiteX2" fmla="*/ 149761 w 149761"/>
              <a:gd name="connsiteY2" fmla="*/ 2130 h 10415"/>
              <a:gd name="connsiteX3" fmla="*/ 12260 w 149761"/>
              <a:gd name="connsiteY3" fmla="*/ 406 h 10415"/>
              <a:gd name="connsiteX0" fmla="*/ 12260 w 149761"/>
              <a:gd name="connsiteY0" fmla="*/ 1049 h 11058"/>
              <a:gd name="connsiteX1" fmla="*/ 22260 w 149761"/>
              <a:gd name="connsiteY1" fmla="*/ 11049 h 11058"/>
              <a:gd name="connsiteX2" fmla="*/ 149761 w 149761"/>
              <a:gd name="connsiteY2" fmla="*/ 2773 h 11058"/>
              <a:gd name="connsiteX3" fmla="*/ 12260 w 149761"/>
              <a:gd name="connsiteY3" fmla="*/ 1049 h 11058"/>
              <a:gd name="connsiteX0" fmla="*/ 12260 w 22260"/>
              <a:gd name="connsiteY0" fmla="*/ 0 h 10000"/>
              <a:gd name="connsiteX1" fmla="*/ 22260 w 22260"/>
              <a:gd name="connsiteY1" fmla="*/ 10000 h 10000"/>
              <a:gd name="connsiteX2" fmla="*/ 12260 w 22260"/>
              <a:gd name="connsiteY2" fmla="*/ 0 h 10000"/>
              <a:gd name="connsiteX0" fmla="*/ 12260 w 148954"/>
              <a:gd name="connsiteY0" fmla="*/ 1162 h 11162"/>
              <a:gd name="connsiteX1" fmla="*/ 22260 w 148954"/>
              <a:gd name="connsiteY1" fmla="*/ 11162 h 11162"/>
              <a:gd name="connsiteX2" fmla="*/ 12260 w 148954"/>
              <a:gd name="connsiteY2" fmla="*/ 1162 h 11162"/>
              <a:gd name="connsiteX0" fmla="*/ 12260 w 181638"/>
              <a:gd name="connsiteY0" fmla="*/ 1340 h 11340"/>
              <a:gd name="connsiteX1" fmla="*/ 22260 w 181638"/>
              <a:gd name="connsiteY1" fmla="*/ 11340 h 11340"/>
              <a:gd name="connsiteX2" fmla="*/ 12260 w 181638"/>
              <a:gd name="connsiteY2" fmla="*/ 1340 h 11340"/>
              <a:gd name="connsiteX0" fmla="*/ 12260 w 168890"/>
              <a:gd name="connsiteY0" fmla="*/ 912 h 10912"/>
              <a:gd name="connsiteX1" fmla="*/ 22260 w 168890"/>
              <a:gd name="connsiteY1" fmla="*/ 10912 h 10912"/>
              <a:gd name="connsiteX2" fmla="*/ 12260 w 168890"/>
              <a:gd name="connsiteY2" fmla="*/ 912 h 10912"/>
              <a:gd name="connsiteX0" fmla="*/ 26945 w 173997"/>
              <a:gd name="connsiteY0" fmla="*/ 819 h 12112"/>
              <a:gd name="connsiteX1" fmla="*/ 10694 w 173997"/>
              <a:gd name="connsiteY1" fmla="*/ 12112 h 12112"/>
              <a:gd name="connsiteX2" fmla="*/ 26945 w 173997"/>
              <a:gd name="connsiteY2" fmla="*/ 819 h 12112"/>
              <a:gd name="connsiteX0" fmla="*/ 26945 w 187397"/>
              <a:gd name="connsiteY0" fmla="*/ 905 h 12198"/>
              <a:gd name="connsiteX1" fmla="*/ 10694 w 187397"/>
              <a:gd name="connsiteY1" fmla="*/ 12198 h 12198"/>
              <a:gd name="connsiteX2" fmla="*/ 26945 w 187397"/>
              <a:gd name="connsiteY2" fmla="*/ 905 h 1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397" h="12198">
                <a:moveTo>
                  <a:pt x="26945" y="905"/>
                </a:moveTo>
                <a:cubicBezTo>
                  <a:pt x="5695" y="2284"/>
                  <a:pt x="-12223" y="11911"/>
                  <a:pt x="10694" y="12198"/>
                </a:cubicBezTo>
                <a:cubicBezTo>
                  <a:pt x="176112" y="5374"/>
                  <a:pt x="300278" y="-2745"/>
                  <a:pt x="26945" y="905"/>
                </a:cubicBezTo>
                <a:close/>
              </a:path>
            </a:pathLst>
          </a:custGeom>
          <a:solidFill>
            <a:srgbClr val="471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20755372">
            <a:off x="8201184" y="2997870"/>
            <a:ext cx="131269" cy="180957"/>
          </a:xfrm>
          <a:custGeom>
            <a:avLst/>
            <a:gdLst>
              <a:gd name="connsiteX0" fmla="*/ 0 w 6350"/>
              <a:gd name="connsiteY0" fmla="*/ 0 h 184150"/>
              <a:gd name="connsiteX1" fmla="*/ 6350 w 6350"/>
              <a:gd name="connsiteY1" fmla="*/ 184150 h 184150"/>
              <a:gd name="connsiteX2" fmla="*/ 0 w 6350"/>
              <a:gd name="connsiteY2" fmla="*/ 0 h 184150"/>
              <a:gd name="connsiteX0" fmla="*/ 12260 w 149761"/>
              <a:gd name="connsiteY0" fmla="*/ 406 h 10415"/>
              <a:gd name="connsiteX1" fmla="*/ 22260 w 149761"/>
              <a:gd name="connsiteY1" fmla="*/ 10406 h 10415"/>
              <a:gd name="connsiteX2" fmla="*/ 149761 w 149761"/>
              <a:gd name="connsiteY2" fmla="*/ 2130 h 10415"/>
              <a:gd name="connsiteX3" fmla="*/ 12260 w 149761"/>
              <a:gd name="connsiteY3" fmla="*/ 406 h 10415"/>
              <a:gd name="connsiteX0" fmla="*/ 12260 w 149761"/>
              <a:gd name="connsiteY0" fmla="*/ 1049 h 11058"/>
              <a:gd name="connsiteX1" fmla="*/ 22260 w 149761"/>
              <a:gd name="connsiteY1" fmla="*/ 11049 h 11058"/>
              <a:gd name="connsiteX2" fmla="*/ 149761 w 149761"/>
              <a:gd name="connsiteY2" fmla="*/ 2773 h 11058"/>
              <a:gd name="connsiteX3" fmla="*/ 12260 w 149761"/>
              <a:gd name="connsiteY3" fmla="*/ 1049 h 11058"/>
              <a:gd name="connsiteX0" fmla="*/ 12260 w 22260"/>
              <a:gd name="connsiteY0" fmla="*/ 0 h 10000"/>
              <a:gd name="connsiteX1" fmla="*/ 22260 w 22260"/>
              <a:gd name="connsiteY1" fmla="*/ 10000 h 10000"/>
              <a:gd name="connsiteX2" fmla="*/ 12260 w 22260"/>
              <a:gd name="connsiteY2" fmla="*/ 0 h 10000"/>
              <a:gd name="connsiteX0" fmla="*/ 12260 w 148954"/>
              <a:gd name="connsiteY0" fmla="*/ 1162 h 11162"/>
              <a:gd name="connsiteX1" fmla="*/ 22260 w 148954"/>
              <a:gd name="connsiteY1" fmla="*/ 11162 h 11162"/>
              <a:gd name="connsiteX2" fmla="*/ 12260 w 148954"/>
              <a:gd name="connsiteY2" fmla="*/ 1162 h 11162"/>
              <a:gd name="connsiteX0" fmla="*/ 12260 w 181638"/>
              <a:gd name="connsiteY0" fmla="*/ 1340 h 11340"/>
              <a:gd name="connsiteX1" fmla="*/ 22260 w 181638"/>
              <a:gd name="connsiteY1" fmla="*/ 11340 h 11340"/>
              <a:gd name="connsiteX2" fmla="*/ 12260 w 181638"/>
              <a:gd name="connsiteY2" fmla="*/ 1340 h 11340"/>
              <a:gd name="connsiteX0" fmla="*/ 12260 w 168890"/>
              <a:gd name="connsiteY0" fmla="*/ 912 h 10912"/>
              <a:gd name="connsiteX1" fmla="*/ 22260 w 168890"/>
              <a:gd name="connsiteY1" fmla="*/ 10912 h 10912"/>
              <a:gd name="connsiteX2" fmla="*/ 12260 w 168890"/>
              <a:gd name="connsiteY2" fmla="*/ 912 h 10912"/>
              <a:gd name="connsiteX0" fmla="*/ 26945 w 173997"/>
              <a:gd name="connsiteY0" fmla="*/ 819 h 12112"/>
              <a:gd name="connsiteX1" fmla="*/ 10694 w 173997"/>
              <a:gd name="connsiteY1" fmla="*/ 12112 h 12112"/>
              <a:gd name="connsiteX2" fmla="*/ 26945 w 173997"/>
              <a:gd name="connsiteY2" fmla="*/ 819 h 12112"/>
              <a:gd name="connsiteX0" fmla="*/ 26945 w 187397"/>
              <a:gd name="connsiteY0" fmla="*/ 905 h 12198"/>
              <a:gd name="connsiteX1" fmla="*/ 10694 w 187397"/>
              <a:gd name="connsiteY1" fmla="*/ 12198 h 12198"/>
              <a:gd name="connsiteX2" fmla="*/ 26945 w 187397"/>
              <a:gd name="connsiteY2" fmla="*/ 905 h 12198"/>
              <a:gd name="connsiteX0" fmla="*/ 5176 w 195339"/>
              <a:gd name="connsiteY0" fmla="*/ 1301 h 8973"/>
              <a:gd name="connsiteX1" fmla="*/ 56425 w 195339"/>
              <a:gd name="connsiteY1" fmla="*/ 8973 h 8973"/>
              <a:gd name="connsiteX2" fmla="*/ 5176 w 195339"/>
              <a:gd name="connsiteY2" fmla="*/ 1301 h 8973"/>
              <a:gd name="connsiteX0" fmla="*/ 265 w 9032"/>
              <a:gd name="connsiteY0" fmla="*/ 1182 h 9732"/>
              <a:gd name="connsiteX1" fmla="*/ 2889 w 9032"/>
              <a:gd name="connsiteY1" fmla="*/ 9732 h 9732"/>
              <a:gd name="connsiteX2" fmla="*/ 265 w 9032"/>
              <a:gd name="connsiteY2" fmla="*/ 1182 h 9732"/>
              <a:gd name="connsiteX0" fmla="*/ 210 w 10616"/>
              <a:gd name="connsiteY0" fmla="*/ 1025 h 11883"/>
              <a:gd name="connsiteX1" fmla="*/ 4604 w 10616"/>
              <a:gd name="connsiteY1" fmla="*/ 11883 h 11883"/>
              <a:gd name="connsiteX2" fmla="*/ 210 w 10616"/>
              <a:gd name="connsiteY2" fmla="*/ 1025 h 11883"/>
              <a:gd name="connsiteX0" fmla="*/ 210 w 10616"/>
              <a:gd name="connsiteY0" fmla="*/ 28 h 10886"/>
              <a:gd name="connsiteX1" fmla="*/ 4604 w 10616"/>
              <a:gd name="connsiteY1" fmla="*/ 10886 h 10886"/>
              <a:gd name="connsiteX2" fmla="*/ 210 w 10616"/>
              <a:gd name="connsiteY2" fmla="*/ 28 h 10886"/>
              <a:gd name="connsiteX0" fmla="*/ 210 w 11180"/>
              <a:gd name="connsiteY0" fmla="*/ 31 h 10889"/>
              <a:gd name="connsiteX1" fmla="*/ 4604 w 11180"/>
              <a:gd name="connsiteY1" fmla="*/ 10889 h 10889"/>
              <a:gd name="connsiteX2" fmla="*/ 210 w 11180"/>
              <a:gd name="connsiteY2" fmla="*/ 31 h 10889"/>
              <a:gd name="connsiteX0" fmla="*/ 226 w 11010"/>
              <a:gd name="connsiteY0" fmla="*/ 29 h 11282"/>
              <a:gd name="connsiteX1" fmla="*/ 4259 w 11010"/>
              <a:gd name="connsiteY1" fmla="*/ 11282 h 11282"/>
              <a:gd name="connsiteX2" fmla="*/ 226 w 11010"/>
              <a:gd name="connsiteY2" fmla="*/ 29 h 11282"/>
              <a:gd name="connsiteX0" fmla="*/ 226 w 11827"/>
              <a:gd name="connsiteY0" fmla="*/ 31 h 11284"/>
              <a:gd name="connsiteX1" fmla="*/ 4259 w 11827"/>
              <a:gd name="connsiteY1" fmla="*/ 11284 h 11284"/>
              <a:gd name="connsiteX2" fmla="*/ 226 w 11827"/>
              <a:gd name="connsiteY2" fmla="*/ 31 h 11284"/>
              <a:gd name="connsiteX0" fmla="*/ 226 w 11717"/>
              <a:gd name="connsiteY0" fmla="*/ 0 h 11253"/>
              <a:gd name="connsiteX1" fmla="*/ 4259 w 11717"/>
              <a:gd name="connsiteY1" fmla="*/ 11253 h 11253"/>
              <a:gd name="connsiteX2" fmla="*/ 226 w 11717"/>
              <a:gd name="connsiteY2" fmla="*/ 0 h 11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17" h="11253">
                <a:moveTo>
                  <a:pt x="226" y="0"/>
                </a:moveTo>
                <a:cubicBezTo>
                  <a:pt x="-978" y="1579"/>
                  <a:pt x="2959" y="10924"/>
                  <a:pt x="4259" y="11253"/>
                </a:cubicBezTo>
                <a:cubicBezTo>
                  <a:pt x="14260" y="4525"/>
                  <a:pt x="15409" y="384"/>
                  <a:pt x="226" y="0"/>
                </a:cubicBezTo>
                <a:close/>
              </a:path>
            </a:pathLst>
          </a:custGeom>
          <a:solidFill>
            <a:srgbClr val="420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5685287" y="2469981"/>
            <a:ext cx="2647950" cy="1195827"/>
          </a:xfrm>
          <a:custGeom>
            <a:avLst/>
            <a:gdLst>
              <a:gd name="connsiteX0" fmla="*/ 441325 w 2647950"/>
              <a:gd name="connsiteY0" fmla="*/ 282575 h 933450"/>
              <a:gd name="connsiteX1" fmla="*/ 1879600 w 2647950"/>
              <a:gd name="connsiteY1" fmla="*/ 0 h 933450"/>
              <a:gd name="connsiteX2" fmla="*/ 2647950 w 2647950"/>
              <a:gd name="connsiteY2" fmla="*/ 5238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933450"/>
              <a:gd name="connsiteX1" fmla="*/ 1879600 w 2647950"/>
              <a:gd name="connsiteY1" fmla="*/ 0 h 933450"/>
              <a:gd name="connsiteX2" fmla="*/ 2647950 w 2647950"/>
              <a:gd name="connsiteY2" fmla="*/ 5238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933450"/>
              <a:gd name="connsiteX1" fmla="*/ 1879600 w 2647950"/>
              <a:gd name="connsiteY1" fmla="*/ 0 h 933450"/>
              <a:gd name="connsiteX2" fmla="*/ 2647950 w 2647950"/>
              <a:gd name="connsiteY2" fmla="*/ 5238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933450"/>
              <a:gd name="connsiteX1" fmla="*/ 1879600 w 2647950"/>
              <a:gd name="connsiteY1" fmla="*/ 0 h 933450"/>
              <a:gd name="connsiteX2" fmla="*/ 2647950 w 2647950"/>
              <a:gd name="connsiteY2" fmla="*/ 5238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933450"/>
              <a:gd name="connsiteX1" fmla="*/ 1879600 w 2647950"/>
              <a:gd name="connsiteY1" fmla="*/ 0 h 933450"/>
              <a:gd name="connsiteX2" fmla="*/ 2647950 w 2647950"/>
              <a:gd name="connsiteY2" fmla="*/ 5238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933450"/>
              <a:gd name="connsiteX1" fmla="*/ 1879600 w 2647950"/>
              <a:gd name="connsiteY1" fmla="*/ 0 h 933450"/>
              <a:gd name="connsiteX2" fmla="*/ 2647950 w 2647950"/>
              <a:gd name="connsiteY2" fmla="*/ 5238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933450"/>
              <a:gd name="connsiteX1" fmla="*/ 1879600 w 2647950"/>
              <a:gd name="connsiteY1" fmla="*/ 0 h 933450"/>
              <a:gd name="connsiteX2" fmla="*/ 2647950 w 2647950"/>
              <a:gd name="connsiteY2" fmla="*/ 5238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933450"/>
              <a:gd name="connsiteX1" fmla="*/ 1901825 w 2647950"/>
              <a:gd name="connsiteY1" fmla="*/ 0 h 933450"/>
              <a:gd name="connsiteX2" fmla="*/ 2647950 w 2647950"/>
              <a:gd name="connsiteY2" fmla="*/ 5238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933450"/>
              <a:gd name="connsiteX1" fmla="*/ 1901825 w 2647950"/>
              <a:gd name="connsiteY1" fmla="*/ 0 h 933450"/>
              <a:gd name="connsiteX2" fmla="*/ 2647950 w 2647950"/>
              <a:gd name="connsiteY2" fmla="*/ 5238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933450"/>
              <a:gd name="connsiteX1" fmla="*/ 1901825 w 2647950"/>
              <a:gd name="connsiteY1" fmla="*/ 0 h 933450"/>
              <a:gd name="connsiteX2" fmla="*/ 2647950 w 2647950"/>
              <a:gd name="connsiteY2" fmla="*/ 5365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933450"/>
              <a:gd name="connsiteX1" fmla="*/ 1901825 w 2647950"/>
              <a:gd name="connsiteY1" fmla="*/ 0 h 933450"/>
              <a:gd name="connsiteX2" fmla="*/ 2647950 w 2647950"/>
              <a:gd name="connsiteY2" fmla="*/ 5365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1024882"/>
              <a:gd name="connsiteX1" fmla="*/ 1901825 w 2647950"/>
              <a:gd name="connsiteY1" fmla="*/ 0 h 1024882"/>
              <a:gd name="connsiteX2" fmla="*/ 2647950 w 2647950"/>
              <a:gd name="connsiteY2" fmla="*/ 536575 h 1024882"/>
              <a:gd name="connsiteX3" fmla="*/ 0 w 2647950"/>
              <a:gd name="connsiteY3" fmla="*/ 933450 h 1024882"/>
              <a:gd name="connsiteX4" fmla="*/ 441325 w 2647950"/>
              <a:gd name="connsiteY4" fmla="*/ 282575 h 1024882"/>
              <a:gd name="connsiteX0" fmla="*/ 441325 w 2647950"/>
              <a:gd name="connsiteY0" fmla="*/ 282575 h 1061655"/>
              <a:gd name="connsiteX1" fmla="*/ 1901825 w 2647950"/>
              <a:gd name="connsiteY1" fmla="*/ 0 h 1061655"/>
              <a:gd name="connsiteX2" fmla="*/ 2647950 w 2647950"/>
              <a:gd name="connsiteY2" fmla="*/ 536575 h 1061655"/>
              <a:gd name="connsiteX3" fmla="*/ 0 w 2647950"/>
              <a:gd name="connsiteY3" fmla="*/ 933450 h 1061655"/>
              <a:gd name="connsiteX4" fmla="*/ 441325 w 2647950"/>
              <a:gd name="connsiteY4" fmla="*/ 282575 h 1061655"/>
              <a:gd name="connsiteX0" fmla="*/ 441325 w 2647950"/>
              <a:gd name="connsiteY0" fmla="*/ 282575 h 1067423"/>
              <a:gd name="connsiteX1" fmla="*/ 1901825 w 2647950"/>
              <a:gd name="connsiteY1" fmla="*/ 0 h 1067423"/>
              <a:gd name="connsiteX2" fmla="*/ 2647950 w 2647950"/>
              <a:gd name="connsiteY2" fmla="*/ 536575 h 1067423"/>
              <a:gd name="connsiteX3" fmla="*/ 0 w 2647950"/>
              <a:gd name="connsiteY3" fmla="*/ 933450 h 1067423"/>
              <a:gd name="connsiteX4" fmla="*/ 441325 w 2647950"/>
              <a:gd name="connsiteY4" fmla="*/ 282575 h 1067423"/>
              <a:gd name="connsiteX0" fmla="*/ 441325 w 2647950"/>
              <a:gd name="connsiteY0" fmla="*/ 282575 h 1067423"/>
              <a:gd name="connsiteX1" fmla="*/ 1901825 w 2647950"/>
              <a:gd name="connsiteY1" fmla="*/ 0 h 1067423"/>
              <a:gd name="connsiteX2" fmla="*/ 2647950 w 2647950"/>
              <a:gd name="connsiteY2" fmla="*/ 536575 h 1067423"/>
              <a:gd name="connsiteX3" fmla="*/ 0 w 2647950"/>
              <a:gd name="connsiteY3" fmla="*/ 933450 h 1067423"/>
              <a:gd name="connsiteX4" fmla="*/ 441325 w 2647950"/>
              <a:gd name="connsiteY4" fmla="*/ 282575 h 1067423"/>
              <a:gd name="connsiteX0" fmla="*/ 441325 w 2647950"/>
              <a:gd name="connsiteY0" fmla="*/ 282575 h 1067423"/>
              <a:gd name="connsiteX1" fmla="*/ 1901825 w 2647950"/>
              <a:gd name="connsiteY1" fmla="*/ 0 h 1067423"/>
              <a:gd name="connsiteX2" fmla="*/ 2647950 w 2647950"/>
              <a:gd name="connsiteY2" fmla="*/ 536575 h 1067423"/>
              <a:gd name="connsiteX3" fmla="*/ 0 w 2647950"/>
              <a:gd name="connsiteY3" fmla="*/ 933450 h 1067423"/>
              <a:gd name="connsiteX4" fmla="*/ 441325 w 2647950"/>
              <a:gd name="connsiteY4" fmla="*/ 282575 h 1067423"/>
              <a:gd name="connsiteX0" fmla="*/ 441325 w 2647950"/>
              <a:gd name="connsiteY0" fmla="*/ 286385 h 1071233"/>
              <a:gd name="connsiteX1" fmla="*/ 1250950 w 2647950"/>
              <a:gd name="connsiteY1" fmla="*/ 356235 h 1071233"/>
              <a:gd name="connsiteX2" fmla="*/ 1901825 w 2647950"/>
              <a:gd name="connsiteY2" fmla="*/ 3810 h 1071233"/>
              <a:gd name="connsiteX3" fmla="*/ 2647950 w 2647950"/>
              <a:gd name="connsiteY3" fmla="*/ 540385 h 1071233"/>
              <a:gd name="connsiteX4" fmla="*/ 0 w 2647950"/>
              <a:gd name="connsiteY4" fmla="*/ 937260 h 1071233"/>
              <a:gd name="connsiteX5" fmla="*/ 441325 w 2647950"/>
              <a:gd name="connsiteY5" fmla="*/ 286385 h 1071233"/>
              <a:gd name="connsiteX0" fmla="*/ 441325 w 2647950"/>
              <a:gd name="connsiteY0" fmla="*/ 286234 h 1071082"/>
              <a:gd name="connsiteX1" fmla="*/ 1254125 w 2647950"/>
              <a:gd name="connsiteY1" fmla="*/ 371959 h 1071082"/>
              <a:gd name="connsiteX2" fmla="*/ 1901825 w 2647950"/>
              <a:gd name="connsiteY2" fmla="*/ 3659 h 1071082"/>
              <a:gd name="connsiteX3" fmla="*/ 2647950 w 2647950"/>
              <a:gd name="connsiteY3" fmla="*/ 540234 h 1071082"/>
              <a:gd name="connsiteX4" fmla="*/ 0 w 2647950"/>
              <a:gd name="connsiteY4" fmla="*/ 937109 h 1071082"/>
              <a:gd name="connsiteX5" fmla="*/ 441325 w 2647950"/>
              <a:gd name="connsiteY5" fmla="*/ 286234 h 1071082"/>
              <a:gd name="connsiteX0" fmla="*/ 441325 w 2647950"/>
              <a:gd name="connsiteY0" fmla="*/ 282575 h 1067423"/>
              <a:gd name="connsiteX1" fmla="*/ 1254125 w 2647950"/>
              <a:gd name="connsiteY1" fmla="*/ 368300 h 1067423"/>
              <a:gd name="connsiteX2" fmla="*/ 1901825 w 2647950"/>
              <a:gd name="connsiteY2" fmla="*/ 0 h 1067423"/>
              <a:gd name="connsiteX3" fmla="*/ 2647950 w 2647950"/>
              <a:gd name="connsiteY3" fmla="*/ 536575 h 1067423"/>
              <a:gd name="connsiteX4" fmla="*/ 0 w 2647950"/>
              <a:gd name="connsiteY4" fmla="*/ 933450 h 1067423"/>
              <a:gd name="connsiteX5" fmla="*/ 441325 w 2647950"/>
              <a:gd name="connsiteY5" fmla="*/ 282575 h 1067423"/>
              <a:gd name="connsiteX0" fmla="*/ 441325 w 2647950"/>
              <a:gd name="connsiteY0" fmla="*/ 282575 h 1067423"/>
              <a:gd name="connsiteX1" fmla="*/ 1254125 w 2647950"/>
              <a:gd name="connsiteY1" fmla="*/ 368300 h 1067423"/>
              <a:gd name="connsiteX2" fmla="*/ 1901825 w 2647950"/>
              <a:gd name="connsiteY2" fmla="*/ 0 h 1067423"/>
              <a:gd name="connsiteX3" fmla="*/ 2647950 w 2647950"/>
              <a:gd name="connsiteY3" fmla="*/ 536575 h 1067423"/>
              <a:gd name="connsiteX4" fmla="*/ 0 w 2647950"/>
              <a:gd name="connsiteY4" fmla="*/ 933450 h 1067423"/>
              <a:gd name="connsiteX5" fmla="*/ 441325 w 2647950"/>
              <a:gd name="connsiteY5" fmla="*/ 282575 h 1067423"/>
              <a:gd name="connsiteX0" fmla="*/ 441325 w 2647950"/>
              <a:gd name="connsiteY0" fmla="*/ 282575 h 1074938"/>
              <a:gd name="connsiteX1" fmla="*/ 1254125 w 2647950"/>
              <a:gd name="connsiteY1" fmla="*/ 368300 h 1074938"/>
              <a:gd name="connsiteX2" fmla="*/ 1901825 w 2647950"/>
              <a:gd name="connsiteY2" fmla="*/ 0 h 1074938"/>
              <a:gd name="connsiteX3" fmla="*/ 2647950 w 2647950"/>
              <a:gd name="connsiteY3" fmla="*/ 536575 h 1074938"/>
              <a:gd name="connsiteX4" fmla="*/ 0 w 2647950"/>
              <a:gd name="connsiteY4" fmla="*/ 942975 h 1074938"/>
              <a:gd name="connsiteX5" fmla="*/ 441325 w 2647950"/>
              <a:gd name="connsiteY5" fmla="*/ 282575 h 1074938"/>
              <a:gd name="connsiteX0" fmla="*/ 441325 w 2647950"/>
              <a:gd name="connsiteY0" fmla="*/ 282575 h 1074938"/>
              <a:gd name="connsiteX1" fmla="*/ 1254125 w 2647950"/>
              <a:gd name="connsiteY1" fmla="*/ 368300 h 1074938"/>
              <a:gd name="connsiteX2" fmla="*/ 1901825 w 2647950"/>
              <a:gd name="connsiteY2" fmla="*/ 0 h 1074938"/>
              <a:gd name="connsiteX3" fmla="*/ 2647950 w 2647950"/>
              <a:gd name="connsiteY3" fmla="*/ 536575 h 1074938"/>
              <a:gd name="connsiteX4" fmla="*/ 0 w 2647950"/>
              <a:gd name="connsiteY4" fmla="*/ 942975 h 1074938"/>
              <a:gd name="connsiteX5" fmla="*/ 441325 w 2647950"/>
              <a:gd name="connsiteY5" fmla="*/ 282575 h 1074938"/>
              <a:gd name="connsiteX0" fmla="*/ 441325 w 2647950"/>
              <a:gd name="connsiteY0" fmla="*/ 289218 h 1081581"/>
              <a:gd name="connsiteX1" fmla="*/ 1901825 w 2647950"/>
              <a:gd name="connsiteY1" fmla="*/ 6643 h 1081581"/>
              <a:gd name="connsiteX2" fmla="*/ 2647950 w 2647950"/>
              <a:gd name="connsiteY2" fmla="*/ 543218 h 1081581"/>
              <a:gd name="connsiteX3" fmla="*/ 0 w 2647950"/>
              <a:gd name="connsiteY3" fmla="*/ 949618 h 1081581"/>
              <a:gd name="connsiteX4" fmla="*/ 441325 w 2647950"/>
              <a:gd name="connsiteY4" fmla="*/ 289218 h 1081581"/>
              <a:gd name="connsiteX0" fmla="*/ 441325 w 2647950"/>
              <a:gd name="connsiteY0" fmla="*/ 303150 h 1095513"/>
              <a:gd name="connsiteX1" fmla="*/ 1901825 w 2647950"/>
              <a:gd name="connsiteY1" fmla="*/ 20575 h 1095513"/>
              <a:gd name="connsiteX2" fmla="*/ 2647950 w 2647950"/>
              <a:gd name="connsiteY2" fmla="*/ 557150 h 1095513"/>
              <a:gd name="connsiteX3" fmla="*/ 0 w 2647950"/>
              <a:gd name="connsiteY3" fmla="*/ 963550 h 1095513"/>
              <a:gd name="connsiteX4" fmla="*/ 441325 w 2647950"/>
              <a:gd name="connsiteY4" fmla="*/ 303150 h 1095513"/>
              <a:gd name="connsiteX0" fmla="*/ 441325 w 2647950"/>
              <a:gd name="connsiteY0" fmla="*/ 303150 h 1095513"/>
              <a:gd name="connsiteX1" fmla="*/ 1901825 w 2647950"/>
              <a:gd name="connsiteY1" fmla="*/ 20575 h 1095513"/>
              <a:gd name="connsiteX2" fmla="*/ 2647950 w 2647950"/>
              <a:gd name="connsiteY2" fmla="*/ 557150 h 1095513"/>
              <a:gd name="connsiteX3" fmla="*/ 0 w 2647950"/>
              <a:gd name="connsiteY3" fmla="*/ 963550 h 1095513"/>
              <a:gd name="connsiteX4" fmla="*/ 441325 w 2647950"/>
              <a:gd name="connsiteY4" fmla="*/ 303150 h 1095513"/>
              <a:gd name="connsiteX0" fmla="*/ 441325 w 2647950"/>
              <a:gd name="connsiteY0" fmla="*/ 303150 h 1095513"/>
              <a:gd name="connsiteX1" fmla="*/ 1901825 w 2647950"/>
              <a:gd name="connsiteY1" fmla="*/ 20575 h 1095513"/>
              <a:gd name="connsiteX2" fmla="*/ 2647950 w 2647950"/>
              <a:gd name="connsiteY2" fmla="*/ 557150 h 1095513"/>
              <a:gd name="connsiteX3" fmla="*/ 0 w 2647950"/>
              <a:gd name="connsiteY3" fmla="*/ 963550 h 1095513"/>
              <a:gd name="connsiteX4" fmla="*/ 441325 w 2647950"/>
              <a:gd name="connsiteY4" fmla="*/ 303150 h 1095513"/>
              <a:gd name="connsiteX0" fmla="*/ 441325 w 2647950"/>
              <a:gd name="connsiteY0" fmla="*/ 303150 h 1095513"/>
              <a:gd name="connsiteX1" fmla="*/ 1901825 w 2647950"/>
              <a:gd name="connsiteY1" fmla="*/ 20575 h 1095513"/>
              <a:gd name="connsiteX2" fmla="*/ 2647950 w 2647950"/>
              <a:gd name="connsiteY2" fmla="*/ 557150 h 1095513"/>
              <a:gd name="connsiteX3" fmla="*/ 0 w 2647950"/>
              <a:gd name="connsiteY3" fmla="*/ 963550 h 1095513"/>
              <a:gd name="connsiteX4" fmla="*/ 441325 w 2647950"/>
              <a:gd name="connsiteY4" fmla="*/ 303150 h 1095513"/>
              <a:gd name="connsiteX0" fmla="*/ 441325 w 2647950"/>
              <a:gd name="connsiteY0" fmla="*/ 343520 h 1135883"/>
              <a:gd name="connsiteX1" fmla="*/ 1901825 w 2647950"/>
              <a:gd name="connsiteY1" fmla="*/ 60945 h 1135883"/>
              <a:gd name="connsiteX2" fmla="*/ 2647950 w 2647950"/>
              <a:gd name="connsiteY2" fmla="*/ 597520 h 1135883"/>
              <a:gd name="connsiteX3" fmla="*/ 0 w 2647950"/>
              <a:gd name="connsiteY3" fmla="*/ 1003920 h 1135883"/>
              <a:gd name="connsiteX4" fmla="*/ 441325 w 2647950"/>
              <a:gd name="connsiteY4" fmla="*/ 343520 h 1135883"/>
              <a:gd name="connsiteX0" fmla="*/ 441325 w 2647950"/>
              <a:gd name="connsiteY0" fmla="*/ 343520 h 1135883"/>
              <a:gd name="connsiteX1" fmla="*/ 1901825 w 2647950"/>
              <a:gd name="connsiteY1" fmla="*/ 60945 h 1135883"/>
              <a:gd name="connsiteX2" fmla="*/ 2647950 w 2647950"/>
              <a:gd name="connsiteY2" fmla="*/ 597520 h 1135883"/>
              <a:gd name="connsiteX3" fmla="*/ 0 w 2647950"/>
              <a:gd name="connsiteY3" fmla="*/ 1003920 h 1135883"/>
              <a:gd name="connsiteX4" fmla="*/ 441325 w 2647950"/>
              <a:gd name="connsiteY4" fmla="*/ 343520 h 1135883"/>
              <a:gd name="connsiteX0" fmla="*/ 441325 w 2647950"/>
              <a:gd name="connsiteY0" fmla="*/ 350580 h 1142943"/>
              <a:gd name="connsiteX1" fmla="*/ 1901825 w 2647950"/>
              <a:gd name="connsiteY1" fmla="*/ 68005 h 1142943"/>
              <a:gd name="connsiteX2" fmla="*/ 2647950 w 2647950"/>
              <a:gd name="connsiteY2" fmla="*/ 604580 h 1142943"/>
              <a:gd name="connsiteX3" fmla="*/ 0 w 2647950"/>
              <a:gd name="connsiteY3" fmla="*/ 1010980 h 1142943"/>
              <a:gd name="connsiteX4" fmla="*/ 441325 w 2647950"/>
              <a:gd name="connsiteY4" fmla="*/ 350580 h 1142943"/>
              <a:gd name="connsiteX0" fmla="*/ 441325 w 2647950"/>
              <a:gd name="connsiteY0" fmla="*/ 365101 h 1157464"/>
              <a:gd name="connsiteX1" fmla="*/ 1908175 w 2647950"/>
              <a:gd name="connsiteY1" fmla="*/ 63476 h 1157464"/>
              <a:gd name="connsiteX2" fmla="*/ 2647950 w 2647950"/>
              <a:gd name="connsiteY2" fmla="*/ 619101 h 1157464"/>
              <a:gd name="connsiteX3" fmla="*/ 0 w 2647950"/>
              <a:gd name="connsiteY3" fmla="*/ 1025501 h 1157464"/>
              <a:gd name="connsiteX4" fmla="*/ 441325 w 2647950"/>
              <a:gd name="connsiteY4" fmla="*/ 365101 h 1157464"/>
              <a:gd name="connsiteX0" fmla="*/ 441325 w 2647950"/>
              <a:gd name="connsiteY0" fmla="*/ 371714 h 1164077"/>
              <a:gd name="connsiteX1" fmla="*/ 1908175 w 2647950"/>
              <a:gd name="connsiteY1" fmla="*/ 70089 h 1164077"/>
              <a:gd name="connsiteX2" fmla="*/ 2647950 w 2647950"/>
              <a:gd name="connsiteY2" fmla="*/ 625714 h 1164077"/>
              <a:gd name="connsiteX3" fmla="*/ 0 w 2647950"/>
              <a:gd name="connsiteY3" fmla="*/ 1032114 h 1164077"/>
              <a:gd name="connsiteX4" fmla="*/ 441325 w 2647950"/>
              <a:gd name="connsiteY4" fmla="*/ 371714 h 1164077"/>
              <a:gd name="connsiteX0" fmla="*/ 422275 w 2647950"/>
              <a:gd name="connsiteY0" fmla="*/ 353227 h 1170990"/>
              <a:gd name="connsiteX1" fmla="*/ 1908175 w 2647950"/>
              <a:gd name="connsiteY1" fmla="*/ 77002 h 1170990"/>
              <a:gd name="connsiteX2" fmla="*/ 2647950 w 2647950"/>
              <a:gd name="connsiteY2" fmla="*/ 632627 h 1170990"/>
              <a:gd name="connsiteX3" fmla="*/ 0 w 2647950"/>
              <a:gd name="connsiteY3" fmla="*/ 1039027 h 1170990"/>
              <a:gd name="connsiteX4" fmla="*/ 422275 w 2647950"/>
              <a:gd name="connsiteY4" fmla="*/ 353227 h 1170990"/>
              <a:gd name="connsiteX0" fmla="*/ 441325 w 2647950"/>
              <a:gd name="connsiteY0" fmla="*/ 357770 h 1169183"/>
              <a:gd name="connsiteX1" fmla="*/ 1908175 w 2647950"/>
              <a:gd name="connsiteY1" fmla="*/ 75195 h 1169183"/>
              <a:gd name="connsiteX2" fmla="*/ 2647950 w 2647950"/>
              <a:gd name="connsiteY2" fmla="*/ 630820 h 1169183"/>
              <a:gd name="connsiteX3" fmla="*/ 0 w 2647950"/>
              <a:gd name="connsiteY3" fmla="*/ 1037220 h 1169183"/>
              <a:gd name="connsiteX4" fmla="*/ 441325 w 2647950"/>
              <a:gd name="connsiteY4" fmla="*/ 357770 h 1169183"/>
              <a:gd name="connsiteX0" fmla="*/ 441325 w 2647950"/>
              <a:gd name="connsiteY0" fmla="*/ 348739 h 1172852"/>
              <a:gd name="connsiteX1" fmla="*/ 1908175 w 2647950"/>
              <a:gd name="connsiteY1" fmla="*/ 78864 h 1172852"/>
              <a:gd name="connsiteX2" fmla="*/ 2647950 w 2647950"/>
              <a:gd name="connsiteY2" fmla="*/ 634489 h 1172852"/>
              <a:gd name="connsiteX3" fmla="*/ 0 w 2647950"/>
              <a:gd name="connsiteY3" fmla="*/ 1040889 h 1172852"/>
              <a:gd name="connsiteX4" fmla="*/ 441325 w 2647950"/>
              <a:gd name="connsiteY4" fmla="*/ 348739 h 1172852"/>
              <a:gd name="connsiteX0" fmla="*/ 441325 w 2647950"/>
              <a:gd name="connsiteY0" fmla="*/ 348739 h 1172852"/>
              <a:gd name="connsiteX1" fmla="*/ 1908175 w 2647950"/>
              <a:gd name="connsiteY1" fmla="*/ 78864 h 1172852"/>
              <a:gd name="connsiteX2" fmla="*/ 2647950 w 2647950"/>
              <a:gd name="connsiteY2" fmla="*/ 634489 h 1172852"/>
              <a:gd name="connsiteX3" fmla="*/ 0 w 2647950"/>
              <a:gd name="connsiteY3" fmla="*/ 1040889 h 1172852"/>
              <a:gd name="connsiteX4" fmla="*/ 441325 w 2647950"/>
              <a:gd name="connsiteY4" fmla="*/ 348739 h 1172852"/>
              <a:gd name="connsiteX0" fmla="*/ 415925 w 2647950"/>
              <a:gd name="connsiteY0" fmla="*/ 348739 h 1172852"/>
              <a:gd name="connsiteX1" fmla="*/ 1908175 w 2647950"/>
              <a:gd name="connsiteY1" fmla="*/ 78864 h 1172852"/>
              <a:gd name="connsiteX2" fmla="*/ 2647950 w 2647950"/>
              <a:gd name="connsiteY2" fmla="*/ 634489 h 1172852"/>
              <a:gd name="connsiteX3" fmla="*/ 0 w 2647950"/>
              <a:gd name="connsiteY3" fmla="*/ 1040889 h 1172852"/>
              <a:gd name="connsiteX4" fmla="*/ 415925 w 2647950"/>
              <a:gd name="connsiteY4" fmla="*/ 348739 h 1172852"/>
              <a:gd name="connsiteX0" fmla="*/ 415925 w 2647950"/>
              <a:gd name="connsiteY0" fmla="*/ 371714 h 1195827"/>
              <a:gd name="connsiteX1" fmla="*/ 1870075 w 2647950"/>
              <a:gd name="connsiteY1" fmla="*/ 70089 h 1195827"/>
              <a:gd name="connsiteX2" fmla="*/ 2647950 w 2647950"/>
              <a:gd name="connsiteY2" fmla="*/ 657464 h 1195827"/>
              <a:gd name="connsiteX3" fmla="*/ 0 w 2647950"/>
              <a:gd name="connsiteY3" fmla="*/ 1063864 h 1195827"/>
              <a:gd name="connsiteX4" fmla="*/ 415925 w 2647950"/>
              <a:gd name="connsiteY4" fmla="*/ 371714 h 1195827"/>
              <a:gd name="connsiteX0" fmla="*/ 415925 w 2647950"/>
              <a:gd name="connsiteY0" fmla="*/ 371714 h 1195827"/>
              <a:gd name="connsiteX1" fmla="*/ 1870075 w 2647950"/>
              <a:gd name="connsiteY1" fmla="*/ 70089 h 1195827"/>
              <a:gd name="connsiteX2" fmla="*/ 2647950 w 2647950"/>
              <a:gd name="connsiteY2" fmla="*/ 657464 h 1195827"/>
              <a:gd name="connsiteX3" fmla="*/ 0 w 2647950"/>
              <a:gd name="connsiteY3" fmla="*/ 1063864 h 1195827"/>
              <a:gd name="connsiteX4" fmla="*/ 415925 w 2647950"/>
              <a:gd name="connsiteY4" fmla="*/ 371714 h 1195827"/>
              <a:gd name="connsiteX0" fmla="*/ 415925 w 2647950"/>
              <a:gd name="connsiteY0" fmla="*/ 371714 h 1195827"/>
              <a:gd name="connsiteX1" fmla="*/ 1870075 w 2647950"/>
              <a:gd name="connsiteY1" fmla="*/ 70089 h 1195827"/>
              <a:gd name="connsiteX2" fmla="*/ 2647950 w 2647950"/>
              <a:gd name="connsiteY2" fmla="*/ 657464 h 1195827"/>
              <a:gd name="connsiteX3" fmla="*/ 0 w 2647950"/>
              <a:gd name="connsiteY3" fmla="*/ 1063864 h 1195827"/>
              <a:gd name="connsiteX4" fmla="*/ 415925 w 2647950"/>
              <a:gd name="connsiteY4" fmla="*/ 371714 h 1195827"/>
              <a:gd name="connsiteX0" fmla="*/ 415925 w 2647950"/>
              <a:gd name="connsiteY0" fmla="*/ 371714 h 1195827"/>
              <a:gd name="connsiteX1" fmla="*/ 1870075 w 2647950"/>
              <a:gd name="connsiteY1" fmla="*/ 70089 h 1195827"/>
              <a:gd name="connsiteX2" fmla="*/ 2647950 w 2647950"/>
              <a:gd name="connsiteY2" fmla="*/ 657464 h 1195827"/>
              <a:gd name="connsiteX3" fmla="*/ 0 w 2647950"/>
              <a:gd name="connsiteY3" fmla="*/ 1063864 h 1195827"/>
              <a:gd name="connsiteX4" fmla="*/ 415925 w 2647950"/>
              <a:gd name="connsiteY4" fmla="*/ 371714 h 1195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7950" h="1195827">
                <a:moveTo>
                  <a:pt x="415925" y="371714"/>
                </a:moveTo>
                <a:cubicBezTo>
                  <a:pt x="831321" y="-26748"/>
                  <a:pt x="1461029" y="-64319"/>
                  <a:pt x="1870075" y="70089"/>
                </a:cubicBezTo>
                <a:cubicBezTo>
                  <a:pt x="2116667" y="168514"/>
                  <a:pt x="2477558" y="374889"/>
                  <a:pt x="2647950" y="657464"/>
                </a:cubicBezTo>
                <a:cubicBezTo>
                  <a:pt x="1943100" y="1091381"/>
                  <a:pt x="660400" y="1376072"/>
                  <a:pt x="0" y="1063864"/>
                </a:cubicBezTo>
                <a:cubicBezTo>
                  <a:pt x="32808" y="932631"/>
                  <a:pt x="186267" y="588672"/>
                  <a:pt x="415925" y="371714"/>
                </a:cubicBezTo>
                <a:close/>
              </a:path>
            </a:pathLst>
          </a:custGeom>
          <a:gradFill flip="none" rotWithShape="1">
            <a:gsLst>
              <a:gs pos="0">
                <a:srgbClr val="FEDD03"/>
              </a:gs>
              <a:gs pos="35000">
                <a:srgbClr val="FD7E03"/>
              </a:gs>
              <a:gs pos="100000">
                <a:srgbClr val="9F1705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610727" y="3022672"/>
            <a:ext cx="3034930" cy="1824496"/>
          </a:xfrm>
          <a:custGeom>
            <a:avLst/>
            <a:gdLst>
              <a:gd name="connsiteX0" fmla="*/ 2676525 w 2994025"/>
              <a:gd name="connsiteY0" fmla="*/ 0 h 1257300"/>
              <a:gd name="connsiteX1" fmla="*/ 2994025 w 2994025"/>
              <a:gd name="connsiteY1" fmla="*/ 784225 h 1257300"/>
              <a:gd name="connsiteX2" fmla="*/ 0 w 2994025"/>
              <a:gd name="connsiteY2" fmla="*/ 1257300 h 1257300"/>
              <a:gd name="connsiteX3" fmla="*/ 38100 w 2994025"/>
              <a:gd name="connsiteY3" fmla="*/ 485775 h 1257300"/>
              <a:gd name="connsiteX4" fmla="*/ 2676525 w 2994025"/>
              <a:gd name="connsiteY4" fmla="*/ 0 h 1257300"/>
              <a:gd name="connsiteX0" fmla="*/ 2676525 w 2994025"/>
              <a:gd name="connsiteY0" fmla="*/ 0 h 1257300"/>
              <a:gd name="connsiteX1" fmla="*/ 2994025 w 2994025"/>
              <a:gd name="connsiteY1" fmla="*/ 784225 h 1257300"/>
              <a:gd name="connsiteX2" fmla="*/ 0 w 2994025"/>
              <a:gd name="connsiteY2" fmla="*/ 1257300 h 1257300"/>
              <a:gd name="connsiteX3" fmla="*/ 38100 w 2994025"/>
              <a:gd name="connsiteY3" fmla="*/ 485775 h 1257300"/>
              <a:gd name="connsiteX4" fmla="*/ 2676525 w 2994025"/>
              <a:gd name="connsiteY4" fmla="*/ 0 h 1257300"/>
              <a:gd name="connsiteX0" fmla="*/ 2676525 w 2994025"/>
              <a:gd name="connsiteY0" fmla="*/ 0 h 1257300"/>
              <a:gd name="connsiteX1" fmla="*/ 2994025 w 2994025"/>
              <a:gd name="connsiteY1" fmla="*/ 784225 h 1257300"/>
              <a:gd name="connsiteX2" fmla="*/ 0 w 2994025"/>
              <a:gd name="connsiteY2" fmla="*/ 1257300 h 1257300"/>
              <a:gd name="connsiteX3" fmla="*/ 38100 w 2994025"/>
              <a:gd name="connsiteY3" fmla="*/ 485775 h 1257300"/>
              <a:gd name="connsiteX4" fmla="*/ 2676525 w 2994025"/>
              <a:gd name="connsiteY4" fmla="*/ 0 h 1257300"/>
              <a:gd name="connsiteX0" fmla="*/ 2676525 w 2994025"/>
              <a:gd name="connsiteY0" fmla="*/ 0 h 1257300"/>
              <a:gd name="connsiteX1" fmla="*/ 2994025 w 2994025"/>
              <a:gd name="connsiteY1" fmla="*/ 784225 h 1257300"/>
              <a:gd name="connsiteX2" fmla="*/ 0 w 2994025"/>
              <a:gd name="connsiteY2" fmla="*/ 1257300 h 1257300"/>
              <a:gd name="connsiteX3" fmla="*/ 38100 w 2994025"/>
              <a:gd name="connsiteY3" fmla="*/ 485775 h 1257300"/>
              <a:gd name="connsiteX4" fmla="*/ 2676525 w 2994025"/>
              <a:gd name="connsiteY4" fmla="*/ 0 h 1257300"/>
              <a:gd name="connsiteX0" fmla="*/ 2676525 w 2994025"/>
              <a:gd name="connsiteY0" fmla="*/ 0 h 1257300"/>
              <a:gd name="connsiteX1" fmla="*/ 2994025 w 2994025"/>
              <a:gd name="connsiteY1" fmla="*/ 784225 h 1257300"/>
              <a:gd name="connsiteX2" fmla="*/ 0 w 2994025"/>
              <a:gd name="connsiteY2" fmla="*/ 1257300 h 1257300"/>
              <a:gd name="connsiteX3" fmla="*/ 38100 w 2994025"/>
              <a:gd name="connsiteY3" fmla="*/ 485775 h 1257300"/>
              <a:gd name="connsiteX4" fmla="*/ 2676525 w 2994025"/>
              <a:gd name="connsiteY4" fmla="*/ 0 h 1257300"/>
              <a:gd name="connsiteX0" fmla="*/ 2676525 w 2994025"/>
              <a:gd name="connsiteY0" fmla="*/ 0 h 1257300"/>
              <a:gd name="connsiteX1" fmla="*/ 2994025 w 2994025"/>
              <a:gd name="connsiteY1" fmla="*/ 784225 h 1257300"/>
              <a:gd name="connsiteX2" fmla="*/ 0 w 2994025"/>
              <a:gd name="connsiteY2" fmla="*/ 1257300 h 1257300"/>
              <a:gd name="connsiteX3" fmla="*/ 38100 w 2994025"/>
              <a:gd name="connsiteY3" fmla="*/ 485775 h 1257300"/>
              <a:gd name="connsiteX4" fmla="*/ 2676525 w 2994025"/>
              <a:gd name="connsiteY4" fmla="*/ 0 h 1257300"/>
              <a:gd name="connsiteX0" fmla="*/ 2676525 w 2994025"/>
              <a:gd name="connsiteY0" fmla="*/ 0 h 1257300"/>
              <a:gd name="connsiteX1" fmla="*/ 2994025 w 2994025"/>
              <a:gd name="connsiteY1" fmla="*/ 784225 h 1257300"/>
              <a:gd name="connsiteX2" fmla="*/ 0 w 2994025"/>
              <a:gd name="connsiteY2" fmla="*/ 1257300 h 1257300"/>
              <a:gd name="connsiteX3" fmla="*/ 38100 w 2994025"/>
              <a:gd name="connsiteY3" fmla="*/ 485775 h 1257300"/>
              <a:gd name="connsiteX4" fmla="*/ 2676525 w 2994025"/>
              <a:gd name="connsiteY4" fmla="*/ 0 h 1257300"/>
              <a:gd name="connsiteX0" fmla="*/ 2678969 w 2996469"/>
              <a:gd name="connsiteY0" fmla="*/ 0 h 1257300"/>
              <a:gd name="connsiteX1" fmla="*/ 2996469 w 2996469"/>
              <a:gd name="connsiteY1" fmla="*/ 784225 h 1257300"/>
              <a:gd name="connsiteX2" fmla="*/ 2444 w 2996469"/>
              <a:gd name="connsiteY2" fmla="*/ 1257300 h 1257300"/>
              <a:gd name="connsiteX3" fmla="*/ 40544 w 2996469"/>
              <a:gd name="connsiteY3" fmla="*/ 485775 h 1257300"/>
              <a:gd name="connsiteX4" fmla="*/ 2678969 w 2996469"/>
              <a:gd name="connsiteY4" fmla="*/ 0 h 1257300"/>
              <a:gd name="connsiteX0" fmla="*/ 2703838 w 3021338"/>
              <a:gd name="connsiteY0" fmla="*/ 0 h 1257300"/>
              <a:gd name="connsiteX1" fmla="*/ 3021338 w 3021338"/>
              <a:gd name="connsiteY1" fmla="*/ 784225 h 1257300"/>
              <a:gd name="connsiteX2" fmla="*/ 27313 w 3021338"/>
              <a:gd name="connsiteY2" fmla="*/ 1257300 h 1257300"/>
              <a:gd name="connsiteX3" fmla="*/ 65413 w 3021338"/>
              <a:gd name="connsiteY3" fmla="*/ 485775 h 1257300"/>
              <a:gd name="connsiteX4" fmla="*/ 2703838 w 3021338"/>
              <a:gd name="connsiteY4" fmla="*/ 0 h 1257300"/>
              <a:gd name="connsiteX0" fmla="*/ 2703838 w 3021338"/>
              <a:gd name="connsiteY0" fmla="*/ 0 h 1257300"/>
              <a:gd name="connsiteX1" fmla="*/ 3021338 w 3021338"/>
              <a:gd name="connsiteY1" fmla="*/ 784225 h 1257300"/>
              <a:gd name="connsiteX2" fmla="*/ 27313 w 3021338"/>
              <a:gd name="connsiteY2" fmla="*/ 1257300 h 1257300"/>
              <a:gd name="connsiteX3" fmla="*/ 65413 w 3021338"/>
              <a:gd name="connsiteY3" fmla="*/ 485775 h 1257300"/>
              <a:gd name="connsiteX4" fmla="*/ 2703838 w 3021338"/>
              <a:gd name="connsiteY4" fmla="*/ 0 h 1257300"/>
              <a:gd name="connsiteX0" fmla="*/ 2703838 w 3021338"/>
              <a:gd name="connsiteY0" fmla="*/ 0 h 1257300"/>
              <a:gd name="connsiteX1" fmla="*/ 3021338 w 3021338"/>
              <a:gd name="connsiteY1" fmla="*/ 784225 h 1257300"/>
              <a:gd name="connsiteX2" fmla="*/ 27313 w 3021338"/>
              <a:gd name="connsiteY2" fmla="*/ 1257300 h 1257300"/>
              <a:gd name="connsiteX3" fmla="*/ 65413 w 3021338"/>
              <a:gd name="connsiteY3" fmla="*/ 485775 h 1257300"/>
              <a:gd name="connsiteX4" fmla="*/ 2703838 w 3021338"/>
              <a:gd name="connsiteY4" fmla="*/ 0 h 1257300"/>
              <a:gd name="connsiteX0" fmla="*/ 2703838 w 3021338"/>
              <a:gd name="connsiteY0" fmla="*/ 0 h 1257300"/>
              <a:gd name="connsiteX1" fmla="*/ 3021338 w 3021338"/>
              <a:gd name="connsiteY1" fmla="*/ 784225 h 1257300"/>
              <a:gd name="connsiteX2" fmla="*/ 27313 w 3021338"/>
              <a:gd name="connsiteY2" fmla="*/ 1257300 h 1257300"/>
              <a:gd name="connsiteX3" fmla="*/ 65413 w 3021338"/>
              <a:gd name="connsiteY3" fmla="*/ 485775 h 1257300"/>
              <a:gd name="connsiteX4" fmla="*/ 2703838 w 3021338"/>
              <a:gd name="connsiteY4" fmla="*/ 0 h 1257300"/>
              <a:gd name="connsiteX0" fmla="*/ 2703838 w 3021338"/>
              <a:gd name="connsiteY0" fmla="*/ 0 h 1257300"/>
              <a:gd name="connsiteX1" fmla="*/ 3021338 w 3021338"/>
              <a:gd name="connsiteY1" fmla="*/ 784225 h 1257300"/>
              <a:gd name="connsiteX2" fmla="*/ 27313 w 3021338"/>
              <a:gd name="connsiteY2" fmla="*/ 1257300 h 1257300"/>
              <a:gd name="connsiteX3" fmla="*/ 65413 w 3021338"/>
              <a:gd name="connsiteY3" fmla="*/ 485775 h 1257300"/>
              <a:gd name="connsiteX4" fmla="*/ 2703838 w 3021338"/>
              <a:gd name="connsiteY4" fmla="*/ 0 h 1257300"/>
              <a:gd name="connsiteX0" fmla="*/ 2703838 w 3021338"/>
              <a:gd name="connsiteY0" fmla="*/ 0 h 1360245"/>
              <a:gd name="connsiteX1" fmla="*/ 3021338 w 3021338"/>
              <a:gd name="connsiteY1" fmla="*/ 784225 h 1360245"/>
              <a:gd name="connsiteX2" fmla="*/ 27313 w 3021338"/>
              <a:gd name="connsiteY2" fmla="*/ 1257300 h 1360245"/>
              <a:gd name="connsiteX3" fmla="*/ 65413 w 3021338"/>
              <a:gd name="connsiteY3" fmla="*/ 485775 h 1360245"/>
              <a:gd name="connsiteX4" fmla="*/ 2703838 w 3021338"/>
              <a:gd name="connsiteY4" fmla="*/ 0 h 1360245"/>
              <a:gd name="connsiteX0" fmla="*/ 2703838 w 3021338"/>
              <a:gd name="connsiteY0" fmla="*/ 0 h 1391676"/>
              <a:gd name="connsiteX1" fmla="*/ 3021338 w 3021338"/>
              <a:gd name="connsiteY1" fmla="*/ 784225 h 1391676"/>
              <a:gd name="connsiteX2" fmla="*/ 27313 w 3021338"/>
              <a:gd name="connsiteY2" fmla="*/ 1257300 h 1391676"/>
              <a:gd name="connsiteX3" fmla="*/ 65413 w 3021338"/>
              <a:gd name="connsiteY3" fmla="*/ 485775 h 1391676"/>
              <a:gd name="connsiteX4" fmla="*/ 2703838 w 3021338"/>
              <a:gd name="connsiteY4" fmla="*/ 0 h 1391676"/>
              <a:gd name="connsiteX0" fmla="*/ 2700920 w 3018420"/>
              <a:gd name="connsiteY0" fmla="*/ 0 h 1391676"/>
              <a:gd name="connsiteX1" fmla="*/ 3018420 w 3018420"/>
              <a:gd name="connsiteY1" fmla="*/ 784225 h 1391676"/>
              <a:gd name="connsiteX2" fmla="*/ 24395 w 3018420"/>
              <a:gd name="connsiteY2" fmla="*/ 1257300 h 1391676"/>
              <a:gd name="connsiteX3" fmla="*/ 72020 w 3018420"/>
              <a:gd name="connsiteY3" fmla="*/ 490538 h 1391676"/>
              <a:gd name="connsiteX4" fmla="*/ 2700920 w 3018420"/>
              <a:gd name="connsiteY4" fmla="*/ 0 h 1391676"/>
              <a:gd name="connsiteX0" fmla="*/ 2646390 w 2963890"/>
              <a:gd name="connsiteY0" fmla="*/ 0 h 1789000"/>
              <a:gd name="connsiteX1" fmla="*/ 2963890 w 2963890"/>
              <a:gd name="connsiteY1" fmla="*/ 784225 h 1789000"/>
              <a:gd name="connsiteX2" fmla="*/ 154015 w 2963890"/>
              <a:gd name="connsiteY2" fmla="*/ 1704975 h 1789000"/>
              <a:gd name="connsiteX3" fmla="*/ 17490 w 2963890"/>
              <a:gd name="connsiteY3" fmla="*/ 490538 h 1789000"/>
              <a:gd name="connsiteX4" fmla="*/ 2646390 w 2963890"/>
              <a:gd name="connsiteY4" fmla="*/ 0 h 1789000"/>
              <a:gd name="connsiteX0" fmla="*/ 2646390 w 2957540"/>
              <a:gd name="connsiteY0" fmla="*/ 0 h 1821032"/>
              <a:gd name="connsiteX1" fmla="*/ 2957540 w 2957540"/>
              <a:gd name="connsiteY1" fmla="*/ 1111250 h 1821032"/>
              <a:gd name="connsiteX2" fmla="*/ 154015 w 2957540"/>
              <a:gd name="connsiteY2" fmla="*/ 1704975 h 1821032"/>
              <a:gd name="connsiteX3" fmla="*/ 17490 w 2957540"/>
              <a:gd name="connsiteY3" fmla="*/ 490538 h 1821032"/>
              <a:gd name="connsiteX4" fmla="*/ 2646390 w 2957540"/>
              <a:gd name="connsiteY4" fmla="*/ 0 h 1821032"/>
              <a:gd name="connsiteX0" fmla="*/ 2646390 w 2967065"/>
              <a:gd name="connsiteY0" fmla="*/ 0 h 1824496"/>
              <a:gd name="connsiteX1" fmla="*/ 2967065 w 2967065"/>
              <a:gd name="connsiteY1" fmla="*/ 1136650 h 1824496"/>
              <a:gd name="connsiteX2" fmla="*/ 154015 w 2967065"/>
              <a:gd name="connsiteY2" fmla="*/ 1704975 h 1824496"/>
              <a:gd name="connsiteX3" fmla="*/ 17490 w 2967065"/>
              <a:gd name="connsiteY3" fmla="*/ 490538 h 1824496"/>
              <a:gd name="connsiteX4" fmla="*/ 2646390 w 2967065"/>
              <a:gd name="connsiteY4" fmla="*/ 0 h 1824496"/>
              <a:gd name="connsiteX0" fmla="*/ 2655382 w 2976057"/>
              <a:gd name="connsiteY0" fmla="*/ 0 h 1824496"/>
              <a:gd name="connsiteX1" fmla="*/ 2976057 w 2976057"/>
              <a:gd name="connsiteY1" fmla="*/ 1136650 h 1824496"/>
              <a:gd name="connsiteX2" fmla="*/ 163007 w 2976057"/>
              <a:gd name="connsiteY2" fmla="*/ 1704975 h 1824496"/>
              <a:gd name="connsiteX3" fmla="*/ 26482 w 2976057"/>
              <a:gd name="connsiteY3" fmla="*/ 490538 h 1824496"/>
              <a:gd name="connsiteX4" fmla="*/ 2655382 w 2976057"/>
              <a:gd name="connsiteY4" fmla="*/ 0 h 1824496"/>
              <a:gd name="connsiteX0" fmla="*/ 2655382 w 2981210"/>
              <a:gd name="connsiteY0" fmla="*/ 0 h 1824496"/>
              <a:gd name="connsiteX1" fmla="*/ 2976057 w 2981210"/>
              <a:gd name="connsiteY1" fmla="*/ 1136650 h 1824496"/>
              <a:gd name="connsiteX2" fmla="*/ 163007 w 2981210"/>
              <a:gd name="connsiteY2" fmla="*/ 1704975 h 1824496"/>
              <a:gd name="connsiteX3" fmla="*/ 26482 w 2981210"/>
              <a:gd name="connsiteY3" fmla="*/ 490538 h 1824496"/>
              <a:gd name="connsiteX4" fmla="*/ 2655382 w 2981210"/>
              <a:gd name="connsiteY4" fmla="*/ 0 h 1824496"/>
              <a:gd name="connsiteX0" fmla="*/ 2655382 w 2983675"/>
              <a:gd name="connsiteY0" fmla="*/ 0 h 1824496"/>
              <a:gd name="connsiteX1" fmla="*/ 2976057 w 2983675"/>
              <a:gd name="connsiteY1" fmla="*/ 1136650 h 1824496"/>
              <a:gd name="connsiteX2" fmla="*/ 163007 w 2983675"/>
              <a:gd name="connsiteY2" fmla="*/ 1704975 h 1824496"/>
              <a:gd name="connsiteX3" fmla="*/ 26482 w 2983675"/>
              <a:gd name="connsiteY3" fmla="*/ 490538 h 1824496"/>
              <a:gd name="connsiteX4" fmla="*/ 2655382 w 2983675"/>
              <a:gd name="connsiteY4" fmla="*/ 0 h 1824496"/>
              <a:gd name="connsiteX0" fmla="*/ 2715725 w 3044018"/>
              <a:gd name="connsiteY0" fmla="*/ 0 h 1824496"/>
              <a:gd name="connsiteX1" fmla="*/ 3036400 w 3044018"/>
              <a:gd name="connsiteY1" fmla="*/ 1136650 h 1824496"/>
              <a:gd name="connsiteX2" fmla="*/ 223350 w 3044018"/>
              <a:gd name="connsiteY2" fmla="*/ 1704975 h 1824496"/>
              <a:gd name="connsiteX3" fmla="*/ 86825 w 3044018"/>
              <a:gd name="connsiteY3" fmla="*/ 490538 h 1824496"/>
              <a:gd name="connsiteX4" fmla="*/ 2715725 w 3044018"/>
              <a:gd name="connsiteY4" fmla="*/ 0 h 1824496"/>
              <a:gd name="connsiteX0" fmla="*/ 2716633 w 3044926"/>
              <a:gd name="connsiteY0" fmla="*/ 0 h 1824496"/>
              <a:gd name="connsiteX1" fmla="*/ 3037308 w 3044926"/>
              <a:gd name="connsiteY1" fmla="*/ 1136650 h 1824496"/>
              <a:gd name="connsiteX2" fmla="*/ 224258 w 3044926"/>
              <a:gd name="connsiteY2" fmla="*/ 1704975 h 1824496"/>
              <a:gd name="connsiteX3" fmla="*/ 87733 w 3044926"/>
              <a:gd name="connsiteY3" fmla="*/ 490538 h 1824496"/>
              <a:gd name="connsiteX4" fmla="*/ 2716633 w 3044926"/>
              <a:gd name="connsiteY4" fmla="*/ 0 h 1824496"/>
              <a:gd name="connsiteX0" fmla="*/ 2691441 w 3019734"/>
              <a:gd name="connsiteY0" fmla="*/ 0 h 1824496"/>
              <a:gd name="connsiteX1" fmla="*/ 3012116 w 3019734"/>
              <a:gd name="connsiteY1" fmla="*/ 1136650 h 1824496"/>
              <a:gd name="connsiteX2" fmla="*/ 199066 w 3019734"/>
              <a:gd name="connsiteY2" fmla="*/ 1704975 h 1824496"/>
              <a:gd name="connsiteX3" fmla="*/ 62541 w 3019734"/>
              <a:gd name="connsiteY3" fmla="*/ 490538 h 1824496"/>
              <a:gd name="connsiteX4" fmla="*/ 2691441 w 3019734"/>
              <a:gd name="connsiteY4" fmla="*/ 0 h 1824496"/>
              <a:gd name="connsiteX0" fmla="*/ 2684986 w 3013279"/>
              <a:gd name="connsiteY0" fmla="*/ 0 h 1824496"/>
              <a:gd name="connsiteX1" fmla="*/ 3005661 w 3013279"/>
              <a:gd name="connsiteY1" fmla="*/ 1136650 h 1824496"/>
              <a:gd name="connsiteX2" fmla="*/ 192611 w 3013279"/>
              <a:gd name="connsiteY2" fmla="*/ 1704975 h 1824496"/>
              <a:gd name="connsiteX3" fmla="*/ 56086 w 3013279"/>
              <a:gd name="connsiteY3" fmla="*/ 490538 h 1824496"/>
              <a:gd name="connsiteX4" fmla="*/ 2684986 w 3013279"/>
              <a:gd name="connsiteY4" fmla="*/ 0 h 1824496"/>
              <a:gd name="connsiteX0" fmla="*/ 2687020 w 3015313"/>
              <a:gd name="connsiteY0" fmla="*/ 0 h 1824496"/>
              <a:gd name="connsiteX1" fmla="*/ 3007695 w 3015313"/>
              <a:gd name="connsiteY1" fmla="*/ 1136650 h 1824496"/>
              <a:gd name="connsiteX2" fmla="*/ 194645 w 3015313"/>
              <a:gd name="connsiteY2" fmla="*/ 1704975 h 1824496"/>
              <a:gd name="connsiteX3" fmla="*/ 58120 w 3015313"/>
              <a:gd name="connsiteY3" fmla="*/ 490538 h 1824496"/>
              <a:gd name="connsiteX4" fmla="*/ 2687020 w 3015313"/>
              <a:gd name="connsiteY4" fmla="*/ 0 h 1824496"/>
              <a:gd name="connsiteX0" fmla="*/ 2676045 w 3004338"/>
              <a:gd name="connsiteY0" fmla="*/ 0 h 1824496"/>
              <a:gd name="connsiteX1" fmla="*/ 2996720 w 3004338"/>
              <a:gd name="connsiteY1" fmla="*/ 1136650 h 1824496"/>
              <a:gd name="connsiteX2" fmla="*/ 183670 w 3004338"/>
              <a:gd name="connsiteY2" fmla="*/ 1704975 h 1824496"/>
              <a:gd name="connsiteX3" fmla="*/ 47145 w 3004338"/>
              <a:gd name="connsiteY3" fmla="*/ 490538 h 1824496"/>
              <a:gd name="connsiteX4" fmla="*/ 2676045 w 3004338"/>
              <a:gd name="connsiteY4" fmla="*/ 0 h 1824496"/>
              <a:gd name="connsiteX0" fmla="*/ 2692536 w 3020829"/>
              <a:gd name="connsiteY0" fmla="*/ 0 h 1824496"/>
              <a:gd name="connsiteX1" fmla="*/ 3013211 w 3020829"/>
              <a:gd name="connsiteY1" fmla="*/ 1136650 h 1824496"/>
              <a:gd name="connsiteX2" fmla="*/ 200161 w 3020829"/>
              <a:gd name="connsiteY2" fmla="*/ 1704975 h 1824496"/>
              <a:gd name="connsiteX3" fmla="*/ 63636 w 3020829"/>
              <a:gd name="connsiteY3" fmla="*/ 490538 h 1824496"/>
              <a:gd name="connsiteX4" fmla="*/ 2692536 w 3020829"/>
              <a:gd name="connsiteY4" fmla="*/ 0 h 1824496"/>
              <a:gd name="connsiteX0" fmla="*/ 2699450 w 3027743"/>
              <a:gd name="connsiteY0" fmla="*/ 0 h 1824496"/>
              <a:gd name="connsiteX1" fmla="*/ 3020125 w 3027743"/>
              <a:gd name="connsiteY1" fmla="*/ 1136650 h 1824496"/>
              <a:gd name="connsiteX2" fmla="*/ 207075 w 3027743"/>
              <a:gd name="connsiteY2" fmla="*/ 1704975 h 1824496"/>
              <a:gd name="connsiteX3" fmla="*/ 70550 w 3027743"/>
              <a:gd name="connsiteY3" fmla="*/ 490538 h 1824496"/>
              <a:gd name="connsiteX4" fmla="*/ 2699450 w 3027743"/>
              <a:gd name="connsiteY4" fmla="*/ 0 h 1824496"/>
              <a:gd name="connsiteX0" fmla="*/ 2698225 w 3026518"/>
              <a:gd name="connsiteY0" fmla="*/ 0 h 1824496"/>
              <a:gd name="connsiteX1" fmla="*/ 3018900 w 3026518"/>
              <a:gd name="connsiteY1" fmla="*/ 1136650 h 1824496"/>
              <a:gd name="connsiteX2" fmla="*/ 205850 w 3026518"/>
              <a:gd name="connsiteY2" fmla="*/ 1704975 h 1824496"/>
              <a:gd name="connsiteX3" fmla="*/ 69325 w 3026518"/>
              <a:gd name="connsiteY3" fmla="*/ 490538 h 1824496"/>
              <a:gd name="connsiteX4" fmla="*/ 2698225 w 3026518"/>
              <a:gd name="connsiteY4" fmla="*/ 0 h 1824496"/>
              <a:gd name="connsiteX0" fmla="*/ 2706637 w 3034930"/>
              <a:gd name="connsiteY0" fmla="*/ 0 h 1824496"/>
              <a:gd name="connsiteX1" fmla="*/ 3027312 w 3034930"/>
              <a:gd name="connsiteY1" fmla="*/ 1136650 h 1824496"/>
              <a:gd name="connsiteX2" fmla="*/ 214262 w 3034930"/>
              <a:gd name="connsiteY2" fmla="*/ 1704975 h 1824496"/>
              <a:gd name="connsiteX3" fmla="*/ 77737 w 3034930"/>
              <a:gd name="connsiteY3" fmla="*/ 490538 h 1824496"/>
              <a:gd name="connsiteX4" fmla="*/ 2706637 w 3034930"/>
              <a:gd name="connsiteY4" fmla="*/ 0 h 182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930" h="1824496">
                <a:moveTo>
                  <a:pt x="2706637" y="0"/>
                </a:moveTo>
                <a:cubicBezTo>
                  <a:pt x="2977570" y="305858"/>
                  <a:pt x="3062766" y="708554"/>
                  <a:pt x="3027312" y="1136650"/>
                </a:cubicBezTo>
                <a:cubicBezTo>
                  <a:pt x="2407129" y="1545167"/>
                  <a:pt x="1250370" y="2061633"/>
                  <a:pt x="214262" y="1704975"/>
                </a:cubicBezTo>
                <a:cubicBezTo>
                  <a:pt x="72975" y="1481138"/>
                  <a:pt x="-104826" y="1116013"/>
                  <a:pt x="77737" y="490538"/>
                </a:cubicBezTo>
                <a:cubicBezTo>
                  <a:pt x="944512" y="842963"/>
                  <a:pt x="2824112" y="241300"/>
                  <a:pt x="2706637" y="0"/>
                </a:cubicBezTo>
                <a:close/>
              </a:path>
            </a:pathLst>
          </a:custGeom>
          <a:gradFill flip="none" rotWithShape="1">
            <a:gsLst>
              <a:gs pos="0">
                <a:srgbClr val="07E3FD"/>
              </a:gs>
              <a:gs pos="49000">
                <a:srgbClr val="07E3FD"/>
              </a:gs>
              <a:gs pos="91000">
                <a:srgbClr val="00546B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52400" dist="76200" dir="16200000" sx="95000" sy="95000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875232" y="1676400"/>
            <a:ext cx="197961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900"/>
              </a:lnSpc>
            </a:pPr>
            <a:r>
              <a:rPr lang="en-US" sz="1800" b="1" dirty="0" smtClean="0">
                <a:solidFill>
                  <a:srgbClr val="CB74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s-UY" sz="1800" b="1" dirty="0">
              <a:solidFill>
                <a:srgbClr val="CB74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7460897" y="1981256"/>
            <a:ext cx="1631950" cy="4445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  <a:gd name="connsiteX0" fmla="*/ 0 w 1517650"/>
              <a:gd name="connsiteY0" fmla="*/ 444500 h 812800"/>
              <a:gd name="connsiteX1" fmla="*/ 444500 w 1517650"/>
              <a:gd name="connsiteY1" fmla="*/ 0 h 812800"/>
              <a:gd name="connsiteX2" fmla="*/ 1517650 w 1517650"/>
              <a:gd name="connsiteY2" fmla="*/ 812800 h 812800"/>
              <a:gd name="connsiteX0" fmla="*/ 0 w 1631950"/>
              <a:gd name="connsiteY0" fmla="*/ 444500 h 444500"/>
              <a:gd name="connsiteX1" fmla="*/ 444500 w 1631950"/>
              <a:gd name="connsiteY1" fmla="*/ 0 h 444500"/>
              <a:gd name="connsiteX2" fmla="*/ 1631950 w 16319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1950" h="444500">
                <a:moveTo>
                  <a:pt x="0" y="444500"/>
                </a:moveTo>
                <a:lnTo>
                  <a:pt x="444500" y="0"/>
                </a:lnTo>
                <a:lnTo>
                  <a:pt x="1631950" y="0"/>
                </a:lnTo>
              </a:path>
            </a:pathLst>
          </a:custGeom>
          <a:ln w="12700" cap="rnd">
            <a:solidFill>
              <a:srgbClr val="6D6D6D"/>
            </a:solidFill>
            <a:prstDash val="solid"/>
            <a:round/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12648" y="5643347"/>
            <a:ext cx="197961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900"/>
              </a:lnSpc>
            </a:pPr>
            <a:r>
              <a:rPr lang="en-US" sz="1800" b="1" dirty="0" smtClean="0">
                <a:solidFill>
                  <a:srgbClr val="5834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s-UY" sz="1800" b="1" dirty="0">
              <a:solidFill>
                <a:srgbClr val="5834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26"/>
          <p:cNvSpPr/>
          <p:nvPr/>
        </p:nvSpPr>
        <p:spPr>
          <a:xfrm flipV="1">
            <a:off x="8298313" y="5103799"/>
            <a:ext cx="1631950" cy="4445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  <a:gd name="connsiteX0" fmla="*/ 0 w 1517650"/>
              <a:gd name="connsiteY0" fmla="*/ 444500 h 812800"/>
              <a:gd name="connsiteX1" fmla="*/ 444500 w 1517650"/>
              <a:gd name="connsiteY1" fmla="*/ 0 h 812800"/>
              <a:gd name="connsiteX2" fmla="*/ 1517650 w 1517650"/>
              <a:gd name="connsiteY2" fmla="*/ 812800 h 812800"/>
              <a:gd name="connsiteX0" fmla="*/ 0 w 1631950"/>
              <a:gd name="connsiteY0" fmla="*/ 444500 h 444500"/>
              <a:gd name="connsiteX1" fmla="*/ 444500 w 1631950"/>
              <a:gd name="connsiteY1" fmla="*/ 0 h 444500"/>
              <a:gd name="connsiteX2" fmla="*/ 1631950 w 16319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1950" h="444500">
                <a:moveTo>
                  <a:pt x="0" y="444500"/>
                </a:moveTo>
                <a:lnTo>
                  <a:pt x="444500" y="0"/>
                </a:lnTo>
                <a:lnTo>
                  <a:pt x="1631950" y="0"/>
                </a:lnTo>
              </a:path>
            </a:pathLst>
          </a:custGeom>
          <a:ln w="12700" cap="rnd">
            <a:solidFill>
              <a:srgbClr val="6D6D6D"/>
            </a:solidFill>
            <a:prstDash val="solid"/>
            <a:round/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67797" y="2872181"/>
            <a:ext cx="197961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900"/>
              </a:lnSpc>
            </a:pPr>
            <a:r>
              <a:rPr lang="en-US" sz="1800" b="1" dirty="0" smtClean="0">
                <a:solidFill>
                  <a:srgbClr val="0394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s-UY" sz="1800" b="1" dirty="0">
              <a:solidFill>
                <a:srgbClr val="0394A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8653462" y="3167148"/>
            <a:ext cx="1631950" cy="303599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  <a:gd name="connsiteX0" fmla="*/ 0 w 1517650"/>
              <a:gd name="connsiteY0" fmla="*/ 444500 h 812800"/>
              <a:gd name="connsiteX1" fmla="*/ 444500 w 1517650"/>
              <a:gd name="connsiteY1" fmla="*/ 0 h 812800"/>
              <a:gd name="connsiteX2" fmla="*/ 1517650 w 1517650"/>
              <a:gd name="connsiteY2" fmla="*/ 812800 h 812800"/>
              <a:gd name="connsiteX0" fmla="*/ 0 w 1631950"/>
              <a:gd name="connsiteY0" fmla="*/ 444500 h 444500"/>
              <a:gd name="connsiteX1" fmla="*/ 444500 w 1631950"/>
              <a:gd name="connsiteY1" fmla="*/ 0 h 444500"/>
              <a:gd name="connsiteX2" fmla="*/ 1631950 w 16319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1950" h="444500">
                <a:moveTo>
                  <a:pt x="0" y="444500"/>
                </a:moveTo>
                <a:lnTo>
                  <a:pt x="444500" y="0"/>
                </a:lnTo>
                <a:lnTo>
                  <a:pt x="1631950" y="0"/>
                </a:lnTo>
              </a:path>
            </a:pathLst>
          </a:custGeom>
          <a:ln w="12700" cap="rnd">
            <a:solidFill>
              <a:srgbClr val="6D6D6D"/>
            </a:solidFill>
            <a:prstDash val="solid"/>
            <a:round/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8201" y="2661457"/>
            <a:ext cx="49244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alpha val="5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48580" y="3809259"/>
            <a:ext cx="49244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alpha val="5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55233" y="4763869"/>
            <a:ext cx="51809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alpha val="5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 rot="21082418">
            <a:off x="6128553" y="3196564"/>
            <a:ext cx="1799650" cy="30416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ts val="900"/>
              </a:lnSpc>
            </a:pPr>
            <a:r>
              <a:rPr lang="en-US" sz="2000" dirty="0" smtClean="0">
                <a:solidFill>
                  <a:srgbClr val="FFED8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s-UY" sz="2000" dirty="0">
              <a:solidFill>
                <a:srgbClr val="FFED8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20958187">
            <a:off x="6359448" y="4268912"/>
            <a:ext cx="1799650" cy="30416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ts val="900"/>
              </a:lnSpc>
            </a:pPr>
            <a:r>
              <a:rPr lang="en-US" sz="2000" dirty="0" smtClean="0">
                <a:solidFill>
                  <a:srgbClr val="71E1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s-UY" sz="2000" dirty="0">
              <a:solidFill>
                <a:srgbClr val="71E1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Sphere Layout for PowerPoint – </a:t>
            </a:r>
            <a:r>
              <a:rPr lang="en-US" dirty="0" smtClean="0"/>
              <a:t>3 Levels</a:t>
            </a:r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5796413" y="4038672"/>
            <a:ext cx="2901950" cy="1435945"/>
          </a:xfrm>
          <a:custGeom>
            <a:avLst/>
            <a:gdLst>
              <a:gd name="connsiteX0" fmla="*/ 0 w 2657475"/>
              <a:gd name="connsiteY0" fmla="*/ 520700 h 968375"/>
              <a:gd name="connsiteX1" fmla="*/ 2657475 w 2657475"/>
              <a:gd name="connsiteY1" fmla="*/ 0 h 968375"/>
              <a:gd name="connsiteX2" fmla="*/ 1568450 w 2657475"/>
              <a:gd name="connsiteY2" fmla="*/ 968375 h 968375"/>
              <a:gd name="connsiteX3" fmla="*/ 0 w 2657475"/>
              <a:gd name="connsiteY3" fmla="*/ 520700 h 968375"/>
              <a:gd name="connsiteX0" fmla="*/ 0 w 2657475"/>
              <a:gd name="connsiteY0" fmla="*/ 520700 h 981075"/>
              <a:gd name="connsiteX1" fmla="*/ 2657475 w 2657475"/>
              <a:gd name="connsiteY1" fmla="*/ 0 h 981075"/>
              <a:gd name="connsiteX2" fmla="*/ 1565275 w 2657475"/>
              <a:gd name="connsiteY2" fmla="*/ 981075 h 981075"/>
              <a:gd name="connsiteX3" fmla="*/ 0 w 2657475"/>
              <a:gd name="connsiteY3" fmla="*/ 520700 h 981075"/>
              <a:gd name="connsiteX0" fmla="*/ 0 w 2657475"/>
              <a:gd name="connsiteY0" fmla="*/ 520700 h 977900"/>
              <a:gd name="connsiteX1" fmla="*/ 2657475 w 2657475"/>
              <a:gd name="connsiteY1" fmla="*/ 0 h 977900"/>
              <a:gd name="connsiteX2" fmla="*/ 1555750 w 2657475"/>
              <a:gd name="connsiteY2" fmla="*/ 977900 h 977900"/>
              <a:gd name="connsiteX3" fmla="*/ 0 w 2657475"/>
              <a:gd name="connsiteY3" fmla="*/ 520700 h 977900"/>
              <a:gd name="connsiteX0" fmla="*/ 0 w 2657475"/>
              <a:gd name="connsiteY0" fmla="*/ 520700 h 977900"/>
              <a:gd name="connsiteX1" fmla="*/ 2657475 w 2657475"/>
              <a:gd name="connsiteY1" fmla="*/ 0 h 977900"/>
              <a:gd name="connsiteX2" fmla="*/ 1555750 w 2657475"/>
              <a:gd name="connsiteY2" fmla="*/ 977900 h 977900"/>
              <a:gd name="connsiteX3" fmla="*/ 0 w 2657475"/>
              <a:gd name="connsiteY3" fmla="*/ 520700 h 977900"/>
              <a:gd name="connsiteX0" fmla="*/ 0 w 2657475"/>
              <a:gd name="connsiteY0" fmla="*/ 520700 h 977900"/>
              <a:gd name="connsiteX1" fmla="*/ 2657475 w 2657475"/>
              <a:gd name="connsiteY1" fmla="*/ 0 h 977900"/>
              <a:gd name="connsiteX2" fmla="*/ 1555750 w 2657475"/>
              <a:gd name="connsiteY2" fmla="*/ 977900 h 977900"/>
              <a:gd name="connsiteX3" fmla="*/ 0 w 2657475"/>
              <a:gd name="connsiteY3" fmla="*/ 520700 h 977900"/>
              <a:gd name="connsiteX0" fmla="*/ 0 w 2657475"/>
              <a:gd name="connsiteY0" fmla="*/ 520700 h 971550"/>
              <a:gd name="connsiteX1" fmla="*/ 2657475 w 2657475"/>
              <a:gd name="connsiteY1" fmla="*/ 0 h 971550"/>
              <a:gd name="connsiteX2" fmla="*/ 1546225 w 2657475"/>
              <a:gd name="connsiteY2" fmla="*/ 971550 h 971550"/>
              <a:gd name="connsiteX3" fmla="*/ 0 w 2657475"/>
              <a:gd name="connsiteY3" fmla="*/ 520700 h 971550"/>
              <a:gd name="connsiteX0" fmla="*/ 0 w 2657475"/>
              <a:gd name="connsiteY0" fmla="*/ 520700 h 971550"/>
              <a:gd name="connsiteX1" fmla="*/ 2657475 w 2657475"/>
              <a:gd name="connsiteY1" fmla="*/ 0 h 971550"/>
              <a:gd name="connsiteX2" fmla="*/ 1546225 w 2657475"/>
              <a:gd name="connsiteY2" fmla="*/ 971550 h 971550"/>
              <a:gd name="connsiteX3" fmla="*/ 0 w 2657475"/>
              <a:gd name="connsiteY3" fmla="*/ 520700 h 971550"/>
              <a:gd name="connsiteX0" fmla="*/ 0 w 2657475"/>
              <a:gd name="connsiteY0" fmla="*/ 520700 h 971550"/>
              <a:gd name="connsiteX1" fmla="*/ 2657475 w 2657475"/>
              <a:gd name="connsiteY1" fmla="*/ 0 h 971550"/>
              <a:gd name="connsiteX2" fmla="*/ 1546225 w 2657475"/>
              <a:gd name="connsiteY2" fmla="*/ 971550 h 971550"/>
              <a:gd name="connsiteX3" fmla="*/ 0 w 2657475"/>
              <a:gd name="connsiteY3" fmla="*/ 520700 h 971550"/>
              <a:gd name="connsiteX0" fmla="*/ 0 w 2657475"/>
              <a:gd name="connsiteY0" fmla="*/ 520700 h 1014119"/>
              <a:gd name="connsiteX1" fmla="*/ 2657475 w 2657475"/>
              <a:gd name="connsiteY1" fmla="*/ 0 h 1014119"/>
              <a:gd name="connsiteX2" fmla="*/ 1546225 w 2657475"/>
              <a:gd name="connsiteY2" fmla="*/ 971550 h 1014119"/>
              <a:gd name="connsiteX3" fmla="*/ 0 w 2657475"/>
              <a:gd name="connsiteY3" fmla="*/ 520700 h 1014119"/>
              <a:gd name="connsiteX0" fmla="*/ 0 w 2657475"/>
              <a:gd name="connsiteY0" fmla="*/ 520700 h 1014119"/>
              <a:gd name="connsiteX1" fmla="*/ 2657475 w 2657475"/>
              <a:gd name="connsiteY1" fmla="*/ 0 h 1014119"/>
              <a:gd name="connsiteX2" fmla="*/ 1546225 w 2657475"/>
              <a:gd name="connsiteY2" fmla="*/ 971550 h 1014119"/>
              <a:gd name="connsiteX3" fmla="*/ 0 w 2657475"/>
              <a:gd name="connsiteY3" fmla="*/ 520700 h 1014119"/>
              <a:gd name="connsiteX0" fmla="*/ 0 w 2657475"/>
              <a:gd name="connsiteY0" fmla="*/ 520700 h 1014119"/>
              <a:gd name="connsiteX1" fmla="*/ 2657475 w 2657475"/>
              <a:gd name="connsiteY1" fmla="*/ 0 h 1014119"/>
              <a:gd name="connsiteX2" fmla="*/ 1546225 w 2657475"/>
              <a:gd name="connsiteY2" fmla="*/ 971550 h 1014119"/>
              <a:gd name="connsiteX3" fmla="*/ 0 w 2657475"/>
              <a:gd name="connsiteY3" fmla="*/ 520700 h 1014119"/>
              <a:gd name="connsiteX0" fmla="*/ 0 w 2657475"/>
              <a:gd name="connsiteY0" fmla="*/ 520700 h 1014119"/>
              <a:gd name="connsiteX1" fmla="*/ 2657475 w 2657475"/>
              <a:gd name="connsiteY1" fmla="*/ 0 h 1014119"/>
              <a:gd name="connsiteX2" fmla="*/ 1546225 w 2657475"/>
              <a:gd name="connsiteY2" fmla="*/ 971550 h 1014119"/>
              <a:gd name="connsiteX3" fmla="*/ 0 w 2657475"/>
              <a:gd name="connsiteY3" fmla="*/ 520700 h 1014119"/>
              <a:gd name="connsiteX0" fmla="*/ 0 w 2657475"/>
              <a:gd name="connsiteY0" fmla="*/ 520700 h 1014119"/>
              <a:gd name="connsiteX1" fmla="*/ 2657475 w 2657475"/>
              <a:gd name="connsiteY1" fmla="*/ 0 h 1014119"/>
              <a:gd name="connsiteX2" fmla="*/ 1546225 w 2657475"/>
              <a:gd name="connsiteY2" fmla="*/ 971550 h 1014119"/>
              <a:gd name="connsiteX3" fmla="*/ 0 w 2657475"/>
              <a:gd name="connsiteY3" fmla="*/ 520700 h 1014119"/>
              <a:gd name="connsiteX0" fmla="*/ 0 w 2657475"/>
              <a:gd name="connsiteY0" fmla="*/ 520700 h 1014119"/>
              <a:gd name="connsiteX1" fmla="*/ 2657475 w 2657475"/>
              <a:gd name="connsiteY1" fmla="*/ 0 h 1014119"/>
              <a:gd name="connsiteX2" fmla="*/ 1546225 w 2657475"/>
              <a:gd name="connsiteY2" fmla="*/ 971550 h 1014119"/>
              <a:gd name="connsiteX3" fmla="*/ 0 w 2657475"/>
              <a:gd name="connsiteY3" fmla="*/ 520700 h 1014119"/>
              <a:gd name="connsiteX0" fmla="*/ 0 w 2876550"/>
              <a:gd name="connsiteY0" fmla="*/ 209550 h 993887"/>
              <a:gd name="connsiteX1" fmla="*/ 2876550 w 2876550"/>
              <a:gd name="connsiteY1" fmla="*/ 0 h 993887"/>
              <a:gd name="connsiteX2" fmla="*/ 1765300 w 2876550"/>
              <a:gd name="connsiteY2" fmla="*/ 971550 h 993887"/>
              <a:gd name="connsiteX3" fmla="*/ 0 w 2876550"/>
              <a:gd name="connsiteY3" fmla="*/ 209550 h 993887"/>
              <a:gd name="connsiteX0" fmla="*/ 0 w 2530475"/>
              <a:gd name="connsiteY0" fmla="*/ 66675 h 989763"/>
              <a:gd name="connsiteX1" fmla="*/ 2530475 w 2530475"/>
              <a:gd name="connsiteY1" fmla="*/ 0 h 989763"/>
              <a:gd name="connsiteX2" fmla="*/ 1419225 w 2530475"/>
              <a:gd name="connsiteY2" fmla="*/ 971550 h 989763"/>
              <a:gd name="connsiteX3" fmla="*/ 0 w 2530475"/>
              <a:gd name="connsiteY3" fmla="*/ 66675 h 989763"/>
              <a:gd name="connsiteX0" fmla="*/ 0 w 2860675"/>
              <a:gd name="connsiteY0" fmla="*/ 215900 h 994113"/>
              <a:gd name="connsiteX1" fmla="*/ 2860675 w 2860675"/>
              <a:gd name="connsiteY1" fmla="*/ 0 h 994113"/>
              <a:gd name="connsiteX2" fmla="*/ 1749425 w 2860675"/>
              <a:gd name="connsiteY2" fmla="*/ 971550 h 994113"/>
              <a:gd name="connsiteX3" fmla="*/ 0 w 2860675"/>
              <a:gd name="connsiteY3" fmla="*/ 215900 h 994113"/>
              <a:gd name="connsiteX0" fmla="*/ 0 w 2895600"/>
              <a:gd name="connsiteY0" fmla="*/ 647700 h 1425913"/>
              <a:gd name="connsiteX1" fmla="*/ 2895600 w 2895600"/>
              <a:gd name="connsiteY1" fmla="*/ 0 h 1425913"/>
              <a:gd name="connsiteX2" fmla="*/ 1749425 w 2895600"/>
              <a:gd name="connsiteY2" fmla="*/ 1403350 h 1425913"/>
              <a:gd name="connsiteX3" fmla="*/ 0 w 2895600"/>
              <a:gd name="connsiteY3" fmla="*/ 647700 h 1425913"/>
              <a:gd name="connsiteX0" fmla="*/ 0 w 2901950"/>
              <a:gd name="connsiteY0" fmla="*/ 638175 h 1416388"/>
              <a:gd name="connsiteX1" fmla="*/ 2901950 w 2901950"/>
              <a:gd name="connsiteY1" fmla="*/ 0 h 1416388"/>
              <a:gd name="connsiteX2" fmla="*/ 1749425 w 2901950"/>
              <a:gd name="connsiteY2" fmla="*/ 1393825 h 1416388"/>
              <a:gd name="connsiteX3" fmla="*/ 0 w 2901950"/>
              <a:gd name="connsiteY3" fmla="*/ 638175 h 1416388"/>
              <a:gd name="connsiteX0" fmla="*/ 0 w 2901950"/>
              <a:gd name="connsiteY0" fmla="*/ 638175 h 1416388"/>
              <a:gd name="connsiteX1" fmla="*/ 2901950 w 2901950"/>
              <a:gd name="connsiteY1" fmla="*/ 0 h 1416388"/>
              <a:gd name="connsiteX2" fmla="*/ 1749425 w 2901950"/>
              <a:gd name="connsiteY2" fmla="*/ 1393825 h 1416388"/>
              <a:gd name="connsiteX3" fmla="*/ 0 w 2901950"/>
              <a:gd name="connsiteY3" fmla="*/ 638175 h 1416388"/>
              <a:gd name="connsiteX0" fmla="*/ 0 w 2901950"/>
              <a:gd name="connsiteY0" fmla="*/ 638175 h 1435945"/>
              <a:gd name="connsiteX1" fmla="*/ 2901950 w 2901950"/>
              <a:gd name="connsiteY1" fmla="*/ 0 h 1435945"/>
              <a:gd name="connsiteX2" fmla="*/ 1749425 w 2901950"/>
              <a:gd name="connsiteY2" fmla="*/ 1393825 h 1435945"/>
              <a:gd name="connsiteX3" fmla="*/ 0 w 2901950"/>
              <a:gd name="connsiteY3" fmla="*/ 638175 h 143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1950" h="1435945">
                <a:moveTo>
                  <a:pt x="0" y="638175"/>
                </a:moveTo>
                <a:cubicBezTo>
                  <a:pt x="822325" y="896408"/>
                  <a:pt x="2733675" y="376767"/>
                  <a:pt x="2901950" y="0"/>
                </a:cubicBezTo>
                <a:cubicBezTo>
                  <a:pt x="2807758" y="779992"/>
                  <a:pt x="2402417" y="1201208"/>
                  <a:pt x="1749425" y="1393825"/>
                </a:cubicBezTo>
                <a:cubicBezTo>
                  <a:pt x="1240367" y="1529292"/>
                  <a:pt x="331258" y="1353608"/>
                  <a:pt x="0" y="638175"/>
                </a:cubicBezTo>
                <a:close/>
              </a:path>
            </a:pathLst>
          </a:custGeom>
          <a:gradFill flip="none" rotWithShape="1">
            <a:gsLst>
              <a:gs pos="0">
                <a:srgbClr val="DCA0E3"/>
              </a:gs>
              <a:gs pos="76000">
                <a:srgbClr val="583472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52400" dist="63500" dir="16200000" sx="96000" sy="96000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21177556">
            <a:off x="6465206" y="5011546"/>
            <a:ext cx="1799650" cy="30416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ts val="900"/>
              </a:lnSpc>
            </a:pPr>
            <a:r>
              <a:rPr lang="en-US" sz="2000" dirty="0" smtClean="0">
                <a:solidFill>
                  <a:srgbClr val="C5ACD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s-UY" sz="2000" dirty="0">
              <a:solidFill>
                <a:srgbClr val="C5ACD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5102" y="2469981"/>
            <a:ext cx="269502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 algn="r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5491" y="3577007"/>
            <a:ext cx="269502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 algn="r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5880" y="4684033"/>
            <a:ext cx="269502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 algn="r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4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4877380" y="4846147"/>
            <a:ext cx="3571878" cy="1279506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755424" y="2688684"/>
            <a:ext cx="2165229" cy="971608"/>
          </a:xfrm>
          <a:custGeom>
            <a:avLst/>
            <a:gdLst>
              <a:gd name="connsiteX0" fmla="*/ 0 w 1160855"/>
              <a:gd name="connsiteY0" fmla="*/ 0 h 600867"/>
              <a:gd name="connsiteX1" fmla="*/ 1160855 w 1160855"/>
              <a:gd name="connsiteY1" fmla="*/ 0 h 600867"/>
              <a:gd name="connsiteX2" fmla="*/ 1160855 w 1160855"/>
              <a:gd name="connsiteY2" fmla="*/ 525075 h 600867"/>
              <a:gd name="connsiteX3" fmla="*/ 1079571 w 1160855"/>
              <a:gd name="connsiteY3" fmla="*/ 568930 h 600867"/>
              <a:gd name="connsiteX4" fmla="*/ 1009961 w 1160855"/>
              <a:gd name="connsiteY4" fmla="*/ 600867 h 600867"/>
              <a:gd name="connsiteX5" fmla="*/ 492562 w 1160855"/>
              <a:gd name="connsiteY5" fmla="*/ 600867 h 600867"/>
              <a:gd name="connsiteX6" fmla="*/ 474397 w 1160855"/>
              <a:gd name="connsiteY6" fmla="*/ 551686 h 600867"/>
              <a:gd name="connsiteX7" fmla="*/ 0 w 1160855"/>
              <a:gd name="connsiteY7" fmla="*/ 0 h 600867"/>
              <a:gd name="connsiteX0" fmla="*/ 0 w 1160855"/>
              <a:gd name="connsiteY0" fmla="*/ 0 h 600867"/>
              <a:gd name="connsiteX1" fmla="*/ 1160855 w 1160855"/>
              <a:gd name="connsiteY1" fmla="*/ 0 h 600867"/>
              <a:gd name="connsiteX2" fmla="*/ 1079571 w 1160855"/>
              <a:gd name="connsiteY2" fmla="*/ 568930 h 600867"/>
              <a:gd name="connsiteX3" fmla="*/ 1009961 w 1160855"/>
              <a:gd name="connsiteY3" fmla="*/ 600867 h 600867"/>
              <a:gd name="connsiteX4" fmla="*/ 492562 w 1160855"/>
              <a:gd name="connsiteY4" fmla="*/ 600867 h 600867"/>
              <a:gd name="connsiteX5" fmla="*/ 474397 w 1160855"/>
              <a:gd name="connsiteY5" fmla="*/ 551686 h 600867"/>
              <a:gd name="connsiteX6" fmla="*/ 0 w 1160855"/>
              <a:gd name="connsiteY6" fmla="*/ 0 h 600867"/>
              <a:gd name="connsiteX0" fmla="*/ 0 w 1160855"/>
              <a:gd name="connsiteY0" fmla="*/ 0 h 600867"/>
              <a:gd name="connsiteX1" fmla="*/ 1160855 w 1160855"/>
              <a:gd name="connsiteY1" fmla="*/ 0 h 600867"/>
              <a:gd name="connsiteX2" fmla="*/ 1009961 w 1160855"/>
              <a:gd name="connsiteY2" fmla="*/ 600867 h 600867"/>
              <a:gd name="connsiteX3" fmla="*/ 492562 w 1160855"/>
              <a:gd name="connsiteY3" fmla="*/ 600867 h 600867"/>
              <a:gd name="connsiteX4" fmla="*/ 474397 w 1160855"/>
              <a:gd name="connsiteY4" fmla="*/ 551686 h 600867"/>
              <a:gd name="connsiteX5" fmla="*/ 0 w 1160855"/>
              <a:gd name="connsiteY5" fmla="*/ 0 h 60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0855" h="600867">
                <a:moveTo>
                  <a:pt x="0" y="0"/>
                </a:moveTo>
                <a:lnTo>
                  <a:pt x="1160855" y="0"/>
                </a:lnTo>
                <a:lnTo>
                  <a:pt x="1009961" y="600867"/>
                </a:lnTo>
                <a:lnTo>
                  <a:pt x="492562" y="600867"/>
                </a:lnTo>
                <a:lnTo>
                  <a:pt x="474397" y="551686"/>
                </a:lnTo>
                <a:cubicBezTo>
                  <a:pt x="397850" y="371893"/>
                  <a:pt x="231742" y="144926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EB118"/>
              </a:gs>
              <a:gs pos="100000">
                <a:srgbClr val="D6710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416048" y="3469677"/>
            <a:ext cx="1648265" cy="853154"/>
          </a:xfrm>
          <a:custGeom>
            <a:avLst/>
            <a:gdLst>
              <a:gd name="connsiteX0" fmla="*/ 0 w 1160855"/>
              <a:gd name="connsiteY0" fmla="*/ 0 h 600867"/>
              <a:gd name="connsiteX1" fmla="*/ 1160855 w 1160855"/>
              <a:gd name="connsiteY1" fmla="*/ 0 h 600867"/>
              <a:gd name="connsiteX2" fmla="*/ 1160855 w 1160855"/>
              <a:gd name="connsiteY2" fmla="*/ 525075 h 600867"/>
              <a:gd name="connsiteX3" fmla="*/ 1079571 w 1160855"/>
              <a:gd name="connsiteY3" fmla="*/ 568930 h 600867"/>
              <a:gd name="connsiteX4" fmla="*/ 1009961 w 1160855"/>
              <a:gd name="connsiteY4" fmla="*/ 600867 h 600867"/>
              <a:gd name="connsiteX5" fmla="*/ 492562 w 1160855"/>
              <a:gd name="connsiteY5" fmla="*/ 600867 h 600867"/>
              <a:gd name="connsiteX6" fmla="*/ 474397 w 1160855"/>
              <a:gd name="connsiteY6" fmla="*/ 551686 h 600867"/>
              <a:gd name="connsiteX7" fmla="*/ 0 w 1160855"/>
              <a:gd name="connsiteY7" fmla="*/ 0 h 600867"/>
              <a:gd name="connsiteX0" fmla="*/ 0 w 1160855"/>
              <a:gd name="connsiteY0" fmla="*/ 0 h 600867"/>
              <a:gd name="connsiteX1" fmla="*/ 1160855 w 1160855"/>
              <a:gd name="connsiteY1" fmla="*/ 0 h 600867"/>
              <a:gd name="connsiteX2" fmla="*/ 1079571 w 1160855"/>
              <a:gd name="connsiteY2" fmla="*/ 568930 h 600867"/>
              <a:gd name="connsiteX3" fmla="*/ 1009961 w 1160855"/>
              <a:gd name="connsiteY3" fmla="*/ 600867 h 600867"/>
              <a:gd name="connsiteX4" fmla="*/ 492562 w 1160855"/>
              <a:gd name="connsiteY4" fmla="*/ 600867 h 600867"/>
              <a:gd name="connsiteX5" fmla="*/ 474397 w 1160855"/>
              <a:gd name="connsiteY5" fmla="*/ 551686 h 600867"/>
              <a:gd name="connsiteX6" fmla="*/ 0 w 1160855"/>
              <a:gd name="connsiteY6" fmla="*/ 0 h 600867"/>
              <a:gd name="connsiteX0" fmla="*/ 0 w 1160855"/>
              <a:gd name="connsiteY0" fmla="*/ 0 h 600867"/>
              <a:gd name="connsiteX1" fmla="*/ 1160855 w 1160855"/>
              <a:gd name="connsiteY1" fmla="*/ 0 h 600867"/>
              <a:gd name="connsiteX2" fmla="*/ 1009961 w 1160855"/>
              <a:gd name="connsiteY2" fmla="*/ 600867 h 600867"/>
              <a:gd name="connsiteX3" fmla="*/ 492562 w 1160855"/>
              <a:gd name="connsiteY3" fmla="*/ 600867 h 600867"/>
              <a:gd name="connsiteX4" fmla="*/ 474397 w 1160855"/>
              <a:gd name="connsiteY4" fmla="*/ 551686 h 600867"/>
              <a:gd name="connsiteX5" fmla="*/ 0 w 1160855"/>
              <a:gd name="connsiteY5" fmla="*/ 0 h 600867"/>
              <a:gd name="connsiteX0" fmla="*/ 0 w 1160855"/>
              <a:gd name="connsiteY0" fmla="*/ 0 h 600867"/>
              <a:gd name="connsiteX1" fmla="*/ 1160855 w 1160855"/>
              <a:gd name="connsiteY1" fmla="*/ 0 h 600867"/>
              <a:gd name="connsiteX2" fmla="*/ 1109974 w 1160855"/>
              <a:gd name="connsiteY2" fmla="*/ 600867 h 600867"/>
              <a:gd name="connsiteX3" fmla="*/ 492562 w 1160855"/>
              <a:gd name="connsiteY3" fmla="*/ 600867 h 600867"/>
              <a:gd name="connsiteX4" fmla="*/ 474397 w 1160855"/>
              <a:gd name="connsiteY4" fmla="*/ 551686 h 600867"/>
              <a:gd name="connsiteX5" fmla="*/ 0 w 1160855"/>
              <a:gd name="connsiteY5" fmla="*/ 0 h 60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0855" h="600867">
                <a:moveTo>
                  <a:pt x="0" y="0"/>
                </a:moveTo>
                <a:lnTo>
                  <a:pt x="1160855" y="0"/>
                </a:lnTo>
                <a:lnTo>
                  <a:pt x="1109974" y="600867"/>
                </a:lnTo>
                <a:lnTo>
                  <a:pt x="492562" y="600867"/>
                </a:lnTo>
                <a:lnTo>
                  <a:pt x="474397" y="551686"/>
                </a:lnTo>
                <a:cubicBezTo>
                  <a:pt x="397850" y="371893"/>
                  <a:pt x="231742" y="144926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7E3FD"/>
              </a:gs>
              <a:gs pos="100000">
                <a:srgbClr val="02849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533412" y="4175998"/>
            <a:ext cx="1855948" cy="696899"/>
          </a:xfrm>
          <a:custGeom>
            <a:avLst/>
            <a:gdLst>
              <a:gd name="connsiteX0" fmla="*/ 0 w 1600200"/>
              <a:gd name="connsiteY0" fmla="*/ 0 h 600867"/>
              <a:gd name="connsiteX1" fmla="*/ 1066800 w 1600200"/>
              <a:gd name="connsiteY1" fmla="*/ 0 h 600867"/>
              <a:gd name="connsiteX2" fmla="*/ 1160855 w 1600200"/>
              <a:gd name="connsiteY2" fmla="*/ 0 h 600867"/>
              <a:gd name="connsiteX3" fmla="*/ 1600200 w 1600200"/>
              <a:gd name="connsiteY3" fmla="*/ 0 h 600867"/>
              <a:gd name="connsiteX4" fmla="*/ 1600200 w 1600200"/>
              <a:gd name="connsiteY4" fmla="*/ 600867 h 600867"/>
              <a:gd name="connsiteX5" fmla="*/ 1109974 w 1600200"/>
              <a:gd name="connsiteY5" fmla="*/ 600867 h 600867"/>
              <a:gd name="connsiteX6" fmla="*/ 1066800 w 1600200"/>
              <a:gd name="connsiteY6" fmla="*/ 600867 h 600867"/>
              <a:gd name="connsiteX7" fmla="*/ 492562 w 1600200"/>
              <a:gd name="connsiteY7" fmla="*/ 600867 h 600867"/>
              <a:gd name="connsiteX8" fmla="*/ 474397 w 1600200"/>
              <a:gd name="connsiteY8" fmla="*/ 551686 h 600867"/>
              <a:gd name="connsiteX9" fmla="*/ 0 w 1600200"/>
              <a:gd name="connsiteY9" fmla="*/ 0 h 60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0200" h="600867">
                <a:moveTo>
                  <a:pt x="0" y="0"/>
                </a:moveTo>
                <a:lnTo>
                  <a:pt x="1066800" y="0"/>
                </a:lnTo>
                <a:lnTo>
                  <a:pt x="1160855" y="0"/>
                </a:lnTo>
                <a:lnTo>
                  <a:pt x="1600200" y="0"/>
                </a:lnTo>
                <a:lnTo>
                  <a:pt x="1600200" y="600867"/>
                </a:lnTo>
                <a:lnTo>
                  <a:pt x="1109974" y="600867"/>
                </a:lnTo>
                <a:lnTo>
                  <a:pt x="1066800" y="600867"/>
                </a:lnTo>
                <a:lnTo>
                  <a:pt x="492562" y="600867"/>
                </a:lnTo>
                <a:lnTo>
                  <a:pt x="474397" y="551686"/>
                </a:lnTo>
                <a:cubicBezTo>
                  <a:pt x="397850" y="371893"/>
                  <a:pt x="231742" y="144926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71CA34"/>
              </a:gs>
              <a:gs pos="100000">
                <a:srgbClr val="0A6219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528731" y="4752982"/>
            <a:ext cx="4255452" cy="863259"/>
          </a:xfrm>
          <a:custGeom>
            <a:avLst/>
            <a:gdLst>
              <a:gd name="connsiteX0" fmla="*/ 0 w 1850229"/>
              <a:gd name="connsiteY0" fmla="*/ 0 h 631518"/>
              <a:gd name="connsiteX1" fmla="*/ 1066800 w 1850229"/>
              <a:gd name="connsiteY1" fmla="*/ 0 h 631518"/>
              <a:gd name="connsiteX2" fmla="*/ 1160855 w 1850229"/>
              <a:gd name="connsiteY2" fmla="*/ 0 h 631518"/>
              <a:gd name="connsiteX3" fmla="*/ 1469229 w 1850229"/>
              <a:gd name="connsiteY3" fmla="*/ 0 h 631518"/>
              <a:gd name="connsiteX4" fmla="*/ 1600200 w 1850229"/>
              <a:gd name="connsiteY4" fmla="*/ 0 h 631518"/>
              <a:gd name="connsiteX5" fmla="*/ 1850229 w 1850229"/>
              <a:gd name="connsiteY5" fmla="*/ 0 h 631518"/>
              <a:gd name="connsiteX6" fmla="*/ 1850229 w 1850229"/>
              <a:gd name="connsiteY6" fmla="*/ 631518 h 631518"/>
              <a:gd name="connsiteX7" fmla="*/ 1600200 w 1850229"/>
              <a:gd name="connsiteY7" fmla="*/ 631518 h 631518"/>
              <a:gd name="connsiteX8" fmla="*/ 1469229 w 1850229"/>
              <a:gd name="connsiteY8" fmla="*/ 631518 h 631518"/>
              <a:gd name="connsiteX9" fmla="*/ 1109974 w 1850229"/>
              <a:gd name="connsiteY9" fmla="*/ 631518 h 631518"/>
              <a:gd name="connsiteX10" fmla="*/ 1066800 w 1850229"/>
              <a:gd name="connsiteY10" fmla="*/ 631518 h 631518"/>
              <a:gd name="connsiteX11" fmla="*/ 492562 w 1850229"/>
              <a:gd name="connsiteY11" fmla="*/ 631518 h 631518"/>
              <a:gd name="connsiteX12" fmla="*/ 474397 w 1850229"/>
              <a:gd name="connsiteY12" fmla="*/ 579828 h 631518"/>
              <a:gd name="connsiteX13" fmla="*/ 0 w 1850229"/>
              <a:gd name="connsiteY13" fmla="*/ 0 h 631518"/>
              <a:gd name="connsiteX0" fmla="*/ 0 w 1850229"/>
              <a:gd name="connsiteY0" fmla="*/ 0 h 631518"/>
              <a:gd name="connsiteX1" fmla="*/ 1066800 w 1850229"/>
              <a:gd name="connsiteY1" fmla="*/ 0 h 631518"/>
              <a:gd name="connsiteX2" fmla="*/ 1160855 w 1850229"/>
              <a:gd name="connsiteY2" fmla="*/ 0 h 631518"/>
              <a:gd name="connsiteX3" fmla="*/ 1469229 w 1850229"/>
              <a:gd name="connsiteY3" fmla="*/ 0 h 631518"/>
              <a:gd name="connsiteX4" fmla="*/ 1600200 w 1850229"/>
              <a:gd name="connsiteY4" fmla="*/ 0 h 631518"/>
              <a:gd name="connsiteX5" fmla="*/ 1850229 w 1850229"/>
              <a:gd name="connsiteY5" fmla="*/ 0 h 631518"/>
              <a:gd name="connsiteX6" fmla="*/ 1850229 w 1850229"/>
              <a:gd name="connsiteY6" fmla="*/ 631518 h 631518"/>
              <a:gd name="connsiteX7" fmla="*/ 1469229 w 1850229"/>
              <a:gd name="connsiteY7" fmla="*/ 631518 h 631518"/>
              <a:gd name="connsiteX8" fmla="*/ 1109974 w 1850229"/>
              <a:gd name="connsiteY8" fmla="*/ 631518 h 631518"/>
              <a:gd name="connsiteX9" fmla="*/ 1066800 w 1850229"/>
              <a:gd name="connsiteY9" fmla="*/ 631518 h 631518"/>
              <a:gd name="connsiteX10" fmla="*/ 492562 w 1850229"/>
              <a:gd name="connsiteY10" fmla="*/ 631518 h 631518"/>
              <a:gd name="connsiteX11" fmla="*/ 474397 w 1850229"/>
              <a:gd name="connsiteY11" fmla="*/ 579828 h 631518"/>
              <a:gd name="connsiteX12" fmla="*/ 0 w 1850229"/>
              <a:gd name="connsiteY12" fmla="*/ 0 h 631518"/>
              <a:gd name="connsiteX0" fmla="*/ 0 w 1850229"/>
              <a:gd name="connsiteY0" fmla="*/ 0 h 631518"/>
              <a:gd name="connsiteX1" fmla="*/ 1066800 w 1850229"/>
              <a:gd name="connsiteY1" fmla="*/ 0 h 631518"/>
              <a:gd name="connsiteX2" fmla="*/ 1160855 w 1850229"/>
              <a:gd name="connsiteY2" fmla="*/ 0 h 631518"/>
              <a:gd name="connsiteX3" fmla="*/ 1469229 w 1850229"/>
              <a:gd name="connsiteY3" fmla="*/ 0 h 631518"/>
              <a:gd name="connsiteX4" fmla="*/ 1600200 w 1850229"/>
              <a:gd name="connsiteY4" fmla="*/ 0 h 631518"/>
              <a:gd name="connsiteX5" fmla="*/ 1850229 w 1850229"/>
              <a:gd name="connsiteY5" fmla="*/ 0 h 631518"/>
              <a:gd name="connsiteX6" fmla="*/ 1850229 w 1850229"/>
              <a:gd name="connsiteY6" fmla="*/ 631518 h 631518"/>
              <a:gd name="connsiteX7" fmla="*/ 1109974 w 1850229"/>
              <a:gd name="connsiteY7" fmla="*/ 631518 h 631518"/>
              <a:gd name="connsiteX8" fmla="*/ 1066800 w 1850229"/>
              <a:gd name="connsiteY8" fmla="*/ 631518 h 631518"/>
              <a:gd name="connsiteX9" fmla="*/ 492562 w 1850229"/>
              <a:gd name="connsiteY9" fmla="*/ 631518 h 631518"/>
              <a:gd name="connsiteX10" fmla="*/ 474397 w 1850229"/>
              <a:gd name="connsiteY10" fmla="*/ 579828 h 631518"/>
              <a:gd name="connsiteX11" fmla="*/ 0 w 1850229"/>
              <a:gd name="connsiteY11" fmla="*/ 0 h 631518"/>
              <a:gd name="connsiteX0" fmla="*/ 0 w 1850229"/>
              <a:gd name="connsiteY0" fmla="*/ 0 h 631518"/>
              <a:gd name="connsiteX1" fmla="*/ 1066800 w 1850229"/>
              <a:gd name="connsiteY1" fmla="*/ 0 h 631518"/>
              <a:gd name="connsiteX2" fmla="*/ 1160855 w 1850229"/>
              <a:gd name="connsiteY2" fmla="*/ 0 h 631518"/>
              <a:gd name="connsiteX3" fmla="*/ 1469229 w 1850229"/>
              <a:gd name="connsiteY3" fmla="*/ 0 h 631518"/>
              <a:gd name="connsiteX4" fmla="*/ 1600200 w 1850229"/>
              <a:gd name="connsiteY4" fmla="*/ 0 h 631518"/>
              <a:gd name="connsiteX5" fmla="*/ 1850229 w 1850229"/>
              <a:gd name="connsiteY5" fmla="*/ 0 h 631518"/>
              <a:gd name="connsiteX6" fmla="*/ 1850229 w 1850229"/>
              <a:gd name="connsiteY6" fmla="*/ 631518 h 631518"/>
              <a:gd name="connsiteX7" fmla="*/ 1066800 w 1850229"/>
              <a:gd name="connsiteY7" fmla="*/ 631518 h 631518"/>
              <a:gd name="connsiteX8" fmla="*/ 492562 w 1850229"/>
              <a:gd name="connsiteY8" fmla="*/ 631518 h 631518"/>
              <a:gd name="connsiteX9" fmla="*/ 474397 w 1850229"/>
              <a:gd name="connsiteY9" fmla="*/ 579828 h 631518"/>
              <a:gd name="connsiteX10" fmla="*/ 0 w 1850229"/>
              <a:gd name="connsiteY10" fmla="*/ 0 h 631518"/>
              <a:gd name="connsiteX0" fmla="*/ 0 w 1850229"/>
              <a:gd name="connsiteY0" fmla="*/ 0 h 631518"/>
              <a:gd name="connsiteX1" fmla="*/ 1066800 w 1850229"/>
              <a:gd name="connsiteY1" fmla="*/ 0 h 631518"/>
              <a:gd name="connsiteX2" fmla="*/ 1160855 w 1850229"/>
              <a:gd name="connsiteY2" fmla="*/ 0 h 631518"/>
              <a:gd name="connsiteX3" fmla="*/ 1469229 w 1850229"/>
              <a:gd name="connsiteY3" fmla="*/ 0 h 631518"/>
              <a:gd name="connsiteX4" fmla="*/ 1600200 w 1850229"/>
              <a:gd name="connsiteY4" fmla="*/ 0 h 631518"/>
              <a:gd name="connsiteX5" fmla="*/ 1850229 w 1850229"/>
              <a:gd name="connsiteY5" fmla="*/ 0 h 631518"/>
              <a:gd name="connsiteX6" fmla="*/ 1850229 w 1850229"/>
              <a:gd name="connsiteY6" fmla="*/ 631518 h 631518"/>
              <a:gd name="connsiteX7" fmla="*/ 492562 w 1850229"/>
              <a:gd name="connsiteY7" fmla="*/ 631518 h 631518"/>
              <a:gd name="connsiteX8" fmla="*/ 474397 w 1850229"/>
              <a:gd name="connsiteY8" fmla="*/ 579828 h 631518"/>
              <a:gd name="connsiteX9" fmla="*/ 0 w 1850229"/>
              <a:gd name="connsiteY9" fmla="*/ 0 h 631518"/>
              <a:gd name="connsiteX0" fmla="*/ 0 w 1850229"/>
              <a:gd name="connsiteY0" fmla="*/ 0 h 631518"/>
              <a:gd name="connsiteX1" fmla="*/ 1160855 w 1850229"/>
              <a:gd name="connsiteY1" fmla="*/ 0 h 631518"/>
              <a:gd name="connsiteX2" fmla="*/ 1469229 w 1850229"/>
              <a:gd name="connsiteY2" fmla="*/ 0 h 631518"/>
              <a:gd name="connsiteX3" fmla="*/ 1600200 w 1850229"/>
              <a:gd name="connsiteY3" fmla="*/ 0 h 631518"/>
              <a:gd name="connsiteX4" fmla="*/ 1850229 w 1850229"/>
              <a:gd name="connsiteY4" fmla="*/ 0 h 631518"/>
              <a:gd name="connsiteX5" fmla="*/ 1850229 w 1850229"/>
              <a:gd name="connsiteY5" fmla="*/ 631518 h 631518"/>
              <a:gd name="connsiteX6" fmla="*/ 492562 w 1850229"/>
              <a:gd name="connsiteY6" fmla="*/ 631518 h 631518"/>
              <a:gd name="connsiteX7" fmla="*/ 474397 w 1850229"/>
              <a:gd name="connsiteY7" fmla="*/ 579828 h 631518"/>
              <a:gd name="connsiteX8" fmla="*/ 0 w 1850229"/>
              <a:gd name="connsiteY8" fmla="*/ 0 h 631518"/>
              <a:gd name="connsiteX0" fmla="*/ 0 w 1850229"/>
              <a:gd name="connsiteY0" fmla="*/ 0 h 631518"/>
              <a:gd name="connsiteX1" fmla="*/ 1469229 w 1850229"/>
              <a:gd name="connsiteY1" fmla="*/ 0 h 631518"/>
              <a:gd name="connsiteX2" fmla="*/ 1600200 w 1850229"/>
              <a:gd name="connsiteY2" fmla="*/ 0 h 631518"/>
              <a:gd name="connsiteX3" fmla="*/ 1850229 w 1850229"/>
              <a:gd name="connsiteY3" fmla="*/ 0 h 631518"/>
              <a:gd name="connsiteX4" fmla="*/ 1850229 w 1850229"/>
              <a:gd name="connsiteY4" fmla="*/ 631518 h 631518"/>
              <a:gd name="connsiteX5" fmla="*/ 492562 w 1850229"/>
              <a:gd name="connsiteY5" fmla="*/ 631518 h 631518"/>
              <a:gd name="connsiteX6" fmla="*/ 474397 w 1850229"/>
              <a:gd name="connsiteY6" fmla="*/ 579828 h 631518"/>
              <a:gd name="connsiteX7" fmla="*/ 0 w 1850229"/>
              <a:gd name="connsiteY7" fmla="*/ 0 h 631518"/>
              <a:gd name="connsiteX0" fmla="*/ 0 w 1850229"/>
              <a:gd name="connsiteY0" fmla="*/ 0 h 631518"/>
              <a:gd name="connsiteX1" fmla="*/ 1600200 w 1850229"/>
              <a:gd name="connsiteY1" fmla="*/ 0 h 631518"/>
              <a:gd name="connsiteX2" fmla="*/ 1850229 w 1850229"/>
              <a:gd name="connsiteY2" fmla="*/ 0 h 631518"/>
              <a:gd name="connsiteX3" fmla="*/ 1850229 w 1850229"/>
              <a:gd name="connsiteY3" fmla="*/ 631518 h 631518"/>
              <a:gd name="connsiteX4" fmla="*/ 492562 w 1850229"/>
              <a:gd name="connsiteY4" fmla="*/ 631518 h 631518"/>
              <a:gd name="connsiteX5" fmla="*/ 474397 w 1850229"/>
              <a:gd name="connsiteY5" fmla="*/ 579828 h 631518"/>
              <a:gd name="connsiteX6" fmla="*/ 0 w 1850229"/>
              <a:gd name="connsiteY6" fmla="*/ 0 h 631518"/>
              <a:gd name="connsiteX0" fmla="*/ 0 w 1850229"/>
              <a:gd name="connsiteY0" fmla="*/ 0 h 631518"/>
              <a:gd name="connsiteX1" fmla="*/ 1850229 w 1850229"/>
              <a:gd name="connsiteY1" fmla="*/ 0 h 631518"/>
              <a:gd name="connsiteX2" fmla="*/ 1850229 w 1850229"/>
              <a:gd name="connsiteY2" fmla="*/ 631518 h 631518"/>
              <a:gd name="connsiteX3" fmla="*/ 492562 w 1850229"/>
              <a:gd name="connsiteY3" fmla="*/ 631518 h 631518"/>
              <a:gd name="connsiteX4" fmla="*/ 474397 w 1850229"/>
              <a:gd name="connsiteY4" fmla="*/ 579828 h 631518"/>
              <a:gd name="connsiteX5" fmla="*/ 0 w 1850229"/>
              <a:gd name="connsiteY5" fmla="*/ 0 h 631518"/>
              <a:gd name="connsiteX0" fmla="*/ 0 w 3909217"/>
              <a:gd name="connsiteY0" fmla="*/ 0 h 631518"/>
              <a:gd name="connsiteX1" fmla="*/ 1850229 w 3909217"/>
              <a:gd name="connsiteY1" fmla="*/ 0 h 631518"/>
              <a:gd name="connsiteX2" fmla="*/ 3909217 w 3909217"/>
              <a:gd name="connsiteY2" fmla="*/ 118274 h 631518"/>
              <a:gd name="connsiteX3" fmla="*/ 1850229 w 3909217"/>
              <a:gd name="connsiteY3" fmla="*/ 631518 h 631518"/>
              <a:gd name="connsiteX4" fmla="*/ 492562 w 3909217"/>
              <a:gd name="connsiteY4" fmla="*/ 631518 h 631518"/>
              <a:gd name="connsiteX5" fmla="*/ 474397 w 3909217"/>
              <a:gd name="connsiteY5" fmla="*/ 579828 h 631518"/>
              <a:gd name="connsiteX6" fmla="*/ 0 w 3909217"/>
              <a:gd name="connsiteY6" fmla="*/ 0 h 631518"/>
              <a:gd name="connsiteX0" fmla="*/ 0 w 4048917"/>
              <a:gd name="connsiteY0" fmla="*/ 108412 h 739930"/>
              <a:gd name="connsiteX1" fmla="*/ 1850229 w 4048917"/>
              <a:gd name="connsiteY1" fmla="*/ 108412 h 739930"/>
              <a:gd name="connsiteX2" fmla="*/ 4048917 w 4048917"/>
              <a:gd name="connsiteY2" fmla="*/ 33011 h 739930"/>
              <a:gd name="connsiteX3" fmla="*/ 1850229 w 4048917"/>
              <a:gd name="connsiteY3" fmla="*/ 739930 h 739930"/>
              <a:gd name="connsiteX4" fmla="*/ 492562 w 4048917"/>
              <a:gd name="connsiteY4" fmla="*/ 739930 h 739930"/>
              <a:gd name="connsiteX5" fmla="*/ 474397 w 4048917"/>
              <a:gd name="connsiteY5" fmla="*/ 688240 h 739930"/>
              <a:gd name="connsiteX6" fmla="*/ 0 w 4048917"/>
              <a:gd name="connsiteY6" fmla="*/ 108412 h 739930"/>
              <a:gd name="connsiteX0" fmla="*/ 0 w 4048917"/>
              <a:gd name="connsiteY0" fmla="*/ 108412 h 739930"/>
              <a:gd name="connsiteX1" fmla="*/ 1850229 w 4048917"/>
              <a:gd name="connsiteY1" fmla="*/ 108412 h 739930"/>
              <a:gd name="connsiteX2" fmla="*/ 4048917 w 4048917"/>
              <a:gd name="connsiteY2" fmla="*/ 33011 h 739930"/>
              <a:gd name="connsiteX3" fmla="*/ 1850229 w 4048917"/>
              <a:gd name="connsiteY3" fmla="*/ 739930 h 739930"/>
              <a:gd name="connsiteX4" fmla="*/ 492562 w 4048917"/>
              <a:gd name="connsiteY4" fmla="*/ 739930 h 739930"/>
              <a:gd name="connsiteX5" fmla="*/ 474397 w 4048917"/>
              <a:gd name="connsiteY5" fmla="*/ 688240 h 739930"/>
              <a:gd name="connsiteX6" fmla="*/ 0 w 4048917"/>
              <a:gd name="connsiteY6" fmla="*/ 108412 h 739930"/>
              <a:gd name="connsiteX0" fmla="*/ 0 w 4048917"/>
              <a:gd name="connsiteY0" fmla="*/ 108412 h 739930"/>
              <a:gd name="connsiteX1" fmla="*/ 1850229 w 4048917"/>
              <a:gd name="connsiteY1" fmla="*/ 108412 h 739930"/>
              <a:gd name="connsiteX2" fmla="*/ 4048917 w 4048917"/>
              <a:gd name="connsiteY2" fmla="*/ 33011 h 739930"/>
              <a:gd name="connsiteX3" fmla="*/ 1850229 w 4048917"/>
              <a:gd name="connsiteY3" fmla="*/ 739930 h 739930"/>
              <a:gd name="connsiteX4" fmla="*/ 492562 w 4048917"/>
              <a:gd name="connsiteY4" fmla="*/ 739930 h 739930"/>
              <a:gd name="connsiteX5" fmla="*/ 474397 w 4048917"/>
              <a:gd name="connsiteY5" fmla="*/ 688240 h 739930"/>
              <a:gd name="connsiteX6" fmla="*/ 0 w 4048917"/>
              <a:gd name="connsiteY6" fmla="*/ 108412 h 739930"/>
              <a:gd name="connsiteX0" fmla="*/ 0 w 4048917"/>
              <a:gd name="connsiteY0" fmla="*/ 138256 h 769774"/>
              <a:gd name="connsiteX1" fmla="*/ 1850229 w 4048917"/>
              <a:gd name="connsiteY1" fmla="*/ 138256 h 769774"/>
              <a:gd name="connsiteX2" fmla="*/ 4048917 w 4048917"/>
              <a:gd name="connsiteY2" fmla="*/ 62855 h 769774"/>
              <a:gd name="connsiteX3" fmla="*/ 1850229 w 4048917"/>
              <a:gd name="connsiteY3" fmla="*/ 769774 h 769774"/>
              <a:gd name="connsiteX4" fmla="*/ 492562 w 4048917"/>
              <a:gd name="connsiteY4" fmla="*/ 769774 h 769774"/>
              <a:gd name="connsiteX5" fmla="*/ 474397 w 4048917"/>
              <a:gd name="connsiteY5" fmla="*/ 718084 h 769774"/>
              <a:gd name="connsiteX6" fmla="*/ 0 w 4048917"/>
              <a:gd name="connsiteY6" fmla="*/ 138256 h 769774"/>
              <a:gd name="connsiteX0" fmla="*/ 0 w 4048917"/>
              <a:gd name="connsiteY0" fmla="*/ 81919 h 713437"/>
              <a:gd name="connsiteX1" fmla="*/ 1850229 w 4048917"/>
              <a:gd name="connsiteY1" fmla="*/ 81919 h 713437"/>
              <a:gd name="connsiteX2" fmla="*/ 4048917 w 4048917"/>
              <a:gd name="connsiteY2" fmla="*/ 6518 h 713437"/>
              <a:gd name="connsiteX3" fmla="*/ 1850229 w 4048917"/>
              <a:gd name="connsiteY3" fmla="*/ 713437 h 713437"/>
              <a:gd name="connsiteX4" fmla="*/ 492562 w 4048917"/>
              <a:gd name="connsiteY4" fmla="*/ 713437 h 713437"/>
              <a:gd name="connsiteX5" fmla="*/ 474397 w 4048917"/>
              <a:gd name="connsiteY5" fmla="*/ 661747 h 713437"/>
              <a:gd name="connsiteX6" fmla="*/ 0 w 4048917"/>
              <a:gd name="connsiteY6" fmla="*/ 81919 h 71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8917" h="713437">
                <a:moveTo>
                  <a:pt x="0" y="81919"/>
                </a:moveTo>
                <a:lnTo>
                  <a:pt x="1850229" y="81919"/>
                </a:lnTo>
                <a:cubicBezTo>
                  <a:pt x="2838183" y="-10948"/>
                  <a:pt x="3648338" y="-5390"/>
                  <a:pt x="4048917" y="6518"/>
                </a:cubicBezTo>
                <a:cubicBezTo>
                  <a:pt x="3684321" y="699358"/>
                  <a:pt x="2449775" y="709572"/>
                  <a:pt x="1850229" y="713437"/>
                </a:cubicBezTo>
                <a:lnTo>
                  <a:pt x="492562" y="713437"/>
                </a:lnTo>
                <a:lnTo>
                  <a:pt x="474397" y="661747"/>
                </a:lnTo>
                <a:cubicBezTo>
                  <a:pt x="397850" y="472783"/>
                  <a:pt x="231742" y="234238"/>
                  <a:pt x="0" y="81919"/>
                </a:cubicBezTo>
                <a:close/>
              </a:path>
            </a:pathLst>
          </a:custGeom>
          <a:gradFill>
            <a:gsLst>
              <a:gs pos="0">
                <a:srgbClr val="BB6BDF"/>
              </a:gs>
              <a:gs pos="61000">
                <a:srgbClr val="45104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870171" y="4412532"/>
            <a:ext cx="118996" cy="224626"/>
          </a:xfrm>
          <a:custGeom>
            <a:avLst/>
            <a:gdLst>
              <a:gd name="connsiteX0" fmla="*/ 0 w 6350"/>
              <a:gd name="connsiteY0" fmla="*/ 0 h 184150"/>
              <a:gd name="connsiteX1" fmla="*/ 6350 w 6350"/>
              <a:gd name="connsiteY1" fmla="*/ 184150 h 184150"/>
              <a:gd name="connsiteX2" fmla="*/ 0 w 6350"/>
              <a:gd name="connsiteY2" fmla="*/ 0 h 184150"/>
              <a:gd name="connsiteX0" fmla="*/ 12260 w 149761"/>
              <a:gd name="connsiteY0" fmla="*/ 406 h 10415"/>
              <a:gd name="connsiteX1" fmla="*/ 22260 w 149761"/>
              <a:gd name="connsiteY1" fmla="*/ 10406 h 10415"/>
              <a:gd name="connsiteX2" fmla="*/ 149761 w 149761"/>
              <a:gd name="connsiteY2" fmla="*/ 2130 h 10415"/>
              <a:gd name="connsiteX3" fmla="*/ 12260 w 149761"/>
              <a:gd name="connsiteY3" fmla="*/ 406 h 10415"/>
              <a:gd name="connsiteX0" fmla="*/ 12260 w 149761"/>
              <a:gd name="connsiteY0" fmla="*/ 1049 h 11058"/>
              <a:gd name="connsiteX1" fmla="*/ 22260 w 149761"/>
              <a:gd name="connsiteY1" fmla="*/ 11049 h 11058"/>
              <a:gd name="connsiteX2" fmla="*/ 149761 w 149761"/>
              <a:gd name="connsiteY2" fmla="*/ 2773 h 11058"/>
              <a:gd name="connsiteX3" fmla="*/ 12260 w 149761"/>
              <a:gd name="connsiteY3" fmla="*/ 1049 h 11058"/>
              <a:gd name="connsiteX0" fmla="*/ 12260 w 22260"/>
              <a:gd name="connsiteY0" fmla="*/ 0 h 10000"/>
              <a:gd name="connsiteX1" fmla="*/ 22260 w 22260"/>
              <a:gd name="connsiteY1" fmla="*/ 10000 h 10000"/>
              <a:gd name="connsiteX2" fmla="*/ 12260 w 22260"/>
              <a:gd name="connsiteY2" fmla="*/ 0 h 10000"/>
              <a:gd name="connsiteX0" fmla="*/ 12260 w 148954"/>
              <a:gd name="connsiteY0" fmla="*/ 1162 h 11162"/>
              <a:gd name="connsiteX1" fmla="*/ 22260 w 148954"/>
              <a:gd name="connsiteY1" fmla="*/ 11162 h 11162"/>
              <a:gd name="connsiteX2" fmla="*/ 12260 w 148954"/>
              <a:gd name="connsiteY2" fmla="*/ 1162 h 11162"/>
              <a:gd name="connsiteX0" fmla="*/ 12260 w 181638"/>
              <a:gd name="connsiteY0" fmla="*/ 1340 h 11340"/>
              <a:gd name="connsiteX1" fmla="*/ 22260 w 181638"/>
              <a:gd name="connsiteY1" fmla="*/ 11340 h 11340"/>
              <a:gd name="connsiteX2" fmla="*/ 12260 w 181638"/>
              <a:gd name="connsiteY2" fmla="*/ 1340 h 11340"/>
              <a:gd name="connsiteX0" fmla="*/ 12260 w 168890"/>
              <a:gd name="connsiteY0" fmla="*/ 912 h 10912"/>
              <a:gd name="connsiteX1" fmla="*/ 22260 w 168890"/>
              <a:gd name="connsiteY1" fmla="*/ 10912 h 10912"/>
              <a:gd name="connsiteX2" fmla="*/ 12260 w 168890"/>
              <a:gd name="connsiteY2" fmla="*/ 912 h 10912"/>
              <a:gd name="connsiteX0" fmla="*/ 26945 w 173997"/>
              <a:gd name="connsiteY0" fmla="*/ 819 h 12112"/>
              <a:gd name="connsiteX1" fmla="*/ 10694 w 173997"/>
              <a:gd name="connsiteY1" fmla="*/ 12112 h 12112"/>
              <a:gd name="connsiteX2" fmla="*/ 26945 w 173997"/>
              <a:gd name="connsiteY2" fmla="*/ 819 h 12112"/>
              <a:gd name="connsiteX0" fmla="*/ 26945 w 187397"/>
              <a:gd name="connsiteY0" fmla="*/ 905 h 12198"/>
              <a:gd name="connsiteX1" fmla="*/ 10694 w 187397"/>
              <a:gd name="connsiteY1" fmla="*/ 12198 h 12198"/>
              <a:gd name="connsiteX2" fmla="*/ 26945 w 187397"/>
              <a:gd name="connsiteY2" fmla="*/ 905 h 1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397" h="12198">
                <a:moveTo>
                  <a:pt x="26945" y="905"/>
                </a:moveTo>
                <a:cubicBezTo>
                  <a:pt x="5695" y="2284"/>
                  <a:pt x="-12223" y="11911"/>
                  <a:pt x="10694" y="12198"/>
                </a:cubicBezTo>
                <a:cubicBezTo>
                  <a:pt x="176112" y="5374"/>
                  <a:pt x="300278" y="-2745"/>
                  <a:pt x="26945" y="905"/>
                </a:cubicBezTo>
                <a:close/>
              </a:path>
            </a:pathLst>
          </a:custGeom>
          <a:solidFill>
            <a:srgbClr val="471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880601" y="3636374"/>
            <a:ext cx="125252" cy="175104"/>
          </a:xfrm>
          <a:custGeom>
            <a:avLst/>
            <a:gdLst>
              <a:gd name="connsiteX0" fmla="*/ 0 w 6350"/>
              <a:gd name="connsiteY0" fmla="*/ 0 h 184150"/>
              <a:gd name="connsiteX1" fmla="*/ 6350 w 6350"/>
              <a:gd name="connsiteY1" fmla="*/ 184150 h 184150"/>
              <a:gd name="connsiteX2" fmla="*/ 0 w 6350"/>
              <a:gd name="connsiteY2" fmla="*/ 0 h 184150"/>
              <a:gd name="connsiteX0" fmla="*/ 12260 w 149761"/>
              <a:gd name="connsiteY0" fmla="*/ 406 h 10415"/>
              <a:gd name="connsiteX1" fmla="*/ 22260 w 149761"/>
              <a:gd name="connsiteY1" fmla="*/ 10406 h 10415"/>
              <a:gd name="connsiteX2" fmla="*/ 149761 w 149761"/>
              <a:gd name="connsiteY2" fmla="*/ 2130 h 10415"/>
              <a:gd name="connsiteX3" fmla="*/ 12260 w 149761"/>
              <a:gd name="connsiteY3" fmla="*/ 406 h 10415"/>
              <a:gd name="connsiteX0" fmla="*/ 12260 w 149761"/>
              <a:gd name="connsiteY0" fmla="*/ 1049 h 11058"/>
              <a:gd name="connsiteX1" fmla="*/ 22260 w 149761"/>
              <a:gd name="connsiteY1" fmla="*/ 11049 h 11058"/>
              <a:gd name="connsiteX2" fmla="*/ 149761 w 149761"/>
              <a:gd name="connsiteY2" fmla="*/ 2773 h 11058"/>
              <a:gd name="connsiteX3" fmla="*/ 12260 w 149761"/>
              <a:gd name="connsiteY3" fmla="*/ 1049 h 11058"/>
              <a:gd name="connsiteX0" fmla="*/ 12260 w 22260"/>
              <a:gd name="connsiteY0" fmla="*/ 0 h 10000"/>
              <a:gd name="connsiteX1" fmla="*/ 22260 w 22260"/>
              <a:gd name="connsiteY1" fmla="*/ 10000 h 10000"/>
              <a:gd name="connsiteX2" fmla="*/ 12260 w 22260"/>
              <a:gd name="connsiteY2" fmla="*/ 0 h 10000"/>
              <a:gd name="connsiteX0" fmla="*/ 12260 w 148954"/>
              <a:gd name="connsiteY0" fmla="*/ 1162 h 11162"/>
              <a:gd name="connsiteX1" fmla="*/ 22260 w 148954"/>
              <a:gd name="connsiteY1" fmla="*/ 11162 h 11162"/>
              <a:gd name="connsiteX2" fmla="*/ 12260 w 148954"/>
              <a:gd name="connsiteY2" fmla="*/ 1162 h 11162"/>
              <a:gd name="connsiteX0" fmla="*/ 12260 w 181638"/>
              <a:gd name="connsiteY0" fmla="*/ 1340 h 11340"/>
              <a:gd name="connsiteX1" fmla="*/ 22260 w 181638"/>
              <a:gd name="connsiteY1" fmla="*/ 11340 h 11340"/>
              <a:gd name="connsiteX2" fmla="*/ 12260 w 181638"/>
              <a:gd name="connsiteY2" fmla="*/ 1340 h 11340"/>
              <a:gd name="connsiteX0" fmla="*/ 12260 w 168890"/>
              <a:gd name="connsiteY0" fmla="*/ 912 h 10912"/>
              <a:gd name="connsiteX1" fmla="*/ 22260 w 168890"/>
              <a:gd name="connsiteY1" fmla="*/ 10912 h 10912"/>
              <a:gd name="connsiteX2" fmla="*/ 12260 w 168890"/>
              <a:gd name="connsiteY2" fmla="*/ 912 h 10912"/>
              <a:gd name="connsiteX0" fmla="*/ 26945 w 173997"/>
              <a:gd name="connsiteY0" fmla="*/ 819 h 12112"/>
              <a:gd name="connsiteX1" fmla="*/ 10694 w 173997"/>
              <a:gd name="connsiteY1" fmla="*/ 12112 h 12112"/>
              <a:gd name="connsiteX2" fmla="*/ 26945 w 173997"/>
              <a:gd name="connsiteY2" fmla="*/ 819 h 12112"/>
              <a:gd name="connsiteX0" fmla="*/ 26945 w 187397"/>
              <a:gd name="connsiteY0" fmla="*/ 905 h 12198"/>
              <a:gd name="connsiteX1" fmla="*/ 10694 w 187397"/>
              <a:gd name="connsiteY1" fmla="*/ 12198 h 12198"/>
              <a:gd name="connsiteX2" fmla="*/ 26945 w 187397"/>
              <a:gd name="connsiteY2" fmla="*/ 905 h 12198"/>
              <a:gd name="connsiteX0" fmla="*/ 5176 w 195339"/>
              <a:gd name="connsiteY0" fmla="*/ 1301 h 8973"/>
              <a:gd name="connsiteX1" fmla="*/ 56425 w 195339"/>
              <a:gd name="connsiteY1" fmla="*/ 8973 h 8973"/>
              <a:gd name="connsiteX2" fmla="*/ 5176 w 195339"/>
              <a:gd name="connsiteY2" fmla="*/ 1301 h 8973"/>
              <a:gd name="connsiteX0" fmla="*/ 265 w 9032"/>
              <a:gd name="connsiteY0" fmla="*/ 1182 h 9732"/>
              <a:gd name="connsiteX1" fmla="*/ 2889 w 9032"/>
              <a:gd name="connsiteY1" fmla="*/ 9732 h 9732"/>
              <a:gd name="connsiteX2" fmla="*/ 265 w 9032"/>
              <a:gd name="connsiteY2" fmla="*/ 1182 h 9732"/>
              <a:gd name="connsiteX0" fmla="*/ 210 w 10616"/>
              <a:gd name="connsiteY0" fmla="*/ 1025 h 11883"/>
              <a:gd name="connsiteX1" fmla="*/ 4604 w 10616"/>
              <a:gd name="connsiteY1" fmla="*/ 11883 h 11883"/>
              <a:gd name="connsiteX2" fmla="*/ 210 w 10616"/>
              <a:gd name="connsiteY2" fmla="*/ 1025 h 11883"/>
              <a:gd name="connsiteX0" fmla="*/ 210 w 10616"/>
              <a:gd name="connsiteY0" fmla="*/ 28 h 10886"/>
              <a:gd name="connsiteX1" fmla="*/ 4604 w 10616"/>
              <a:gd name="connsiteY1" fmla="*/ 10886 h 10886"/>
              <a:gd name="connsiteX2" fmla="*/ 210 w 10616"/>
              <a:gd name="connsiteY2" fmla="*/ 28 h 10886"/>
              <a:gd name="connsiteX0" fmla="*/ 210 w 11180"/>
              <a:gd name="connsiteY0" fmla="*/ 31 h 10889"/>
              <a:gd name="connsiteX1" fmla="*/ 4604 w 11180"/>
              <a:gd name="connsiteY1" fmla="*/ 10889 h 10889"/>
              <a:gd name="connsiteX2" fmla="*/ 210 w 11180"/>
              <a:gd name="connsiteY2" fmla="*/ 31 h 1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80" h="10889">
                <a:moveTo>
                  <a:pt x="210" y="31"/>
                </a:moveTo>
                <a:cubicBezTo>
                  <a:pt x="-994" y="1610"/>
                  <a:pt x="3304" y="10560"/>
                  <a:pt x="4604" y="10889"/>
                </a:cubicBezTo>
                <a:cubicBezTo>
                  <a:pt x="12491" y="4555"/>
                  <a:pt x="15703" y="-447"/>
                  <a:pt x="210" y="31"/>
                </a:cubicBezTo>
                <a:close/>
              </a:path>
            </a:pathLst>
          </a:custGeom>
          <a:solidFill>
            <a:srgbClr val="3D0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20755372">
            <a:off x="7536154" y="2997870"/>
            <a:ext cx="131269" cy="180957"/>
          </a:xfrm>
          <a:custGeom>
            <a:avLst/>
            <a:gdLst>
              <a:gd name="connsiteX0" fmla="*/ 0 w 6350"/>
              <a:gd name="connsiteY0" fmla="*/ 0 h 184150"/>
              <a:gd name="connsiteX1" fmla="*/ 6350 w 6350"/>
              <a:gd name="connsiteY1" fmla="*/ 184150 h 184150"/>
              <a:gd name="connsiteX2" fmla="*/ 0 w 6350"/>
              <a:gd name="connsiteY2" fmla="*/ 0 h 184150"/>
              <a:gd name="connsiteX0" fmla="*/ 12260 w 149761"/>
              <a:gd name="connsiteY0" fmla="*/ 406 h 10415"/>
              <a:gd name="connsiteX1" fmla="*/ 22260 w 149761"/>
              <a:gd name="connsiteY1" fmla="*/ 10406 h 10415"/>
              <a:gd name="connsiteX2" fmla="*/ 149761 w 149761"/>
              <a:gd name="connsiteY2" fmla="*/ 2130 h 10415"/>
              <a:gd name="connsiteX3" fmla="*/ 12260 w 149761"/>
              <a:gd name="connsiteY3" fmla="*/ 406 h 10415"/>
              <a:gd name="connsiteX0" fmla="*/ 12260 w 149761"/>
              <a:gd name="connsiteY0" fmla="*/ 1049 h 11058"/>
              <a:gd name="connsiteX1" fmla="*/ 22260 w 149761"/>
              <a:gd name="connsiteY1" fmla="*/ 11049 h 11058"/>
              <a:gd name="connsiteX2" fmla="*/ 149761 w 149761"/>
              <a:gd name="connsiteY2" fmla="*/ 2773 h 11058"/>
              <a:gd name="connsiteX3" fmla="*/ 12260 w 149761"/>
              <a:gd name="connsiteY3" fmla="*/ 1049 h 11058"/>
              <a:gd name="connsiteX0" fmla="*/ 12260 w 22260"/>
              <a:gd name="connsiteY0" fmla="*/ 0 h 10000"/>
              <a:gd name="connsiteX1" fmla="*/ 22260 w 22260"/>
              <a:gd name="connsiteY1" fmla="*/ 10000 h 10000"/>
              <a:gd name="connsiteX2" fmla="*/ 12260 w 22260"/>
              <a:gd name="connsiteY2" fmla="*/ 0 h 10000"/>
              <a:gd name="connsiteX0" fmla="*/ 12260 w 148954"/>
              <a:gd name="connsiteY0" fmla="*/ 1162 h 11162"/>
              <a:gd name="connsiteX1" fmla="*/ 22260 w 148954"/>
              <a:gd name="connsiteY1" fmla="*/ 11162 h 11162"/>
              <a:gd name="connsiteX2" fmla="*/ 12260 w 148954"/>
              <a:gd name="connsiteY2" fmla="*/ 1162 h 11162"/>
              <a:gd name="connsiteX0" fmla="*/ 12260 w 181638"/>
              <a:gd name="connsiteY0" fmla="*/ 1340 h 11340"/>
              <a:gd name="connsiteX1" fmla="*/ 22260 w 181638"/>
              <a:gd name="connsiteY1" fmla="*/ 11340 h 11340"/>
              <a:gd name="connsiteX2" fmla="*/ 12260 w 181638"/>
              <a:gd name="connsiteY2" fmla="*/ 1340 h 11340"/>
              <a:gd name="connsiteX0" fmla="*/ 12260 w 168890"/>
              <a:gd name="connsiteY0" fmla="*/ 912 h 10912"/>
              <a:gd name="connsiteX1" fmla="*/ 22260 w 168890"/>
              <a:gd name="connsiteY1" fmla="*/ 10912 h 10912"/>
              <a:gd name="connsiteX2" fmla="*/ 12260 w 168890"/>
              <a:gd name="connsiteY2" fmla="*/ 912 h 10912"/>
              <a:gd name="connsiteX0" fmla="*/ 26945 w 173997"/>
              <a:gd name="connsiteY0" fmla="*/ 819 h 12112"/>
              <a:gd name="connsiteX1" fmla="*/ 10694 w 173997"/>
              <a:gd name="connsiteY1" fmla="*/ 12112 h 12112"/>
              <a:gd name="connsiteX2" fmla="*/ 26945 w 173997"/>
              <a:gd name="connsiteY2" fmla="*/ 819 h 12112"/>
              <a:gd name="connsiteX0" fmla="*/ 26945 w 187397"/>
              <a:gd name="connsiteY0" fmla="*/ 905 h 12198"/>
              <a:gd name="connsiteX1" fmla="*/ 10694 w 187397"/>
              <a:gd name="connsiteY1" fmla="*/ 12198 h 12198"/>
              <a:gd name="connsiteX2" fmla="*/ 26945 w 187397"/>
              <a:gd name="connsiteY2" fmla="*/ 905 h 12198"/>
              <a:gd name="connsiteX0" fmla="*/ 5176 w 195339"/>
              <a:gd name="connsiteY0" fmla="*/ 1301 h 8973"/>
              <a:gd name="connsiteX1" fmla="*/ 56425 w 195339"/>
              <a:gd name="connsiteY1" fmla="*/ 8973 h 8973"/>
              <a:gd name="connsiteX2" fmla="*/ 5176 w 195339"/>
              <a:gd name="connsiteY2" fmla="*/ 1301 h 8973"/>
              <a:gd name="connsiteX0" fmla="*/ 265 w 9032"/>
              <a:gd name="connsiteY0" fmla="*/ 1182 h 9732"/>
              <a:gd name="connsiteX1" fmla="*/ 2889 w 9032"/>
              <a:gd name="connsiteY1" fmla="*/ 9732 h 9732"/>
              <a:gd name="connsiteX2" fmla="*/ 265 w 9032"/>
              <a:gd name="connsiteY2" fmla="*/ 1182 h 9732"/>
              <a:gd name="connsiteX0" fmla="*/ 210 w 10616"/>
              <a:gd name="connsiteY0" fmla="*/ 1025 h 11883"/>
              <a:gd name="connsiteX1" fmla="*/ 4604 w 10616"/>
              <a:gd name="connsiteY1" fmla="*/ 11883 h 11883"/>
              <a:gd name="connsiteX2" fmla="*/ 210 w 10616"/>
              <a:gd name="connsiteY2" fmla="*/ 1025 h 11883"/>
              <a:gd name="connsiteX0" fmla="*/ 210 w 10616"/>
              <a:gd name="connsiteY0" fmla="*/ 28 h 10886"/>
              <a:gd name="connsiteX1" fmla="*/ 4604 w 10616"/>
              <a:gd name="connsiteY1" fmla="*/ 10886 h 10886"/>
              <a:gd name="connsiteX2" fmla="*/ 210 w 10616"/>
              <a:gd name="connsiteY2" fmla="*/ 28 h 10886"/>
              <a:gd name="connsiteX0" fmla="*/ 210 w 11180"/>
              <a:gd name="connsiteY0" fmla="*/ 31 h 10889"/>
              <a:gd name="connsiteX1" fmla="*/ 4604 w 11180"/>
              <a:gd name="connsiteY1" fmla="*/ 10889 h 10889"/>
              <a:gd name="connsiteX2" fmla="*/ 210 w 11180"/>
              <a:gd name="connsiteY2" fmla="*/ 31 h 10889"/>
              <a:gd name="connsiteX0" fmla="*/ 226 w 11010"/>
              <a:gd name="connsiteY0" fmla="*/ 29 h 11282"/>
              <a:gd name="connsiteX1" fmla="*/ 4259 w 11010"/>
              <a:gd name="connsiteY1" fmla="*/ 11282 h 11282"/>
              <a:gd name="connsiteX2" fmla="*/ 226 w 11010"/>
              <a:gd name="connsiteY2" fmla="*/ 29 h 11282"/>
              <a:gd name="connsiteX0" fmla="*/ 226 w 11827"/>
              <a:gd name="connsiteY0" fmla="*/ 31 h 11284"/>
              <a:gd name="connsiteX1" fmla="*/ 4259 w 11827"/>
              <a:gd name="connsiteY1" fmla="*/ 11284 h 11284"/>
              <a:gd name="connsiteX2" fmla="*/ 226 w 11827"/>
              <a:gd name="connsiteY2" fmla="*/ 31 h 11284"/>
              <a:gd name="connsiteX0" fmla="*/ 226 w 11717"/>
              <a:gd name="connsiteY0" fmla="*/ 0 h 11253"/>
              <a:gd name="connsiteX1" fmla="*/ 4259 w 11717"/>
              <a:gd name="connsiteY1" fmla="*/ 11253 h 11253"/>
              <a:gd name="connsiteX2" fmla="*/ 226 w 11717"/>
              <a:gd name="connsiteY2" fmla="*/ 0 h 11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17" h="11253">
                <a:moveTo>
                  <a:pt x="226" y="0"/>
                </a:moveTo>
                <a:cubicBezTo>
                  <a:pt x="-978" y="1579"/>
                  <a:pt x="2959" y="10924"/>
                  <a:pt x="4259" y="11253"/>
                </a:cubicBezTo>
                <a:cubicBezTo>
                  <a:pt x="14260" y="4525"/>
                  <a:pt x="15409" y="384"/>
                  <a:pt x="226" y="0"/>
                </a:cubicBezTo>
                <a:close/>
              </a:path>
            </a:pathLst>
          </a:custGeom>
          <a:solidFill>
            <a:srgbClr val="420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5020257" y="2530931"/>
            <a:ext cx="2647950" cy="1134878"/>
          </a:xfrm>
          <a:custGeom>
            <a:avLst/>
            <a:gdLst>
              <a:gd name="connsiteX0" fmla="*/ 441325 w 2647950"/>
              <a:gd name="connsiteY0" fmla="*/ 282575 h 933450"/>
              <a:gd name="connsiteX1" fmla="*/ 1879600 w 2647950"/>
              <a:gd name="connsiteY1" fmla="*/ 0 h 933450"/>
              <a:gd name="connsiteX2" fmla="*/ 2647950 w 2647950"/>
              <a:gd name="connsiteY2" fmla="*/ 5238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933450"/>
              <a:gd name="connsiteX1" fmla="*/ 1879600 w 2647950"/>
              <a:gd name="connsiteY1" fmla="*/ 0 h 933450"/>
              <a:gd name="connsiteX2" fmla="*/ 2647950 w 2647950"/>
              <a:gd name="connsiteY2" fmla="*/ 5238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933450"/>
              <a:gd name="connsiteX1" fmla="*/ 1879600 w 2647950"/>
              <a:gd name="connsiteY1" fmla="*/ 0 h 933450"/>
              <a:gd name="connsiteX2" fmla="*/ 2647950 w 2647950"/>
              <a:gd name="connsiteY2" fmla="*/ 5238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933450"/>
              <a:gd name="connsiteX1" fmla="*/ 1879600 w 2647950"/>
              <a:gd name="connsiteY1" fmla="*/ 0 h 933450"/>
              <a:gd name="connsiteX2" fmla="*/ 2647950 w 2647950"/>
              <a:gd name="connsiteY2" fmla="*/ 5238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933450"/>
              <a:gd name="connsiteX1" fmla="*/ 1879600 w 2647950"/>
              <a:gd name="connsiteY1" fmla="*/ 0 h 933450"/>
              <a:gd name="connsiteX2" fmla="*/ 2647950 w 2647950"/>
              <a:gd name="connsiteY2" fmla="*/ 5238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933450"/>
              <a:gd name="connsiteX1" fmla="*/ 1879600 w 2647950"/>
              <a:gd name="connsiteY1" fmla="*/ 0 h 933450"/>
              <a:gd name="connsiteX2" fmla="*/ 2647950 w 2647950"/>
              <a:gd name="connsiteY2" fmla="*/ 5238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933450"/>
              <a:gd name="connsiteX1" fmla="*/ 1879600 w 2647950"/>
              <a:gd name="connsiteY1" fmla="*/ 0 h 933450"/>
              <a:gd name="connsiteX2" fmla="*/ 2647950 w 2647950"/>
              <a:gd name="connsiteY2" fmla="*/ 5238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933450"/>
              <a:gd name="connsiteX1" fmla="*/ 1901825 w 2647950"/>
              <a:gd name="connsiteY1" fmla="*/ 0 h 933450"/>
              <a:gd name="connsiteX2" fmla="*/ 2647950 w 2647950"/>
              <a:gd name="connsiteY2" fmla="*/ 5238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933450"/>
              <a:gd name="connsiteX1" fmla="*/ 1901825 w 2647950"/>
              <a:gd name="connsiteY1" fmla="*/ 0 h 933450"/>
              <a:gd name="connsiteX2" fmla="*/ 2647950 w 2647950"/>
              <a:gd name="connsiteY2" fmla="*/ 5238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933450"/>
              <a:gd name="connsiteX1" fmla="*/ 1901825 w 2647950"/>
              <a:gd name="connsiteY1" fmla="*/ 0 h 933450"/>
              <a:gd name="connsiteX2" fmla="*/ 2647950 w 2647950"/>
              <a:gd name="connsiteY2" fmla="*/ 5365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933450"/>
              <a:gd name="connsiteX1" fmla="*/ 1901825 w 2647950"/>
              <a:gd name="connsiteY1" fmla="*/ 0 h 933450"/>
              <a:gd name="connsiteX2" fmla="*/ 2647950 w 2647950"/>
              <a:gd name="connsiteY2" fmla="*/ 5365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1024882"/>
              <a:gd name="connsiteX1" fmla="*/ 1901825 w 2647950"/>
              <a:gd name="connsiteY1" fmla="*/ 0 h 1024882"/>
              <a:gd name="connsiteX2" fmla="*/ 2647950 w 2647950"/>
              <a:gd name="connsiteY2" fmla="*/ 536575 h 1024882"/>
              <a:gd name="connsiteX3" fmla="*/ 0 w 2647950"/>
              <a:gd name="connsiteY3" fmla="*/ 933450 h 1024882"/>
              <a:gd name="connsiteX4" fmla="*/ 441325 w 2647950"/>
              <a:gd name="connsiteY4" fmla="*/ 282575 h 1024882"/>
              <a:gd name="connsiteX0" fmla="*/ 441325 w 2647950"/>
              <a:gd name="connsiteY0" fmla="*/ 282575 h 1061655"/>
              <a:gd name="connsiteX1" fmla="*/ 1901825 w 2647950"/>
              <a:gd name="connsiteY1" fmla="*/ 0 h 1061655"/>
              <a:gd name="connsiteX2" fmla="*/ 2647950 w 2647950"/>
              <a:gd name="connsiteY2" fmla="*/ 536575 h 1061655"/>
              <a:gd name="connsiteX3" fmla="*/ 0 w 2647950"/>
              <a:gd name="connsiteY3" fmla="*/ 933450 h 1061655"/>
              <a:gd name="connsiteX4" fmla="*/ 441325 w 2647950"/>
              <a:gd name="connsiteY4" fmla="*/ 282575 h 1061655"/>
              <a:gd name="connsiteX0" fmla="*/ 441325 w 2647950"/>
              <a:gd name="connsiteY0" fmla="*/ 282575 h 1067423"/>
              <a:gd name="connsiteX1" fmla="*/ 1901825 w 2647950"/>
              <a:gd name="connsiteY1" fmla="*/ 0 h 1067423"/>
              <a:gd name="connsiteX2" fmla="*/ 2647950 w 2647950"/>
              <a:gd name="connsiteY2" fmla="*/ 536575 h 1067423"/>
              <a:gd name="connsiteX3" fmla="*/ 0 w 2647950"/>
              <a:gd name="connsiteY3" fmla="*/ 933450 h 1067423"/>
              <a:gd name="connsiteX4" fmla="*/ 441325 w 2647950"/>
              <a:gd name="connsiteY4" fmla="*/ 282575 h 1067423"/>
              <a:gd name="connsiteX0" fmla="*/ 441325 w 2647950"/>
              <a:gd name="connsiteY0" fmla="*/ 282575 h 1067423"/>
              <a:gd name="connsiteX1" fmla="*/ 1901825 w 2647950"/>
              <a:gd name="connsiteY1" fmla="*/ 0 h 1067423"/>
              <a:gd name="connsiteX2" fmla="*/ 2647950 w 2647950"/>
              <a:gd name="connsiteY2" fmla="*/ 536575 h 1067423"/>
              <a:gd name="connsiteX3" fmla="*/ 0 w 2647950"/>
              <a:gd name="connsiteY3" fmla="*/ 933450 h 1067423"/>
              <a:gd name="connsiteX4" fmla="*/ 441325 w 2647950"/>
              <a:gd name="connsiteY4" fmla="*/ 282575 h 1067423"/>
              <a:gd name="connsiteX0" fmla="*/ 441325 w 2647950"/>
              <a:gd name="connsiteY0" fmla="*/ 282575 h 1067423"/>
              <a:gd name="connsiteX1" fmla="*/ 1901825 w 2647950"/>
              <a:gd name="connsiteY1" fmla="*/ 0 h 1067423"/>
              <a:gd name="connsiteX2" fmla="*/ 2647950 w 2647950"/>
              <a:gd name="connsiteY2" fmla="*/ 536575 h 1067423"/>
              <a:gd name="connsiteX3" fmla="*/ 0 w 2647950"/>
              <a:gd name="connsiteY3" fmla="*/ 933450 h 1067423"/>
              <a:gd name="connsiteX4" fmla="*/ 441325 w 2647950"/>
              <a:gd name="connsiteY4" fmla="*/ 282575 h 1067423"/>
              <a:gd name="connsiteX0" fmla="*/ 441325 w 2647950"/>
              <a:gd name="connsiteY0" fmla="*/ 286385 h 1071233"/>
              <a:gd name="connsiteX1" fmla="*/ 1250950 w 2647950"/>
              <a:gd name="connsiteY1" fmla="*/ 356235 h 1071233"/>
              <a:gd name="connsiteX2" fmla="*/ 1901825 w 2647950"/>
              <a:gd name="connsiteY2" fmla="*/ 3810 h 1071233"/>
              <a:gd name="connsiteX3" fmla="*/ 2647950 w 2647950"/>
              <a:gd name="connsiteY3" fmla="*/ 540385 h 1071233"/>
              <a:gd name="connsiteX4" fmla="*/ 0 w 2647950"/>
              <a:gd name="connsiteY4" fmla="*/ 937260 h 1071233"/>
              <a:gd name="connsiteX5" fmla="*/ 441325 w 2647950"/>
              <a:gd name="connsiteY5" fmla="*/ 286385 h 1071233"/>
              <a:gd name="connsiteX0" fmla="*/ 441325 w 2647950"/>
              <a:gd name="connsiteY0" fmla="*/ 286234 h 1071082"/>
              <a:gd name="connsiteX1" fmla="*/ 1254125 w 2647950"/>
              <a:gd name="connsiteY1" fmla="*/ 371959 h 1071082"/>
              <a:gd name="connsiteX2" fmla="*/ 1901825 w 2647950"/>
              <a:gd name="connsiteY2" fmla="*/ 3659 h 1071082"/>
              <a:gd name="connsiteX3" fmla="*/ 2647950 w 2647950"/>
              <a:gd name="connsiteY3" fmla="*/ 540234 h 1071082"/>
              <a:gd name="connsiteX4" fmla="*/ 0 w 2647950"/>
              <a:gd name="connsiteY4" fmla="*/ 937109 h 1071082"/>
              <a:gd name="connsiteX5" fmla="*/ 441325 w 2647950"/>
              <a:gd name="connsiteY5" fmla="*/ 286234 h 1071082"/>
              <a:gd name="connsiteX0" fmla="*/ 441325 w 2647950"/>
              <a:gd name="connsiteY0" fmla="*/ 282575 h 1067423"/>
              <a:gd name="connsiteX1" fmla="*/ 1254125 w 2647950"/>
              <a:gd name="connsiteY1" fmla="*/ 368300 h 1067423"/>
              <a:gd name="connsiteX2" fmla="*/ 1901825 w 2647950"/>
              <a:gd name="connsiteY2" fmla="*/ 0 h 1067423"/>
              <a:gd name="connsiteX3" fmla="*/ 2647950 w 2647950"/>
              <a:gd name="connsiteY3" fmla="*/ 536575 h 1067423"/>
              <a:gd name="connsiteX4" fmla="*/ 0 w 2647950"/>
              <a:gd name="connsiteY4" fmla="*/ 933450 h 1067423"/>
              <a:gd name="connsiteX5" fmla="*/ 441325 w 2647950"/>
              <a:gd name="connsiteY5" fmla="*/ 282575 h 1067423"/>
              <a:gd name="connsiteX0" fmla="*/ 441325 w 2647950"/>
              <a:gd name="connsiteY0" fmla="*/ 282575 h 1067423"/>
              <a:gd name="connsiteX1" fmla="*/ 1254125 w 2647950"/>
              <a:gd name="connsiteY1" fmla="*/ 368300 h 1067423"/>
              <a:gd name="connsiteX2" fmla="*/ 1901825 w 2647950"/>
              <a:gd name="connsiteY2" fmla="*/ 0 h 1067423"/>
              <a:gd name="connsiteX3" fmla="*/ 2647950 w 2647950"/>
              <a:gd name="connsiteY3" fmla="*/ 536575 h 1067423"/>
              <a:gd name="connsiteX4" fmla="*/ 0 w 2647950"/>
              <a:gd name="connsiteY4" fmla="*/ 933450 h 1067423"/>
              <a:gd name="connsiteX5" fmla="*/ 441325 w 2647950"/>
              <a:gd name="connsiteY5" fmla="*/ 282575 h 1067423"/>
              <a:gd name="connsiteX0" fmla="*/ 441325 w 2647950"/>
              <a:gd name="connsiteY0" fmla="*/ 282575 h 1074938"/>
              <a:gd name="connsiteX1" fmla="*/ 1254125 w 2647950"/>
              <a:gd name="connsiteY1" fmla="*/ 368300 h 1074938"/>
              <a:gd name="connsiteX2" fmla="*/ 1901825 w 2647950"/>
              <a:gd name="connsiteY2" fmla="*/ 0 h 1074938"/>
              <a:gd name="connsiteX3" fmla="*/ 2647950 w 2647950"/>
              <a:gd name="connsiteY3" fmla="*/ 536575 h 1074938"/>
              <a:gd name="connsiteX4" fmla="*/ 0 w 2647950"/>
              <a:gd name="connsiteY4" fmla="*/ 942975 h 1074938"/>
              <a:gd name="connsiteX5" fmla="*/ 441325 w 2647950"/>
              <a:gd name="connsiteY5" fmla="*/ 282575 h 1074938"/>
              <a:gd name="connsiteX0" fmla="*/ 441325 w 2647950"/>
              <a:gd name="connsiteY0" fmla="*/ 282575 h 1074938"/>
              <a:gd name="connsiteX1" fmla="*/ 1254125 w 2647950"/>
              <a:gd name="connsiteY1" fmla="*/ 368300 h 1074938"/>
              <a:gd name="connsiteX2" fmla="*/ 1901825 w 2647950"/>
              <a:gd name="connsiteY2" fmla="*/ 0 h 1074938"/>
              <a:gd name="connsiteX3" fmla="*/ 2647950 w 2647950"/>
              <a:gd name="connsiteY3" fmla="*/ 536575 h 1074938"/>
              <a:gd name="connsiteX4" fmla="*/ 0 w 2647950"/>
              <a:gd name="connsiteY4" fmla="*/ 942975 h 1074938"/>
              <a:gd name="connsiteX5" fmla="*/ 441325 w 2647950"/>
              <a:gd name="connsiteY5" fmla="*/ 282575 h 1074938"/>
              <a:gd name="connsiteX0" fmla="*/ 441325 w 2647950"/>
              <a:gd name="connsiteY0" fmla="*/ 289218 h 1081581"/>
              <a:gd name="connsiteX1" fmla="*/ 1901825 w 2647950"/>
              <a:gd name="connsiteY1" fmla="*/ 6643 h 1081581"/>
              <a:gd name="connsiteX2" fmla="*/ 2647950 w 2647950"/>
              <a:gd name="connsiteY2" fmla="*/ 543218 h 1081581"/>
              <a:gd name="connsiteX3" fmla="*/ 0 w 2647950"/>
              <a:gd name="connsiteY3" fmla="*/ 949618 h 1081581"/>
              <a:gd name="connsiteX4" fmla="*/ 441325 w 2647950"/>
              <a:gd name="connsiteY4" fmla="*/ 289218 h 1081581"/>
              <a:gd name="connsiteX0" fmla="*/ 441325 w 2647950"/>
              <a:gd name="connsiteY0" fmla="*/ 304218 h 1096581"/>
              <a:gd name="connsiteX1" fmla="*/ 1901825 w 2647950"/>
              <a:gd name="connsiteY1" fmla="*/ 21643 h 1096581"/>
              <a:gd name="connsiteX2" fmla="*/ 2647950 w 2647950"/>
              <a:gd name="connsiteY2" fmla="*/ 558218 h 1096581"/>
              <a:gd name="connsiteX3" fmla="*/ 0 w 2647950"/>
              <a:gd name="connsiteY3" fmla="*/ 964618 h 1096581"/>
              <a:gd name="connsiteX4" fmla="*/ 441325 w 2647950"/>
              <a:gd name="connsiteY4" fmla="*/ 304218 h 1096581"/>
              <a:gd name="connsiteX0" fmla="*/ 441325 w 2647950"/>
              <a:gd name="connsiteY0" fmla="*/ 319879 h 1112242"/>
              <a:gd name="connsiteX1" fmla="*/ 1901825 w 2647950"/>
              <a:gd name="connsiteY1" fmla="*/ 37304 h 1112242"/>
              <a:gd name="connsiteX2" fmla="*/ 2647950 w 2647950"/>
              <a:gd name="connsiteY2" fmla="*/ 573879 h 1112242"/>
              <a:gd name="connsiteX3" fmla="*/ 0 w 2647950"/>
              <a:gd name="connsiteY3" fmla="*/ 980279 h 1112242"/>
              <a:gd name="connsiteX4" fmla="*/ 441325 w 2647950"/>
              <a:gd name="connsiteY4" fmla="*/ 319879 h 1112242"/>
              <a:gd name="connsiteX0" fmla="*/ 441325 w 2647950"/>
              <a:gd name="connsiteY0" fmla="*/ 319879 h 1112242"/>
              <a:gd name="connsiteX1" fmla="*/ 1901825 w 2647950"/>
              <a:gd name="connsiteY1" fmla="*/ 37304 h 1112242"/>
              <a:gd name="connsiteX2" fmla="*/ 2647950 w 2647950"/>
              <a:gd name="connsiteY2" fmla="*/ 573879 h 1112242"/>
              <a:gd name="connsiteX3" fmla="*/ 0 w 2647950"/>
              <a:gd name="connsiteY3" fmla="*/ 980279 h 1112242"/>
              <a:gd name="connsiteX4" fmla="*/ 441325 w 2647950"/>
              <a:gd name="connsiteY4" fmla="*/ 319879 h 1112242"/>
              <a:gd name="connsiteX0" fmla="*/ 441325 w 2647950"/>
              <a:gd name="connsiteY0" fmla="*/ 337724 h 1130087"/>
              <a:gd name="connsiteX1" fmla="*/ 1901825 w 2647950"/>
              <a:gd name="connsiteY1" fmla="*/ 55149 h 1130087"/>
              <a:gd name="connsiteX2" fmla="*/ 2647950 w 2647950"/>
              <a:gd name="connsiteY2" fmla="*/ 591724 h 1130087"/>
              <a:gd name="connsiteX3" fmla="*/ 0 w 2647950"/>
              <a:gd name="connsiteY3" fmla="*/ 998124 h 1130087"/>
              <a:gd name="connsiteX4" fmla="*/ 441325 w 2647950"/>
              <a:gd name="connsiteY4" fmla="*/ 337724 h 1130087"/>
              <a:gd name="connsiteX0" fmla="*/ 441325 w 2647950"/>
              <a:gd name="connsiteY0" fmla="*/ 337724 h 1130087"/>
              <a:gd name="connsiteX1" fmla="*/ 1901825 w 2647950"/>
              <a:gd name="connsiteY1" fmla="*/ 55149 h 1130087"/>
              <a:gd name="connsiteX2" fmla="*/ 2647950 w 2647950"/>
              <a:gd name="connsiteY2" fmla="*/ 591724 h 1130087"/>
              <a:gd name="connsiteX3" fmla="*/ 0 w 2647950"/>
              <a:gd name="connsiteY3" fmla="*/ 998124 h 1130087"/>
              <a:gd name="connsiteX4" fmla="*/ 441325 w 2647950"/>
              <a:gd name="connsiteY4" fmla="*/ 337724 h 1130087"/>
              <a:gd name="connsiteX0" fmla="*/ 441325 w 2647950"/>
              <a:gd name="connsiteY0" fmla="*/ 342515 h 1134878"/>
              <a:gd name="connsiteX1" fmla="*/ 1901825 w 2647950"/>
              <a:gd name="connsiteY1" fmla="*/ 59940 h 1134878"/>
              <a:gd name="connsiteX2" fmla="*/ 2647950 w 2647950"/>
              <a:gd name="connsiteY2" fmla="*/ 596515 h 1134878"/>
              <a:gd name="connsiteX3" fmla="*/ 0 w 2647950"/>
              <a:gd name="connsiteY3" fmla="*/ 1002915 h 1134878"/>
              <a:gd name="connsiteX4" fmla="*/ 441325 w 2647950"/>
              <a:gd name="connsiteY4" fmla="*/ 342515 h 1134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7950" h="1134878">
                <a:moveTo>
                  <a:pt x="441325" y="342515"/>
                </a:moveTo>
                <a:cubicBezTo>
                  <a:pt x="934509" y="-19435"/>
                  <a:pt x="1398323" y="-58593"/>
                  <a:pt x="1901825" y="59940"/>
                </a:cubicBezTo>
                <a:cubicBezTo>
                  <a:pt x="2177785" y="129790"/>
                  <a:pt x="2509308" y="431415"/>
                  <a:pt x="2647950" y="596515"/>
                </a:cubicBezTo>
                <a:cubicBezTo>
                  <a:pt x="1943100" y="1030432"/>
                  <a:pt x="660400" y="1315123"/>
                  <a:pt x="0" y="1002915"/>
                </a:cubicBezTo>
                <a:cubicBezTo>
                  <a:pt x="32808" y="871682"/>
                  <a:pt x="179123" y="532486"/>
                  <a:pt x="441325" y="342515"/>
                </a:cubicBezTo>
                <a:close/>
              </a:path>
            </a:pathLst>
          </a:custGeom>
          <a:gradFill flip="none" rotWithShape="1">
            <a:gsLst>
              <a:gs pos="0">
                <a:srgbClr val="FEDD03"/>
              </a:gs>
              <a:gs pos="35000">
                <a:srgbClr val="FEDA00"/>
              </a:gs>
              <a:gs pos="90000">
                <a:srgbClr val="BA5001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951412" y="3022672"/>
            <a:ext cx="3018420" cy="1391676"/>
          </a:xfrm>
          <a:custGeom>
            <a:avLst/>
            <a:gdLst>
              <a:gd name="connsiteX0" fmla="*/ 2676525 w 2994025"/>
              <a:gd name="connsiteY0" fmla="*/ 0 h 1257300"/>
              <a:gd name="connsiteX1" fmla="*/ 2994025 w 2994025"/>
              <a:gd name="connsiteY1" fmla="*/ 784225 h 1257300"/>
              <a:gd name="connsiteX2" fmla="*/ 0 w 2994025"/>
              <a:gd name="connsiteY2" fmla="*/ 1257300 h 1257300"/>
              <a:gd name="connsiteX3" fmla="*/ 38100 w 2994025"/>
              <a:gd name="connsiteY3" fmla="*/ 485775 h 1257300"/>
              <a:gd name="connsiteX4" fmla="*/ 2676525 w 2994025"/>
              <a:gd name="connsiteY4" fmla="*/ 0 h 1257300"/>
              <a:gd name="connsiteX0" fmla="*/ 2676525 w 2994025"/>
              <a:gd name="connsiteY0" fmla="*/ 0 h 1257300"/>
              <a:gd name="connsiteX1" fmla="*/ 2994025 w 2994025"/>
              <a:gd name="connsiteY1" fmla="*/ 784225 h 1257300"/>
              <a:gd name="connsiteX2" fmla="*/ 0 w 2994025"/>
              <a:gd name="connsiteY2" fmla="*/ 1257300 h 1257300"/>
              <a:gd name="connsiteX3" fmla="*/ 38100 w 2994025"/>
              <a:gd name="connsiteY3" fmla="*/ 485775 h 1257300"/>
              <a:gd name="connsiteX4" fmla="*/ 2676525 w 2994025"/>
              <a:gd name="connsiteY4" fmla="*/ 0 h 1257300"/>
              <a:gd name="connsiteX0" fmla="*/ 2676525 w 2994025"/>
              <a:gd name="connsiteY0" fmla="*/ 0 h 1257300"/>
              <a:gd name="connsiteX1" fmla="*/ 2994025 w 2994025"/>
              <a:gd name="connsiteY1" fmla="*/ 784225 h 1257300"/>
              <a:gd name="connsiteX2" fmla="*/ 0 w 2994025"/>
              <a:gd name="connsiteY2" fmla="*/ 1257300 h 1257300"/>
              <a:gd name="connsiteX3" fmla="*/ 38100 w 2994025"/>
              <a:gd name="connsiteY3" fmla="*/ 485775 h 1257300"/>
              <a:gd name="connsiteX4" fmla="*/ 2676525 w 2994025"/>
              <a:gd name="connsiteY4" fmla="*/ 0 h 1257300"/>
              <a:gd name="connsiteX0" fmla="*/ 2676525 w 2994025"/>
              <a:gd name="connsiteY0" fmla="*/ 0 h 1257300"/>
              <a:gd name="connsiteX1" fmla="*/ 2994025 w 2994025"/>
              <a:gd name="connsiteY1" fmla="*/ 784225 h 1257300"/>
              <a:gd name="connsiteX2" fmla="*/ 0 w 2994025"/>
              <a:gd name="connsiteY2" fmla="*/ 1257300 h 1257300"/>
              <a:gd name="connsiteX3" fmla="*/ 38100 w 2994025"/>
              <a:gd name="connsiteY3" fmla="*/ 485775 h 1257300"/>
              <a:gd name="connsiteX4" fmla="*/ 2676525 w 2994025"/>
              <a:gd name="connsiteY4" fmla="*/ 0 h 1257300"/>
              <a:gd name="connsiteX0" fmla="*/ 2676525 w 2994025"/>
              <a:gd name="connsiteY0" fmla="*/ 0 h 1257300"/>
              <a:gd name="connsiteX1" fmla="*/ 2994025 w 2994025"/>
              <a:gd name="connsiteY1" fmla="*/ 784225 h 1257300"/>
              <a:gd name="connsiteX2" fmla="*/ 0 w 2994025"/>
              <a:gd name="connsiteY2" fmla="*/ 1257300 h 1257300"/>
              <a:gd name="connsiteX3" fmla="*/ 38100 w 2994025"/>
              <a:gd name="connsiteY3" fmla="*/ 485775 h 1257300"/>
              <a:gd name="connsiteX4" fmla="*/ 2676525 w 2994025"/>
              <a:gd name="connsiteY4" fmla="*/ 0 h 1257300"/>
              <a:gd name="connsiteX0" fmla="*/ 2676525 w 2994025"/>
              <a:gd name="connsiteY0" fmla="*/ 0 h 1257300"/>
              <a:gd name="connsiteX1" fmla="*/ 2994025 w 2994025"/>
              <a:gd name="connsiteY1" fmla="*/ 784225 h 1257300"/>
              <a:gd name="connsiteX2" fmla="*/ 0 w 2994025"/>
              <a:gd name="connsiteY2" fmla="*/ 1257300 h 1257300"/>
              <a:gd name="connsiteX3" fmla="*/ 38100 w 2994025"/>
              <a:gd name="connsiteY3" fmla="*/ 485775 h 1257300"/>
              <a:gd name="connsiteX4" fmla="*/ 2676525 w 2994025"/>
              <a:gd name="connsiteY4" fmla="*/ 0 h 1257300"/>
              <a:gd name="connsiteX0" fmla="*/ 2676525 w 2994025"/>
              <a:gd name="connsiteY0" fmla="*/ 0 h 1257300"/>
              <a:gd name="connsiteX1" fmla="*/ 2994025 w 2994025"/>
              <a:gd name="connsiteY1" fmla="*/ 784225 h 1257300"/>
              <a:gd name="connsiteX2" fmla="*/ 0 w 2994025"/>
              <a:gd name="connsiteY2" fmla="*/ 1257300 h 1257300"/>
              <a:gd name="connsiteX3" fmla="*/ 38100 w 2994025"/>
              <a:gd name="connsiteY3" fmla="*/ 485775 h 1257300"/>
              <a:gd name="connsiteX4" fmla="*/ 2676525 w 2994025"/>
              <a:gd name="connsiteY4" fmla="*/ 0 h 1257300"/>
              <a:gd name="connsiteX0" fmla="*/ 2678969 w 2996469"/>
              <a:gd name="connsiteY0" fmla="*/ 0 h 1257300"/>
              <a:gd name="connsiteX1" fmla="*/ 2996469 w 2996469"/>
              <a:gd name="connsiteY1" fmla="*/ 784225 h 1257300"/>
              <a:gd name="connsiteX2" fmla="*/ 2444 w 2996469"/>
              <a:gd name="connsiteY2" fmla="*/ 1257300 h 1257300"/>
              <a:gd name="connsiteX3" fmla="*/ 40544 w 2996469"/>
              <a:gd name="connsiteY3" fmla="*/ 485775 h 1257300"/>
              <a:gd name="connsiteX4" fmla="*/ 2678969 w 2996469"/>
              <a:gd name="connsiteY4" fmla="*/ 0 h 1257300"/>
              <a:gd name="connsiteX0" fmla="*/ 2703838 w 3021338"/>
              <a:gd name="connsiteY0" fmla="*/ 0 h 1257300"/>
              <a:gd name="connsiteX1" fmla="*/ 3021338 w 3021338"/>
              <a:gd name="connsiteY1" fmla="*/ 784225 h 1257300"/>
              <a:gd name="connsiteX2" fmla="*/ 27313 w 3021338"/>
              <a:gd name="connsiteY2" fmla="*/ 1257300 h 1257300"/>
              <a:gd name="connsiteX3" fmla="*/ 65413 w 3021338"/>
              <a:gd name="connsiteY3" fmla="*/ 485775 h 1257300"/>
              <a:gd name="connsiteX4" fmla="*/ 2703838 w 3021338"/>
              <a:gd name="connsiteY4" fmla="*/ 0 h 1257300"/>
              <a:gd name="connsiteX0" fmla="*/ 2703838 w 3021338"/>
              <a:gd name="connsiteY0" fmla="*/ 0 h 1257300"/>
              <a:gd name="connsiteX1" fmla="*/ 3021338 w 3021338"/>
              <a:gd name="connsiteY1" fmla="*/ 784225 h 1257300"/>
              <a:gd name="connsiteX2" fmla="*/ 27313 w 3021338"/>
              <a:gd name="connsiteY2" fmla="*/ 1257300 h 1257300"/>
              <a:gd name="connsiteX3" fmla="*/ 65413 w 3021338"/>
              <a:gd name="connsiteY3" fmla="*/ 485775 h 1257300"/>
              <a:gd name="connsiteX4" fmla="*/ 2703838 w 3021338"/>
              <a:gd name="connsiteY4" fmla="*/ 0 h 1257300"/>
              <a:gd name="connsiteX0" fmla="*/ 2703838 w 3021338"/>
              <a:gd name="connsiteY0" fmla="*/ 0 h 1257300"/>
              <a:gd name="connsiteX1" fmla="*/ 3021338 w 3021338"/>
              <a:gd name="connsiteY1" fmla="*/ 784225 h 1257300"/>
              <a:gd name="connsiteX2" fmla="*/ 27313 w 3021338"/>
              <a:gd name="connsiteY2" fmla="*/ 1257300 h 1257300"/>
              <a:gd name="connsiteX3" fmla="*/ 65413 w 3021338"/>
              <a:gd name="connsiteY3" fmla="*/ 485775 h 1257300"/>
              <a:gd name="connsiteX4" fmla="*/ 2703838 w 3021338"/>
              <a:gd name="connsiteY4" fmla="*/ 0 h 1257300"/>
              <a:gd name="connsiteX0" fmla="*/ 2703838 w 3021338"/>
              <a:gd name="connsiteY0" fmla="*/ 0 h 1257300"/>
              <a:gd name="connsiteX1" fmla="*/ 3021338 w 3021338"/>
              <a:gd name="connsiteY1" fmla="*/ 784225 h 1257300"/>
              <a:gd name="connsiteX2" fmla="*/ 27313 w 3021338"/>
              <a:gd name="connsiteY2" fmla="*/ 1257300 h 1257300"/>
              <a:gd name="connsiteX3" fmla="*/ 65413 w 3021338"/>
              <a:gd name="connsiteY3" fmla="*/ 485775 h 1257300"/>
              <a:gd name="connsiteX4" fmla="*/ 2703838 w 3021338"/>
              <a:gd name="connsiteY4" fmla="*/ 0 h 1257300"/>
              <a:gd name="connsiteX0" fmla="*/ 2703838 w 3021338"/>
              <a:gd name="connsiteY0" fmla="*/ 0 h 1257300"/>
              <a:gd name="connsiteX1" fmla="*/ 3021338 w 3021338"/>
              <a:gd name="connsiteY1" fmla="*/ 784225 h 1257300"/>
              <a:gd name="connsiteX2" fmla="*/ 27313 w 3021338"/>
              <a:gd name="connsiteY2" fmla="*/ 1257300 h 1257300"/>
              <a:gd name="connsiteX3" fmla="*/ 65413 w 3021338"/>
              <a:gd name="connsiteY3" fmla="*/ 485775 h 1257300"/>
              <a:gd name="connsiteX4" fmla="*/ 2703838 w 3021338"/>
              <a:gd name="connsiteY4" fmla="*/ 0 h 1257300"/>
              <a:gd name="connsiteX0" fmla="*/ 2703838 w 3021338"/>
              <a:gd name="connsiteY0" fmla="*/ 0 h 1360245"/>
              <a:gd name="connsiteX1" fmla="*/ 3021338 w 3021338"/>
              <a:gd name="connsiteY1" fmla="*/ 784225 h 1360245"/>
              <a:gd name="connsiteX2" fmla="*/ 27313 w 3021338"/>
              <a:gd name="connsiteY2" fmla="*/ 1257300 h 1360245"/>
              <a:gd name="connsiteX3" fmla="*/ 65413 w 3021338"/>
              <a:gd name="connsiteY3" fmla="*/ 485775 h 1360245"/>
              <a:gd name="connsiteX4" fmla="*/ 2703838 w 3021338"/>
              <a:gd name="connsiteY4" fmla="*/ 0 h 1360245"/>
              <a:gd name="connsiteX0" fmla="*/ 2703838 w 3021338"/>
              <a:gd name="connsiteY0" fmla="*/ 0 h 1391676"/>
              <a:gd name="connsiteX1" fmla="*/ 3021338 w 3021338"/>
              <a:gd name="connsiteY1" fmla="*/ 784225 h 1391676"/>
              <a:gd name="connsiteX2" fmla="*/ 27313 w 3021338"/>
              <a:gd name="connsiteY2" fmla="*/ 1257300 h 1391676"/>
              <a:gd name="connsiteX3" fmla="*/ 65413 w 3021338"/>
              <a:gd name="connsiteY3" fmla="*/ 485775 h 1391676"/>
              <a:gd name="connsiteX4" fmla="*/ 2703838 w 3021338"/>
              <a:gd name="connsiteY4" fmla="*/ 0 h 1391676"/>
              <a:gd name="connsiteX0" fmla="*/ 2700920 w 3018420"/>
              <a:gd name="connsiteY0" fmla="*/ 0 h 1391676"/>
              <a:gd name="connsiteX1" fmla="*/ 3018420 w 3018420"/>
              <a:gd name="connsiteY1" fmla="*/ 784225 h 1391676"/>
              <a:gd name="connsiteX2" fmla="*/ 24395 w 3018420"/>
              <a:gd name="connsiteY2" fmla="*/ 1257300 h 1391676"/>
              <a:gd name="connsiteX3" fmla="*/ 72020 w 3018420"/>
              <a:gd name="connsiteY3" fmla="*/ 490538 h 1391676"/>
              <a:gd name="connsiteX4" fmla="*/ 2700920 w 3018420"/>
              <a:gd name="connsiteY4" fmla="*/ 0 h 139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8420" h="1391676">
                <a:moveTo>
                  <a:pt x="2700920" y="0"/>
                </a:moveTo>
                <a:cubicBezTo>
                  <a:pt x="2905178" y="239183"/>
                  <a:pt x="2982437" y="532342"/>
                  <a:pt x="3018420" y="784225"/>
                </a:cubicBezTo>
                <a:cubicBezTo>
                  <a:pt x="2398237" y="1192742"/>
                  <a:pt x="1060503" y="1613958"/>
                  <a:pt x="24395" y="1257300"/>
                </a:cubicBezTo>
                <a:cubicBezTo>
                  <a:pt x="-23230" y="1006475"/>
                  <a:pt x="2170" y="754063"/>
                  <a:pt x="72020" y="490538"/>
                </a:cubicBezTo>
                <a:cubicBezTo>
                  <a:pt x="938795" y="842963"/>
                  <a:pt x="2818395" y="241300"/>
                  <a:pt x="2700920" y="0"/>
                </a:cubicBezTo>
                <a:close/>
              </a:path>
            </a:pathLst>
          </a:custGeom>
          <a:gradFill flip="none" rotWithShape="1">
            <a:gsLst>
              <a:gs pos="0">
                <a:srgbClr val="07E3FD"/>
              </a:gs>
              <a:gs pos="49000">
                <a:srgbClr val="07E3FD"/>
              </a:gs>
              <a:gs pos="91000">
                <a:srgbClr val="00546B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52400" dist="76200" dir="16200000" sx="95000" sy="95000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969457" y="3670371"/>
            <a:ext cx="3054756" cy="1433428"/>
          </a:xfrm>
          <a:custGeom>
            <a:avLst/>
            <a:gdLst>
              <a:gd name="connsiteX0" fmla="*/ 0 w 3035300"/>
              <a:gd name="connsiteY0" fmla="*/ 568325 h 1320800"/>
              <a:gd name="connsiteX1" fmla="*/ 3035300 w 3035300"/>
              <a:gd name="connsiteY1" fmla="*/ 0 h 1320800"/>
              <a:gd name="connsiteX2" fmla="*/ 2876550 w 3035300"/>
              <a:gd name="connsiteY2" fmla="*/ 1003300 h 1320800"/>
              <a:gd name="connsiteX3" fmla="*/ 374650 w 3035300"/>
              <a:gd name="connsiteY3" fmla="*/ 1320800 h 1320800"/>
              <a:gd name="connsiteX4" fmla="*/ 0 w 3035300"/>
              <a:gd name="connsiteY4" fmla="*/ 568325 h 1320800"/>
              <a:gd name="connsiteX0" fmla="*/ 0 w 3050762"/>
              <a:gd name="connsiteY0" fmla="*/ 568325 h 1320800"/>
              <a:gd name="connsiteX1" fmla="*/ 3035300 w 3050762"/>
              <a:gd name="connsiteY1" fmla="*/ 0 h 1320800"/>
              <a:gd name="connsiteX2" fmla="*/ 2876550 w 3050762"/>
              <a:gd name="connsiteY2" fmla="*/ 1003300 h 1320800"/>
              <a:gd name="connsiteX3" fmla="*/ 374650 w 3050762"/>
              <a:gd name="connsiteY3" fmla="*/ 1320800 h 1320800"/>
              <a:gd name="connsiteX4" fmla="*/ 0 w 3050762"/>
              <a:gd name="connsiteY4" fmla="*/ 568325 h 1320800"/>
              <a:gd name="connsiteX0" fmla="*/ 0 w 3054756"/>
              <a:gd name="connsiteY0" fmla="*/ 568325 h 1320800"/>
              <a:gd name="connsiteX1" fmla="*/ 3035300 w 3054756"/>
              <a:gd name="connsiteY1" fmla="*/ 0 h 1320800"/>
              <a:gd name="connsiteX2" fmla="*/ 2876550 w 3054756"/>
              <a:gd name="connsiteY2" fmla="*/ 1003300 h 1320800"/>
              <a:gd name="connsiteX3" fmla="*/ 374650 w 3054756"/>
              <a:gd name="connsiteY3" fmla="*/ 1320800 h 1320800"/>
              <a:gd name="connsiteX4" fmla="*/ 0 w 3054756"/>
              <a:gd name="connsiteY4" fmla="*/ 568325 h 1320800"/>
              <a:gd name="connsiteX0" fmla="*/ 0 w 3054756"/>
              <a:gd name="connsiteY0" fmla="*/ 568325 h 1320800"/>
              <a:gd name="connsiteX1" fmla="*/ 3035300 w 3054756"/>
              <a:gd name="connsiteY1" fmla="*/ 0 h 1320800"/>
              <a:gd name="connsiteX2" fmla="*/ 2876550 w 3054756"/>
              <a:gd name="connsiteY2" fmla="*/ 1003300 h 1320800"/>
              <a:gd name="connsiteX3" fmla="*/ 374650 w 3054756"/>
              <a:gd name="connsiteY3" fmla="*/ 1320800 h 1320800"/>
              <a:gd name="connsiteX4" fmla="*/ 0 w 3054756"/>
              <a:gd name="connsiteY4" fmla="*/ 568325 h 1320800"/>
              <a:gd name="connsiteX0" fmla="*/ 0 w 3054756"/>
              <a:gd name="connsiteY0" fmla="*/ 568325 h 1320800"/>
              <a:gd name="connsiteX1" fmla="*/ 3035300 w 3054756"/>
              <a:gd name="connsiteY1" fmla="*/ 0 h 1320800"/>
              <a:gd name="connsiteX2" fmla="*/ 2876550 w 3054756"/>
              <a:gd name="connsiteY2" fmla="*/ 1003300 h 1320800"/>
              <a:gd name="connsiteX3" fmla="*/ 374650 w 3054756"/>
              <a:gd name="connsiteY3" fmla="*/ 1320800 h 1320800"/>
              <a:gd name="connsiteX4" fmla="*/ 0 w 3054756"/>
              <a:gd name="connsiteY4" fmla="*/ 568325 h 1320800"/>
              <a:gd name="connsiteX0" fmla="*/ 0 w 3054756"/>
              <a:gd name="connsiteY0" fmla="*/ 568325 h 1401450"/>
              <a:gd name="connsiteX1" fmla="*/ 3035300 w 3054756"/>
              <a:gd name="connsiteY1" fmla="*/ 0 h 1401450"/>
              <a:gd name="connsiteX2" fmla="*/ 2876550 w 3054756"/>
              <a:gd name="connsiteY2" fmla="*/ 1003300 h 1401450"/>
              <a:gd name="connsiteX3" fmla="*/ 374650 w 3054756"/>
              <a:gd name="connsiteY3" fmla="*/ 1320800 h 1401450"/>
              <a:gd name="connsiteX4" fmla="*/ 0 w 3054756"/>
              <a:gd name="connsiteY4" fmla="*/ 568325 h 1401450"/>
              <a:gd name="connsiteX0" fmla="*/ 0 w 3054756"/>
              <a:gd name="connsiteY0" fmla="*/ 568325 h 1433428"/>
              <a:gd name="connsiteX1" fmla="*/ 3035300 w 3054756"/>
              <a:gd name="connsiteY1" fmla="*/ 0 h 1433428"/>
              <a:gd name="connsiteX2" fmla="*/ 2876550 w 3054756"/>
              <a:gd name="connsiteY2" fmla="*/ 1003300 h 1433428"/>
              <a:gd name="connsiteX3" fmla="*/ 374650 w 3054756"/>
              <a:gd name="connsiteY3" fmla="*/ 1320800 h 1433428"/>
              <a:gd name="connsiteX4" fmla="*/ 0 w 3054756"/>
              <a:gd name="connsiteY4" fmla="*/ 568325 h 1433428"/>
              <a:gd name="connsiteX0" fmla="*/ 0 w 3054756"/>
              <a:gd name="connsiteY0" fmla="*/ 568325 h 1433428"/>
              <a:gd name="connsiteX1" fmla="*/ 3035300 w 3054756"/>
              <a:gd name="connsiteY1" fmla="*/ 0 h 1433428"/>
              <a:gd name="connsiteX2" fmla="*/ 2876550 w 3054756"/>
              <a:gd name="connsiteY2" fmla="*/ 1003300 h 1433428"/>
              <a:gd name="connsiteX3" fmla="*/ 374650 w 3054756"/>
              <a:gd name="connsiteY3" fmla="*/ 1320800 h 1433428"/>
              <a:gd name="connsiteX4" fmla="*/ 0 w 3054756"/>
              <a:gd name="connsiteY4" fmla="*/ 568325 h 1433428"/>
              <a:gd name="connsiteX0" fmla="*/ 0 w 3054756"/>
              <a:gd name="connsiteY0" fmla="*/ 568325 h 1433428"/>
              <a:gd name="connsiteX1" fmla="*/ 3035300 w 3054756"/>
              <a:gd name="connsiteY1" fmla="*/ 0 h 1433428"/>
              <a:gd name="connsiteX2" fmla="*/ 2876550 w 3054756"/>
              <a:gd name="connsiteY2" fmla="*/ 1003300 h 1433428"/>
              <a:gd name="connsiteX3" fmla="*/ 374650 w 3054756"/>
              <a:gd name="connsiteY3" fmla="*/ 1320800 h 1433428"/>
              <a:gd name="connsiteX4" fmla="*/ 0 w 3054756"/>
              <a:gd name="connsiteY4" fmla="*/ 568325 h 1433428"/>
              <a:gd name="connsiteX0" fmla="*/ 0 w 3054756"/>
              <a:gd name="connsiteY0" fmla="*/ 568325 h 1433428"/>
              <a:gd name="connsiteX1" fmla="*/ 3035300 w 3054756"/>
              <a:gd name="connsiteY1" fmla="*/ 0 h 1433428"/>
              <a:gd name="connsiteX2" fmla="*/ 2876550 w 3054756"/>
              <a:gd name="connsiteY2" fmla="*/ 1003300 h 1433428"/>
              <a:gd name="connsiteX3" fmla="*/ 374650 w 3054756"/>
              <a:gd name="connsiteY3" fmla="*/ 1320800 h 1433428"/>
              <a:gd name="connsiteX4" fmla="*/ 0 w 3054756"/>
              <a:gd name="connsiteY4" fmla="*/ 568325 h 1433428"/>
              <a:gd name="connsiteX0" fmla="*/ 0 w 3054756"/>
              <a:gd name="connsiteY0" fmla="*/ 568325 h 1433428"/>
              <a:gd name="connsiteX1" fmla="*/ 3035300 w 3054756"/>
              <a:gd name="connsiteY1" fmla="*/ 0 h 1433428"/>
              <a:gd name="connsiteX2" fmla="*/ 2876550 w 3054756"/>
              <a:gd name="connsiteY2" fmla="*/ 1003300 h 1433428"/>
              <a:gd name="connsiteX3" fmla="*/ 374650 w 3054756"/>
              <a:gd name="connsiteY3" fmla="*/ 1320800 h 1433428"/>
              <a:gd name="connsiteX4" fmla="*/ 0 w 3054756"/>
              <a:gd name="connsiteY4" fmla="*/ 568325 h 1433428"/>
              <a:gd name="connsiteX0" fmla="*/ 0 w 3054756"/>
              <a:gd name="connsiteY0" fmla="*/ 568325 h 1433428"/>
              <a:gd name="connsiteX1" fmla="*/ 3035300 w 3054756"/>
              <a:gd name="connsiteY1" fmla="*/ 0 h 1433428"/>
              <a:gd name="connsiteX2" fmla="*/ 2876550 w 3054756"/>
              <a:gd name="connsiteY2" fmla="*/ 1003300 h 1433428"/>
              <a:gd name="connsiteX3" fmla="*/ 374650 w 3054756"/>
              <a:gd name="connsiteY3" fmla="*/ 1320800 h 1433428"/>
              <a:gd name="connsiteX4" fmla="*/ 0 w 3054756"/>
              <a:gd name="connsiteY4" fmla="*/ 568325 h 143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4756" h="1433428">
                <a:moveTo>
                  <a:pt x="0" y="568325"/>
                </a:moveTo>
                <a:cubicBezTo>
                  <a:pt x="903817" y="966258"/>
                  <a:pt x="3058583" y="306917"/>
                  <a:pt x="3035300" y="0"/>
                </a:cubicBezTo>
                <a:cubicBezTo>
                  <a:pt x="3103033" y="470958"/>
                  <a:pt x="2980267" y="792692"/>
                  <a:pt x="2876550" y="1003300"/>
                </a:cubicBezTo>
                <a:cubicBezTo>
                  <a:pt x="2268008" y="1334558"/>
                  <a:pt x="1170517" y="1589617"/>
                  <a:pt x="374650" y="1320800"/>
                </a:cubicBezTo>
                <a:cubicBezTo>
                  <a:pt x="271992" y="1203325"/>
                  <a:pt x="48683" y="923925"/>
                  <a:pt x="0" y="568325"/>
                </a:cubicBezTo>
                <a:close/>
              </a:path>
            </a:pathLst>
          </a:custGeom>
          <a:gradFill flip="none" rotWithShape="1">
            <a:gsLst>
              <a:gs pos="0">
                <a:srgbClr val="58E54D"/>
              </a:gs>
              <a:gs pos="39000">
                <a:srgbClr val="58E54D"/>
              </a:gs>
              <a:gs pos="80000">
                <a:srgbClr val="0A6219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52400" dist="63500" dir="16200000" sx="96000" sy="96000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4582" y="4460946"/>
            <a:ext cx="2657475" cy="1014119"/>
          </a:xfrm>
          <a:custGeom>
            <a:avLst/>
            <a:gdLst>
              <a:gd name="connsiteX0" fmla="*/ 0 w 2657475"/>
              <a:gd name="connsiteY0" fmla="*/ 520700 h 968375"/>
              <a:gd name="connsiteX1" fmla="*/ 2657475 w 2657475"/>
              <a:gd name="connsiteY1" fmla="*/ 0 h 968375"/>
              <a:gd name="connsiteX2" fmla="*/ 1568450 w 2657475"/>
              <a:gd name="connsiteY2" fmla="*/ 968375 h 968375"/>
              <a:gd name="connsiteX3" fmla="*/ 0 w 2657475"/>
              <a:gd name="connsiteY3" fmla="*/ 520700 h 968375"/>
              <a:gd name="connsiteX0" fmla="*/ 0 w 2657475"/>
              <a:gd name="connsiteY0" fmla="*/ 520700 h 981075"/>
              <a:gd name="connsiteX1" fmla="*/ 2657475 w 2657475"/>
              <a:gd name="connsiteY1" fmla="*/ 0 h 981075"/>
              <a:gd name="connsiteX2" fmla="*/ 1565275 w 2657475"/>
              <a:gd name="connsiteY2" fmla="*/ 981075 h 981075"/>
              <a:gd name="connsiteX3" fmla="*/ 0 w 2657475"/>
              <a:gd name="connsiteY3" fmla="*/ 520700 h 981075"/>
              <a:gd name="connsiteX0" fmla="*/ 0 w 2657475"/>
              <a:gd name="connsiteY0" fmla="*/ 520700 h 977900"/>
              <a:gd name="connsiteX1" fmla="*/ 2657475 w 2657475"/>
              <a:gd name="connsiteY1" fmla="*/ 0 h 977900"/>
              <a:gd name="connsiteX2" fmla="*/ 1555750 w 2657475"/>
              <a:gd name="connsiteY2" fmla="*/ 977900 h 977900"/>
              <a:gd name="connsiteX3" fmla="*/ 0 w 2657475"/>
              <a:gd name="connsiteY3" fmla="*/ 520700 h 977900"/>
              <a:gd name="connsiteX0" fmla="*/ 0 w 2657475"/>
              <a:gd name="connsiteY0" fmla="*/ 520700 h 977900"/>
              <a:gd name="connsiteX1" fmla="*/ 2657475 w 2657475"/>
              <a:gd name="connsiteY1" fmla="*/ 0 h 977900"/>
              <a:gd name="connsiteX2" fmla="*/ 1555750 w 2657475"/>
              <a:gd name="connsiteY2" fmla="*/ 977900 h 977900"/>
              <a:gd name="connsiteX3" fmla="*/ 0 w 2657475"/>
              <a:gd name="connsiteY3" fmla="*/ 520700 h 977900"/>
              <a:gd name="connsiteX0" fmla="*/ 0 w 2657475"/>
              <a:gd name="connsiteY0" fmla="*/ 520700 h 977900"/>
              <a:gd name="connsiteX1" fmla="*/ 2657475 w 2657475"/>
              <a:gd name="connsiteY1" fmla="*/ 0 h 977900"/>
              <a:gd name="connsiteX2" fmla="*/ 1555750 w 2657475"/>
              <a:gd name="connsiteY2" fmla="*/ 977900 h 977900"/>
              <a:gd name="connsiteX3" fmla="*/ 0 w 2657475"/>
              <a:gd name="connsiteY3" fmla="*/ 520700 h 977900"/>
              <a:gd name="connsiteX0" fmla="*/ 0 w 2657475"/>
              <a:gd name="connsiteY0" fmla="*/ 520700 h 971550"/>
              <a:gd name="connsiteX1" fmla="*/ 2657475 w 2657475"/>
              <a:gd name="connsiteY1" fmla="*/ 0 h 971550"/>
              <a:gd name="connsiteX2" fmla="*/ 1546225 w 2657475"/>
              <a:gd name="connsiteY2" fmla="*/ 971550 h 971550"/>
              <a:gd name="connsiteX3" fmla="*/ 0 w 2657475"/>
              <a:gd name="connsiteY3" fmla="*/ 520700 h 971550"/>
              <a:gd name="connsiteX0" fmla="*/ 0 w 2657475"/>
              <a:gd name="connsiteY0" fmla="*/ 520700 h 971550"/>
              <a:gd name="connsiteX1" fmla="*/ 2657475 w 2657475"/>
              <a:gd name="connsiteY1" fmla="*/ 0 h 971550"/>
              <a:gd name="connsiteX2" fmla="*/ 1546225 w 2657475"/>
              <a:gd name="connsiteY2" fmla="*/ 971550 h 971550"/>
              <a:gd name="connsiteX3" fmla="*/ 0 w 2657475"/>
              <a:gd name="connsiteY3" fmla="*/ 520700 h 971550"/>
              <a:gd name="connsiteX0" fmla="*/ 0 w 2657475"/>
              <a:gd name="connsiteY0" fmla="*/ 520700 h 971550"/>
              <a:gd name="connsiteX1" fmla="*/ 2657475 w 2657475"/>
              <a:gd name="connsiteY1" fmla="*/ 0 h 971550"/>
              <a:gd name="connsiteX2" fmla="*/ 1546225 w 2657475"/>
              <a:gd name="connsiteY2" fmla="*/ 971550 h 971550"/>
              <a:gd name="connsiteX3" fmla="*/ 0 w 2657475"/>
              <a:gd name="connsiteY3" fmla="*/ 520700 h 971550"/>
              <a:gd name="connsiteX0" fmla="*/ 0 w 2657475"/>
              <a:gd name="connsiteY0" fmla="*/ 520700 h 1014119"/>
              <a:gd name="connsiteX1" fmla="*/ 2657475 w 2657475"/>
              <a:gd name="connsiteY1" fmla="*/ 0 h 1014119"/>
              <a:gd name="connsiteX2" fmla="*/ 1546225 w 2657475"/>
              <a:gd name="connsiteY2" fmla="*/ 971550 h 1014119"/>
              <a:gd name="connsiteX3" fmla="*/ 0 w 2657475"/>
              <a:gd name="connsiteY3" fmla="*/ 520700 h 1014119"/>
              <a:gd name="connsiteX0" fmla="*/ 0 w 2657475"/>
              <a:gd name="connsiteY0" fmla="*/ 520700 h 1014119"/>
              <a:gd name="connsiteX1" fmla="*/ 2657475 w 2657475"/>
              <a:gd name="connsiteY1" fmla="*/ 0 h 1014119"/>
              <a:gd name="connsiteX2" fmla="*/ 1546225 w 2657475"/>
              <a:gd name="connsiteY2" fmla="*/ 971550 h 1014119"/>
              <a:gd name="connsiteX3" fmla="*/ 0 w 2657475"/>
              <a:gd name="connsiteY3" fmla="*/ 520700 h 1014119"/>
              <a:gd name="connsiteX0" fmla="*/ 0 w 2657475"/>
              <a:gd name="connsiteY0" fmla="*/ 520700 h 1014119"/>
              <a:gd name="connsiteX1" fmla="*/ 2657475 w 2657475"/>
              <a:gd name="connsiteY1" fmla="*/ 0 h 1014119"/>
              <a:gd name="connsiteX2" fmla="*/ 1546225 w 2657475"/>
              <a:gd name="connsiteY2" fmla="*/ 971550 h 1014119"/>
              <a:gd name="connsiteX3" fmla="*/ 0 w 2657475"/>
              <a:gd name="connsiteY3" fmla="*/ 520700 h 1014119"/>
              <a:gd name="connsiteX0" fmla="*/ 0 w 2657475"/>
              <a:gd name="connsiteY0" fmla="*/ 520700 h 1014119"/>
              <a:gd name="connsiteX1" fmla="*/ 2657475 w 2657475"/>
              <a:gd name="connsiteY1" fmla="*/ 0 h 1014119"/>
              <a:gd name="connsiteX2" fmla="*/ 1546225 w 2657475"/>
              <a:gd name="connsiteY2" fmla="*/ 971550 h 1014119"/>
              <a:gd name="connsiteX3" fmla="*/ 0 w 2657475"/>
              <a:gd name="connsiteY3" fmla="*/ 520700 h 1014119"/>
              <a:gd name="connsiteX0" fmla="*/ 0 w 2657475"/>
              <a:gd name="connsiteY0" fmla="*/ 520700 h 1014119"/>
              <a:gd name="connsiteX1" fmla="*/ 2657475 w 2657475"/>
              <a:gd name="connsiteY1" fmla="*/ 0 h 1014119"/>
              <a:gd name="connsiteX2" fmla="*/ 1546225 w 2657475"/>
              <a:gd name="connsiteY2" fmla="*/ 971550 h 1014119"/>
              <a:gd name="connsiteX3" fmla="*/ 0 w 2657475"/>
              <a:gd name="connsiteY3" fmla="*/ 520700 h 1014119"/>
              <a:gd name="connsiteX0" fmla="*/ 0 w 2657475"/>
              <a:gd name="connsiteY0" fmla="*/ 520700 h 1014119"/>
              <a:gd name="connsiteX1" fmla="*/ 2657475 w 2657475"/>
              <a:gd name="connsiteY1" fmla="*/ 0 h 1014119"/>
              <a:gd name="connsiteX2" fmla="*/ 1546225 w 2657475"/>
              <a:gd name="connsiteY2" fmla="*/ 971550 h 1014119"/>
              <a:gd name="connsiteX3" fmla="*/ 0 w 2657475"/>
              <a:gd name="connsiteY3" fmla="*/ 520700 h 1014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7475" h="1014119">
                <a:moveTo>
                  <a:pt x="0" y="520700"/>
                </a:moveTo>
                <a:cubicBezTo>
                  <a:pt x="822325" y="778933"/>
                  <a:pt x="2489200" y="376767"/>
                  <a:pt x="2657475" y="0"/>
                </a:cubicBezTo>
                <a:cubicBezTo>
                  <a:pt x="2455333" y="427567"/>
                  <a:pt x="2199217" y="778933"/>
                  <a:pt x="1546225" y="971550"/>
                </a:cubicBezTo>
                <a:cubicBezTo>
                  <a:pt x="1037167" y="1107017"/>
                  <a:pt x="286808" y="909108"/>
                  <a:pt x="0" y="520700"/>
                </a:cubicBezTo>
                <a:close/>
              </a:path>
            </a:pathLst>
          </a:custGeom>
          <a:gradFill flip="none" rotWithShape="1">
            <a:gsLst>
              <a:gs pos="0">
                <a:srgbClr val="DCA0E3"/>
              </a:gs>
              <a:gs pos="76000">
                <a:srgbClr val="583472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52400" dist="63500" dir="16200000" sx="96000" sy="96000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381193" y="1752600"/>
            <a:ext cx="179965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800" b="1" dirty="0" smtClean="0">
                <a:solidFill>
                  <a:srgbClr val="CB74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s-UY" sz="1800" b="1" dirty="0">
              <a:solidFill>
                <a:srgbClr val="CB74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7002266" y="2042819"/>
            <a:ext cx="1631950" cy="4445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  <a:gd name="connsiteX0" fmla="*/ 0 w 1517650"/>
              <a:gd name="connsiteY0" fmla="*/ 444500 h 812800"/>
              <a:gd name="connsiteX1" fmla="*/ 444500 w 1517650"/>
              <a:gd name="connsiteY1" fmla="*/ 0 h 812800"/>
              <a:gd name="connsiteX2" fmla="*/ 1517650 w 1517650"/>
              <a:gd name="connsiteY2" fmla="*/ 812800 h 812800"/>
              <a:gd name="connsiteX0" fmla="*/ 0 w 1631950"/>
              <a:gd name="connsiteY0" fmla="*/ 444500 h 444500"/>
              <a:gd name="connsiteX1" fmla="*/ 444500 w 1631950"/>
              <a:gd name="connsiteY1" fmla="*/ 0 h 444500"/>
              <a:gd name="connsiteX2" fmla="*/ 1631950 w 16319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1950" h="444500">
                <a:moveTo>
                  <a:pt x="0" y="444500"/>
                </a:moveTo>
                <a:lnTo>
                  <a:pt x="444500" y="0"/>
                </a:lnTo>
                <a:lnTo>
                  <a:pt x="1631950" y="0"/>
                </a:lnTo>
              </a:path>
            </a:pathLst>
          </a:custGeom>
          <a:ln w="12700" cap="rnd">
            <a:solidFill>
              <a:srgbClr val="6D6D6D"/>
            </a:solidFill>
            <a:prstDash val="solid"/>
            <a:round/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12210" y="5659651"/>
            <a:ext cx="179965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800" b="1" dirty="0" smtClean="0">
                <a:solidFill>
                  <a:srgbClr val="623D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s-UY" sz="1800" b="1" dirty="0">
              <a:solidFill>
                <a:srgbClr val="623D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26"/>
          <p:cNvSpPr/>
          <p:nvPr/>
        </p:nvSpPr>
        <p:spPr>
          <a:xfrm flipV="1">
            <a:off x="7633283" y="5103799"/>
            <a:ext cx="1631950" cy="4445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  <a:gd name="connsiteX0" fmla="*/ 0 w 1517650"/>
              <a:gd name="connsiteY0" fmla="*/ 444500 h 812800"/>
              <a:gd name="connsiteX1" fmla="*/ 444500 w 1517650"/>
              <a:gd name="connsiteY1" fmla="*/ 0 h 812800"/>
              <a:gd name="connsiteX2" fmla="*/ 1517650 w 1517650"/>
              <a:gd name="connsiteY2" fmla="*/ 812800 h 812800"/>
              <a:gd name="connsiteX0" fmla="*/ 0 w 1631950"/>
              <a:gd name="connsiteY0" fmla="*/ 444500 h 444500"/>
              <a:gd name="connsiteX1" fmla="*/ 444500 w 1631950"/>
              <a:gd name="connsiteY1" fmla="*/ 0 h 444500"/>
              <a:gd name="connsiteX2" fmla="*/ 1631950 w 16319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1950" h="444500">
                <a:moveTo>
                  <a:pt x="0" y="444500"/>
                </a:moveTo>
                <a:lnTo>
                  <a:pt x="444500" y="0"/>
                </a:lnTo>
                <a:lnTo>
                  <a:pt x="1631950" y="0"/>
                </a:lnTo>
              </a:path>
            </a:pathLst>
          </a:custGeom>
          <a:ln w="12700" cap="rnd">
            <a:solidFill>
              <a:srgbClr val="6D6D6D"/>
            </a:solidFill>
            <a:prstDash val="solid"/>
            <a:round/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85762" y="4692202"/>
            <a:ext cx="179965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800" b="1" dirty="0" smtClean="0">
                <a:solidFill>
                  <a:srgbClr val="0A62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s-UY" sz="1800" b="1" dirty="0">
              <a:solidFill>
                <a:srgbClr val="0A62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 28"/>
          <p:cNvSpPr/>
          <p:nvPr/>
        </p:nvSpPr>
        <p:spPr>
          <a:xfrm flipV="1">
            <a:off x="8106835" y="4136350"/>
            <a:ext cx="1631950" cy="4445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  <a:gd name="connsiteX0" fmla="*/ 0 w 1517650"/>
              <a:gd name="connsiteY0" fmla="*/ 444500 h 812800"/>
              <a:gd name="connsiteX1" fmla="*/ 444500 w 1517650"/>
              <a:gd name="connsiteY1" fmla="*/ 0 h 812800"/>
              <a:gd name="connsiteX2" fmla="*/ 1517650 w 1517650"/>
              <a:gd name="connsiteY2" fmla="*/ 812800 h 812800"/>
              <a:gd name="connsiteX0" fmla="*/ 0 w 1631950"/>
              <a:gd name="connsiteY0" fmla="*/ 444500 h 444500"/>
              <a:gd name="connsiteX1" fmla="*/ 444500 w 1631950"/>
              <a:gd name="connsiteY1" fmla="*/ 0 h 444500"/>
              <a:gd name="connsiteX2" fmla="*/ 1631950 w 16319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1950" h="444500">
                <a:moveTo>
                  <a:pt x="0" y="444500"/>
                </a:moveTo>
                <a:lnTo>
                  <a:pt x="444500" y="0"/>
                </a:lnTo>
                <a:lnTo>
                  <a:pt x="1631950" y="0"/>
                </a:lnTo>
              </a:path>
            </a:pathLst>
          </a:custGeom>
          <a:ln w="12700" cap="rnd">
            <a:solidFill>
              <a:srgbClr val="6D6D6D"/>
            </a:solidFill>
            <a:prstDash val="solid"/>
            <a:round/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12273" y="2683512"/>
            <a:ext cx="179965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800" b="1" dirty="0" smtClean="0">
                <a:solidFill>
                  <a:srgbClr val="0394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s-UY" sz="1800" b="1" dirty="0">
              <a:solidFill>
                <a:srgbClr val="0394A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7933346" y="2963842"/>
            <a:ext cx="1631950" cy="303599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  <a:gd name="connsiteX0" fmla="*/ 0 w 1517650"/>
              <a:gd name="connsiteY0" fmla="*/ 444500 h 812800"/>
              <a:gd name="connsiteX1" fmla="*/ 444500 w 1517650"/>
              <a:gd name="connsiteY1" fmla="*/ 0 h 812800"/>
              <a:gd name="connsiteX2" fmla="*/ 1517650 w 1517650"/>
              <a:gd name="connsiteY2" fmla="*/ 812800 h 812800"/>
              <a:gd name="connsiteX0" fmla="*/ 0 w 1631950"/>
              <a:gd name="connsiteY0" fmla="*/ 444500 h 444500"/>
              <a:gd name="connsiteX1" fmla="*/ 444500 w 1631950"/>
              <a:gd name="connsiteY1" fmla="*/ 0 h 444500"/>
              <a:gd name="connsiteX2" fmla="*/ 1631950 w 16319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1950" h="444500">
                <a:moveTo>
                  <a:pt x="0" y="444500"/>
                </a:moveTo>
                <a:lnTo>
                  <a:pt x="444500" y="0"/>
                </a:lnTo>
                <a:lnTo>
                  <a:pt x="1631950" y="0"/>
                </a:lnTo>
              </a:path>
            </a:pathLst>
          </a:custGeom>
          <a:ln w="12700" cap="rnd">
            <a:solidFill>
              <a:srgbClr val="6D6D6D"/>
            </a:solidFill>
            <a:prstDash val="solid"/>
            <a:round/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39574" y="3521031"/>
            <a:ext cx="4587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alpha val="5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28353" y="4243570"/>
            <a:ext cx="48122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alpha val="5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28726" y="4933281"/>
            <a:ext cx="48122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alpha val="5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4" name="TextBox 43"/>
          <p:cNvSpPr txBox="1"/>
          <p:nvPr/>
        </p:nvSpPr>
        <p:spPr>
          <a:xfrm rot="21082418">
            <a:off x="5463523" y="3292058"/>
            <a:ext cx="17996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2000" dirty="0" smtClean="0">
                <a:solidFill>
                  <a:srgbClr val="FFED8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s-UY" sz="2000" dirty="0">
              <a:solidFill>
                <a:srgbClr val="FFED8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21143687">
            <a:off x="5549362" y="3936027"/>
            <a:ext cx="17996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2000" dirty="0" smtClean="0">
                <a:solidFill>
                  <a:srgbClr val="71E1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s-UY" sz="2000" dirty="0">
              <a:solidFill>
                <a:srgbClr val="71E1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21082304">
            <a:off x="5715910" y="4686662"/>
            <a:ext cx="17996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2000" dirty="0" smtClean="0">
                <a:solidFill>
                  <a:srgbClr val="7FE98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s-UY" sz="2000" dirty="0">
              <a:solidFill>
                <a:srgbClr val="7FE98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21177556">
            <a:off x="5800176" y="5130357"/>
            <a:ext cx="17996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2000" dirty="0" smtClean="0">
                <a:solidFill>
                  <a:srgbClr val="C5ACD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s-UY" sz="2000" dirty="0">
              <a:solidFill>
                <a:srgbClr val="C5ACD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Sphere Layout for PowerPoint – </a:t>
            </a:r>
            <a:r>
              <a:rPr lang="en-US" dirty="0" smtClean="0"/>
              <a:t>4 </a:t>
            </a:r>
            <a:r>
              <a:rPr lang="en-US" dirty="0"/>
              <a:t>Levels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608648" y="2746957"/>
            <a:ext cx="4587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alpha val="5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2482" y="2675191"/>
            <a:ext cx="2695021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 algn="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0207" y="3445166"/>
            <a:ext cx="2695021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 algn="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1027" y="4178918"/>
            <a:ext cx="2695021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 algn="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6359" y="4862515"/>
            <a:ext cx="2695021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 algn="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4877380" y="4846147"/>
            <a:ext cx="3571878" cy="1279506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4312241" y="2546421"/>
            <a:ext cx="2082800" cy="625475"/>
          </a:xfrm>
          <a:custGeom>
            <a:avLst/>
            <a:gdLst>
              <a:gd name="connsiteX0" fmla="*/ 0 w 2082800"/>
              <a:gd name="connsiteY0" fmla="*/ 0 h 625475"/>
              <a:gd name="connsiteX1" fmla="*/ 2082800 w 2082800"/>
              <a:gd name="connsiteY1" fmla="*/ 0 h 625475"/>
              <a:gd name="connsiteX2" fmla="*/ 501650 w 2082800"/>
              <a:gd name="connsiteY2" fmla="*/ 625475 h 625475"/>
              <a:gd name="connsiteX3" fmla="*/ 0 w 2082800"/>
              <a:gd name="connsiteY3" fmla="*/ 0 h 625475"/>
              <a:gd name="connsiteX0" fmla="*/ 0 w 2082800"/>
              <a:gd name="connsiteY0" fmla="*/ 0 h 625475"/>
              <a:gd name="connsiteX1" fmla="*/ 2082800 w 2082800"/>
              <a:gd name="connsiteY1" fmla="*/ 0 h 625475"/>
              <a:gd name="connsiteX2" fmla="*/ 1508125 w 2082800"/>
              <a:gd name="connsiteY2" fmla="*/ 622300 h 625475"/>
              <a:gd name="connsiteX3" fmla="*/ 501650 w 2082800"/>
              <a:gd name="connsiteY3" fmla="*/ 625475 h 625475"/>
              <a:gd name="connsiteX4" fmla="*/ 0 w 2082800"/>
              <a:gd name="connsiteY4" fmla="*/ 0 h 625475"/>
              <a:gd name="connsiteX0" fmla="*/ 0 w 2082800"/>
              <a:gd name="connsiteY0" fmla="*/ 0 h 625475"/>
              <a:gd name="connsiteX1" fmla="*/ 2082800 w 2082800"/>
              <a:gd name="connsiteY1" fmla="*/ 0 h 625475"/>
              <a:gd name="connsiteX2" fmla="*/ 958056 w 2082800"/>
              <a:gd name="connsiteY2" fmla="*/ 624681 h 625475"/>
              <a:gd name="connsiteX3" fmla="*/ 501650 w 2082800"/>
              <a:gd name="connsiteY3" fmla="*/ 625475 h 625475"/>
              <a:gd name="connsiteX4" fmla="*/ 0 w 2082800"/>
              <a:gd name="connsiteY4" fmla="*/ 0 h 625475"/>
              <a:gd name="connsiteX0" fmla="*/ 0 w 2082800"/>
              <a:gd name="connsiteY0" fmla="*/ 0 h 625475"/>
              <a:gd name="connsiteX1" fmla="*/ 2082800 w 2082800"/>
              <a:gd name="connsiteY1" fmla="*/ 0 h 625475"/>
              <a:gd name="connsiteX2" fmla="*/ 958056 w 2082800"/>
              <a:gd name="connsiteY2" fmla="*/ 624681 h 625475"/>
              <a:gd name="connsiteX3" fmla="*/ 501650 w 2082800"/>
              <a:gd name="connsiteY3" fmla="*/ 625475 h 625475"/>
              <a:gd name="connsiteX4" fmla="*/ 0 w 2082800"/>
              <a:gd name="connsiteY4" fmla="*/ 0 h 625475"/>
              <a:gd name="connsiteX0" fmla="*/ 0 w 2082800"/>
              <a:gd name="connsiteY0" fmla="*/ 0 h 625475"/>
              <a:gd name="connsiteX1" fmla="*/ 2082800 w 2082800"/>
              <a:gd name="connsiteY1" fmla="*/ 0 h 625475"/>
              <a:gd name="connsiteX2" fmla="*/ 958056 w 2082800"/>
              <a:gd name="connsiteY2" fmla="*/ 624681 h 625475"/>
              <a:gd name="connsiteX3" fmla="*/ 501650 w 2082800"/>
              <a:gd name="connsiteY3" fmla="*/ 625475 h 625475"/>
              <a:gd name="connsiteX4" fmla="*/ 0 w 2082800"/>
              <a:gd name="connsiteY4" fmla="*/ 0 h 62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2800" h="625475">
                <a:moveTo>
                  <a:pt x="0" y="0"/>
                </a:moveTo>
                <a:lnTo>
                  <a:pt x="2082800" y="0"/>
                </a:lnTo>
                <a:cubicBezTo>
                  <a:pt x="1785408" y="117475"/>
                  <a:pt x="1255448" y="507206"/>
                  <a:pt x="958056" y="624681"/>
                </a:cubicBezTo>
                <a:lnTo>
                  <a:pt x="501650" y="625475"/>
                </a:lnTo>
                <a:cubicBezTo>
                  <a:pt x="443970" y="438415"/>
                  <a:pt x="264848" y="165629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DB1528"/>
              </a:gs>
              <a:gs pos="100000">
                <a:srgbClr val="4E060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053477" y="3171896"/>
            <a:ext cx="1160855" cy="600867"/>
          </a:xfrm>
          <a:custGeom>
            <a:avLst/>
            <a:gdLst>
              <a:gd name="connsiteX0" fmla="*/ 0 w 1160855"/>
              <a:gd name="connsiteY0" fmla="*/ 0 h 600867"/>
              <a:gd name="connsiteX1" fmla="*/ 1160855 w 1160855"/>
              <a:gd name="connsiteY1" fmla="*/ 0 h 600867"/>
              <a:gd name="connsiteX2" fmla="*/ 1160855 w 1160855"/>
              <a:gd name="connsiteY2" fmla="*/ 525075 h 600867"/>
              <a:gd name="connsiteX3" fmla="*/ 1079571 w 1160855"/>
              <a:gd name="connsiteY3" fmla="*/ 568930 h 600867"/>
              <a:gd name="connsiteX4" fmla="*/ 1009961 w 1160855"/>
              <a:gd name="connsiteY4" fmla="*/ 600867 h 600867"/>
              <a:gd name="connsiteX5" fmla="*/ 492562 w 1160855"/>
              <a:gd name="connsiteY5" fmla="*/ 600867 h 600867"/>
              <a:gd name="connsiteX6" fmla="*/ 474397 w 1160855"/>
              <a:gd name="connsiteY6" fmla="*/ 551686 h 600867"/>
              <a:gd name="connsiteX7" fmla="*/ 0 w 1160855"/>
              <a:gd name="connsiteY7" fmla="*/ 0 h 600867"/>
              <a:gd name="connsiteX0" fmla="*/ 0 w 1160855"/>
              <a:gd name="connsiteY0" fmla="*/ 0 h 600867"/>
              <a:gd name="connsiteX1" fmla="*/ 1160855 w 1160855"/>
              <a:gd name="connsiteY1" fmla="*/ 0 h 600867"/>
              <a:gd name="connsiteX2" fmla="*/ 1079571 w 1160855"/>
              <a:gd name="connsiteY2" fmla="*/ 568930 h 600867"/>
              <a:gd name="connsiteX3" fmla="*/ 1009961 w 1160855"/>
              <a:gd name="connsiteY3" fmla="*/ 600867 h 600867"/>
              <a:gd name="connsiteX4" fmla="*/ 492562 w 1160855"/>
              <a:gd name="connsiteY4" fmla="*/ 600867 h 600867"/>
              <a:gd name="connsiteX5" fmla="*/ 474397 w 1160855"/>
              <a:gd name="connsiteY5" fmla="*/ 551686 h 600867"/>
              <a:gd name="connsiteX6" fmla="*/ 0 w 1160855"/>
              <a:gd name="connsiteY6" fmla="*/ 0 h 600867"/>
              <a:gd name="connsiteX0" fmla="*/ 0 w 1160855"/>
              <a:gd name="connsiteY0" fmla="*/ 0 h 600867"/>
              <a:gd name="connsiteX1" fmla="*/ 1160855 w 1160855"/>
              <a:gd name="connsiteY1" fmla="*/ 0 h 600867"/>
              <a:gd name="connsiteX2" fmla="*/ 1009961 w 1160855"/>
              <a:gd name="connsiteY2" fmla="*/ 600867 h 600867"/>
              <a:gd name="connsiteX3" fmla="*/ 492562 w 1160855"/>
              <a:gd name="connsiteY3" fmla="*/ 600867 h 600867"/>
              <a:gd name="connsiteX4" fmla="*/ 474397 w 1160855"/>
              <a:gd name="connsiteY4" fmla="*/ 551686 h 600867"/>
              <a:gd name="connsiteX5" fmla="*/ 0 w 1160855"/>
              <a:gd name="connsiteY5" fmla="*/ 0 h 60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0855" h="600867">
                <a:moveTo>
                  <a:pt x="0" y="0"/>
                </a:moveTo>
                <a:lnTo>
                  <a:pt x="1160855" y="0"/>
                </a:lnTo>
                <a:lnTo>
                  <a:pt x="1009961" y="600867"/>
                </a:lnTo>
                <a:lnTo>
                  <a:pt x="492562" y="600867"/>
                </a:lnTo>
                <a:lnTo>
                  <a:pt x="474397" y="551686"/>
                </a:lnTo>
                <a:cubicBezTo>
                  <a:pt x="397850" y="371893"/>
                  <a:pt x="231742" y="144926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EB118"/>
              </a:gs>
              <a:gs pos="100000">
                <a:srgbClr val="D6710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903457" y="3772763"/>
            <a:ext cx="1160855" cy="600867"/>
          </a:xfrm>
          <a:custGeom>
            <a:avLst/>
            <a:gdLst>
              <a:gd name="connsiteX0" fmla="*/ 0 w 1160855"/>
              <a:gd name="connsiteY0" fmla="*/ 0 h 600867"/>
              <a:gd name="connsiteX1" fmla="*/ 1160855 w 1160855"/>
              <a:gd name="connsiteY1" fmla="*/ 0 h 600867"/>
              <a:gd name="connsiteX2" fmla="*/ 1160855 w 1160855"/>
              <a:gd name="connsiteY2" fmla="*/ 525075 h 600867"/>
              <a:gd name="connsiteX3" fmla="*/ 1079571 w 1160855"/>
              <a:gd name="connsiteY3" fmla="*/ 568930 h 600867"/>
              <a:gd name="connsiteX4" fmla="*/ 1009961 w 1160855"/>
              <a:gd name="connsiteY4" fmla="*/ 600867 h 600867"/>
              <a:gd name="connsiteX5" fmla="*/ 492562 w 1160855"/>
              <a:gd name="connsiteY5" fmla="*/ 600867 h 600867"/>
              <a:gd name="connsiteX6" fmla="*/ 474397 w 1160855"/>
              <a:gd name="connsiteY6" fmla="*/ 551686 h 600867"/>
              <a:gd name="connsiteX7" fmla="*/ 0 w 1160855"/>
              <a:gd name="connsiteY7" fmla="*/ 0 h 600867"/>
              <a:gd name="connsiteX0" fmla="*/ 0 w 1160855"/>
              <a:gd name="connsiteY0" fmla="*/ 0 h 600867"/>
              <a:gd name="connsiteX1" fmla="*/ 1160855 w 1160855"/>
              <a:gd name="connsiteY1" fmla="*/ 0 h 600867"/>
              <a:gd name="connsiteX2" fmla="*/ 1079571 w 1160855"/>
              <a:gd name="connsiteY2" fmla="*/ 568930 h 600867"/>
              <a:gd name="connsiteX3" fmla="*/ 1009961 w 1160855"/>
              <a:gd name="connsiteY3" fmla="*/ 600867 h 600867"/>
              <a:gd name="connsiteX4" fmla="*/ 492562 w 1160855"/>
              <a:gd name="connsiteY4" fmla="*/ 600867 h 600867"/>
              <a:gd name="connsiteX5" fmla="*/ 474397 w 1160855"/>
              <a:gd name="connsiteY5" fmla="*/ 551686 h 600867"/>
              <a:gd name="connsiteX6" fmla="*/ 0 w 1160855"/>
              <a:gd name="connsiteY6" fmla="*/ 0 h 600867"/>
              <a:gd name="connsiteX0" fmla="*/ 0 w 1160855"/>
              <a:gd name="connsiteY0" fmla="*/ 0 h 600867"/>
              <a:gd name="connsiteX1" fmla="*/ 1160855 w 1160855"/>
              <a:gd name="connsiteY1" fmla="*/ 0 h 600867"/>
              <a:gd name="connsiteX2" fmla="*/ 1009961 w 1160855"/>
              <a:gd name="connsiteY2" fmla="*/ 600867 h 600867"/>
              <a:gd name="connsiteX3" fmla="*/ 492562 w 1160855"/>
              <a:gd name="connsiteY3" fmla="*/ 600867 h 600867"/>
              <a:gd name="connsiteX4" fmla="*/ 474397 w 1160855"/>
              <a:gd name="connsiteY4" fmla="*/ 551686 h 600867"/>
              <a:gd name="connsiteX5" fmla="*/ 0 w 1160855"/>
              <a:gd name="connsiteY5" fmla="*/ 0 h 600867"/>
              <a:gd name="connsiteX0" fmla="*/ 0 w 1160855"/>
              <a:gd name="connsiteY0" fmla="*/ 0 h 600867"/>
              <a:gd name="connsiteX1" fmla="*/ 1160855 w 1160855"/>
              <a:gd name="connsiteY1" fmla="*/ 0 h 600867"/>
              <a:gd name="connsiteX2" fmla="*/ 1109974 w 1160855"/>
              <a:gd name="connsiteY2" fmla="*/ 600867 h 600867"/>
              <a:gd name="connsiteX3" fmla="*/ 492562 w 1160855"/>
              <a:gd name="connsiteY3" fmla="*/ 600867 h 600867"/>
              <a:gd name="connsiteX4" fmla="*/ 474397 w 1160855"/>
              <a:gd name="connsiteY4" fmla="*/ 551686 h 600867"/>
              <a:gd name="connsiteX5" fmla="*/ 0 w 1160855"/>
              <a:gd name="connsiteY5" fmla="*/ 0 h 60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0855" h="600867">
                <a:moveTo>
                  <a:pt x="0" y="0"/>
                </a:moveTo>
                <a:lnTo>
                  <a:pt x="1160855" y="0"/>
                </a:lnTo>
                <a:lnTo>
                  <a:pt x="1109974" y="600867"/>
                </a:lnTo>
                <a:lnTo>
                  <a:pt x="492562" y="600867"/>
                </a:lnTo>
                <a:lnTo>
                  <a:pt x="474397" y="551686"/>
                </a:lnTo>
                <a:cubicBezTo>
                  <a:pt x="397850" y="371893"/>
                  <a:pt x="231742" y="144926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7E3FD"/>
              </a:gs>
              <a:gs pos="100000">
                <a:srgbClr val="02849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789160" y="4373630"/>
            <a:ext cx="1600200" cy="600867"/>
          </a:xfrm>
          <a:custGeom>
            <a:avLst/>
            <a:gdLst>
              <a:gd name="connsiteX0" fmla="*/ 0 w 1600200"/>
              <a:gd name="connsiteY0" fmla="*/ 0 h 600867"/>
              <a:gd name="connsiteX1" fmla="*/ 1066800 w 1600200"/>
              <a:gd name="connsiteY1" fmla="*/ 0 h 600867"/>
              <a:gd name="connsiteX2" fmla="*/ 1160855 w 1600200"/>
              <a:gd name="connsiteY2" fmla="*/ 0 h 600867"/>
              <a:gd name="connsiteX3" fmla="*/ 1600200 w 1600200"/>
              <a:gd name="connsiteY3" fmla="*/ 0 h 600867"/>
              <a:gd name="connsiteX4" fmla="*/ 1600200 w 1600200"/>
              <a:gd name="connsiteY4" fmla="*/ 600867 h 600867"/>
              <a:gd name="connsiteX5" fmla="*/ 1109974 w 1600200"/>
              <a:gd name="connsiteY5" fmla="*/ 600867 h 600867"/>
              <a:gd name="connsiteX6" fmla="*/ 1066800 w 1600200"/>
              <a:gd name="connsiteY6" fmla="*/ 600867 h 600867"/>
              <a:gd name="connsiteX7" fmla="*/ 492562 w 1600200"/>
              <a:gd name="connsiteY7" fmla="*/ 600867 h 600867"/>
              <a:gd name="connsiteX8" fmla="*/ 474397 w 1600200"/>
              <a:gd name="connsiteY8" fmla="*/ 551686 h 600867"/>
              <a:gd name="connsiteX9" fmla="*/ 0 w 1600200"/>
              <a:gd name="connsiteY9" fmla="*/ 0 h 60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0200" h="600867">
                <a:moveTo>
                  <a:pt x="0" y="0"/>
                </a:moveTo>
                <a:lnTo>
                  <a:pt x="1066800" y="0"/>
                </a:lnTo>
                <a:lnTo>
                  <a:pt x="1160855" y="0"/>
                </a:lnTo>
                <a:lnTo>
                  <a:pt x="1600200" y="0"/>
                </a:lnTo>
                <a:lnTo>
                  <a:pt x="1600200" y="600867"/>
                </a:lnTo>
                <a:lnTo>
                  <a:pt x="1109974" y="600867"/>
                </a:lnTo>
                <a:lnTo>
                  <a:pt x="1066800" y="600867"/>
                </a:lnTo>
                <a:lnTo>
                  <a:pt x="492562" y="600867"/>
                </a:lnTo>
                <a:lnTo>
                  <a:pt x="474397" y="551686"/>
                </a:lnTo>
                <a:cubicBezTo>
                  <a:pt x="397850" y="371893"/>
                  <a:pt x="231742" y="144926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71CA34"/>
              </a:gs>
              <a:gs pos="100000">
                <a:srgbClr val="0A6219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631999" y="4891393"/>
            <a:ext cx="4048917" cy="713437"/>
          </a:xfrm>
          <a:custGeom>
            <a:avLst/>
            <a:gdLst>
              <a:gd name="connsiteX0" fmla="*/ 0 w 1850229"/>
              <a:gd name="connsiteY0" fmla="*/ 0 h 631518"/>
              <a:gd name="connsiteX1" fmla="*/ 1066800 w 1850229"/>
              <a:gd name="connsiteY1" fmla="*/ 0 h 631518"/>
              <a:gd name="connsiteX2" fmla="*/ 1160855 w 1850229"/>
              <a:gd name="connsiteY2" fmla="*/ 0 h 631518"/>
              <a:gd name="connsiteX3" fmla="*/ 1469229 w 1850229"/>
              <a:gd name="connsiteY3" fmla="*/ 0 h 631518"/>
              <a:gd name="connsiteX4" fmla="*/ 1600200 w 1850229"/>
              <a:gd name="connsiteY4" fmla="*/ 0 h 631518"/>
              <a:gd name="connsiteX5" fmla="*/ 1850229 w 1850229"/>
              <a:gd name="connsiteY5" fmla="*/ 0 h 631518"/>
              <a:gd name="connsiteX6" fmla="*/ 1850229 w 1850229"/>
              <a:gd name="connsiteY6" fmla="*/ 631518 h 631518"/>
              <a:gd name="connsiteX7" fmla="*/ 1600200 w 1850229"/>
              <a:gd name="connsiteY7" fmla="*/ 631518 h 631518"/>
              <a:gd name="connsiteX8" fmla="*/ 1469229 w 1850229"/>
              <a:gd name="connsiteY8" fmla="*/ 631518 h 631518"/>
              <a:gd name="connsiteX9" fmla="*/ 1109974 w 1850229"/>
              <a:gd name="connsiteY9" fmla="*/ 631518 h 631518"/>
              <a:gd name="connsiteX10" fmla="*/ 1066800 w 1850229"/>
              <a:gd name="connsiteY10" fmla="*/ 631518 h 631518"/>
              <a:gd name="connsiteX11" fmla="*/ 492562 w 1850229"/>
              <a:gd name="connsiteY11" fmla="*/ 631518 h 631518"/>
              <a:gd name="connsiteX12" fmla="*/ 474397 w 1850229"/>
              <a:gd name="connsiteY12" fmla="*/ 579828 h 631518"/>
              <a:gd name="connsiteX13" fmla="*/ 0 w 1850229"/>
              <a:gd name="connsiteY13" fmla="*/ 0 h 631518"/>
              <a:gd name="connsiteX0" fmla="*/ 0 w 1850229"/>
              <a:gd name="connsiteY0" fmla="*/ 0 h 631518"/>
              <a:gd name="connsiteX1" fmla="*/ 1066800 w 1850229"/>
              <a:gd name="connsiteY1" fmla="*/ 0 h 631518"/>
              <a:gd name="connsiteX2" fmla="*/ 1160855 w 1850229"/>
              <a:gd name="connsiteY2" fmla="*/ 0 h 631518"/>
              <a:gd name="connsiteX3" fmla="*/ 1469229 w 1850229"/>
              <a:gd name="connsiteY3" fmla="*/ 0 h 631518"/>
              <a:gd name="connsiteX4" fmla="*/ 1600200 w 1850229"/>
              <a:gd name="connsiteY4" fmla="*/ 0 h 631518"/>
              <a:gd name="connsiteX5" fmla="*/ 1850229 w 1850229"/>
              <a:gd name="connsiteY5" fmla="*/ 0 h 631518"/>
              <a:gd name="connsiteX6" fmla="*/ 1850229 w 1850229"/>
              <a:gd name="connsiteY6" fmla="*/ 631518 h 631518"/>
              <a:gd name="connsiteX7" fmla="*/ 1469229 w 1850229"/>
              <a:gd name="connsiteY7" fmla="*/ 631518 h 631518"/>
              <a:gd name="connsiteX8" fmla="*/ 1109974 w 1850229"/>
              <a:gd name="connsiteY8" fmla="*/ 631518 h 631518"/>
              <a:gd name="connsiteX9" fmla="*/ 1066800 w 1850229"/>
              <a:gd name="connsiteY9" fmla="*/ 631518 h 631518"/>
              <a:gd name="connsiteX10" fmla="*/ 492562 w 1850229"/>
              <a:gd name="connsiteY10" fmla="*/ 631518 h 631518"/>
              <a:gd name="connsiteX11" fmla="*/ 474397 w 1850229"/>
              <a:gd name="connsiteY11" fmla="*/ 579828 h 631518"/>
              <a:gd name="connsiteX12" fmla="*/ 0 w 1850229"/>
              <a:gd name="connsiteY12" fmla="*/ 0 h 631518"/>
              <a:gd name="connsiteX0" fmla="*/ 0 w 1850229"/>
              <a:gd name="connsiteY0" fmla="*/ 0 h 631518"/>
              <a:gd name="connsiteX1" fmla="*/ 1066800 w 1850229"/>
              <a:gd name="connsiteY1" fmla="*/ 0 h 631518"/>
              <a:gd name="connsiteX2" fmla="*/ 1160855 w 1850229"/>
              <a:gd name="connsiteY2" fmla="*/ 0 h 631518"/>
              <a:gd name="connsiteX3" fmla="*/ 1469229 w 1850229"/>
              <a:gd name="connsiteY3" fmla="*/ 0 h 631518"/>
              <a:gd name="connsiteX4" fmla="*/ 1600200 w 1850229"/>
              <a:gd name="connsiteY4" fmla="*/ 0 h 631518"/>
              <a:gd name="connsiteX5" fmla="*/ 1850229 w 1850229"/>
              <a:gd name="connsiteY5" fmla="*/ 0 h 631518"/>
              <a:gd name="connsiteX6" fmla="*/ 1850229 w 1850229"/>
              <a:gd name="connsiteY6" fmla="*/ 631518 h 631518"/>
              <a:gd name="connsiteX7" fmla="*/ 1109974 w 1850229"/>
              <a:gd name="connsiteY7" fmla="*/ 631518 h 631518"/>
              <a:gd name="connsiteX8" fmla="*/ 1066800 w 1850229"/>
              <a:gd name="connsiteY8" fmla="*/ 631518 h 631518"/>
              <a:gd name="connsiteX9" fmla="*/ 492562 w 1850229"/>
              <a:gd name="connsiteY9" fmla="*/ 631518 h 631518"/>
              <a:gd name="connsiteX10" fmla="*/ 474397 w 1850229"/>
              <a:gd name="connsiteY10" fmla="*/ 579828 h 631518"/>
              <a:gd name="connsiteX11" fmla="*/ 0 w 1850229"/>
              <a:gd name="connsiteY11" fmla="*/ 0 h 631518"/>
              <a:gd name="connsiteX0" fmla="*/ 0 w 1850229"/>
              <a:gd name="connsiteY0" fmla="*/ 0 h 631518"/>
              <a:gd name="connsiteX1" fmla="*/ 1066800 w 1850229"/>
              <a:gd name="connsiteY1" fmla="*/ 0 h 631518"/>
              <a:gd name="connsiteX2" fmla="*/ 1160855 w 1850229"/>
              <a:gd name="connsiteY2" fmla="*/ 0 h 631518"/>
              <a:gd name="connsiteX3" fmla="*/ 1469229 w 1850229"/>
              <a:gd name="connsiteY3" fmla="*/ 0 h 631518"/>
              <a:gd name="connsiteX4" fmla="*/ 1600200 w 1850229"/>
              <a:gd name="connsiteY4" fmla="*/ 0 h 631518"/>
              <a:gd name="connsiteX5" fmla="*/ 1850229 w 1850229"/>
              <a:gd name="connsiteY5" fmla="*/ 0 h 631518"/>
              <a:gd name="connsiteX6" fmla="*/ 1850229 w 1850229"/>
              <a:gd name="connsiteY6" fmla="*/ 631518 h 631518"/>
              <a:gd name="connsiteX7" fmla="*/ 1066800 w 1850229"/>
              <a:gd name="connsiteY7" fmla="*/ 631518 h 631518"/>
              <a:gd name="connsiteX8" fmla="*/ 492562 w 1850229"/>
              <a:gd name="connsiteY8" fmla="*/ 631518 h 631518"/>
              <a:gd name="connsiteX9" fmla="*/ 474397 w 1850229"/>
              <a:gd name="connsiteY9" fmla="*/ 579828 h 631518"/>
              <a:gd name="connsiteX10" fmla="*/ 0 w 1850229"/>
              <a:gd name="connsiteY10" fmla="*/ 0 h 631518"/>
              <a:gd name="connsiteX0" fmla="*/ 0 w 1850229"/>
              <a:gd name="connsiteY0" fmla="*/ 0 h 631518"/>
              <a:gd name="connsiteX1" fmla="*/ 1066800 w 1850229"/>
              <a:gd name="connsiteY1" fmla="*/ 0 h 631518"/>
              <a:gd name="connsiteX2" fmla="*/ 1160855 w 1850229"/>
              <a:gd name="connsiteY2" fmla="*/ 0 h 631518"/>
              <a:gd name="connsiteX3" fmla="*/ 1469229 w 1850229"/>
              <a:gd name="connsiteY3" fmla="*/ 0 h 631518"/>
              <a:gd name="connsiteX4" fmla="*/ 1600200 w 1850229"/>
              <a:gd name="connsiteY4" fmla="*/ 0 h 631518"/>
              <a:gd name="connsiteX5" fmla="*/ 1850229 w 1850229"/>
              <a:gd name="connsiteY5" fmla="*/ 0 h 631518"/>
              <a:gd name="connsiteX6" fmla="*/ 1850229 w 1850229"/>
              <a:gd name="connsiteY6" fmla="*/ 631518 h 631518"/>
              <a:gd name="connsiteX7" fmla="*/ 492562 w 1850229"/>
              <a:gd name="connsiteY7" fmla="*/ 631518 h 631518"/>
              <a:gd name="connsiteX8" fmla="*/ 474397 w 1850229"/>
              <a:gd name="connsiteY8" fmla="*/ 579828 h 631518"/>
              <a:gd name="connsiteX9" fmla="*/ 0 w 1850229"/>
              <a:gd name="connsiteY9" fmla="*/ 0 h 631518"/>
              <a:gd name="connsiteX0" fmla="*/ 0 w 1850229"/>
              <a:gd name="connsiteY0" fmla="*/ 0 h 631518"/>
              <a:gd name="connsiteX1" fmla="*/ 1160855 w 1850229"/>
              <a:gd name="connsiteY1" fmla="*/ 0 h 631518"/>
              <a:gd name="connsiteX2" fmla="*/ 1469229 w 1850229"/>
              <a:gd name="connsiteY2" fmla="*/ 0 h 631518"/>
              <a:gd name="connsiteX3" fmla="*/ 1600200 w 1850229"/>
              <a:gd name="connsiteY3" fmla="*/ 0 h 631518"/>
              <a:gd name="connsiteX4" fmla="*/ 1850229 w 1850229"/>
              <a:gd name="connsiteY4" fmla="*/ 0 h 631518"/>
              <a:gd name="connsiteX5" fmla="*/ 1850229 w 1850229"/>
              <a:gd name="connsiteY5" fmla="*/ 631518 h 631518"/>
              <a:gd name="connsiteX6" fmla="*/ 492562 w 1850229"/>
              <a:gd name="connsiteY6" fmla="*/ 631518 h 631518"/>
              <a:gd name="connsiteX7" fmla="*/ 474397 w 1850229"/>
              <a:gd name="connsiteY7" fmla="*/ 579828 h 631518"/>
              <a:gd name="connsiteX8" fmla="*/ 0 w 1850229"/>
              <a:gd name="connsiteY8" fmla="*/ 0 h 631518"/>
              <a:gd name="connsiteX0" fmla="*/ 0 w 1850229"/>
              <a:gd name="connsiteY0" fmla="*/ 0 h 631518"/>
              <a:gd name="connsiteX1" fmla="*/ 1469229 w 1850229"/>
              <a:gd name="connsiteY1" fmla="*/ 0 h 631518"/>
              <a:gd name="connsiteX2" fmla="*/ 1600200 w 1850229"/>
              <a:gd name="connsiteY2" fmla="*/ 0 h 631518"/>
              <a:gd name="connsiteX3" fmla="*/ 1850229 w 1850229"/>
              <a:gd name="connsiteY3" fmla="*/ 0 h 631518"/>
              <a:gd name="connsiteX4" fmla="*/ 1850229 w 1850229"/>
              <a:gd name="connsiteY4" fmla="*/ 631518 h 631518"/>
              <a:gd name="connsiteX5" fmla="*/ 492562 w 1850229"/>
              <a:gd name="connsiteY5" fmla="*/ 631518 h 631518"/>
              <a:gd name="connsiteX6" fmla="*/ 474397 w 1850229"/>
              <a:gd name="connsiteY6" fmla="*/ 579828 h 631518"/>
              <a:gd name="connsiteX7" fmla="*/ 0 w 1850229"/>
              <a:gd name="connsiteY7" fmla="*/ 0 h 631518"/>
              <a:gd name="connsiteX0" fmla="*/ 0 w 1850229"/>
              <a:gd name="connsiteY0" fmla="*/ 0 h 631518"/>
              <a:gd name="connsiteX1" fmla="*/ 1600200 w 1850229"/>
              <a:gd name="connsiteY1" fmla="*/ 0 h 631518"/>
              <a:gd name="connsiteX2" fmla="*/ 1850229 w 1850229"/>
              <a:gd name="connsiteY2" fmla="*/ 0 h 631518"/>
              <a:gd name="connsiteX3" fmla="*/ 1850229 w 1850229"/>
              <a:gd name="connsiteY3" fmla="*/ 631518 h 631518"/>
              <a:gd name="connsiteX4" fmla="*/ 492562 w 1850229"/>
              <a:gd name="connsiteY4" fmla="*/ 631518 h 631518"/>
              <a:gd name="connsiteX5" fmla="*/ 474397 w 1850229"/>
              <a:gd name="connsiteY5" fmla="*/ 579828 h 631518"/>
              <a:gd name="connsiteX6" fmla="*/ 0 w 1850229"/>
              <a:gd name="connsiteY6" fmla="*/ 0 h 631518"/>
              <a:gd name="connsiteX0" fmla="*/ 0 w 1850229"/>
              <a:gd name="connsiteY0" fmla="*/ 0 h 631518"/>
              <a:gd name="connsiteX1" fmla="*/ 1850229 w 1850229"/>
              <a:gd name="connsiteY1" fmla="*/ 0 h 631518"/>
              <a:gd name="connsiteX2" fmla="*/ 1850229 w 1850229"/>
              <a:gd name="connsiteY2" fmla="*/ 631518 h 631518"/>
              <a:gd name="connsiteX3" fmla="*/ 492562 w 1850229"/>
              <a:gd name="connsiteY3" fmla="*/ 631518 h 631518"/>
              <a:gd name="connsiteX4" fmla="*/ 474397 w 1850229"/>
              <a:gd name="connsiteY4" fmla="*/ 579828 h 631518"/>
              <a:gd name="connsiteX5" fmla="*/ 0 w 1850229"/>
              <a:gd name="connsiteY5" fmla="*/ 0 h 631518"/>
              <a:gd name="connsiteX0" fmla="*/ 0 w 3909217"/>
              <a:gd name="connsiteY0" fmla="*/ 0 h 631518"/>
              <a:gd name="connsiteX1" fmla="*/ 1850229 w 3909217"/>
              <a:gd name="connsiteY1" fmla="*/ 0 h 631518"/>
              <a:gd name="connsiteX2" fmla="*/ 3909217 w 3909217"/>
              <a:gd name="connsiteY2" fmla="*/ 118274 h 631518"/>
              <a:gd name="connsiteX3" fmla="*/ 1850229 w 3909217"/>
              <a:gd name="connsiteY3" fmla="*/ 631518 h 631518"/>
              <a:gd name="connsiteX4" fmla="*/ 492562 w 3909217"/>
              <a:gd name="connsiteY4" fmla="*/ 631518 h 631518"/>
              <a:gd name="connsiteX5" fmla="*/ 474397 w 3909217"/>
              <a:gd name="connsiteY5" fmla="*/ 579828 h 631518"/>
              <a:gd name="connsiteX6" fmla="*/ 0 w 3909217"/>
              <a:gd name="connsiteY6" fmla="*/ 0 h 631518"/>
              <a:gd name="connsiteX0" fmla="*/ 0 w 4048917"/>
              <a:gd name="connsiteY0" fmla="*/ 108412 h 739930"/>
              <a:gd name="connsiteX1" fmla="*/ 1850229 w 4048917"/>
              <a:gd name="connsiteY1" fmla="*/ 108412 h 739930"/>
              <a:gd name="connsiteX2" fmla="*/ 4048917 w 4048917"/>
              <a:gd name="connsiteY2" fmla="*/ 33011 h 739930"/>
              <a:gd name="connsiteX3" fmla="*/ 1850229 w 4048917"/>
              <a:gd name="connsiteY3" fmla="*/ 739930 h 739930"/>
              <a:gd name="connsiteX4" fmla="*/ 492562 w 4048917"/>
              <a:gd name="connsiteY4" fmla="*/ 739930 h 739930"/>
              <a:gd name="connsiteX5" fmla="*/ 474397 w 4048917"/>
              <a:gd name="connsiteY5" fmla="*/ 688240 h 739930"/>
              <a:gd name="connsiteX6" fmla="*/ 0 w 4048917"/>
              <a:gd name="connsiteY6" fmla="*/ 108412 h 739930"/>
              <a:gd name="connsiteX0" fmla="*/ 0 w 4048917"/>
              <a:gd name="connsiteY0" fmla="*/ 108412 h 739930"/>
              <a:gd name="connsiteX1" fmla="*/ 1850229 w 4048917"/>
              <a:gd name="connsiteY1" fmla="*/ 108412 h 739930"/>
              <a:gd name="connsiteX2" fmla="*/ 4048917 w 4048917"/>
              <a:gd name="connsiteY2" fmla="*/ 33011 h 739930"/>
              <a:gd name="connsiteX3" fmla="*/ 1850229 w 4048917"/>
              <a:gd name="connsiteY3" fmla="*/ 739930 h 739930"/>
              <a:gd name="connsiteX4" fmla="*/ 492562 w 4048917"/>
              <a:gd name="connsiteY4" fmla="*/ 739930 h 739930"/>
              <a:gd name="connsiteX5" fmla="*/ 474397 w 4048917"/>
              <a:gd name="connsiteY5" fmla="*/ 688240 h 739930"/>
              <a:gd name="connsiteX6" fmla="*/ 0 w 4048917"/>
              <a:gd name="connsiteY6" fmla="*/ 108412 h 739930"/>
              <a:gd name="connsiteX0" fmla="*/ 0 w 4048917"/>
              <a:gd name="connsiteY0" fmla="*/ 108412 h 739930"/>
              <a:gd name="connsiteX1" fmla="*/ 1850229 w 4048917"/>
              <a:gd name="connsiteY1" fmla="*/ 108412 h 739930"/>
              <a:gd name="connsiteX2" fmla="*/ 4048917 w 4048917"/>
              <a:gd name="connsiteY2" fmla="*/ 33011 h 739930"/>
              <a:gd name="connsiteX3" fmla="*/ 1850229 w 4048917"/>
              <a:gd name="connsiteY3" fmla="*/ 739930 h 739930"/>
              <a:gd name="connsiteX4" fmla="*/ 492562 w 4048917"/>
              <a:gd name="connsiteY4" fmla="*/ 739930 h 739930"/>
              <a:gd name="connsiteX5" fmla="*/ 474397 w 4048917"/>
              <a:gd name="connsiteY5" fmla="*/ 688240 h 739930"/>
              <a:gd name="connsiteX6" fmla="*/ 0 w 4048917"/>
              <a:gd name="connsiteY6" fmla="*/ 108412 h 739930"/>
              <a:gd name="connsiteX0" fmla="*/ 0 w 4048917"/>
              <a:gd name="connsiteY0" fmla="*/ 138256 h 769774"/>
              <a:gd name="connsiteX1" fmla="*/ 1850229 w 4048917"/>
              <a:gd name="connsiteY1" fmla="*/ 138256 h 769774"/>
              <a:gd name="connsiteX2" fmla="*/ 4048917 w 4048917"/>
              <a:gd name="connsiteY2" fmla="*/ 62855 h 769774"/>
              <a:gd name="connsiteX3" fmla="*/ 1850229 w 4048917"/>
              <a:gd name="connsiteY3" fmla="*/ 769774 h 769774"/>
              <a:gd name="connsiteX4" fmla="*/ 492562 w 4048917"/>
              <a:gd name="connsiteY4" fmla="*/ 769774 h 769774"/>
              <a:gd name="connsiteX5" fmla="*/ 474397 w 4048917"/>
              <a:gd name="connsiteY5" fmla="*/ 718084 h 769774"/>
              <a:gd name="connsiteX6" fmla="*/ 0 w 4048917"/>
              <a:gd name="connsiteY6" fmla="*/ 138256 h 769774"/>
              <a:gd name="connsiteX0" fmla="*/ 0 w 4048917"/>
              <a:gd name="connsiteY0" fmla="*/ 81919 h 713437"/>
              <a:gd name="connsiteX1" fmla="*/ 1850229 w 4048917"/>
              <a:gd name="connsiteY1" fmla="*/ 81919 h 713437"/>
              <a:gd name="connsiteX2" fmla="*/ 4048917 w 4048917"/>
              <a:gd name="connsiteY2" fmla="*/ 6518 h 713437"/>
              <a:gd name="connsiteX3" fmla="*/ 1850229 w 4048917"/>
              <a:gd name="connsiteY3" fmla="*/ 713437 h 713437"/>
              <a:gd name="connsiteX4" fmla="*/ 492562 w 4048917"/>
              <a:gd name="connsiteY4" fmla="*/ 713437 h 713437"/>
              <a:gd name="connsiteX5" fmla="*/ 474397 w 4048917"/>
              <a:gd name="connsiteY5" fmla="*/ 661747 h 713437"/>
              <a:gd name="connsiteX6" fmla="*/ 0 w 4048917"/>
              <a:gd name="connsiteY6" fmla="*/ 81919 h 71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8917" h="713437">
                <a:moveTo>
                  <a:pt x="0" y="81919"/>
                </a:moveTo>
                <a:lnTo>
                  <a:pt x="1850229" y="81919"/>
                </a:lnTo>
                <a:cubicBezTo>
                  <a:pt x="2838183" y="-10948"/>
                  <a:pt x="3648338" y="-5390"/>
                  <a:pt x="4048917" y="6518"/>
                </a:cubicBezTo>
                <a:cubicBezTo>
                  <a:pt x="3684321" y="699358"/>
                  <a:pt x="2449775" y="709572"/>
                  <a:pt x="1850229" y="713437"/>
                </a:cubicBezTo>
                <a:lnTo>
                  <a:pt x="492562" y="713437"/>
                </a:lnTo>
                <a:lnTo>
                  <a:pt x="474397" y="661747"/>
                </a:lnTo>
                <a:cubicBezTo>
                  <a:pt x="397850" y="472783"/>
                  <a:pt x="231742" y="234238"/>
                  <a:pt x="0" y="81919"/>
                </a:cubicBezTo>
                <a:close/>
              </a:path>
            </a:pathLst>
          </a:custGeom>
          <a:gradFill>
            <a:gsLst>
              <a:gs pos="0">
                <a:srgbClr val="BB6BDF"/>
              </a:gs>
              <a:gs pos="61000">
                <a:srgbClr val="45104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870171" y="4412532"/>
            <a:ext cx="118996" cy="224626"/>
          </a:xfrm>
          <a:custGeom>
            <a:avLst/>
            <a:gdLst>
              <a:gd name="connsiteX0" fmla="*/ 0 w 6350"/>
              <a:gd name="connsiteY0" fmla="*/ 0 h 184150"/>
              <a:gd name="connsiteX1" fmla="*/ 6350 w 6350"/>
              <a:gd name="connsiteY1" fmla="*/ 184150 h 184150"/>
              <a:gd name="connsiteX2" fmla="*/ 0 w 6350"/>
              <a:gd name="connsiteY2" fmla="*/ 0 h 184150"/>
              <a:gd name="connsiteX0" fmla="*/ 12260 w 149761"/>
              <a:gd name="connsiteY0" fmla="*/ 406 h 10415"/>
              <a:gd name="connsiteX1" fmla="*/ 22260 w 149761"/>
              <a:gd name="connsiteY1" fmla="*/ 10406 h 10415"/>
              <a:gd name="connsiteX2" fmla="*/ 149761 w 149761"/>
              <a:gd name="connsiteY2" fmla="*/ 2130 h 10415"/>
              <a:gd name="connsiteX3" fmla="*/ 12260 w 149761"/>
              <a:gd name="connsiteY3" fmla="*/ 406 h 10415"/>
              <a:gd name="connsiteX0" fmla="*/ 12260 w 149761"/>
              <a:gd name="connsiteY0" fmla="*/ 1049 h 11058"/>
              <a:gd name="connsiteX1" fmla="*/ 22260 w 149761"/>
              <a:gd name="connsiteY1" fmla="*/ 11049 h 11058"/>
              <a:gd name="connsiteX2" fmla="*/ 149761 w 149761"/>
              <a:gd name="connsiteY2" fmla="*/ 2773 h 11058"/>
              <a:gd name="connsiteX3" fmla="*/ 12260 w 149761"/>
              <a:gd name="connsiteY3" fmla="*/ 1049 h 11058"/>
              <a:gd name="connsiteX0" fmla="*/ 12260 w 22260"/>
              <a:gd name="connsiteY0" fmla="*/ 0 h 10000"/>
              <a:gd name="connsiteX1" fmla="*/ 22260 w 22260"/>
              <a:gd name="connsiteY1" fmla="*/ 10000 h 10000"/>
              <a:gd name="connsiteX2" fmla="*/ 12260 w 22260"/>
              <a:gd name="connsiteY2" fmla="*/ 0 h 10000"/>
              <a:gd name="connsiteX0" fmla="*/ 12260 w 148954"/>
              <a:gd name="connsiteY0" fmla="*/ 1162 h 11162"/>
              <a:gd name="connsiteX1" fmla="*/ 22260 w 148954"/>
              <a:gd name="connsiteY1" fmla="*/ 11162 h 11162"/>
              <a:gd name="connsiteX2" fmla="*/ 12260 w 148954"/>
              <a:gd name="connsiteY2" fmla="*/ 1162 h 11162"/>
              <a:gd name="connsiteX0" fmla="*/ 12260 w 181638"/>
              <a:gd name="connsiteY0" fmla="*/ 1340 h 11340"/>
              <a:gd name="connsiteX1" fmla="*/ 22260 w 181638"/>
              <a:gd name="connsiteY1" fmla="*/ 11340 h 11340"/>
              <a:gd name="connsiteX2" fmla="*/ 12260 w 181638"/>
              <a:gd name="connsiteY2" fmla="*/ 1340 h 11340"/>
              <a:gd name="connsiteX0" fmla="*/ 12260 w 168890"/>
              <a:gd name="connsiteY0" fmla="*/ 912 h 10912"/>
              <a:gd name="connsiteX1" fmla="*/ 22260 w 168890"/>
              <a:gd name="connsiteY1" fmla="*/ 10912 h 10912"/>
              <a:gd name="connsiteX2" fmla="*/ 12260 w 168890"/>
              <a:gd name="connsiteY2" fmla="*/ 912 h 10912"/>
              <a:gd name="connsiteX0" fmla="*/ 26945 w 173997"/>
              <a:gd name="connsiteY0" fmla="*/ 819 h 12112"/>
              <a:gd name="connsiteX1" fmla="*/ 10694 w 173997"/>
              <a:gd name="connsiteY1" fmla="*/ 12112 h 12112"/>
              <a:gd name="connsiteX2" fmla="*/ 26945 w 173997"/>
              <a:gd name="connsiteY2" fmla="*/ 819 h 12112"/>
              <a:gd name="connsiteX0" fmla="*/ 26945 w 187397"/>
              <a:gd name="connsiteY0" fmla="*/ 905 h 12198"/>
              <a:gd name="connsiteX1" fmla="*/ 10694 w 187397"/>
              <a:gd name="connsiteY1" fmla="*/ 12198 h 12198"/>
              <a:gd name="connsiteX2" fmla="*/ 26945 w 187397"/>
              <a:gd name="connsiteY2" fmla="*/ 905 h 1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397" h="12198">
                <a:moveTo>
                  <a:pt x="26945" y="905"/>
                </a:moveTo>
                <a:cubicBezTo>
                  <a:pt x="5695" y="2284"/>
                  <a:pt x="-12223" y="11911"/>
                  <a:pt x="10694" y="12198"/>
                </a:cubicBezTo>
                <a:cubicBezTo>
                  <a:pt x="176112" y="5374"/>
                  <a:pt x="300278" y="-2745"/>
                  <a:pt x="26945" y="905"/>
                </a:cubicBezTo>
                <a:close/>
              </a:path>
            </a:pathLst>
          </a:custGeom>
          <a:solidFill>
            <a:srgbClr val="471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880601" y="3636374"/>
            <a:ext cx="125252" cy="175104"/>
          </a:xfrm>
          <a:custGeom>
            <a:avLst/>
            <a:gdLst>
              <a:gd name="connsiteX0" fmla="*/ 0 w 6350"/>
              <a:gd name="connsiteY0" fmla="*/ 0 h 184150"/>
              <a:gd name="connsiteX1" fmla="*/ 6350 w 6350"/>
              <a:gd name="connsiteY1" fmla="*/ 184150 h 184150"/>
              <a:gd name="connsiteX2" fmla="*/ 0 w 6350"/>
              <a:gd name="connsiteY2" fmla="*/ 0 h 184150"/>
              <a:gd name="connsiteX0" fmla="*/ 12260 w 149761"/>
              <a:gd name="connsiteY0" fmla="*/ 406 h 10415"/>
              <a:gd name="connsiteX1" fmla="*/ 22260 w 149761"/>
              <a:gd name="connsiteY1" fmla="*/ 10406 h 10415"/>
              <a:gd name="connsiteX2" fmla="*/ 149761 w 149761"/>
              <a:gd name="connsiteY2" fmla="*/ 2130 h 10415"/>
              <a:gd name="connsiteX3" fmla="*/ 12260 w 149761"/>
              <a:gd name="connsiteY3" fmla="*/ 406 h 10415"/>
              <a:gd name="connsiteX0" fmla="*/ 12260 w 149761"/>
              <a:gd name="connsiteY0" fmla="*/ 1049 h 11058"/>
              <a:gd name="connsiteX1" fmla="*/ 22260 w 149761"/>
              <a:gd name="connsiteY1" fmla="*/ 11049 h 11058"/>
              <a:gd name="connsiteX2" fmla="*/ 149761 w 149761"/>
              <a:gd name="connsiteY2" fmla="*/ 2773 h 11058"/>
              <a:gd name="connsiteX3" fmla="*/ 12260 w 149761"/>
              <a:gd name="connsiteY3" fmla="*/ 1049 h 11058"/>
              <a:gd name="connsiteX0" fmla="*/ 12260 w 22260"/>
              <a:gd name="connsiteY0" fmla="*/ 0 h 10000"/>
              <a:gd name="connsiteX1" fmla="*/ 22260 w 22260"/>
              <a:gd name="connsiteY1" fmla="*/ 10000 h 10000"/>
              <a:gd name="connsiteX2" fmla="*/ 12260 w 22260"/>
              <a:gd name="connsiteY2" fmla="*/ 0 h 10000"/>
              <a:gd name="connsiteX0" fmla="*/ 12260 w 148954"/>
              <a:gd name="connsiteY0" fmla="*/ 1162 h 11162"/>
              <a:gd name="connsiteX1" fmla="*/ 22260 w 148954"/>
              <a:gd name="connsiteY1" fmla="*/ 11162 h 11162"/>
              <a:gd name="connsiteX2" fmla="*/ 12260 w 148954"/>
              <a:gd name="connsiteY2" fmla="*/ 1162 h 11162"/>
              <a:gd name="connsiteX0" fmla="*/ 12260 w 181638"/>
              <a:gd name="connsiteY0" fmla="*/ 1340 h 11340"/>
              <a:gd name="connsiteX1" fmla="*/ 22260 w 181638"/>
              <a:gd name="connsiteY1" fmla="*/ 11340 h 11340"/>
              <a:gd name="connsiteX2" fmla="*/ 12260 w 181638"/>
              <a:gd name="connsiteY2" fmla="*/ 1340 h 11340"/>
              <a:gd name="connsiteX0" fmla="*/ 12260 w 168890"/>
              <a:gd name="connsiteY0" fmla="*/ 912 h 10912"/>
              <a:gd name="connsiteX1" fmla="*/ 22260 w 168890"/>
              <a:gd name="connsiteY1" fmla="*/ 10912 h 10912"/>
              <a:gd name="connsiteX2" fmla="*/ 12260 w 168890"/>
              <a:gd name="connsiteY2" fmla="*/ 912 h 10912"/>
              <a:gd name="connsiteX0" fmla="*/ 26945 w 173997"/>
              <a:gd name="connsiteY0" fmla="*/ 819 h 12112"/>
              <a:gd name="connsiteX1" fmla="*/ 10694 w 173997"/>
              <a:gd name="connsiteY1" fmla="*/ 12112 h 12112"/>
              <a:gd name="connsiteX2" fmla="*/ 26945 w 173997"/>
              <a:gd name="connsiteY2" fmla="*/ 819 h 12112"/>
              <a:gd name="connsiteX0" fmla="*/ 26945 w 187397"/>
              <a:gd name="connsiteY0" fmla="*/ 905 h 12198"/>
              <a:gd name="connsiteX1" fmla="*/ 10694 w 187397"/>
              <a:gd name="connsiteY1" fmla="*/ 12198 h 12198"/>
              <a:gd name="connsiteX2" fmla="*/ 26945 w 187397"/>
              <a:gd name="connsiteY2" fmla="*/ 905 h 12198"/>
              <a:gd name="connsiteX0" fmla="*/ 5176 w 195339"/>
              <a:gd name="connsiteY0" fmla="*/ 1301 h 8973"/>
              <a:gd name="connsiteX1" fmla="*/ 56425 w 195339"/>
              <a:gd name="connsiteY1" fmla="*/ 8973 h 8973"/>
              <a:gd name="connsiteX2" fmla="*/ 5176 w 195339"/>
              <a:gd name="connsiteY2" fmla="*/ 1301 h 8973"/>
              <a:gd name="connsiteX0" fmla="*/ 265 w 9032"/>
              <a:gd name="connsiteY0" fmla="*/ 1182 h 9732"/>
              <a:gd name="connsiteX1" fmla="*/ 2889 w 9032"/>
              <a:gd name="connsiteY1" fmla="*/ 9732 h 9732"/>
              <a:gd name="connsiteX2" fmla="*/ 265 w 9032"/>
              <a:gd name="connsiteY2" fmla="*/ 1182 h 9732"/>
              <a:gd name="connsiteX0" fmla="*/ 210 w 10616"/>
              <a:gd name="connsiteY0" fmla="*/ 1025 h 11883"/>
              <a:gd name="connsiteX1" fmla="*/ 4604 w 10616"/>
              <a:gd name="connsiteY1" fmla="*/ 11883 h 11883"/>
              <a:gd name="connsiteX2" fmla="*/ 210 w 10616"/>
              <a:gd name="connsiteY2" fmla="*/ 1025 h 11883"/>
              <a:gd name="connsiteX0" fmla="*/ 210 w 10616"/>
              <a:gd name="connsiteY0" fmla="*/ 28 h 10886"/>
              <a:gd name="connsiteX1" fmla="*/ 4604 w 10616"/>
              <a:gd name="connsiteY1" fmla="*/ 10886 h 10886"/>
              <a:gd name="connsiteX2" fmla="*/ 210 w 10616"/>
              <a:gd name="connsiteY2" fmla="*/ 28 h 10886"/>
              <a:gd name="connsiteX0" fmla="*/ 210 w 11180"/>
              <a:gd name="connsiteY0" fmla="*/ 31 h 10889"/>
              <a:gd name="connsiteX1" fmla="*/ 4604 w 11180"/>
              <a:gd name="connsiteY1" fmla="*/ 10889 h 10889"/>
              <a:gd name="connsiteX2" fmla="*/ 210 w 11180"/>
              <a:gd name="connsiteY2" fmla="*/ 31 h 1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80" h="10889">
                <a:moveTo>
                  <a:pt x="210" y="31"/>
                </a:moveTo>
                <a:cubicBezTo>
                  <a:pt x="-994" y="1610"/>
                  <a:pt x="3304" y="10560"/>
                  <a:pt x="4604" y="10889"/>
                </a:cubicBezTo>
                <a:cubicBezTo>
                  <a:pt x="12491" y="4555"/>
                  <a:pt x="15703" y="-447"/>
                  <a:pt x="210" y="31"/>
                </a:cubicBezTo>
                <a:close/>
              </a:path>
            </a:pathLst>
          </a:custGeom>
          <a:solidFill>
            <a:srgbClr val="3D0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20755372">
            <a:off x="7536154" y="2997870"/>
            <a:ext cx="131269" cy="180957"/>
          </a:xfrm>
          <a:custGeom>
            <a:avLst/>
            <a:gdLst>
              <a:gd name="connsiteX0" fmla="*/ 0 w 6350"/>
              <a:gd name="connsiteY0" fmla="*/ 0 h 184150"/>
              <a:gd name="connsiteX1" fmla="*/ 6350 w 6350"/>
              <a:gd name="connsiteY1" fmla="*/ 184150 h 184150"/>
              <a:gd name="connsiteX2" fmla="*/ 0 w 6350"/>
              <a:gd name="connsiteY2" fmla="*/ 0 h 184150"/>
              <a:gd name="connsiteX0" fmla="*/ 12260 w 149761"/>
              <a:gd name="connsiteY0" fmla="*/ 406 h 10415"/>
              <a:gd name="connsiteX1" fmla="*/ 22260 w 149761"/>
              <a:gd name="connsiteY1" fmla="*/ 10406 h 10415"/>
              <a:gd name="connsiteX2" fmla="*/ 149761 w 149761"/>
              <a:gd name="connsiteY2" fmla="*/ 2130 h 10415"/>
              <a:gd name="connsiteX3" fmla="*/ 12260 w 149761"/>
              <a:gd name="connsiteY3" fmla="*/ 406 h 10415"/>
              <a:gd name="connsiteX0" fmla="*/ 12260 w 149761"/>
              <a:gd name="connsiteY0" fmla="*/ 1049 h 11058"/>
              <a:gd name="connsiteX1" fmla="*/ 22260 w 149761"/>
              <a:gd name="connsiteY1" fmla="*/ 11049 h 11058"/>
              <a:gd name="connsiteX2" fmla="*/ 149761 w 149761"/>
              <a:gd name="connsiteY2" fmla="*/ 2773 h 11058"/>
              <a:gd name="connsiteX3" fmla="*/ 12260 w 149761"/>
              <a:gd name="connsiteY3" fmla="*/ 1049 h 11058"/>
              <a:gd name="connsiteX0" fmla="*/ 12260 w 22260"/>
              <a:gd name="connsiteY0" fmla="*/ 0 h 10000"/>
              <a:gd name="connsiteX1" fmla="*/ 22260 w 22260"/>
              <a:gd name="connsiteY1" fmla="*/ 10000 h 10000"/>
              <a:gd name="connsiteX2" fmla="*/ 12260 w 22260"/>
              <a:gd name="connsiteY2" fmla="*/ 0 h 10000"/>
              <a:gd name="connsiteX0" fmla="*/ 12260 w 148954"/>
              <a:gd name="connsiteY0" fmla="*/ 1162 h 11162"/>
              <a:gd name="connsiteX1" fmla="*/ 22260 w 148954"/>
              <a:gd name="connsiteY1" fmla="*/ 11162 h 11162"/>
              <a:gd name="connsiteX2" fmla="*/ 12260 w 148954"/>
              <a:gd name="connsiteY2" fmla="*/ 1162 h 11162"/>
              <a:gd name="connsiteX0" fmla="*/ 12260 w 181638"/>
              <a:gd name="connsiteY0" fmla="*/ 1340 h 11340"/>
              <a:gd name="connsiteX1" fmla="*/ 22260 w 181638"/>
              <a:gd name="connsiteY1" fmla="*/ 11340 h 11340"/>
              <a:gd name="connsiteX2" fmla="*/ 12260 w 181638"/>
              <a:gd name="connsiteY2" fmla="*/ 1340 h 11340"/>
              <a:gd name="connsiteX0" fmla="*/ 12260 w 168890"/>
              <a:gd name="connsiteY0" fmla="*/ 912 h 10912"/>
              <a:gd name="connsiteX1" fmla="*/ 22260 w 168890"/>
              <a:gd name="connsiteY1" fmla="*/ 10912 h 10912"/>
              <a:gd name="connsiteX2" fmla="*/ 12260 w 168890"/>
              <a:gd name="connsiteY2" fmla="*/ 912 h 10912"/>
              <a:gd name="connsiteX0" fmla="*/ 26945 w 173997"/>
              <a:gd name="connsiteY0" fmla="*/ 819 h 12112"/>
              <a:gd name="connsiteX1" fmla="*/ 10694 w 173997"/>
              <a:gd name="connsiteY1" fmla="*/ 12112 h 12112"/>
              <a:gd name="connsiteX2" fmla="*/ 26945 w 173997"/>
              <a:gd name="connsiteY2" fmla="*/ 819 h 12112"/>
              <a:gd name="connsiteX0" fmla="*/ 26945 w 187397"/>
              <a:gd name="connsiteY0" fmla="*/ 905 h 12198"/>
              <a:gd name="connsiteX1" fmla="*/ 10694 w 187397"/>
              <a:gd name="connsiteY1" fmla="*/ 12198 h 12198"/>
              <a:gd name="connsiteX2" fmla="*/ 26945 w 187397"/>
              <a:gd name="connsiteY2" fmla="*/ 905 h 12198"/>
              <a:gd name="connsiteX0" fmla="*/ 5176 w 195339"/>
              <a:gd name="connsiteY0" fmla="*/ 1301 h 8973"/>
              <a:gd name="connsiteX1" fmla="*/ 56425 w 195339"/>
              <a:gd name="connsiteY1" fmla="*/ 8973 h 8973"/>
              <a:gd name="connsiteX2" fmla="*/ 5176 w 195339"/>
              <a:gd name="connsiteY2" fmla="*/ 1301 h 8973"/>
              <a:gd name="connsiteX0" fmla="*/ 265 w 9032"/>
              <a:gd name="connsiteY0" fmla="*/ 1182 h 9732"/>
              <a:gd name="connsiteX1" fmla="*/ 2889 w 9032"/>
              <a:gd name="connsiteY1" fmla="*/ 9732 h 9732"/>
              <a:gd name="connsiteX2" fmla="*/ 265 w 9032"/>
              <a:gd name="connsiteY2" fmla="*/ 1182 h 9732"/>
              <a:gd name="connsiteX0" fmla="*/ 210 w 10616"/>
              <a:gd name="connsiteY0" fmla="*/ 1025 h 11883"/>
              <a:gd name="connsiteX1" fmla="*/ 4604 w 10616"/>
              <a:gd name="connsiteY1" fmla="*/ 11883 h 11883"/>
              <a:gd name="connsiteX2" fmla="*/ 210 w 10616"/>
              <a:gd name="connsiteY2" fmla="*/ 1025 h 11883"/>
              <a:gd name="connsiteX0" fmla="*/ 210 w 10616"/>
              <a:gd name="connsiteY0" fmla="*/ 28 h 10886"/>
              <a:gd name="connsiteX1" fmla="*/ 4604 w 10616"/>
              <a:gd name="connsiteY1" fmla="*/ 10886 h 10886"/>
              <a:gd name="connsiteX2" fmla="*/ 210 w 10616"/>
              <a:gd name="connsiteY2" fmla="*/ 28 h 10886"/>
              <a:gd name="connsiteX0" fmla="*/ 210 w 11180"/>
              <a:gd name="connsiteY0" fmla="*/ 31 h 10889"/>
              <a:gd name="connsiteX1" fmla="*/ 4604 w 11180"/>
              <a:gd name="connsiteY1" fmla="*/ 10889 h 10889"/>
              <a:gd name="connsiteX2" fmla="*/ 210 w 11180"/>
              <a:gd name="connsiteY2" fmla="*/ 31 h 10889"/>
              <a:gd name="connsiteX0" fmla="*/ 226 w 11010"/>
              <a:gd name="connsiteY0" fmla="*/ 29 h 11282"/>
              <a:gd name="connsiteX1" fmla="*/ 4259 w 11010"/>
              <a:gd name="connsiteY1" fmla="*/ 11282 h 11282"/>
              <a:gd name="connsiteX2" fmla="*/ 226 w 11010"/>
              <a:gd name="connsiteY2" fmla="*/ 29 h 11282"/>
              <a:gd name="connsiteX0" fmla="*/ 226 w 11827"/>
              <a:gd name="connsiteY0" fmla="*/ 31 h 11284"/>
              <a:gd name="connsiteX1" fmla="*/ 4259 w 11827"/>
              <a:gd name="connsiteY1" fmla="*/ 11284 h 11284"/>
              <a:gd name="connsiteX2" fmla="*/ 226 w 11827"/>
              <a:gd name="connsiteY2" fmla="*/ 31 h 11284"/>
              <a:gd name="connsiteX0" fmla="*/ 226 w 11717"/>
              <a:gd name="connsiteY0" fmla="*/ 0 h 11253"/>
              <a:gd name="connsiteX1" fmla="*/ 4259 w 11717"/>
              <a:gd name="connsiteY1" fmla="*/ 11253 h 11253"/>
              <a:gd name="connsiteX2" fmla="*/ 226 w 11717"/>
              <a:gd name="connsiteY2" fmla="*/ 0 h 11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17" h="11253">
                <a:moveTo>
                  <a:pt x="226" y="0"/>
                </a:moveTo>
                <a:cubicBezTo>
                  <a:pt x="-978" y="1579"/>
                  <a:pt x="2959" y="10924"/>
                  <a:pt x="4259" y="11253"/>
                </a:cubicBezTo>
                <a:cubicBezTo>
                  <a:pt x="14260" y="4525"/>
                  <a:pt x="15409" y="384"/>
                  <a:pt x="226" y="0"/>
                </a:cubicBezTo>
                <a:close/>
              </a:path>
            </a:pathLst>
          </a:custGeom>
          <a:solidFill>
            <a:srgbClr val="420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20755372">
            <a:off x="6804289" y="2574906"/>
            <a:ext cx="217038" cy="133693"/>
          </a:xfrm>
          <a:custGeom>
            <a:avLst/>
            <a:gdLst>
              <a:gd name="connsiteX0" fmla="*/ 0 w 6350"/>
              <a:gd name="connsiteY0" fmla="*/ 0 h 184150"/>
              <a:gd name="connsiteX1" fmla="*/ 6350 w 6350"/>
              <a:gd name="connsiteY1" fmla="*/ 184150 h 184150"/>
              <a:gd name="connsiteX2" fmla="*/ 0 w 6350"/>
              <a:gd name="connsiteY2" fmla="*/ 0 h 184150"/>
              <a:gd name="connsiteX0" fmla="*/ 12260 w 149761"/>
              <a:gd name="connsiteY0" fmla="*/ 406 h 10415"/>
              <a:gd name="connsiteX1" fmla="*/ 22260 w 149761"/>
              <a:gd name="connsiteY1" fmla="*/ 10406 h 10415"/>
              <a:gd name="connsiteX2" fmla="*/ 149761 w 149761"/>
              <a:gd name="connsiteY2" fmla="*/ 2130 h 10415"/>
              <a:gd name="connsiteX3" fmla="*/ 12260 w 149761"/>
              <a:gd name="connsiteY3" fmla="*/ 406 h 10415"/>
              <a:gd name="connsiteX0" fmla="*/ 12260 w 149761"/>
              <a:gd name="connsiteY0" fmla="*/ 1049 h 11058"/>
              <a:gd name="connsiteX1" fmla="*/ 22260 w 149761"/>
              <a:gd name="connsiteY1" fmla="*/ 11049 h 11058"/>
              <a:gd name="connsiteX2" fmla="*/ 149761 w 149761"/>
              <a:gd name="connsiteY2" fmla="*/ 2773 h 11058"/>
              <a:gd name="connsiteX3" fmla="*/ 12260 w 149761"/>
              <a:gd name="connsiteY3" fmla="*/ 1049 h 11058"/>
              <a:gd name="connsiteX0" fmla="*/ 12260 w 22260"/>
              <a:gd name="connsiteY0" fmla="*/ 0 h 10000"/>
              <a:gd name="connsiteX1" fmla="*/ 22260 w 22260"/>
              <a:gd name="connsiteY1" fmla="*/ 10000 h 10000"/>
              <a:gd name="connsiteX2" fmla="*/ 12260 w 22260"/>
              <a:gd name="connsiteY2" fmla="*/ 0 h 10000"/>
              <a:gd name="connsiteX0" fmla="*/ 12260 w 148954"/>
              <a:gd name="connsiteY0" fmla="*/ 1162 h 11162"/>
              <a:gd name="connsiteX1" fmla="*/ 22260 w 148954"/>
              <a:gd name="connsiteY1" fmla="*/ 11162 h 11162"/>
              <a:gd name="connsiteX2" fmla="*/ 12260 w 148954"/>
              <a:gd name="connsiteY2" fmla="*/ 1162 h 11162"/>
              <a:gd name="connsiteX0" fmla="*/ 12260 w 181638"/>
              <a:gd name="connsiteY0" fmla="*/ 1340 h 11340"/>
              <a:gd name="connsiteX1" fmla="*/ 22260 w 181638"/>
              <a:gd name="connsiteY1" fmla="*/ 11340 h 11340"/>
              <a:gd name="connsiteX2" fmla="*/ 12260 w 181638"/>
              <a:gd name="connsiteY2" fmla="*/ 1340 h 11340"/>
              <a:gd name="connsiteX0" fmla="*/ 12260 w 168890"/>
              <a:gd name="connsiteY0" fmla="*/ 912 h 10912"/>
              <a:gd name="connsiteX1" fmla="*/ 22260 w 168890"/>
              <a:gd name="connsiteY1" fmla="*/ 10912 h 10912"/>
              <a:gd name="connsiteX2" fmla="*/ 12260 w 168890"/>
              <a:gd name="connsiteY2" fmla="*/ 912 h 10912"/>
              <a:gd name="connsiteX0" fmla="*/ 26945 w 173997"/>
              <a:gd name="connsiteY0" fmla="*/ 819 h 12112"/>
              <a:gd name="connsiteX1" fmla="*/ 10694 w 173997"/>
              <a:gd name="connsiteY1" fmla="*/ 12112 h 12112"/>
              <a:gd name="connsiteX2" fmla="*/ 26945 w 173997"/>
              <a:gd name="connsiteY2" fmla="*/ 819 h 12112"/>
              <a:gd name="connsiteX0" fmla="*/ 26945 w 187397"/>
              <a:gd name="connsiteY0" fmla="*/ 905 h 12198"/>
              <a:gd name="connsiteX1" fmla="*/ 10694 w 187397"/>
              <a:gd name="connsiteY1" fmla="*/ 12198 h 12198"/>
              <a:gd name="connsiteX2" fmla="*/ 26945 w 187397"/>
              <a:gd name="connsiteY2" fmla="*/ 905 h 12198"/>
              <a:gd name="connsiteX0" fmla="*/ 5176 w 195339"/>
              <a:gd name="connsiteY0" fmla="*/ 1301 h 8973"/>
              <a:gd name="connsiteX1" fmla="*/ 56425 w 195339"/>
              <a:gd name="connsiteY1" fmla="*/ 8973 h 8973"/>
              <a:gd name="connsiteX2" fmla="*/ 5176 w 195339"/>
              <a:gd name="connsiteY2" fmla="*/ 1301 h 8973"/>
              <a:gd name="connsiteX0" fmla="*/ 265 w 9032"/>
              <a:gd name="connsiteY0" fmla="*/ 1182 h 9732"/>
              <a:gd name="connsiteX1" fmla="*/ 2889 w 9032"/>
              <a:gd name="connsiteY1" fmla="*/ 9732 h 9732"/>
              <a:gd name="connsiteX2" fmla="*/ 265 w 9032"/>
              <a:gd name="connsiteY2" fmla="*/ 1182 h 9732"/>
              <a:gd name="connsiteX0" fmla="*/ 210 w 10616"/>
              <a:gd name="connsiteY0" fmla="*/ 1025 h 11883"/>
              <a:gd name="connsiteX1" fmla="*/ 4604 w 10616"/>
              <a:gd name="connsiteY1" fmla="*/ 11883 h 11883"/>
              <a:gd name="connsiteX2" fmla="*/ 210 w 10616"/>
              <a:gd name="connsiteY2" fmla="*/ 1025 h 11883"/>
              <a:gd name="connsiteX0" fmla="*/ 210 w 10616"/>
              <a:gd name="connsiteY0" fmla="*/ 28 h 10886"/>
              <a:gd name="connsiteX1" fmla="*/ 4604 w 10616"/>
              <a:gd name="connsiteY1" fmla="*/ 10886 h 10886"/>
              <a:gd name="connsiteX2" fmla="*/ 210 w 10616"/>
              <a:gd name="connsiteY2" fmla="*/ 28 h 10886"/>
              <a:gd name="connsiteX0" fmla="*/ 210 w 11180"/>
              <a:gd name="connsiteY0" fmla="*/ 31 h 10889"/>
              <a:gd name="connsiteX1" fmla="*/ 4604 w 11180"/>
              <a:gd name="connsiteY1" fmla="*/ 10889 h 10889"/>
              <a:gd name="connsiteX2" fmla="*/ 210 w 11180"/>
              <a:gd name="connsiteY2" fmla="*/ 31 h 10889"/>
              <a:gd name="connsiteX0" fmla="*/ 226 w 11010"/>
              <a:gd name="connsiteY0" fmla="*/ 29 h 11282"/>
              <a:gd name="connsiteX1" fmla="*/ 4259 w 11010"/>
              <a:gd name="connsiteY1" fmla="*/ 11282 h 11282"/>
              <a:gd name="connsiteX2" fmla="*/ 226 w 11010"/>
              <a:gd name="connsiteY2" fmla="*/ 29 h 11282"/>
              <a:gd name="connsiteX0" fmla="*/ 226 w 11827"/>
              <a:gd name="connsiteY0" fmla="*/ 31 h 11284"/>
              <a:gd name="connsiteX1" fmla="*/ 4259 w 11827"/>
              <a:gd name="connsiteY1" fmla="*/ 11284 h 11284"/>
              <a:gd name="connsiteX2" fmla="*/ 226 w 11827"/>
              <a:gd name="connsiteY2" fmla="*/ 31 h 11284"/>
              <a:gd name="connsiteX0" fmla="*/ 226 w 11717"/>
              <a:gd name="connsiteY0" fmla="*/ 0 h 11253"/>
              <a:gd name="connsiteX1" fmla="*/ 4259 w 11717"/>
              <a:gd name="connsiteY1" fmla="*/ 11253 h 11253"/>
              <a:gd name="connsiteX2" fmla="*/ 226 w 11717"/>
              <a:gd name="connsiteY2" fmla="*/ 0 h 11253"/>
              <a:gd name="connsiteX0" fmla="*/ 98 w 15652"/>
              <a:gd name="connsiteY0" fmla="*/ 0 h 6264"/>
              <a:gd name="connsiteX1" fmla="*/ 10528 w 15652"/>
              <a:gd name="connsiteY1" fmla="*/ 6264 h 6264"/>
              <a:gd name="connsiteX2" fmla="*/ 98 w 15652"/>
              <a:gd name="connsiteY2" fmla="*/ 0 h 6264"/>
              <a:gd name="connsiteX0" fmla="*/ 63 w 7320"/>
              <a:gd name="connsiteY0" fmla="*/ 0 h 10000"/>
              <a:gd name="connsiteX1" fmla="*/ 6726 w 7320"/>
              <a:gd name="connsiteY1" fmla="*/ 10000 h 10000"/>
              <a:gd name="connsiteX2" fmla="*/ 63 w 7320"/>
              <a:gd name="connsiteY2" fmla="*/ 0 h 10000"/>
              <a:gd name="connsiteX0" fmla="*/ 90 w 9650"/>
              <a:gd name="connsiteY0" fmla="*/ 0 h 8853"/>
              <a:gd name="connsiteX1" fmla="*/ 8654 w 9650"/>
              <a:gd name="connsiteY1" fmla="*/ 8853 h 8853"/>
              <a:gd name="connsiteX2" fmla="*/ 90 w 9650"/>
              <a:gd name="connsiteY2" fmla="*/ 0 h 8853"/>
              <a:gd name="connsiteX0" fmla="*/ 93 w 11071"/>
              <a:gd name="connsiteY0" fmla="*/ 0 h 10000"/>
              <a:gd name="connsiteX1" fmla="*/ 8968 w 11071"/>
              <a:gd name="connsiteY1" fmla="*/ 10000 h 10000"/>
              <a:gd name="connsiteX2" fmla="*/ 93 w 11071"/>
              <a:gd name="connsiteY2" fmla="*/ 0 h 10000"/>
              <a:gd name="connsiteX0" fmla="*/ 54 w 16637"/>
              <a:gd name="connsiteY0" fmla="*/ 0 h 14605"/>
              <a:gd name="connsiteX1" fmla="*/ 15827 w 16637"/>
              <a:gd name="connsiteY1" fmla="*/ 14605 h 14605"/>
              <a:gd name="connsiteX2" fmla="*/ 54 w 16637"/>
              <a:gd name="connsiteY2" fmla="*/ 0 h 14605"/>
              <a:gd name="connsiteX0" fmla="*/ 58 w 15509"/>
              <a:gd name="connsiteY0" fmla="*/ 0 h 14992"/>
              <a:gd name="connsiteX1" fmla="*/ 14572 w 15509"/>
              <a:gd name="connsiteY1" fmla="*/ 14992 h 14992"/>
              <a:gd name="connsiteX2" fmla="*/ 58 w 15509"/>
              <a:gd name="connsiteY2" fmla="*/ 0 h 14992"/>
              <a:gd name="connsiteX0" fmla="*/ 58 w 17564"/>
              <a:gd name="connsiteY0" fmla="*/ 0 h 14992"/>
              <a:gd name="connsiteX1" fmla="*/ 14572 w 17564"/>
              <a:gd name="connsiteY1" fmla="*/ 14992 h 14992"/>
              <a:gd name="connsiteX2" fmla="*/ 58 w 17564"/>
              <a:gd name="connsiteY2" fmla="*/ 0 h 14992"/>
              <a:gd name="connsiteX0" fmla="*/ 58 w 17628"/>
              <a:gd name="connsiteY0" fmla="*/ 0 h 14992"/>
              <a:gd name="connsiteX1" fmla="*/ 14572 w 17628"/>
              <a:gd name="connsiteY1" fmla="*/ 14992 h 14992"/>
              <a:gd name="connsiteX2" fmla="*/ 58 w 17628"/>
              <a:gd name="connsiteY2" fmla="*/ 0 h 14992"/>
              <a:gd name="connsiteX0" fmla="*/ 58 w 17522"/>
              <a:gd name="connsiteY0" fmla="*/ 0 h 14992"/>
              <a:gd name="connsiteX1" fmla="*/ 14572 w 17522"/>
              <a:gd name="connsiteY1" fmla="*/ 14992 h 14992"/>
              <a:gd name="connsiteX2" fmla="*/ 58 w 17522"/>
              <a:gd name="connsiteY2" fmla="*/ 0 h 1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2" h="14992">
                <a:moveTo>
                  <a:pt x="58" y="0"/>
                </a:moveTo>
                <a:cubicBezTo>
                  <a:pt x="-1032" y="2848"/>
                  <a:pt x="13397" y="14399"/>
                  <a:pt x="14572" y="14992"/>
                </a:cubicBezTo>
                <a:cubicBezTo>
                  <a:pt x="22449" y="7133"/>
                  <a:pt x="13510" y="2246"/>
                  <a:pt x="58" y="0"/>
                </a:cubicBezTo>
                <a:close/>
              </a:path>
            </a:pathLst>
          </a:custGeom>
          <a:solidFill>
            <a:srgbClr val="70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5363157" y="2535453"/>
            <a:ext cx="1704975" cy="531668"/>
          </a:xfrm>
          <a:custGeom>
            <a:avLst/>
            <a:gdLst>
              <a:gd name="connsiteX0" fmla="*/ 0 w 1704975"/>
              <a:gd name="connsiteY0" fmla="*/ 295275 h 381000"/>
              <a:gd name="connsiteX1" fmla="*/ 1704975 w 1704975"/>
              <a:gd name="connsiteY1" fmla="*/ 0 h 381000"/>
              <a:gd name="connsiteX2" fmla="*/ 1466850 w 1704975"/>
              <a:gd name="connsiteY2" fmla="*/ 206375 h 381000"/>
              <a:gd name="connsiteX3" fmla="*/ 908050 w 1704975"/>
              <a:gd name="connsiteY3" fmla="*/ 349250 h 381000"/>
              <a:gd name="connsiteX4" fmla="*/ 257175 w 1704975"/>
              <a:gd name="connsiteY4" fmla="*/ 381000 h 381000"/>
              <a:gd name="connsiteX5" fmla="*/ 0 w 1704975"/>
              <a:gd name="connsiteY5" fmla="*/ 295275 h 381000"/>
              <a:gd name="connsiteX0" fmla="*/ 0 w 1704975"/>
              <a:gd name="connsiteY0" fmla="*/ 398819 h 484544"/>
              <a:gd name="connsiteX1" fmla="*/ 1704975 w 1704975"/>
              <a:gd name="connsiteY1" fmla="*/ 103544 h 484544"/>
              <a:gd name="connsiteX2" fmla="*/ 1466850 w 1704975"/>
              <a:gd name="connsiteY2" fmla="*/ 309919 h 484544"/>
              <a:gd name="connsiteX3" fmla="*/ 908050 w 1704975"/>
              <a:gd name="connsiteY3" fmla="*/ 452794 h 484544"/>
              <a:gd name="connsiteX4" fmla="*/ 257175 w 1704975"/>
              <a:gd name="connsiteY4" fmla="*/ 484544 h 484544"/>
              <a:gd name="connsiteX5" fmla="*/ 0 w 1704975"/>
              <a:gd name="connsiteY5" fmla="*/ 398819 h 484544"/>
              <a:gd name="connsiteX0" fmla="*/ 0 w 1704975"/>
              <a:gd name="connsiteY0" fmla="*/ 445943 h 531668"/>
              <a:gd name="connsiteX1" fmla="*/ 1704975 w 1704975"/>
              <a:gd name="connsiteY1" fmla="*/ 150668 h 531668"/>
              <a:gd name="connsiteX2" fmla="*/ 1466850 w 1704975"/>
              <a:gd name="connsiteY2" fmla="*/ 357043 h 531668"/>
              <a:gd name="connsiteX3" fmla="*/ 908050 w 1704975"/>
              <a:gd name="connsiteY3" fmla="*/ 499918 h 531668"/>
              <a:gd name="connsiteX4" fmla="*/ 257175 w 1704975"/>
              <a:gd name="connsiteY4" fmla="*/ 531668 h 531668"/>
              <a:gd name="connsiteX5" fmla="*/ 0 w 1704975"/>
              <a:gd name="connsiteY5" fmla="*/ 445943 h 531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4975" h="531668">
                <a:moveTo>
                  <a:pt x="0" y="445943"/>
                </a:moveTo>
                <a:cubicBezTo>
                  <a:pt x="374650" y="64943"/>
                  <a:pt x="1146175" y="-170007"/>
                  <a:pt x="1704975" y="150668"/>
                </a:cubicBezTo>
                <a:lnTo>
                  <a:pt x="1466850" y="357043"/>
                </a:lnTo>
                <a:lnTo>
                  <a:pt x="908050" y="499918"/>
                </a:lnTo>
                <a:lnTo>
                  <a:pt x="257175" y="531668"/>
                </a:lnTo>
                <a:lnTo>
                  <a:pt x="0" y="445943"/>
                </a:lnTo>
                <a:close/>
              </a:path>
            </a:pathLst>
          </a:custGeom>
          <a:gradFill flip="none" rotWithShape="1">
            <a:gsLst>
              <a:gs pos="0">
                <a:srgbClr val="FEDD03"/>
              </a:gs>
              <a:gs pos="35000">
                <a:srgbClr val="FD7E03"/>
              </a:gs>
              <a:gs pos="100000">
                <a:srgbClr val="9F1705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5020257" y="2590873"/>
            <a:ext cx="2647950" cy="1074938"/>
          </a:xfrm>
          <a:custGeom>
            <a:avLst/>
            <a:gdLst>
              <a:gd name="connsiteX0" fmla="*/ 441325 w 2647950"/>
              <a:gd name="connsiteY0" fmla="*/ 282575 h 933450"/>
              <a:gd name="connsiteX1" fmla="*/ 1879600 w 2647950"/>
              <a:gd name="connsiteY1" fmla="*/ 0 h 933450"/>
              <a:gd name="connsiteX2" fmla="*/ 2647950 w 2647950"/>
              <a:gd name="connsiteY2" fmla="*/ 5238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933450"/>
              <a:gd name="connsiteX1" fmla="*/ 1879600 w 2647950"/>
              <a:gd name="connsiteY1" fmla="*/ 0 h 933450"/>
              <a:gd name="connsiteX2" fmla="*/ 2647950 w 2647950"/>
              <a:gd name="connsiteY2" fmla="*/ 5238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933450"/>
              <a:gd name="connsiteX1" fmla="*/ 1879600 w 2647950"/>
              <a:gd name="connsiteY1" fmla="*/ 0 h 933450"/>
              <a:gd name="connsiteX2" fmla="*/ 2647950 w 2647950"/>
              <a:gd name="connsiteY2" fmla="*/ 5238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933450"/>
              <a:gd name="connsiteX1" fmla="*/ 1879600 w 2647950"/>
              <a:gd name="connsiteY1" fmla="*/ 0 h 933450"/>
              <a:gd name="connsiteX2" fmla="*/ 2647950 w 2647950"/>
              <a:gd name="connsiteY2" fmla="*/ 5238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933450"/>
              <a:gd name="connsiteX1" fmla="*/ 1879600 w 2647950"/>
              <a:gd name="connsiteY1" fmla="*/ 0 h 933450"/>
              <a:gd name="connsiteX2" fmla="*/ 2647950 w 2647950"/>
              <a:gd name="connsiteY2" fmla="*/ 5238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933450"/>
              <a:gd name="connsiteX1" fmla="*/ 1879600 w 2647950"/>
              <a:gd name="connsiteY1" fmla="*/ 0 h 933450"/>
              <a:gd name="connsiteX2" fmla="*/ 2647950 w 2647950"/>
              <a:gd name="connsiteY2" fmla="*/ 5238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933450"/>
              <a:gd name="connsiteX1" fmla="*/ 1879600 w 2647950"/>
              <a:gd name="connsiteY1" fmla="*/ 0 h 933450"/>
              <a:gd name="connsiteX2" fmla="*/ 2647950 w 2647950"/>
              <a:gd name="connsiteY2" fmla="*/ 5238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933450"/>
              <a:gd name="connsiteX1" fmla="*/ 1901825 w 2647950"/>
              <a:gd name="connsiteY1" fmla="*/ 0 h 933450"/>
              <a:gd name="connsiteX2" fmla="*/ 2647950 w 2647950"/>
              <a:gd name="connsiteY2" fmla="*/ 5238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933450"/>
              <a:gd name="connsiteX1" fmla="*/ 1901825 w 2647950"/>
              <a:gd name="connsiteY1" fmla="*/ 0 h 933450"/>
              <a:gd name="connsiteX2" fmla="*/ 2647950 w 2647950"/>
              <a:gd name="connsiteY2" fmla="*/ 5238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933450"/>
              <a:gd name="connsiteX1" fmla="*/ 1901825 w 2647950"/>
              <a:gd name="connsiteY1" fmla="*/ 0 h 933450"/>
              <a:gd name="connsiteX2" fmla="*/ 2647950 w 2647950"/>
              <a:gd name="connsiteY2" fmla="*/ 5365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933450"/>
              <a:gd name="connsiteX1" fmla="*/ 1901825 w 2647950"/>
              <a:gd name="connsiteY1" fmla="*/ 0 h 933450"/>
              <a:gd name="connsiteX2" fmla="*/ 2647950 w 2647950"/>
              <a:gd name="connsiteY2" fmla="*/ 536575 h 933450"/>
              <a:gd name="connsiteX3" fmla="*/ 0 w 2647950"/>
              <a:gd name="connsiteY3" fmla="*/ 933450 h 933450"/>
              <a:gd name="connsiteX4" fmla="*/ 441325 w 2647950"/>
              <a:gd name="connsiteY4" fmla="*/ 282575 h 933450"/>
              <a:gd name="connsiteX0" fmla="*/ 441325 w 2647950"/>
              <a:gd name="connsiteY0" fmla="*/ 282575 h 1024882"/>
              <a:gd name="connsiteX1" fmla="*/ 1901825 w 2647950"/>
              <a:gd name="connsiteY1" fmla="*/ 0 h 1024882"/>
              <a:gd name="connsiteX2" fmla="*/ 2647950 w 2647950"/>
              <a:gd name="connsiteY2" fmla="*/ 536575 h 1024882"/>
              <a:gd name="connsiteX3" fmla="*/ 0 w 2647950"/>
              <a:gd name="connsiteY3" fmla="*/ 933450 h 1024882"/>
              <a:gd name="connsiteX4" fmla="*/ 441325 w 2647950"/>
              <a:gd name="connsiteY4" fmla="*/ 282575 h 1024882"/>
              <a:gd name="connsiteX0" fmla="*/ 441325 w 2647950"/>
              <a:gd name="connsiteY0" fmla="*/ 282575 h 1061655"/>
              <a:gd name="connsiteX1" fmla="*/ 1901825 w 2647950"/>
              <a:gd name="connsiteY1" fmla="*/ 0 h 1061655"/>
              <a:gd name="connsiteX2" fmla="*/ 2647950 w 2647950"/>
              <a:gd name="connsiteY2" fmla="*/ 536575 h 1061655"/>
              <a:gd name="connsiteX3" fmla="*/ 0 w 2647950"/>
              <a:gd name="connsiteY3" fmla="*/ 933450 h 1061655"/>
              <a:gd name="connsiteX4" fmla="*/ 441325 w 2647950"/>
              <a:gd name="connsiteY4" fmla="*/ 282575 h 1061655"/>
              <a:gd name="connsiteX0" fmla="*/ 441325 w 2647950"/>
              <a:gd name="connsiteY0" fmla="*/ 282575 h 1067423"/>
              <a:gd name="connsiteX1" fmla="*/ 1901825 w 2647950"/>
              <a:gd name="connsiteY1" fmla="*/ 0 h 1067423"/>
              <a:gd name="connsiteX2" fmla="*/ 2647950 w 2647950"/>
              <a:gd name="connsiteY2" fmla="*/ 536575 h 1067423"/>
              <a:gd name="connsiteX3" fmla="*/ 0 w 2647950"/>
              <a:gd name="connsiteY3" fmla="*/ 933450 h 1067423"/>
              <a:gd name="connsiteX4" fmla="*/ 441325 w 2647950"/>
              <a:gd name="connsiteY4" fmla="*/ 282575 h 1067423"/>
              <a:gd name="connsiteX0" fmla="*/ 441325 w 2647950"/>
              <a:gd name="connsiteY0" fmla="*/ 282575 h 1067423"/>
              <a:gd name="connsiteX1" fmla="*/ 1901825 w 2647950"/>
              <a:gd name="connsiteY1" fmla="*/ 0 h 1067423"/>
              <a:gd name="connsiteX2" fmla="*/ 2647950 w 2647950"/>
              <a:gd name="connsiteY2" fmla="*/ 536575 h 1067423"/>
              <a:gd name="connsiteX3" fmla="*/ 0 w 2647950"/>
              <a:gd name="connsiteY3" fmla="*/ 933450 h 1067423"/>
              <a:gd name="connsiteX4" fmla="*/ 441325 w 2647950"/>
              <a:gd name="connsiteY4" fmla="*/ 282575 h 1067423"/>
              <a:gd name="connsiteX0" fmla="*/ 441325 w 2647950"/>
              <a:gd name="connsiteY0" fmla="*/ 282575 h 1067423"/>
              <a:gd name="connsiteX1" fmla="*/ 1901825 w 2647950"/>
              <a:gd name="connsiteY1" fmla="*/ 0 h 1067423"/>
              <a:gd name="connsiteX2" fmla="*/ 2647950 w 2647950"/>
              <a:gd name="connsiteY2" fmla="*/ 536575 h 1067423"/>
              <a:gd name="connsiteX3" fmla="*/ 0 w 2647950"/>
              <a:gd name="connsiteY3" fmla="*/ 933450 h 1067423"/>
              <a:gd name="connsiteX4" fmla="*/ 441325 w 2647950"/>
              <a:gd name="connsiteY4" fmla="*/ 282575 h 1067423"/>
              <a:gd name="connsiteX0" fmla="*/ 441325 w 2647950"/>
              <a:gd name="connsiteY0" fmla="*/ 286385 h 1071233"/>
              <a:gd name="connsiteX1" fmla="*/ 1250950 w 2647950"/>
              <a:gd name="connsiteY1" fmla="*/ 356235 h 1071233"/>
              <a:gd name="connsiteX2" fmla="*/ 1901825 w 2647950"/>
              <a:gd name="connsiteY2" fmla="*/ 3810 h 1071233"/>
              <a:gd name="connsiteX3" fmla="*/ 2647950 w 2647950"/>
              <a:gd name="connsiteY3" fmla="*/ 540385 h 1071233"/>
              <a:gd name="connsiteX4" fmla="*/ 0 w 2647950"/>
              <a:gd name="connsiteY4" fmla="*/ 937260 h 1071233"/>
              <a:gd name="connsiteX5" fmla="*/ 441325 w 2647950"/>
              <a:gd name="connsiteY5" fmla="*/ 286385 h 1071233"/>
              <a:gd name="connsiteX0" fmla="*/ 441325 w 2647950"/>
              <a:gd name="connsiteY0" fmla="*/ 286234 h 1071082"/>
              <a:gd name="connsiteX1" fmla="*/ 1254125 w 2647950"/>
              <a:gd name="connsiteY1" fmla="*/ 371959 h 1071082"/>
              <a:gd name="connsiteX2" fmla="*/ 1901825 w 2647950"/>
              <a:gd name="connsiteY2" fmla="*/ 3659 h 1071082"/>
              <a:gd name="connsiteX3" fmla="*/ 2647950 w 2647950"/>
              <a:gd name="connsiteY3" fmla="*/ 540234 h 1071082"/>
              <a:gd name="connsiteX4" fmla="*/ 0 w 2647950"/>
              <a:gd name="connsiteY4" fmla="*/ 937109 h 1071082"/>
              <a:gd name="connsiteX5" fmla="*/ 441325 w 2647950"/>
              <a:gd name="connsiteY5" fmla="*/ 286234 h 1071082"/>
              <a:gd name="connsiteX0" fmla="*/ 441325 w 2647950"/>
              <a:gd name="connsiteY0" fmla="*/ 282575 h 1067423"/>
              <a:gd name="connsiteX1" fmla="*/ 1254125 w 2647950"/>
              <a:gd name="connsiteY1" fmla="*/ 368300 h 1067423"/>
              <a:gd name="connsiteX2" fmla="*/ 1901825 w 2647950"/>
              <a:gd name="connsiteY2" fmla="*/ 0 h 1067423"/>
              <a:gd name="connsiteX3" fmla="*/ 2647950 w 2647950"/>
              <a:gd name="connsiteY3" fmla="*/ 536575 h 1067423"/>
              <a:gd name="connsiteX4" fmla="*/ 0 w 2647950"/>
              <a:gd name="connsiteY4" fmla="*/ 933450 h 1067423"/>
              <a:gd name="connsiteX5" fmla="*/ 441325 w 2647950"/>
              <a:gd name="connsiteY5" fmla="*/ 282575 h 1067423"/>
              <a:gd name="connsiteX0" fmla="*/ 441325 w 2647950"/>
              <a:gd name="connsiteY0" fmla="*/ 282575 h 1067423"/>
              <a:gd name="connsiteX1" fmla="*/ 1254125 w 2647950"/>
              <a:gd name="connsiteY1" fmla="*/ 368300 h 1067423"/>
              <a:gd name="connsiteX2" fmla="*/ 1901825 w 2647950"/>
              <a:gd name="connsiteY2" fmla="*/ 0 h 1067423"/>
              <a:gd name="connsiteX3" fmla="*/ 2647950 w 2647950"/>
              <a:gd name="connsiteY3" fmla="*/ 536575 h 1067423"/>
              <a:gd name="connsiteX4" fmla="*/ 0 w 2647950"/>
              <a:gd name="connsiteY4" fmla="*/ 933450 h 1067423"/>
              <a:gd name="connsiteX5" fmla="*/ 441325 w 2647950"/>
              <a:gd name="connsiteY5" fmla="*/ 282575 h 1067423"/>
              <a:gd name="connsiteX0" fmla="*/ 441325 w 2647950"/>
              <a:gd name="connsiteY0" fmla="*/ 282575 h 1074938"/>
              <a:gd name="connsiteX1" fmla="*/ 1254125 w 2647950"/>
              <a:gd name="connsiteY1" fmla="*/ 368300 h 1074938"/>
              <a:gd name="connsiteX2" fmla="*/ 1901825 w 2647950"/>
              <a:gd name="connsiteY2" fmla="*/ 0 h 1074938"/>
              <a:gd name="connsiteX3" fmla="*/ 2647950 w 2647950"/>
              <a:gd name="connsiteY3" fmla="*/ 536575 h 1074938"/>
              <a:gd name="connsiteX4" fmla="*/ 0 w 2647950"/>
              <a:gd name="connsiteY4" fmla="*/ 942975 h 1074938"/>
              <a:gd name="connsiteX5" fmla="*/ 441325 w 2647950"/>
              <a:gd name="connsiteY5" fmla="*/ 282575 h 1074938"/>
              <a:gd name="connsiteX0" fmla="*/ 441325 w 2647950"/>
              <a:gd name="connsiteY0" fmla="*/ 282575 h 1074938"/>
              <a:gd name="connsiteX1" fmla="*/ 1254125 w 2647950"/>
              <a:gd name="connsiteY1" fmla="*/ 368300 h 1074938"/>
              <a:gd name="connsiteX2" fmla="*/ 1901825 w 2647950"/>
              <a:gd name="connsiteY2" fmla="*/ 0 h 1074938"/>
              <a:gd name="connsiteX3" fmla="*/ 2647950 w 2647950"/>
              <a:gd name="connsiteY3" fmla="*/ 536575 h 1074938"/>
              <a:gd name="connsiteX4" fmla="*/ 0 w 2647950"/>
              <a:gd name="connsiteY4" fmla="*/ 942975 h 1074938"/>
              <a:gd name="connsiteX5" fmla="*/ 441325 w 2647950"/>
              <a:gd name="connsiteY5" fmla="*/ 282575 h 107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7950" h="1074938">
                <a:moveTo>
                  <a:pt x="441325" y="282575"/>
                </a:moveTo>
                <a:cubicBezTo>
                  <a:pt x="228071" y="439208"/>
                  <a:pt x="1010708" y="415396"/>
                  <a:pt x="1254125" y="368300"/>
                </a:cubicBezTo>
                <a:cubicBezTo>
                  <a:pt x="1497542" y="321204"/>
                  <a:pt x="2266421" y="44979"/>
                  <a:pt x="1901825" y="0"/>
                </a:cubicBezTo>
                <a:cubicBezTo>
                  <a:pt x="2189692" y="31750"/>
                  <a:pt x="2509308" y="371475"/>
                  <a:pt x="2647950" y="536575"/>
                </a:cubicBezTo>
                <a:cubicBezTo>
                  <a:pt x="1943100" y="970492"/>
                  <a:pt x="660400" y="1255183"/>
                  <a:pt x="0" y="942975"/>
                </a:cubicBezTo>
                <a:cubicBezTo>
                  <a:pt x="32808" y="811742"/>
                  <a:pt x="176742" y="458258"/>
                  <a:pt x="441325" y="282575"/>
                </a:cubicBezTo>
                <a:close/>
              </a:path>
            </a:pathLst>
          </a:custGeom>
          <a:gradFill flip="none" rotWithShape="1">
            <a:gsLst>
              <a:gs pos="0">
                <a:srgbClr val="FEDD03"/>
              </a:gs>
              <a:gs pos="48000">
                <a:srgbClr val="FEDA00"/>
              </a:gs>
              <a:gs pos="90000">
                <a:srgbClr val="BA5001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76200" dist="63500" dir="16200000" sx="94000" sy="94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951412" y="3022672"/>
            <a:ext cx="3018420" cy="1391676"/>
          </a:xfrm>
          <a:custGeom>
            <a:avLst/>
            <a:gdLst>
              <a:gd name="connsiteX0" fmla="*/ 2676525 w 2994025"/>
              <a:gd name="connsiteY0" fmla="*/ 0 h 1257300"/>
              <a:gd name="connsiteX1" fmla="*/ 2994025 w 2994025"/>
              <a:gd name="connsiteY1" fmla="*/ 784225 h 1257300"/>
              <a:gd name="connsiteX2" fmla="*/ 0 w 2994025"/>
              <a:gd name="connsiteY2" fmla="*/ 1257300 h 1257300"/>
              <a:gd name="connsiteX3" fmla="*/ 38100 w 2994025"/>
              <a:gd name="connsiteY3" fmla="*/ 485775 h 1257300"/>
              <a:gd name="connsiteX4" fmla="*/ 2676525 w 2994025"/>
              <a:gd name="connsiteY4" fmla="*/ 0 h 1257300"/>
              <a:gd name="connsiteX0" fmla="*/ 2676525 w 2994025"/>
              <a:gd name="connsiteY0" fmla="*/ 0 h 1257300"/>
              <a:gd name="connsiteX1" fmla="*/ 2994025 w 2994025"/>
              <a:gd name="connsiteY1" fmla="*/ 784225 h 1257300"/>
              <a:gd name="connsiteX2" fmla="*/ 0 w 2994025"/>
              <a:gd name="connsiteY2" fmla="*/ 1257300 h 1257300"/>
              <a:gd name="connsiteX3" fmla="*/ 38100 w 2994025"/>
              <a:gd name="connsiteY3" fmla="*/ 485775 h 1257300"/>
              <a:gd name="connsiteX4" fmla="*/ 2676525 w 2994025"/>
              <a:gd name="connsiteY4" fmla="*/ 0 h 1257300"/>
              <a:gd name="connsiteX0" fmla="*/ 2676525 w 2994025"/>
              <a:gd name="connsiteY0" fmla="*/ 0 h 1257300"/>
              <a:gd name="connsiteX1" fmla="*/ 2994025 w 2994025"/>
              <a:gd name="connsiteY1" fmla="*/ 784225 h 1257300"/>
              <a:gd name="connsiteX2" fmla="*/ 0 w 2994025"/>
              <a:gd name="connsiteY2" fmla="*/ 1257300 h 1257300"/>
              <a:gd name="connsiteX3" fmla="*/ 38100 w 2994025"/>
              <a:gd name="connsiteY3" fmla="*/ 485775 h 1257300"/>
              <a:gd name="connsiteX4" fmla="*/ 2676525 w 2994025"/>
              <a:gd name="connsiteY4" fmla="*/ 0 h 1257300"/>
              <a:gd name="connsiteX0" fmla="*/ 2676525 w 2994025"/>
              <a:gd name="connsiteY0" fmla="*/ 0 h 1257300"/>
              <a:gd name="connsiteX1" fmla="*/ 2994025 w 2994025"/>
              <a:gd name="connsiteY1" fmla="*/ 784225 h 1257300"/>
              <a:gd name="connsiteX2" fmla="*/ 0 w 2994025"/>
              <a:gd name="connsiteY2" fmla="*/ 1257300 h 1257300"/>
              <a:gd name="connsiteX3" fmla="*/ 38100 w 2994025"/>
              <a:gd name="connsiteY3" fmla="*/ 485775 h 1257300"/>
              <a:gd name="connsiteX4" fmla="*/ 2676525 w 2994025"/>
              <a:gd name="connsiteY4" fmla="*/ 0 h 1257300"/>
              <a:gd name="connsiteX0" fmla="*/ 2676525 w 2994025"/>
              <a:gd name="connsiteY0" fmla="*/ 0 h 1257300"/>
              <a:gd name="connsiteX1" fmla="*/ 2994025 w 2994025"/>
              <a:gd name="connsiteY1" fmla="*/ 784225 h 1257300"/>
              <a:gd name="connsiteX2" fmla="*/ 0 w 2994025"/>
              <a:gd name="connsiteY2" fmla="*/ 1257300 h 1257300"/>
              <a:gd name="connsiteX3" fmla="*/ 38100 w 2994025"/>
              <a:gd name="connsiteY3" fmla="*/ 485775 h 1257300"/>
              <a:gd name="connsiteX4" fmla="*/ 2676525 w 2994025"/>
              <a:gd name="connsiteY4" fmla="*/ 0 h 1257300"/>
              <a:gd name="connsiteX0" fmla="*/ 2676525 w 2994025"/>
              <a:gd name="connsiteY0" fmla="*/ 0 h 1257300"/>
              <a:gd name="connsiteX1" fmla="*/ 2994025 w 2994025"/>
              <a:gd name="connsiteY1" fmla="*/ 784225 h 1257300"/>
              <a:gd name="connsiteX2" fmla="*/ 0 w 2994025"/>
              <a:gd name="connsiteY2" fmla="*/ 1257300 h 1257300"/>
              <a:gd name="connsiteX3" fmla="*/ 38100 w 2994025"/>
              <a:gd name="connsiteY3" fmla="*/ 485775 h 1257300"/>
              <a:gd name="connsiteX4" fmla="*/ 2676525 w 2994025"/>
              <a:gd name="connsiteY4" fmla="*/ 0 h 1257300"/>
              <a:gd name="connsiteX0" fmla="*/ 2676525 w 2994025"/>
              <a:gd name="connsiteY0" fmla="*/ 0 h 1257300"/>
              <a:gd name="connsiteX1" fmla="*/ 2994025 w 2994025"/>
              <a:gd name="connsiteY1" fmla="*/ 784225 h 1257300"/>
              <a:gd name="connsiteX2" fmla="*/ 0 w 2994025"/>
              <a:gd name="connsiteY2" fmla="*/ 1257300 h 1257300"/>
              <a:gd name="connsiteX3" fmla="*/ 38100 w 2994025"/>
              <a:gd name="connsiteY3" fmla="*/ 485775 h 1257300"/>
              <a:gd name="connsiteX4" fmla="*/ 2676525 w 2994025"/>
              <a:gd name="connsiteY4" fmla="*/ 0 h 1257300"/>
              <a:gd name="connsiteX0" fmla="*/ 2678969 w 2996469"/>
              <a:gd name="connsiteY0" fmla="*/ 0 h 1257300"/>
              <a:gd name="connsiteX1" fmla="*/ 2996469 w 2996469"/>
              <a:gd name="connsiteY1" fmla="*/ 784225 h 1257300"/>
              <a:gd name="connsiteX2" fmla="*/ 2444 w 2996469"/>
              <a:gd name="connsiteY2" fmla="*/ 1257300 h 1257300"/>
              <a:gd name="connsiteX3" fmla="*/ 40544 w 2996469"/>
              <a:gd name="connsiteY3" fmla="*/ 485775 h 1257300"/>
              <a:gd name="connsiteX4" fmla="*/ 2678969 w 2996469"/>
              <a:gd name="connsiteY4" fmla="*/ 0 h 1257300"/>
              <a:gd name="connsiteX0" fmla="*/ 2703838 w 3021338"/>
              <a:gd name="connsiteY0" fmla="*/ 0 h 1257300"/>
              <a:gd name="connsiteX1" fmla="*/ 3021338 w 3021338"/>
              <a:gd name="connsiteY1" fmla="*/ 784225 h 1257300"/>
              <a:gd name="connsiteX2" fmla="*/ 27313 w 3021338"/>
              <a:gd name="connsiteY2" fmla="*/ 1257300 h 1257300"/>
              <a:gd name="connsiteX3" fmla="*/ 65413 w 3021338"/>
              <a:gd name="connsiteY3" fmla="*/ 485775 h 1257300"/>
              <a:gd name="connsiteX4" fmla="*/ 2703838 w 3021338"/>
              <a:gd name="connsiteY4" fmla="*/ 0 h 1257300"/>
              <a:gd name="connsiteX0" fmla="*/ 2703838 w 3021338"/>
              <a:gd name="connsiteY0" fmla="*/ 0 h 1257300"/>
              <a:gd name="connsiteX1" fmla="*/ 3021338 w 3021338"/>
              <a:gd name="connsiteY1" fmla="*/ 784225 h 1257300"/>
              <a:gd name="connsiteX2" fmla="*/ 27313 w 3021338"/>
              <a:gd name="connsiteY2" fmla="*/ 1257300 h 1257300"/>
              <a:gd name="connsiteX3" fmla="*/ 65413 w 3021338"/>
              <a:gd name="connsiteY3" fmla="*/ 485775 h 1257300"/>
              <a:gd name="connsiteX4" fmla="*/ 2703838 w 3021338"/>
              <a:gd name="connsiteY4" fmla="*/ 0 h 1257300"/>
              <a:gd name="connsiteX0" fmla="*/ 2703838 w 3021338"/>
              <a:gd name="connsiteY0" fmla="*/ 0 h 1257300"/>
              <a:gd name="connsiteX1" fmla="*/ 3021338 w 3021338"/>
              <a:gd name="connsiteY1" fmla="*/ 784225 h 1257300"/>
              <a:gd name="connsiteX2" fmla="*/ 27313 w 3021338"/>
              <a:gd name="connsiteY2" fmla="*/ 1257300 h 1257300"/>
              <a:gd name="connsiteX3" fmla="*/ 65413 w 3021338"/>
              <a:gd name="connsiteY3" fmla="*/ 485775 h 1257300"/>
              <a:gd name="connsiteX4" fmla="*/ 2703838 w 3021338"/>
              <a:gd name="connsiteY4" fmla="*/ 0 h 1257300"/>
              <a:gd name="connsiteX0" fmla="*/ 2703838 w 3021338"/>
              <a:gd name="connsiteY0" fmla="*/ 0 h 1257300"/>
              <a:gd name="connsiteX1" fmla="*/ 3021338 w 3021338"/>
              <a:gd name="connsiteY1" fmla="*/ 784225 h 1257300"/>
              <a:gd name="connsiteX2" fmla="*/ 27313 w 3021338"/>
              <a:gd name="connsiteY2" fmla="*/ 1257300 h 1257300"/>
              <a:gd name="connsiteX3" fmla="*/ 65413 w 3021338"/>
              <a:gd name="connsiteY3" fmla="*/ 485775 h 1257300"/>
              <a:gd name="connsiteX4" fmla="*/ 2703838 w 3021338"/>
              <a:gd name="connsiteY4" fmla="*/ 0 h 1257300"/>
              <a:gd name="connsiteX0" fmla="*/ 2703838 w 3021338"/>
              <a:gd name="connsiteY0" fmla="*/ 0 h 1257300"/>
              <a:gd name="connsiteX1" fmla="*/ 3021338 w 3021338"/>
              <a:gd name="connsiteY1" fmla="*/ 784225 h 1257300"/>
              <a:gd name="connsiteX2" fmla="*/ 27313 w 3021338"/>
              <a:gd name="connsiteY2" fmla="*/ 1257300 h 1257300"/>
              <a:gd name="connsiteX3" fmla="*/ 65413 w 3021338"/>
              <a:gd name="connsiteY3" fmla="*/ 485775 h 1257300"/>
              <a:gd name="connsiteX4" fmla="*/ 2703838 w 3021338"/>
              <a:gd name="connsiteY4" fmla="*/ 0 h 1257300"/>
              <a:gd name="connsiteX0" fmla="*/ 2703838 w 3021338"/>
              <a:gd name="connsiteY0" fmla="*/ 0 h 1360245"/>
              <a:gd name="connsiteX1" fmla="*/ 3021338 w 3021338"/>
              <a:gd name="connsiteY1" fmla="*/ 784225 h 1360245"/>
              <a:gd name="connsiteX2" fmla="*/ 27313 w 3021338"/>
              <a:gd name="connsiteY2" fmla="*/ 1257300 h 1360245"/>
              <a:gd name="connsiteX3" fmla="*/ 65413 w 3021338"/>
              <a:gd name="connsiteY3" fmla="*/ 485775 h 1360245"/>
              <a:gd name="connsiteX4" fmla="*/ 2703838 w 3021338"/>
              <a:gd name="connsiteY4" fmla="*/ 0 h 1360245"/>
              <a:gd name="connsiteX0" fmla="*/ 2703838 w 3021338"/>
              <a:gd name="connsiteY0" fmla="*/ 0 h 1391676"/>
              <a:gd name="connsiteX1" fmla="*/ 3021338 w 3021338"/>
              <a:gd name="connsiteY1" fmla="*/ 784225 h 1391676"/>
              <a:gd name="connsiteX2" fmla="*/ 27313 w 3021338"/>
              <a:gd name="connsiteY2" fmla="*/ 1257300 h 1391676"/>
              <a:gd name="connsiteX3" fmla="*/ 65413 w 3021338"/>
              <a:gd name="connsiteY3" fmla="*/ 485775 h 1391676"/>
              <a:gd name="connsiteX4" fmla="*/ 2703838 w 3021338"/>
              <a:gd name="connsiteY4" fmla="*/ 0 h 1391676"/>
              <a:gd name="connsiteX0" fmla="*/ 2700920 w 3018420"/>
              <a:gd name="connsiteY0" fmla="*/ 0 h 1391676"/>
              <a:gd name="connsiteX1" fmla="*/ 3018420 w 3018420"/>
              <a:gd name="connsiteY1" fmla="*/ 784225 h 1391676"/>
              <a:gd name="connsiteX2" fmla="*/ 24395 w 3018420"/>
              <a:gd name="connsiteY2" fmla="*/ 1257300 h 1391676"/>
              <a:gd name="connsiteX3" fmla="*/ 72020 w 3018420"/>
              <a:gd name="connsiteY3" fmla="*/ 490538 h 1391676"/>
              <a:gd name="connsiteX4" fmla="*/ 2700920 w 3018420"/>
              <a:gd name="connsiteY4" fmla="*/ 0 h 139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8420" h="1391676">
                <a:moveTo>
                  <a:pt x="2700920" y="0"/>
                </a:moveTo>
                <a:cubicBezTo>
                  <a:pt x="2905178" y="239183"/>
                  <a:pt x="2982437" y="532342"/>
                  <a:pt x="3018420" y="784225"/>
                </a:cubicBezTo>
                <a:cubicBezTo>
                  <a:pt x="2398237" y="1192742"/>
                  <a:pt x="1060503" y="1613958"/>
                  <a:pt x="24395" y="1257300"/>
                </a:cubicBezTo>
                <a:cubicBezTo>
                  <a:pt x="-23230" y="1006475"/>
                  <a:pt x="2170" y="754063"/>
                  <a:pt x="72020" y="490538"/>
                </a:cubicBezTo>
                <a:cubicBezTo>
                  <a:pt x="938795" y="842963"/>
                  <a:pt x="2818395" y="241300"/>
                  <a:pt x="2700920" y="0"/>
                </a:cubicBezTo>
                <a:close/>
              </a:path>
            </a:pathLst>
          </a:custGeom>
          <a:gradFill flip="none" rotWithShape="1">
            <a:gsLst>
              <a:gs pos="0">
                <a:srgbClr val="07E3FD"/>
              </a:gs>
              <a:gs pos="49000">
                <a:srgbClr val="07E3FD"/>
              </a:gs>
              <a:gs pos="91000">
                <a:srgbClr val="00546B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52400" dist="76200" dir="16200000" sx="95000" sy="95000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969457" y="3670371"/>
            <a:ext cx="3054756" cy="1433428"/>
          </a:xfrm>
          <a:custGeom>
            <a:avLst/>
            <a:gdLst>
              <a:gd name="connsiteX0" fmla="*/ 0 w 3035300"/>
              <a:gd name="connsiteY0" fmla="*/ 568325 h 1320800"/>
              <a:gd name="connsiteX1" fmla="*/ 3035300 w 3035300"/>
              <a:gd name="connsiteY1" fmla="*/ 0 h 1320800"/>
              <a:gd name="connsiteX2" fmla="*/ 2876550 w 3035300"/>
              <a:gd name="connsiteY2" fmla="*/ 1003300 h 1320800"/>
              <a:gd name="connsiteX3" fmla="*/ 374650 w 3035300"/>
              <a:gd name="connsiteY3" fmla="*/ 1320800 h 1320800"/>
              <a:gd name="connsiteX4" fmla="*/ 0 w 3035300"/>
              <a:gd name="connsiteY4" fmla="*/ 568325 h 1320800"/>
              <a:gd name="connsiteX0" fmla="*/ 0 w 3050762"/>
              <a:gd name="connsiteY0" fmla="*/ 568325 h 1320800"/>
              <a:gd name="connsiteX1" fmla="*/ 3035300 w 3050762"/>
              <a:gd name="connsiteY1" fmla="*/ 0 h 1320800"/>
              <a:gd name="connsiteX2" fmla="*/ 2876550 w 3050762"/>
              <a:gd name="connsiteY2" fmla="*/ 1003300 h 1320800"/>
              <a:gd name="connsiteX3" fmla="*/ 374650 w 3050762"/>
              <a:gd name="connsiteY3" fmla="*/ 1320800 h 1320800"/>
              <a:gd name="connsiteX4" fmla="*/ 0 w 3050762"/>
              <a:gd name="connsiteY4" fmla="*/ 568325 h 1320800"/>
              <a:gd name="connsiteX0" fmla="*/ 0 w 3054756"/>
              <a:gd name="connsiteY0" fmla="*/ 568325 h 1320800"/>
              <a:gd name="connsiteX1" fmla="*/ 3035300 w 3054756"/>
              <a:gd name="connsiteY1" fmla="*/ 0 h 1320800"/>
              <a:gd name="connsiteX2" fmla="*/ 2876550 w 3054756"/>
              <a:gd name="connsiteY2" fmla="*/ 1003300 h 1320800"/>
              <a:gd name="connsiteX3" fmla="*/ 374650 w 3054756"/>
              <a:gd name="connsiteY3" fmla="*/ 1320800 h 1320800"/>
              <a:gd name="connsiteX4" fmla="*/ 0 w 3054756"/>
              <a:gd name="connsiteY4" fmla="*/ 568325 h 1320800"/>
              <a:gd name="connsiteX0" fmla="*/ 0 w 3054756"/>
              <a:gd name="connsiteY0" fmla="*/ 568325 h 1320800"/>
              <a:gd name="connsiteX1" fmla="*/ 3035300 w 3054756"/>
              <a:gd name="connsiteY1" fmla="*/ 0 h 1320800"/>
              <a:gd name="connsiteX2" fmla="*/ 2876550 w 3054756"/>
              <a:gd name="connsiteY2" fmla="*/ 1003300 h 1320800"/>
              <a:gd name="connsiteX3" fmla="*/ 374650 w 3054756"/>
              <a:gd name="connsiteY3" fmla="*/ 1320800 h 1320800"/>
              <a:gd name="connsiteX4" fmla="*/ 0 w 3054756"/>
              <a:gd name="connsiteY4" fmla="*/ 568325 h 1320800"/>
              <a:gd name="connsiteX0" fmla="*/ 0 w 3054756"/>
              <a:gd name="connsiteY0" fmla="*/ 568325 h 1320800"/>
              <a:gd name="connsiteX1" fmla="*/ 3035300 w 3054756"/>
              <a:gd name="connsiteY1" fmla="*/ 0 h 1320800"/>
              <a:gd name="connsiteX2" fmla="*/ 2876550 w 3054756"/>
              <a:gd name="connsiteY2" fmla="*/ 1003300 h 1320800"/>
              <a:gd name="connsiteX3" fmla="*/ 374650 w 3054756"/>
              <a:gd name="connsiteY3" fmla="*/ 1320800 h 1320800"/>
              <a:gd name="connsiteX4" fmla="*/ 0 w 3054756"/>
              <a:gd name="connsiteY4" fmla="*/ 568325 h 1320800"/>
              <a:gd name="connsiteX0" fmla="*/ 0 w 3054756"/>
              <a:gd name="connsiteY0" fmla="*/ 568325 h 1401450"/>
              <a:gd name="connsiteX1" fmla="*/ 3035300 w 3054756"/>
              <a:gd name="connsiteY1" fmla="*/ 0 h 1401450"/>
              <a:gd name="connsiteX2" fmla="*/ 2876550 w 3054756"/>
              <a:gd name="connsiteY2" fmla="*/ 1003300 h 1401450"/>
              <a:gd name="connsiteX3" fmla="*/ 374650 w 3054756"/>
              <a:gd name="connsiteY3" fmla="*/ 1320800 h 1401450"/>
              <a:gd name="connsiteX4" fmla="*/ 0 w 3054756"/>
              <a:gd name="connsiteY4" fmla="*/ 568325 h 1401450"/>
              <a:gd name="connsiteX0" fmla="*/ 0 w 3054756"/>
              <a:gd name="connsiteY0" fmla="*/ 568325 h 1433428"/>
              <a:gd name="connsiteX1" fmla="*/ 3035300 w 3054756"/>
              <a:gd name="connsiteY1" fmla="*/ 0 h 1433428"/>
              <a:gd name="connsiteX2" fmla="*/ 2876550 w 3054756"/>
              <a:gd name="connsiteY2" fmla="*/ 1003300 h 1433428"/>
              <a:gd name="connsiteX3" fmla="*/ 374650 w 3054756"/>
              <a:gd name="connsiteY3" fmla="*/ 1320800 h 1433428"/>
              <a:gd name="connsiteX4" fmla="*/ 0 w 3054756"/>
              <a:gd name="connsiteY4" fmla="*/ 568325 h 1433428"/>
              <a:gd name="connsiteX0" fmla="*/ 0 w 3054756"/>
              <a:gd name="connsiteY0" fmla="*/ 568325 h 1433428"/>
              <a:gd name="connsiteX1" fmla="*/ 3035300 w 3054756"/>
              <a:gd name="connsiteY1" fmla="*/ 0 h 1433428"/>
              <a:gd name="connsiteX2" fmla="*/ 2876550 w 3054756"/>
              <a:gd name="connsiteY2" fmla="*/ 1003300 h 1433428"/>
              <a:gd name="connsiteX3" fmla="*/ 374650 w 3054756"/>
              <a:gd name="connsiteY3" fmla="*/ 1320800 h 1433428"/>
              <a:gd name="connsiteX4" fmla="*/ 0 w 3054756"/>
              <a:gd name="connsiteY4" fmla="*/ 568325 h 1433428"/>
              <a:gd name="connsiteX0" fmla="*/ 0 w 3054756"/>
              <a:gd name="connsiteY0" fmla="*/ 568325 h 1433428"/>
              <a:gd name="connsiteX1" fmla="*/ 3035300 w 3054756"/>
              <a:gd name="connsiteY1" fmla="*/ 0 h 1433428"/>
              <a:gd name="connsiteX2" fmla="*/ 2876550 w 3054756"/>
              <a:gd name="connsiteY2" fmla="*/ 1003300 h 1433428"/>
              <a:gd name="connsiteX3" fmla="*/ 374650 w 3054756"/>
              <a:gd name="connsiteY3" fmla="*/ 1320800 h 1433428"/>
              <a:gd name="connsiteX4" fmla="*/ 0 w 3054756"/>
              <a:gd name="connsiteY4" fmla="*/ 568325 h 1433428"/>
              <a:gd name="connsiteX0" fmla="*/ 0 w 3054756"/>
              <a:gd name="connsiteY0" fmla="*/ 568325 h 1433428"/>
              <a:gd name="connsiteX1" fmla="*/ 3035300 w 3054756"/>
              <a:gd name="connsiteY1" fmla="*/ 0 h 1433428"/>
              <a:gd name="connsiteX2" fmla="*/ 2876550 w 3054756"/>
              <a:gd name="connsiteY2" fmla="*/ 1003300 h 1433428"/>
              <a:gd name="connsiteX3" fmla="*/ 374650 w 3054756"/>
              <a:gd name="connsiteY3" fmla="*/ 1320800 h 1433428"/>
              <a:gd name="connsiteX4" fmla="*/ 0 w 3054756"/>
              <a:gd name="connsiteY4" fmla="*/ 568325 h 1433428"/>
              <a:gd name="connsiteX0" fmla="*/ 0 w 3054756"/>
              <a:gd name="connsiteY0" fmla="*/ 568325 h 1433428"/>
              <a:gd name="connsiteX1" fmla="*/ 3035300 w 3054756"/>
              <a:gd name="connsiteY1" fmla="*/ 0 h 1433428"/>
              <a:gd name="connsiteX2" fmla="*/ 2876550 w 3054756"/>
              <a:gd name="connsiteY2" fmla="*/ 1003300 h 1433428"/>
              <a:gd name="connsiteX3" fmla="*/ 374650 w 3054756"/>
              <a:gd name="connsiteY3" fmla="*/ 1320800 h 1433428"/>
              <a:gd name="connsiteX4" fmla="*/ 0 w 3054756"/>
              <a:gd name="connsiteY4" fmla="*/ 568325 h 1433428"/>
              <a:gd name="connsiteX0" fmla="*/ 0 w 3054756"/>
              <a:gd name="connsiteY0" fmla="*/ 568325 h 1433428"/>
              <a:gd name="connsiteX1" fmla="*/ 3035300 w 3054756"/>
              <a:gd name="connsiteY1" fmla="*/ 0 h 1433428"/>
              <a:gd name="connsiteX2" fmla="*/ 2876550 w 3054756"/>
              <a:gd name="connsiteY2" fmla="*/ 1003300 h 1433428"/>
              <a:gd name="connsiteX3" fmla="*/ 374650 w 3054756"/>
              <a:gd name="connsiteY3" fmla="*/ 1320800 h 1433428"/>
              <a:gd name="connsiteX4" fmla="*/ 0 w 3054756"/>
              <a:gd name="connsiteY4" fmla="*/ 568325 h 143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4756" h="1433428">
                <a:moveTo>
                  <a:pt x="0" y="568325"/>
                </a:moveTo>
                <a:cubicBezTo>
                  <a:pt x="903817" y="966258"/>
                  <a:pt x="3058583" y="306917"/>
                  <a:pt x="3035300" y="0"/>
                </a:cubicBezTo>
                <a:cubicBezTo>
                  <a:pt x="3103033" y="470958"/>
                  <a:pt x="2980267" y="792692"/>
                  <a:pt x="2876550" y="1003300"/>
                </a:cubicBezTo>
                <a:cubicBezTo>
                  <a:pt x="2268008" y="1334558"/>
                  <a:pt x="1170517" y="1589617"/>
                  <a:pt x="374650" y="1320800"/>
                </a:cubicBezTo>
                <a:cubicBezTo>
                  <a:pt x="271992" y="1203325"/>
                  <a:pt x="48683" y="923925"/>
                  <a:pt x="0" y="568325"/>
                </a:cubicBezTo>
                <a:close/>
              </a:path>
            </a:pathLst>
          </a:custGeom>
          <a:gradFill flip="none" rotWithShape="1">
            <a:gsLst>
              <a:gs pos="0">
                <a:srgbClr val="58E54D"/>
              </a:gs>
              <a:gs pos="39000">
                <a:srgbClr val="58E54D"/>
              </a:gs>
              <a:gs pos="80000">
                <a:srgbClr val="0A6219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52400" dist="63500" dir="16200000" sx="96000" sy="96000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4582" y="4460946"/>
            <a:ext cx="2657475" cy="1014119"/>
          </a:xfrm>
          <a:custGeom>
            <a:avLst/>
            <a:gdLst>
              <a:gd name="connsiteX0" fmla="*/ 0 w 2657475"/>
              <a:gd name="connsiteY0" fmla="*/ 520700 h 968375"/>
              <a:gd name="connsiteX1" fmla="*/ 2657475 w 2657475"/>
              <a:gd name="connsiteY1" fmla="*/ 0 h 968375"/>
              <a:gd name="connsiteX2" fmla="*/ 1568450 w 2657475"/>
              <a:gd name="connsiteY2" fmla="*/ 968375 h 968375"/>
              <a:gd name="connsiteX3" fmla="*/ 0 w 2657475"/>
              <a:gd name="connsiteY3" fmla="*/ 520700 h 968375"/>
              <a:gd name="connsiteX0" fmla="*/ 0 w 2657475"/>
              <a:gd name="connsiteY0" fmla="*/ 520700 h 981075"/>
              <a:gd name="connsiteX1" fmla="*/ 2657475 w 2657475"/>
              <a:gd name="connsiteY1" fmla="*/ 0 h 981075"/>
              <a:gd name="connsiteX2" fmla="*/ 1565275 w 2657475"/>
              <a:gd name="connsiteY2" fmla="*/ 981075 h 981075"/>
              <a:gd name="connsiteX3" fmla="*/ 0 w 2657475"/>
              <a:gd name="connsiteY3" fmla="*/ 520700 h 981075"/>
              <a:gd name="connsiteX0" fmla="*/ 0 w 2657475"/>
              <a:gd name="connsiteY0" fmla="*/ 520700 h 977900"/>
              <a:gd name="connsiteX1" fmla="*/ 2657475 w 2657475"/>
              <a:gd name="connsiteY1" fmla="*/ 0 h 977900"/>
              <a:gd name="connsiteX2" fmla="*/ 1555750 w 2657475"/>
              <a:gd name="connsiteY2" fmla="*/ 977900 h 977900"/>
              <a:gd name="connsiteX3" fmla="*/ 0 w 2657475"/>
              <a:gd name="connsiteY3" fmla="*/ 520700 h 977900"/>
              <a:gd name="connsiteX0" fmla="*/ 0 w 2657475"/>
              <a:gd name="connsiteY0" fmla="*/ 520700 h 977900"/>
              <a:gd name="connsiteX1" fmla="*/ 2657475 w 2657475"/>
              <a:gd name="connsiteY1" fmla="*/ 0 h 977900"/>
              <a:gd name="connsiteX2" fmla="*/ 1555750 w 2657475"/>
              <a:gd name="connsiteY2" fmla="*/ 977900 h 977900"/>
              <a:gd name="connsiteX3" fmla="*/ 0 w 2657475"/>
              <a:gd name="connsiteY3" fmla="*/ 520700 h 977900"/>
              <a:gd name="connsiteX0" fmla="*/ 0 w 2657475"/>
              <a:gd name="connsiteY0" fmla="*/ 520700 h 977900"/>
              <a:gd name="connsiteX1" fmla="*/ 2657475 w 2657475"/>
              <a:gd name="connsiteY1" fmla="*/ 0 h 977900"/>
              <a:gd name="connsiteX2" fmla="*/ 1555750 w 2657475"/>
              <a:gd name="connsiteY2" fmla="*/ 977900 h 977900"/>
              <a:gd name="connsiteX3" fmla="*/ 0 w 2657475"/>
              <a:gd name="connsiteY3" fmla="*/ 520700 h 977900"/>
              <a:gd name="connsiteX0" fmla="*/ 0 w 2657475"/>
              <a:gd name="connsiteY0" fmla="*/ 520700 h 971550"/>
              <a:gd name="connsiteX1" fmla="*/ 2657475 w 2657475"/>
              <a:gd name="connsiteY1" fmla="*/ 0 h 971550"/>
              <a:gd name="connsiteX2" fmla="*/ 1546225 w 2657475"/>
              <a:gd name="connsiteY2" fmla="*/ 971550 h 971550"/>
              <a:gd name="connsiteX3" fmla="*/ 0 w 2657475"/>
              <a:gd name="connsiteY3" fmla="*/ 520700 h 971550"/>
              <a:gd name="connsiteX0" fmla="*/ 0 w 2657475"/>
              <a:gd name="connsiteY0" fmla="*/ 520700 h 971550"/>
              <a:gd name="connsiteX1" fmla="*/ 2657475 w 2657475"/>
              <a:gd name="connsiteY1" fmla="*/ 0 h 971550"/>
              <a:gd name="connsiteX2" fmla="*/ 1546225 w 2657475"/>
              <a:gd name="connsiteY2" fmla="*/ 971550 h 971550"/>
              <a:gd name="connsiteX3" fmla="*/ 0 w 2657475"/>
              <a:gd name="connsiteY3" fmla="*/ 520700 h 971550"/>
              <a:gd name="connsiteX0" fmla="*/ 0 w 2657475"/>
              <a:gd name="connsiteY0" fmla="*/ 520700 h 971550"/>
              <a:gd name="connsiteX1" fmla="*/ 2657475 w 2657475"/>
              <a:gd name="connsiteY1" fmla="*/ 0 h 971550"/>
              <a:gd name="connsiteX2" fmla="*/ 1546225 w 2657475"/>
              <a:gd name="connsiteY2" fmla="*/ 971550 h 971550"/>
              <a:gd name="connsiteX3" fmla="*/ 0 w 2657475"/>
              <a:gd name="connsiteY3" fmla="*/ 520700 h 971550"/>
              <a:gd name="connsiteX0" fmla="*/ 0 w 2657475"/>
              <a:gd name="connsiteY0" fmla="*/ 520700 h 1014119"/>
              <a:gd name="connsiteX1" fmla="*/ 2657475 w 2657475"/>
              <a:gd name="connsiteY1" fmla="*/ 0 h 1014119"/>
              <a:gd name="connsiteX2" fmla="*/ 1546225 w 2657475"/>
              <a:gd name="connsiteY2" fmla="*/ 971550 h 1014119"/>
              <a:gd name="connsiteX3" fmla="*/ 0 w 2657475"/>
              <a:gd name="connsiteY3" fmla="*/ 520700 h 1014119"/>
              <a:gd name="connsiteX0" fmla="*/ 0 w 2657475"/>
              <a:gd name="connsiteY0" fmla="*/ 520700 h 1014119"/>
              <a:gd name="connsiteX1" fmla="*/ 2657475 w 2657475"/>
              <a:gd name="connsiteY1" fmla="*/ 0 h 1014119"/>
              <a:gd name="connsiteX2" fmla="*/ 1546225 w 2657475"/>
              <a:gd name="connsiteY2" fmla="*/ 971550 h 1014119"/>
              <a:gd name="connsiteX3" fmla="*/ 0 w 2657475"/>
              <a:gd name="connsiteY3" fmla="*/ 520700 h 1014119"/>
              <a:gd name="connsiteX0" fmla="*/ 0 w 2657475"/>
              <a:gd name="connsiteY0" fmla="*/ 520700 h 1014119"/>
              <a:gd name="connsiteX1" fmla="*/ 2657475 w 2657475"/>
              <a:gd name="connsiteY1" fmla="*/ 0 h 1014119"/>
              <a:gd name="connsiteX2" fmla="*/ 1546225 w 2657475"/>
              <a:gd name="connsiteY2" fmla="*/ 971550 h 1014119"/>
              <a:gd name="connsiteX3" fmla="*/ 0 w 2657475"/>
              <a:gd name="connsiteY3" fmla="*/ 520700 h 1014119"/>
              <a:gd name="connsiteX0" fmla="*/ 0 w 2657475"/>
              <a:gd name="connsiteY0" fmla="*/ 520700 h 1014119"/>
              <a:gd name="connsiteX1" fmla="*/ 2657475 w 2657475"/>
              <a:gd name="connsiteY1" fmla="*/ 0 h 1014119"/>
              <a:gd name="connsiteX2" fmla="*/ 1546225 w 2657475"/>
              <a:gd name="connsiteY2" fmla="*/ 971550 h 1014119"/>
              <a:gd name="connsiteX3" fmla="*/ 0 w 2657475"/>
              <a:gd name="connsiteY3" fmla="*/ 520700 h 1014119"/>
              <a:gd name="connsiteX0" fmla="*/ 0 w 2657475"/>
              <a:gd name="connsiteY0" fmla="*/ 520700 h 1014119"/>
              <a:gd name="connsiteX1" fmla="*/ 2657475 w 2657475"/>
              <a:gd name="connsiteY1" fmla="*/ 0 h 1014119"/>
              <a:gd name="connsiteX2" fmla="*/ 1546225 w 2657475"/>
              <a:gd name="connsiteY2" fmla="*/ 971550 h 1014119"/>
              <a:gd name="connsiteX3" fmla="*/ 0 w 2657475"/>
              <a:gd name="connsiteY3" fmla="*/ 520700 h 1014119"/>
              <a:gd name="connsiteX0" fmla="*/ 0 w 2657475"/>
              <a:gd name="connsiteY0" fmla="*/ 520700 h 1014119"/>
              <a:gd name="connsiteX1" fmla="*/ 2657475 w 2657475"/>
              <a:gd name="connsiteY1" fmla="*/ 0 h 1014119"/>
              <a:gd name="connsiteX2" fmla="*/ 1546225 w 2657475"/>
              <a:gd name="connsiteY2" fmla="*/ 971550 h 1014119"/>
              <a:gd name="connsiteX3" fmla="*/ 0 w 2657475"/>
              <a:gd name="connsiteY3" fmla="*/ 520700 h 1014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7475" h="1014119">
                <a:moveTo>
                  <a:pt x="0" y="520700"/>
                </a:moveTo>
                <a:cubicBezTo>
                  <a:pt x="822325" y="778933"/>
                  <a:pt x="2489200" y="376767"/>
                  <a:pt x="2657475" y="0"/>
                </a:cubicBezTo>
                <a:cubicBezTo>
                  <a:pt x="2455333" y="427567"/>
                  <a:pt x="2199217" y="778933"/>
                  <a:pt x="1546225" y="971550"/>
                </a:cubicBezTo>
                <a:cubicBezTo>
                  <a:pt x="1037167" y="1107017"/>
                  <a:pt x="286808" y="909108"/>
                  <a:pt x="0" y="520700"/>
                </a:cubicBezTo>
                <a:close/>
              </a:path>
            </a:pathLst>
          </a:custGeom>
          <a:gradFill flip="none" rotWithShape="1">
            <a:gsLst>
              <a:gs pos="0">
                <a:srgbClr val="DCA0E3"/>
              </a:gs>
              <a:gs pos="76000">
                <a:srgbClr val="583472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52400" dist="63500" dir="16200000" sx="96000" sy="96000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910484" y="1828800"/>
            <a:ext cx="179965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600" b="1" dirty="0" smtClean="0">
                <a:solidFill>
                  <a:srgbClr val="BB37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s-UY" sz="1600" b="1" dirty="0">
              <a:solidFill>
                <a:srgbClr val="BB37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6531557" y="2044700"/>
            <a:ext cx="1631950" cy="4445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  <a:gd name="connsiteX0" fmla="*/ 0 w 1517650"/>
              <a:gd name="connsiteY0" fmla="*/ 444500 h 812800"/>
              <a:gd name="connsiteX1" fmla="*/ 444500 w 1517650"/>
              <a:gd name="connsiteY1" fmla="*/ 0 h 812800"/>
              <a:gd name="connsiteX2" fmla="*/ 1517650 w 1517650"/>
              <a:gd name="connsiteY2" fmla="*/ 812800 h 812800"/>
              <a:gd name="connsiteX0" fmla="*/ 0 w 1631950"/>
              <a:gd name="connsiteY0" fmla="*/ 444500 h 444500"/>
              <a:gd name="connsiteX1" fmla="*/ 444500 w 1631950"/>
              <a:gd name="connsiteY1" fmla="*/ 0 h 444500"/>
              <a:gd name="connsiteX2" fmla="*/ 1631950 w 16319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1950" h="444500">
                <a:moveTo>
                  <a:pt x="0" y="444500"/>
                </a:moveTo>
                <a:lnTo>
                  <a:pt x="444500" y="0"/>
                </a:lnTo>
                <a:lnTo>
                  <a:pt x="1631950" y="0"/>
                </a:lnTo>
              </a:path>
            </a:pathLst>
          </a:custGeom>
          <a:ln w="12700" cap="rnd">
            <a:solidFill>
              <a:srgbClr val="6D6D6D"/>
            </a:solidFill>
            <a:prstDash val="solid"/>
            <a:round/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09502" y="2144515"/>
            <a:ext cx="179965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600" b="1" dirty="0" smtClean="0">
                <a:solidFill>
                  <a:srgbClr val="CB74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s-UY" sz="1600" b="1" dirty="0">
              <a:solidFill>
                <a:srgbClr val="CB74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7430575" y="2360415"/>
            <a:ext cx="1631950" cy="4445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  <a:gd name="connsiteX0" fmla="*/ 0 w 1517650"/>
              <a:gd name="connsiteY0" fmla="*/ 444500 h 812800"/>
              <a:gd name="connsiteX1" fmla="*/ 444500 w 1517650"/>
              <a:gd name="connsiteY1" fmla="*/ 0 h 812800"/>
              <a:gd name="connsiteX2" fmla="*/ 1517650 w 1517650"/>
              <a:gd name="connsiteY2" fmla="*/ 812800 h 812800"/>
              <a:gd name="connsiteX0" fmla="*/ 0 w 1631950"/>
              <a:gd name="connsiteY0" fmla="*/ 444500 h 444500"/>
              <a:gd name="connsiteX1" fmla="*/ 444500 w 1631950"/>
              <a:gd name="connsiteY1" fmla="*/ 0 h 444500"/>
              <a:gd name="connsiteX2" fmla="*/ 1631950 w 16319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1950" h="444500">
                <a:moveTo>
                  <a:pt x="0" y="444500"/>
                </a:moveTo>
                <a:lnTo>
                  <a:pt x="444500" y="0"/>
                </a:lnTo>
                <a:lnTo>
                  <a:pt x="1631950" y="0"/>
                </a:lnTo>
              </a:path>
            </a:pathLst>
          </a:custGeom>
          <a:ln w="12700" cap="rnd">
            <a:solidFill>
              <a:srgbClr val="6D6D6D"/>
            </a:solidFill>
            <a:prstDash val="solid"/>
            <a:round/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12210" y="5625935"/>
            <a:ext cx="17996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600" b="1" dirty="0" smtClean="0">
                <a:solidFill>
                  <a:srgbClr val="623D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s-UY" sz="1600" b="1" dirty="0">
              <a:solidFill>
                <a:srgbClr val="623D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26"/>
          <p:cNvSpPr/>
          <p:nvPr/>
        </p:nvSpPr>
        <p:spPr>
          <a:xfrm flipV="1">
            <a:off x="7633283" y="5103799"/>
            <a:ext cx="1631950" cy="4445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  <a:gd name="connsiteX0" fmla="*/ 0 w 1517650"/>
              <a:gd name="connsiteY0" fmla="*/ 444500 h 812800"/>
              <a:gd name="connsiteX1" fmla="*/ 444500 w 1517650"/>
              <a:gd name="connsiteY1" fmla="*/ 0 h 812800"/>
              <a:gd name="connsiteX2" fmla="*/ 1517650 w 1517650"/>
              <a:gd name="connsiteY2" fmla="*/ 812800 h 812800"/>
              <a:gd name="connsiteX0" fmla="*/ 0 w 1631950"/>
              <a:gd name="connsiteY0" fmla="*/ 444500 h 444500"/>
              <a:gd name="connsiteX1" fmla="*/ 444500 w 1631950"/>
              <a:gd name="connsiteY1" fmla="*/ 0 h 444500"/>
              <a:gd name="connsiteX2" fmla="*/ 1631950 w 16319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1950" h="444500">
                <a:moveTo>
                  <a:pt x="0" y="444500"/>
                </a:moveTo>
                <a:lnTo>
                  <a:pt x="444500" y="0"/>
                </a:lnTo>
                <a:lnTo>
                  <a:pt x="1631950" y="0"/>
                </a:lnTo>
              </a:path>
            </a:pathLst>
          </a:custGeom>
          <a:ln w="12700" cap="rnd">
            <a:solidFill>
              <a:srgbClr val="6D6D6D"/>
            </a:solidFill>
            <a:prstDash val="solid"/>
            <a:round/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85762" y="4658486"/>
            <a:ext cx="179965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600" b="1" dirty="0" smtClean="0">
                <a:solidFill>
                  <a:srgbClr val="0A62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s-UY" sz="1600" b="1" dirty="0">
              <a:solidFill>
                <a:srgbClr val="0A62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 28"/>
          <p:cNvSpPr/>
          <p:nvPr/>
        </p:nvSpPr>
        <p:spPr>
          <a:xfrm flipV="1">
            <a:off x="8106835" y="4136350"/>
            <a:ext cx="1631950" cy="444500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  <a:gd name="connsiteX0" fmla="*/ 0 w 1517650"/>
              <a:gd name="connsiteY0" fmla="*/ 444500 h 812800"/>
              <a:gd name="connsiteX1" fmla="*/ 444500 w 1517650"/>
              <a:gd name="connsiteY1" fmla="*/ 0 h 812800"/>
              <a:gd name="connsiteX2" fmla="*/ 1517650 w 1517650"/>
              <a:gd name="connsiteY2" fmla="*/ 812800 h 812800"/>
              <a:gd name="connsiteX0" fmla="*/ 0 w 1631950"/>
              <a:gd name="connsiteY0" fmla="*/ 444500 h 444500"/>
              <a:gd name="connsiteX1" fmla="*/ 444500 w 1631950"/>
              <a:gd name="connsiteY1" fmla="*/ 0 h 444500"/>
              <a:gd name="connsiteX2" fmla="*/ 1631950 w 16319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1950" h="444500">
                <a:moveTo>
                  <a:pt x="0" y="444500"/>
                </a:moveTo>
                <a:lnTo>
                  <a:pt x="444500" y="0"/>
                </a:lnTo>
                <a:lnTo>
                  <a:pt x="1631950" y="0"/>
                </a:lnTo>
              </a:path>
            </a:pathLst>
          </a:custGeom>
          <a:ln w="12700" cap="rnd">
            <a:solidFill>
              <a:srgbClr val="6D6D6D"/>
            </a:solidFill>
            <a:prstDash val="solid"/>
            <a:round/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12273" y="2757831"/>
            <a:ext cx="179965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600" b="1" dirty="0" smtClean="0">
                <a:solidFill>
                  <a:srgbClr val="0394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s-UY" sz="1600" b="1" dirty="0">
              <a:solidFill>
                <a:srgbClr val="0394A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7933346" y="2963842"/>
            <a:ext cx="1631950" cy="303599"/>
          </a:xfrm>
          <a:custGeom>
            <a:avLst/>
            <a:gdLst>
              <a:gd name="connsiteX0" fmla="*/ 0 w 2686050"/>
              <a:gd name="connsiteY0" fmla="*/ 444500 h 444500"/>
              <a:gd name="connsiteX1" fmla="*/ 444500 w 2686050"/>
              <a:gd name="connsiteY1" fmla="*/ 0 h 444500"/>
              <a:gd name="connsiteX2" fmla="*/ 2686050 w 2686050"/>
              <a:gd name="connsiteY2" fmla="*/ 0 h 444500"/>
              <a:gd name="connsiteX0" fmla="*/ 0 w 1517650"/>
              <a:gd name="connsiteY0" fmla="*/ 444500 h 812800"/>
              <a:gd name="connsiteX1" fmla="*/ 444500 w 1517650"/>
              <a:gd name="connsiteY1" fmla="*/ 0 h 812800"/>
              <a:gd name="connsiteX2" fmla="*/ 1517650 w 1517650"/>
              <a:gd name="connsiteY2" fmla="*/ 812800 h 812800"/>
              <a:gd name="connsiteX0" fmla="*/ 0 w 1631950"/>
              <a:gd name="connsiteY0" fmla="*/ 444500 h 444500"/>
              <a:gd name="connsiteX1" fmla="*/ 444500 w 1631950"/>
              <a:gd name="connsiteY1" fmla="*/ 0 h 444500"/>
              <a:gd name="connsiteX2" fmla="*/ 1631950 w 16319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1950" h="444500">
                <a:moveTo>
                  <a:pt x="0" y="444500"/>
                </a:moveTo>
                <a:lnTo>
                  <a:pt x="444500" y="0"/>
                </a:lnTo>
                <a:lnTo>
                  <a:pt x="1631950" y="0"/>
                </a:lnTo>
              </a:path>
            </a:pathLst>
          </a:custGeom>
          <a:ln w="12700" cap="rnd">
            <a:solidFill>
              <a:srgbClr val="6D6D6D"/>
            </a:solidFill>
            <a:prstDash val="solid"/>
            <a:round/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53155" y="2396584"/>
            <a:ext cx="2657346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Text Title</a:t>
            </a:r>
          </a:p>
          <a:p>
            <a:pPr algn="r">
              <a:lnSpc>
                <a:spcPts val="12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74020" y="2995970"/>
            <a:ext cx="2657346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Text Title</a:t>
            </a:r>
          </a:p>
          <a:p>
            <a:pPr algn="r">
              <a:lnSpc>
                <a:spcPts val="12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94884" y="3595356"/>
            <a:ext cx="2657346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Text Title</a:t>
            </a:r>
          </a:p>
          <a:p>
            <a:pPr algn="r">
              <a:lnSpc>
                <a:spcPts val="12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15748" y="4194742"/>
            <a:ext cx="2657346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Text Title</a:t>
            </a:r>
          </a:p>
          <a:p>
            <a:pPr algn="r">
              <a:lnSpc>
                <a:spcPts val="12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6612" y="4794129"/>
            <a:ext cx="2657346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Text Title</a:t>
            </a:r>
          </a:p>
          <a:p>
            <a:pPr algn="r">
              <a:lnSpc>
                <a:spcPts val="12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1325" y="2539499"/>
            <a:ext cx="4587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alpha val="5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96012" y="3175567"/>
            <a:ext cx="4587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alpha val="5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72254" y="3775149"/>
            <a:ext cx="48122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alpha val="5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24249" y="4373252"/>
            <a:ext cx="48122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alpha val="5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84267" y="4984576"/>
            <a:ext cx="4587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alpha val="5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3" name="TextBox 42"/>
          <p:cNvSpPr txBox="1"/>
          <p:nvPr/>
        </p:nvSpPr>
        <p:spPr>
          <a:xfrm rot="21017109">
            <a:off x="5389736" y="2713838"/>
            <a:ext cx="16360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600" dirty="0" smtClean="0">
                <a:solidFill>
                  <a:srgbClr val="FECA8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s-UY" sz="1600" dirty="0">
              <a:solidFill>
                <a:srgbClr val="FECA8A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21082418">
            <a:off x="5545326" y="3292058"/>
            <a:ext cx="16360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600" dirty="0" smtClean="0">
                <a:solidFill>
                  <a:srgbClr val="FFED8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s-UY" sz="1600" dirty="0">
              <a:solidFill>
                <a:srgbClr val="FFED8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21143687">
            <a:off x="5631165" y="3936027"/>
            <a:ext cx="16360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600" dirty="0" smtClean="0">
                <a:solidFill>
                  <a:srgbClr val="71E1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s-UY" sz="1600" dirty="0">
              <a:solidFill>
                <a:srgbClr val="71E1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21082304">
            <a:off x="5797713" y="4686662"/>
            <a:ext cx="16360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600" dirty="0" smtClean="0">
                <a:solidFill>
                  <a:srgbClr val="7FE98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s-UY" sz="1600" dirty="0">
              <a:solidFill>
                <a:srgbClr val="7FE98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21177556">
            <a:off x="5881979" y="5103120"/>
            <a:ext cx="16360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600" dirty="0" smtClean="0">
                <a:solidFill>
                  <a:srgbClr val="C5ACD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s-UY" sz="1600" dirty="0">
              <a:solidFill>
                <a:srgbClr val="C5ACD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Sphere Layout for PowerPoint – </a:t>
            </a:r>
            <a:r>
              <a:rPr lang="en-US" dirty="0" smtClean="0"/>
              <a:t>5 </a:t>
            </a:r>
            <a:r>
              <a:rPr lang="en-US" dirty="0"/>
              <a:t>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91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 algn="ctr"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00-01-template-title-example.potx" id="{4C670E9E-062E-45DD-9E7D-139A82C11F4F}" vid="{A9FA6FE0-FC9A-407C-8471-88DF642BD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55AB81-FB60-40B3-A1EE-9EA5B460BAFF}"/>
</file>

<file path=customXml/itemProps2.xml><?xml version="1.0" encoding="utf-8"?>
<ds:datastoreItem xmlns:ds="http://schemas.openxmlformats.org/officeDocument/2006/customXml" ds:itemID="{BC036F6D-0DE0-4AD8-A9E8-AC1BA25A243A}"/>
</file>

<file path=customXml/itemProps3.xml><?xml version="1.0" encoding="utf-8"?>
<ds:datastoreItem xmlns:ds="http://schemas.openxmlformats.org/officeDocument/2006/customXml" ds:itemID="{9CFF535A-7406-441F-8937-AEAD03E3EC72}"/>
</file>

<file path=docProps/app.xml><?xml version="1.0" encoding="utf-8"?>
<Properties xmlns="http://schemas.openxmlformats.org/officeDocument/2006/extended-properties" xmlns:vt="http://schemas.openxmlformats.org/officeDocument/2006/docPropsVTypes">
  <Template>2000-01-template-title-example</Template>
  <TotalTime>208</TotalTime>
  <Words>268</Words>
  <Application>Microsoft Office PowerPoint</Application>
  <PresentationFormat>Custom</PresentationFormat>
  <Paragraphs>65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Open Sans</vt:lpstr>
      <vt:lpstr>Office Theme</vt:lpstr>
      <vt:lpstr>Sphere Layout for PowerPoint – 3 Levels</vt:lpstr>
      <vt:lpstr>Sphere Layout for PowerPoint – 4 Levels</vt:lpstr>
      <vt:lpstr>Sphere Layout for PowerPoint – 5 Levels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Munna</dc:creator>
  <cp:lastModifiedBy>Julian</cp:lastModifiedBy>
  <cp:revision>18</cp:revision>
  <dcterms:created xsi:type="dcterms:W3CDTF">2015-11-26T02:44:25Z</dcterms:created>
  <dcterms:modified xsi:type="dcterms:W3CDTF">2015-12-01T13:07:19Z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