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9" r:id="rId3"/>
    <p:sldId id="274" r:id="rId4"/>
    <p:sldId id="273" r:id="rId5"/>
    <p:sldId id="271" r:id="rId6"/>
    <p:sldId id="278" r:id="rId7"/>
    <p:sldId id="277" r:id="rId8"/>
    <p:sldId id="276" r:id="rId9"/>
    <p:sldId id="275" r:id="rId10"/>
    <p:sldId id="281" r:id="rId11"/>
    <p:sldId id="27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9"/>
    <a:srgbClr val="98BC14"/>
    <a:srgbClr val="9FC515"/>
    <a:srgbClr val="EB900B"/>
    <a:srgbClr val="F82E24"/>
    <a:srgbClr val="F49914"/>
    <a:srgbClr val="F8B100"/>
    <a:srgbClr val="63AC20"/>
    <a:srgbClr val="5FB822"/>
    <a:srgbClr val="76A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89118" autoAdjust="0"/>
  </p:normalViewPr>
  <p:slideViewPr>
    <p:cSldViewPr>
      <p:cViewPr>
        <p:scale>
          <a:sx n="53" d="100"/>
          <a:sy n="53" d="100"/>
        </p:scale>
        <p:origin x="396" y="4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8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5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Arrows </a:t>
            </a:r>
            <a:r>
              <a:rPr lang="en-US" dirty="0"/>
              <a:t>Step Diagram for PowerPoint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17612" y="3542124"/>
            <a:ext cx="8597984" cy="1670811"/>
            <a:chOff x="7214361" y="4876800"/>
            <a:chExt cx="5334000" cy="1356869"/>
          </a:xfrm>
        </p:grpSpPr>
        <p:sp>
          <p:nvSpPr>
            <p:cNvPr id="41" name="Oval 40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42" name="Rectangle 41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68257" y="2794824"/>
            <a:ext cx="7006512" cy="1670811"/>
            <a:chOff x="7214361" y="4876800"/>
            <a:chExt cx="5334000" cy="1356869"/>
          </a:xfrm>
        </p:grpSpPr>
        <p:sp>
          <p:nvSpPr>
            <p:cNvPr id="38" name="Oval 37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39" name="Rectangle 38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87916" y="2148372"/>
            <a:ext cx="6369251" cy="1670811"/>
            <a:chOff x="7214361" y="4876800"/>
            <a:chExt cx="5334000" cy="1356869"/>
          </a:xfrm>
        </p:grpSpPr>
        <p:sp>
          <p:nvSpPr>
            <p:cNvPr id="35" name="Oval 34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36" name="Rectangle 35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44730" y="1536047"/>
            <a:ext cx="4976714" cy="1670811"/>
            <a:chOff x="7214361" y="4876800"/>
            <a:chExt cx="5334000" cy="1356869"/>
          </a:xfrm>
        </p:grpSpPr>
        <p:sp>
          <p:nvSpPr>
            <p:cNvPr id="32" name="Oval 31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30" name="Rectangle 29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Up Arrow 2"/>
          <p:cNvSpPr>
            <a:spLocks noChangeAspect="1"/>
          </p:cNvSpPr>
          <p:nvPr/>
        </p:nvSpPr>
        <p:spPr>
          <a:xfrm>
            <a:off x="3337941" y="2201694"/>
            <a:ext cx="3862067" cy="4046706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0" dist="12700" dir="5400000" algn="t" rotWithShape="0">
              <a:prstClr val="black">
                <a:alpha val="67000"/>
              </a:prstClr>
            </a:outerShdw>
          </a:effectLst>
          <a:scene3d>
            <a:camera prst="orthographicFront">
              <a:rot lat="18899995" lon="0" rev="0"/>
            </a:camera>
            <a:lightRig rig="threePt" dir="t">
              <a:rot lat="0" lon="0" rev="14400000"/>
            </a:lightRig>
          </a:scene3d>
          <a:sp3d extrusionH="7302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2"/>
          <p:cNvSpPr>
            <a:spLocks noChangeAspect="1"/>
          </p:cNvSpPr>
          <p:nvPr/>
        </p:nvSpPr>
        <p:spPr>
          <a:xfrm>
            <a:off x="3653212" y="1824103"/>
            <a:ext cx="3231525" cy="3386020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9FC515"/>
              </a:gs>
              <a:gs pos="100000">
                <a:srgbClr val="63AC2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032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8899995" lon="0" rev="0"/>
            </a:camera>
            <a:lightRig rig="threePt" dir="t">
              <a:rot lat="0" lon="0" rev="14400000"/>
            </a:lightRig>
          </a:scene3d>
          <a:sp3d extrusionH="660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2"/>
          <p:cNvSpPr>
            <a:spLocks noChangeAspect="1"/>
          </p:cNvSpPr>
          <p:nvPr/>
        </p:nvSpPr>
        <p:spPr>
          <a:xfrm>
            <a:off x="3929074" y="1524451"/>
            <a:ext cx="2679802" cy="2807918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F8B100"/>
              </a:gs>
              <a:gs pos="100000">
                <a:srgbClr val="EB900B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905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8899995" lon="0" rev="0"/>
            </a:camera>
            <a:lightRig rig="threePt" dir="t">
              <a:rot lat="0" lon="0" rev="14400000"/>
            </a:lightRig>
          </a:scene3d>
          <a:sp3d extrusionH="5524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2"/>
          <p:cNvSpPr>
            <a:spLocks noChangeAspect="1"/>
          </p:cNvSpPr>
          <p:nvPr/>
        </p:nvSpPr>
        <p:spPr>
          <a:xfrm>
            <a:off x="4248111" y="1278800"/>
            <a:ext cx="2041727" cy="2139337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0">
                <a:srgbClr val="F64E4E"/>
              </a:gs>
              <a:gs pos="100000">
                <a:srgbClr val="EE241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24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8899995" lon="0" rev="0"/>
            </a:camera>
            <a:lightRig rig="threePt" dir="t">
              <a:rot lat="0" lon="0" rev="14400000"/>
            </a:lightRig>
          </a:scene3d>
          <a:sp3d extrusionH="482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9164" y="1600200"/>
            <a:ext cx="2136300" cy="740851"/>
            <a:chOff x="5774200" y="1468949"/>
            <a:chExt cx="2136300" cy="740851"/>
          </a:xfrm>
        </p:grpSpPr>
        <p:sp>
          <p:nvSpPr>
            <p:cNvPr id="26" name="TextBox 25"/>
            <p:cNvSpPr txBox="1"/>
            <p:nvPr/>
          </p:nvSpPr>
          <p:spPr>
            <a:xfrm>
              <a:off x="5776338" y="1468949"/>
              <a:ext cx="2134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82E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F82E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16585" y="2514600"/>
            <a:ext cx="2221157" cy="728659"/>
            <a:chOff x="5764146" y="1481141"/>
            <a:chExt cx="2221157" cy="728659"/>
          </a:xfrm>
        </p:grpSpPr>
        <p:sp>
          <p:nvSpPr>
            <p:cNvPr id="29" name="TextBox 28"/>
            <p:cNvSpPr txBox="1"/>
            <p:nvPr/>
          </p:nvSpPr>
          <p:spPr>
            <a:xfrm>
              <a:off x="5764146" y="1481141"/>
              <a:ext cx="222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9B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FF9B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794114" y="3373949"/>
            <a:ext cx="2223294" cy="740851"/>
            <a:chOff x="5774200" y="1468949"/>
            <a:chExt cx="2223294" cy="740851"/>
          </a:xfrm>
        </p:grpSpPr>
        <p:sp>
          <p:nvSpPr>
            <p:cNvPr id="45" name="TextBox 44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98B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98BC1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239342" y="4288349"/>
            <a:ext cx="2161894" cy="740851"/>
            <a:chOff x="5751954" y="1468949"/>
            <a:chExt cx="2161894" cy="740851"/>
          </a:xfrm>
        </p:grpSpPr>
        <p:sp>
          <p:nvSpPr>
            <p:cNvPr id="48" name="TextBox 47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flipV="1">
            <a:off x="0" y="2667000"/>
            <a:ext cx="12188825" cy="3124200"/>
          </a:xfrm>
          <a:prstGeom prst="line">
            <a:avLst/>
          </a:prstGeom>
          <a:ln w="76200" cap="rnd">
            <a:gradFill>
              <a:gsLst>
                <a:gs pos="17000">
                  <a:srgbClr val="B6B6B6"/>
                </a:gs>
                <a:gs pos="42000">
                  <a:schemeClr val="bg1">
                    <a:lumMod val="75000"/>
                  </a:schemeClr>
                </a:gs>
                <a:gs pos="28000">
                  <a:schemeClr val="bg1">
                    <a:lumMod val="85000"/>
                  </a:schemeClr>
                </a:gs>
                <a:gs pos="96000">
                  <a:schemeClr val="bg1">
                    <a:alpha val="0"/>
                  </a:schemeClr>
                </a:gs>
                <a:gs pos="53097">
                  <a:schemeClr val="bg1">
                    <a:lumMod val="85000"/>
                  </a:schemeClr>
                </a:gs>
                <a:gs pos="89000">
                  <a:schemeClr val="bg1">
                    <a:lumMod val="65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Arrows Step Diagram for PowerPoint –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Up Arrow 2"/>
          <p:cNvSpPr>
            <a:spLocks noChangeAspect="1"/>
          </p:cNvSpPr>
          <p:nvPr/>
        </p:nvSpPr>
        <p:spPr>
          <a:xfrm>
            <a:off x="1065212" y="3038261"/>
            <a:ext cx="3136392" cy="3286339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0" dist="12700" dir="5400000" algn="t" rotWithShape="0">
              <a:prstClr val="black">
                <a:alpha val="6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5969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2"/>
          <p:cNvSpPr>
            <a:spLocks noChangeAspect="1"/>
          </p:cNvSpPr>
          <p:nvPr/>
        </p:nvSpPr>
        <p:spPr>
          <a:xfrm>
            <a:off x="4494212" y="2508006"/>
            <a:ext cx="2624328" cy="2749794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9FC515"/>
              </a:gs>
              <a:gs pos="100000">
                <a:srgbClr val="63AC2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032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5397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2"/>
          <p:cNvSpPr>
            <a:spLocks noChangeAspect="1"/>
          </p:cNvSpPr>
          <p:nvPr/>
        </p:nvSpPr>
        <p:spPr>
          <a:xfrm>
            <a:off x="7281913" y="1981200"/>
            <a:ext cx="2393899" cy="2508349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F8B100"/>
              </a:gs>
              <a:gs pos="100000">
                <a:srgbClr val="EB900B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905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4445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2"/>
          <p:cNvSpPr>
            <a:spLocks noChangeAspect="1"/>
          </p:cNvSpPr>
          <p:nvPr/>
        </p:nvSpPr>
        <p:spPr>
          <a:xfrm>
            <a:off x="9803123" y="1646377"/>
            <a:ext cx="2006289" cy="2102206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0">
                <a:srgbClr val="F64E4E"/>
              </a:gs>
              <a:gs pos="100000">
                <a:srgbClr val="EE241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24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4000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08559" y="1156207"/>
            <a:ext cx="2136300" cy="740851"/>
            <a:chOff x="5774200" y="1468949"/>
            <a:chExt cx="2136300" cy="740851"/>
          </a:xfrm>
        </p:grpSpPr>
        <p:sp>
          <p:nvSpPr>
            <p:cNvPr id="11" name="TextBox 10"/>
            <p:cNvSpPr txBox="1"/>
            <p:nvPr/>
          </p:nvSpPr>
          <p:spPr>
            <a:xfrm>
              <a:off x="5776338" y="1468949"/>
              <a:ext cx="2134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82E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F82E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60219" y="5023936"/>
            <a:ext cx="2221157" cy="728659"/>
            <a:chOff x="5764146" y="1481141"/>
            <a:chExt cx="2221157" cy="728659"/>
          </a:xfrm>
        </p:grpSpPr>
        <p:sp>
          <p:nvSpPr>
            <p:cNvPr id="14" name="TextBox 13"/>
            <p:cNvSpPr txBox="1"/>
            <p:nvPr/>
          </p:nvSpPr>
          <p:spPr>
            <a:xfrm>
              <a:off x="5764146" y="1481141"/>
              <a:ext cx="222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9B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FF9B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01604" y="2134435"/>
            <a:ext cx="2223294" cy="740851"/>
            <a:chOff x="5774200" y="1468949"/>
            <a:chExt cx="2223294" cy="740851"/>
          </a:xfrm>
        </p:grpSpPr>
        <p:sp>
          <p:nvSpPr>
            <p:cNvPr id="17" name="TextBox 16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98B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98BC1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4805" y="2596100"/>
            <a:ext cx="2161894" cy="740851"/>
            <a:chOff x="5751954" y="1468949"/>
            <a:chExt cx="2161894" cy="740851"/>
          </a:xfrm>
        </p:grpSpPr>
        <p:sp>
          <p:nvSpPr>
            <p:cNvPr id="20" name="TextBox 19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1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Arrows Step Diagram </a:t>
            </a:r>
            <a:r>
              <a:rPr lang="en-US" dirty="0" smtClean="0"/>
              <a:t>for PowerPoint – 1 Step</a:t>
            </a:r>
            <a:endParaRPr lang="en-US" dirty="0"/>
          </a:p>
        </p:txBody>
      </p:sp>
      <p:sp>
        <p:nvSpPr>
          <p:cNvPr id="4" name="Up Arrow 2"/>
          <p:cNvSpPr>
            <a:spLocks noChangeAspect="1"/>
          </p:cNvSpPr>
          <p:nvPr/>
        </p:nvSpPr>
        <p:spPr>
          <a:xfrm>
            <a:off x="3643820" y="2504861"/>
            <a:ext cx="3136392" cy="3286339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0" dist="12700" dir="5400000" algn="t" rotWithShape="0">
              <a:prstClr val="black">
                <a:alpha val="6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5969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5506" y="3983549"/>
            <a:ext cx="2161894" cy="740851"/>
            <a:chOff x="5751954" y="1468949"/>
            <a:chExt cx="2161894" cy="740851"/>
          </a:xfrm>
        </p:grpSpPr>
        <p:sp>
          <p:nvSpPr>
            <p:cNvPr id="18" name="TextBox 17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Elbow Connector 22"/>
          <p:cNvCxnSpPr/>
          <p:nvPr/>
        </p:nvCxnSpPr>
        <p:spPr>
          <a:xfrm rot="10800000">
            <a:off x="2617615" y="4233739"/>
            <a:ext cx="504572" cy="262061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Arrows Step Diagram </a:t>
            </a:r>
            <a:r>
              <a:rPr lang="en-US" dirty="0" smtClean="0"/>
              <a:t>for PowerPoint – 2 Steps</a:t>
            </a:r>
            <a:endParaRPr lang="en-US" dirty="0"/>
          </a:p>
        </p:txBody>
      </p:sp>
      <p:sp>
        <p:nvSpPr>
          <p:cNvPr id="4" name="Up Arrow 2"/>
          <p:cNvSpPr>
            <a:spLocks noChangeAspect="1"/>
          </p:cNvSpPr>
          <p:nvPr/>
        </p:nvSpPr>
        <p:spPr>
          <a:xfrm>
            <a:off x="3643820" y="2504861"/>
            <a:ext cx="3136392" cy="3286339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0" dist="12700" dir="5400000" algn="t" rotWithShape="0">
              <a:prstClr val="black">
                <a:alpha val="6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5969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2"/>
          <p:cNvSpPr>
            <a:spLocks noChangeAspect="1"/>
          </p:cNvSpPr>
          <p:nvPr/>
        </p:nvSpPr>
        <p:spPr>
          <a:xfrm>
            <a:off x="4012873" y="2212967"/>
            <a:ext cx="2624328" cy="2749794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9FC515"/>
              </a:gs>
              <a:gs pos="100000">
                <a:srgbClr val="63AC2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032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5397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837612" y="3678749"/>
            <a:ext cx="2223294" cy="740851"/>
            <a:chOff x="5774200" y="1468949"/>
            <a:chExt cx="2223294" cy="740851"/>
          </a:xfrm>
        </p:grpSpPr>
        <p:sp>
          <p:nvSpPr>
            <p:cNvPr id="15" name="TextBox 14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98B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98BC1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5506" y="3983549"/>
            <a:ext cx="2161894" cy="740851"/>
            <a:chOff x="5751954" y="1468949"/>
            <a:chExt cx="2161894" cy="740851"/>
          </a:xfrm>
        </p:grpSpPr>
        <p:sp>
          <p:nvSpPr>
            <p:cNvPr id="18" name="TextBox 17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Elbow Connector 20"/>
          <p:cNvCxnSpPr/>
          <p:nvPr/>
        </p:nvCxnSpPr>
        <p:spPr>
          <a:xfrm rot="10800000">
            <a:off x="6702686" y="3505200"/>
            <a:ext cx="1741920" cy="51068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2617615" y="4233739"/>
            <a:ext cx="504572" cy="262061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Arrows Step Diagram for PowerPoint – </a:t>
            </a:r>
            <a:r>
              <a:rPr lang="en-US" dirty="0" smtClean="0"/>
              <a:t>3 </a:t>
            </a:r>
            <a:r>
              <a:rPr lang="en-US" dirty="0"/>
              <a:t>Steps</a:t>
            </a:r>
            <a:endParaRPr lang="en-US" dirty="0"/>
          </a:p>
        </p:txBody>
      </p:sp>
      <p:sp>
        <p:nvSpPr>
          <p:cNvPr id="4" name="Up Arrow 2"/>
          <p:cNvSpPr>
            <a:spLocks noChangeAspect="1"/>
          </p:cNvSpPr>
          <p:nvPr/>
        </p:nvSpPr>
        <p:spPr>
          <a:xfrm>
            <a:off x="3643820" y="2504861"/>
            <a:ext cx="3136392" cy="3286339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0" dist="12700" dir="5400000" algn="t" rotWithShape="0">
              <a:prstClr val="black">
                <a:alpha val="6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5969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2"/>
          <p:cNvSpPr>
            <a:spLocks noChangeAspect="1"/>
          </p:cNvSpPr>
          <p:nvPr/>
        </p:nvSpPr>
        <p:spPr>
          <a:xfrm>
            <a:off x="4012873" y="2212967"/>
            <a:ext cx="2624328" cy="2749794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9FC515"/>
              </a:gs>
              <a:gs pos="100000">
                <a:srgbClr val="63AC2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032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5397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2"/>
          <p:cNvSpPr>
            <a:spLocks noChangeAspect="1"/>
          </p:cNvSpPr>
          <p:nvPr/>
        </p:nvSpPr>
        <p:spPr>
          <a:xfrm>
            <a:off x="4347169" y="1969619"/>
            <a:ext cx="2176272" cy="2280316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F8B100"/>
              </a:gs>
              <a:gs pos="100000">
                <a:srgbClr val="EB900B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905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4445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59488" y="2587335"/>
            <a:ext cx="2221157" cy="728659"/>
            <a:chOff x="5764146" y="1481141"/>
            <a:chExt cx="2221157" cy="728659"/>
          </a:xfrm>
        </p:grpSpPr>
        <p:sp>
          <p:nvSpPr>
            <p:cNvPr id="12" name="TextBox 11"/>
            <p:cNvSpPr txBox="1"/>
            <p:nvPr/>
          </p:nvSpPr>
          <p:spPr>
            <a:xfrm>
              <a:off x="5764146" y="1481141"/>
              <a:ext cx="222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9B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FF9B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37612" y="3678749"/>
            <a:ext cx="2223294" cy="740851"/>
            <a:chOff x="5774200" y="1468949"/>
            <a:chExt cx="2223294" cy="740851"/>
          </a:xfrm>
        </p:grpSpPr>
        <p:sp>
          <p:nvSpPr>
            <p:cNvPr id="15" name="TextBox 14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98B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98BC1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5506" y="3983549"/>
            <a:ext cx="2161894" cy="740851"/>
            <a:chOff x="5751954" y="1468949"/>
            <a:chExt cx="2161894" cy="740851"/>
          </a:xfrm>
        </p:grpSpPr>
        <p:sp>
          <p:nvSpPr>
            <p:cNvPr id="18" name="TextBox 17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Elbow Connector 20"/>
          <p:cNvCxnSpPr/>
          <p:nvPr/>
        </p:nvCxnSpPr>
        <p:spPr>
          <a:xfrm rot="10800000">
            <a:off x="6702686" y="3505200"/>
            <a:ext cx="1741920" cy="51068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2617615" y="4233739"/>
            <a:ext cx="504572" cy="262061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3448657" y="2885851"/>
            <a:ext cx="504572" cy="383683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Arrows Step Diagram for PowerPoint – </a:t>
            </a:r>
            <a:r>
              <a:rPr lang="en-US" dirty="0" smtClean="0"/>
              <a:t>4 </a:t>
            </a:r>
            <a:r>
              <a:rPr lang="en-US" dirty="0"/>
              <a:t>Steps</a:t>
            </a:r>
            <a:endParaRPr lang="en-US" dirty="0"/>
          </a:p>
        </p:txBody>
      </p:sp>
      <p:sp>
        <p:nvSpPr>
          <p:cNvPr id="4" name="Up Arrow 2"/>
          <p:cNvSpPr>
            <a:spLocks noChangeAspect="1"/>
          </p:cNvSpPr>
          <p:nvPr/>
        </p:nvSpPr>
        <p:spPr>
          <a:xfrm>
            <a:off x="3643820" y="2504861"/>
            <a:ext cx="3136392" cy="3286339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0" dist="12700" dir="5400000" algn="t" rotWithShape="0">
              <a:prstClr val="black">
                <a:alpha val="6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5969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2"/>
          <p:cNvSpPr>
            <a:spLocks noChangeAspect="1"/>
          </p:cNvSpPr>
          <p:nvPr/>
        </p:nvSpPr>
        <p:spPr>
          <a:xfrm>
            <a:off x="4012873" y="2212967"/>
            <a:ext cx="2624328" cy="2749794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9FC515"/>
              </a:gs>
              <a:gs pos="100000">
                <a:srgbClr val="63AC2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032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5397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2"/>
          <p:cNvSpPr>
            <a:spLocks noChangeAspect="1"/>
          </p:cNvSpPr>
          <p:nvPr/>
        </p:nvSpPr>
        <p:spPr>
          <a:xfrm>
            <a:off x="4347169" y="1969619"/>
            <a:ext cx="2176272" cy="2280316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F8B100"/>
              </a:gs>
              <a:gs pos="100000">
                <a:srgbClr val="EB900B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905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4445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2"/>
          <p:cNvSpPr>
            <a:spLocks noChangeAspect="1"/>
          </p:cNvSpPr>
          <p:nvPr/>
        </p:nvSpPr>
        <p:spPr>
          <a:xfrm>
            <a:off x="4716983" y="1817321"/>
            <a:ext cx="1658090" cy="1737360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0">
                <a:srgbClr val="F64E4E"/>
              </a:gs>
              <a:gs pos="100000">
                <a:srgbClr val="EE241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24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9799994" lon="3284141" rev="17084120"/>
            </a:camera>
            <a:lightRig rig="threePt" dir="t">
              <a:rot lat="0" lon="0" rev="14400000"/>
            </a:lightRig>
          </a:scene3d>
          <a:sp3d extrusionH="4000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93968" y="1905000"/>
            <a:ext cx="2136300" cy="740851"/>
            <a:chOff x="5774200" y="1468949"/>
            <a:chExt cx="2136300" cy="740851"/>
          </a:xfrm>
        </p:grpSpPr>
        <p:sp>
          <p:nvSpPr>
            <p:cNvPr id="9" name="TextBox 8"/>
            <p:cNvSpPr txBox="1"/>
            <p:nvPr/>
          </p:nvSpPr>
          <p:spPr>
            <a:xfrm>
              <a:off x="5776338" y="1468949"/>
              <a:ext cx="2134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82E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F82E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59488" y="2587335"/>
            <a:ext cx="2221157" cy="728659"/>
            <a:chOff x="5764146" y="1481141"/>
            <a:chExt cx="2221157" cy="728659"/>
          </a:xfrm>
        </p:grpSpPr>
        <p:sp>
          <p:nvSpPr>
            <p:cNvPr id="12" name="TextBox 11"/>
            <p:cNvSpPr txBox="1"/>
            <p:nvPr/>
          </p:nvSpPr>
          <p:spPr>
            <a:xfrm>
              <a:off x="5764146" y="1481141"/>
              <a:ext cx="222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9B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FF9B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37612" y="3678749"/>
            <a:ext cx="2223294" cy="740851"/>
            <a:chOff x="5774200" y="1468949"/>
            <a:chExt cx="2223294" cy="740851"/>
          </a:xfrm>
        </p:grpSpPr>
        <p:sp>
          <p:nvSpPr>
            <p:cNvPr id="15" name="TextBox 14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98B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98BC1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5506" y="3983549"/>
            <a:ext cx="2161894" cy="740851"/>
            <a:chOff x="5751954" y="1468949"/>
            <a:chExt cx="2161894" cy="740851"/>
          </a:xfrm>
        </p:grpSpPr>
        <p:sp>
          <p:nvSpPr>
            <p:cNvPr id="18" name="TextBox 17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Elbow Connector 19"/>
          <p:cNvCxnSpPr/>
          <p:nvPr/>
        </p:nvCxnSpPr>
        <p:spPr>
          <a:xfrm rot="10800000" flipV="1">
            <a:off x="6601403" y="2212825"/>
            <a:ext cx="980425" cy="473175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702686" y="3505200"/>
            <a:ext cx="1741920" cy="51068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2617615" y="4233739"/>
            <a:ext cx="504572" cy="262061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3448657" y="2885851"/>
            <a:ext cx="504572" cy="383683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17612" y="1536047"/>
            <a:ext cx="8597984" cy="3676888"/>
            <a:chOff x="1217612" y="1536047"/>
            <a:chExt cx="8597984" cy="3676888"/>
          </a:xfrm>
        </p:grpSpPr>
        <p:grpSp>
          <p:nvGrpSpPr>
            <p:cNvPr id="78" name="Group 77"/>
            <p:cNvGrpSpPr/>
            <p:nvPr/>
          </p:nvGrpSpPr>
          <p:grpSpPr>
            <a:xfrm>
              <a:off x="1217612" y="3542124"/>
              <a:ext cx="8597984" cy="1670811"/>
              <a:chOff x="7214361" y="4876800"/>
              <a:chExt cx="5334000" cy="1356869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14361" y="5357369"/>
                <a:ext cx="5334000" cy="87630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4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 useBgFill="1">
            <p:nvSpPr>
              <p:cNvPr id="80" name="Rectangle 79"/>
              <p:cNvSpPr/>
              <p:nvPr/>
            </p:nvSpPr>
            <p:spPr>
              <a:xfrm>
                <a:off x="7214361" y="4876800"/>
                <a:ext cx="5334000" cy="918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68257" y="2794824"/>
              <a:ext cx="7006512" cy="1670811"/>
              <a:chOff x="7214361" y="4876800"/>
              <a:chExt cx="5334000" cy="1356869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7214361" y="5357369"/>
                <a:ext cx="5334000" cy="87630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4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 useBgFill="1">
            <p:nvSpPr>
              <p:cNvPr id="83" name="Rectangle 82"/>
              <p:cNvSpPr/>
              <p:nvPr/>
            </p:nvSpPr>
            <p:spPr>
              <a:xfrm>
                <a:off x="7214361" y="4876800"/>
                <a:ext cx="5334000" cy="918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287916" y="2148372"/>
              <a:ext cx="6369251" cy="1670811"/>
              <a:chOff x="7214361" y="4876800"/>
              <a:chExt cx="5334000" cy="1356869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7214361" y="5357369"/>
                <a:ext cx="5334000" cy="87630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4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 useBgFill="1">
            <p:nvSpPr>
              <p:cNvPr id="86" name="Rectangle 85"/>
              <p:cNvSpPr/>
              <p:nvPr/>
            </p:nvSpPr>
            <p:spPr>
              <a:xfrm>
                <a:off x="7214361" y="4876800"/>
                <a:ext cx="5334000" cy="918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944730" y="1536047"/>
              <a:ext cx="4976714" cy="1670811"/>
              <a:chOff x="7214361" y="4876800"/>
              <a:chExt cx="5334000" cy="1356869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7214361" y="5357369"/>
                <a:ext cx="5334000" cy="87630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  <a:alpha val="4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 useBgFill="1">
            <p:nvSpPr>
              <p:cNvPr id="89" name="Rectangle 88"/>
              <p:cNvSpPr/>
              <p:nvPr/>
            </p:nvSpPr>
            <p:spPr>
              <a:xfrm>
                <a:off x="7214361" y="4876800"/>
                <a:ext cx="5334000" cy="918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Arrows </a:t>
            </a:r>
            <a:r>
              <a:rPr lang="en-US" dirty="0"/>
              <a:t>Step Diagram for PowerPoint</a:t>
            </a:r>
          </a:p>
        </p:txBody>
      </p:sp>
      <p:sp>
        <p:nvSpPr>
          <p:cNvPr id="20" name="Up Arrow 2"/>
          <p:cNvSpPr>
            <a:spLocks noChangeAspect="1"/>
          </p:cNvSpPr>
          <p:nvPr/>
        </p:nvSpPr>
        <p:spPr>
          <a:xfrm>
            <a:off x="4248111" y="1278800"/>
            <a:ext cx="2041727" cy="2139337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0">
                <a:srgbClr val="F64E4E"/>
              </a:gs>
              <a:gs pos="100000">
                <a:srgbClr val="EE241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24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8899995" lon="0" rev="0"/>
            </a:camera>
            <a:lightRig rig="threePt" dir="t">
              <a:rot lat="0" lon="0" rev="14400000"/>
            </a:lightRig>
          </a:scene3d>
          <a:sp3d extrusionH="482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50" name="Elbow Connector 49"/>
          <p:cNvCxnSpPr/>
          <p:nvPr/>
        </p:nvCxnSpPr>
        <p:spPr>
          <a:xfrm rot="10800000">
            <a:off x="7466013" y="2350243"/>
            <a:ext cx="626323" cy="709714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271498" y="2798973"/>
            <a:ext cx="3080714" cy="1163427"/>
            <a:chOff x="5751954" y="1468949"/>
            <a:chExt cx="3080714" cy="1163427"/>
          </a:xfrm>
        </p:grpSpPr>
        <p:sp>
          <p:nvSpPr>
            <p:cNvPr id="52" name="TextBox 51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82E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solidFill>
                    <a:srgbClr val="F82E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s-UY" b="1" dirty="0">
                <a:solidFill>
                  <a:srgbClr val="F82E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3645" y="1986045"/>
              <a:ext cx="3039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edit this text.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0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217612" y="3542124"/>
            <a:ext cx="8597984" cy="1670811"/>
            <a:chOff x="7214361" y="4876800"/>
            <a:chExt cx="5334000" cy="1356869"/>
          </a:xfrm>
        </p:grpSpPr>
        <p:sp>
          <p:nvSpPr>
            <p:cNvPr id="54" name="Oval 53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55" name="Rectangle 54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68257" y="2794824"/>
            <a:ext cx="7006512" cy="1670811"/>
            <a:chOff x="7214361" y="4876800"/>
            <a:chExt cx="5334000" cy="1356869"/>
          </a:xfrm>
        </p:grpSpPr>
        <p:sp>
          <p:nvSpPr>
            <p:cNvPr id="57" name="Oval 56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58" name="Rectangle 57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87916" y="2148372"/>
            <a:ext cx="6369251" cy="1670811"/>
            <a:chOff x="7214361" y="4876800"/>
            <a:chExt cx="5334000" cy="1356869"/>
          </a:xfrm>
        </p:grpSpPr>
        <p:sp>
          <p:nvSpPr>
            <p:cNvPr id="60" name="Oval 59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61" name="Rectangle 60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44730" y="1536047"/>
            <a:ext cx="4976714" cy="1670811"/>
            <a:chOff x="7214361" y="4876800"/>
            <a:chExt cx="5334000" cy="1356869"/>
          </a:xfrm>
        </p:grpSpPr>
        <p:sp>
          <p:nvSpPr>
            <p:cNvPr id="63" name="Oval 62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64" name="Rectangle 63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Arrows </a:t>
            </a:r>
            <a:r>
              <a:rPr lang="en-US" dirty="0"/>
              <a:t>Step Diagram for PowerPoint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287916" y="2148372"/>
            <a:ext cx="6369251" cy="1670811"/>
            <a:chOff x="7214361" y="4876800"/>
            <a:chExt cx="5334000" cy="1356869"/>
          </a:xfrm>
        </p:grpSpPr>
        <p:sp>
          <p:nvSpPr>
            <p:cNvPr id="35" name="Oval 34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36" name="Rectangle 35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Up Arrow 2"/>
          <p:cNvSpPr>
            <a:spLocks noChangeAspect="1"/>
          </p:cNvSpPr>
          <p:nvPr/>
        </p:nvSpPr>
        <p:spPr>
          <a:xfrm>
            <a:off x="3929074" y="1524451"/>
            <a:ext cx="2679802" cy="2807918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F8B100"/>
              </a:gs>
              <a:gs pos="100000">
                <a:srgbClr val="EB900B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905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8899995" lon="0" rev="0"/>
            </a:camera>
            <a:lightRig rig="threePt" dir="t">
              <a:rot lat="0" lon="0" rev="14400000"/>
            </a:lightRig>
          </a:scene3d>
          <a:sp3d extrusionH="5524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/>
          <p:nvPr/>
        </p:nvCxnSpPr>
        <p:spPr>
          <a:xfrm rot="10800000" flipV="1">
            <a:off x="7466013" y="2514691"/>
            <a:ext cx="626323" cy="533219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71498" y="2249424"/>
            <a:ext cx="3080714" cy="1163427"/>
            <a:chOff x="5751954" y="1468949"/>
            <a:chExt cx="3080714" cy="1163427"/>
          </a:xfrm>
        </p:grpSpPr>
        <p:sp>
          <p:nvSpPr>
            <p:cNvPr id="51" name="TextBox 50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9B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FF9B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93645" y="1986045"/>
              <a:ext cx="3039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edit this text.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2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217612" y="3542124"/>
            <a:ext cx="8597984" cy="1670811"/>
            <a:chOff x="7214361" y="4876800"/>
            <a:chExt cx="5334000" cy="1356869"/>
          </a:xfrm>
        </p:grpSpPr>
        <p:sp>
          <p:nvSpPr>
            <p:cNvPr id="55" name="Oval 54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56" name="Rectangle 55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68257" y="2794824"/>
            <a:ext cx="7006512" cy="1670811"/>
            <a:chOff x="7214361" y="4876800"/>
            <a:chExt cx="5334000" cy="1356869"/>
          </a:xfrm>
        </p:grpSpPr>
        <p:sp>
          <p:nvSpPr>
            <p:cNvPr id="58" name="Oval 57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59" name="Rectangle 58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287916" y="2148372"/>
            <a:ext cx="6369251" cy="1670811"/>
            <a:chOff x="7214361" y="4876800"/>
            <a:chExt cx="5334000" cy="1356869"/>
          </a:xfrm>
        </p:grpSpPr>
        <p:sp>
          <p:nvSpPr>
            <p:cNvPr id="61" name="Oval 60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62" name="Rectangle 61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44730" y="1536047"/>
            <a:ext cx="4976714" cy="1670811"/>
            <a:chOff x="7214361" y="4876800"/>
            <a:chExt cx="5334000" cy="1356869"/>
          </a:xfrm>
        </p:grpSpPr>
        <p:sp>
          <p:nvSpPr>
            <p:cNvPr id="64" name="Oval 63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65" name="Rectangle 64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Arrows </a:t>
            </a:r>
            <a:r>
              <a:rPr lang="en-US" dirty="0"/>
              <a:t>Step Diagram for PowerPoint</a:t>
            </a:r>
          </a:p>
        </p:txBody>
      </p:sp>
      <p:sp>
        <p:nvSpPr>
          <p:cNvPr id="18" name="Up Arrow 2"/>
          <p:cNvSpPr>
            <a:spLocks noChangeAspect="1"/>
          </p:cNvSpPr>
          <p:nvPr/>
        </p:nvSpPr>
        <p:spPr>
          <a:xfrm>
            <a:off x="3653212" y="1824103"/>
            <a:ext cx="3231525" cy="3386020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9FC515"/>
              </a:gs>
              <a:gs pos="100000">
                <a:srgbClr val="63AC2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03200" dir="5400000" algn="t" rotWithShape="0">
              <a:prstClr val="black">
                <a:alpha val="77000"/>
              </a:prstClr>
            </a:outerShdw>
          </a:effectLst>
          <a:scene3d>
            <a:camera prst="orthographicFront">
              <a:rot lat="18899995" lon="0" rev="0"/>
            </a:camera>
            <a:lightRig rig="threePt" dir="t">
              <a:rot lat="0" lon="0" rev="14400000"/>
            </a:lightRig>
          </a:scene3d>
          <a:sp3d extrusionH="660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7466013" y="2798844"/>
            <a:ext cx="626323" cy="858756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271498" y="2551176"/>
            <a:ext cx="3080714" cy="1163427"/>
            <a:chOff x="5751954" y="1468949"/>
            <a:chExt cx="3080714" cy="1163427"/>
          </a:xfrm>
        </p:grpSpPr>
        <p:sp>
          <p:nvSpPr>
            <p:cNvPr id="52" name="TextBox 51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98B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98BC1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3645" y="1986045"/>
              <a:ext cx="3039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edit this text.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2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217612" y="3542124"/>
            <a:ext cx="8597984" cy="1670811"/>
            <a:chOff x="7214361" y="4876800"/>
            <a:chExt cx="5334000" cy="1356869"/>
          </a:xfrm>
        </p:grpSpPr>
        <p:sp>
          <p:nvSpPr>
            <p:cNvPr id="49" name="Oval 48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50" name="Rectangle 49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968257" y="2794824"/>
            <a:ext cx="7006512" cy="1670811"/>
            <a:chOff x="7214361" y="4876800"/>
            <a:chExt cx="5334000" cy="1356869"/>
          </a:xfrm>
        </p:grpSpPr>
        <p:sp>
          <p:nvSpPr>
            <p:cNvPr id="52" name="Oval 51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53" name="Rectangle 52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87916" y="2148372"/>
            <a:ext cx="6369251" cy="1670811"/>
            <a:chOff x="7214361" y="4876800"/>
            <a:chExt cx="5334000" cy="1356869"/>
          </a:xfrm>
        </p:grpSpPr>
        <p:sp>
          <p:nvSpPr>
            <p:cNvPr id="55" name="Oval 54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56" name="Rectangle 55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44730" y="1536047"/>
            <a:ext cx="4976714" cy="1670811"/>
            <a:chOff x="7214361" y="4876800"/>
            <a:chExt cx="5334000" cy="1356869"/>
          </a:xfrm>
        </p:grpSpPr>
        <p:sp>
          <p:nvSpPr>
            <p:cNvPr id="58" name="Oval 57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59" name="Rectangle 58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Arrows Step Diagram for PowerPoint – </a:t>
            </a:r>
            <a:r>
              <a:rPr lang="en-US" dirty="0" smtClean="0"/>
              <a:t>4 </a:t>
            </a:r>
            <a:r>
              <a:rPr lang="en-US" dirty="0"/>
              <a:t>Steps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25501" y="3526536"/>
            <a:ext cx="8477473" cy="1670811"/>
            <a:chOff x="7214361" y="4876800"/>
            <a:chExt cx="5334000" cy="1356869"/>
          </a:xfrm>
        </p:grpSpPr>
        <p:sp>
          <p:nvSpPr>
            <p:cNvPr id="26" name="Oval 25"/>
            <p:cNvSpPr/>
            <p:nvPr/>
          </p:nvSpPr>
          <p:spPr>
            <a:xfrm>
              <a:off x="7214361" y="5357369"/>
              <a:ext cx="5334000" cy="87630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4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27" name="Rectangle 26"/>
            <p:cNvSpPr/>
            <p:nvPr/>
          </p:nvSpPr>
          <p:spPr>
            <a:xfrm>
              <a:off x="7214361" y="4876800"/>
              <a:ext cx="5334000" cy="918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Up Arrow 2"/>
          <p:cNvSpPr>
            <a:spLocks noChangeAspect="1"/>
          </p:cNvSpPr>
          <p:nvPr/>
        </p:nvSpPr>
        <p:spPr>
          <a:xfrm>
            <a:off x="3337941" y="2201694"/>
            <a:ext cx="3862067" cy="4046706"/>
          </a:xfrm>
          <a:custGeom>
            <a:avLst/>
            <a:gdLst/>
            <a:ahLst/>
            <a:cxnLst/>
            <a:rect l="l" t="t" r="r" b="b"/>
            <a:pathLst>
              <a:path w="1600200" h="1676703">
                <a:moveTo>
                  <a:pt x="800100" y="0"/>
                </a:moveTo>
                <a:lnTo>
                  <a:pt x="1600200" y="800100"/>
                </a:lnTo>
                <a:lnTo>
                  <a:pt x="1200150" y="800100"/>
                </a:lnTo>
                <a:lnTo>
                  <a:pt x="1200150" y="1676703"/>
                </a:lnTo>
                <a:lnTo>
                  <a:pt x="800100" y="1276653"/>
                </a:lnTo>
                <a:lnTo>
                  <a:pt x="400050" y="1676703"/>
                </a:lnTo>
                <a:lnTo>
                  <a:pt x="400050" y="800100"/>
                </a:lnTo>
                <a:lnTo>
                  <a:pt x="0" y="80010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0" dist="12700" dir="5400000" algn="t" rotWithShape="0">
              <a:prstClr val="black">
                <a:alpha val="67000"/>
              </a:prstClr>
            </a:outerShdw>
          </a:effectLst>
          <a:scene3d>
            <a:camera prst="orthographicFront">
              <a:rot lat="18899995" lon="0" rev="0"/>
            </a:camera>
            <a:lightRig rig="threePt" dir="t">
              <a:rot lat="0" lon="0" rev="14400000"/>
            </a:lightRig>
          </a:scene3d>
          <a:sp3d extrusionH="7302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271498" y="2875173"/>
            <a:ext cx="3080714" cy="1163427"/>
            <a:chOff x="5751954" y="1468949"/>
            <a:chExt cx="3080714" cy="1163427"/>
          </a:xfrm>
        </p:grpSpPr>
        <p:sp>
          <p:nvSpPr>
            <p:cNvPr id="45" name="TextBox 44"/>
            <p:cNvSpPr txBox="1"/>
            <p:nvPr/>
          </p:nvSpPr>
          <p:spPr>
            <a:xfrm>
              <a:off x="5751954" y="1468949"/>
              <a:ext cx="216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3645" y="1986045"/>
              <a:ext cx="3039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edit this text.</a:t>
              </a:r>
              <a:endParaRPr lang="es-UY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7" name="Elbow Connector 46"/>
          <p:cNvCxnSpPr/>
          <p:nvPr/>
        </p:nvCxnSpPr>
        <p:spPr>
          <a:xfrm rot="10800000" flipV="1">
            <a:off x="7466013" y="3124200"/>
            <a:ext cx="626323" cy="1143000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82C148-D3FF-4A61-B2BF-EEA2BE188A8E}"/>
</file>

<file path=customXml/itemProps2.xml><?xml version="1.0" encoding="utf-8"?>
<ds:datastoreItem xmlns:ds="http://schemas.openxmlformats.org/officeDocument/2006/customXml" ds:itemID="{1153883D-0574-47DA-908F-FC10DE7654A4}"/>
</file>

<file path=customXml/itemProps3.xml><?xml version="1.0" encoding="utf-8"?>
<ds:datastoreItem xmlns:ds="http://schemas.openxmlformats.org/officeDocument/2006/customXml" ds:itemID="{6010B61E-7722-4702-90DA-708858434F44}"/>
</file>

<file path=docProps/app.xml><?xml version="1.0" encoding="utf-8"?>
<Properties xmlns="http://schemas.openxmlformats.org/officeDocument/2006/extended-properties" xmlns:vt="http://schemas.openxmlformats.org/officeDocument/2006/docPropsVTypes">
  <Template>MODEL</Template>
  <TotalTime>129</TotalTime>
  <Words>258</Words>
  <Application>Microsoft Office PowerPoint</Application>
  <PresentationFormat>Custom</PresentationFormat>
  <Paragraphs>60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MODEL</vt:lpstr>
      <vt:lpstr>3D Arrows Step Diagram for PowerPoint</vt:lpstr>
      <vt:lpstr>3D Arrows Step Diagram for PowerPoint – 1 Step</vt:lpstr>
      <vt:lpstr>3D Arrows Step Diagram for PowerPoint – 2 Steps</vt:lpstr>
      <vt:lpstr>3D Arrows Step Diagram for PowerPoint – 3 Steps</vt:lpstr>
      <vt:lpstr>3D Arrows Step Diagram for PowerPoint – 4 Steps</vt:lpstr>
      <vt:lpstr>3D Arrows Step Diagram for PowerPoint</vt:lpstr>
      <vt:lpstr>3D Arrows Step Diagram for PowerPoint</vt:lpstr>
      <vt:lpstr>3D Arrows Step Diagram for PowerPoint</vt:lpstr>
      <vt:lpstr>3D Arrows Step Diagram for PowerPoint – 4 Steps</vt:lpstr>
      <vt:lpstr>3D Arrows Step Diagram for PowerPoint – Timeline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Aminul Islam</dc:creator>
  <cp:lastModifiedBy>Julian</cp:lastModifiedBy>
  <cp:revision>31</cp:revision>
  <dcterms:created xsi:type="dcterms:W3CDTF">2014-07-16T10:23:29Z</dcterms:created>
  <dcterms:modified xsi:type="dcterms:W3CDTF">2014-07-17T20:02:53Z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