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272" r:id="rId3"/>
    <p:sldId id="273" r:id="rId4"/>
    <p:sldId id="270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42C6"/>
    <a:srgbClr val="46BC26"/>
    <a:srgbClr val="D67A00"/>
    <a:srgbClr val="F0C424"/>
    <a:srgbClr val="84430E"/>
    <a:srgbClr val="FF6600"/>
    <a:srgbClr val="F01C1C"/>
    <a:srgbClr val="720C0C"/>
    <a:srgbClr val="7E0000"/>
    <a:srgbClr val="742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>
      <p:cViewPr varScale="1">
        <p:scale>
          <a:sx n="102" d="100"/>
          <a:sy n="102" d="100"/>
        </p:scale>
        <p:origin x="102" y="32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ctr">
            <a:normAutofit/>
          </a:bodyPr>
          <a:lstStyle>
            <a:lvl1pPr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Cone Staircase </a:t>
            </a:r>
            <a:r>
              <a:rPr lang="en-US" dirty="0" smtClean="0"/>
              <a:t>Diagram - 5 Steps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873994" y="1532369"/>
            <a:ext cx="7637933" cy="5164161"/>
            <a:chOff x="2873994" y="1532369"/>
            <a:chExt cx="7637933" cy="5164161"/>
          </a:xfrm>
        </p:grpSpPr>
        <p:grpSp>
          <p:nvGrpSpPr>
            <p:cNvPr id="22" name="Group 21"/>
            <p:cNvGrpSpPr/>
            <p:nvPr/>
          </p:nvGrpSpPr>
          <p:grpSpPr>
            <a:xfrm>
              <a:off x="2873994" y="1532369"/>
              <a:ext cx="7637933" cy="5164161"/>
              <a:chOff x="3536790" y="1980498"/>
              <a:chExt cx="6312341" cy="426790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705405" y="5458449"/>
                <a:ext cx="3121106" cy="78995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4954401" y="2537615"/>
                <a:ext cx="154967" cy="258975"/>
              </a:xfrm>
              <a:custGeom>
                <a:avLst/>
                <a:gdLst>
                  <a:gd name="connsiteX0" fmla="*/ 0 w 165100"/>
                  <a:gd name="connsiteY0" fmla="*/ 298450 h 298450"/>
                  <a:gd name="connsiteX1" fmla="*/ 165100 w 165100"/>
                  <a:gd name="connsiteY1" fmla="*/ 0 h 298450"/>
                  <a:gd name="connsiteX2" fmla="*/ 139700 w 165100"/>
                  <a:gd name="connsiteY2" fmla="*/ 196850 h 298450"/>
                  <a:gd name="connsiteX3" fmla="*/ 0 w 165100"/>
                  <a:gd name="connsiteY3" fmla="*/ 298450 h 298450"/>
                  <a:gd name="connsiteX0" fmla="*/ 0 w 162719"/>
                  <a:gd name="connsiteY0" fmla="*/ 269875 h 269875"/>
                  <a:gd name="connsiteX1" fmla="*/ 162719 w 162719"/>
                  <a:gd name="connsiteY1" fmla="*/ 0 h 269875"/>
                  <a:gd name="connsiteX2" fmla="*/ 139700 w 162719"/>
                  <a:gd name="connsiteY2" fmla="*/ 168275 h 269875"/>
                  <a:gd name="connsiteX3" fmla="*/ 0 w 162719"/>
                  <a:gd name="connsiteY3" fmla="*/ 269875 h 269875"/>
                  <a:gd name="connsiteX0" fmla="*/ 0 w 162719"/>
                  <a:gd name="connsiteY0" fmla="*/ 270450 h 270450"/>
                  <a:gd name="connsiteX1" fmla="*/ 162719 w 162719"/>
                  <a:gd name="connsiteY1" fmla="*/ 575 h 270450"/>
                  <a:gd name="connsiteX2" fmla="*/ 139700 w 162719"/>
                  <a:gd name="connsiteY2" fmla="*/ 168850 h 270450"/>
                  <a:gd name="connsiteX3" fmla="*/ 0 w 162719"/>
                  <a:gd name="connsiteY3" fmla="*/ 270450 h 270450"/>
                  <a:gd name="connsiteX0" fmla="*/ 0 w 136525"/>
                  <a:gd name="connsiteY0" fmla="*/ 256206 h 256206"/>
                  <a:gd name="connsiteX1" fmla="*/ 136525 w 136525"/>
                  <a:gd name="connsiteY1" fmla="*/ 618 h 256206"/>
                  <a:gd name="connsiteX2" fmla="*/ 113506 w 136525"/>
                  <a:gd name="connsiteY2" fmla="*/ 168893 h 256206"/>
                  <a:gd name="connsiteX3" fmla="*/ 0 w 136525"/>
                  <a:gd name="connsiteY3" fmla="*/ 256206 h 256206"/>
                  <a:gd name="connsiteX0" fmla="*/ 18442 w 154967"/>
                  <a:gd name="connsiteY0" fmla="*/ 258975 h 258975"/>
                  <a:gd name="connsiteX1" fmla="*/ 154967 w 154967"/>
                  <a:gd name="connsiteY1" fmla="*/ 3387 h 258975"/>
                  <a:gd name="connsiteX2" fmla="*/ 131948 w 154967"/>
                  <a:gd name="connsiteY2" fmla="*/ 171662 h 258975"/>
                  <a:gd name="connsiteX3" fmla="*/ 18442 w 154967"/>
                  <a:gd name="connsiteY3" fmla="*/ 258975 h 25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967" h="258975">
                    <a:moveTo>
                      <a:pt x="18442" y="258975"/>
                    </a:moveTo>
                    <a:cubicBezTo>
                      <a:pt x="-48762" y="-52"/>
                      <a:pt x="84059" y="-9049"/>
                      <a:pt x="154967" y="3387"/>
                    </a:cubicBezTo>
                    <a:lnTo>
                      <a:pt x="131948" y="171662"/>
                    </a:lnTo>
                    <a:lnTo>
                      <a:pt x="18442" y="258975"/>
                    </a:lnTo>
                    <a:close/>
                  </a:path>
                </a:pathLst>
              </a:custGeom>
              <a:solidFill>
                <a:srgbClr val="742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308597" y="2040466"/>
                <a:ext cx="1280160" cy="662939"/>
              </a:xfrm>
              <a:custGeom>
                <a:avLst/>
                <a:gdLst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1280160 w 1280160"/>
                  <a:gd name="connsiteY2" fmla="*/ 662939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1523 w 1280160"/>
                  <a:gd name="connsiteY2" fmla="*/ 61055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160" h="662939">
                    <a:moveTo>
                      <a:pt x="0" y="0"/>
                    </a:moveTo>
                    <a:lnTo>
                      <a:pt x="1280160" y="0"/>
                    </a:lnTo>
                    <a:cubicBezTo>
                      <a:pt x="1061879" y="128905"/>
                      <a:pt x="788828" y="426879"/>
                      <a:pt x="727709" y="629602"/>
                    </a:cubicBezTo>
                    <a:lnTo>
                      <a:pt x="0" y="66293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720C0C"/>
                  </a:gs>
                  <a:gs pos="100000">
                    <a:srgbClr val="F01C1C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8" name="Rounded Rectangle 17"/>
              <p:cNvSpPr/>
              <p:nvPr/>
            </p:nvSpPr>
            <p:spPr>
              <a:xfrm>
                <a:off x="5177628" y="2541778"/>
                <a:ext cx="4266026" cy="560736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  <a:effectLst>
                <a:outerShdw blurRad="114300" dist="114300" dir="16200000" sx="87000" sy="87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9"/>
              <p:cNvSpPr/>
              <p:nvPr/>
            </p:nvSpPr>
            <p:spPr>
              <a:xfrm>
                <a:off x="5491163" y="2535449"/>
                <a:ext cx="1501490" cy="777556"/>
              </a:xfrm>
              <a:custGeom>
                <a:avLst/>
                <a:gdLst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1280160 w 1280160"/>
                  <a:gd name="connsiteY2" fmla="*/ 662939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1523 w 1280160"/>
                  <a:gd name="connsiteY2" fmla="*/ 61055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60192 w 1280160"/>
                  <a:gd name="connsiteY2" fmla="*/ 62757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160" h="662939">
                    <a:moveTo>
                      <a:pt x="0" y="0"/>
                    </a:moveTo>
                    <a:lnTo>
                      <a:pt x="1280160" y="0"/>
                    </a:lnTo>
                    <a:cubicBezTo>
                      <a:pt x="1061879" y="128905"/>
                      <a:pt x="821311" y="424849"/>
                      <a:pt x="760192" y="627572"/>
                    </a:cubicBezTo>
                    <a:lnTo>
                      <a:pt x="0" y="66293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D67A00"/>
                  </a:gs>
                  <a:gs pos="100000">
                    <a:srgbClr val="FFC000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9" name="Rounded Rectangle 18"/>
              <p:cNvSpPr/>
              <p:nvPr/>
            </p:nvSpPr>
            <p:spPr>
              <a:xfrm>
                <a:off x="5424385" y="3200848"/>
                <a:ext cx="4019269" cy="560736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  <a:effectLst>
                <a:outerShdw blurRad="114300" dist="114300" dir="16200000" sx="87000" sy="87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9"/>
              <p:cNvSpPr/>
              <p:nvPr/>
            </p:nvSpPr>
            <p:spPr>
              <a:xfrm>
                <a:off x="5829298" y="3198387"/>
                <a:ext cx="1513757" cy="783909"/>
              </a:xfrm>
              <a:custGeom>
                <a:avLst/>
                <a:gdLst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1280160 w 1280160"/>
                  <a:gd name="connsiteY2" fmla="*/ 662939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1523 w 1280160"/>
                  <a:gd name="connsiteY2" fmla="*/ 61055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60192 w 1280160"/>
                  <a:gd name="connsiteY2" fmla="*/ 62757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160" h="662939">
                    <a:moveTo>
                      <a:pt x="0" y="0"/>
                    </a:moveTo>
                    <a:lnTo>
                      <a:pt x="1280160" y="0"/>
                    </a:lnTo>
                    <a:cubicBezTo>
                      <a:pt x="1061879" y="128905"/>
                      <a:pt x="821311" y="424849"/>
                      <a:pt x="760192" y="627572"/>
                    </a:cubicBezTo>
                    <a:lnTo>
                      <a:pt x="0" y="66293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ounded Rectangle 19"/>
              <p:cNvSpPr/>
              <p:nvPr/>
            </p:nvSpPr>
            <p:spPr>
              <a:xfrm>
                <a:off x="5558626" y="3857952"/>
                <a:ext cx="3885029" cy="560736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  <a:effectLst>
                <a:outerShdw blurRad="114300" dist="114300" dir="16200000" sx="87000" sy="87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1" name="Rounded Rectangle 20"/>
              <p:cNvSpPr/>
              <p:nvPr/>
            </p:nvSpPr>
            <p:spPr>
              <a:xfrm>
                <a:off x="5938681" y="4484041"/>
                <a:ext cx="3504975" cy="560736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  <a:effectLst>
                <a:outerShdw blurRad="114300" dist="114300" dir="16200000" sx="87000" sy="87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9"/>
              <p:cNvSpPr/>
              <p:nvPr/>
            </p:nvSpPr>
            <p:spPr>
              <a:xfrm>
                <a:off x="6145453" y="3851378"/>
                <a:ext cx="1535737" cy="795291"/>
              </a:xfrm>
              <a:custGeom>
                <a:avLst/>
                <a:gdLst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1280160 w 1280160"/>
                  <a:gd name="connsiteY2" fmla="*/ 662939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1523 w 1280160"/>
                  <a:gd name="connsiteY2" fmla="*/ 61055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60192 w 1280160"/>
                  <a:gd name="connsiteY2" fmla="*/ 62757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160" h="662939">
                    <a:moveTo>
                      <a:pt x="0" y="0"/>
                    </a:moveTo>
                    <a:lnTo>
                      <a:pt x="1280160" y="0"/>
                    </a:lnTo>
                    <a:cubicBezTo>
                      <a:pt x="1061879" y="128905"/>
                      <a:pt x="821311" y="424849"/>
                      <a:pt x="760192" y="627572"/>
                    </a:cubicBezTo>
                    <a:lnTo>
                      <a:pt x="0" y="66293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50000"/>
                    </a:schemeClr>
                  </a:gs>
                  <a:gs pos="100000">
                    <a:srgbClr val="92D050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9"/>
              <p:cNvSpPr/>
              <p:nvPr/>
            </p:nvSpPr>
            <p:spPr>
              <a:xfrm>
                <a:off x="6421124" y="4481635"/>
                <a:ext cx="1540500" cy="757191"/>
              </a:xfrm>
              <a:custGeom>
                <a:avLst/>
                <a:gdLst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1280160 w 1280160"/>
                  <a:gd name="connsiteY2" fmla="*/ 662939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1523 w 1280160"/>
                  <a:gd name="connsiteY2" fmla="*/ 61055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60192 w 1280160"/>
                  <a:gd name="connsiteY2" fmla="*/ 62757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27572"/>
                  <a:gd name="connsiteX1" fmla="*/ 1280160 w 1280160"/>
                  <a:gd name="connsiteY1" fmla="*/ 0 h 627572"/>
                  <a:gd name="connsiteX2" fmla="*/ 760192 w 1280160"/>
                  <a:gd name="connsiteY2" fmla="*/ 627572 h 627572"/>
                  <a:gd name="connsiteX3" fmla="*/ 0 w 1280160"/>
                  <a:gd name="connsiteY3" fmla="*/ 615300 h 627572"/>
                  <a:gd name="connsiteX4" fmla="*/ 0 w 1280160"/>
                  <a:gd name="connsiteY4" fmla="*/ 0 h 627572"/>
                  <a:gd name="connsiteX0" fmla="*/ 3970 w 1284130"/>
                  <a:gd name="connsiteY0" fmla="*/ 0 h 631180"/>
                  <a:gd name="connsiteX1" fmla="*/ 1284130 w 1284130"/>
                  <a:gd name="connsiteY1" fmla="*/ 0 h 631180"/>
                  <a:gd name="connsiteX2" fmla="*/ 764162 w 1284130"/>
                  <a:gd name="connsiteY2" fmla="*/ 627572 h 631180"/>
                  <a:gd name="connsiteX3" fmla="*/ 0 w 1284130"/>
                  <a:gd name="connsiteY3" fmla="*/ 631180 h 631180"/>
                  <a:gd name="connsiteX4" fmla="*/ 3970 w 1284130"/>
                  <a:gd name="connsiteY4" fmla="*/ 0 h 631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4130" h="631180">
                    <a:moveTo>
                      <a:pt x="3970" y="0"/>
                    </a:moveTo>
                    <a:lnTo>
                      <a:pt x="1284130" y="0"/>
                    </a:lnTo>
                    <a:cubicBezTo>
                      <a:pt x="1065849" y="128905"/>
                      <a:pt x="825281" y="424849"/>
                      <a:pt x="764162" y="627572"/>
                    </a:cubicBezTo>
                    <a:lnTo>
                      <a:pt x="0" y="631180"/>
                    </a:lnTo>
                    <a:cubicBezTo>
                      <a:pt x="1323" y="420787"/>
                      <a:pt x="2647" y="210393"/>
                      <a:pt x="39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50000"/>
                    </a:schemeClr>
                  </a:gs>
                  <a:gs pos="100000">
                    <a:srgbClr val="8D42C6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3" name="Rounded Rectangle 22"/>
              <p:cNvSpPr/>
              <p:nvPr/>
            </p:nvSpPr>
            <p:spPr>
              <a:xfrm>
                <a:off x="6313640" y="5230696"/>
                <a:ext cx="3130016" cy="276739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  <a:effectLst>
                <a:outerShdw blurRad="114300" dist="114300" dir="16200000" sx="87000" sy="87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3739873" y="2040466"/>
                <a:ext cx="3139358" cy="3608070"/>
              </a:xfrm>
              <a:custGeom>
                <a:avLst/>
                <a:gdLst>
                  <a:gd name="connsiteX0" fmla="*/ 0 w 3139358"/>
                  <a:gd name="connsiteY0" fmla="*/ 3200400 h 3200400"/>
                  <a:gd name="connsiteX1" fmla="*/ 1569679 w 3139358"/>
                  <a:gd name="connsiteY1" fmla="*/ 0 h 3200400"/>
                  <a:gd name="connsiteX2" fmla="*/ 3139358 w 3139358"/>
                  <a:gd name="connsiteY2" fmla="*/ 3200400 h 3200400"/>
                  <a:gd name="connsiteX3" fmla="*/ 0 w 3139358"/>
                  <a:gd name="connsiteY3" fmla="*/ 3200400 h 3200400"/>
                  <a:gd name="connsiteX0" fmla="*/ 0 w 3139358"/>
                  <a:gd name="connsiteY0" fmla="*/ 3200400 h 3395133"/>
                  <a:gd name="connsiteX1" fmla="*/ 1569679 w 3139358"/>
                  <a:gd name="connsiteY1" fmla="*/ 0 h 3395133"/>
                  <a:gd name="connsiteX2" fmla="*/ 3139358 w 3139358"/>
                  <a:gd name="connsiteY2" fmla="*/ 3200400 h 3395133"/>
                  <a:gd name="connsiteX3" fmla="*/ 0 w 3139358"/>
                  <a:gd name="connsiteY3" fmla="*/ 3200400 h 3395133"/>
                  <a:gd name="connsiteX0" fmla="*/ 0 w 3139358"/>
                  <a:gd name="connsiteY0" fmla="*/ 3200400 h 3567472"/>
                  <a:gd name="connsiteX1" fmla="*/ 1569679 w 3139358"/>
                  <a:gd name="connsiteY1" fmla="*/ 0 h 3567472"/>
                  <a:gd name="connsiteX2" fmla="*/ 3139358 w 3139358"/>
                  <a:gd name="connsiteY2" fmla="*/ 3200400 h 3567472"/>
                  <a:gd name="connsiteX3" fmla="*/ 0 w 3139358"/>
                  <a:gd name="connsiteY3" fmla="*/ 3200400 h 3567472"/>
                  <a:gd name="connsiteX0" fmla="*/ 0 w 3139358"/>
                  <a:gd name="connsiteY0" fmla="*/ 3200400 h 3557422"/>
                  <a:gd name="connsiteX1" fmla="*/ 1569679 w 3139358"/>
                  <a:gd name="connsiteY1" fmla="*/ 0 h 3557422"/>
                  <a:gd name="connsiteX2" fmla="*/ 3139358 w 3139358"/>
                  <a:gd name="connsiteY2" fmla="*/ 3200400 h 3557422"/>
                  <a:gd name="connsiteX3" fmla="*/ 0 w 3139358"/>
                  <a:gd name="connsiteY3" fmla="*/ 3200400 h 3557422"/>
                  <a:gd name="connsiteX0" fmla="*/ 0 w 3139358"/>
                  <a:gd name="connsiteY0" fmla="*/ 3200400 h 3607664"/>
                  <a:gd name="connsiteX1" fmla="*/ 1569679 w 3139358"/>
                  <a:gd name="connsiteY1" fmla="*/ 0 h 3607664"/>
                  <a:gd name="connsiteX2" fmla="*/ 3139358 w 3139358"/>
                  <a:gd name="connsiteY2" fmla="*/ 3200400 h 3607664"/>
                  <a:gd name="connsiteX3" fmla="*/ 0 w 3139358"/>
                  <a:gd name="connsiteY3" fmla="*/ 3200400 h 3607664"/>
                  <a:gd name="connsiteX0" fmla="*/ 0 w 3139358"/>
                  <a:gd name="connsiteY0" fmla="*/ 3200400 h 3607664"/>
                  <a:gd name="connsiteX1" fmla="*/ 1569679 w 3139358"/>
                  <a:gd name="connsiteY1" fmla="*/ 0 h 3607664"/>
                  <a:gd name="connsiteX2" fmla="*/ 3139358 w 3139358"/>
                  <a:gd name="connsiteY2" fmla="*/ 3200400 h 3607664"/>
                  <a:gd name="connsiteX3" fmla="*/ 0 w 3139358"/>
                  <a:gd name="connsiteY3" fmla="*/ 3200400 h 3607664"/>
                  <a:gd name="connsiteX0" fmla="*/ 0 w 3139358"/>
                  <a:gd name="connsiteY0" fmla="*/ 3200400 h 3606103"/>
                  <a:gd name="connsiteX1" fmla="*/ 1569679 w 3139358"/>
                  <a:gd name="connsiteY1" fmla="*/ 0 h 3606103"/>
                  <a:gd name="connsiteX2" fmla="*/ 3139358 w 3139358"/>
                  <a:gd name="connsiteY2" fmla="*/ 3200400 h 3606103"/>
                  <a:gd name="connsiteX3" fmla="*/ 0 w 3139358"/>
                  <a:gd name="connsiteY3" fmla="*/ 3200400 h 3606103"/>
                  <a:gd name="connsiteX0" fmla="*/ 0 w 3139358"/>
                  <a:gd name="connsiteY0" fmla="*/ 3200400 h 3613982"/>
                  <a:gd name="connsiteX1" fmla="*/ 1569679 w 3139358"/>
                  <a:gd name="connsiteY1" fmla="*/ 0 h 3613982"/>
                  <a:gd name="connsiteX2" fmla="*/ 3139358 w 3139358"/>
                  <a:gd name="connsiteY2" fmla="*/ 3200400 h 3613982"/>
                  <a:gd name="connsiteX3" fmla="*/ 0 w 3139358"/>
                  <a:gd name="connsiteY3" fmla="*/ 3200400 h 3613982"/>
                  <a:gd name="connsiteX0" fmla="*/ 0 w 3139358"/>
                  <a:gd name="connsiteY0" fmla="*/ 3200400 h 3608070"/>
                  <a:gd name="connsiteX1" fmla="*/ 1569679 w 3139358"/>
                  <a:gd name="connsiteY1" fmla="*/ 0 h 3608070"/>
                  <a:gd name="connsiteX2" fmla="*/ 3139358 w 3139358"/>
                  <a:gd name="connsiteY2" fmla="*/ 3200400 h 3608070"/>
                  <a:gd name="connsiteX3" fmla="*/ 0 w 3139358"/>
                  <a:gd name="connsiteY3" fmla="*/ 3200400 h 3608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9358" h="3608070">
                    <a:moveTo>
                      <a:pt x="0" y="3200400"/>
                    </a:moveTo>
                    <a:lnTo>
                      <a:pt x="1569679" y="0"/>
                    </a:lnTo>
                    <a:lnTo>
                      <a:pt x="3139358" y="3200400"/>
                    </a:lnTo>
                    <a:cubicBezTo>
                      <a:pt x="3026356" y="3605213"/>
                      <a:pt x="1498891" y="3867149"/>
                      <a:pt x="0" y="32004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35F5F"/>
                  </a:gs>
                  <a:gs pos="50000">
                    <a:srgbClr val="D20000"/>
                  </a:gs>
                  <a:gs pos="100000">
                    <a:srgbClr val="F35F5F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1524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4571203" y="3196007"/>
                <a:ext cx="154967" cy="258975"/>
              </a:xfrm>
              <a:custGeom>
                <a:avLst/>
                <a:gdLst>
                  <a:gd name="connsiteX0" fmla="*/ 0 w 165100"/>
                  <a:gd name="connsiteY0" fmla="*/ 298450 h 298450"/>
                  <a:gd name="connsiteX1" fmla="*/ 165100 w 165100"/>
                  <a:gd name="connsiteY1" fmla="*/ 0 h 298450"/>
                  <a:gd name="connsiteX2" fmla="*/ 139700 w 165100"/>
                  <a:gd name="connsiteY2" fmla="*/ 196850 h 298450"/>
                  <a:gd name="connsiteX3" fmla="*/ 0 w 165100"/>
                  <a:gd name="connsiteY3" fmla="*/ 298450 h 298450"/>
                  <a:gd name="connsiteX0" fmla="*/ 0 w 162719"/>
                  <a:gd name="connsiteY0" fmla="*/ 269875 h 269875"/>
                  <a:gd name="connsiteX1" fmla="*/ 162719 w 162719"/>
                  <a:gd name="connsiteY1" fmla="*/ 0 h 269875"/>
                  <a:gd name="connsiteX2" fmla="*/ 139700 w 162719"/>
                  <a:gd name="connsiteY2" fmla="*/ 168275 h 269875"/>
                  <a:gd name="connsiteX3" fmla="*/ 0 w 162719"/>
                  <a:gd name="connsiteY3" fmla="*/ 269875 h 269875"/>
                  <a:gd name="connsiteX0" fmla="*/ 0 w 162719"/>
                  <a:gd name="connsiteY0" fmla="*/ 270450 h 270450"/>
                  <a:gd name="connsiteX1" fmla="*/ 162719 w 162719"/>
                  <a:gd name="connsiteY1" fmla="*/ 575 h 270450"/>
                  <a:gd name="connsiteX2" fmla="*/ 139700 w 162719"/>
                  <a:gd name="connsiteY2" fmla="*/ 168850 h 270450"/>
                  <a:gd name="connsiteX3" fmla="*/ 0 w 162719"/>
                  <a:gd name="connsiteY3" fmla="*/ 270450 h 270450"/>
                  <a:gd name="connsiteX0" fmla="*/ 0 w 136525"/>
                  <a:gd name="connsiteY0" fmla="*/ 256206 h 256206"/>
                  <a:gd name="connsiteX1" fmla="*/ 136525 w 136525"/>
                  <a:gd name="connsiteY1" fmla="*/ 618 h 256206"/>
                  <a:gd name="connsiteX2" fmla="*/ 113506 w 136525"/>
                  <a:gd name="connsiteY2" fmla="*/ 168893 h 256206"/>
                  <a:gd name="connsiteX3" fmla="*/ 0 w 136525"/>
                  <a:gd name="connsiteY3" fmla="*/ 256206 h 256206"/>
                  <a:gd name="connsiteX0" fmla="*/ 18442 w 154967"/>
                  <a:gd name="connsiteY0" fmla="*/ 258975 h 258975"/>
                  <a:gd name="connsiteX1" fmla="*/ 154967 w 154967"/>
                  <a:gd name="connsiteY1" fmla="*/ 3387 h 258975"/>
                  <a:gd name="connsiteX2" fmla="*/ 131948 w 154967"/>
                  <a:gd name="connsiteY2" fmla="*/ 171662 h 258975"/>
                  <a:gd name="connsiteX3" fmla="*/ 18442 w 154967"/>
                  <a:gd name="connsiteY3" fmla="*/ 258975 h 25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967" h="258975">
                    <a:moveTo>
                      <a:pt x="18442" y="258975"/>
                    </a:moveTo>
                    <a:cubicBezTo>
                      <a:pt x="-48762" y="-52"/>
                      <a:pt x="84059" y="-9049"/>
                      <a:pt x="154967" y="3387"/>
                    </a:cubicBezTo>
                    <a:lnTo>
                      <a:pt x="131948" y="171662"/>
                    </a:lnTo>
                    <a:lnTo>
                      <a:pt x="18442" y="258975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4552951" y="2574819"/>
                <a:ext cx="1876425" cy="3135312"/>
              </a:xfrm>
              <a:custGeom>
                <a:avLst/>
                <a:gdLst>
                  <a:gd name="connsiteX0" fmla="*/ 423863 w 423863"/>
                  <a:gd name="connsiteY0" fmla="*/ 0 h 1595437"/>
                  <a:gd name="connsiteX1" fmla="*/ 0 w 423863"/>
                  <a:gd name="connsiteY1" fmla="*/ 876300 h 1595437"/>
                  <a:gd name="connsiteX2" fmla="*/ 328613 w 423863"/>
                  <a:gd name="connsiteY2" fmla="*/ 1595437 h 1595437"/>
                  <a:gd name="connsiteX0" fmla="*/ 423863 w 423863"/>
                  <a:gd name="connsiteY0" fmla="*/ 0 h 1595437"/>
                  <a:gd name="connsiteX1" fmla="*/ 0 w 423863"/>
                  <a:gd name="connsiteY1" fmla="*/ 876300 h 1595437"/>
                  <a:gd name="connsiteX2" fmla="*/ 328613 w 423863"/>
                  <a:gd name="connsiteY2" fmla="*/ 1595437 h 1595437"/>
                  <a:gd name="connsiteX3" fmla="*/ 423863 w 423863"/>
                  <a:gd name="connsiteY3" fmla="*/ 0 h 1595437"/>
                  <a:gd name="connsiteX0" fmla="*/ 423863 w 1262063"/>
                  <a:gd name="connsiteY0" fmla="*/ 0 h 3119437"/>
                  <a:gd name="connsiteX1" fmla="*/ 0 w 1262063"/>
                  <a:gd name="connsiteY1" fmla="*/ 876300 h 3119437"/>
                  <a:gd name="connsiteX2" fmla="*/ 1262063 w 1262063"/>
                  <a:gd name="connsiteY2" fmla="*/ 3119437 h 3119437"/>
                  <a:gd name="connsiteX3" fmla="*/ 423863 w 1262063"/>
                  <a:gd name="connsiteY3" fmla="*/ 0 h 3119437"/>
                  <a:gd name="connsiteX0" fmla="*/ 423863 w 1861242"/>
                  <a:gd name="connsiteY0" fmla="*/ 0 h 3119437"/>
                  <a:gd name="connsiteX1" fmla="*/ 0 w 1861242"/>
                  <a:gd name="connsiteY1" fmla="*/ 876300 h 3119437"/>
                  <a:gd name="connsiteX2" fmla="*/ 1262063 w 1861242"/>
                  <a:gd name="connsiteY2" fmla="*/ 3119437 h 3119437"/>
                  <a:gd name="connsiteX3" fmla="*/ 1847850 w 1861242"/>
                  <a:gd name="connsiteY3" fmla="*/ 2947987 h 3119437"/>
                  <a:gd name="connsiteX4" fmla="*/ 423863 w 1861242"/>
                  <a:gd name="connsiteY4" fmla="*/ 0 h 3119437"/>
                  <a:gd name="connsiteX0" fmla="*/ 423863 w 1858497"/>
                  <a:gd name="connsiteY0" fmla="*/ 0 h 3135312"/>
                  <a:gd name="connsiteX1" fmla="*/ 0 w 1858497"/>
                  <a:gd name="connsiteY1" fmla="*/ 876300 h 3135312"/>
                  <a:gd name="connsiteX2" fmla="*/ 1023938 w 1858497"/>
                  <a:gd name="connsiteY2" fmla="*/ 3135312 h 3135312"/>
                  <a:gd name="connsiteX3" fmla="*/ 1847850 w 1858497"/>
                  <a:gd name="connsiteY3" fmla="*/ 2947987 h 3135312"/>
                  <a:gd name="connsiteX4" fmla="*/ 423863 w 1858497"/>
                  <a:gd name="connsiteY4" fmla="*/ 0 h 3135312"/>
                  <a:gd name="connsiteX0" fmla="*/ 423863 w 1865050"/>
                  <a:gd name="connsiteY0" fmla="*/ 0 h 3197345"/>
                  <a:gd name="connsiteX1" fmla="*/ 0 w 1865050"/>
                  <a:gd name="connsiteY1" fmla="*/ 876300 h 3197345"/>
                  <a:gd name="connsiteX2" fmla="*/ 1023938 w 1865050"/>
                  <a:gd name="connsiteY2" fmla="*/ 3135312 h 3197345"/>
                  <a:gd name="connsiteX3" fmla="*/ 1847850 w 1865050"/>
                  <a:gd name="connsiteY3" fmla="*/ 2947987 h 3197345"/>
                  <a:gd name="connsiteX4" fmla="*/ 423863 w 1865050"/>
                  <a:gd name="connsiteY4" fmla="*/ 0 h 3197345"/>
                  <a:gd name="connsiteX0" fmla="*/ 423863 w 1889874"/>
                  <a:gd name="connsiteY0" fmla="*/ 0 h 3209229"/>
                  <a:gd name="connsiteX1" fmla="*/ 0 w 1889874"/>
                  <a:gd name="connsiteY1" fmla="*/ 876300 h 3209229"/>
                  <a:gd name="connsiteX2" fmla="*/ 1023938 w 1889874"/>
                  <a:gd name="connsiteY2" fmla="*/ 3135312 h 3209229"/>
                  <a:gd name="connsiteX3" fmla="*/ 1873250 w 1889874"/>
                  <a:gd name="connsiteY3" fmla="*/ 2967037 h 3209229"/>
                  <a:gd name="connsiteX4" fmla="*/ 423863 w 1889874"/>
                  <a:gd name="connsiteY4" fmla="*/ 0 h 3209229"/>
                  <a:gd name="connsiteX0" fmla="*/ 423863 w 1873250"/>
                  <a:gd name="connsiteY0" fmla="*/ 0 h 3135312"/>
                  <a:gd name="connsiteX1" fmla="*/ 0 w 1873250"/>
                  <a:gd name="connsiteY1" fmla="*/ 876300 h 3135312"/>
                  <a:gd name="connsiteX2" fmla="*/ 1023938 w 1873250"/>
                  <a:gd name="connsiteY2" fmla="*/ 3135312 h 3135312"/>
                  <a:gd name="connsiteX3" fmla="*/ 1873250 w 1873250"/>
                  <a:gd name="connsiteY3" fmla="*/ 2967037 h 3135312"/>
                  <a:gd name="connsiteX4" fmla="*/ 423863 w 1873250"/>
                  <a:gd name="connsiteY4" fmla="*/ 0 h 3135312"/>
                  <a:gd name="connsiteX0" fmla="*/ 423863 w 1873250"/>
                  <a:gd name="connsiteY0" fmla="*/ 0 h 3135312"/>
                  <a:gd name="connsiteX1" fmla="*/ 0 w 1873250"/>
                  <a:gd name="connsiteY1" fmla="*/ 876300 h 3135312"/>
                  <a:gd name="connsiteX2" fmla="*/ 1023938 w 1873250"/>
                  <a:gd name="connsiteY2" fmla="*/ 3135312 h 3135312"/>
                  <a:gd name="connsiteX3" fmla="*/ 1873250 w 1873250"/>
                  <a:gd name="connsiteY3" fmla="*/ 2967037 h 3135312"/>
                  <a:gd name="connsiteX4" fmla="*/ 423863 w 1873250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6425" h="3135312">
                    <a:moveTo>
                      <a:pt x="423863" y="0"/>
                    </a:moveTo>
                    <a:lnTo>
                      <a:pt x="0" y="876300"/>
                    </a:lnTo>
                    <a:lnTo>
                      <a:pt x="1023938" y="3135312"/>
                    </a:lnTo>
                    <a:cubicBezTo>
                      <a:pt x="1368425" y="3097212"/>
                      <a:pt x="1693863" y="3055937"/>
                      <a:pt x="1876425" y="2970212"/>
                    </a:cubicBezTo>
                    <a:cubicBezTo>
                      <a:pt x="1392238" y="1980141"/>
                      <a:pt x="323850" y="259821"/>
                      <a:pt x="423863" y="0"/>
                    </a:cubicBezTo>
                    <a:close/>
                  </a:path>
                </a:pathLst>
              </a:custGeom>
              <a:gradFill>
                <a:gsLst>
                  <a:gs pos="39000">
                    <a:srgbClr val="FF6600"/>
                  </a:gs>
                  <a:gs pos="0">
                    <a:srgbClr val="FBBD20"/>
                  </a:gs>
                  <a:gs pos="100000">
                    <a:srgbClr val="FACD26"/>
                  </a:gs>
                </a:gsLst>
                <a:lin ang="0" scaled="1"/>
              </a:gradFill>
              <a:ln>
                <a:noFill/>
              </a:ln>
              <a:effectLst>
                <a:outerShdw blurRad="1143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4192312" y="3858787"/>
                <a:ext cx="154967" cy="258975"/>
              </a:xfrm>
              <a:custGeom>
                <a:avLst/>
                <a:gdLst>
                  <a:gd name="connsiteX0" fmla="*/ 0 w 165100"/>
                  <a:gd name="connsiteY0" fmla="*/ 298450 h 298450"/>
                  <a:gd name="connsiteX1" fmla="*/ 165100 w 165100"/>
                  <a:gd name="connsiteY1" fmla="*/ 0 h 298450"/>
                  <a:gd name="connsiteX2" fmla="*/ 139700 w 165100"/>
                  <a:gd name="connsiteY2" fmla="*/ 196850 h 298450"/>
                  <a:gd name="connsiteX3" fmla="*/ 0 w 165100"/>
                  <a:gd name="connsiteY3" fmla="*/ 298450 h 298450"/>
                  <a:gd name="connsiteX0" fmla="*/ 0 w 162719"/>
                  <a:gd name="connsiteY0" fmla="*/ 269875 h 269875"/>
                  <a:gd name="connsiteX1" fmla="*/ 162719 w 162719"/>
                  <a:gd name="connsiteY1" fmla="*/ 0 h 269875"/>
                  <a:gd name="connsiteX2" fmla="*/ 139700 w 162719"/>
                  <a:gd name="connsiteY2" fmla="*/ 168275 h 269875"/>
                  <a:gd name="connsiteX3" fmla="*/ 0 w 162719"/>
                  <a:gd name="connsiteY3" fmla="*/ 269875 h 269875"/>
                  <a:gd name="connsiteX0" fmla="*/ 0 w 162719"/>
                  <a:gd name="connsiteY0" fmla="*/ 270450 h 270450"/>
                  <a:gd name="connsiteX1" fmla="*/ 162719 w 162719"/>
                  <a:gd name="connsiteY1" fmla="*/ 575 h 270450"/>
                  <a:gd name="connsiteX2" fmla="*/ 139700 w 162719"/>
                  <a:gd name="connsiteY2" fmla="*/ 168850 h 270450"/>
                  <a:gd name="connsiteX3" fmla="*/ 0 w 162719"/>
                  <a:gd name="connsiteY3" fmla="*/ 270450 h 270450"/>
                  <a:gd name="connsiteX0" fmla="*/ 0 w 136525"/>
                  <a:gd name="connsiteY0" fmla="*/ 256206 h 256206"/>
                  <a:gd name="connsiteX1" fmla="*/ 136525 w 136525"/>
                  <a:gd name="connsiteY1" fmla="*/ 618 h 256206"/>
                  <a:gd name="connsiteX2" fmla="*/ 113506 w 136525"/>
                  <a:gd name="connsiteY2" fmla="*/ 168893 h 256206"/>
                  <a:gd name="connsiteX3" fmla="*/ 0 w 136525"/>
                  <a:gd name="connsiteY3" fmla="*/ 256206 h 256206"/>
                  <a:gd name="connsiteX0" fmla="*/ 18442 w 154967"/>
                  <a:gd name="connsiteY0" fmla="*/ 258975 h 258975"/>
                  <a:gd name="connsiteX1" fmla="*/ 154967 w 154967"/>
                  <a:gd name="connsiteY1" fmla="*/ 3387 h 258975"/>
                  <a:gd name="connsiteX2" fmla="*/ 131948 w 154967"/>
                  <a:gd name="connsiteY2" fmla="*/ 171662 h 258975"/>
                  <a:gd name="connsiteX3" fmla="*/ 18442 w 154967"/>
                  <a:gd name="connsiteY3" fmla="*/ 258975 h 25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967" h="258975">
                    <a:moveTo>
                      <a:pt x="18442" y="258975"/>
                    </a:moveTo>
                    <a:cubicBezTo>
                      <a:pt x="-48762" y="-52"/>
                      <a:pt x="84059" y="-9049"/>
                      <a:pt x="154967" y="3387"/>
                    </a:cubicBezTo>
                    <a:lnTo>
                      <a:pt x="131948" y="171662"/>
                    </a:lnTo>
                    <a:lnTo>
                      <a:pt x="18442" y="25897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4203698" y="3232042"/>
                <a:ext cx="1625601" cy="2481584"/>
              </a:xfrm>
              <a:custGeom>
                <a:avLst/>
                <a:gdLst>
                  <a:gd name="connsiteX0" fmla="*/ 423863 w 423863"/>
                  <a:gd name="connsiteY0" fmla="*/ 0 h 1595437"/>
                  <a:gd name="connsiteX1" fmla="*/ 0 w 423863"/>
                  <a:gd name="connsiteY1" fmla="*/ 876300 h 1595437"/>
                  <a:gd name="connsiteX2" fmla="*/ 328613 w 423863"/>
                  <a:gd name="connsiteY2" fmla="*/ 1595437 h 1595437"/>
                  <a:gd name="connsiteX0" fmla="*/ 423863 w 423863"/>
                  <a:gd name="connsiteY0" fmla="*/ 0 h 1595437"/>
                  <a:gd name="connsiteX1" fmla="*/ 0 w 423863"/>
                  <a:gd name="connsiteY1" fmla="*/ 876300 h 1595437"/>
                  <a:gd name="connsiteX2" fmla="*/ 328613 w 423863"/>
                  <a:gd name="connsiteY2" fmla="*/ 1595437 h 1595437"/>
                  <a:gd name="connsiteX3" fmla="*/ 423863 w 423863"/>
                  <a:gd name="connsiteY3" fmla="*/ 0 h 1595437"/>
                  <a:gd name="connsiteX0" fmla="*/ 423863 w 1262063"/>
                  <a:gd name="connsiteY0" fmla="*/ 0 h 3119437"/>
                  <a:gd name="connsiteX1" fmla="*/ 0 w 1262063"/>
                  <a:gd name="connsiteY1" fmla="*/ 876300 h 3119437"/>
                  <a:gd name="connsiteX2" fmla="*/ 1262063 w 1262063"/>
                  <a:gd name="connsiteY2" fmla="*/ 3119437 h 3119437"/>
                  <a:gd name="connsiteX3" fmla="*/ 423863 w 1262063"/>
                  <a:gd name="connsiteY3" fmla="*/ 0 h 3119437"/>
                  <a:gd name="connsiteX0" fmla="*/ 423863 w 1861242"/>
                  <a:gd name="connsiteY0" fmla="*/ 0 h 3119437"/>
                  <a:gd name="connsiteX1" fmla="*/ 0 w 1861242"/>
                  <a:gd name="connsiteY1" fmla="*/ 876300 h 3119437"/>
                  <a:gd name="connsiteX2" fmla="*/ 1262063 w 1861242"/>
                  <a:gd name="connsiteY2" fmla="*/ 3119437 h 3119437"/>
                  <a:gd name="connsiteX3" fmla="*/ 1847850 w 1861242"/>
                  <a:gd name="connsiteY3" fmla="*/ 2947987 h 3119437"/>
                  <a:gd name="connsiteX4" fmla="*/ 423863 w 1861242"/>
                  <a:gd name="connsiteY4" fmla="*/ 0 h 3119437"/>
                  <a:gd name="connsiteX0" fmla="*/ 423863 w 1858497"/>
                  <a:gd name="connsiteY0" fmla="*/ 0 h 3135312"/>
                  <a:gd name="connsiteX1" fmla="*/ 0 w 1858497"/>
                  <a:gd name="connsiteY1" fmla="*/ 876300 h 3135312"/>
                  <a:gd name="connsiteX2" fmla="*/ 1023938 w 1858497"/>
                  <a:gd name="connsiteY2" fmla="*/ 3135312 h 3135312"/>
                  <a:gd name="connsiteX3" fmla="*/ 1847850 w 1858497"/>
                  <a:gd name="connsiteY3" fmla="*/ 2947987 h 3135312"/>
                  <a:gd name="connsiteX4" fmla="*/ 423863 w 1858497"/>
                  <a:gd name="connsiteY4" fmla="*/ 0 h 3135312"/>
                  <a:gd name="connsiteX0" fmla="*/ 423863 w 1865050"/>
                  <a:gd name="connsiteY0" fmla="*/ 0 h 3197345"/>
                  <a:gd name="connsiteX1" fmla="*/ 0 w 1865050"/>
                  <a:gd name="connsiteY1" fmla="*/ 876300 h 3197345"/>
                  <a:gd name="connsiteX2" fmla="*/ 1023938 w 1865050"/>
                  <a:gd name="connsiteY2" fmla="*/ 3135312 h 3197345"/>
                  <a:gd name="connsiteX3" fmla="*/ 1847850 w 1865050"/>
                  <a:gd name="connsiteY3" fmla="*/ 2947987 h 3197345"/>
                  <a:gd name="connsiteX4" fmla="*/ 423863 w 1865050"/>
                  <a:gd name="connsiteY4" fmla="*/ 0 h 3197345"/>
                  <a:gd name="connsiteX0" fmla="*/ 423863 w 1889874"/>
                  <a:gd name="connsiteY0" fmla="*/ 0 h 3209229"/>
                  <a:gd name="connsiteX1" fmla="*/ 0 w 1889874"/>
                  <a:gd name="connsiteY1" fmla="*/ 876300 h 3209229"/>
                  <a:gd name="connsiteX2" fmla="*/ 1023938 w 1889874"/>
                  <a:gd name="connsiteY2" fmla="*/ 3135312 h 3209229"/>
                  <a:gd name="connsiteX3" fmla="*/ 1873250 w 1889874"/>
                  <a:gd name="connsiteY3" fmla="*/ 2967037 h 3209229"/>
                  <a:gd name="connsiteX4" fmla="*/ 423863 w 1889874"/>
                  <a:gd name="connsiteY4" fmla="*/ 0 h 3209229"/>
                  <a:gd name="connsiteX0" fmla="*/ 423863 w 1873250"/>
                  <a:gd name="connsiteY0" fmla="*/ 0 h 3135312"/>
                  <a:gd name="connsiteX1" fmla="*/ 0 w 1873250"/>
                  <a:gd name="connsiteY1" fmla="*/ 876300 h 3135312"/>
                  <a:gd name="connsiteX2" fmla="*/ 1023938 w 1873250"/>
                  <a:gd name="connsiteY2" fmla="*/ 3135312 h 3135312"/>
                  <a:gd name="connsiteX3" fmla="*/ 1873250 w 1873250"/>
                  <a:gd name="connsiteY3" fmla="*/ 2967037 h 3135312"/>
                  <a:gd name="connsiteX4" fmla="*/ 423863 w 1873250"/>
                  <a:gd name="connsiteY4" fmla="*/ 0 h 3135312"/>
                  <a:gd name="connsiteX0" fmla="*/ 423863 w 1873250"/>
                  <a:gd name="connsiteY0" fmla="*/ 0 h 3135312"/>
                  <a:gd name="connsiteX1" fmla="*/ 0 w 1873250"/>
                  <a:gd name="connsiteY1" fmla="*/ 876300 h 3135312"/>
                  <a:gd name="connsiteX2" fmla="*/ 1023938 w 1873250"/>
                  <a:gd name="connsiteY2" fmla="*/ 3135312 h 3135312"/>
                  <a:gd name="connsiteX3" fmla="*/ 1873250 w 1873250"/>
                  <a:gd name="connsiteY3" fmla="*/ 2967037 h 3135312"/>
                  <a:gd name="connsiteX4" fmla="*/ 423863 w 1873250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82077 w 1934639"/>
                  <a:gd name="connsiteY0" fmla="*/ 0 h 3135312"/>
                  <a:gd name="connsiteX1" fmla="*/ 0 w 1934639"/>
                  <a:gd name="connsiteY1" fmla="*/ 992728 h 3135312"/>
                  <a:gd name="connsiteX2" fmla="*/ 1082152 w 1934639"/>
                  <a:gd name="connsiteY2" fmla="*/ 3135312 h 3135312"/>
                  <a:gd name="connsiteX3" fmla="*/ 1934639 w 1934639"/>
                  <a:gd name="connsiteY3" fmla="*/ 2970212 h 3135312"/>
                  <a:gd name="connsiteX4" fmla="*/ 482077 w 1934639"/>
                  <a:gd name="connsiteY4" fmla="*/ 0 h 3135312"/>
                  <a:gd name="connsiteX0" fmla="*/ 482077 w 1987032"/>
                  <a:gd name="connsiteY0" fmla="*/ 0 h 3135312"/>
                  <a:gd name="connsiteX1" fmla="*/ 0 w 1987032"/>
                  <a:gd name="connsiteY1" fmla="*/ 992728 h 3135312"/>
                  <a:gd name="connsiteX2" fmla="*/ 1082152 w 1987032"/>
                  <a:gd name="connsiteY2" fmla="*/ 3135312 h 3135312"/>
                  <a:gd name="connsiteX3" fmla="*/ 1987032 w 1987032"/>
                  <a:gd name="connsiteY3" fmla="*/ 2993498 h 3135312"/>
                  <a:gd name="connsiteX4" fmla="*/ 482077 w 1987032"/>
                  <a:gd name="connsiteY4" fmla="*/ 0 h 3135312"/>
                  <a:gd name="connsiteX0" fmla="*/ 482077 w 1987032"/>
                  <a:gd name="connsiteY0" fmla="*/ 0 h 3029731"/>
                  <a:gd name="connsiteX1" fmla="*/ 0 w 1987032"/>
                  <a:gd name="connsiteY1" fmla="*/ 992728 h 3029731"/>
                  <a:gd name="connsiteX2" fmla="*/ 977367 w 1987032"/>
                  <a:gd name="connsiteY2" fmla="*/ 3018884 h 3029731"/>
                  <a:gd name="connsiteX3" fmla="*/ 1987032 w 1987032"/>
                  <a:gd name="connsiteY3" fmla="*/ 2993498 h 3029731"/>
                  <a:gd name="connsiteX4" fmla="*/ 482077 w 1987032"/>
                  <a:gd name="connsiteY4" fmla="*/ 0 h 3029731"/>
                  <a:gd name="connsiteX0" fmla="*/ 482077 w 1987032"/>
                  <a:gd name="connsiteY0" fmla="*/ 0 h 3046069"/>
                  <a:gd name="connsiteX1" fmla="*/ 0 w 1987032"/>
                  <a:gd name="connsiteY1" fmla="*/ 992728 h 3046069"/>
                  <a:gd name="connsiteX2" fmla="*/ 977367 w 1987032"/>
                  <a:gd name="connsiteY2" fmla="*/ 3018884 h 3046069"/>
                  <a:gd name="connsiteX3" fmla="*/ 1987032 w 1987032"/>
                  <a:gd name="connsiteY3" fmla="*/ 2993498 h 3046069"/>
                  <a:gd name="connsiteX4" fmla="*/ 482077 w 1987032"/>
                  <a:gd name="connsiteY4" fmla="*/ 0 h 3046069"/>
                  <a:gd name="connsiteX0" fmla="*/ 482077 w 1987032"/>
                  <a:gd name="connsiteY0" fmla="*/ 0 h 3033331"/>
                  <a:gd name="connsiteX1" fmla="*/ 0 w 1987032"/>
                  <a:gd name="connsiteY1" fmla="*/ 992728 h 3033331"/>
                  <a:gd name="connsiteX2" fmla="*/ 977367 w 1987032"/>
                  <a:gd name="connsiteY2" fmla="*/ 3018884 h 3033331"/>
                  <a:gd name="connsiteX3" fmla="*/ 1987032 w 1987032"/>
                  <a:gd name="connsiteY3" fmla="*/ 2993498 h 3033331"/>
                  <a:gd name="connsiteX4" fmla="*/ 482077 w 1987032"/>
                  <a:gd name="connsiteY4" fmla="*/ 0 h 3033331"/>
                  <a:gd name="connsiteX0" fmla="*/ 482077 w 1987032"/>
                  <a:gd name="connsiteY0" fmla="*/ 0 h 3033331"/>
                  <a:gd name="connsiteX1" fmla="*/ 0 w 1987032"/>
                  <a:gd name="connsiteY1" fmla="*/ 992728 h 3033331"/>
                  <a:gd name="connsiteX2" fmla="*/ 977367 w 1987032"/>
                  <a:gd name="connsiteY2" fmla="*/ 3018884 h 3033331"/>
                  <a:gd name="connsiteX3" fmla="*/ 1987032 w 1987032"/>
                  <a:gd name="connsiteY3" fmla="*/ 2993498 h 3033331"/>
                  <a:gd name="connsiteX4" fmla="*/ 482077 w 1987032"/>
                  <a:gd name="connsiteY4" fmla="*/ 0 h 303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7032" h="3033331">
                    <a:moveTo>
                      <a:pt x="482077" y="0"/>
                    </a:moveTo>
                    <a:lnTo>
                      <a:pt x="0" y="992728"/>
                    </a:lnTo>
                    <a:cubicBezTo>
                      <a:pt x="341313" y="1745732"/>
                      <a:pt x="636054" y="2265880"/>
                      <a:pt x="977367" y="3018884"/>
                    </a:cubicBezTo>
                    <a:cubicBezTo>
                      <a:pt x="1199605" y="3038998"/>
                      <a:pt x="1722971" y="3044295"/>
                      <a:pt x="1987032" y="2993498"/>
                    </a:cubicBezTo>
                    <a:cubicBezTo>
                      <a:pt x="1502845" y="2003427"/>
                      <a:pt x="373332" y="315124"/>
                      <a:pt x="482077" y="0"/>
                    </a:cubicBezTo>
                    <a:close/>
                  </a:path>
                </a:pathLst>
              </a:custGeom>
              <a:gradFill>
                <a:gsLst>
                  <a:gs pos="58000">
                    <a:srgbClr val="0072C1"/>
                  </a:gs>
                  <a:gs pos="31000">
                    <a:srgbClr val="0070C0"/>
                  </a:gs>
                  <a:gs pos="0">
                    <a:srgbClr val="00B0F0"/>
                  </a:gs>
                  <a:gs pos="100000">
                    <a:srgbClr val="00B0F0"/>
                  </a:gs>
                </a:gsLst>
                <a:lin ang="0" scaled="1"/>
              </a:gradFill>
              <a:ln>
                <a:noFill/>
              </a:ln>
              <a:effectLst>
                <a:outerShdw blurRad="101600" dist="38100" dir="18900000" algn="bl" rotWithShape="0">
                  <a:prstClr val="black">
                    <a:alpha val="5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831957" y="4485158"/>
                <a:ext cx="154967" cy="258975"/>
              </a:xfrm>
              <a:custGeom>
                <a:avLst/>
                <a:gdLst>
                  <a:gd name="connsiteX0" fmla="*/ 0 w 165100"/>
                  <a:gd name="connsiteY0" fmla="*/ 298450 h 298450"/>
                  <a:gd name="connsiteX1" fmla="*/ 165100 w 165100"/>
                  <a:gd name="connsiteY1" fmla="*/ 0 h 298450"/>
                  <a:gd name="connsiteX2" fmla="*/ 139700 w 165100"/>
                  <a:gd name="connsiteY2" fmla="*/ 196850 h 298450"/>
                  <a:gd name="connsiteX3" fmla="*/ 0 w 165100"/>
                  <a:gd name="connsiteY3" fmla="*/ 298450 h 298450"/>
                  <a:gd name="connsiteX0" fmla="*/ 0 w 162719"/>
                  <a:gd name="connsiteY0" fmla="*/ 269875 h 269875"/>
                  <a:gd name="connsiteX1" fmla="*/ 162719 w 162719"/>
                  <a:gd name="connsiteY1" fmla="*/ 0 h 269875"/>
                  <a:gd name="connsiteX2" fmla="*/ 139700 w 162719"/>
                  <a:gd name="connsiteY2" fmla="*/ 168275 h 269875"/>
                  <a:gd name="connsiteX3" fmla="*/ 0 w 162719"/>
                  <a:gd name="connsiteY3" fmla="*/ 269875 h 269875"/>
                  <a:gd name="connsiteX0" fmla="*/ 0 w 162719"/>
                  <a:gd name="connsiteY0" fmla="*/ 270450 h 270450"/>
                  <a:gd name="connsiteX1" fmla="*/ 162719 w 162719"/>
                  <a:gd name="connsiteY1" fmla="*/ 575 h 270450"/>
                  <a:gd name="connsiteX2" fmla="*/ 139700 w 162719"/>
                  <a:gd name="connsiteY2" fmla="*/ 168850 h 270450"/>
                  <a:gd name="connsiteX3" fmla="*/ 0 w 162719"/>
                  <a:gd name="connsiteY3" fmla="*/ 270450 h 270450"/>
                  <a:gd name="connsiteX0" fmla="*/ 0 w 136525"/>
                  <a:gd name="connsiteY0" fmla="*/ 256206 h 256206"/>
                  <a:gd name="connsiteX1" fmla="*/ 136525 w 136525"/>
                  <a:gd name="connsiteY1" fmla="*/ 618 h 256206"/>
                  <a:gd name="connsiteX2" fmla="*/ 113506 w 136525"/>
                  <a:gd name="connsiteY2" fmla="*/ 168893 h 256206"/>
                  <a:gd name="connsiteX3" fmla="*/ 0 w 136525"/>
                  <a:gd name="connsiteY3" fmla="*/ 256206 h 256206"/>
                  <a:gd name="connsiteX0" fmla="*/ 18442 w 154967"/>
                  <a:gd name="connsiteY0" fmla="*/ 258975 h 258975"/>
                  <a:gd name="connsiteX1" fmla="*/ 154967 w 154967"/>
                  <a:gd name="connsiteY1" fmla="*/ 3387 h 258975"/>
                  <a:gd name="connsiteX2" fmla="*/ 131948 w 154967"/>
                  <a:gd name="connsiteY2" fmla="*/ 171662 h 258975"/>
                  <a:gd name="connsiteX3" fmla="*/ 18442 w 154967"/>
                  <a:gd name="connsiteY3" fmla="*/ 258975 h 25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967" h="258975">
                    <a:moveTo>
                      <a:pt x="18442" y="258975"/>
                    </a:moveTo>
                    <a:cubicBezTo>
                      <a:pt x="-48762" y="-52"/>
                      <a:pt x="84059" y="-9049"/>
                      <a:pt x="154967" y="3387"/>
                    </a:cubicBezTo>
                    <a:lnTo>
                      <a:pt x="131948" y="171662"/>
                    </a:lnTo>
                    <a:lnTo>
                      <a:pt x="18442" y="258975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3828252" y="3913081"/>
                <a:ext cx="1349376" cy="1799056"/>
              </a:xfrm>
              <a:custGeom>
                <a:avLst/>
                <a:gdLst>
                  <a:gd name="connsiteX0" fmla="*/ 423863 w 423863"/>
                  <a:gd name="connsiteY0" fmla="*/ 0 h 1595437"/>
                  <a:gd name="connsiteX1" fmla="*/ 0 w 423863"/>
                  <a:gd name="connsiteY1" fmla="*/ 876300 h 1595437"/>
                  <a:gd name="connsiteX2" fmla="*/ 328613 w 423863"/>
                  <a:gd name="connsiteY2" fmla="*/ 1595437 h 1595437"/>
                  <a:gd name="connsiteX0" fmla="*/ 423863 w 423863"/>
                  <a:gd name="connsiteY0" fmla="*/ 0 h 1595437"/>
                  <a:gd name="connsiteX1" fmla="*/ 0 w 423863"/>
                  <a:gd name="connsiteY1" fmla="*/ 876300 h 1595437"/>
                  <a:gd name="connsiteX2" fmla="*/ 328613 w 423863"/>
                  <a:gd name="connsiteY2" fmla="*/ 1595437 h 1595437"/>
                  <a:gd name="connsiteX3" fmla="*/ 423863 w 423863"/>
                  <a:gd name="connsiteY3" fmla="*/ 0 h 1595437"/>
                  <a:gd name="connsiteX0" fmla="*/ 423863 w 1262063"/>
                  <a:gd name="connsiteY0" fmla="*/ 0 h 3119437"/>
                  <a:gd name="connsiteX1" fmla="*/ 0 w 1262063"/>
                  <a:gd name="connsiteY1" fmla="*/ 876300 h 3119437"/>
                  <a:gd name="connsiteX2" fmla="*/ 1262063 w 1262063"/>
                  <a:gd name="connsiteY2" fmla="*/ 3119437 h 3119437"/>
                  <a:gd name="connsiteX3" fmla="*/ 423863 w 1262063"/>
                  <a:gd name="connsiteY3" fmla="*/ 0 h 3119437"/>
                  <a:gd name="connsiteX0" fmla="*/ 423863 w 1861242"/>
                  <a:gd name="connsiteY0" fmla="*/ 0 h 3119437"/>
                  <a:gd name="connsiteX1" fmla="*/ 0 w 1861242"/>
                  <a:gd name="connsiteY1" fmla="*/ 876300 h 3119437"/>
                  <a:gd name="connsiteX2" fmla="*/ 1262063 w 1861242"/>
                  <a:gd name="connsiteY2" fmla="*/ 3119437 h 3119437"/>
                  <a:gd name="connsiteX3" fmla="*/ 1847850 w 1861242"/>
                  <a:gd name="connsiteY3" fmla="*/ 2947987 h 3119437"/>
                  <a:gd name="connsiteX4" fmla="*/ 423863 w 1861242"/>
                  <a:gd name="connsiteY4" fmla="*/ 0 h 3119437"/>
                  <a:gd name="connsiteX0" fmla="*/ 423863 w 1858497"/>
                  <a:gd name="connsiteY0" fmla="*/ 0 h 3135312"/>
                  <a:gd name="connsiteX1" fmla="*/ 0 w 1858497"/>
                  <a:gd name="connsiteY1" fmla="*/ 876300 h 3135312"/>
                  <a:gd name="connsiteX2" fmla="*/ 1023938 w 1858497"/>
                  <a:gd name="connsiteY2" fmla="*/ 3135312 h 3135312"/>
                  <a:gd name="connsiteX3" fmla="*/ 1847850 w 1858497"/>
                  <a:gd name="connsiteY3" fmla="*/ 2947987 h 3135312"/>
                  <a:gd name="connsiteX4" fmla="*/ 423863 w 1858497"/>
                  <a:gd name="connsiteY4" fmla="*/ 0 h 3135312"/>
                  <a:gd name="connsiteX0" fmla="*/ 423863 w 1865050"/>
                  <a:gd name="connsiteY0" fmla="*/ 0 h 3197345"/>
                  <a:gd name="connsiteX1" fmla="*/ 0 w 1865050"/>
                  <a:gd name="connsiteY1" fmla="*/ 876300 h 3197345"/>
                  <a:gd name="connsiteX2" fmla="*/ 1023938 w 1865050"/>
                  <a:gd name="connsiteY2" fmla="*/ 3135312 h 3197345"/>
                  <a:gd name="connsiteX3" fmla="*/ 1847850 w 1865050"/>
                  <a:gd name="connsiteY3" fmla="*/ 2947987 h 3197345"/>
                  <a:gd name="connsiteX4" fmla="*/ 423863 w 1865050"/>
                  <a:gd name="connsiteY4" fmla="*/ 0 h 3197345"/>
                  <a:gd name="connsiteX0" fmla="*/ 423863 w 1889874"/>
                  <a:gd name="connsiteY0" fmla="*/ 0 h 3209229"/>
                  <a:gd name="connsiteX1" fmla="*/ 0 w 1889874"/>
                  <a:gd name="connsiteY1" fmla="*/ 876300 h 3209229"/>
                  <a:gd name="connsiteX2" fmla="*/ 1023938 w 1889874"/>
                  <a:gd name="connsiteY2" fmla="*/ 3135312 h 3209229"/>
                  <a:gd name="connsiteX3" fmla="*/ 1873250 w 1889874"/>
                  <a:gd name="connsiteY3" fmla="*/ 2967037 h 3209229"/>
                  <a:gd name="connsiteX4" fmla="*/ 423863 w 1889874"/>
                  <a:gd name="connsiteY4" fmla="*/ 0 h 3209229"/>
                  <a:gd name="connsiteX0" fmla="*/ 423863 w 1873250"/>
                  <a:gd name="connsiteY0" fmla="*/ 0 h 3135312"/>
                  <a:gd name="connsiteX1" fmla="*/ 0 w 1873250"/>
                  <a:gd name="connsiteY1" fmla="*/ 876300 h 3135312"/>
                  <a:gd name="connsiteX2" fmla="*/ 1023938 w 1873250"/>
                  <a:gd name="connsiteY2" fmla="*/ 3135312 h 3135312"/>
                  <a:gd name="connsiteX3" fmla="*/ 1873250 w 1873250"/>
                  <a:gd name="connsiteY3" fmla="*/ 2967037 h 3135312"/>
                  <a:gd name="connsiteX4" fmla="*/ 423863 w 1873250"/>
                  <a:gd name="connsiteY4" fmla="*/ 0 h 3135312"/>
                  <a:gd name="connsiteX0" fmla="*/ 423863 w 1873250"/>
                  <a:gd name="connsiteY0" fmla="*/ 0 h 3135312"/>
                  <a:gd name="connsiteX1" fmla="*/ 0 w 1873250"/>
                  <a:gd name="connsiteY1" fmla="*/ 876300 h 3135312"/>
                  <a:gd name="connsiteX2" fmla="*/ 1023938 w 1873250"/>
                  <a:gd name="connsiteY2" fmla="*/ 3135312 h 3135312"/>
                  <a:gd name="connsiteX3" fmla="*/ 1873250 w 1873250"/>
                  <a:gd name="connsiteY3" fmla="*/ 2967037 h 3135312"/>
                  <a:gd name="connsiteX4" fmla="*/ 423863 w 1873250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82077 w 1934639"/>
                  <a:gd name="connsiteY0" fmla="*/ 0 h 3135312"/>
                  <a:gd name="connsiteX1" fmla="*/ 0 w 1934639"/>
                  <a:gd name="connsiteY1" fmla="*/ 992728 h 3135312"/>
                  <a:gd name="connsiteX2" fmla="*/ 1082152 w 1934639"/>
                  <a:gd name="connsiteY2" fmla="*/ 3135312 h 3135312"/>
                  <a:gd name="connsiteX3" fmla="*/ 1934639 w 1934639"/>
                  <a:gd name="connsiteY3" fmla="*/ 2970212 h 3135312"/>
                  <a:gd name="connsiteX4" fmla="*/ 482077 w 1934639"/>
                  <a:gd name="connsiteY4" fmla="*/ 0 h 3135312"/>
                  <a:gd name="connsiteX0" fmla="*/ 482077 w 1987032"/>
                  <a:gd name="connsiteY0" fmla="*/ 0 h 3135312"/>
                  <a:gd name="connsiteX1" fmla="*/ 0 w 1987032"/>
                  <a:gd name="connsiteY1" fmla="*/ 992728 h 3135312"/>
                  <a:gd name="connsiteX2" fmla="*/ 1082152 w 1987032"/>
                  <a:gd name="connsiteY2" fmla="*/ 3135312 h 3135312"/>
                  <a:gd name="connsiteX3" fmla="*/ 1987032 w 1987032"/>
                  <a:gd name="connsiteY3" fmla="*/ 2993498 h 3135312"/>
                  <a:gd name="connsiteX4" fmla="*/ 482077 w 1987032"/>
                  <a:gd name="connsiteY4" fmla="*/ 0 h 3135312"/>
                  <a:gd name="connsiteX0" fmla="*/ 482077 w 1987032"/>
                  <a:gd name="connsiteY0" fmla="*/ 0 h 3029731"/>
                  <a:gd name="connsiteX1" fmla="*/ 0 w 1987032"/>
                  <a:gd name="connsiteY1" fmla="*/ 992728 h 3029731"/>
                  <a:gd name="connsiteX2" fmla="*/ 977367 w 1987032"/>
                  <a:gd name="connsiteY2" fmla="*/ 3018884 h 3029731"/>
                  <a:gd name="connsiteX3" fmla="*/ 1987032 w 1987032"/>
                  <a:gd name="connsiteY3" fmla="*/ 2993498 h 3029731"/>
                  <a:gd name="connsiteX4" fmla="*/ 482077 w 1987032"/>
                  <a:gd name="connsiteY4" fmla="*/ 0 h 3029731"/>
                  <a:gd name="connsiteX0" fmla="*/ 482077 w 1987032"/>
                  <a:gd name="connsiteY0" fmla="*/ 0 h 3046069"/>
                  <a:gd name="connsiteX1" fmla="*/ 0 w 1987032"/>
                  <a:gd name="connsiteY1" fmla="*/ 992728 h 3046069"/>
                  <a:gd name="connsiteX2" fmla="*/ 977367 w 1987032"/>
                  <a:gd name="connsiteY2" fmla="*/ 3018884 h 3046069"/>
                  <a:gd name="connsiteX3" fmla="*/ 1987032 w 1987032"/>
                  <a:gd name="connsiteY3" fmla="*/ 2993498 h 3046069"/>
                  <a:gd name="connsiteX4" fmla="*/ 482077 w 1987032"/>
                  <a:gd name="connsiteY4" fmla="*/ 0 h 3046069"/>
                  <a:gd name="connsiteX0" fmla="*/ 482077 w 1987032"/>
                  <a:gd name="connsiteY0" fmla="*/ 0 h 3033331"/>
                  <a:gd name="connsiteX1" fmla="*/ 0 w 1987032"/>
                  <a:gd name="connsiteY1" fmla="*/ 992728 h 3033331"/>
                  <a:gd name="connsiteX2" fmla="*/ 977367 w 1987032"/>
                  <a:gd name="connsiteY2" fmla="*/ 3018884 h 3033331"/>
                  <a:gd name="connsiteX3" fmla="*/ 1987032 w 1987032"/>
                  <a:gd name="connsiteY3" fmla="*/ 2993498 h 3033331"/>
                  <a:gd name="connsiteX4" fmla="*/ 482077 w 1987032"/>
                  <a:gd name="connsiteY4" fmla="*/ 0 h 3033331"/>
                  <a:gd name="connsiteX0" fmla="*/ 482077 w 1987032"/>
                  <a:gd name="connsiteY0" fmla="*/ 0 h 3033331"/>
                  <a:gd name="connsiteX1" fmla="*/ 0 w 1987032"/>
                  <a:gd name="connsiteY1" fmla="*/ 992728 h 3033331"/>
                  <a:gd name="connsiteX2" fmla="*/ 977367 w 1987032"/>
                  <a:gd name="connsiteY2" fmla="*/ 3018884 h 3033331"/>
                  <a:gd name="connsiteX3" fmla="*/ 1987032 w 1987032"/>
                  <a:gd name="connsiteY3" fmla="*/ 2993498 h 3033331"/>
                  <a:gd name="connsiteX4" fmla="*/ 482077 w 1987032"/>
                  <a:gd name="connsiteY4" fmla="*/ 0 h 3033331"/>
                  <a:gd name="connsiteX0" fmla="*/ 482077 w 2032828"/>
                  <a:gd name="connsiteY0" fmla="*/ 0 h 3021188"/>
                  <a:gd name="connsiteX1" fmla="*/ 0 w 2032828"/>
                  <a:gd name="connsiteY1" fmla="*/ 992728 h 3021188"/>
                  <a:gd name="connsiteX2" fmla="*/ 977367 w 2032828"/>
                  <a:gd name="connsiteY2" fmla="*/ 3018884 h 3021188"/>
                  <a:gd name="connsiteX3" fmla="*/ 2032828 w 2032828"/>
                  <a:gd name="connsiteY3" fmla="*/ 2871376 h 3021188"/>
                  <a:gd name="connsiteX4" fmla="*/ 482077 w 2032828"/>
                  <a:gd name="connsiteY4" fmla="*/ 0 h 3021188"/>
                  <a:gd name="connsiteX0" fmla="*/ 482077 w 2032828"/>
                  <a:gd name="connsiteY0" fmla="*/ 0 h 3021327"/>
                  <a:gd name="connsiteX1" fmla="*/ 0 w 2032828"/>
                  <a:gd name="connsiteY1" fmla="*/ 992728 h 3021327"/>
                  <a:gd name="connsiteX2" fmla="*/ 977367 w 2032828"/>
                  <a:gd name="connsiteY2" fmla="*/ 3018884 h 3021327"/>
                  <a:gd name="connsiteX3" fmla="*/ 2032828 w 2032828"/>
                  <a:gd name="connsiteY3" fmla="*/ 2879010 h 3021327"/>
                  <a:gd name="connsiteX4" fmla="*/ 482077 w 2032828"/>
                  <a:gd name="connsiteY4" fmla="*/ 0 h 3021327"/>
                  <a:gd name="connsiteX0" fmla="*/ 482077 w 2032828"/>
                  <a:gd name="connsiteY0" fmla="*/ 0 h 2887816"/>
                  <a:gd name="connsiteX1" fmla="*/ 0 w 2032828"/>
                  <a:gd name="connsiteY1" fmla="*/ 992728 h 2887816"/>
                  <a:gd name="connsiteX2" fmla="*/ 729307 w 2032828"/>
                  <a:gd name="connsiteY2" fmla="*/ 2725027 h 2887816"/>
                  <a:gd name="connsiteX3" fmla="*/ 2032828 w 2032828"/>
                  <a:gd name="connsiteY3" fmla="*/ 2879010 h 2887816"/>
                  <a:gd name="connsiteX4" fmla="*/ 482077 w 2032828"/>
                  <a:gd name="connsiteY4" fmla="*/ 0 h 2887816"/>
                  <a:gd name="connsiteX0" fmla="*/ 482077 w 2032828"/>
                  <a:gd name="connsiteY0" fmla="*/ 0 h 2889952"/>
                  <a:gd name="connsiteX1" fmla="*/ 0 w 2032828"/>
                  <a:gd name="connsiteY1" fmla="*/ 992728 h 2889952"/>
                  <a:gd name="connsiteX2" fmla="*/ 729307 w 2032828"/>
                  <a:gd name="connsiteY2" fmla="*/ 2725027 h 2889952"/>
                  <a:gd name="connsiteX3" fmla="*/ 2032828 w 2032828"/>
                  <a:gd name="connsiteY3" fmla="*/ 2879010 h 2889952"/>
                  <a:gd name="connsiteX4" fmla="*/ 482077 w 2032828"/>
                  <a:gd name="connsiteY4" fmla="*/ 0 h 2889952"/>
                  <a:gd name="connsiteX0" fmla="*/ 482077 w 2032828"/>
                  <a:gd name="connsiteY0" fmla="*/ 0 h 2883264"/>
                  <a:gd name="connsiteX1" fmla="*/ 0 w 2032828"/>
                  <a:gd name="connsiteY1" fmla="*/ 992728 h 2883264"/>
                  <a:gd name="connsiteX2" fmla="*/ 729307 w 2032828"/>
                  <a:gd name="connsiteY2" fmla="*/ 2725027 h 2883264"/>
                  <a:gd name="connsiteX3" fmla="*/ 2032828 w 2032828"/>
                  <a:gd name="connsiteY3" fmla="*/ 2879010 h 2883264"/>
                  <a:gd name="connsiteX4" fmla="*/ 482077 w 2032828"/>
                  <a:gd name="connsiteY4" fmla="*/ 0 h 2883264"/>
                  <a:gd name="connsiteX0" fmla="*/ 611833 w 2162584"/>
                  <a:gd name="connsiteY0" fmla="*/ 0 h 2883264"/>
                  <a:gd name="connsiteX1" fmla="*/ 0 w 2162584"/>
                  <a:gd name="connsiteY1" fmla="*/ 1236973 h 2883264"/>
                  <a:gd name="connsiteX2" fmla="*/ 859063 w 2162584"/>
                  <a:gd name="connsiteY2" fmla="*/ 2725027 h 2883264"/>
                  <a:gd name="connsiteX3" fmla="*/ 2162584 w 2162584"/>
                  <a:gd name="connsiteY3" fmla="*/ 2879010 h 2883264"/>
                  <a:gd name="connsiteX4" fmla="*/ 611833 w 2162584"/>
                  <a:gd name="connsiteY4" fmla="*/ 0 h 2883264"/>
                  <a:gd name="connsiteX0" fmla="*/ 611833 w 2162584"/>
                  <a:gd name="connsiteY0" fmla="*/ 0 h 2883264"/>
                  <a:gd name="connsiteX1" fmla="*/ 0 w 2162584"/>
                  <a:gd name="connsiteY1" fmla="*/ 1236973 h 2883264"/>
                  <a:gd name="connsiteX2" fmla="*/ 859063 w 2162584"/>
                  <a:gd name="connsiteY2" fmla="*/ 2725027 h 2883264"/>
                  <a:gd name="connsiteX3" fmla="*/ 2162584 w 2162584"/>
                  <a:gd name="connsiteY3" fmla="*/ 2879010 h 2883264"/>
                  <a:gd name="connsiteX4" fmla="*/ 611833 w 2162584"/>
                  <a:gd name="connsiteY4" fmla="*/ 0 h 2883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584" h="2883264">
                    <a:moveTo>
                      <a:pt x="611833" y="0"/>
                    </a:moveTo>
                    <a:lnTo>
                      <a:pt x="0" y="1236973"/>
                    </a:lnTo>
                    <a:cubicBezTo>
                      <a:pt x="341313" y="1989977"/>
                      <a:pt x="517750" y="1972023"/>
                      <a:pt x="859063" y="2725027"/>
                    </a:cubicBezTo>
                    <a:cubicBezTo>
                      <a:pt x="1039322" y="2790937"/>
                      <a:pt x="1871808" y="2906910"/>
                      <a:pt x="2162584" y="2879010"/>
                    </a:cubicBezTo>
                    <a:cubicBezTo>
                      <a:pt x="1602070" y="2011061"/>
                      <a:pt x="534716" y="259821"/>
                      <a:pt x="611833" y="0"/>
                    </a:cubicBezTo>
                    <a:close/>
                  </a:path>
                </a:pathLst>
              </a:custGeom>
              <a:gradFill>
                <a:gsLst>
                  <a:gs pos="46000">
                    <a:srgbClr val="92D050"/>
                  </a:gs>
                  <a:gs pos="0">
                    <a:srgbClr val="46BC26"/>
                  </a:gs>
                  <a:gs pos="100000">
                    <a:srgbClr val="46BC26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536790" y="4549564"/>
                <a:ext cx="895506" cy="1084411"/>
              </a:xfrm>
              <a:custGeom>
                <a:avLst/>
                <a:gdLst>
                  <a:gd name="connsiteX0" fmla="*/ 423863 w 423863"/>
                  <a:gd name="connsiteY0" fmla="*/ 0 h 1595437"/>
                  <a:gd name="connsiteX1" fmla="*/ 0 w 423863"/>
                  <a:gd name="connsiteY1" fmla="*/ 876300 h 1595437"/>
                  <a:gd name="connsiteX2" fmla="*/ 328613 w 423863"/>
                  <a:gd name="connsiteY2" fmla="*/ 1595437 h 1595437"/>
                  <a:gd name="connsiteX0" fmla="*/ 423863 w 423863"/>
                  <a:gd name="connsiteY0" fmla="*/ 0 h 1595437"/>
                  <a:gd name="connsiteX1" fmla="*/ 0 w 423863"/>
                  <a:gd name="connsiteY1" fmla="*/ 876300 h 1595437"/>
                  <a:gd name="connsiteX2" fmla="*/ 328613 w 423863"/>
                  <a:gd name="connsiteY2" fmla="*/ 1595437 h 1595437"/>
                  <a:gd name="connsiteX3" fmla="*/ 423863 w 423863"/>
                  <a:gd name="connsiteY3" fmla="*/ 0 h 1595437"/>
                  <a:gd name="connsiteX0" fmla="*/ 423863 w 1262063"/>
                  <a:gd name="connsiteY0" fmla="*/ 0 h 3119437"/>
                  <a:gd name="connsiteX1" fmla="*/ 0 w 1262063"/>
                  <a:gd name="connsiteY1" fmla="*/ 876300 h 3119437"/>
                  <a:gd name="connsiteX2" fmla="*/ 1262063 w 1262063"/>
                  <a:gd name="connsiteY2" fmla="*/ 3119437 h 3119437"/>
                  <a:gd name="connsiteX3" fmla="*/ 423863 w 1262063"/>
                  <a:gd name="connsiteY3" fmla="*/ 0 h 3119437"/>
                  <a:gd name="connsiteX0" fmla="*/ 423863 w 1861242"/>
                  <a:gd name="connsiteY0" fmla="*/ 0 h 3119437"/>
                  <a:gd name="connsiteX1" fmla="*/ 0 w 1861242"/>
                  <a:gd name="connsiteY1" fmla="*/ 876300 h 3119437"/>
                  <a:gd name="connsiteX2" fmla="*/ 1262063 w 1861242"/>
                  <a:gd name="connsiteY2" fmla="*/ 3119437 h 3119437"/>
                  <a:gd name="connsiteX3" fmla="*/ 1847850 w 1861242"/>
                  <a:gd name="connsiteY3" fmla="*/ 2947987 h 3119437"/>
                  <a:gd name="connsiteX4" fmla="*/ 423863 w 1861242"/>
                  <a:gd name="connsiteY4" fmla="*/ 0 h 3119437"/>
                  <a:gd name="connsiteX0" fmla="*/ 423863 w 1858497"/>
                  <a:gd name="connsiteY0" fmla="*/ 0 h 3135312"/>
                  <a:gd name="connsiteX1" fmla="*/ 0 w 1858497"/>
                  <a:gd name="connsiteY1" fmla="*/ 876300 h 3135312"/>
                  <a:gd name="connsiteX2" fmla="*/ 1023938 w 1858497"/>
                  <a:gd name="connsiteY2" fmla="*/ 3135312 h 3135312"/>
                  <a:gd name="connsiteX3" fmla="*/ 1847850 w 1858497"/>
                  <a:gd name="connsiteY3" fmla="*/ 2947987 h 3135312"/>
                  <a:gd name="connsiteX4" fmla="*/ 423863 w 1858497"/>
                  <a:gd name="connsiteY4" fmla="*/ 0 h 3135312"/>
                  <a:gd name="connsiteX0" fmla="*/ 423863 w 1865050"/>
                  <a:gd name="connsiteY0" fmla="*/ 0 h 3197345"/>
                  <a:gd name="connsiteX1" fmla="*/ 0 w 1865050"/>
                  <a:gd name="connsiteY1" fmla="*/ 876300 h 3197345"/>
                  <a:gd name="connsiteX2" fmla="*/ 1023938 w 1865050"/>
                  <a:gd name="connsiteY2" fmla="*/ 3135312 h 3197345"/>
                  <a:gd name="connsiteX3" fmla="*/ 1847850 w 1865050"/>
                  <a:gd name="connsiteY3" fmla="*/ 2947987 h 3197345"/>
                  <a:gd name="connsiteX4" fmla="*/ 423863 w 1865050"/>
                  <a:gd name="connsiteY4" fmla="*/ 0 h 3197345"/>
                  <a:gd name="connsiteX0" fmla="*/ 423863 w 1889874"/>
                  <a:gd name="connsiteY0" fmla="*/ 0 h 3209229"/>
                  <a:gd name="connsiteX1" fmla="*/ 0 w 1889874"/>
                  <a:gd name="connsiteY1" fmla="*/ 876300 h 3209229"/>
                  <a:gd name="connsiteX2" fmla="*/ 1023938 w 1889874"/>
                  <a:gd name="connsiteY2" fmla="*/ 3135312 h 3209229"/>
                  <a:gd name="connsiteX3" fmla="*/ 1873250 w 1889874"/>
                  <a:gd name="connsiteY3" fmla="*/ 2967037 h 3209229"/>
                  <a:gd name="connsiteX4" fmla="*/ 423863 w 1889874"/>
                  <a:gd name="connsiteY4" fmla="*/ 0 h 3209229"/>
                  <a:gd name="connsiteX0" fmla="*/ 423863 w 1873250"/>
                  <a:gd name="connsiteY0" fmla="*/ 0 h 3135312"/>
                  <a:gd name="connsiteX1" fmla="*/ 0 w 1873250"/>
                  <a:gd name="connsiteY1" fmla="*/ 876300 h 3135312"/>
                  <a:gd name="connsiteX2" fmla="*/ 1023938 w 1873250"/>
                  <a:gd name="connsiteY2" fmla="*/ 3135312 h 3135312"/>
                  <a:gd name="connsiteX3" fmla="*/ 1873250 w 1873250"/>
                  <a:gd name="connsiteY3" fmla="*/ 2967037 h 3135312"/>
                  <a:gd name="connsiteX4" fmla="*/ 423863 w 1873250"/>
                  <a:gd name="connsiteY4" fmla="*/ 0 h 3135312"/>
                  <a:gd name="connsiteX0" fmla="*/ 423863 w 1873250"/>
                  <a:gd name="connsiteY0" fmla="*/ 0 h 3135312"/>
                  <a:gd name="connsiteX1" fmla="*/ 0 w 1873250"/>
                  <a:gd name="connsiteY1" fmla="*/ 876300 h 3135312"/>
                  <a:gd name="connsiteX2" fmla="*/ 1023938 w 1873250"/>
                  <a:gd name="connsiteY2" fmla="*/ 3135312 h 3135312"/>
                  <a:gd name="connsiteX3" fmla="*/ 1873250 w 1873250"/>
                  <a:gd name="connsiteY3" fmla="*/ 2967037 h 3135312"/>
                  <a:gd name="connsiteX4" fmla="*/ 423863 w 1873250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82077 w 1934639"/>
                  <a:gd name="connsiteY0" fmla="*/ 0 h 3135312"/>
                  <a:gd name="connsiteX1" fmla="*/ 0 w 1934639"/>
                  <a:gd name="connsiteY1" fmla="*/ 992728 h 3135312"/>
                  <a:gd name="connsiteX2" fmla="*/ 1082152 w 1934639"/>
                  <a:gd name="connsiteY2" fmla="*/ 3135312 h 3135312"/>
                  <a:gd name="connsiteX3" fmla="*/ 1934639 w 1934639"/>
                  <a:gd name="connsiteY3" fmla="*/ 2970212 h 3135312"/>
                  <a:gd name="connsiteX4" fmla="*/ 482077 w 1934639"/>
                  <a:gd name="connsiteY4" fmla="*/ 0 h 3135312"/>
                  <a:gd name="connsiteX0" fmla="*/ 482077 w 1987032"/>
                  <a:gd name="connsiteY0" fmla="*/ 0 h 3135312"/>
                  <a:gd name="connsiteX1" fmla="*/ 0 w 1987032"/>
                  <a:gd name="connsiteY1" fmla="*/ 992728 h 3135312"/>
                  <a:gd name="connsiteX2" fmla="*/ 1082152 w 1987032"/>
                  <a:gd name="connsiteY2" fmla="*/ 3135312 h 3135312"/>
                  <a:gd name="connsiteX3" fmla="*/ 1987032 w 1987032"/>
                  <a:gd name="connsiteY3" fmla="*/ 2993498 h 3135312"/>
                  <a:gd name="connsiteX4" fmla="*/ 482077 w 1987032"/>
                  <a:gd name="connsiteY4" fmla="*/ 0 h 3135312"/>
                  <a:gd name="connsiteX0" fmla="*/ 482077 w 1987032"/>
                  <a:gd name="connsiteY0" fmla="*/ 0 h 3029731"/>
                  <a:gd name="connsiteX1" fmla="*/ 0 w 1987032"/>
                  <a:gd name="connsiteY1" fmla="*/ 992728 h 3029731"/>
                  <a:gd name="connsiteX2" fmla="*/ 977367 w 1987032"/>
                  <a:gd name="connsiteY2" fmla="*/ 3018884 h 3029731"/>
                  <a:gd name="connsiteX3" fmla="*/ 1987032 w 1987032"/>
                  <a:gd name="connsiteY3" fmla="*/ 2993498 h 3029731"/>
                  <a:gd name="connsiteX4" fmla="*/ 482077 w 1987032"/>
                  <a:gd name="connsiteY4" fmla="*/ 0 h 3029731"/>
                  <a:gd name="connsiteX0" fmla="*/ 482077 w 1987032"/>
                  <a:gd name="connsiteY0" fmla="*/ 0 h 3046069"/>
                  <a:gd name="connsiteX1" fmla="*/ 0 w 1987032"/>
                  <a:gd name="connsiteY1" fmla="*/ 992728 h 3046069"/>
                  <a:gd name="connsiteX2" fmla="*/ 977367 w 1987032"/>
                  <a:gd name="connsiteY2" fmla="*/ 3018884 h 3046069"/>
                  <a:gd name="connsiteX3" fmla="*/ 1987032 w 1987032"/>
                  <a:gd name="connsiteY3" fmla="*/ 2993498 h 3046069"/>
                  <a:gd name="connsiteX4" fmla="*/ 482077 w 1987032"/>
                  <a:gd name="connsiteY4" fmla="*/ 0 h 3046069"/>
                  <a:gd name="connsiteX0" fmla="*/ 482077 w 1987032"/>
                  <a:gd name="connsiteY0" fmla="*/ 0 h 3033331"/>
                  <a:gd name="connsiteX1" fmla="*/ 0 w 1987032"/>
                  <a:gd name="connsiteY1" fmla="*/ 992728 h 3033331"/>
                  <a:gd name="connsiteX2" fmla="*/ 977367 w 1987032"/>
                  <a:gd name="connsiteY2" fmla="*/ 3018884 h 3033331"/>
                  <a:gd name="connsiteX3" fmla="*/ 1987032 w 1987032"/>
                  <a:gd name="connsiteY3" fmla="*/ 2993498 h 3033331"/>
                  <a:gd name="connsiteX4" fmla="*/ 482077 w 1987032"/>
                  <a:gd name="connsiteY4" fmla="*/ 0 h 3033331"/>
                  <a:gd name="connsiteX0" fmla="*/ 482077 w 1987032"/>
                  <a:gd name="connsiteY0" fmla="*/ 0 h 3033331"/>
                  <a:gd name="connsiteX1" fmla="*/ 0 w 1987032"/>
                  <a:gd name="connsiteY1" fmla="*/ 992728 h 3033331"/>
                  <a:gd name="connsiteX2" fmla="*/ 977367 w 1987032"/>
                  <a:gd name="connsiteY2" fmla="*/ 3018884 h 3033331"/>
                  <a:gd name="connsiteX3" fmla="*/ 1987032 w 1987032"/>
                  <a:gd name="connsiteY3" fmla="*/ 2993498 h 3033331"/>
                  <a:gd name="connsiteX4" fmla="*/ 482077 w 1987032"/>
                  <a:gd name="connsiteY4" fmla="*/ 0 h 3033331"/>
                  <a:gd name="connsiteX0" fmla="*/ 482077 w 2032828"/>
                  <a:gd name="connsiteY0" fmla="*/ 0 h 3021188"/>
                  <a:gd name="connsiteX1" fmla="*/ 0 w 2032828"/>
                  <a:gd name="connsiteY1" fmla="*/ 992728 h 3021188"/>
                  <a:gd name="connsiteX2" fmla="*/ 977367 w 2032828"/>
                  <a:gd name="connsiteY2" fmla="*/ 3018884 h 3021188"/>
                  <a:gd name="connsiteX3" fmla="*/ 2032828 w 2032828"/>
                  <a:gd name="connsiteY3" fmla="*/ 2871376 h 3021188"/>
                  <a:gd name="connsiteX4" fmla="*/ 482077 w 2032828"/>
                  <a:gd name="connsiteY4" fmla="*/ 0 h 3021188"/>
                  <a:gd name="connsiteX0" fmla="*/ 482077 w 2032828"/>
                  <a:gd name="connsiteY0" fmla="*/ 0 h 3021327"/>
                  <a:gd name="connsiteX1" fmla="*/ 0 w 2032828"/>
                  <a:gd name="connsiteY1" fmla="*/ 992728 h 3021327"/>
                  <a:gd name="connsiteX2" fmla="*/ 977367 w 2032828"/>
                  <a:gd name="connsiteY2" fmla="*/ 3018884 h 3021327"/>
                  <a:gd name="connsiteX3" fmla="*/ 2032828 w 2032828"/>
                  <a:gd name="connsiteY3" fmla="*/ 2879010 h 3021327"/>
                  <a:gd name="connsiteX4" fmla="*/ 482077 w 2032828"/>
                  <a:gd name="connsiteY4" fmla="*/ 0 h 3021327"/>
                  <a:gd name="connsiteX0" fmla="*/ 482077 w 2032828"/>
                  <a:gd name="connsiteY0" fmla="*/ 0 h 2887816"/>
                  <a:gd name="connsiteX1" fmla="*/ 0 w 2032828"/>
                  <a:gd name="connsiteY1" fmla="*/ 992728 h 2887816"/>
                  <a:gd name="connsiteX2" fmla="*/ 729307 w 2032828"/>
                  <a:gd name="connsiteY2" fmla="*/ 2725027 h 2887816"/>
                  <a:gd name="connsiteX3" fmla="*/ 2032828 w 2032828"/>
                  <a:gd name="connsiteY3" fmla="*/ 2879010 h 2887816"/>
                  <a:gd name="connsiteX4" fmla="*/ 482077 w 2032828"/>
                  <a:gd name="connsiteY4" fmla="*/ 0 h 2887816"/>
                  <a:gd name="connsiteX0" fmla="*/ 482077 w 2032828"/>
                  <a:gd name="connsiteY0" fmla="*/ 0 h 2889952"/>
                  <a:gd name="connsiteX1" fmla="*/ 0 w 2032828"/>
                  <a:gd name="connsiteY1" fmla="*/ 992728 h 2889952"/>
                  <a:gd name="connsiteX2" fmla="*/ 729307 w 2032828"/>
                  <a:gd name="connsiteY2" fmla="*/ 2725027 h 2889952"/>
                  <a:gd name="connsiteX3" fmla="*/ 2032828 w 2032828"/>
                  <a:gd name="connsiteY3" fmla="*/ 2879010 h 2889952"/>
                  <a:gd name="connsiteX4" fmla="*/ 482077 w 2032828"/>
                  <a:gd name="connsiteY4" fmla="*/ 0 h 2889952"/>
                  <a:gd name="connsiteX0" fmla="*/ 482077 w 2032828"/>
                  <a:gd name="connsiteY0" fmla="*/ 0 h 2883264"/>
                  <a:gd name="connsiteX1" fmla="*/ 0 w 2032828"/>
                  <a:gd name="connsiteY1" fmla="*/ 992728 h 2883264"/>
                  <a:gd name="connsiteX2" fmla="*/ 729307 w 2032828"/>
                  <a:gd name="connsiteY2" fmla="*/ 2725027 h 2883264"/>
                  <a:gd name="connsiteX3" fmla="*/ 2032828 w 2032828"/>
                  <a:gd name="connsiteY3" fmla="*/ 2879010 h 2883264"/>
                  <a:gd name="connsiteX4" fmla="*/ 482077 w 2032828"/>
                  <a:gd name="connsiteY4" fmla="*/ 0 h 2883264"/>
                  <a:gd name="connsiteX0" fmla="*/ 611833 w 2162584"/>
                  <a:gd name="connsiteY0" fmla="*/ 0 h 2883264"/>
                  <a:gd name="connsiteX1" fmla="*/ 0 w 2162584"/>
                  <a:gd name="connsiteY1" fmla="*/ 1236973 h 2883264"/>
                  <a:gd name="connsiteX2" fmla="*/ 859063 w 2162584"/>
                  <a:gd name="connsiteY2" fmla="*/ 2725027 h 2883264"/>
                  <a:gd name="connsiteX3" fmla="*/ 2162584 w 2162584"/>
                  <a:gd name="connsiteY3" fmla="*/ 2879010 h 2883264"/>
                  <a:gd name="connsiteX4" fmla="*/ 611833 w 2162584"/>
                  <a:gd name="connsiteY4" fmla="*/ 0 h 2883264"/>
                  <a:gd name="connsiteX0" fmla="*/ 604199 w 2162584"/>
                  <a:gd name="connsiteY0" fmla="*/ 0 h 2879448"/>
                  <a:gd name="connsiteX1" fmla="*/ 0 w 2162584"/>
                  <a:gd name="connsiteY1" fmla="*/ 1233157 h 2879448"/>
                  <a:gd name="connsiteX2" fmla="*/ 859063 w 2162584"/>
                  <a:gd name="connsiteY2" fmla="*/ 2721211 h 2879448"/>
                  <a:gd name="connsiteX3" fmla="*/ 2162584 w 2162584"/>
                  <a:gd name="connsiteY3" fmla="*/ 2875194 h 2879448"/>
                  <a:gd name="connsiteX4" fmla="*/ 604199 w 2162584"/>
                  <a:gd name="connsiteY4" fmla="*/ 0 h 2879448"/>
                  <a:gd name="connsiteX0" fmla="*/ 604199 w 2162584"/>
                  <a:gd name="connsiteY0" fmla="*/ 0 h 2879448"/>
                  <a:gd name="connsiteX1" fmla="*/ 0 w 2162584"/>
                  <a:gd name="connsiteY1" fmla="*/ 1233157 h 2879448"/>
                  <a:gd name="connsiteX2" fmla="*/ 859063 w 2162584"/>
                  <a:gd name="connsiteY2" fmla="*/ 2721211 h 2879448"/>
                  <a:gd name="connsiteX3" fmla="*/ 2162584 w 2162584"/>
                  <a:gd name="connsiteY3" fmla="*/ 2875194 h 2879448"/>
                  <a:gd name="connsiteX4" fmla="*/ 604199 w 2162584"/>
                  <a:gd name="connsiteY4" fmla="*/ 0 h 2879448"/>
                  <a:gd name="connsiteX0" fmla="*/ 604199 w 1548155"/>
                  <a:gd name="connsiteY0" fmla="*/ 0 h 2724162"/>
                  <a:gd name="connsiteX1" fmla="*/ 0 w 1548155"/>
                  <a:gd name="connsiteY1" fmla="*/ 1233157 h 2724162"/>
                  <a:gd name="connsiteX2" fmla="*/ 859063 w 1548155"/>
                  <a:gd name="connsiteY2" fmla="*/ 2721211 h 2724162"/>
                  <a:gd name="connsiteX3" fmla="*/ 1548155 w 1548155"/>
                  <a:gd name="connsiteY3" fmla="*/ 1699768 h 2724162"/>
                  <a:gd name="connsiteX4" fmla="*/ 604199 w 1548155"/>
                  <a:gd name="connsiteY4" fmla="*/ 0 h 2724162"/>
                  <a:gd name="connsiteX0" fmla="*/ 604199 w 1548155"/>
                  <a:gd name="connsiteY0" fmla="*/ 0 h 2724192"/>
                  <a:gd name="connsiteX1" fmla="*/ 0 w 1548155"/>
                  <a:gd name="connsiteY1" fmla="*/ 1233157 h 2724192"/>
                  <a:gd name="connsiteX2" fmla="*/ 859063 w 1548155"/>
                  <a:gd name="connsiteY2" fmla="*/ 2721211 h 2724192"/>
                  <a:gd name="connsiteX3" fmla="*/ 1548155 w 1548155"/>
                  <a:gd name="connsiteY3" fmla="*/ 1711218 h 2724192"/>
                  <a:gd name="connsiteX4" fmla="*/ 604199 w 1548155"/>
                  <a:gd name="connsiteY4" fmla="*/ 0 h 2724192"/>
                  <a:gd name="connsiteX0" fmla="*/ 604199 w 1548155"/>
                  <a:gd name="connsiteY0" fmla="*/ 0 h 1712756"/>
                  <a:gd name="connsiteX1" fmla="*/ 0 w 1548155"/>
                  <a:gd name="connsiteY1" fmla="*/ 1233157 h 1712756"/>
                  <a:gd name="connsiteX2" fmla="*/ 393471 w 1548155"/>
                  <a:gd name="connsiteY2" fmla="*/ 1312990 h 1712756"/>
                  <a:gd name="connsiteX3" fmla="*/ 1548155 w 1548155"/>
                  <a:gd name="connsiteY3" fmla="*/ 1711218 h 1712756"/>
                  <a:gd name="connsiteX4" fmla="*/ 604199 w 1548155"/>
                  <a:gd name="connsiteY4" fmla="*/ 0 h 1712756"/>
                  <a:gd name="connsiteX0" fmla="*/ 501158 w 1445114"/>
                  <a:gd name="connsiteY0" fmla="*/ 0 h 1712754"/>
                  <a:gd name="connsiteX1" fmla="*/ 0 w 1445114"/>
                  <a:gd name="connsiteY1" fmla="*/ 1004178 h 1712754"/>
                  <a:gd name="connsiteX2" fmla="*/ 290430 w 1445114"/>
                  <a:gd name="connsiteY2" fmla="*/ 1312990 h 1712754"/>
                  <a:gd name="connsiteX3" fmla="*/ 1445114 w 1445114"/>
                  <a:gd name="connsiteY3" fmla="*/ 1711218 h 1712754"/>
                  <a:gd name="connsiteX4" fmla="*/ 501158 w 1445114"/>
                  <a:gd name="connsiteY4" fmla="*/ 0 h 1712754"/>
                  <a:gd name="connsiteX0" fmla="*/ 501158 w 1445114"/>
                  <a:gd name="connsiteY0" fmla="*/ 0 h 1740619"/>
                  <a:gd name="connsiteX1" fmla="*/ 0 w 1445114"/>
                  <a:gd name="connsiteY1" fmla="*/ 1004178 h 1740619"/>
                  <a:gd name="connsiteX2" fmla="*/ 1445114 w 1445114"/>
                  <a:gd name="connsiteY2" fmla="*/ 1711218 h 1740619"/>
                  <a:gd name="connsiteX3" fmla="*/ 501158 w 1445114"/>
                  <a:gd name="connsiteY3" fmla="*/ 0 h 1740619"/>
                  <a:gd name="connsiteX0" fmla="*/ 287444 w 1231400"/>
                  <a:gd name="connsiteY0" fmla="*/ 0 h 1740314"/>
                  <a:gd name="connsiteX1" fmla="*/ 0 w 1231400"/>
                  <a:gd name="connsiteY1" fmla="*/ 996544 h 1740314"/>
                  <a:gd name="connsiteX2" fmla="*/ 1231400 w 1231400"/>
                  <a:gd name="connsiteY2" fmla="*/ 1711218 h 1740314"/>
                  <a:gd name="connsiteX3" fmla="*/ 287444 w 1231400"/>
                  <a:gd name="connsiteY3" fmla="*/ 0 h 1740314"/>
                  <a:gd name="connsiteX0" fmla="*/ 497342 w 1441298"/>
                  <a:gd name="connsiteY0" fmla="*/ 0 h 1740016"/>
                  <a:gd name="connsiteX1" fmla="*/ 0 w 1441298"/>
                  <a:gd name="connsiteY1" fmla="*/ 988912 h 1740016"/>
                  <a:gd name="connsiteX2" fmla="*/ 1441298 w 1441298"/>
                  <a:gd name="connsiteY2" fmla="*/ 1711218 h 1740016"/>
                  <a:gd name="connsiteX3" fmla="*/ 497342 w 1441298"/>
                  <a:gd name="connsiteY3" fmla="*/ 0 h 1740016"/>
                  <a:gd name="connsiteX0" fmla="*/ 363770 w 1307726"/>
                  <a:gd name="connsiteY0" fmla="*/ 0 h 1742583"/>
                  <a:gd name="connsiteX1" fmla="*/ 0 w 1307726"/>
                  <a:gd name="connsiteY1" fmla="*/ 1049973 h 1742583"/>
                  <a:gd name="connsiteX2" fmla="*/ 1307726 w 1307726"/>
                  <a:gd name="connsiteY2" fmla="*/ 1711218 h 1742583"/>
                  <a:gd name="connsiteX3" fmla="*/ 363770 w 1307726"/>
                  <a:gd name="connsiteY3" fmla="*/ 0 h 1742583"/>
                  <a:gd name="connsiteX0" fmla="*/ 489708 w 1433664"/>
                  <a:gd name="connsiteY0" fmla="*/ 0 h 1740929"/>
                  <a:gd name="connsiteX1" fmla="*/ 0 w 1433664"/>
                  <a:gd name="connsiteY1" fmla="*/ 1011809 h 1740929"/>
                  <a:gd name="connsiteX2" fmla="*/ 1433664 w 1433664"/>
                  <a:gd name="connsiteY2" fmla="*/ 1711218 h 1740929"/>
                  <a:gd name="connsiteX3" fmla="*/ 489708 w 1433664"/>
                  <a:gd name="connsiteY3" fmla="*/ 0 h 1740929"/>
                  <a:gd name="connsiteX0" fmla="*/ 491647 w 1435603"/>
                  <a:gd name="connsiteY0" fmla="*/ 0 h 1740929"/>
                  <a:gd name="connsiteX1" fmla="*/ 1939 w 1435603"/>
                  <a:gd name="connsiteY1" fmla="*/ 1011809 h 1740929"/>
                  <a:gd name="connsiteX2" fmla="*/ 1435603 w 1435603"/>
                  <a:gd name="connsiteY2" fmla="*/ 1711218 h 1740929"/>
                  <a:gd name="connsiteX3" fmla="*/ 491647 w 1435603"/>
                  <a:gd name="connsiteY3" fmla="*/ 0 h 1740929"/>
                  <a:gd name="connsiteX0" fmla="*/ 491230 w 1435186"/>
                  <a:gd name="connsiteY0" fmla="*/ 0 h 1740929"/>
                  <a:gd name="connsiteX1" fmla="*/ 1522 w 1435186"/>
                  <a:gd name="connsiteY1" fmla="*/ 1011809 h 1740929"/>
                  <a:gd name="connsiteX2" fmla="*/ 1435186 w 1435186"/>
                  <a:gd name="connsiteY2" fmla="*/ 1711218 h 1740929"/>
                  <a:gd name="connsiteX3" fmla="*/ 491230 w 1435186"/>
                  <a:gd name="connsiteY3" fmla="*/ 0 h 1740929"/>
                  <a:gd name="connsiteX0" fmla="*/ 491230 w 1435186"/>
                  <a:gd name="connsiteY0" fmla="*/ 0 h 1741855"/>
                  <a:gd name="connsiteX1" fmla="*/ 1522 w 1435186"/>
                  <a:gd name="connsiteY1" fmla="*/ 1011809 h 1741855"/>
                  <a:gd name="connsiteX2" fmla="*/ 1435186 w 1435186"/>
                  <a:gd name="connsiteY2" fmla="*/ 1711218 h 1741855"/>
                  <a:gd name="connsiteX3" fmla="*/ 491230 w 1435186"/>
                  <a:gd name="connsiteY3" fmla="*/ 0 h 1741855"/>
                  <a:gd name="connsiteX0" fmla="*/ 491230 w 1435186"/>
                  <a:gd name="connsiteY0" fmla="*/ 0 h 1711219"/>
                  <a:gd name="connsiteX1" fmla="*/ 1522 w 1435186"/>
                  <a:gd name="connsiteY1" fmla="*/ 1011809 h 1711219"/>
                  <a:gd name="connsiteX2" fmla="*/ 1435186 w 1435186"/>
                  <a:gd name="connsiteY2" fmla="*/ 1711218 h 1711219"/>
                  <a:gd name="connsiteX3" fmla="*/ 491230 w 1435186"/>
                  <a:gd name="connsiteY3" fmla="*/ 0 h 1711219"/>
                  <a:gd name="connsiteX0" fmla="*/ 491230 w 1435186"/>
                  <a:gd name="connsiteY0" fmla="*/ 0 h 1711217"/>
                  <a:gd name="connsiteX1" fmla="*/ 1522 w 1435186"/>
                  <a:gd name="connsiteY1" fmla="*/ 1011809 h 1711217"/>
                  <a:gd name="connsiteX2" fmla="*/ 1435186 w 1435186"/>
                  <a:gd name="connsiteY2" fmla="*/ 1711218 h 1711217"/>
                  <a:gd name="connsiteX3" fmla="*/ 491230 w 1435186"/>
                  <a:gd name="connsiteY3" fmla="*/ 0 h 1711217"/>
                  <a:gd name="connsiteX0" fmla="*/ 491230 w 1435186"/>
                  <a:gd name="connsiteY0" fmla="*/ 0 h 1711219"/>
                  <a:gd name="connsiteX1" fmla="*/ 1522 w 1435186"/>
                  <a:gd name="connsiteY1" fmla="*/ 1011809 h 1711219"/>
                  <a:gd name="connsiteX2" fmla="*/ 1435186 w 1435186"/>
                  <a:gd name="connsiteY2" fmla="*/ 1711218 h 1711219"/>
                  <a:gd name="connsiteX3" fmla="*/ 491230 w 1435186"/>
                  <a:gd name="connsiteY3" fmla="*/ 0 h 1711219"/>
                  <a:gd name="connsiteX0" fmla="*/ 491229 w 1435186"/>
                  <a:gd name="connsiteY0" fmla="*/ 0 h 1737932"/>
                  <a:gd name="connsiteX1" fmla="*/ 1522 w 1435186"/>
                  <a:gd name="connsiteY1" fmla="*/ 1038524 h 1737932"/>
                  <a:gd name="connsiteX2" fmla="*/ 1435186 w 1435186"/>
                  <a:gd name="connsiteY2" fmla="*/ 1737933 h 1737932"/>
                  <a:gd name="connsiteX3" fmla="*/ 491229 w 1435186"/>
                  <a:gd name="connsiteY3" fmla="*/ 0 h 1737932"/>
                  <a:gd name="connsiteX0" fmla="*/ 491229 w 1435186"/>
                  <a:gd name="connsiteY0" fmla="*/ 0 h 1737934"/>
                  <a:gd name="connsiteX1" fmla="*/ 1522 w 1435186"/>
                  <a:gd name="connsiteY1" fmla="*/ 1038524 h 1737934"/>
                  <a:gd name="connsiteX2" fmla="*/ 1435186 w 1435186"/>
                  <a:gd name="connsiteY2" fmla="*/ 1737933 h 1737934"/>
                  <a:gd name="connsiteX3" fmla="*/ 491229 w 1435186"/>
                  <a:gd name="connsiteY3" fmla="*/ 0 h 1737934"/>
                  <a:gd name="connsiteX0" fmla="*/ 491229 w 1435186"/>
                  <a:gd name="connsiteY0" fmla="*/ 0 h 1737932"/>
                  <a:gd name="connsiteX1" fmla="*/ 1522 w 1435186"/>
                  <a:gd name="connsiteY1" fmla="*/ 1038524 h 1737932"/>
                  <a:gd name="connsiteX2" fmla="*/ 1435186 w 1435186"/>
                  <a:gd name="connsiteY2" fmla="*/ 1737933 h 1737932"/>
                  <a:gd name="connsiteX3" fmla="*/ 491229 w 1435186"/>
                  <a:gd name="connsiteY3" fmla="*/ 0 h 1737932"/>
                  <a:gd name="connsiteX0" fmla="*/ 491229 w 1435186"/>
                  <a:gd name="connsiteY0" fmla="*/ 0 h 1737934"/>
                  <a:gd name="connsiteX1" fmla="*/ 1522 w 1435186"/>
                  <a:gd name="connsiteY1" fmla="*/ 1038524 h 1737934"/>
                  <a:gd name="connsiteX2" fmla="*/ 1435186 w 1435186"/>
                  <a:gd name="connsiteY2" fmla="*/ 1737933 h 1737934"/>
                  <a:gd name="connsiteX3" fmla="*/ 491229 w 1435186"/>
                  <a:gd name="connsiteY3" fmla="*/ 0 h 1737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5186" h="1737934">
                    <a:moveTo>
                      <a:pt x="491229" y="0"/>
                    </a:moveTo>
                    <a:cubicBezTo>
                      <a:pt x="327993" y="337270"/>
                      <a:pt x="-26056" y="979844"/>
                      <a:pt x="1522" y="1038524"/>
                    </a:cubicBezTo>
                    <a:cubicBezTo>
                      <a:pt x="90156" y="1346626"/>
                      <a:pt x="775396" y="1584725"/>
                      <a:pt x="1435186" y="1737933"/>
                    </a:cubicBezTo>
                    <a:cubicBezTo>
                      <a:pt x="1023509" y="1087513"/>
                      <a:pt x="498073" y="309432"/>
                      <a:pt x="491229" y="0"/>
                    </a:cubicBezTo>
                    <a:close/>
                  </a:path>
                </a:pathLst>
              </a:custGeom>
              <a:gradFill>
                <a:gsLst>
                  <a:gs pos="46000">
                    <a:schemeClr val="accent4"/>
                  </a:gs>
                  <a:gs pos="0">
                    <a:srgbClr val="7030A0"/>
                  </a:gs>
                  <a:gs pos="100000">
                    <a:srgbClr val="7030A0"/>
                  </a:gs>
                </a:gsLst>
                <a:lin ang="0" scaled="1"/>
              </a:gradFill>
              <a:ln>
                <a:noFill/>
              </a:ln>
              <a:effectLst>
                <a:outerShdw blurRad="165100" dist="508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623151" y="1980498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3200" b="1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01348" y="2580069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51389" y="3217241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539384" y="3874862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898012" y="454020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541365" y="1982843"/>
                <a:ext cx="2133600" cy="57959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remove this text to enter your own text.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827149" y="2569627"/>
                <a:ext cx="2133600" cy="57959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remove this text to enter your own text.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087113" y="3240175"/>
                <a:ext cx="2133600" cy="57959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remove this text to enter your own text.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95623" y="3873096"/>
                <a:ext cx="2133600" cy="57959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remove this text to enter your own text.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715531" y="4558410"/>
                <a:ext cx="2133600" cy="57959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remove this text to enter your own text.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3660000">
                <a:off x="3417485" y="4973692"/>
                <a:ext cx="905931" cy="37377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 rot="3798404">
              <a:off x="4540925" y="3670470"/>
              <a:ext cx="2440071" cy="45226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3720000">
              <a:off x="3939384" y="4075446"/>
              <a:ext cx="2440071" cy="45226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 rot="3660000">
              <a:off x="3311121" y="4511177"/>
              <a:ext cx="2440071" cy="45226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3660000">
              <a:off x="3000555" y="4952402"/>
              <a:ext cx="1833261" cy="45226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3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Cone Staircase Diagram - 4 Steps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945185" y="1533144"/>
            <a:ext cx="7319173" cy="5163312"/>
            <a:chOff x="3580319" y="1981200"/>
            <a:chExt cx="6048904" cy="4267200"/>
          </a:xfrm>
        </p:grpSpPr>
        <p:sp>
          <p:nvSpPr>
            <p:cNvPr id="46" name="Oval 45"/>
            <p:cNvSpPr/>
            <p:nvPr/>
          </p:nvSpPr>
          <p:spPr>
            <a:xfrm>
              <a:off x="3705405" y="5458449"/>
              <a:ext cx="3121106" cy="789951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580319" y="1981200"/>
              <a:ext cx="6048904" cy="3910780"/>
              <a:chOff x="3580319" y="2228377"/>
              <a:chExt cx="6048904" cy="3910780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4954401" y="2783149"/>
                <a:ext cx="154967" cy="258975"/>
              </a:xfrm>
              <a:custGeom>
                <a:avLst/>
                <a:gdLst>
                  <a:gd name="connsiteX0" fmla="*/ 0 w 165100"/>
                  <a:gd name="connsiteY0" fmla="*/ 298450 h 298450"/>
                  <a:gd name="connsiteX1" fmla="*/ 165100 w 165100"/>
                  <a:gd name="connsiteY1" fmla="*/ 0 h 298450"/>
                  <a:gd name="connsiteX2" fmla="*/ 139700 w 165100"/>
                  <a:gd name="connsiteY2" fmla="*/ 196850 h 298450"/>
                  <a:gd name="connsiteX3" fmla="*/ 0 w 165100"/>
                  <a:gd name="connsiteY3" fmla="*/ 298450 h 298450"/>
                  <a:gd name="connsiteX0" fmla="*/ 0 w 162719"/>
                  <a:gd name="connsiteY0" fmla="*/ 269875 h 269875"/>
                  <a:gd name="connsiteX1" fmla="*/ 162719 w 162719"/>
                  <a:gd name="connsiteY1" fmla="*/ 0 h 269875"/>
                  <a:gd name="connsiteX2" fmla="*/ 139700 w 162719"/>
                  <a:gd name="connsiteY2" fmla="*/ 168275 h 269875"/>
                  <a:gd name="connsiteX3" fmla="*/ 0 w 162719"/>
                  <a:gd name="connsiteY3" fmla="*/ 269875 h 269875"/>
                  <a:gd name="connsiteX0" fmla="*/ 0 w 162719"/>
                  <a:gd name="connsiteY0" fmla="*/ 270450 h 270450"/>
                  <a:gd name="connsiteX1" fmla="*/ 162719 w 162719"/>
                  <a:gd name="connsiteY1" fmla="*/ 575 h 270450"/>
                  <a:gd name="connsiteX2" fmla="*/ 139700 w 162719"/>
                  <a:gd name="connsiteY2" fmla="*/ 168850 h 270450"/>
                  <a:gd name="connsiteX3" fmla="*/ 0 w 162719"/>
                  <a:gd name="connsiteY3" fmla="*/ 270450 h 270450"/>
                  <a:gd name="connsiteX0" fmla="*/ 0 w 136525"/>
                  <a:gd name="connsiteY0" fmla="*/ 256206 h 256206"/>
                  <a:gd name="connsiteX1" fmla="*/ 136525 w 136525"/>
                  <a:gd name="connsiteY1" fmla="*/ 618 h 256206"/>
                  <a:gd name="connsiteX2" fmla="*/ 113506 w 136525"/>
                  <a:gd name="connsiteY2" fmla="*/ 168893 h 256206"/>
                  <a:gd name="connsiteX3" fmla="*/ 0 w 136525"/>
                  <a:gd name="connsiteY3" fmla="*/ 256206 h 256206"/>
                  <a:gd name="connsiteX0" fmla="*/ 18442 w 154967"/>
                  <a:gd name="connsiteY0" fmla="*/ 258975 h 258975"/>
                  <a:gd name="connsiteX1" fmla="*/ 154967 w 154967"/>
                  <a:gd name="connsiteY1" fmla="*/ 3387 h 258975"/>
                  <a:gd name="connsiteX2" fmla="*/ 131948 w 154967"/>
                  <a:gd name="connsiteY2" fmla="*/ 171662 h 258975"/>
                  <a:gd name="connsiteX3" fmla="*/ 18442 w 154967"/>
                  <a:gd name="connsiteY3" fmla="*/ 258975 h 25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967" h="258975">
                    <a:moveTo>
                      <a:pt x="18442" y="258975"/>
                    </a:moveTo>
                    <a:cubicBezTo>
                      <a:pt x="-48762" y="-52"/>
                      <a:pt x="84059" y="-9049"/>
                      <a:pt x="154967" y="3387"/>
                    </a:cubicBezTo>
                    <a:lnTo>
                      <a:pt x="131948" y="171662"/>
                    </a:lnTo>
                    <a:lnTo>
                      <a:pt x="18442" y="258975"/>
                    </a:lnTo>
                    <a:close/>
                  </a:path>
                </a:pathLst>
              </a:custGeom>
              <a:solidFill>
                <a:srgbClr val="742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308597" y="2286000"/>
                <a:ext cx="1280160" cy="662939"/>
              </a:xfrm>
              <a:custGeom>
                <a:avLst/>
                <a:gdLst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1280160 w 1280160"/>
                  <a:gd name="connsiteY2" fmla="*/ 662939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1523 w 1280160"/>
                  <a:gd name="connsiteY2" fmla="*/ 61055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160" h="662939">
                    <a:moveTo>
                      <a:pt x="0" y="0"/>
                    </a:moveTo>
                    <a:lnTo>
                      <a:pt x="1280160" y="0"/>
                    </a:lnTo>
                    <a:cubicBezTo>
                      <a:pt x="1061879" y="128905"/>
                      <a:pt x="788828" y="426879"/>
                      <a:pt x="727709" y="629602"/>
                    </a:cubicBezTo>
                    <a:lnTo>
                      <a:pt x="0" y="66293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720C0C"/>
                  </a:gs>
                  <a:gs pos="100000">
                    <a:srgbClr val="F01C1C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8" name="Rounded Rectangle 17"/>
              <p:cNvSpPr/>
              <p:nvPr/>
            </p:nvSpPr>
            <p:spPr>
              <a:xfrm>
                <a:off x="5177628" y="2787312"/>
                <a:ext cx="4266026" cy="560736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  <a:effectLst>
                <a:outerShdw blurRad="114300" dist="114300" dir="16200000" sx="87000" sy="87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9"/>
              <p:cNvSpPr/>
              <p:nvPr/>
            </p:nvSpPr>
            <p:spPr>
              <a:xfrm>
                <a:off x="5491163" y="2780983"/>
                <a:ext cx="1501490" cy="777556"/>
              </a:xfrm>
              <a:custGeom>
                <a:avLst/>
                <a:gdLst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1280160 w 1280160"/>
                  <a:gd name="connsiteY2" fmla="*/ 662939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1523 w 1280160"/>
                  <a:gd name="connsiteY2" fmla="*/ 61055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60192 w 1280160"/>
                  <a:gd name="connsiteY2" fmla="*/ 62757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160" h="662939">
                    <a:moveTo>
                      <a:pt x="0" y="0"/>
                    </a:moveTo>
                    <a:lnTo>
                      <a:pt x="1280160" y="0"/>
                    </a:lnTo>
                    <a:cubicBezTo>
                      <a:pt x="1061879" y="128905"/>
                      <a:pt x="821311" y="424849"/>
                      <a:pt x="760192" y="627572"/>
                    </a:cubicBezTo>
                    <a:lnTo>
                      <a:pt x="0" y="66293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D67A00"/>
                  </a:gs>
                  <a:gs pos="100000">
                    <a:srgbClr val="FFC000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9" name="Rounded Rectangle 18"/>
              <p:cNvSpPr/>
              <p:nvPr/>
            </p:nvSpPr>
            <p:spPr>
              <a:xfrm>
                <a:off x="5424385" y="3446382"/>
                <a:ext cx="4019269" cy="560736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  <a:effectLst>
                <a:outerShdw blurRad="114300" dist="114300" dir="16200000" sx="87000" sy="87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9"/>
              <p:cNvSpPr/>
              <p:nvPr/>
            </p:nvSpPr>
            <p:spPr>
              <a:xfrm>
                <a:off x="5829298" y="3443921"/>
                <a:ext cx="1513757" cy="783909"/>
              </a:xfrm>
              <a:custGeom>
                <a:avLst/>
                <a:gdLst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1280160 w 1280160"/>
                  <a:gd name="connsiteY2" fmla="*/ 662939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1523 w 1280160"/>
                  <a:gd name="connsiteY2" fmla="*/ 61055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60192 w 1280160"/>
                  <a:gd name="connsiteY2" fmla="*/ 62757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160" h="662939">
                    <a:moveTo>
                      <a:pt x="0" y="0"/>
                    </a:moveTo>
                    <a:lnTo>
                      <a:pt x="1280160" y="0"/>
                    </a:lnTo>
                    <a:cubicBezTo>
                      <a:pt x="1061879" y="128905"/>
                      <a:pt x="821311" y="424849"/>
                      <a:pt x="760192" y="627572"/>
                    </a:cubicBezTo>
                    <a:lnTo>
                      <a:pt x="0" y="66293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ounded Rectangle 19"/>
              <p:cNvSpPr/>
              <p:nvPr/>
            </p:nvSpPr>
            <p:spPr>
              <a:xfrm>
                <a:off x="5558626" y="4103486"/>
                <a:ext cx="3885029" cy="560736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  <a:effectLst>
                <a:outerShdw blurRad="114300" dist="114300" dir="16200000" sx="87000" sy="87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9"/>
              <p:cNvSpPr/>
              <p:nvPr/>
            </p:nvSpPr>
            <p:spPr>
              <a:xfrm>
                <a:off x="6139103" y="4096913"/>
                <a:ext cx="1542087" cy="754016"/>
              </a:xfrm>
              <a:custGeom>
                <a:avLst/>
                <a:gdLst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1280160 w 1280160"/>
                  <a:gd name="connsiteY2" fmla="*/ 662939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1523 w 1280160"/>
                  <a:gd name="connsiteY2" fmla="*/ 61055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60192 w 1280160"/>
                  <a:gd name="connsiteY2" fmla="*/ 62757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5293 w 1285453"/>
                  <a:gd name="connsiteY0" fmla="*/ 0 h 627572"/>
                  <a:gd name="connsiteX1" fmla="*/ 1285453 w 1285453"/>
                  <a:gd name="connsiteY1" fmla="*/ 0 h 627572"/>
                  <a:gd name="connsiteX2" fmla="*/ 765485 w 1285453"/>
                  <a:gd name="connsiteY2" fmla="*/ 627572 h 627572"/>
                  <a:gd name="connsiteX3" fmla="*/ 0 w 1285453"/>
                  <a:gd name="connsiteY3" fmla="*/ 620593 h 627572"/>
                  <a:gd name="connsiteX4" fmla="*/ 5293 w 1285453"/>
                  <a:gd name="connsiteY4" fmla="*/ 0 h 627572"/>
                  <a:gd name="connsiteX0" fmla="*/ 5293 w 1285453"/>
                  <a:gd name="connsiteY0" fmla="*/ 0 h 628533"/>
                  <a:gd name="connsiteX1" fmla="*/ 1285453 w 1285453"/>
                  <a:gd name="connsiteY1" fmla="*/ 0 h 628533"/>
                  <a:gd name="connsiteX2" fmla="*/ 765485 w 1285453"/>
                  <a:gd name="connsiteY2" fmla="*/ 627572 h 628533"/>
                  <a:gd name="connsiteX3" fmla="*/ 0 w 1285453"/>
                  <a:gd name="connsiteY3" fmla="*/ 628533 h 628533"/>
                  <a:gd name="connsiteX4" fmla="*/ 5293 w 1285453"/>
                  <a:gd name="connsiteY4" fmla="*/ 0 h 628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453" h="628533">
                    <a:moveTo>
                      <a:pt x="5293" y="0"/>
                    </a:moveTo>
                    <a:lnTo>
                      <a:pt x="1285453" y="0"/>
                    </a:lnTo>
                    <a:cubicBezTo>
                      <a:pt x="1067172" y="128905"/>
                      <a:pt x="826604" y="424849"/>
                      <a:pt x="765485" y="627572"/>
                    </a:cubicBezTo>
                    <a:lnTo>
                      <a:pt x="0" y="628533"/>
                    </a:lnTo>
                    <a:cubicBezTo>
                      <a:pt x="1764" y="421669"/>
                      <a:pt x="3529" y="206864"/>
                      <a:pt x="52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50000"/>
                    </a:schemeClr>
                  </a:gs>
                  <a:gs pos="100000">
                    <a:srgbClr val="92D050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1" name="Rounded Rectangle 20"/>
              <p:cNvSpPr/>
              <p:nvPr/>
            </p:nvSpPr>
            <p:spPr>
              <a:xfrm>
                <a:off x="5923251" y="4850929"/>
                <a:ext cx="3504975" cy="560736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  <a:effectLst>
                <a:outerShdw blurRad="114300" dist="114300" dir="16200000" sx="87000" sy="87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3739873" y="2286000"/>
                <a:ext cx="3139358" cy="3608070"/>
              </a:xfrm>
              <a:custGeom>
                <a:avLst/>
                <a:gdLst>
                  <a:gd name="connsiteX0" fmla="*/ 0 w 3139358"/>
                  <a:gd name="connsiteY0" fmla="*/ 3200400 h 3200400"/>
                  <a:gd name="connsiteX1" fmla="*/ 1569679 w 3139358"/>
                  <a:gd name="connsiteY1" fmla="*/ 0 h 3200400"/>
                  <a:gd name="connsiteX2" fmla="*/ 3139358 w 3139358"/>
                  <a:gd name="connsiteY2" fmla="*/ 3200400 h 3200400"/>
                  <a:gd name="connsiteX3" fmla="*/ 0 w 3139358"/>
                  <a:gd name="connsiteY3" fmla="*/ 3200400 h 3200400"/>
                  <a:gd name="connsiteX0" fmla="*/ 0 w 3139358"/>
                  <a:gd name="connsiteY0" fmla="*/ 3200400 h 3395133"/>
                  <a:gd name="connsiteX1" fmla="*/ 1569679 w 3139358"/>
                  <a:gd name="connsiteY1" fmla="*/ 0 h 3395133"/>
                  <a:gd name="connsiteX2" fmla="*/ 3139358 w 3139358"/>
                  <a:gd name="connsiteY2" fmla="*/ 3200400 h 3395133"/>
                  <a:gd name="connsiteX3" fmla="*/ 0 w 3139358"/>
                  <a:gd name="connsiteY3" fmla="*/ 3200400 h 3395133"/>
                  <a:gd name="connsiteX0" fmla="*/ 0 w 3139358"/>
                  <a:gd name="connsiteY0" fmla="*/ 3200400 h 3567472"/>
                  <a:gd name="connsiteX1" fmla="*/ 1569679 w 3139358"/>
                  <a:gd name="connsiteY1" fmla="*/ 0 h 3567472"/>
                  <a:gd name="connsiteX2" fmla="*/ 3139358 w 3139358"/>
                  <a:gd name="connsiteY2" fmla="*/ 3200400 h 3567472"/>
                  <a:gd name="connsiteX3" fmla="*/ 0 w 3139358"/>
                  <a:gd name="connsiteY3" fmla="*/ 3200400 h 3567472"/>
                  <a:gd name="connsiteX0" fmla="*/ 0 w 3139358"/>
                  <a:gd name="connsiteY0" fmla="*/ 3200400 h 3557422"/>
                  <a:gd name="connsiteX1" fmla="*/ 1569679 w 3139358"/>
                  <a:gd name="connsiteY1" fmla="*/ 0 h 3557422"/>
                  <a:gd name="connsiteX2" fmla="*/ 3139358 w 3139358"/>
                  <a:gd name="connsiteY2" fmla="*/ 3200400 h 3557422"/>
                  <a:gd name="connsiteX3" fmla="*/ 0 w 3139358"/>
                  <a:gd name="connsiteY3" fmla="*/ 3200400 h 3557422"/>
                  <a:gd name="connsiteX0" fmla="*/ 0 w 3139358"/>
                  <a:gd name="connsiteY0" fmla="*/ 3200400 h 3607664"/>
                  <a:gd name="connsiteX1" fmla="*/ 1569679 w 3139358"/>
                  <a:gd name="connsiteY1" fmla="*/ 0 h 3607664"/>
                  <a:gd name="connsiteX2" fmla="*/ 3139358 w 3139358"/>
                  <a:gd name="connsiteY2" fmla="*/ 3200400 h 3607664"/>
                  <a:gd name="connsiteX3" fmla="*/ 0 w 3139358"/>
                  <a:gd name="connsiteY3" fmla="*/ 3200400 h 3607664"/>
                  <a:gd name="connsiteX0" fmla="*/ 0 w 3139358"/>
                  <a:gd name="connsiteY0" fmla="*/ 3200400 h 3607664"/>
                  <a:gd name="connsiteX1" fmla="*/ 1569679 w 3139358"/>
                  <a:gd name="connsiteY1" fmla="*/ 0 h 3607664"/>
                  <a:gd name="connsiteX2" fmla="*/ 3139358 w 3139358"/>
                  <a:gd name="connsiteY2" fmla="*/ 3200400 h 3607664"/>
                  <a:gd name="connsiteX3" fmla="*/ 0 w 3139358"/>
                  <a:gd name="connsiteY3" fmla="*/ 3200400 h 3607664"/>
                  <a:gd name="connsiteX0" fmla="*/ 0 w 3139358"/>
                  <a:gd name="connsiteY0" fmla="*/ 3200400 h 3606103"/>
                  <a:gd name="connsiteX1" fmla="*/ 1569679 w 3139358"/>
                  <a:gd name="connsiteY1" fmla="*/ 0 h 3606103"/>
                  <a:gd name="connsiteX2" fmla="*/ 3139358 w 3139358"/>
                  <a:gd name="connsiteY2" fmla="*/ 3200400 h 3606103"/>
                  <a:gd name="connsiteX3" fmla="*/ 0 w 3139358"/>
                  <a:gd name="connsiteY3" fmla="*/ 3200400 h 3606103"/>
                  <a:gd name="connsiteX0" fmla="*/ 0 w 3139358"/>
                  <a:gd name="connsiteY0" fmla="*/ 3200400 h 3613982"/>
                  <a:gd name="connsiteX1" fmla="*/ 1569679 w 3139358"/>
                  <a:gd name="connsiteY1" fmla="*/ 0 h 3613982"/>
                  <a:gd name="connsiteX2" fmla="*/ 3139358 w 3139358"/>
                  <a:gd name="connsiteY2" fmla="*/ 3200400 h 3613982"/>
                  <a:gd name="connsiteX3" fmla="*/ 0 w 3139358"/>
                  <a:gd name="connsiteY3" fmla="*/ 3200400 h 3613982"/>
                  <a:gd name="connsiteX0" fmla="*/ 0 w 3139358"/>
                  <a:gd name="connsiteY0" fmla="*/ 3200400 h 3608070"/>
                  <a:gd name="connsiteX1" fmla="*/ 1569679 w 3139358"/>
                  <a:gd name="connsiteY1" fmla="*/ 0 h 3608070"/>
                  <a:gd name="connsiteX2" fmla="*/ 3139358 w 3139358"/>
                  <a:gd name="connsiteY2" fmla="*/ 3200400 h 3608070"/>
                  <a:gd name="connsiteX3" fmla="*/ 0 w 3139358"/>
                  <a:gd name="connsiteY3" fmla="*/ 3200400 h 3608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9358" h="3608070">
                    <a:moveTo>
                      <a:pt x="0" y="3200400"/>
                    </a:moveTo>
                    <a:lnTo>
                      <a:pt x="1569679" y="0"/>
                    </a:lnTo>
                    <a:lnTo>
                      <a:pt x="3139358" y="3200400"/>
                    </a:lnTo>
                    <a:cubicBezTo>
                      <a:pt x="3026356" y="3605213"/>
                      <a:pt x="1498891" y="3867149"/>
                      <a:pt x="0" y="32004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35F5F"/>
                  </a:gs>
                  <a:gs pos="50000">
                    <a:srgbClr val="D20000"/>
                  </a:gs>
                  <a:gs pos="100000">
                    <a:srgbClr val="F35F5F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1524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4571203" y="3441541"/>
                <a:ext cx="154967" cy="258975"/>
              </a:xfrm>
              <a:custGeom>
                <a:avLst/>
                <a:gdLst>
                  <a:gd name="connsiteX0" fmla="*/ 0 w 165100"/>
                  <a:gd name="connsiteY0" fmla="*/ 298450 h 298450"/>
                  <a:gd name="connsiteX1" fmla="*/ 165100 w 165100"/>
                  <a:gd name="connsiteY1" fmla="*/ 0 h 298450"/>
                  <a:gd name="connsiteX2" fmla="*/ 139700 w 165100"/>
                  <a:gd name="connsiteY2" fmla="*/ 196850 h 298450"/>
                  <a:gd name="connsiteX3" fmla="*/ 0 w 165100"/>
                  <a:gd name="connsiteY3" fmla="*/ 298450 h 298450"/>
                  <a:gd name="connsiteX0" fmla="*/ 0 w 162719"/>
                  <a:gd name="connsiteY0" fmla="*/ 269875 h 269875"/>
                  <a:gd name="connsiteX1" fmla="*/ 162719 w 162719"/>
                  <a:gd name="connsiteY1" fmla="*/ 0 h 269875"/>
                  <a:gd name="connsiteX2" fmla="*/ 139700 w 162719"/>
                  <a:gd name="connsiteY2" fmla="*/ 168275 h 269875"/>
                  <a:gd name="connsiteX3" fmla="*/ 0 w 162719"/>
                  <a:gd name="connsiteY3" fmla="*/ 269875 h 269875"/>
                  <a:gd name="connsiteX0" fmla="*/ 0 w 162719"/>
                  <a:gd name="connsiteY0" fmla="*/ 270450 h 270450"/>
                  <a:gd name="connsiteX1" fmla="*/ 162719 w 162719"/>
                  <a:gd name="connsiteY1" fmla="*/ 575 h 270450"/>
                  <a:gd name="connsiteX2" fmla="*/ 139700 w 162719"/>
                  <a:gd name="connsiteY2" fmla="*/ 168850 h 270450"/>
                  <a:gd name="connsiteX3" fmla="*/ 0 w 162719"/>
                  <a:gd name="connsiteY3" fmla="*/ 270450 h 270450"/>
                  <a:gd name="connsiteX0" fmla="*/ 0 w 136525"/>
                  <a:gd name="connsiteY0" fmla="*/ 256206 h 256206"/>
                  <a:gd name="connsiteX1" fmla="*/ 136525 w 136525"/>
                  <a:gd name="connsiteY1" fmla="*/ 618 h 256206"/>
                  <a:gd name="connsiteX2" fmla="*/ 113506 w 136525"/>
                  <a:gd name="connsiteY2" fmla="*/ 168893 h 256206"/>
                  <a:gd name="connsiteX3" fmla="*/ 0 w 136525"/>
                  <a:gd name="connsiteY3" fmla="*/ 256206 h 256206"/>
                  <a:gd name="connsiteX0" fmla="*/ 18442 w 154967"/>
                  <a:gd name="connsiteY0" fmla="*/ 258975 h 258975"/>
                  <a:gd name="connsiteX1" fmla="*/ 154967 w 154967"/>
                  <a:gd name="connsiteY1" fmla="*/ 3387 h 258975"/>
                  <a:gd name="connsiteX2" fmla="*/ 131948 w 154967"/>
                  <a:gd name="connsiteY2" fmla="*/ 171662 h 258975"/>
                  <a:gd name="connsiteX3" fmla="*/ 18442 w 154967"/>
                  <a:gd name="connsiteY3" fmla="*/ 258975 h 25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967" h="258975">
                    <a:moveTo>
                      <a:pt x="18442" y="258975"/>
                    </a:moveTo>
                    <a:cubicBezTo>
                      <a:pt x="-48762" y="-52"/>
                      <a:pt x="84059" y="-9049"/>
                      <a:pt x="154967" y="3387"/>
                    </a:cubicBezTo>
                    <a:lnTo>
                      <a:pt x="131948" y="171662"/>
                    </a:lnTo>
                    <a:lnTo>
                      <a:pt x="18442" y="258975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4552951" y="2820353"/>
                <a:ext cx="1876425" cy="3135312"/>
              </a:xfrm>
              <a:custGeom>
                <a:avLst/>
                <a:gdLst>
                  <a:gd name="connsiteX0" fmla="*/ 423863 w 423863"/>
                  <a:gd name="connsiteY0" fmla="*/ 0 h 1595437"/>
                  <a:gd name="connsiteX1" fmla="*/ 0 w 423863"/>
                  <a:gd name="connsiteY1" fmla="*/ 876300 h 1595437"/>
                  <a:gd name="connsiteX2" fmla="*/ 328613 w 423863"/>
                  <a:gd name="connsiteY2" fmla="*/ 1595437 h 1595437"/>
                  <a:gd name="connsiteX0" fmla="*/ 423863 w 423863"/>
                  <a:gd name="connsiteY0" fmla="*/ 0 h 1595437"/>
                  <a:gd name="connsiteX1" fmla="*/ 0 w 423863"/>
                  <a:gd name="connsiteY1" fmla="*/ 876300 h 1595437"/>
                  <a:gd name="connsiteX2" fmla="*/ 328613 w 423863"/>
                  <a:gd name="connsiteY2" fmla="*/ 1595437 h 1595437"/>
                  <a:gd name="connsiteX3" fmla="*/ 423863 w 423863"/>
                  <a:gd name="connsiteY3" fmla="*/ 0 h 1595437"/>
                  <a:gd name="connsiteX0" fmla="*/ 423863 w 1262063"/>
                  <a:gd name="connsiteY0" fmla="*/ 0 h 3119437"/>
                  <a:gd name="connsiteX1" fmla="*/ 0 w 1262063"/>
                  <a:gd name="connsiteY1" fmla="*/ 876300 h 3119437"/>
                  <a:gd name="connsiteX2" fmla="*/ 1262063 w 1262063"/>
                  <a:gd name="connsiteY2" fmla="*/ 3119437 h 3119437"/>
                  <a:gd name="connsiteX3" fmla="*/ 423863 w 1262063"/>
                  <a:gd name="connsiteY3" fmla="*/ 0 h 3119437"/>
                  <a:gd name="connsiteX0" fmla="*/ 423863 w 1861242"/>
                  <a:gd name="connsiteY0" fmla="*/ 0 h 3119437"/>
                  <a:gd name="connsiteX1" fmla="*/ 0 w 1861242"/>
                  <a:gd name="connsiteY1" fmla="*/ 876300 h 3119437"/>
                  <a:gd name="connsiteX2" fmla="*/ 1262063 w 1861242"/>
                  <a:gd name="connsiteY2" fmla="*/ 3119437 h 3119437"/>
                  <a:gd name="connsiteX3" fmla="*/ 1847850 w 1861242"/>
                  <a:gd name="connsiteY3" fmla="*/ 2947987 h 3119437"/>
                  <a:gd name="connsiteX4" fmla="*/ 423863 w 1861242"/>
                  <a:gd name="connsiteY4" fmla="*/ 0 h 3119437"/>
                  <a:gd name="connsiteX0" fmla="*/ 423863 w 1858497"/>
                  <a:gd name="connsiteY0" fmla="*/ 0 h 3135312"/>
                  <a:gd name="connsiteX1" fmla="*/ 0 w 1858497"/>
                  <a:gd name="connsiteY1" fmla="*/ 876300 h 3135312"/>
                  <a:gd name="connsiteX2" fmla="*/ 1023938 w 1858497"/>
                  <a:gd name="connsiteY2" fmla="*/ 3135312 h 3135312"/>
                  <a:gd name="connsiteX3" fmla="*/ 1847850 w 1858497"/>
                  <a:gd name="connsiteY3" fmla="*/ 2947987 h 3135312"/>
                  <a:gd name="connsiteX4" fmla="*/ 423863 w 1858497"/>
                  <a:gd name="connsiteY4" fmla="*/ 0 h 3135312"/>
                  <a:gd name="connsiteX0" fmla="*/ 423863 w 1865050"/>
                  <a:gd name="connsiteY0" fmla="*/ 0 h 3197345"/>
                  <a:gd name="connsiteX1" fmla="*/ 0 w 1865050"/>
                  <a:gd name="connsiteY1" fmla="*/ 876300 h 3197345"/>
                  <a:gd name="connsiteX2" fmla="*/ 1023938 w 1865050"/>
                  <a:gd name="connsiteY2" fmla="*/ 3135312 h 3197345"/>
                  <a:gd name="connsiteX3" fmla="*/ 1847850 w 1865050"/>
                  <a:gd name="connsiteY3" fmla="*/ 2947987 h 3197345"/>
                  <a:gd name="connsiteX4" fmla="*/ 423863 w 1865050"/>
                  <a:gd name="connsiteY4" fmla="*/ 0 h 3197345"/>
                  <a:gd name="connsiteX0" fmla="*/ 423863 w 1889874"/>
                  <a:gd name="connsiteY0" fmla="*/ 0 h 3209229"/>
                  <a:gd name="connsiteX1" fmla="*/ 0 w 1889874"/>
                  <a:gd name="connsiteY1" fmla="*/ 876300 h 3209229"/>
                  <a:gd name="connsiteX2" fmla="*/ 1023938 w 1889874"/>
                  <a:gd name="connsiteY2" fmla="*/ 3135312 h 3209229"/>
                  <a:gd name="connsiteX3" fmla="*/ 1873250 w 1889874"/>
                  <a:gd name="connsiteY3" fmla="*/ 2967037 h 3209229"/>
                  <a:gd name="connsiteX4" fmla="*/ 423863 w 1889874"/>
                  <a:gd name="connsiteY4" fmla="*/ 0 h 3209229"/>
                  <a:gd name="connsiteX0" fmla="*/ 423863 w 1873250"/>
                  <a:gd name="connsiteY0" fmla="*/ 0 h 3135312"/>
                  <a:gd name="connsiteX1" fmla="*/ 0 w 1873250"/>
                  <a:gd name="connsiteY1" fmla="*/ 876300 h 3135312"/>
                  <a:gd name="connsiteX2" fmla="*/ 1023938 w 1873250"/>
                  <a:gd name="connsiteY2" fmla="*/ 3135312 h 3135312"/>
                  <a:gd name="connsiteX3" fmla="*/ 1873250 w 1873250"/>
                  <a:gd name="connsiteY3" fmla="*/ 2967037 h 3135312"/>
                  <a:gd name="connsiteX4" fmla="*/ 423863 w 1873250"/>
                  <a:gd name="connsiteY4" fmla="*/ 0 h 3135312"/>
                  <a:gd name="connsiteX0" fmla="*/ 423863 w 1873250"/>
                  <a:gd name="connsiteY0" fmla="*/ 0 h 3135312"/>
                  <a:gd name="connsiteX1" fmla="*/ 0 w 1873250"/>
                  <a:gd name="connsiteY1" fmla="*/ 876300 h 3135312"/>
                  <a:gd name="connsiteX2" fmla="*/ 1023938 w 1873250"/>
                  <a:gd name="connsiteY2" fmla="*/ 3135312 h 3135312"/>
                  <a:gd name="connsiteX3" fmla="*/ 1873250 w 1873250"/>
                  <a:gd name="connsiteY3" fmla="*/ 2967037 h 3135312"/>
                  <a:gd name="connsiteX4" fmla="*/ 423863 w 1873250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6425" h="3135312">
                    <a:moveTo>
                      <a:pt x="423863" y="0"/>
                    </a:moveTo>
                    <a:lnTo>
                      <a:pt x="0" y="876300"/>
                    </a:lnTo>
                    <a:lnTo>
                      <a:pt x="1023938" y="3135312"/>
                    </a:lnTo>
                    <a:cubicBezTo>
                      <a:pt x="1368425" y="3097212"/>
                      <a:pt x="1693863" y="3055937"/>
                      <a:pt x="1876425" y="2970212"/>
                    </a:cubicBezTo>
                    <a:cubicBezTo>
                      <a:pt x="1392238" y="1980141"/>
                      <a:pt x="323850" y="259821"/>
                      <a:pt x="423863" y="0"/>
                    </a:cubicBezTo>
                    <a:close/>
                  </a:path>
                </a:pathLst>
              </a:custGeom>
              <a:gradFill>
                <a:gsLst>
                  <a:gs pos="39000">
                    <a:srgbClr val="FF6600"/>
                  </a:gs>
                  <a:gs pos="0">
                    <a:srgbClr val="FBBD20"/>
                  </a:gs>
                  <a:gs pos="100000">
                    <a:srgbClr val="FACD26"/>
                  </a:gs>
                </a:gsLst>
                <a:lin ang="0" scaled="1"/>
              </a:gradFill>
              <a:ln>
                <a:noFill/>
              </a:ln>
              <a:effectLst>
                <a:outerShdw blurRad="1143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4192312" y="4104321"/>
                <a:ext cx="154967" cy="258975"/>
              </a:xfrm>
              <a:custGeom>
                <a:avLst/>
                <a:gdLst>
                  <a:gd name="connsiteX0" fmla="*/ 0 w 165100"/>
                  <a:gd name="connsiteY0" fmla="*/ 298450 h 298450"/>
                  <a:gd name="connsiteX1" fmla="*/ 165100 w 165100"/>
                  <a:gd name="connsiteY1" fmla="*/ 0 h 298450"/>
                  <a:gd name="connsiteX2" fmla="*/ 139700 w 165100"/>
                  <a:gd name="connsiteY2" fmla="*/ 196850 h 298450"/>
                  <a:gd name="connsiteX3" fmla="*/ 0 w 165100"/>
                  <a:gd name="connsiteY3" fmla="*/ 298450 h 298450"/>
                  <a:gd name="connsiteX0" fmla="*/ 0 w 162719"/>
                  <a:gd name="connsiteY0" fmla="*/ 269875 h 269875"/>
                  <a:gd name="connsiteX1" fmla="*/ 162719 w 162719"/>
                  <a:gd name="connsiteY1" fmla="*/ 0 h 269875"/>
                  <a:gd name="connsiteX2" fmla="*/ 139700 w 162719"/>
                  <a:gd name="connsiteY2" fmla="*/ 168275 h 269875"/>
                  <a:gd name="connsiteX3" fmla="*/ 0 w 162719"/>
                  <a:gd name="connsiteY3" fmla="*/ 269875 h 269875"/>
                  <a:gd name="connsiteX0" fmla="*/ 0 w 162719"/>
                  <a:gd name="connsiteY0" fmla="*/ 270450 h 270450"/>
                  <a:gd name="connsiteX1" fmla="*/ 162719 w 162719"/>
                  <a:gd name="connsiteY1" fmla="*/ 575 h 270450"/>
                  <a:gd name="connsiteX2" fmla="*/ 139700 w 162719"/>
                  <a:gd name="connsiteY2" fmla="*/ 168850 h 270450"/>
                  <a:gd name="connsiteX3" fmla="*/ 0 w 162719"/>
                  <a:gd name="connsiteY3" fmla="*/ 270450 h 270450"/>
                  <a:gd name="connsiteX0" fmla="*/ 0 w 136525"/>
                  <a:gd name="connsiteY0" fmla="*/ 256206 h 256206"/>
                  <a:gd name="connsiteX1" fmla="*/ 136525 w 136525"/>
                  <a:gd name="connsiteY1" fmla="*/ 618 h 256206"/>
                  <a:gd name="connsiteX2" fmla="*/ 113506 w 136525"/>
                  <a:gd name="connsiteY2" fmla="*/ 168893 h 256206"/>
                  <a:gd name="connsiteX3" fmla="*/ 0 w 136525"/>
                  <a:gd name="connsiteY3" fmla="*/ 256206 h 256206"/>
                  <a:gd name="connsiteX0" fmla="*/ 18442 w 154967"/>
                  <a:gd name="connsiteY0" fmla="*/ 258975 h 258975"/>
                  <a:gd name="connsiteX1" fmla="*/ 154967 w 154967"/>
                  <a:gd name="connsiteY1" fmla="*/ 3387 h 258975"/>
                  <a:gd name="connsiteX2" fmla="*/ 131948 w 154967"/>
                  <a:gd name="connsiteY2" fmla="*/ 171662 h 258975"/>
                  <a:gd name="connsiteX3" fmla="*/ 18442 w 154967"/>
                  <a:gd name="connsiteY3" fmla="*/ 258975 h 25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967" h="258975">
                    <a:moveTo>
                      <a:pt x="18442" y="258975"/>
                    </a:moveTo>
                    <a:cubicBezTo>
                      <a:pt x="-48762" y="-52"/>
                      <a:pt x="84059" y="-9049"/>
                      <a:pt x="154967" y="3387"/>
                    </a:cubicBezTo>
                    <a:lnTo>
                      <a:pt x="131948" y="171662"/>
                    </a:lnTo>
                    <a:lnTo>
                      <a:pt x="18442" y="25897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4203698" y="3477576"/>
                <a:ext cx="1625601" cy="2481584"/>
              </a:xfrm>
              <a:custGeom>
                <a:avLst/>
                <a:gdLst>
                  <a:gd name="connsiteX0" fmla="*/ 423863 w 423863"/>
                  <a:gd name="connsiteY0" fmla="*/ 0 h 1595437"/>
                  <a:gd name="connsiteX1" fmla="*/ 0 w 423863"/>
                  <a:gd name="connsiteY1" fmla="*/ 876300 h 1595437"/>
                  <a:gd name="connsiteX2" fmla="*/ 328613 w 423863"/>
                  <a:gd name="connsiteY2" fmla="*/ 1595437 h 1595437"/>
                  <a:gd name="connsiteX0" fmla="*/ 423863 w 423863"/>
                  <a:gd name="connsiteY0" fmla="*/ 0 h 1595437"/>
                  <a:gd name="connsiteX1" fmla="*/ 0 w 423863"/>
                  <a:gd name="connsiteY1" fmla="*/ 876300 h 1595437"/>
                  <a:gd name="connsiteX2" fmla="*/ 328613 w 423863"/>
                  <a:gd name="connsiteY2" fmla="*/ 1595437 h 1595437"/>
                  <a:gd name="connsiteX3" fmla="*/ 423863 w 423863"/>
                  <a:gd name="connsiteY3" fmla="*/ 0 h 1595437"/>
                  <a:gd name="connsiteX0" fmla="*/ 423863 w 1262063"/>
                  <a:gd name="connsiteY0" fmla="*/ 0 h 3119437"/>
                  <a:gd name="connsiteX1" fmla="*/ 0 w 1262063"/>
                  <a:gd name="connsiteY1" fmla="*/ 876300 h 3119437"/>
                  <a:gd name="connsiteX2" fmla="*/ 1262063 w 1262063"/>
                  <a:gd name="connsiteY2" fmla="*/ 3119437 h 3119437"/>
                  <a:gd name="connsiteX3" fmla="*/ 423863 w 1262063"/>
                  <a:gd name="connsiteY3" fmla="*/ 0 h 3119437"/>
                  <a:gd name="connsiteX0" fmla="*/ 423863 w 1861242"/>
                  <a:gd name="connsiteY0" fmla="*/ 0 h 3119437"/>
                  <a:gd name="connsiteX1" fmla="*/ 0 w 1861242"/>
                  <a:gd name="connsiteY1" fmla="*/ 876300 h 3119437"/>
                  <a:gd name="connsiteX2" fmla="*/ 1262063 w 1861242"/>
                  <a:gd name="connsiteY2" fmla="*/ 3119437 h 3119437"/>
                  <a:gd name="connsiteX3" fmla="*/ 1847850 w 1861242"/>
                  <a:gd name="connsiteY3" fmla="*/ 2947987 h 3119437"/>
                  <a:gd name="connsiteX4" fmla="*/ 423863 w 1861242"/>
                  <a:gd name="connsiteY4" fmla="*/ 0 h 3119437"/>
                  <a:gd name="connsiteX0" fmla="*/ 423863 w 1858497"/>
                  <a:gd name="connsiteY0" fmla="*/ 0 h 3135312"/>
                  <a:gd name="connsiteX1" fmla="*/ 0 w 1858497"/>
                  <a:gd name="connsiteY1" fmla="*/ 876300 h 3135312"/>
                  <a:gd name="connsiteX2" fmla="*/ 1023938 w 1858497"/>
                  <a:gd name="connsiteY2" fmla="*/ 3135312 h 3135312"/>
                  <a:gd name="connsiteX3" fmla="*/ 1847850 w 1858497"/>
                  <a:gd name="connsiteY3" fmla="*/ 2947987 h 3135312"/>
                  <a:gd name="connsiteX4" fmla="*/ 423863 w 1858497"/>
                  <a:gd name="connsiteY4" fmla="*/ 0 h 3135312"/>
                  <a:gd name="connsiteX0" fmla="*/ 423863 w 1865050"/>
                  <a:gd name="connsiteY0" fmla="*/ 0 h 3197345"/>
                  <a:gd name="connsiteX1" fmla="*/ 0 w 1865050"/>
                  <a:gd name="connsiteY1" fmla="*/ 876300 h 3197345"/>
                  <a:gd name="connsiteX2" fmla="*/ 1023938 w 1865050"/>
                  <a:gd name="connsiteY2" fmla="*/ 3135312 h 3197345"/>
                  <a:gd name="connsiteX3" fmla="*/ 1847850 w 1865050"/>
                  <a:gd name="connsiteY3" fmla="*/ 2947987 h 3197345"/>
                  <a:gd name="connsiteX4" fmla="*/ 423863 w 1865050"/>
                  <a:gd name="connsiteY4" fmla="*/ 0 h 3197345"/>
                  <a:gd name="connsiteX0" fmla="*/ 423863 w 1889874"/>
                  <a:gd name="connsiteY0" fmla="*/ 0 h 3209229"/>
                  <a:gd name="connsiteX1" fmla="*/ 0 w 1889874"/>
                  <a:gd name="connsiteY1" fmla="*/ 876300 h 3209229"/>
                  <a:gd name="connsiteX2" fmla="*/ 1023938 w 1889874"/>
                  <a:gd name="connsiteY2" fmla="*/ 3135312 h 3209229"/>
                  <a:gd name="connsiteX3" fmla="*/ 1873250 w 1889874"/>
                  <a:gd name="connsiteY3" fmla="*/ 2967037 h 3209229"/>
                  <a:gd name="connsiteX4" fmla="*/ 423863 w 1889874"/>
                  <a:gd name="connsiteY4" fmla="*/ 0 h 3209229"/>
                  <a:gd name="connsiteX0" fmla="*/ 423863 w 1873250"/>
                  <a:gd name="connsiteY0" fmla="*/ 0 h 3135312"/>
                  <a:gd name="connsiteX1" fmla="*/ 0 w 1873250"/>
                  <a:gd name="connsiteY1" fmla="*/ 876300 h 3135312"/>
                  <a:gd name="connsiteX2" fmla="*/ 1023938 w 1873250"/>
                  <a:gd name="connsiteY2" fmla="*/ 3135312 h 3135312"/>
                  <a:gd name="connsiteX3" fmla="*/ 1873250 w 1873250"/>
                  <a:gd name="connsiteY3" fmla="*/ 2967037 h 3135312"/>
                  <a:gd name="connsiteX4" fmla="*/ 423863 w 1873250"/>
                  <a:gd name="connsiteY4" fmla="*/ 0 h 3135312"/>
                  <a:gd name="connsiteX0" fmla="*/ 423863 w 1873250"/>
                  <a:gd name="connsiteY0" fmla="*/ 0 h 3135312"/>
                  <a:gd name="connsiteX1" fmla="*/ 0 w 1873250"/>
                  <a:gd name="connsiteY1" fmla="*/ 876300 h 3135312"/>
                  <a:gd name="connsiteX2" fmla="*/ 1023938 w 1873250"/>
                  <a:gd name="connsiteY2" fmla="*/ 3135312 h 3135312"/>
                  <a:gd name="connsiteX3" fmla="*/ 1873250 w 1873250"/>
                  <a:gd name="connsiteY3" fmla="*/ 2967037 h 3135312"/>
                  <a:gd name="connsiteX4" fmla="*/ 423863 w 1873250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82077 w 1934639"/>
                  <a:gd name="connsiteY0" fmla="*/ 0 h 3135312"/>
                  <a:gd name="connsiteX1" fmla="*/ 0 w 1934639"/>
                  <a:gd name="connsiteY1" fmla="*/ 992728 h 3135312"/>
                  <a:gd name="connsiteX2" fmla="*/ 1082152 w 1934639"/>
                  <a:gd name="connsiteY2" fmla="*/ 3135312 h 3135312"/>
                  <a:gd name="connsiteX3" fmla="*/ 1934639 w 1934639"/>
                  <a:gd name="connsiteY3" fmla="*/ 2970212 h 3135312"/>
                  <a:gd name="connsiteX4" fmla="*/ 482077 w 1934639"/>
                  <a:gd name="connsiteY4" fmla="*/ 0 h 3135312"/>
                  <a:gd name="connsiteX0" fmla="*/ 482077 w 1987032"/>
                  <a:gd name="connsiteY0" fmla="*/ 0 h 3135312"/>
                  <a:gd name="connsiteX1" fmla="*/ 0 w 1987032"/>
                  <a:gd name="connsiteY1" fmla="*/ 992728 h 3135312"/>
                  <a:gd name="connsiteX2" fmla="*/ 1082152 w 1987032"/>
                  <a:gd name="connsiteY2" fmla="*/ 3135312 h 3135312"/>
                  <a:gd name="connsiteX3" fmla="*/ 1987032 w 1987032"/>
                  <a:gd name="connsiteY3" fmla="*/ 2993498 h 3135312"/>
                  <a:gd name="connsiteX4" fmla="*/ 482077 w 1987032"/>
                  <a:gd name="connsiteY4" fmla="*/ 0 h 3135312"/>
                  <a:gd name="connsiteX0" fmla="*/ 482077 w 1987032"/>
                  <a:gd name="connsiteY0" fmla="*/ 0 h 3029731"/>
                  <a:gd name="connsiteX1" fmla="*/ 0 w 1987032"/>
                  <a:gd name="connsiteY1" fmla="*/ 992728 h 3029731"/>
                  <a:gd name="connsiteX2" fmla="*/ 977367 w 1987032"/>
                  <a:gd name="connsiteY2" fmla="*/ 3018884 h 3029731"/>
                  <a:gd name="connsiteX3" fmla="*/ 1987032 w 1987032"/>
                  <a:gd name="connsiteY3" fmla="*/ 2993498 h 3029731"/>
                  <a:gd name="connsiteX4" fmla="*/ 482077 w 1987032"/>
                  <a:gd name="connsiteY4" fmla="*/ 0 h 3029731"/>
                  <a:gd name="connsiteX0" fmla="*/ 482077 w 1987032"/>
                  <a:gd name="connsiteY0" fmla="*/ 0 h 3046069"/>
                  <a:gd name="connsiteX1" fmla="*/ 0 w 1987032"/>
                  <a:gd name="connsiteY1" fmla="*/ 992728 h 3046069"/>
                  <a:gd name="connsiteX2" fmla="*/ 977367 w 1987032"/>
                  <a:gd name="connsiteY2" fmla="*/ 3018884 h 3046069"/>
                  <a:gd name="connsiteX3" fmla="*/ 1987032 w 1987032"/>
                  <a:gd name="connsiteY3" fmla="*/ 2993498 h 3046069"/>
                  <a:gd name="connsiteX4" fmla="*/ 482077 w 1987032"/>
                  <a:gd name="connsiteY4" fmla="*/ 0 h 3046069"/>
                  <a:gd name="connsiteX0" fmla="*/ 482077 w 1987032"/>
                  <a:gd name="connsiteY0" fmla="*/ 0 h 3033331"/>
                  <a:gd name="connsiteX1" fmla="*/ 0 w 1987032"/>
                  <a:gd name="connsiteY1" fmla="*/ 992728 h 3033331"/>
                  <a:gd name="connsiteX2" fmla="*/ 977367 w 1987032"/>
                  <a:gd name="connsiteY2" fmla="*/ 3018884 h 3033331"/>
                  <a:gd name="connsiteX3" fmla="*/ 1987032 w 1987032"/>
                  <a:gd name="connsiteY3" fmla="*/ 2993498 h 3033331"/>
                  <a:gd name="connsiteX4" fmla="*/ 482077 w 1987032"/>
                  <a:gd name="connsiteY4" fmla="*/ 0 h 3033331"/>
                  <a:gd name="connsiteX0" fmla="*/ 482077 w 1987032"/>
                  <a:gd name="connsiteY0" fmla="*/ 0 h 3033331"/>
                  <a:gd name="connsiteX1" fmla="*/ 0 w 1987032"/>
                  <a:gd name="connsiteY1" fmla="*/ 992728 h 3033331"/>
                  <a:gd name="connsiteX2" fmla="*/ 977367 w 1987032"/>
                  <a:gd name="connsiteY2" fmla="*/ 3018884 h 3033331"/>
                  <a:gd name="connsiteX3" fmla="*/ 1987032 w 1987032"/>
                  <a:gd name="connsiteY3" fmla="*/ 2993498 h 3033331"/>
                  <a:gd name="connsiteX4" fmla="*/ 482077 w 1987032"/>
                  <a:gd name="connsiteY4" fmla="*/ 0 h 303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7032" h="3033331">
                    <a:moveTo>
                      <a:pt x="482077" y="0"/>
                    </a:moveTo>
                    <a:lnTo>
                      <a:pt x="0" y="992728"/>
                    </a:lnTo>
                    <a:cubicBezTo>
                      <a:pt x="341313" y="1745732"/>
                      <a:pt x="636054" y="2265880"/>
                      <a:pt x="977367" y="3018884"/>
                    </a:cubicBezTo>
                    <a:cubicBezTo>
                      <a:pt x="1199605" y="3038998"/>
                      <a:pt x="1722971" y="3044295"/>
                      <a:pt x="1987032" y="2993498"/>
                    </a:cubicBezTo>
                    <a:cubicBezTo>
                      <a:pt x="1502845" y="2003427"/>
                      <a:pt x="373332" y="315124"/>
                      <a:pt x="482077" y="0"/>
                    </a:cubicBezTo>
                    <a:close/>
                  </a:path>
                </a:pathLst>
              </a:custGeom>
              <a:gradFill>
                <a:gsLst>
                  <a:gs pos="58000">
                    <a:srgbClr val="0072C1"/>
                  </a:gs>
                  <a:gs pos="31000">
                    <a:srgbClr val="0070C0"/>
                  </a:gs>
                  <a:gs pos="0">
                    <a:srgbClr val="00B0F0"/>
                  </a:gs>
                  <a:gs pos="100000">
                    <a:srgbClr val="00B0F0"/>
                  </a:gs>
                </a:gsLst>
                <a:lin ang="0" scaled="1"/>
              </a:gradFill>
              <a:ln>
                <a:noFill/>
              </a:ln>
              <a:effectLst>
                <a:outerShdw blurRad="101600" dist="38100" dir="18900000" algn="bl" rotWithShape="0">
                  <a:prstClr val="black">
                    <a:alpha val="5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3580319" y="4158612"/>
                <a:ext cx="1597308" cy="1796402"/>
              </a:xfrm>
              <a:custGeom>
                <a:avLst/>
                <a:gdLst>
                  <a:gd name="connsiteX0" fmla="*/ 423863 w 423863"/>
                  <a:gd name="connsiteY0" fmla="*/ 0 h 1595437"/>
                  <a:gd name="connsiteX1" fmla="*/ 0 w 423863"/>
                  <a:gd name="connsiteY1" fmla="*/ 876300 h 1595437"/>
                  <a:gd name="connsiteX2" fmla="*/ 328613 w 423863"/>
                  <a:gd name="connsiteY2" fmla="*/ 1595437 h 1595437"/>
                  <a:gd name="connsiteX0" fmla="*/ 423863 w 423863"/>
                  <a:gd name="connsiteY0" fmla="*/ 0 h 1595437"/>
                  <a:gd name="connsiteX1" fmla="*/ 0 w 423863"/>
                  <a:gd name="connsiteY1" fmla="*/ 876300 h 1595437"/>
                  <a:gd name="connsiteX2" fmla="*/ 328613 w 423863"/>
                  <a:gd name="connsiteY2" fmla="*/ 1595437 h 1595437"/>
                  <a:gd name="connsiteX3" fmla="*/ 423863 w 423863"/>
                  <a:gd name="connsiteY3" fmla="*/ 0 h 1595437"/>
                  <a:gd name="connsiteX0" fmla="*/ 423863 w 1262063"/>
                  <a:gd name="connsiteY0" fmla="*/ 0 h 3119437"/>
                  <a:gd name="connsiteX1" fmla="*/ 0 w 1262063"/>
                  <a:gd name="connsiteY1" fmla="*/ 876300 h 3119437"/>
                  <a:gd name="connsiteX2" fmla="*/ 1262063 w 1262063"/>
                  <a:gd name="connsiteY2" fmla="*/ 3119437 h 3119437"/>
                  <a:gd name="connsiteX3" fmla="*/ 423863 w 1262063"/>
                  <a:gd name="connsiteY3" fmla="*/ 0 h 3119437"/>
                  <a:gd name="connsiteX0" fmla="*/ 423863 w 1861242"/>
                  <a:gd name="connsiteY0" fmla="*/ 0 h 3119437"/>
                  <a:gd name="connsiteX1" fmla="*/ 0 w 1861242"/>
                  <a:gd name="connsiteY1" fmla="*/ 876300 h 3119437"/>
                  <a:gd name="connsiteX2" fmla="*/ 1262063 w 1861242"/>
                  <a:gd name="connsiteY2" fmla="*/ 3119437 h 3119437"/>
                  <a:gd name="connsiteX3" fmla="*/ 1847850 w 1861242"/>
                  <a:gd name="connsiteY3" fmla="*/ 2947987 h 3119437"/>
                  <a:gd name="connsiteX4" fmla="*/ 423863 w 1861242"/>
                  <a:gd name="connsiteY4" fmla="*/ 0 h 3119437"/>
                  <a:gd name="connsiteX0" fmla="*/ 423863 w 1858497"/>
                  <a:gd name="connsiteY0" fmla="*/ 0 h 3135312"/>
                  <a:gd name="connsiteX1" fmla="*/ 0 w 1858497"/>
                  <a:gd name="connsiteY1" fmla="*/ 876300 h 3135312"/>
                  <a:gd name="connsiteX2" fmla="*/ 1023938 w 1858497"/>
                  <a:gd name="connsiteY2" fmla="*/ 3135312 h 3135312"/>
                  <a:gd name="connsiteX3" fmla="*/ 1847850 w 1858497"/>
                  <a:gd name="connsiteY3" fmla="*/ 2947987 h 3135312"/>
                  <a:gd name="connsiteX4" fmla="*/ 423863 w 1858497"/>
                  <a:gd name="connsiteY4" fmla="*/ 0 h 3135312"/>
                  <a:gd name="connsiteX0" fmla="*/ 423863 w 1865050"/>
                  <a:gd name="connsiteY0" fmla="*/ 0 h 3197345"/>
                  <a:gd name="connsiteX1" fmla="*/ 0 w 1865050"/>
                  <a:gd name="connsiteY1" fmla="*/ 876300 h 3197345"/>
                  <a:gd name="connsiteX2" fmla="*/ 1023938 w 1865050"/>
                  <a:gd name="connsiteY2" fmla="*/ 3135312 h 3197345"/>
                  <a:gd name="connsiteX3" fmla="*/ 1847850 w 1865050"/>
                  <a:gd name="connsiteY3" fmla="*/ 2947987 h 3197345"/>
                  <a:gd name="connsiteX4" fmla="*/ 423863 w 1865050"/>
                  <a:gd name="connsiteY4" fmla="*/ 0 h 3197345"/>
                  <a:gd name="connsiteX0" fmla="*/ 423863 w 1889874"/>
                  <a:gd name="connsiteY0" fmla="*/ 0 h 3209229"/>
                  <a:gd name="connsiteX1" fmla="*/ 0 w 1889874"/>
                  <a:gd name="connsiteY1" fmla="*/ 876300 h 3209229"/>
                  <a:gd name="connsiteX2" fmla="*/ 1023938 w 1889874"/>
                  <a:gd name="connsiteY2" fmla="*/ 3135312 h 3209229"/>
                  <a:gd name="connsiteX3" fmla="*/ 1873250 w 1889874"/>
                  <a:gd name="connsiteY3" fmla="*/ 2967037 h 3209229"/>
                  <a:gd name="connsiteX4" fmla="*/ 423863 w 1889874"/>
                  <a:gd name="connsiteY4" fmla="*/ 0 h 3209229"/>
                  <a:gd name="connsiteX0" fmla="*/ 423863 w 1873250"/>
                  <a:gd name="connsiteY0" fmla="*/ 0 h 3135312"/>
                  <a:gd name="connsiteX1" fmla="*/ 0 w 1873250"/>
                  <a:gd name="connsiteY1" fmla="*/ 876300 h 3135312"/>
                  <a:gd name="connsiteX2" fmla="*/ 1023938 w 1873250"/>
                  <a:gd name="connsiteY2" fmla="*/ 3135312 h 3135312"/>
                  <a:gd name="connsiteX3" fmla="*/ 1873250 w 1873250"/>
                  <a:gd name="connsiteY3" fmla="*/ 2967037 h 3135312"/>
                  <a:gd name="connsiteX4" fmla="*/ 423863 w 1873250"/>
                  <a:gd name="connsiteY4" fmla="*/ 0 h 3135312"/>
                  <a:gd name="connsiteX0" fmla="*/ 423863 w 1873250"/>
                  <a:gd name="connsiteY0" fmla="*/ 0 h 3135312"/>
                  <a:gd name="connsiteX1" fmla="*/ 0 w 1873250"/>
                  <a:gd name="connsiteY1" fmla="*/ 876300 h 3135312"/>
                  <a:gd name="connsiteX2" fmla="*/ 1023938 w 1873250"/>
                  <a:gd name="connsiteY2" fmla="*/ 3135312 h 3135312"/>
                  <a:gd name="connsiteX3" fmla="*/ 1873250 w 1873250"/>
                  <a:gd name="connsiteY3" fmla="*/ 2967037 h 3135312"/>
                  <a:gd name="connsiteX4" fmla="*/ 423863 w 1873250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82077 w 1934639"/>
                  <a:gd name="connsiteY0" fmla="*/ 0 h 3135312"/>
                  <a:gd name="connsiteX1" fmla="*/ 0 w 1934639"/>
                  <a:gd name="connsiteY1" fmla="*/ 992728 h 3135312"/>
                  <a:gd name="connsiteX2" fmla="*/ 1082152 w 1934639"/>
                  <a:gd name="connsiteY2" fmla="*/ 3135312 h 3135312"/>
                  <a:gd name="connsiteX3" fmla="*/ 1934639 w 1934639"/>
                  <a:gd name="connsiteY3" fmla="*/ 2970212 h 3135312"/>
                  <a:gd name="connsiteX4" fmla="*/ 482077 w 1934639"/>
                  <a:gd name="connsiteY4" fmla="*/ 0 h 3135312"/>
                  <a:gd name="connsiteX0" fmla="*/ 482077 w 1987032"/>
                  <a:gd name="connsiteY0" fmla="*/ 0 h 3135312"/>
                  <a:gd name="connsiteX1" fmla="*/ 0 w 1987032"/>
                  <a:gd name="connsiteY1" fmla="*/ 992728 h 3135312"/>
                  <a:gd name="connsiteX2" fmla="*/ 1082152 w 1987032"/>
                  <a:gd name="connsiteY2" fmla="*/ 3135312 h 3135312"/>
                  <a:gd name="connsiteX3" fmla="*/ 1987032 w 1987032"/>
                  <a:gd name="connsiteY3" fmla="*/ 2993498 h 3135312"/>
                  <a:gd name="connsiteX4" fmla="*/ 482077 w 1987032"/>
                  <a:gd name="connsiteY4" fmla="*/ 0 h 3135312"/>
                  <a:gd name="connsiteX0" fmla="*/ 482077 w 1987032"/>
                  <a:gd name="connsiteY0" fmla="*/ 0 h 3029731"/>
                  <a:gd name="connsiteX1" fmla="*/ 0 w 1987032"/>
                  <a:gd name="connsiteY1" fmla="*/ 992728 h 3029731"/>
                  <a:gd name="connsiteX2" fmla="*/ 977367 w 1987032"/>
                  <a:gd name="connsiteY2" fmla="*/ 3018884 h 3029731"/>
                  <a:gd name="connsiteX3" fmla="*/ 1987032 w 1987032"/>
                  <a:gd name="connsiteY3" fmla="*/ 2993498 h 3029731"/>
                  <a:gd name="connsiteX4" fmla="*/ 482077 w 1987032"/>
                  <a:gd name="connsiteY4" fmla="*/ 0 h 3029731"/>
                  <a:gd name="connsiteX0" fmla="*/ 482077 w 1987032"/>
                  <a:gd name="connsiteY0" fmla="*/ 0 h 3046069"/>
                  <a:gd name="connsiteX1" fmla="*/ 0 w 1987032"/>
                  <a:gd name="connsiteY1" fmla="*/ 992728 h 3046069"/>
                  <a:gd name="connsiteX2" fmla="*/ 977367 w 1987032"/>
                  <a:gd name="connsiteY2" fmla="*/ 3018884 h 3046069"/>
                  <a:gd name="connsiteX3" fmla="*/ 1987032 w 1987032"/>
                  <a:gd name="connsiteY3" fmla="*/ 2993498 h 3046069"/>
                  <a:gd name="connsiteX4" fmla="*/ 482077 w 1987032"/>
                  <a:gd name="connsiteY4" fmla="*/ 0 h 3046069"/>
                  <a:gd name="connsiteX0" fmla="*/ 482077 w 1987032"/>
                  <a:gd name="connsiteY0" fmla="*/ 0 h 3033331"/>
                  <a:gd name="connsiteX1" fmla="*/ 0 w 1987032"/>
                  <a:gd name="connsiteY1" fmla="*/ 992728 h 3033331"/>
                  <a:gd name="connsiteX2" fmla="*/ 977367 w 1987032"/>
                  <a:gd name="connsiteY2" fmla="*/ 3018884 h 3033331"/>
                  <a:gd name="connsiteX3" fmla="*/ 1987032 w 1987032"/>
                  <a:gd name="connsiteY3" fmla="*/ 2993498 h 3033331"/>
                  <a:gd name="connsiteX4" fmla="*/ 482077 w 1987032"/>
                  <a:gd name="connsiteY4" fmla="*/ 0 h 3033331"/>
                  <a:gd name="connsiteX0" fmla="*/ 482077 w 1987032"/>
                  <a:gd name="connsiteY0" fmla="*/ 0 h 3033331"/>
                  <a:gd name="connsiteX1" fmla="*/ 0 w 1987032"/>
                  <a:gd name="connsiteY1" fmla="*/ 992728 h 3033331"/>
                  <a:gd name="connsiteX2" fmla="*/ 977367 w 1987032"/>
                  <a:gd name="connsiteY2" fmla="*/ 3018884 h 3033331"/>
                  <a:gd name="connsiteX3" fmla="*/ 1987032 w 1987032"/>
                  <a:gd name="connsiteY3" fmla="*/ 2993498 h 3033331"/>
                  <a:gd name="connsiteX4" fmla="*/ 482077 w 1987032"/>
                  <a:gd name="connsiteY4" fmla="*/ 0 h 3033331"/>
                  <a:gd name="connsiteX0" fmla="*/ 482077 w 2032828"/>
                  <a:gd name="connsiteY0" fmla="*/ 0 h 3021188"/>
                  <a:gd name="connsiteX1" fmla="*/ 0 w 2032828"/>
                  <a:gd name="connsiteY1" fmla="*/ 992728 h 3021188"/>
                  <a:gd name="connsiteX2" fmla="*/ 977367 w 2032828"/>
                  <a:gd name="connsiteY2" fmla="*/ 3018884 h 3021188"/>
                  <a:gd name="connsiteX3" fmla="*/ 2032828 w 2032828"/>
                  <a:gd name="connsiteY3" fmla="*/ 2871376 h 3021188"/>
                  <a:gd name="connsiteX4" fmla="*/ 482077 w 2032828"/>
                  <a:gd name="connsiteY4" fmla="*/ 0 h 3021188"/>
                  <a:gd name="connsiteX0" fmla="*/ 482077 w 2032828"/>
                  <a:gd name="connsiteY0" fmla="*/ 0 h 3021327"/>
                  <a:gd name="connsiteX1" fmla="*/ 0 w 2032828"/>
                  <a:gd name="connsiteY1" fmla="*/ 992728 h 3021327"/>
                  <a:gd name="connsiteX2" fmla="*/ 977367 w 2032828"/>
                  <a:gd name="connsiteY2" fmla="*/ 3018884 h 3021327"/>
                  <a:gd name="connsiteX3" fmla="*/ 2032828 w 2032828"/>
                  <a:gd name="connsiteY3" fmla="*/ 2879010 h 3021327"/>
                  <a:gd name="connsiteX4" fmla="*/ 482077 w 2032828"/>
                  <a:gd name="connsiteY4" fmla="*/ 0 h 3021327"/>
                  <a:gd name="connsiteX0" fmla="*/ 482077 w 2032828"/>
                  <a:gd name="connsiteY0" fmla="*/ 0 h 2887816"/>
                  <a:gd name="connsiteX1" fmla="*/ 0 w 2032828"/>
                  <a:gd name="connsiteY1" fmla="*/ 992728 h 2887816"/>
                  <a:gd name="connsiteX2" fmla="*/ 729307 w 2032828"/>
                  <a:gd name="connsiteY2" fmla="*/ 2725027 h 2887816"/>
                  <a:gd name="connsiteX3" fmla="*/ 2032828 w 2032828"/>
                  <a:gd name="connsiteY3" fmla="*/ 2879010 h 2887816"/>
                  <a:gd name="connsiteX4" fmla="*/ 482077 w 2032828"/>
                  <a:gd name="connsiteY4" fmla="*/ 0 h 2887816"/>
                  <a:gd name="connsiteX0" fmla="*/ 482077 w 2032828"/>
                  <a:gd name="connsiteY0" fmla="*/ 0 h 2889952"/>
                  <a:gd name="connsiteX1" fmla="*/ 0 w 2032828"/>
                  <a:gd name="connsiteY1" fmla="*/ 992728 h 2889952"/>
                  <a:gd name="connsiteX2" fmla="*/ 729307 w 2032828"/>
                  <a:gd name="connsiteY2" fmla="*/ 2725027 h 2889952"/>
                  <a:gd name="connsiteX3" fmla="*/ 2032828 w 2032828"/>
                  <a:gd name="connsiteY3" fmla="*/ 2879010 h 2889952"/>
                  <a:gd name="connsiteX4" fmla="*/ 482077 w 2032828"/>
                  <a:gd name="connsiteY4" fmla="*/ 0 h 2889952"/>
                  <a:gd name="connsiteX0" fmla="*/ 482077 w 2032828"/>
                  <a:gd name="connsiteY0" fmla="*/ 0 h 2883264"/>
                  <a:gd name="connsiteX1" fmla="*/ 0 w 2032828"/>
                  <a:gd name="connsiteY1" fmla="*/ 992728 h 2883264"/>
                  <a:gd name="connsiteX2" fmla="*/ 729307 w 2032828"/>
                  <a:gd name="connsiteY2" fmla="*/ 2725027 h 2883264"/>
                  <a:gd name="connsiteX3" fmla="*/ 2032828 w 2032828"/>
                  <a:gd name="connsiteY3" fmla="*/ 2879010 h 2883264"/>
                  <a:gd name="connsiteX4" fmla="*/ 482077 w 2032828"/>
                  <a:gd name="connsiteY4" fmla="*/ 0 h 2883264"/>
                  <a:gd name="connsiteX0" fmla="*/ 611833 w 2162584"/>
                  <a:gd name="connsiteY0" fmla="*/ 0 h 2883264"/>
                  <a:gd name="connsiteX1" fmla="*/ 0 w 2162584"/>
                  <a:gd name="connsiteY1" fmla="*/ 1236973 h 2883264"/>
                  <a:gd name="connsiteX2" fmla="*/ 859063 w 2162584"/>
                  <a:gd name="connsiteY2" fmla="*/ 2725027 h 2883264"/>
                  <a:gd name="connsiteX3" fmla="*/ 2162584 w 2162584"/>
                  <a:gd name="connsiteY3" fmla="*/ 2879010 h 2883264"/>
                  <a:gd name="connsiteX4" fmla="*/ 611833 w 2162584"/>
                  <a:gd name="connsiteY4" fmla="*/ 0 h 2883264"/>
                  <a:gd name="connsiteX0" fmla="*/ 611833 w 2162584"/>
                  <a:gd name="connsiteY0" fmla="*/ 0 h 2883264"/>
                  <a:gd name="connsiteX1" fmla="*/ 0 w 2162584"/>
                  <a:gd name="connsiteY1" fmla="*/ 1236973 h 2883264"/>
                  <a:gd name="connsiteX2" fmla="*/ 859063 w 2162584"/>
                  <a:gd name="connsiteY2" fmla="*/ 2725027 h 2883264"/>
                  <a:gd name="connsiteX3" fmla="*/ 2162584 w 2162584"/>
                  <a:gd name="connsiteY3" fmla="*/ 2879010 h 2883264"/>
                  <a:gd name="connsiteX4" fmla="*/ 611833 w 2162584"/>
                  <a:gd name="connsiteY4" fmla="*/ 0 h 2883264"/>
                  <a:gd name="connsiteX0" fmla="*/ 1043490 w 2594241"/>
                  <a:gd name="connsiteY0" fmla="*/ 0 h 2879922"/>
                  <a:gd name="connsiteX1" fmla="*/ 431657 w 2594241"/>
                  <a:gd name="connsiteY1" fmla="*/ 1236973 h 2879922"/>
                  <a:gd name="connsiteX2" fmla="*/ 69497 w 2594241"/>
                  <a:gd name="connsiteY2" fmla="*/ 2221273 h 2879922"/>
                  <a:gd name="connsiteX3" fmla="*/ 2594241 w 2594241"/>
                  <a:gd name="connsiteY3" fmla="*/ 2879010 h 2879922"/>
                  <a:gd name="connsiteX4" fmla="*/ 1043490 w 2594241"/>
                  <a:gd name="connsiteY4" fmla="*/ 0 h 2879922"/>
                  <a:gd name="connsiteX0" fmla="*/ 1029093 w 2579844"/>
                  <a:gd name="connsiteY0" fmla="*/ 0 h 2879903"/>
                  <a:gd name="connsiteX1" fmla="*/ 417260 w 2579844"/>
                  <a:gd name="connsiteY1" fmla="*/ 1236973 h 2879903"/>
                  <a:gd name="connsiteX2" fmla="*/ 70366 w 2579844"/>
                  <a:gd name="connsiteY2" fmla="*/ 2206008 h 2879903"/>
                  <a:gd name="connsiteX3" fmla="*/ 2579844 w 2579844"/>
                  <a:gd name="connsiteY3" fmla="*/ 2879010 h 2879903"/>
                  <a:gd name="connsiteX4" fmla="*/ 1029093 w 2579844"/>
                  <a:gd name="connsiteY4" fmla="*/ 0 h 2879903"/>
                  <a:gd name="connsiteX0" fmla="*/ 1065129 w 2615880"/>
                  <a:gd name="connsiteY0" fmla="*/ 0 h 2879892"/>
                  <a:gd name="connsiteX1" fmla="*/ 453296 w 2615880"/>
                  <a:gd name="connsiteY1" fmla="*/ 1236973 h 2879892"/>
                  <a:gd name="connsiteX2" fmla="*/ 68238 w 2615880"/>
                  <a:gd name="connsiteY2" fmla="*/ 2198376 h 2879892"/>
                  <a:gd name="connsiteX3" fmla="*/ 2615880 w 2615880"/>
                  <a:gd name="connsiteY3" fmla="*/ 2879010 h 2879892"/>
                  <a:gd name="connsiteX4" fmla="*/ 1065129 w 2615880"/>
                  <a:gd name="connsiteY4" fmla="*/ 0 h 2879892"/>
                  <a:gd name="connsiteX0" fmla="*/ 1010006 w 2560757"/>
                  <a:gd name="connsiteY0" fmla="*/ 0 h 2879892"/>
                  <a:gd name="connsiteX1" fmla="*/ 398173 w 2560757"/>
                  <a:gd name="connsiteY1" fmla="*/ 1236973 h 2879892"/>
                  <a:gd name="connsiteX2" fmla="*/ 13115 w 2560757"/>
                  <a:gd name="connsiteY2" fmla="*/ 2198376 h 2879892"/>
                  <a:gd name="connsiteX3" fmla="*/ 2560757 w 2560757"/>
                  <a:gd name="connsiteY3" fmla="*/ 2879010 h 2879892"/>
                  <a:gd name="connsiteX4" fmla="*/ 1010006 w 2560757"/>
                  <a:gd name="connsiteY4" fmla="*/ 0 h 2879892"/>
                  <a:gd name="connsiteX0" fmla="*/ 996891 w 2547642"/>
                  <a:gd name="connsiteY0" fmla="*/ 0 h 2879892"/>
                  <a:gd name="connsiteX1" fmla="*/ 0 w 2547642"/>
                  <a:gd name="connsiteY1" fmla="*/ 2198376 h 2879892"/>
                  <a:gd name="connsiteX2" fmla="*/ 2547642 w 2547642"/>
                  <a:gd name="connsiteY2" fmla="*/ 2879010 h 2879892"/>
                  <a:gd name="connsiteX3" fmla="*/ 996891 w 2547642"/>
                  <a:gd name="connsiteY3" fmla="*/ 0 h 2879892"/>
                  <a:gd name="connsiteX0" fmla="*/ 1004524 w 2555275"/>
                  <a:gd name="connsiteY0" fmla="*/ 0 h 2879809"/>
                  <a:gd name="connsiteX1" fmla="*/ 0 w 2555275"/>
                  <a:gd name="connsiteY1" fmla="*/ 2129682 h 2879809"/>
                  <a:gd name="connsiteX2" fmla="*/ 2555275 w 2555275"/>
                  <a:gd name="connsiteY2" fmla="*/ 2879010 h 2879809"/>
                  <a:gd name="connsiteX3" fmla="*/ 1004524 w 2555275"/>
                  <a:gd name="connsiteY3" fmla="*/ 0 h 2879809"/>
                  <a:gd name="connsiteX0" fmla="*/ 1004526 w 2555277"/>
                  <a:gd name="connsiteY0" fmla="*/ 0 h 2880559"/>
                  <a:gd name="connsiteX1" fmla="*/ 2 w 2555277"/>
                  <a:gd name="connsiteY1" fmla="*/ 2129682 h 2880559"/>
                  <a:gd name="connsiteX2" fmla="*/ 2555277 w 2555277"/>
                  <a:gd name="connsiteY2" fmla="*/ 2879010 h 2880559"/>
                  <a:gd name="connsiteX3" fmla="*/ 1004526 w 2555277"/>
                  <a:gd name="connsiteY3" fmla="*/ 0 h 2880559"/>
                  <a:gd name="connsiteX0" fmla="*/ 1050322 w 2601073"/>
                  <a:gd name="connsiteY0" fmla="*/ 0 h 2880445"/>
                  <a:gd name="connsiteX1" fmla="*/ 2 w 2601073"/>
                  <a:gd name="connsiteY1" fmla="*/ 2099151 h 2880445"/>
                  <a:gd name="connsiteX2" fmla="*/ 2601073 w 2601073"/>
                  <a:gd name="connsiteY2" fmla="*/ 2879010 h 2880445"/>
                  <a:gd name="connsiteX3" fmla="*/ 1050322 w 2601073"/>
                  <a:gd name="connsiteY3" fmla="*/ 0 h 2880445"/>
                  <a:gd name="connsiteX0" fmla="*/ 1050324 w 2601075"/>
                  <a:gd name="connsiteY0" fmla="*/ 0 h 2879794"/>
                  <a:gd name="connsiteX1" fmla="*/ 4 w 2601075"/>
                  <a:gd name="connsiteY1" fmla="*/ 2099151 h 2879794"/>
                  <a:gd name="connsiteX2" fmla="*/ 2601075 w 2601075"/>
                  <a:gd name="connsiteY2" fmla="*/ 2879010 h 2879794"/>
                  <a:gd name="connsiteX3" fmla="*/ 1050324 w 2601075"/>
                  <a:gd name="connsiteY3" fmla="*/ 0 h 2879794"/>
                  <a:gd name="connsiteX0" fmla="*/ 1050321 w 2601072"/>
                  <a:gd name="connsiteY0" fmla="*/ 0 h 2879712"/>
                  <a:gd name="connsiteX1" fmla="*/ 1 w 2601072"/>
                  <a:gd name="connsiteY1" fmla="*/ 2099151 h 2879712"/>
                  <a:gd name="connsiteX2" fmla="*/ 2601072 w 2601072"/>
                  <a:gd name="connsiteY2" fmla="*/ 2879010 h 2879712"/>
                  <a:gd name="connsiteX3" fmla="*/ 1050321 w 2601072"/>
                  <a:gd name="connsiteY3" fmla="*/ 0 h 2879712"/>
                  <a:gd name="connsiteX0" fmla="*/ 1050319 w 2601070"/>
                  <a:gd name="connsiteY0" fmla="*/ 0 h 2879978"/>
                  <a:gd name="connsiteX1" fmla="*/ -1 w 2601070"/>
                  <a:gd name="connsiteY1" fmla="*/ 2099151 h 2879978"/>
                  <a:gd name="connsiteX2" fmla="*/ 2601070 w 2601070"/>
                  <a:gd name="connsiteY2" fmla="*/ 2879010 h 2879978"/>
                  <a:gd name="connsiteX3" fmla="*/ 1050319 w 2601070"/>
                  <a:gd name="connsiteY3" fmla="*/ 0 h 2879978"/>
                  <a:gd name="connsiteX0" fmla="*/ 989259 w 2540010"/>
                  <a:gd name="connsiteY0" fmla="*/ 0 h 2879712"/>
                  <a:gd name="connsiteX1" fmla="*/ 0 w 2540010"/>
                  <a:gd name="connsiteY1" fmla="*/ 1977029 h 2879712"/>
                  <a:gd name="connsiteX2" fmla="*/ 2540010 w 2540010"/>
                  <a:gd name="connsiteY2" fmla="*/ 2879010 h 2879712"/>
                  <a:gd name="connsiteX3" fmla="*/ 989259 w 2540010"/>
                  <a:gd name="connsiteY3" fmla="*/ 0 h 2879712"/>
                  <a:gd name="connsiteX0" fmla="*/ 1004366 w 2555117"/>
                  <a:gd name="connsiteY0" fmla="*/ 0 h 2879592"/>
                  <a:gd name="connsiteX1" fmla="*/ 15107 w 2555117"/>
                  <a:gd name="connsiteY1" fmla="*/ 1977029 h 2879592"/>
                  <a:gd name="connsiteX2" fmla="*/ 2555117 w 2555117"/>
                  <a:gd name="connsiteY2" fmla="*/ 2879010 h 2879592"/>
                  <a:gd name="connsiteX3" fmla="*/ 1004366 w 2555117"/>
                  <a:gd name="connsiteY3" fmla="*/ 0 h 2879592"/>
                  <a:gd name="connsiteX0" fmla="*/ 1009182 w 2559933"/>
                  <a:gd name="connsiteY0" fmla="*/ 0 h 2879010"/>
                  <a:gd name="connsiteX1" fmla="*/ 19923 w 2559933"/>
                  <a:gd name="connsiteY1" fmla="*/ 1977029 h 2879010"/>
                  <a:gd name="connsiteX2" fmla="*/ 2559933 w 2559933"/>
                  <a:gd name="connsiteY2" fmla="*/ 2879010 h 2879010"/>
                  <a:gd name="connsiteX3" fmla="*/ 1009182 w 2559933"/>
                  <a:gd name="connsiteY3" fmla="*/ 0 h 287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9933" h="2879010">
                    <a:moveTo>
                      <a:pt x="1009182" y="0"/>
                    </a:moveTo>
                    <a:lnTo>
                      <a:pt x="19923" y="1977029"/>
                    </a:lnTo>
                    <a:cubicBezTo>
                      <a:pt x="-181451" y="2386407"/>
                      <a:pt x="1177688" y="2845848"/>
                      <a:pt x="2559933" y="2879010"/>
                    </a:cubicBezTo>
                    <a:cubicBezTo>
                      <a:pt x="1999419" y="2011061"/>
                      <a:pt x="932065" y="259821"/>
                      <a:pt x="1009182" y="0"/>
                    </a:cubicBezTo>
                    <a:close/>
                  </a:path>
                </a:pathLst>
              </a:custGeom>
              <a:gradFill>
                <a:gsLst>
                  <a:gs pos="46000">
                    <a:srgbClr val="92D050"/>
                  </a:gs>
                  <a:gs pos="0">
                    <a:srgbClr val="46BC26"/>
                  </a:gs>
                  <a:gs pos="100000">
                    <a:srgbClr val="46BC26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623151" y="2234499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3200" b="1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01348" y="2825603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51389" y="346277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539384" y="4120396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541365" y="2228377"/>
                <a:ext cx="2133600" cy="57959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remove this text to enter your own text.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827149" y="2815161"/>
                <a:ext cx="2133600" cy="57959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remove this text to enter your own text.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087113" y="3485709"/>
                <a:ext cx="2133600" cy="57959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remove this text to enter your own text.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95623" y="4118630"/>
                <a:ext cx="2133600" cy="57959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remove this text to enter your own text.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3660000">
                <a:off x="3524076" y="5118969"/>
                <a:ext cx="1666601" cy="37377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8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</a:t>
                </a: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 rot="3798404">
            <a:off x="4540925" y="3670470"/>
            <a:ext cx="2440071" cy="45226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51" name="TextBox 50"/>
          <p:cNvSpPr txBox="1"/>
          <p:nvPr/>
        </p:nvSpPr>
        <p:spPr>
          <a:xfrm rot="3720000">
            <a:off x="3939384" y="4075446"/>
            <a:ext cx="2440071" cy="45226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52" name="TextBox 51"/>
          <p:cNvSpPr txBox="1"/>
          <p:nvPr/>
        </p:nvSpPr>
        <p:spPr>
          <a:xfrm rot="3660000">
            <a:off x="3311121" y="4511177"/>
            <a:ext cx="2440071" cy="45226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</p:spTree>
    <p:extLst>
      <p:ext uri="{BB962C8B-B14F-4D97-AF65-F5344CB8AC3E}">
        <p14:creationId xmlns:p14="http://schemas.microsoft.com/office/powerpoint/2010/main" val="40688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Cone Staircase Diagram - </a:t>
            </a:r>
            <a:r>
              <a:rPr lang="en-US" dirty="0" smtClean="0"/>
              <a:t>3 </a:t>
            </a:r>
            <a:r>
              <a:rPr lang="en-US" dirty="0"/>
              <a:t>Steps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11497" y="1533144"/>
            <a:ext cx="7043359" cy="5163312"/>
            <a:chOff x="3622697" y="1981200"/>
            <a:chExt cx="5820958" cy="4267200"/>
          </a:xfrm>
        </p:grpSpPr>
        <p:sp>
          <p:nvSpPr>
            <p:cNvPr id="32" name="Oval 31"/>
            <p:cNvSpPr/>
            <p:nvPr/>
          </p:nvSpPr>
          <p:spPr>
            <a:xfrm>
              <a:off x="3705405" y="5458449"/>
              <a:ext cx="3121106" cy="789951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622697" y="1981200"/>
              <a:ext cx="5820958" cy="3735739"/>
              <a:chOff x="3622697" y="2228377"/>
              <a:chExt cx="5820958" cy="3735739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4954401" y="2783149"/>
                <a:ext cx="154967" cy="258975"/>
              </a:xfrm>
              <a:custGeom>
                <a:avLst/>
                <a:gdLst>
                  <a:gd name="connsiteX0" fmla="*/ 0 w 165100"/>
                  <a:gd name="connsiteY0" fmla="*/ 298450 h 298450"/>
                  <a:gd name="connsiteX1" fmla="*/ 165100 w 165100"/>
                  <a:gd name="connsiteY1" fmla="*/ 0 h 298450"/>
                  <a:gd name="connsiteX2" fmla="*/ 139700 w 165100"/>
                  <a:gd name="connsiteY2" fmla="*/ 196850 h 298450"/>
                  <a:gd name="connsiteX3" fmla="*/ 0 w 165100"/>
                  <a:gd name="connsiteY3" fmla="*/ 298450 h 298450"/>
                  <a:gd name="connsiteX0" fmla="*/ 0 w 162719"/>
                  <a:gd name="connsiteY0" fmla="*/ 269875 h 269875"/>
                  <a:gd name="connsiteX1" fmla="*/ 162719 w 162719"/>
                  <a:gd name="connsiteY1" fmla="*/ 0 h 269875"/>
                  <a:gd name="connsiteX2" fmla="*/ 139700 w 162719"/>
                  <a:gd name="connsiteY2" fmla="*/ 168275 h 269875"/>
                  <a:gd name="connsiteX3" fmla="*/ 0 w 162719"/>
                  <a:gd name="connsiteY3" fmla="*/ 269875 h 269875"/>
                  <a:gd name="connsiteX0" fmla="*/ 0 w 162719"/>
                  <a:gd name="connsiteY0" fmla="*/ 270450 h 270450"/>
                  <a:gd name="connsiteX1" fmla="*/ 162719 w 162719"/>
                  <a:gd name="connsiteY1" fmla="*/ 575 h 270450"/>
                  <a:gd name="connsiteX2" fmla="*/ 139700 w 162719"/>
                  <a:gd name="connsiteY2" fmla="*/ 168850 h 270450"/>
                  <a:gd name="connsiteX3" fmla="*/ 0 w 162719"/>
                  <a:gd name="connsiteY3" fmla="*/ 270450 h 270450"/>
                  <a:gd name="connsiteX0" fmla="*/ 0 w 136525"/>
                  <a:gd name="connsiteY0" fmla="*/ 256206 h 256206"/>
                  <a:gd name="connsiteX1" fmla="*/ 136525 w 136525"/>
                  <a:gd name="connsiteY1" fmla="*/ 618 h 256206"/>
                  <a:gd name="connsiteX2" fmla="*/ 113506 w 136525"/>
                  <a:gd name="connsiteY2" fmla="*/ 168893 h 256206"/>
                  <a:gd name="connsiteX3" fmla="*/ 0 w 136525"/>
                  <a:gd name="connsiteY3" fmla="*/ 256206 h 256206"/>
                  <a:gd name="connsiteX0" fmla="*/ 18442 w 154967"/>
                  <a:gd name="connsiteY0" fmla="*/ 258975 h 258975"/>
                  <a:gd name="connsiteX1" fmla="*/ 154967 w 154967"/>
                  <a:gd name="connsiteY1" fmla="*/ 3387 h 258975"/>
                  <a:gd name="connsiteX2" fmla="*/ 131948 w 154967"/>
                  <a:gd name="connsiteY2" fmla="*/ 171662 h 258975"/>
                  <a:gd name="connsiteX3" fmla="*/ 18442 w 154967"/>
                  <a:gd name="connsiteY3" fmla="*/ 258975 h 25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967" h="258975">
                    <a:moveTo>
                      <a:pt x="18442" y="258975"/>
                    </a:moveTo>
                    <a:cubicBezTo>
                      <a:pt x="-48762" y="-52"/>
                      <a:pt x="84059" y="-9049"/>
                      <a:pt x="154967" y="3387"/>
                    </a:cubicBezTo>
                    <a:lnTo>
                      <a:pt x="131948" y="171662"/>
                    </a:lnTo>
                    <a:lnTo>
                      <a:pt x="18442" y="258975"/>
                    </a:lnTo>
                    <a:close/>
                  </a:path>
                </a:pathLst>
              </a:custGeom>
              <a:solidFill>
                <a:srgbClr val="742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308597" y="2286000"/>
                <a:ext cx="1280160" cy="662939"/>
              </a:xfrm>
              <a:custGeom>
                <a:avLst/>
                <a:gdLst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1280160 w 1280160"/>
                  <a:gd name="connsiteY2" fmla="*/ 662939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1523 w 1280160"/>
                  <a:gd name="connsiteY2" fmla="*/ 61055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160" h="662939">
                    <a:moveTo>
                      <a:pt x="0" y="0"/>
                    </a:moveTo>
                    <a:lnTo>
                      <a:pt x="1280160" y="0"/>
                    </a:lnTo>
                    <a:cubicBezTo>
                      <a:pt x="1061879" y="128905"/>
                      <a:pt x="788828" y="426879"/>
                      <a:pt x="727709" y="629602"/>
                    </a:cubicBezTo>
                    <a:lnTo>
                      <a:pt x="0" y="66293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720C0C"/>
                  </a:gs>
                  <a:gs pos="100000">
                    <a:srgbClr val="F01C1C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8" name="Rounded Rectangle 17"/>
              <p:cNvSpPr/>
              <p:nvPr/>
            </p:nvSpPr>
            <p:spPr>
              <a:xfrm>
                <a:off x="5177628" y="2787312"/>
                <a:ext cx="4266026" cy="560736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  <a:effectLst>
                <a:outerShdw blurRad="114300" dist="114300" dir="16200000" sx="87000" sy="87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9"/>
              <p:cNvSpPr/>
              <p:nvPr/>
            </p:nvSpPr>
            <p:spPr>
              <a:xfrm>
                <a:off x="5491163" y="2780983"/>
                <a:ext cx="1501490" cy="777556"/>
              </a:xfrm>
              <a:custGeom>
                <a:avLst/>
                <a:gdLst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1280160 w 1280160"/>
                  <a:gd name="connsiteY2" fmla="*/ 662939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1523 w 1280160"/>
                  <a:gd name="connsiteY2" fmla="*/ 61055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60192 w 1280160"/>
                  <a:gd name="connsiteY2" fmla="*/ 62757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160" h="662939">
                    <a:moveTo>
                      <a:pt x="0" y="0"/>
                    </a:moveTo>
                    <a:lnTo>
                      <a:pt x="1280160" y="0"/>
                    </a:lnTo>
                    <a:cubicBezTo>
                      <a:pt x="1061879" y="128905"/>
                      <a:pt x="821311" y="424849"/>
                      <a:pt x="760192" y="627572"/>
                    </a:cubicBezTo>
                    <a:lnTo>
                      <a:pt x="0" y="66293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D67A00"/>
                  </a:gs>
                  <a:gs pos="100000">
                    <a:srgbClr val="FFC000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9" name="Rounded Rectangle 18"/>
              <p:cNvSpPr/>
              <p:nvPr/>
            </p:nvSpPr>
            <p:spPr>
              <a:xfrm>
                <a:off x="5424385" y="3446382"/>
                <a:ext cx="4019269" cy="560736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  <a:effectLst>
                <a:outerShdw blurRad="114300" dist="114300" dir="16200000" sx="87000" sy="87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9"/>
              <p:cNvSpPr/>
              <p:nvPr/>
            </p:nvSpPr>
            <p:spPr>
              <a:xfrm>
                <a:off x="5829298" y="3443921"/>
                <a:ext cx="1513757" cy="783909"/>
              </a:xfrm>
              <a:custGeom>
                <a:avLst/>
                <a:gdLst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1280160 w 1280160"/>
                  <a:gd name="connsiteY2" fmla="*/ 662939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1523 w 1280160"/>
                  <a:gd name="connsiteY2" fmla="*/ 61055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75335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58666 w 1280160"/>
                  <a:gd name="connsiteY2" fmla="*/ 636746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27709 w 1280160"/>
                  <a:gd name="connsiteY2" fmla="*/ 62960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  <a:gd name="connsiteX0" fmla="*/ 0 w 1280160"/>
                  <a:gd name="connsiteY0" fmla="*/ 0 h 662939"/>
                  <a:gd name="connsiteX1" fmla="*/ 1280160 w 1280160"/>
                  <a:gd name="connsiteY1" fmla="*/ 0 h 662939"/>
                  <a:gd name="connsiteX2" fmla="*/ 760192 w 1280160"/>
                  <a:gd name="connsiteY2" fmla="*/ 627572 h 662939"/>
                  <a:gd name="connsiteX3" fmla="*/ 0 w 1280160"/>
                  <a:gd name="connsiteY3" fmla="*/ 662939 h 662939"/>
                  <a:gd name="connsiteX4" fmla="*/ 0 w 1280160"/>
                  <a:gd name="connsiteY4" fmla="*/ 0 h 6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160" h="662939">
                    <a:moveTo>
                      <a:pt x="0" y="0"/>
                    </a:moveTo>
                    <a:lnTo>
                      <a:pt x="1280160" y="0"/>
                    </a:lnTo>
                    <a:cubicBezTo>
                      <a:pt x="1061879" y="128905"/>
                      <a:pt x="821311" y="424849"/>
                      <a:pt x="760192" y="627572"/>
                    </a:cubicBezTo>
                    <a:lnTo>
                      <a:pt x="0" y="66293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ounded Rectangle 19"/>
              <p:cNvSpPr/>
              <p:nvPr/>
            </p:nvSpPr>
            <p:spPr>
              <a:xfrm>
                <a:off x="5558626" y="4103486"/>
                <a:ext cx="3885029" cy="560736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  <a:effectLst>
                <a:outerShdw blurRad="114300" dist="114300" dir="16200000" sx="87000" sy="87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3739873" y="2286000"/>
                <a:ext cx="3139358" cy="3608070"/>
              </a:xfrm>
              <a:custGeom>
                <a:avLst/>
                <a:gdLst>
                  <a:gd name="connsiteX0" fmla="*/ 0 w 3139358"/>
                  <a:gd name="connsiteY0" fmla="*/ 3200400 h 3200400"/>
                  <a:gd name="connsiteX1" fmla="*/ 1569679 w 3139358"/>
                  <a:gd name="connsiteY1" fmla="*/ 0 h 3200400"/>
                  <a:gd name="connsiteX2" fmla="*/ 3139358 w 3139358"/>
                  <a:gd name="connsiteY2" fmla="*/ 3200400 h 3200400"/>
                  <a:gd name="connsiteX3" fmla="*/ 0 w 3139358"/>
                  <a:gd name="connsiteY3" fmla="*/ 3200400 h 3200400"/>
                  <a:gd name="connsiteX0" fmla="*/ 0 w 3139358"/>
                  <a:gd name="connsiteY0" fmla="*/ 3200400 h 3395133"/>
                  <a:gd name="connsiteX1" fmla="*/ 1569679 w 3139358"/>
                  <a:gd name="connsiteY1" fmla="*/ 0 h 3395133"/>
                  <a:gd name="connsiteX2" fmla="*/ 3139358 w 3139358"/>
                  <a:gd name="connsiteY2" fmla="*/ 3200400 h 3395133"/>
                  <a:gd name="connsiteX3" fmla="*/ 0 w 3139358"/>
                  <a:gd name="connsiteY3" fmla="*/ 3200400 h 3395133"/>
                  <a:gd name="connsiteX0" fmla="*/ 0 w 3139358"/>
                  <a:gd name="connsiteY0" fmla="*/ 3200400 h 3567472"/>
                  <a:gd name="connsiteX1" fmla="*/ 1569679 w 3139358"/>
                  <a:gd name="connsiteY1" fmla="*/ 0 h 3567472"/>
                  <a:gd name="connsiteX2" fmla="*/ 3139358 w 3139358"/>
                  <a:gd name="connsiteY2" fmla="*/ 3200400 h 3567472"/>
                  <a:gd name="connsiteX3" fmla="*/ 0 w 3139358"/>
                  <a:gd name="connsiteY3" fmla="*/ 3200400 h 3567472"/>
                  <a:gd name="connsiteX0" fmla="*/ 0 w 3139358"/>
                  <a:gd name="connsiteY0" fmla="*/ 3200400 h 3557422"/>
                  <a:gd name="connsiteX1" fmla="*/ 1569679 w 3139358"/>
                  <a:gd name="connsiteY1" fmla="*/ 0 h 3557422"/>
                  <a:gd name="connsiteX2" fmla="*/ 3139358 w 3139358"/>
                  <a:gd name="connsiteY2" fmla="*/ 3200400 h 3557422"/>
                  <a:gd name="connsiteX3" fmla="*/ 0 w 3139358"/>
                  <a:gd name="connsiteY3" fmla="*/ 3200400 h 3557422"/>
                  <a:gd name="connsiteX0" fmla="*/ 0 w 3139358"/>
                  <a:gd name="connsiteY0" fmla="*/ 3200400 h 3607664"/>
                  <a:gd name="connsiteX1" fmla="*/ 1569679 w 3139358"/>
                  <a:gd name="connsiteY1" fmla="*/ 0 h 3607664"/>
                  <a:gd name="connsiteX2" fmla="*/ 3139358 w 3139358"/>
                  <a:gd name="connsiteY2" fmla="*/ 3200400 h 3607664"/>
                  <a:gd name="connsiteX3" fmla="*/ 0 w 3139358"/>
                  <a:gd name="connsiteY3" fmla="*/ 3200400 h 3607664"/>
                  <a:gd name="connsiteX0" fmla="*/ 0 w 3139358"/>
                  <a:gd name="connsiteY0" fmla="*/ 3200400 h 3607664"/>
                  <a:gd name="connsiteX1" fmla="*/ 1569679 w 3139358"/>
                  <a:gd name="connsiteY1" fmla="*/ 0 h 3607664"/>
                  <a:gd name="connsiteX2" fmla="*/ 3139358 w 3139358"/>
                  <a:gd name="connsiteY2" fmla="*/ 3200400 h 3607664"/>
                  <a:gd name="connsiteX3" fmla="*/ 0 w 3139358"/>
                  <a:gd name="connsiteY3" fmla="*/ 3200400 h 3607664"/>
                  <a:gd name="connsiteX0" fmla="*/ 0 w 3139358"/>
                  <a:gd name="connsiteY0" fmla="*/ 3200400 h 3606103"/>
                  <a:gd name="connsiteX1" fmla="*/ 1569679 w 3139358"/>
                  <a:gd name="connsiteY1" fmla="*/ 0 h 3606103"/>
                  <a:gd name="connsiteX2" fmla="*/ 3139358 w 3139358"/>
                  <a:gd name="connsiteY2" fmla="*/ 3200400 h 3606103"/>
                  <a:gd name="connsiteX3" fmla="*/ 0 w 3139358"/>
                  <a:gd name="connsiteY3" fmla="*/ 3200400 h 3606103"/>
                  <a:gd name="connsiteX0" fmla="*/ 0 w 3139358"/>
                  <a:gd name="connsiteY0" fmla="*/ 3200400 h 3613982"/>
                  <a:gd name="connsiteX1" fmla="*/ 1569679 w 3139358"/>
                  <a:gd name="connsiteY1" fmla="*/ 0 h 3613982"/>
                  <a:gd name="connsiteX2" fmla="*/ 3139358 w 3139358"/>
                  <a:gd name="connsiteY2" fmla="*/ 3200400 h 3613982"/>
                  <a:gd name="connsiteX3" fmla="*/ 0 w 3139358"/>
                  <a:gd name="connsiteY3" fmla="*/ 3200400 h 3613982"/>
                  <a:gd name="connsiteX0" fmla="*/ 0 w 3139358"/>
                  <a:gd name="connsiteY0" fmla="*/ 3200400 h 3608070"/>
                  <a:gd name="connsiteX1" fmla="*/ 1569679 w 3139358"/>
                  <a:gd name="connsiteY1" fmla="*/ 0 h 3608070"/>
                  <a:gd name="connsiteX2" fmla="*/ 3139358 w 3139358"/>
                  <a:gd name="connsiteY2" fmla="*/ 3200400 h 3608070"/>
                  <a:gd name="connsiteX3" fmla="*/ 0 w 3139358"/>
                  <a:gd name="connsiteY3" fmla="*/ 3200400 h 3608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9358" h="3608070">
                    <a:moveTo>
                      <a:pt x="0" y="3200400"/>
                    </a:moveTo>
                    <a:lnTo>
                      <a:pt x="1569679" y="0"/>
                    </a:lnTo>
                    <a:lnTo>
                      <a:pt x="3139358" y="3200400"/>
                    </a:lnTo>
                    <a:cubicBezTo>
                      <a:pt x="3026356" y="3605213"/>
                      <a:pt x="1498891" y="3867149"/>
                      <a:pt x="0" y="32004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35F5F"/>
                  </a:gs>
                  <a:gs pos="50000">
                    <a:srgbClr val="D20000"/>
                  </a:gs>
                  <a:gs pos="100000">
                    <a:srgbClr val="F35F5F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1524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4571203" y="3441541"/>
                <a:ext cx="154967" cy="258975"/>
              </a:xfrm>
              <a:custGeom>
                <a:avLst/>
                <a:gdLst>
                  <a:gd name="connsiteX0" fmla="*/ 0 w 165100"/>
                  <a:gd name="connsiteY0" fmla="*/ 298450 h 298450"/>
                  <a:gd name="connsiteX1" fmla="*/ 165100 w 165100"/>
                  <a:gd name="connsiteY1" fmla="*/ 0 h 298450"/>
                  <a:gd name="connsiteX2" fmla="*/ 139700 w 165100"/>
                  <a:gd name="connsiteY2" fmla="*/ 196850 h 298450"/>
                  <a:gd name="connsiteX3" fmla="*/ 0 w 165100"/>
                  <a:gd name="connsiteY3" fmla="*/ 298450 h 298450"/>
                  <a:gd name="connsiteX0" fmla="*/ 0 w 162719"/>
                  <a:gd name="connsiteY0" fmla="*/ 269875 h 269875"/>
                  <a:gd name="connsiteX1" fmla="*/ 162719 w 162719"/>
                  <a:gd name="connsiteY1" fmla="*/ 0 h 269875"/>
                  <a:gd name="connsiteX2" fmla="*/ 139700 w 162719"/>
                  <a:gd name="connsiteY2" fmla="*/ 168275 h 269875"/>
                  <a:gd name="connsiteX3" fmla="*/ 0 w 162719"/>
                  <a:gd name="connsiteY3" fmla="*/ 269875 h 269875"/>
                  <a:gd name="connsiteX0" fmla="*/ 0 w 162719"/>
                  <a:gd name="connsiteY0" fmla="*/ 270450 h 270450"/>
                  <a:gd name="connsiteX1" fmla="*/ 162719 w 162719"/>
                  <a:gd name="connsiteY1" fmla="*/ 575 h 270450"/>
                  <a:gd name="connsiteX2" fmla="*/ 139700 w 162719"/>
                  <a:gd name="connsiteY2" fmla="*/ 168850 h 270450"/>
                  <a:gd name="connsiteX3" fmla="*/ 0 w 162719"/>
                  <a:gd name="connsiteY3" fmla="*/ 270450 h 270450"/>
                  <a:gd name="connsiteX0" fmla="*/ 0 w 136525"/>
                  <a:gd name="connsiteY0" fmla="*/ 256206 h 256206"/>
                  <a:gd name="connsiteX1" fmla="*/ 136525 w 136525"/>
                  <a:gd name="connsiteY1" fmla="*/ 618 h 256206"/>
                  <a:gd name="connsiteX2" fmla="*/ 113506 w 136525"/>
                  <a:gd name="connsiteY2" fmla="*/ 168893 h 256206"/>
                  <a:gd name="connsiteX3" fmla="*/ 0 w 136525"/>
                  <a:gd name="connsiteY3" fmla="*/ 256206 h 256206"/>
                  <a:gd name="connsiteX0" fmla="*/ 18442 w 154967"/>
                  <a:gd name="connsiteY0" fmla="*/ 258975 h 258975"/>
                  <a:gd name="connsiteX1" fmla="*/ 154967 w 154967"/>
                  <a:gd name="connsiteY1" fmla="*/ 3387 h 258975"/>
                  <a:gd name="connsiteX2" fmla="*/ 131948 w 154967"/>
                  <a:gd name="connsiteY2" fmla="*/ 171662 h 258975"/>
                  <a:gd name="connsiteX3" fmla="*/ 18442 w 154967"/>
                  <a:gd name="connsiteY3" fmla="*/ 258975 h 25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967" h="258975">
                    <a:moveTo>
                      <a:pt x="18442" y="258975"/>
                    </a:moveTo>
                    <a:cubicBezTo>
                      <a:pt x="-48762" y="-52"/>
                      <a:pt x="84059" y="-9049"/>
                      <a:pt x="154967" y="3387"/>
                    </a:cubicBezTo>
                    <a:lnTo>
                      <a:pt x="131948" y="171662"/>
                    </a:lnTo>
                    <a:lnTo>
                      <a:pt x="18442" y="258975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4552951" y="2820353"/>
                <a:ext cx="1876425" cy="3135312"/>
              </a:xfrm>
              <a:custGeom>
                <a:avLst/>
                <a:gdLst>
                  <a:gd name="connsiteX0" fmla="*/ 423863 w 423863"/>
                  <a:gd name="connsiteY0" fmla="*/ 0 h 1595437"/>
                  <a:gd name="connsiteX1" fmla="*/ 0 w 423863"/>
                  <a:gd name="connsiteY1" fmla="*/ 876300 h 1595437"/>
                  <a:gd name="connsiteX2" fmla="*/ 328613 w 423863"/>
                  <a:gd name="connsiteY2" fmla="*/ 1595437 h 1595437"/>
                  <a:gd name="connsiteX0" fmla="*/ 423863 w 423863"/>
                  <a:gd name="connsiteY0" fmla="*/ 0 h 1595437"/>
                  <a:gd name="connsiteX1" fmla="*/ 0 w 423863"/>
                  <a:gd name="connsiteY1" fmla="*/ 876300 h 1595437"/>
                  <a:gd name="connsiteX2" fmla="*/ 328613 w 423863"/>
                  <a:gd name="connsiteY2" fmla="*/ 1595437 h 1595437"/>
                  <a:gd name="connsiteX3" fmla="*/ 423863 w 423863"/>
                  <a:gd name="connsiteY3" fmla="*/ 0 h 1595437"/>
                  <a:gd name="connsiteX0" fmla="*/ 423863 w 1262063"/>
                  <a:gd name="connsiteY0" fmla="*/ 0 h 3119437"/>
                  <a:gd name="connsiteX1" fmla="*/ 0 w 1262063"/>
                  <a:gd name="connsiteY1" fmla="*/ 876300 h 3119437"/>
                  <a:gd name="connsiteX2" fmla="*/ 1262063 w 1262063"/>
                  <a:gd name="connsiteY2" fmla="*/ 3119437 h 3119437"/>
                  <a:gd name="connsiteX3" fmla="*/ 423863 w 1262063"/>
                  <a:gd name="connsiteY3" fmla="*/ 0 h 3119437"/>
                  <a:gd name="connsiteX0" fmla="*/ 423863 w 1861242"/>
                  <a:gd name="connsiteY0" fmla="*/ 0 h 3119437"/>
                  <a:gd name="connsiteX1" fmla="*/ 0 w 1861242"/>
                  <a:gd name="connsiteY1" fmla="*/ 876300 h 3119437"/>
                  <a:gd name="connsiteX2" fmla="*/ 1262063 w 1861242"/>
                  <a:gd name="connsiteY2" fmla="*/ 3119437 h 3119437"/>
                  <a:gd name="connsiteX3" fmla="*/ 1847850 w 1861242"/>
                  <a:gd name="connsiteY3" fmla="*/ 2947987 h 3119437"/>
                  <a:gd name="connsiteX4" fmla="*/ 423863 w 1861242"/>
                  <a:gd name="connsiteY4" fmla="*/ 0 h 3119437"/>
                  <a:gd name="connsiteX0" fmla="*/ 423863 w 1858497"/>
                  <a:gd name="connsiteY0" fmla="*/ 0 h 3135312"/>
                  <a:gd name="connsiteX1" fmla="*/ 0 w 1858497"/>
                  <a:gd name="connsiteY1" fmla="*/ 876300 h 3135312"/>
                  <a:gd name="connsiteX2" fmla="*/ 1023938 w 1858497"/>
                  <a:gd name="connsiteY2" fmla="*/ 3135312 h 3135312"/>
                  <a:gd name="connsiteX3" fmla="*/ 1847850 w 1858497"/>
                  <a:gd name="connsiteY3" fmla="*/ 2947987 h 3135312"/>
                  <a:gd name="connsiteX4" fmla="*/ 423863 w 1858497"/>
                  <a:gd name="connsiteY4" fmla="*/ 0 h 3135312"/>
                  <a:gd name="connsiteX0" fmla="*/ 423863 w 1865050"/>
                  <a:gd name="connsiteY0" fmla="*/ 0 h 3197345"/>
                  <a:gd name="connsiteX1" fmla="*/ 0 w 1865050"/>
                  <a:gd name="connsiteY1" fmla="*/ 876300 h 3197345"/>
                  <a:gd name="connsiteX2" fmla="*/ 1023938 w 1865050"/>
                  <a:gd name="connsiteY2" fmla="*/ 3135312 h 3197345"/>
                  <a:gd name="connsiteX3" fmla="*/ 1847850 w 1865050"/>
                  <a:gd name="connsiteY3" fmla="*/ 2947987 h 3197345"/>
                  <a:gd name="connsiteX4" fmla="*/ 423863 w 1865050"/>
                  <a:gd name="connsiteY4" fmla="*/ 0 h 3197345"/>
                  <a:gd name="connsiteX0" fmla="*/ 423863 w 1889874"/>
                  <a:gd name="connsiteY0" fmla="*/ 0 h 3209229"/>
                  <a:gd name="connsiteX1" fmla="*/ 0 w 1889874"/>
                  <a:gd name="connsiteY1" fmla="*/ 876300 h 3209229"/>
                  <a:gd name="connsiteX2" fmla="*/ 1023938 w 1889874"/>
                  <a:gd name="connsiteY2" fmla="*/ 3135312 h 3209229"/>
                  <a:gd name="connsiteX3" fmla="*/ 1873250 w 1889874"/>
                  <a:gd name="connsiteY3" fmla="*/ 2967037 h 3209229"/>
                  <a:gd name="connsiteX4" fmla="*/ 423863 w 1889874"/>
                  <a:gd name="connsiteY4" fmla="*/ 0 h 3209229"/>
                  <a:gd name="connsiteX0" fmla="*/ 423863 w 1873250"/>
                  <a:gd name="connsiteY0" fmla="*/ 0 h 3135312"/>
                  <a:gd name="connsiteX1" fmla="*/ 0 w 1873250"/>
                  <a:gd name="connsiteY1" fmla="*/ 876300 h 3135312"/>
                  <a:gd name="connsiteX2" fmla="*/ 1023938 w 1873250"/>
                  <a:gd name="connsiteY2" fmla="*/ 3135312 h 3135312"/>
                  <a:gd name="connsiteX3" fmla="*/ 1873250 w 1873250"/>
                  <a:gd name="connsiteY3" fmla="*/ 2967037 h 3135312"/>
                  <a:gd name="connsiteX4" fmla="*/ 423863 w 1873250"/>
                  <a:gd name="connsiteY4" fmla="*/ 0 h 3135312"/>
                  <a:gd name="connsiteX0" fmla="*/ 423863 w 1873250"/>
                  <a:gd name="connsiteY0" fmla="*/ 0 h 3135312"/>
                  <a:gd name="connsiteX1" fmla="*/ 0 w 1873250"/>
                  <a:gd name="connsiteY1" fmla="*/ 876300 h 3135312"/>
                  <a:gd name="connsiteX2" fmla="*/ 1023938 w 1873250"/>
                  <a:gd name="connsiteY2" fmla="*/ 3135312 h 3135312"/>
                  <a:gd name="connsiteX3" fmla="*/ 1873250 w 1873250"/>
                  <a:gd name="connsiteY3" fmla="*/ 2967037 h 3135312"/>
                  <a:gd name="connsiteX4" fmla="*/ 423863 w 1873250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6425" h="3135312">
                    <a:moveTo>
                      <a:pt x="423863" y="0"/>
                    </a:moveTo>
                    <a:lnTo>
                      <a:pt x="0" y="876300"/>
                    </a:lnTo>
                    <a:lnTo>
                      <a:pt x="1023938" y="3135312"/>
                    </a:lnTo>
                    <a:cubicBezTo>
                      <a:pt x="1368425" y="3097212"/>
                      <a:pt x="1693863" y="3055937"/>
                      <a:pt x="1876425" y="2970212"/>
                    </a:cubicBezTo>
                    <a:cubicBezTo>
                      <a:pt x="1392238" y="1980141"/>
                      <a:pt x="323850" y="259821"/>
                      <a:pt x="423863" y="0"/>
                    </a:cubicBezTo>
                    <a:close/>
                  </a:path>
                </a:pathLst>
              </a:custGeom>
              <a:gradFill>
                <a:gsLst>
                  <a:gs pos="39000">
                    <a:srgbClr val="FF6600"/>
                  </a:gs>
                  <a:gs pos="0">
                    <a:srgbClr val="FBBD20"/>
                  </a:gs>
                  <a:gs pos="100000">
                    <a:srgbClr val="FACD26"/>
                  </a:gs>
                </a:gsLst>
                <a:lin ang="0" scaled="1"/>
              </a:gradFill>
              <a:ln>
                <a:noFill/>
              </a:ln>
              <a:effectLst>
                <a:outerShdw blurRad="1143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622697" y="3477575"/>
                <a:ext cx="2206601" cy="2486541"/>
              </a:xfrm>
              <a:custGeom>
                <a:avLst/>
                <a:gdLst>
                  <a:gd name="connsiteX0" fmla="*/ 423863 w 423863"/>
                  <a:gd name="connsiteY0" fmla="*/ 0 h 1595437"/>
                  <a:gd name="connsiteX1" fmla="*/ 0 w 423863"/>
                  <a:gd name="connsiteY1" fmla="*/ 876300 h 1595437"/>
                  <a:gd name="connsiteX2" fmla="*/ 328613 w 423863"/>
                  <a:gd name="connsiteY2" fmla="*/ 1595437 h 1595437"/>
                  <a:gd name="connsiteX0" fmla="*/ 423863 w 423863"/>
                  <a:gd name="connsiteY0" fmla="*/ 0 h 1595437"/>
                  <a:gd name="connsiteX1" fmla="*/ 0 w 423863"/>
                  <a:gd name="connsiteY1" fmla="*/ 876300 h 1595437"/>
                  <a:gd name="connsiteX2" fmla="*/ 328613 w 423863"/>
                  <a:gd name="connsiteY2" fmla="*/ 1595437 h 1595437"/>
                  <a:gd name="connsiteX3" fmla="*/ 423863 w 423863"/>
                  <a:gd name="connsiteY3" fmla="*/ 0 h 1595437"/>
                  <a:gd name="connsiteX0" fmla="*/ 423863 w 1262063"/>
                  <a:gd name="connsiteY0" fmla="*/ 0 h 3119437"/>
                  <a:gd name="connsiteX1" fmla="*/ 0 w 1262063"/>
                  <a:gd name="connsiteY1" fmla="*/ 876300 h 3119437"/>
                  <a:gd name="connsiteX2" fmla="*/ 1262063 w 1262063"/>
                  <a:gd name="connsiteY2" fmla="*/ 3119437 h 3119437"/>
                  <a:gd name="connsiteX3" fmla="*/ 423863 w 1262063"/>
                  <a:gd name="connsiteY3" fmla="*/ 0 h 3119437"/>
                  <a:gd name="connsiteX0" fmla="*/ 423863 w 1861242"/>
                  <a:gd name="connsiteY0" fmla="*/ 0 h 3119437"/>
                  <a:gd name="connsiteX1" fmla="*/ 0 w 1861242"/>
                  <a:gd name="connsiteY1" fmla="*/ 876300 h 3119437"/>
                  <a:gd name="connsiteX2" fmla="*/ 1262063 w 1861242"/>
                  <a:gd name="connsiteY2" fmla="*/ 3119437 h 3119437"/>
                  <a:gd name="connsiteX3" fmla="*/ 1847850 w 1861242"/>
                  <a:gd name="connsiteY3" fmla="*/ 2947987 h 3119437"/>
                  <a:gd name="connsiteX4" fmla="*/ 423863 w 1861242"/>
                  <a:gd name="connsiteY4" fmla="*/ 0 h 3119437"/>
                  <a:gd name="connsiteX0" fmla="*/ 423863 w 1858497"/>
                  <a:gd name="connsiteY0" fmla="*/ 0 h 3135312"/>
                  <a:gd name="connsiteX1" fmla="*/ 0 w 1858497"/>
                  <a:gd name="connsiteY1" fmla="*/ 876300 h 3135312"/>
                  <a:gd name="connsiteX2" fmla="*/ 1023938 w 1858497"/>
                  <a:gd name="connsiteY2" fmla="*/ 3135312 h 3135312"/>
                  <a:gd name="connsiteX3" fmla="*/ 1847850 w 1858497"/>
                  <a:gd name="connsiteY3" fmla="*/ 2947987 h 3135312"/>
                  <a:gd name="connsiteX4" fmla="*/ 423863 w 1858497"/>
                  <a:gd name="connsiteY4" fmla="*/ 0 h 3135312"/>
                  <a:gd name="connsiteX0" fmla="*/ 423863 w 1865050"/>
                  <a:gd name="connsiteY0" fmla="*/ 0 h 3197345"/>
                  <a:gd name="connsiteX1" fmla="*/ 0 w 1865050"/>
                  <a:gd name="connsiteY1" fmla="*/ 876300 h 3197345"/>
                  <a:gd name="connsiteX2" fmla="*/ 1023938 w 1865050"/>
                  <a:gd name="connsiteY2" fmla="*/ 3135312 h 3197345"/>
                  <a:gd name="connsiteX3" fmla="*/ 1847850 w 1865050"/>
                  <a:gd name="connsiteY3" fmla="*/ 2947987 h 3197345"/>
                  <a:gd name="connsiteX4" fmla="*/ 423863 w 1865050"/>
                  <a:gd name="connsiteY4" fmla="*/ 0 h 3197345"/>
                  <a:gd name="connsiteX0" fmla="*/ 423863 w 1889874"/>
                  <a:gd name="connsiteY0" fmla="*/ 0 h 3209229"/>
                  <a:gd name="connsiteX1" fmla="*/ 0 w 1889874"/>
                  <a:gd name="connsiteY1" fmla="*/ 876300 h 3209229"/>
                  <a:gd name="connsiteX2" fmla="*/ 1023938 w 1889874"/>
                  <a:gd name="connsiteY2" fmla="*/ 3135312 h 3209229"/>
                  <a:gd name="connsiteX3" fmla="*/ 1873250 w 1889874"/>
                  <a:gd name="connsiteY3" fmla="*/ 2967037 h 3209229"/>
                  <a:gd name="connsiteX4" fmla="*/ 423863 w 1889874"/>
                  <a:gd name="connsiteY4" fmla="*/ 0 h 3209229"/>
                  <a:gd name="connsiteX0" fmla="*/ 423863 w 1873250"/>
                  <a:gd name="connsiteY0" fmla="*/ 0 h 3135312"/>
                  <a:gd name="connsiteX1" fmla="*/ 0 w 1873250"/>
                  <a:gd name="connsiteY1" fmla="*/ 876300 h 3135312"/>
                  <a:gd name="connsiteX2" fmla="*/ 1023938 w 1873250"/>
                  <a:gd name="connsiteY2" fmla="*/ 3135312 h 3135312"/>
                  <a:gd name="connsiteX3" fmla="*/ 1873250 w 1873250"/>
                  <a:gd name="connsiteY3" fmla="*/ 2967037 h 3135312"/>
                  <a:gd name="connsiteX4" fmla="*/ 423863 w 1873250"/>
                  <a:gd name="connsiteY4" fmla="*/ 0 h 3135312"/>
                  <a:gd name="connsiteX0" fmla="*/ 423863 w 1873250"/>
                  <a:gd name="connsiteY0" fmla="*/ 0 h 3135312"/>
                  <a:gd name="connsiteX1" fmla="*/ 0 w 1873250"/>
                  <a:gd name="connsiteY1" fmla="*/ 876300 h 3135312"/>
                  <a:gd name="connsiteX2" fmla="*/ 1023938 w 1873250"/>
                  <a:gd name="connsiteY2" fmla="*/ 3135312 h 3135312"/>
                  <a:gd name="connsiteX3" fmla="*/ 1873250 w 1873250"/>
                  <a:gd name="connsiteY3" fmla="*/ 2967037 h 3135312"/>
                  <a:gd name="connsiteX4" fmla="*/ 423863 w 1873250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23863 w 1876425"/>
                  <a:gd name="connsiteY0" fmla="*/ 0 h 3135312"/>
                  <a:gd name="connsiteX1" fmla="*/ 0 w 1876425"/>
                  <a:gd name="connsiteY1" fmla="*/ 876300 h 3135312"/>
                  <a:gd name="connsiteX2" fmla="*/ 1023938 w 1876425"/>
                  <a:gd name="connsiteY2" fmla="*/ 3135312 h 3135312"/>
                  <a:gd name="connsiteX3" fmla="*/ 1876425 w 1876425"/>
                  <a:gd name="connsiteY3" fmla="*/ 2970212 h 3135312"/>
                  <a:gd name="connsiteX4" fmla="*/ 423863 w 1876425"/>
                  <a:gd name="connsiteY4" fmla="*/ 0 h 3135312"/>
                  <a:gd name="connsiteX0" fmla="*/ 482077 w 1934639"/>
                  <a:gd name="connsiteY0" fmla="*/ 0 h 3135312"/>
                  <a:gd name="connsiteX1" fmla="*/ 0 w 1934639"/>
                  <a:gd name="connsiteY1" fmla="*/ 992728 h 3135312"/>
                  <a:gd name="connsiteX2" fmla="*/ 1082152 w 1934639"/>
                  <a:gd name="connsiteY2" fmla="*/ 3135312 h 3135312"/>
                  <a:gd name="connsiteX3" fmla="*/ 1934639 w 1934639"/>
                  <a:gd name="connsiteY3" fmla="*/ 2970212 h 3135312"/>
                  <a:gd name="connsiteX4" fmla="*/ 482077 w 1934639"/>
                  <a:gd name="connsiteY4" fmla="*/ 0 h 3135312"/>
                  <a:gd name="connsiteX0" fmla="*/ 482077 w 1987032"/>
                  <a:gd name="connsiteY0" fmla="*/ 0 h 3135312"/>
                  <a:gd name="connsiteX1" fmla="*/ 0 w 1987032"/>
                  <a:gd name="connsiteY1" fmla="*/ 992728 h 3135312"/>
                  <a:gd name="connsiteX2" fmla="*/ 1082152 w 1987032"/>
                  <a:gd name="connsiteY2" fmla="*/ 3135312 h 3135312"/>
                  <a:gd name="connsiteX3" fmla="*/ 1987032 w 1987032"/>
                  <a:gd name="connsiteY3" fmla="*/ 2993498 h 3135312"/>
                  <a:gd name="connsiteX4" fmla="*/ 482077 w 1987032"/>
                  <a:gd name="connsiteY4" fmla="*/ 0 h 3135312"/>
                  <a:gd name="connsiteX0" fmla="*/ 482077 w 1987032"/>
                  <a:gd name="connsiteY0" fmla="*/ 0 h 3029731"/>
                  <a:gd name="connsiteX1" fmla="*/ 0 w 1987032"/>
                  <a:gd name="connsiteY1" fmla="*/ 992728 h 3029731"/>
                  <a:gd name="connsiteX2" fmla="*/ 977367 w 1987032"/>
                  <a:gd name="connsiteY2" fmla="*/ 3018884 h 3029731"/>
                  <a:gd name="connsiteX3" fmla="*/ 1987032 w 1987032"/>
                  <a:gd name="connsiteY3" fmla="*/ 2993498 h 3029731"/>
                  <a:gd name="connsiteX4" fmla="*/ 482077 w 1987032"/>
                  <a:gd name="connsiteY4" fmla="*/ 0 h 3029731"/>
                  <a:gd name="connsiteX0" fmla="*/ 482077 w 1987032"/>
                  <a:gd name="connsiteY0" fmla="*/ 0 h 3046069"/>
                  <a:gd name="connsiteX1" fmla="*/ 0 w 1987032"/>
                  <a:gd name="connsiteY1" fmla="*/ 992728 h 3046069"/>
                  <a:gd name="connsiteX2" fmla="*/ 977367 w 1987032"/>
                  <a:gd name="connsiteY2" fmla="*/ 3018884 h 3046069"/>
                  <a:gd name="connsiteX3" fmla="*/ 1987032 w 1987032"/>
                  <a:gd name="connsiteY3" fmla="*/ 2993498 h 3046069"/>
                  <a:gd name="connsiteX4" fmla="*/ 482077 w 1987032"/>
                  <a:gd name="connsiteY4" fmla="*/ 0 h 3046069"/>
                  <a:gd name="connsiteX0" fmla="*/ 482077 w 1987032"/>
                  <a:gd name="connsiteY0" fmla="*/ 0 h 3033331"/>
                  <a:gd name="connsiteX1" fmla="*/ 0 w 1987032"/>
                  <a:gd name="connsiteY1" fmla="*/ 992728 h 3033331"/>
                  <a:gd name="connsiteX2" fmla="*/ 977367 w 1987032"/>
                  <a:gd name="connsiteY2" fmla="*/ 3018884 h 3033331"/>
                  <a:gd name="connsiteX3" fmla="*/ 1987032 w 1987032"/>
                  <a:gd name="connsiteY3" fmla="*/ 2993498 h 3033331"/>
                  <a:gd name="connsiteX4" fmla="*/ 482077 w 1987032"/>
                  <a:gd name="connsiteY4" fmla="*/ 0 h 3033331"/>
                  <a:gd name="connsiteX0" fmla="*/ 482077 w 1987032"/>
                  <a:gd name="connsiteY0" fmla="*/ 0 h 3033331"/>
                  <a:gd name="connsiteX1" fmla="*/ 0 w 1987032"/>
                  <a:gd name="connsiteY1" fmla="*/ 992728 h 3033331"/>
                  <a:gd name="connsiteX2" fmla="*/ 977367 w 1987032"/>
                  <a:gd name="connsiteY2" fmla="*/ 3018884 h 3033331"/>
                  <a:gd name="connsiteX3" fmla="*/ 1987032 w 1987032"/>
                  <a:gd name="connsiteY3" fmla="*/ 2993498 h 3033331"/>
                  <a:gd name="connsiteX4" fmla="*/ 482077 w 1987032"/>
                  <a:gd name="connsiteY4" fmla="*/ 0 h 3033331"/>
                  <a:gd name="connsiteX0" fmla="*/ 1289970 w 2794925"/>
                  <a:gd name="connsiteY0" fmla="*/ 0 h 2996889"/>
                  <a:gd name="connsiteX1" fmla="*/ 807893 w 2794925"/>
                  <a:gd name="connsiteY1" fmla="*/ 992728 h 2996889"/>
                  <a:gd name="connsiteX2" fmla="*/ 52818 w 2794925"/>
                  <a:gd name="connsiteY2" fmla="*/ 2487975 h 2996889"/>
                  <a:gd name="connsiteX3" fmla="*/ 2794925 w 2794925"/>
                  <a:gd name="connsiteY3" fmla="*/ 2993498 h 2996889"/>
                  <a:gd name="connsiteX4" fmla="*/ 1289970 w 2794925"/>
                  <a:gd name="connsiteY4" fmla="*/ 0 h 2996889"/>
                  <a:gd name="connsiteX0" fmla="*/ 1237152 w 2742107"/>
                  <a:gd name="connsiteY0" fmla="*/ 0 h 2996890"/>
                  <a:gd name="connsiteX1" fmla="*/ 0 w 2742107"/>
                  <a:gd name="connsiteY1" fmla="*/ 2487975 h 2996890"/>
                  <a:gd name="connsiteX2" fmla="*/ 2742107 w 2742107"/>
                  <a:gd name="connsiteY2" fmla="*/ 2993498 h 2996890"/>
                  <a:gd name="connsiteX3" fmla="*/ 1237152 w 2742107"/>
                  <a:gd name="connsiteY3" fmla="*/ 0 h 2996890"/>
                  <a:gd name="connsiteX0" fmla="*/ 1181267 w 2686222"/>
                  <a:gd name="connsiteY0" fmla="*/ 0 h 2996373"/>
                  <a:gd name="connsiteX1" fmla="*/ 0 w 2686222"/>
                  <a:gd name="connsiteY1" fmla="*/ 2385519 h 2996373"/>
                  <a:gd name="connsiteX2" fmla="*/ 2686222 w 2686222"/>
                  <a:gd name="connsiteY2" fmla="*/ 2993498 h 2996373"/>
                  <a:gd name="connsiteX3" fmla="*/ 1181267 w 2686222"/>
                  <a:gd name="connsiteY3" fmla="*/ 0 h 2996373"/>
                  <a:gd name="connsiteX0" fmla="*/ 1187602 w 2692557"/>
                  <a:gd name="connsiteY0" fmla="*/ 0 h 2998446"/>
                  <a:gd name="connsiteX1" fmla="*/ 6335 w 2692557"/>
                  <a:gd name="connsiteY1" fmla="*/ 2385519 h 2998446"/>
                  <a:gd name="connsiteX2" fmla="*/ 2692557 w 2692557"/>
                  <a:gd name="connsiteY2" fmla="*/ 2993498 h 2998446"/>
                  <a:gd name="connsiteX3" fmla="*/ 1187602 w 2692557"/>
                  <a:gd name="connsiteY3" fmla="*/ 0 h 2998446"/>
                  <a:gd name="connsiteX0" fmla="*/ 1192255 w 2697210"/>
                  <a:gd name="connsiteY0" fmla="*/ 0 h 3039389"/>
                  <a:gd name="connsiteX1" fmla="*/ 10988 w 2697210"/>
                  <a:gd name="connsiteY1" fmla="*/ 2385519 h 3039389"/>
                  <a:gd name="connsiteX2" fmla="*/ 2697210 w 2697210"/>
                  <a:gd name="connsiteY2" fmla="*/ 2993498 h 3039389"/>
                  <a:gd name="connsiteX3" fmla="*/ 1192255 w 2697210"/>
                  <a:gd name="connsiteY3" fmla="*/ 0 h 303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7210" h="3039389">
                    <a:moveTo>
                      <a:pt x="1192255" y="0"/>
                    </a:moveTo>
                    <a:lnTo>
                      <a:pt x="10988" y="2385519"/>
                    </a:lnTo>
                    <a:cubicBezTo>
                      <a:pt x="-139342" y="2694373"/>
                      <a:pt x="1278187" y="3193322"/>
                      <a:pt x="2697210" y="2993498"/>
                    </a:cubicBezTo>
                    <a:cubicBezTo>
                      <a:pt x="2213023" y="2003427"/>
                      <a:pt x="1083510" y="315124"/>
                      <a:pt x="1192255" y="0"/>
                    </a:cubicBezTo>
                    <a:close/>
                  </a:path>
                </a:pathLst>
              </a:custGeom>
              <a:gradFill>
                <a:gsLst>
                  <a:gs pos="58000">
                    <a:srgbClr val="0072C1"/>
                  </a:gs>
                  <a:gs pos="31000">
                    <a:srgbClr val="0070C0"/>
                  </a:gs>
                  <a:gs pos="0">
                    <a:srgbClr val="00B0F0"/>
                  </a:gs>
                  <a:gs pos="100000">
                    <a:srgbClr val="00B0F0"/>
                  </a:gs>
                </a:gsLst>
                <a:lin ang="0" scaled="1"/>
              </a:gradFill>
              <a:ln>
                <a:noFill/>
              </a:ln>
              <a:effectLst>
                <a:outerShdw blurRad="101600" dist="38100" dir="18900000" algn="bl" rotWithShape="0">
                  <a:prstClr val="black">
                    <a:alpha val="5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623151" y="2234499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3200" b="1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01348" y="2825603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51389" y="346277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541365" y="2228377"/>
                <a:ext cx="2133600" cy="57959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remove this text to enter your own text.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827149" y="2815161"/>
                <a:ext cx="2133600" cy="57959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remove this text to enter your own text.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087113" y="3485709"/>
                <a:ext cx="2133600" cy="57959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remove this text to enter your own text.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3798404">
                <a:off x="4886687" y="3994762"/>
                <a:ext cx="2016588" cy="37377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3720000">
                <a:off x="4389546" y="4329453"/>
                <a:ext cx="2016588" cy="37377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3660000">
                <a:off x="3870320" y="4689561"/>
                <a:ext cx="2016588" cy="37377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6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00-01-template-title-example.potx" id="{A1F54389-F5B4-4A7D-83C4-C4F7CE11BD02}" vid="{9D6AA22C-DCF2-47A4-87E2-7D76FD2624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7B9426-F25D-46AB-9338-ACF84B018374}"/>
</file>

<file path=customXml/itemProps2.xml><?xml version="1.0" encoding="utf-8"?>
<ds:datastoreItem xmlns:ds="http://schemas.openxmlformats.org/officeDocument/2006/customXml" ds:itemID="{58A18479-B214-44AE-A76B-F45F913B410C}"/>
</file>

<file path=customXml/itemProps3.xml><?xml version="1.0" encoding="utf-8"?>
<ds:datastoreItem xmlns:ds="http://schemas.openxmlformats.org/officeDocument/2006/customXml" ds:itemID="{F8BC29A0-D10B-42C7-84A2-20FEC54A7535}"/>
</file>

<file path=docProps/app.xml><?xml version="1.0" encoding="utf-8"?>
<Properties xmlns="http://schemas.openxmlformats.org/officeDocument/2006/extended-properties" xmlns:vt="http://schemas.openxmlformats.org/officeDocument/2006/docPropsVTypes">
  <Template>2000-01-template-title-example</Template>
  <TotalTime>122</TotalTime>
  <Words>301</Words>
  <Application>Microsoft Office PowerPoint</Application>
  <PresentationFormat>Custom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Office Theme</vt:lpstr>
      <vt:lpstr>3D Cone Staircase Diagram - 5 Steps</vt:lpstr>
      <vt:lpstr>3D Cone Staircase Diagram - 4 Steps</vt:lpstr>
      <vt:lpstr>3D Cone Staircase Diagram - 3 Steps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Aminul</dc:creator>
  <cp:lastModifiedBy>Julian</cp:lastModifiedBy>
  <cp:revision>14</cp:revision>
  <dcterms:created xsi:type="dcterms:W3CDTF">2015-09-23T00:07:41Z</dcterms:created>
  <dcterms:modified xsi:type="dcterms:W3CDTF">2015-10-22T15:33:12Z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