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3" r:id="rId2"/>
  </p:sldMasterIdLst>
  <p:notesMasterIdLst>
    <p:notesMasterId r:id="rId7"/>
  </p:notesMasterIdLst>
  <p:sldIdLst>
    <p:sldId id="269" r:id="rId3"/>
    <p:sldId id="271" r:id="rId4"/>
    <p:sldId id="272" r:id="rId5"/>
    <p:sldId id="270" r:id="rId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A7C7"/>
    <a:srgbClr val="F8934E"/>
    <a:srgbClr val="F6751E"/>
    <a:srgbClr val="28A8A5"/>
    <a:srgbClr val="7B48A2"/>
    <a:srgbClr val="FF6600"/>
    <a:srgbClr val="4594CF"/>
    <a:srgbClr val="85CA3A"/>
    <a:srgbClr val="2C74AA"/>
    <a:srgbClr val="A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0129" autoAdjust="0"/>
  </p:normalViewPr>
  <p:slideViewPr>
    <p:cSldViewPr>
      <p:cViewPr varScale="1">
        <p:scale>
          <a:sx n="79" d="100"/>
          <a:sy n="79" d="100"/>
        </p:scale>
        <p:origin x="114" y="8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customXml" Target="../customXml/item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7/23/2014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631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can safely remove this slide. This slide</a:t>
            </a:r>
            <a:r>
              <a:rPr lang="en-US" baseline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7/23/2014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682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026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1936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1906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5813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968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1424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1373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4777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8030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7958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7834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687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668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121899" tIns="60949" rIns="121899" bIns="60949" rtlCol="0" anchor="ctr">
            <a:normAutofit/>
          </a:bodyPr>
          <a:lstStyle>
            <a:lvl1pPr>
              <a:defRPr lang="en-US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7/23/2014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2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808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DA7C7"/>
            </a:gs>
            <a:gs pos="100000">
              <a:srgbClr val="224F8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Awesome Tree Diagram for PowerPoint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744418" y="1447800"/>
            <a:ext cx="6699988" cy="4563360"/>
          </a:xfrm>
          <a:custGeom>
            <a:avLst/>
            <a:gdLst/>
            <a:ahLst/>
            <a:cxnLst/>
            <a:rect l="l" t="t" r="r" b="b"/>
            <a:pathLst>
              <a:path w="6699988" h="4563360">
                <a:moveTo>
                  <a:pt x="3326679" y="0"/>
                </a:moveTo>
                <a:lnTo>
                  <a:pt x="3336354" y="571"/>
                </a:lnTo>
                <a:cubicBezTo>
                  <a:pt x="3372269" y="-949"/>
                  <a:pt x="3408707" y="1159"/>
                  <a:pt x="3445418" y="6182"/>
                </a:cubicBezTo>
                <a:lnTo>
                  <a:pt x="3449995" y="7285"/>
                </a:lnTo>
                <a:cubicBezTo>
                  <a:pt x="3541957" y="19571"/>
                  <a:pt x="3629003" y="50514"/>
                  <a:pt x="3706661" y="96727"/>
                </a:cubicBezTo>
                <a:cubicBezTo>
                  <a:pt x="3716202" y="101845"/>
                  <a:pt x="3725391" y="107520"/>
                  <a:pt x="3733246" y="115214"/>
                </a:cubicBezTo>
                <a:cubicBezTo>
                  <a:pt x="3762951" y="131524"/>
                  <a:pt x="3789975" y="151908"/>
                  <a:pt x="3814679" y="174997"/>
                </a:cubicBezTo>
                <a:cubicBezTo>
                  <a:pt x="3824270" y="182502"/>
                  <a:pt x="3833197" y="190744"/>
                  <a:pt x="3840377" y="200770"/>
                </a:cubicBezTo>
                <a:cubicBezTo>
                  <a:pt x="3865595" y="221345"/>
                  <a:pt x="3887396" y="245525"/>
                  <a:pt x="3906231" y="272176"/>
                </a:cubicBezTo>
                <a:cubicBezTo>
                  <a:pt x="3914373" y="281253"/>
                  <a:pt x="3921610" y="291035"/>
                  <a:pt x="3926893" y="302189"/>
                </a:cubicBezTo>
                <a:cubicBezTo>
                  <a:pt x="3947704" y="326764"/>
                  <a:pt x="3964433" y="354379"/>
                  <a:pt x="3977554" y="384107"/>
                </a:cubicBezTo>
                <a:cubicBezTo>
                  <a:pt x="3984722" y="395723"/>
                  <a:pt x="3990607" y="408015"/>
                  <a:pt x="3994126" y="421376"/>
                </a:cubicBezTo>
                <a:cubicBezTo>
                  <a:pt x="4009213" y="447953"/>
                  <a:pt x="4019806" y="476779"/>
                  <a:pt x="4026521" y="507103"/>
                </a:cubicBezTo>
                <a:cubicBezTo>
                  <a:pt x="4032429" y="522212"/>
                  <a:pt x="4036484" y="537913"/>
                  <a:pt x="4037589" y="554323"/>
                </a:cubicBezTo>
                <a:cubicBezTo>
                  <a:pt x="4044766" y="572378"/>
                  <a:pt x="4048169" y="591420"/>
                  <a:pt x="4050815" y="610753"/>
                </a:cubicBezTo>
                <a:lnTo>
                  <a:pt x="4053909" y="652332"/>
                </a:lnTo>
                <a:cubicBezTo>
                  <a:pt x="4055026" y="658245"/>
                  <a:pt x="4055405" y="664226"/>
                  <a:pt x="4055242" y="670245"/>
                </a:cubicBezTo>
                <a:cubicBezTo>
                  <a:pt x="4057064" y="684774"/>
                  <a:pt x="4057269" y="699288"/>
                  <a:pt x="4055914" y="713692"/>
                </a:cubicBezTo>
                <a:cubicBezTo>
                  <a:pt x="4056222" y="743011"/>
                  <a:pt x="4054065" y="772628"/>
                  <a:pt x="4049988" y="802426"/>
                </a:cubicBezTo>
                <a:lnTo>
                  <a:pt x="4048698" y="808148"/>
                </a:lnTo>
                <a:cubicBezTo>
                  <a:pt x="3980309" y="1384492"/>
                  <a:pt x="4167854" y="1593112"/>
                  <a:pt x="4617365" y="1690255"/>
                </a:cubicBezTo>
                <a:cubicBezTo>
                  <a:pt x="4648112" y="1690957"/>
                  <a:pt x="4678533" y="1696929"/>
                  <a:pt x="4707986" y="1707940"/>
                </a:cubicBezTo>
                <a:lnTo>
                  <a:pt x="4717110" y="1709683"/>
                </a:lnTo>
                <a:cubicBezTo>
                  <a:pt x="4724607" y="1711845"/>
                  <a:pt x="4732048" y="1714158"/>
                  <a:pt x="4739046" y="1717761"/>
                </a:cubicBezTo>
                <a:cubicBezTo>
                  <a:pt x="4740810" y="1718101"/>
                  <a:pt x="4742561" y="1718474"/>
                  <a:pt x="4744125" y="1719630"/>
                </a:cubicBezTo>
                <a:lnTo>
                  <a:pt x="4784481" y="1732685"/>
                </a:lnTo>
                <a:cubicBezTo>
                  <a:pt x="4795802" y="1737651"/>
                  <a:pt x="4806885" y="1742933"/>
                  <a:pt x="4816371" y="1751144"/>
                </a:cubicBezTo>
                <a:lnTo>
                  <a:pt x="4861265" y="1774375"/>
                </a:lnTo>
                <a:cubicBezTo>
                  <a:pt x="4867531" y="1777543"/>
                  <a:pt x="4873374" y="1781371"/>
                  <a:pt x="4878496" y="1786254"/>
                </a:cubicBezTo>
                <a:cubicBezTo>
                  <a:pt x="4879919" y="1787152"/>
                  <a:pt x="4881336" y="1788058"/>
                  <a:pt x="4882468" y="1789402"/>
                </a:cubicBezTo>
                <a:cubicBezTo>
                  <a:pt x="4896509" y="1797189"/>
                  <a:pt x="4909148" y="1806806"/>
                  <a:pt x="4919655" y="1818869"/>
                </a:cubicBezTo>
                <a:lnTo>
                  <a:pt x="4944854" y="1838838"/>
                </a:lnTo>
                <a:cubicBezTo>
                  <a:pt x="4953010" y="1844847"/>
                  <a:pt x="4960247" y="1851856"/>
                  <a:pt x="4966303" y="1860023"/>
                </a:cubicBezTo>
                <a:cubicBezTo>
                  <a:pt x="4969697" y="1863121"/>
                  <a:pt x="4973020" y="1866290"/>
                  <a:pt x="4975302" y="1870501"/>
                </a:cubicBezTo>
                <a:cubicBezTo>
                  <a:pt x="4985326" y="1878762"/>
                  <a:pt x="4993701" y="1888491"/>
                  <a:pt x="5000302" y="1899612"/>
                </a:cubicBezTo>
                <a:lnTo>
                  <a:pt x="5015033" y="1916765"/>
                </a:lnTo>
                <a:cubicBezTo>
                  <a:pt x="5021899" y="1923318"/>
                  <a:pt x="5027369" y="1930933"/>
                  <a:pt x="5032005" y="1939129"/>
                </a:cubicBezTo>
                <a:cubicBezTo>
                  <a:pt x="5040429" y="1951003"/>
                  <a:pt x="5048300" y="1963300"/>
                  <a:pt x="5053615" y="1977134"/>
                </a:cubicBezTo>
                <a:cubicBezTo>
                  <a:pt x="5057053" y="1981275"/>
                  <a:pt x="5059571" y="1985929"/>
                  <a:pt x="5061451" y="1990914"/>
                </a:cubicBezTo>
                <a:lnTo>
                  <a:pt x="5079399" y="2022479"/>
                </a:lnTo>
                <a:cubicBezTo>
                  <a:pt x="5085408" y="2033870"/>
                  <a:pt x="5090426" y="2045756"/>
                  <a:pt x="5092951" y="2058644"/>
                </a:cubicBezTo>
                <a:cubicBezTo>
                  <a:pt x="5101139" y="2075987"/>
                  <a:pt x="5107025" y="2094342"/>
                  <a:pt x="5111125" y="2113354"/>
                </a:cubicBezTo>
                <a:cubicBezTo>
                  <a:pt x="5111310" y="2113832"/>
                  <a:pt x="5111493" y="2114310"/>
                  <a:pt x="5111449" y="2114874"/>
                </a:cubicBezTo>
                <a:cubicBezTo>
                  <a:pt x="5244700" y="2521215"/>
                  <a:pt x="5553633" y="2662810"/>
                  <a:pt x="5995230" y="2489617"/>
                </a:cubicBezTo>
                <a:cubicBezTo>
                  <a:pt x="6117820" y="2443049"/>
                  <a:pt x="6257970" y="2443043"/>
                  <a:pt x="6387548" y="2499876"/>
                </a:cubicBezTo>
                <a:cubicBezTo>
                  <a:pt x="6651547" y="2615669"/>
                  <a:pt x="6771691" y="2923551"/>
                  <a:pt x="6655899" y="3187550"/>
                </a:cubicBezTo>
                <a:cubicBezTo>
                  <a:pt x="6540107" y="3451547"/>
                  <a:pt x="6232225" y="3571693"/>
                  <a:pt x="5968227" y="3455900"/>
                </a:cubicBezTo>
                <a:cubicBezTo>
                  <a:pt x="5838649" y="3399066"/>
                  <a:pt x="5743727" y="3295954"/>
                  <a:pt x="5694954" y="3174224"/>
                </a:cubicBezTo>
                <a:cubicBezTo>
                  <a:pt x="5541276" y="2778324"/>
                  <a:pt x="5270863" y="2578186"/>
                  <a:pt x="4897642" y="2738589"/>
                </a:cubicBezTo>
                <a:cubicBezTo>
                  <a:pt x="4610962" y="3022931"/>
                  <a:pt x="4621919" y="3352309"/>
                  <a:pt x="4954249" y="3670681"/>
                </a:cubicBezTo>
                <a:cubicBezTo>
                  <a:pt x="5047967" y="3762410"/>
                  <a:pt x="5106790" y="3889618"/>
                  <a:pt x="5109583" y="4031084"/>
                </a:cubicBezTo>
                <a:cubicBezTo>
                  <a:pt x="5115274" y="4319305"/>
                  <a:pt x="4886239" y="4557567"/>
                  <a:pt x="4598019" y="4563257"/>
                </a:cubicBezTo>
                <a:cubicBezTo>
                  <a:pt x="4309799" y="4568948"/>
                  <a:pt x="4071537" y="4339913"/>
                  <a:pt x="4065846" y="4051694"/>
                </a:cubicBezTo>
                <a:cubicBezTo>
                  <a:pt x="4063053" y="3910227"/>
                  <a:pt x="4116808" y="3780796"/>
                  <a:pt x="4206831" y="3685439"/>
                </a:cubicBezTo>
                <a:cubicBezTo>
                  <a:pt x="4514269" y="3366756"/>
                  <a:pt x="4575268" y="3022198"/>
                  <a:pt x="4226796" y="2744687"/>
                </a:cubicBezTo>
                <a:cubicBezTo>
                  <a:pt x="4179493" y="2714208"/>
                  <a:pt x="4138496" y="2676679"/>
                  <a:pt x="4105666" y="2633069"/>
                </a:cubicBezTo>
                <a:cubicBezTo>
                  <a:pt x="4100652" y="2628370"/>
                  <a:pt x="4096358" y="2623063"/>
                  <a:pt x="4093130" y="2616921"/>
                </a:cubicBezTo>
                <a:cubicBezTo>
                  <a:pt x="4071495" y="2593209"/>
                  <a:pt x="4054207" y="2566352"/>
                  <a:pt x="4041454" y="2537139"/>
                </a:cubicBezTo>
                <a:cubicBezTo>
                  <a:pt x="4035201" y="2528739"/>
                  <a:pt x="4030533" y="2519464"/>
                  <a:pt x="4027456" y="2509418"/>
                </a:cubicBezTo>
                <a:cubicBezTo>
                  <a:pt x="4012131" y="2482275"/>
                  <a:pt x="4001237" y="2453096"/>
                  <a:pt x="3995281" y="2422464"/>
                </a:cubicBezTo>
                <a:cubicBezTo>
                  <a:pt x="3990643" y="2412250"/>
                  <a:pt x="3987932" y="2401448"/>
                  <a:pt x="3986178" y="2390385"/>
                </a:cubicBezTo>
                <a:cubicBezTo>
                  <a:pt x="3981392" y="2376969"/>
                  <a:pt x="3978804" y="2363047"/>
                  <a:pt x="3978277" y="2348796"/>
                </a:cubicBezTo>
                <a:cubicBezTo>
                  <a:pt x="3974574" y="2325327"/>
                  <a:pt x="3972599" y="2301341"/>
                  <a:pt x="3972118" y="2276976"/>
                </a:cubicBezTo>
                <a:cubicBezTo>
                  <a:pt x="3972113" y="2276741"/>
                  <a:pt x="3972109" y="2276507"/>
                  <a:pt x="3972175" y="2276271"/>
                </a:cubicBezTo>
                <a:cubicBezTo>
                  <a:pt x="3969838" y="2240658"/>
                  <a:pt x="3972381" y="2204695"/>
                  <a:pt x="3980366" y="2169182"/>
                </a:cubicBezTo>
                <a:cubicBezTo>
                  <a:pt x="3969734" y="1767563"/>
                  <a:pt x="3864957" y="1498426"/>
                  <a:pt x="3349995" y="1418283"/>
                </a:cubicBezTo>
                <a:cubicBezTo>
                  <a:pt x="2835032" y="1498426"/>
                  <a:pt x="2730255" y="1767563"/>
                  <a:pt x="2719623" y="2169182"/>
                </a:cubicBezTo>
                <a:cubicBezTo>
                  <a:pt x="2727607" y="2204695"/>
                  <a:pt x="2730150" y="2240658"/>
                  <a:pt x="2727814" y="2276271"/>
                </a:cubicBezTo>
                <a:cubicBezTo>
                  <a:pt x="2727879" y="2276507"/>
                  <a:pt x="2727876" y="2276741"/>
                  <a:pt x="2727871" y="2276976"/>
                </a:cubicBezTo>
                <a:cubicBezTo>
                  <a:pt x="2727389" y="2301341"/>
                  <a:pt x="2725414" y="2325327"/>
                  <a:pt x="2721712" y="2348796"/>
                </a:cubicBezTo>
                <a:cubicBezTo>
                  <a:pt x="2721185" y="2363047"/>
                  <a:pt x="2718597" y="2376969"/>
                  <a:pt x="2713811" y="2390385"/>
                </a:cubicBezTo>
                <a:cubicBezTo>
                  <a:pt x="2712057" y="2401448"/>
                  <a:pt x="2709345" y="2412250"/>
                  <a:pt x="2704708" y="2422464"/>
                </a:cubicBezTo>
                <a:cubicBezTo>
                  <a:pt x="2698752" y="2453096"/>
                  <a:pt x="2687858" y="2482275"/>
                  <a:pt x="2672533" y="2509418"/>
                </a:cubicBezTo>
                <a:cubicBezTo>
                  <a:pt x="2669455" y="2519464"/>
                  <a:pt x="2664788" y="2528739"/>
                  <a:pt x="2658534" y="2537139"/>
                </a:cubicBezTo>
                <a:cubicBezTo>
                  <a:pt x="2645781" y="2566352"/>
                  <a:pt x="2628494" y="2593209"/>
                  <a:pt x="2606859" y="2616921"/>
                </a:cubicBezTo>
                <a:cubicBezTo>
                  <a:pt x="2603631" y="2623063"/>
                  <a:pt x="2599337" y="2628370"/>
                  <a:pt x="2594323" y="2633069"/>
                </a:cubicBezTo>
                <a:cubicBezTo>
                  <a:pt x="2561493" y="2676679"/>
                  <a:pt x="2520496" y="2714208"/>
                  <a:pt x="2473193" y="2744687"/>
                </a:cubicBezTo>
                <a:cubicBezTo>
                  <a:pt x="2124721" y="3022198"/>
                  <a:pt x="2185720" y="3366756"/>
                  <a:pt x="2493158" y="3685439"/>
                </a:cubicBezTo>
                <a:cubicBezTo>
                  <a:pt x="2583181" y="3780796"/>
                  <a:pt x="2636936" y="3910227"/>
                  <a:pt x="2634143" y="4051694"/>
                </a:cubicBezTo>
                <a:cubicBezTo>
                  <a:pt x="2628451" y="4339913"/>
                  <a:pt x="2390189" y="4568948"/>
                  <a:pt x="2101970" y="4563257"/>
                </a:cubicBezTo>
                <a:cubicBezTo>
                  <a:pt x="1813750" y="4557567"/>
                  <a:pt x="1584715" y="4319305"/>
                  <a:pt x="1590406" y="4031084"/>
                </a:cubicBezTo>
                <a:cubicBezTo>
                  <a:pt x="1593199" y="3889618"/>
                  <a:pt x="1652022" y="3762410"/>
                  <a:pt x="1745740" y="3670681"/>
                </a:cubicBezTo>
                <a:cubicBezTo>
                  <a:pt x="2078069" y="3352309"/>
                  <a:pt x="2089027" y="3022931"/>
                  <a:pt x="1802347" y="2738589"/>
                </a:cubicBezTo>
                <a:cubicBezTo>
                  <a:pt x="1429125" y="2578186"/>
                  <a:pt x="1158713" y="2778324"/>
                  <a:pt x="1005035" y="3174224"/>
                </a:cubicBezTo>
                <a:cubicBezTo>
                  <a:pt x="956262" y="3295954"/>
                  <a:pt x="861340" y="3399066"/>
                  <a:pt x="731762" y="3455900"/>
                </a:cubicBezTo>
                <a:cubicBezTo>
                  <a:pt x="467763" y="3571693"/>
                  <a:pt x="159882" y="3451547"/>
                  <a:pt x="44090" y="3187550"/>
                </a:cubicBezTo>
                <a:cubicBezTo>
                  <a:pt x="-71703" y="2923551"/>
                  <a:pt x="48442" y="2615669"/>
                  <a:pt x="312441" y="2499876"/>
                </a:cubicBezTo>
                <a:cubicBezTo>
                  <a:pt x="442019" y="2443043"/>
                  <a:pt x="582169" y="2443049"/>
                  <a:pt x="704759" y="2489617"/>
                </a:cubicBezTo>
                <a:cubicBezTo>
                  <a:pt x="1146356" y="2662810"/>
                  <a:pt x="1455289" y="2521215"/>
                  <a:pt x="1588540" y="2114874"/>
                </a:cubicBezTo>
                <a:cubicBezTo>
                  <a:pt x="1588496" y="2114310"/>
                  <a:pt x="1588679" y="2113832"/>
                  <a:pt x="1588864" y="2113354"/>
                </a:cubicBezTo>
                <a:cubicBezTo>
                  <a:pt x="1592964" y="2094342"/>
                  <a:pt x="1598850" y="2075987"/>
                  <a:pt x="1607038" y="2058644"/>
                </a:cubicBezTo>
                <a:cubicBezTo>
                  <a:pt x="1609563" y="2045756"/>
                  <a:pt x="1614580" y="2033870"/>
                  <a:pt x="1620590" y="2022479"/>
                </a:cubicBezTo>
                <a:lnTo>
                  <a:pt x="1638538" y="1990914"/>
                </a:lnTo>
                <a:cubicBezTo>
                  <a:pt x="1640418" y="1985929"/>
                  <a:pt x="1642936" y="1981275"/>
                  <a:pt x="1646373" y="1977134"/>
                </a:cubicBezTo>
                <a:cubicBezTo>
                  <a:pt x="1651689" y="1963300"/>
                  <a:pt x="1659560" y="1951003"/>
                  <a:pt x="1667984" y="1939129"/>
                </a:cubicBezTo>
                <a:cubicBezTo>
                  <a:pt x="1672620" y="1930933"/>
                  <a:pt x="1678090" y="1923318"/>
                  <a:pt x="1684956" y="1916765"/>
                </a:cubicBezTo>
                <a:lnTo>
                  <a:pt x="1699687" y="1899612"/>
                </a:lnTo>
                <a:cubicBezTo>
                  <a:pt x="1706288" y="1888491"/>
                  <a:pt x="1714663" y="1878762"/>
                  <a:pt x="1724687" y="1870501"/>
                </a:cubicBezTo>
                <a:cubicBezTo>
                  <a:pt x="1726969" y="1866290"/>
                  <a:pt x="1730291" y="1863121"/>
                  <a:pt x="1733686" y="1860023"/>
                </a:cubicBezTo>
                <a:cubicBezTo>
                  <a:pt x="1739742" y="1851856"/>
                  <a:pt x="1746979" y="1844847"/>
                  <a:pt x="1755135" y="1838838"/>
                </a:cubicBezTo>
                <a:lnTo>
                  <a:pt x="1780333" y="1818869"/>
                </a:lnTo>
                <a:cubicBezTo>
                  <a:pt x="1790841" y="1806806"/>
                  <a:pt x="1803480" y="1797189"/>
                  <a:pt x="1817521" y="1789402"/>
                </a:cubicBezTo>
                <a:cubicBezTo>
                  <a:pt x="1818653" y="1788058"/>
                  <a:pt x="1820070" y="1787152"/>
                  <a:pt x="1821493" y="1786254"/>
                </a:cubicBezTo>
                <a:cubicBezTo>
                  <a:pt x="1826615" y="1781371"/>
                  <a:pt x="1832458" y="1777543"/>
                  <a:pt x="1838724" y="1774375"/>
                </a:cubicBezTo>
                <a:lnTo>
                  <a:pt x="1883618" y="1751144"/>
                </a:lnTo>
                <a:cubicBezTo>
                  <a:pt x="1893104" y="1742933"/>
                  <a:pt x="1904187" y="1737651"/>
                  <a:pt x="1915508" y="1732685"/>
                </a:cubicBezTo>
                <a:lnTo>
                  <a:pt x="1955864" y="1719630"/>
                </a:lnTo>
                <a:cubicBezTo>
                  <a:pt x="1957427" y="1718474"/>
                  <a:pt x="1959179" y="1718101"/>
                  <a:pt x="1960943" y="1717761"/>
                </a:cubicBezTo>
                <a:cubicBezTo>
                  <a:pt x="1967941" y="1714158"/>
                  <a:pt x="1975382" y="1711845"/>
                  <a:pt x="1982879" y="1709683"/>
                </a:cubicBezTo>
                <a:lnTo>
                  <a:pt x="1992003" y="1707940"/>
                </a:lnTo>
                <a:cubicBezTo>
                  <a:pt x="2021455" y="1696929"/>
                  <a:pt x="2051877" y="1690957"/>
                  <a:pt x="2082624" y="1690255"/>
                </a:cubicBezTo>
                <a:cubicBezTo>
                  <a:pt x="2532135" y="1593112"/>
                  <a:pt x="2719680" y="1384492"/>
                  <a:pt x="2651291" y="808148"/>
                </a:cubicBezTo>
                <a:cubicBezTo>
                  <a:pt x="2650537" y="806290"/>
                  <a:pt x="2650265" y="804359"/>
                  <a:pt x="2650001" y="802426"/>
                </a:cubicBezTo>
                <a:cubicBezTo>
                  <a:pt x="2645924" y="772628"/>
                  <a:pt x="2643767" y="743010"/>
                  <a:pt x="2644075" y="713690"/>
                </a:cubicBezTo>
                <a:cubicBezTo>
                  <a:pt x="2642720" y="699288"/>
                  <a:pt x="2642925" y="684776"/>
                  <a:pt x="2644747" y="670249"/>
                </a:cubicBezTo>
                <a:cubicBezTo>
                  <a:pt x="2644584" y="664227"/>
                  <a:pt x="2644963" y="658245"/>
                  <a:pt x="2646080" y="652330"/>
                </a:cubicBezTo>
                <a:cubicBezTo>
                  <a:pt x="2645795" y="638453"/>
                  <a:pt x="2647276" y="624622"/>
                  <a:pt x="2649174" y="610753"/>
                </a:cubicBezTo>
                <a:lnTo>
                  <a:pt x="2661569" y="559314"/>
                </a:lnTo>
                <a:cubicBezTo>
                  <a:pt x="2663041" y="539430"/>
                  <a:pt x="2667970" y="520371"/>
                  <a:pt x="2675350" y="502121"/>
                </a:cubicBezTo>
                <a:cubicBezTo>
                  <a:pt x="2681064" y="474599"/>
                  <a:pt x="2690673" y="448542"/>
                  <a:pt x="2704642" y="424605"/>
                </a:cubicBezTo>
                <a:cubicBezTo>
                  <a:pt x="2709559" y="407423"/>
                  <a:pt x="2717259" y="391494"/>
                  <a:pt x="2727026" y="376684"/>
                </a:cubicBezTo>
                <a:cubicBezTo>
                  <a:pt x="2738039" y="350440"/>
                  <a:pt x="2752753" y="326348"/>
                  <a:pt x="2771315" y="305068"/>
                </a:cubicBezTo>
                <a:cubicBezTo>
                  <a:pt x="2779376" y="289480"/>
                  <a:pt x="2789817" y="275551"/>
                  <a:pt x="2802113" y="263116"/>
                </a:cubicBezTo>
                <a:cubicBezTo>
                  <a:pt x="2817335" y="240414"/>
                  <a:pt x="2835662" y="220328"/>
                  <a:pt x="2857107" y="203485"/>
                </a:cubicBezTo>
                <a:cubicBezTo>
                  <a:pt x="2868854" y="188616"/>
                  <a:pt x="2882806" y="175962"/>
                  <a:pt x="2898487" y="165323"/>
                </a:cubicBezTo>
                <a:cubicBezTo>
                  <a:pt x="2916759" y="147056"/>
                  <a:pt x="2937414" y="131669"/>
                  <a:pt x="2960448" y="119835"/>
                </a:cubicBezTo>
                <a:cubicBezTo>
                  <a:pt x="2975733" y="106568"/>
                  <a:pt x="2992971" y="96125"/>
                  <a:pt x="3011662" y="88163"/>
                </a:cubicBezTo>
                <a:cubicBezTo>
                  <a:pt x="3033068" y="73877"/>
                  <a:pt x="3056257" y="62767"/>
                  <a:pt x="3081192" y="55687"/>
                </a:cubicBezTo>
                <a:cubicBezTo>
                  <a:pt x="3098693" y="45513"/>
                  <a:pt x="3117665" y="38612"/>
                  <a:pt x="3137622" y="34363"/>
                </a:cubicBezTo>
                <a:cubicBezTo>
                  <a:pt x="3162585" y="24115"/>
                  <a:pt x="3188797" y="17447"/>
                  <a:pt x="3216083" y="15457"/>
                </a:cubicBezTo>
                <a:cubicBezTo>
                  <a:pt x="3228407" y="10132"/>
                  <a:pt x="3241422" y="7982"/>
                  <a:pt x="3254572" y="6182"/>
                </a:cubicBezTo>
                <a:lnTo>
                  <a:pt x="3290045" y="3141"/>
                </a:lnTo>
                <a:cubicBezTo>
                  <a:pt x="3298728" y="1288"/>
                  <a:pt x="3307543" y="717"/>
                  <a:pt x="3316417" y="880"/>
                </a:cubicBezTo>
                <a:cubicBezTo>
                  <a:pt x="3319827" y="263"/>
                  <a:pt x="3323255" y="119"/>
                  <a:pt x="332667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>
            <a:bevelT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5496925" y="1549968"/>
            <a:ext cx="1194002" cy="1194002"/>
          </a:xfrm>
          <a:prstGeom prst="ellipse">
            <a:avLst/>
          </a:prstGeom>
          <a:solidFill>
            <a:srgbClr val="4594CF"/>
          </a:solidFill>
          <a:ln>
            <a:noFill/>
          </a:ln>
          <a:effectLst>
            <a:outerShdw blurRad="889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4400314" y="3209317"/>
            <a:ext cx="979082" cy="979082"/>
          </a:xfrm>
          <a:prstGeom prst="ellipse">
            <a:avLst/>
          </a:prstGeom>
          <a:solidFill>
            <a:srgbClr val="85CA3A"/>
          </a:solidFill>
          <a:ln>
            <a:noFill/>
          </a:ln>
          <a:effectLst>
            <a:outerShdw blurRad="889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6806707" y="3224557"/>
            <a:ext cx="979082" cy="979082"/>
          </a:xfrm>
          <a:prstGeom prst="ellipse">
            <a:avLst/>
          </a:prstGeom>
          <a:solidFill>
            <a:srgbClr val="F6751E"/>
          </a:solidFill>
          <a:ln>
            <a:noFill/>
          </a:ln>
          <a:effectLst>
            <a:outerShdw blurRad="889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6889257" y="5048250"/>
            <a:ext cx="886968" cy="886968"/>
          </a:xfrm>
          <a:prstGeom prst="ellipse">
            <a:avLst/>
          </a:prstGeom>
          <a:solidFill>
            <a:srgbClr val="4594CF"/>
          </a:solidFill>
          <a:ln>
            <a:noFill/>
          </a:ln>
          <a:effectLst>
            <a:outerShdw blurRad="889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8485647" y="3985260"/>
            <a:ext cx="886968" cy="886968"/>
          </a:xfrm>
          <a:prstGeom prst="ellipse">
            <a:avLst/>
          </a:prstGeom>
          <a:solidFill>
            <a:srgbClr val="28A8A5"/>
          </a:solidFill>
          <a:ln>
            <a:noFill/>
          </a:ln>
          <a:effectLst>
            <a:outerShdw blurRad="889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4413287" y="5048250"/>
            <a:ext cx="886968" cy="886968"/>
          </a:xfrm>
          <a:prstGeom prst="ellipse">
            <a:avLst/>
          </a:prstGeom>
          <a:solidFill>
            <a:srgbClr val="7B48A2"/>
          </a:solidFill>
          <a:ln>
            <a:noFill/>
          </a:ln>
          <a:effectLst>
            <a:outerShdw blurRad="889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2816367" y="3985260"/>
            <a:ext cx="886968" cy="886968"/>
          </a:xfrm>
          <a:prstGeom prst="ellipse">
            <a:avLst/>
          </a:prstGeom>
          <a:solidFill>
            <a:srgbClr val="F6751E"/>
          </a:solidFill>
          <a:ln>
            <a:noFill/>
          </a:ln>
          <a:effectLst>
            <a:outerShdw blurRad="889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>
            <a:grpSpLocks noChangeAspect="1"/>
          </p:cNvGrpSpPr>
          <p:nvPr/>
        </p:nvGrpSpPr>
        <p:grpSpPr>
          <a:xfrm>
            <a:off x="7086590" y="3499362"/>
            <a:ext cx="492302" cy="429472"/>
            <a:chOff x="963117" y="2692621"/>
            <a:chExt cx="4425548" cy="3860744"/>
          </a:xfrm>
          <a:solidFill>
            <a:schemeClr val="bg1"/>
          </a:solidFill>
        </p:grpSpPr>
        <p:sp>
          <p:nvSpPr>
            <p:cNvPr id="31" name="8-Point Star 18"/>
            <p:cNvSpPr/>
            <p:nvPr/>
          </p:nvSpPr>
          <p:spPr>
            <a:xfrm rot="20400000" flipH="1">
              <a:off x="963117" y="2692621"/>
              <a:ext cx="1641601" cy="1641601"/>
            </a:xfrm>
            <a:custGeom>
              <a:avLst/>
              <a:gdLst/>
              <a:ahLst/>
              <a:cxnLst/>
              <a:rect l="l" t="t" r="r" b="b"/>
              <a:pathLst>
                <a:path w="3040380" h="3040380">
                  <a:moveTo>
                    <a:pt x="1520190" y="971550"/>
                  </a:moveTo>
                  <a:cubicBezTo>
                    <a:pt x="1217184" y="971550"/>
                    <a:pt x="971550" y="1217184"/>
                    <a:pt x="971550" y="1520190"/>
                  </a:cubicBezTo>
                  <a:cubicBezTo>
                    <a:pt x="971550" y="1823196"/>
                    <a:pt x="1217184" y="2068830"/>
                    <a:pt x="1520190" y="2068830"/>
                  </a:cubicBezTo>
                  <a:cubicBezTo>
                    <a:pt x="1823196" y="2068830"/>
                    <a:pt x="2068830" y="1823196"/>
                    <a:pt x="2068830" y="1520190"/>
                  </a:cubicBezTo>
                  <a:cubicBezTo>
                    <a:pt x="2068830" y="1217184"/>
                    <a:pt x="1823196" y="971550"/>
                    <a:pt x="1520190" y="971550"/>
                  </a:cubicBezTo>
                  <a:close/>
                  <a:moveTo>
                    <a:pt x="1520190" y="0"/>
                  </a:moveTo>
                  <a:cubicBezTo>
                    <a:pt x="1586792" y="0"/>
                    <a:pt x="1652393" y="4283"/>
                    <a:pt x="1716539" y="14094"/>
                  </a:cubicBezTo>
                  <a:lnTo>
                    <a:pt x="1824743" y="350145"/>
                  </a:lnTo>
                  <a:cubicBezTo>
                    <a:pt x="1933334" y="374378"/>
                    <a:pt x="2037036" y="417195"/>
                    <a:pt x="2131002" y="478094"/>
                  </a:cubicBezTo>
                  <a:lnTo>
                    <a:pt x="2446152" y="316463"/>
                  </a:lnTo>
                  <a:cubicBezTo>
                    <a:pt x="2551357" y="395501"/>
                    <a:pt x="2644879" y="489023"/>
                    <a:pt x="2723917" y="594229"/>
                  </a:cubicBezTo>
                  <a:lnTo>
                    <a:pt x="2564636" y="904796"/>
                  </a:lnTo>
                  <a:cubicBezTo>
                    <a:pt x="2569646" y="911341"/>
                    <a:pt x="2573744" y="918462"/>
                    <a:pt x="2577779" y="925640"/>
                  </a:cubicBezTo>
                  <a:cubicBezTo>
                    <a:pt x="2630072" y="1018660"/>
                    <a:pt x="2668781" y="1115626"/>
                    <a:pt x="2689512" y="1215405"/>
                  </a:cubicBezTo>
                  <a:lnTo>
                    <a:pt x="3026287" y="1323842"/>
                  </a:lnTo>
                  <a:cubicBezTo>
                    <a:pt x="3036097" y="1387988"/>
                    <a:pt x="3040380" y="1453589"/>
                    <a:pt x="3040380" y="1520190"/>
                  </a:cubicBezTo>
                  <a:cubicBezTo>
                    <a:pt x="3040380" y="1586792"/>
                    <a:pt x="3036097" y="1652393"/>
                    <a:pt x="3026287" y="1716539"/>
                  </a:cubicBezTo>
                  <a:lnTo>
                    <a:pt x="2690239" y="1824742"/>
                  </a:lnTo>
                  <a:cubicBezTo>
                    <a:pt x="2666005" y="1933335"/>
                    <a:pt x="2623188" y="2037037"/>
                    <a:pt x="2562287" y="2131005"/>
                  </a:cubicBezTo>
                  <a:lnTo>
                    <a:pt x="2723917" y="2446152"/>
                  </a:lnTo>
                  <a:cubicBezTo>
                    <a:pt x="2644879" y="2551357"/>
                    <a:pt x="2551357" y="2644879"/>
                    <a:pt x="2446151" y="2723917"/>
                  </a:cubicBezTo>
                  <a:lnTo>
                    <a:pt x="2135585" y="2564637"/>
                  </a:lnTo>
                  <a:cubicBezTo>
                    <a:pt x="2129042" y="2569647"/>
                    <a:pt x="2121921" y="2573744"/>
                    <a:pt x="2114744" y="2577779"/>
                  </a:cubicBezTo>
                  <a:cubicBezTo>
                    <a:pt x="2021723" y="2630072"/>
                    <a:pt x="1924755" y="2668781"/>
                    <a:pt x="1824976" y="2689511"/>
                  </a:cubicBezTo>
                  <a:lnTo>
                    <a:pt x="1716539" y="3026287"/>
                  </a:lnTo>
                  <a:cubicBezTo>
                    <a:pt x="1652393" y="3036097"/>
                    <a:pt x="1586792" y="3040380"/>
                    <a:pt x="1520190" y="3040380"/>
                  </a:cubicBezTo>
                  <a:cubicBezTo>
                    <a:pt x="1453589" y="3040380"/>
                    <a:pt x="1387987" y="3036097"/>
                    <a:pt x="1323841" y="3026287"/>
                  </a:cubicBezTo>
                  <a:lnTo>
                    <a:pt x="1215638" y="2690237"/>
                  </a:lnTo>
                  <a:cubicBezTo>
                    <a:pt x="1107045" y="2666005"/>
                    <a:pt x="1003344" y="2623186"/>
                    <a:pt x="909378" y="2562286"/>
                  </a:cubicBezTo>
                  <a:lnTo>
                    <a:pt x="594229" y="2723917"/>
                  </a:lnTo>
                  <a:cubicBezTo>
                    <a:pt x="489023" y="2644879"/>
                    <a:pt x="395501" y="2551357"/>
                    <a:pt x="316463" y="2446152"/>
                  </a:cubicBezTo>
                  <a:lnTo>
                    <a:pt x="475745" y="2135582"/>
                  </a:lnTo>
                  <a:cubicBezTo>
                    <a:pt x="470736" y="2129039"/>
                    <a:pt x="466639" y="2121919"/>
                    <a:pt x="462604" y="2114742"/>
                  </a:cubicBezTo>
                  <a:cubicBezTo>
                    <a:pt x="410311" y="2021723"/>
                    <a:pt x="371603" y="1924756"/>
                    <a:pt x="350872" y="1824977"/>
                  </a:cubicBezTo>
                  <a:lnTo>
                    <a:pt x="14094" y="1716539"/>
                  </a:lnTo>
                  <a:cubicBezTo>
                    <a:pt x="4283" y="1652393"/>
                    <a:pt x="0" y="1586792"/>
                    <a:pt x="0" y="1520190"/>
                  </a:cubicBezTo>
                  <a:cubicBezTo>
                    <a:pt x="0" y="1453589"/>
                    <a:pt x="4283" y="1387988"/>
                    <a:pt x="14093" y="1323841"/>
                  </a:cubicBezTo>
                  <a:lnTo>
                    <a:pt x="350147" y="1215637"/>
                  </a:lnTo>
                  <a:cubicBezTo>
                    <a:pt x="374379" y="1107046"/>
                    <a:pt x="417197" y="1003347"/>
                    <a:pt x="478096" y="909381"/>
                  </a:cubicBezTo>
                  <a:lnTo>
                    <a:pt x="316464" y="594228"/>
                  </a:lnTo>
                  <a:cubicBezTo>
                    <a:pt x="395501" y="489023"/>
                    <a:pt x="489023" y="395501"/>
                    <a:pt x="594229" y="316463"/>
                  </a:cubicBezTo>
                  <a:lnTo>
                    <a:pt x="904800" y="475746"/>
                  </a:lnTo>
                  <a:cubicBezTo>
                    <a:pt x="911343" y="470736"/>
                    <a:pt x="918463" y="466639"/>
                    <a:pt x="925641" y="462604"/>
                  </a:cubicBezTo>
                  <a:cubicBezTo>
                    <a:pt x="1018661" y="410311"/>
                    <a:pt x="1115626" y="371603"/>
                    <a:pt x="1215403" y="350873"/>
                  </a:cubicBezTo>
                  <a:lnTo>
                    <a:pt x="1323841" y="14093"/>
                  </a:lnTo>
                  <a:cubicBezTo>
                    <a:pt x="1387988" y="4283"/>
                    <a:pt x="1453589" y="0"/>
                    <a:pt x="152019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8-Point Star 6"/>
            <p:cNvSpPr>
              <a:spLocks noChangeAspect="1"/>
            </p:cNvSpPr>
            <p:nvPr/>
          </p:nvSpPr>
          <p:spPr>
            <a:xfrm rot="19677729" flipH="1">
              <a:off x="3350275" y="2975586"/>
              <a:ext cx="2038390" cy="2038390"/>
            </a:xfrm>
            <a:custGeom>
              <a:avLst/>
              <a:gdLst/>
              <a:ahLst/>
              <a:cxnLst/>
              <a:rect l="l" t="t" r="r" b="b"/>
              <a:pathLst>
                <a:path w="1874520" h="1874520">
                  <a:moveTo>
                    <a:pt x="739496" y="595923"/>
                  </a:moveTo>
                  <a:cubicBezTo>
                    <a:pt x="550981" y="705145"/>
                    <a:pt x="486701" y="946509"/>
                    <a:pt x="595923" y="1135024"/>
                  </a:cubicBezTo>
                  <a:cubicBezTo>
                    <a:pt x="705145" y="1323539"/>
                    <a:pt x="946509" y="1387819"/>
                    <a:pt x="1135024" y="1278597"/>
                  </a:cubicBezTo>
                  <a:cubicBezTo>
                    <a:pt x="1323539" y="1169375"/>
                    <a:pt x="1387819" y="928011"/>
                    <a:pt x="1278597" y="739496"/>
                  </a:cubicBezTo>
                  <a:cubicBezTo>
                    <a:pt x="1169375" y="550981"/>
                    <a:pt x="928011" y="486701"/>
                    <a:pt x="739496" y="595923"/>
                  </a:cubicBezTo>
                  <a:close/>
                  <a:moveTo>
                    <a:pt x="349309" y="212809"/>
                  </a:moveTo>
                  <a:lnTo>
                    <a:pt x="549487" y="318071"/>
                  </a:lnTo>
                  <a:cubicBezTo>
                    <a:pt x="558730" y="311181"/>
                    <a:pt x="568662" y="305287"/>
                    <a:pt x="578782" y="299598"/>
                  </a:cubicBezTo>
                  <a:cubicBezTo>
                    <a:pt x="640907" y="264673"/>
                    <a:pt x="705951" y="239798"/>
                    <a:pt x="772822" y="227822"/>
                  </a:cubicBezTo>
                  <a:lnTo>
                    <a:pt x="842125" y="4804"/>
                  </a:lnTo>
                  <a:lnTo>
                    <a:pt x="937260" y="0"/>
                  </a:lnTo>
                  <a:cubicBezTo>
                    <a:pt x="969377" y="0"/>
                    <a:pt x="1001116" y="1615"/>
                    <a:pt x="1032398" y="4804"/>
                  </a:cubicBezTo>
                  <a:lnTo>
                    <a:pt x="1101417" y="226909"/>
                  </a:lnTo>
                  <a:cubicBezTo>
                    <a:pt x="1180333" y="242653"/>
                    <a:pt x="1255615" y="273607"/>
                    <a:pt x="1322618" y="319342"/>
                  </a:cubicBezTo>
                  <a:lnTo>
                    <a:pt x="1525213" y="212810"/>
                  </a:lnTo>
                  <a:cubicBezTo>
                    <a:pt x="1578197" y="250355"/>
                    <a:pt x="1624168" y="296326"/>
                    <a:pt x="1661713" y="349310"/>
                  </a:cubicBezTo>
                  <a:lnTo>
                    <a:pt x="1556452" y="549486"/>
                  </a:lnTo>
                  <a:cubicBezTo>
                    <a:pt x="1563341" y="558729"/>
                    <a:pt x="1569235" y="568662"/>
                    <a:pt x="1574924" y="578781"/>
                  </a:cubicBezTo>
                  <a:cubicBezTo>
                    <a:pt x="1609849" y="640906"/>
                    <a:pt x="1634724" y="705951"/>
                    <a:pt x="1646701" y="772822"/>
                  </a:cubicBezTo>
                  <a:lnTo>
                    <a:pt x="1869716" y="842124"/>
                  </a:lnTo>
                  <a:lnTo>
                    <a:pt x="1874520" y="937260"/>
                  </a:lnTo>
                  <a:cubicBezTo>
                    <a:pt x="1874520" y="969377"/>
                    <a:pt x="1872905" y="1001117"/>
                    <a:pt x="1869716" y="1032399"/>
                  </a:cubicBezTo>
                  <a:lnTo>
                    <a:pt x="1647613" y="1101417"/>
                  </a:lnTo>
                  <a:cubicBezTo>
                    <a:pt x="1631869" y="1180333"/>
                    <a:pt x="1600915" y="1255615"/>
                    <a:pt x="1555180" y="1322618"/>
                  </a:cubicBezTo>
                  <a:lnTo>
                    <a:pt x="1661712" y="1525211"/>
                  </a:lnTo>
                  <a:cubicBezTo>
                    <a:pt x="1624167" y="1578195"/>
                    <a:pt x="1578196" y="1624166"/>
                    <a:pt x="1525211" y="1661712"/>
                  </a:cubicBezTo>
                  <a:lnTo>
                    <a:pt x="1325036" y="1556451"/>
                  </a:lnTo>
                  <a:cubicBezTo>
                    <a:pt x="1315793" y="1563341"/>
                    <a:pt x="1305860" y="1569235"/>
                    <a:pt x="1295741" y="1574924"/>
                  </a:cubicBezTo>
                  <a:cubicBezTo>
                    <a:pt x="1233616" y="1609849"/>
                    <a:pt x="1168571" y="1634724"/>
                    <a:pt x="1101700" y="1646700"/>
                  </a:cubicBezTo>
                  <a:lnTo>
                    <a:pt x="1032398" y="1869716"/>
                  </a:lnTo>
                  <a:lnTo>
                    <a:pt x="937260" y="1874520"/>
                  </a:lnTo>
                  <a:cubicBezTo>
                    <a:pt x="905144" y="1874520"/>
                    <a:pt x="873405" y="1872905"/>
                    <a:pt x="842124" y="1869716"/>
                  </a:cubicBezTo>
                  <a:lnTo>
                    <a:pt x="773105" y="1647612"/>
                  </a:lnTo>
                  <a:cubicBezTo>
                    <a:pt x="694189" y="1631869"/>
                    <a:pt x="618908" y="1600914"/>
                    <a:pt x="551905" y="1555180"/>
                  </a:cubicBezTo>
                  <a:lnTo>
                    <a:pt x="349310" y="1661713"/>
                  </a:lnTo>
                  <a:cubicBezTo>
                    <a:pt x="296326" y="1624168"/>
                    <a:pt x="250355" y="1578197"/>
                    <a:pt x="212810" y="1525212"/>
                  </a:cubicBezTo>
                  <a:lnTo>
                    <a:pt x="318071" y="1325035"/>
                  </a:lnTo>
                  <a:cubicBezTo>
                    <a:pt x="311181" y="1315792"/>
                    <a:pt x="305287" y="1305860"/>
                    <a:pt x="299598" y="1295740"/>
                  </a:cubicBezTo>
                  <a:cubicBezTo>
                    <a:pt x="264673" y="1233616"/>
                    <a:pt x="239799" y="1168571"/>
                    <a:pt x="227822" y="1101700"/>
                  </a:cubicBezTo>
                  <a:lnTo>
                    <a:pt x="4804" y="1032398"/>
                  </a:lnTo>
                  <a:lnTo>
                    <a:pt x="0" y="937260"/>
                  </a:lnTo>
                  <a:cubicBezTo>
                    <a:pt x="0" y="905144"/>
                    <a:pt x="1616" y="873405"/>
                    <a:pt x="4804" y="842124"/>
                  </a:cubicBezTo>
                  <a:lnTo>
                    <a:pt x="226910" y="773105"/>
                  </a:lnTo>
                  <a:cubicBezTo>
                    <a:pt x="242653" y="694189"/>
                    <a:pt x="273608" y="618908"/>
                    <a:pt x="319342" y="551905"/>
                  </a:cubicBezTo>
                  <a:lnTo>
                    <a:pt x="212809" y="349309"/>
                  </a:lnTo>
                  <a:cubicBezTo>
                    <a:pt x="250354" y="296325"/>
                    <a:pt x="296325" y="250354"/>
                    <a:pt x="349309" y="21280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8-Point Star 18"/>
            <p:cNvSpPr/>
            <p:nvPr/>
          </p:nvSpPr>
          <p:spPr>
            <a:xfrm rot="20632775" flipH="1">
              <a:off x="1447635" y="3997026"/>
              <a:ext cx="2556339" cy="2556339"/>
            </a:xfrm>
            <a:custGeom>
              <a:avLst/>
              <a:gdLst/>
              <a:ahLst/>
              <a:cxnLst/>
              <a:rect l="l" t="t" r="r" b="b"/>
              <a:pathLst>
                <a:path w="3040380" h="3040380">
                  <a:moveTo>
                    <a:pt x="1520190" y="971550"/>
                  </a:moveTo>
                  <a:cubicBezTo>
                    <a:pt x="1217184" y="971550"/>
                    <a:pt x="971550" y="1217184"/>
                    <a:pt x="971550" y="1520190"/>
                  </a:cubicBezTo>
                  <a:cubicBezTo>
                    <a:pt x="971550" y="1823196"/>
                    <a:pt x="1217184" y="2068830"/>
                    <a:pt x="1520190" y="2068830"/>
                  </a:cubicBezTo>
                  <a:cubicBezTo>
                    <a:pt x="1823196" y="2068830"/>
                    <a:pt x="2068830" y="1823196"/>
                    <a:pt x="2068830" y="1520190"/>
                  </a:cubicBezTo>
                  <a:cubicBezTo>
                    <a:pt x="2068830" y="1217184"/>
                    <a:pt x="1823196" y="971550"/>
                    <a:pt x="1520190" y="971550"/>
                  </a:cubicBezTo>
                  <a:close/>
                  <a:moveTo>
                    <a:pt x="1520190" y="0"/>
                  </a:moveTo>
                  <a:cubicBezTo>
                    <a:pt x="1586792" y="0"/>
                    <a:pt x="1652393" y="4283"/>
                    <a:pt x="1716539" y="14094"/>
                  </a:cubicBezTo>
                  <a:lnTo>
                    <a:pt x="1824743" y="350145"/>
                  </a:lnTo>
                  <a:cubicBezTo>
                    <a:pt x="1933334" y="374378"/>
                    <a:pt x="2037036" y="417195"/>
                    <a:pt x="2131002" y="478094"/>
                  </a:cubicBezTo>
                  <a:lnTo>
                    <a:pt x="2446152" y="316463"/>
                  </a:lnTo>
                  <a:cubicBezTo>
                    <a:pt x="2551357" y="395501"/>
                    <a:pt x="2644879" y="489023"/>
                    <a:pt x="2723917" y="594229"/>
                  </a:cubicBezTo>
                  <a:lnTo>
                    <a:pt x="2564636" y="904796"/>
                  </a:lnTo>
                  <a:cubicBezTo>
                    <a:pt x="2569646" y="911341"/>
                    <a:pt x="2573744" y="918462"/>
                    <a:pt x="2577779" y="925640"/>
                  </a:cubicBezTo>
                  <a:cubicBezTo>
                    <a:pt x="2630072" y="1018660"/>
                    <a:pt x="2668781" y="1115626"/>
                    <a:pt x="2689512" y="1215405"/>
                  </a:cubicBezTo>
                  <a:lnTo>
                    <a:pt x="3026287" y="1323842"/>
                  </a:lnTo>
                  <a:cubicBezTo>
                    <a:pt x="3036097" y="1387988"/>
                    <a:pt x="3040380" y="1453589"/>
                    <a:pt x="3040380" y="1520190"/>
                  </a:cubicBezTo>
                  <a:cubicBezTo>
                    <a:pt x="3040380" y="1586792"/>
                    <a:pt x="3036097" y="1652393"/>
                    <a:pt x="3026287" y="1716539"/>
                  </a:cubicBezTo>
                  <a:lnTo>
                    <a:pt x="2690239" y="1824742"/>
                  </a:lnTo>
                  <a:cubicBezTo>
                    <a:pt x="2666005" y="1933335"/>
                    <a:pt x="2623188" y="2037037"/>
                    <a:pt x="2562287" y="2131005"/>
                  </a:cubicBezTo>
                  <a:lnTo>
                    <a:pt x="2723917" y="2446152"/>
                  </a:lnTo>
                  <a:cubicBezTo>
                    <a:pt x="2644879" y="2551357"/>
                    <a:pt x="2551357" y="2644879"/>
                    <a:pt x="2446151" y="2723917"/>
                  </a:cubicBezTo>
                  <a:lnTo>
                    <a:pt x="2135585" y="2564637"/>
                  </a:lnTo>
                  <a:cubicBezTo>
                    <a:pt x="2129042" y="2569647"/>
                    <a:pt x="2121921" y="2573744"/>
                    <a:pt x="2114744" y="2577779"/>
                  </a:cubicBezTo>
                  <a:cubicBezTo>
                    <a:pt x="2021723" y="2630072"/>
                    <a:pt x="1924755" y="2668781"/>
                    <a:pt x="1824976" y="2689511"/>
                  </a:cubicBezTo>
                  <a:lnTo>
                    <a:pt x="1716539" y="3026287"/>
                  </a:lnTo>
                  <a:cubicBezTo>
                    <a:pt x="1652393" y="3036097"/>
                    <a:pt x="1586792" y="3040380"/>
                    <a:pt x="1520190" y="3040380"/>
                  </a:cubicBezTo>
                  <a:cubicBezTo>
                    <a:pt x="1453589" y="3040380"/>
                    <a:pt x="1387987" y="3036097"/>
                    <a:pt x="1323841" y="3026287"/>
                  </a:cubicBezTo>
                  <a:lnTo>
                    <a:pt x="1215638" y="2690237"/>
                  </a:lnTo>
                  <a:cubicBezTo>
                    <a:pt x="1107045" y="2666005"/>
                    <a:pt x="1003344" y="2623186"/>
                    <a:pt x="909378" y="2562286"/>
                  </a:cubicBezTo>
                  <a:lnTo>
                    <a:pt x="594229" y="2723917"/>
                  </a:lnTo>
                  <a:cubicBezTo>
                    <a:pt x="489023" y="2644879"/>
                    <a:pt x="395501" y="2551357"/>
                    <a:pt x="316463" y="2446152"/>
                  </a:cubicBezTo>
                  <a:lnTo>
                    <a:pt x="475745" y="2135582"/>
                  </a:lnTo>
                  <a:cubicBezTo>
                    <a:pt x="470736" y="2129039"/>
                    <a:pt x="466639" y="2121919"/>
                    <a:pt x="462604" y="2114742"/>
                  </a:cubicBezTo>
                  <a:cubicBezTo>
                    <a:pt x="410311" y="2021723"/>
                    <a:pt x="371603" y="1924756"/>
                    <a:pt x="350872" y="1824977"/>
                  </a:cubicBezTo>
                  <a:lnTo>
                    <a:pt x="14094" y="1716539"/>
                  </a:lnTo>
                  <a:cubicBezTo>
                    <a:pt x="4283" y="1652393"/>
                    <a:pt x="0" y="1586792"/>
                    <a:pt x="0" y="1520190"/>
                  </a:cubicBezTo>
                  <a:cubicBezTo>
                    <a:pt x="0" y="1453589"/>
                    <a:pt x="4283" y="1387988"/>
                    <a:pt x="14093" y="1323841"/>
                  </a:cubicBezTo>
                  <a:lnTo>
                    <a:pt x="350147" y="1215637"/>
                  </a:lnTo>
                  <a:cubicBezTo>
                    <a:pt x="374379" y="1107046"/>
                    <a:pt x="417197" y="1003347"/>
                    <a:pt x="478096" y="909381"/>
                  </a:cubicBezTo>
                  <a:lnTo>
                    <a:pt x="316464" y="594228"/>
                  </a:lnTo>
                  <a:cubicBezTo>
                    <a:pt x="395501" y="489023"/>
                    <a:pt x="489023" y="395501"/>
                    <a:pt x="594229" y="316463"/>
                  </a:cubicBezTo>
                  <a:lnTo>
                    <a:pt x="904800" y="475746"/>
                  </a:lnTo>
                  <a:cubicBezTo>
                    <a:pt x="911343" y="470736"/>
                    <a:pt x="918463" y="466639"/>
                    <a:pt x="925641" y="462604"/>
                  </a:cubicBezTo>
                  <a:cubicBezTo>
                    <a:pt x="1018661" y="410311"/>
                    <a:pt x="1115626" y="371603"/>
                    <a:pt x="1215403" y="350873"/>
                  </a:cubicBezTo>
                  <a:lnTo>
                    <a:pt x="1323841" y="14093"/>
                  </a:lnTo>
                  <a:cubicBezTo>
                    <a:pt x="1387988" y="4283"/>
                    <a:pt x="1453589" y="0"/>
                    <a:pt x="152019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4" name="Freeform 7"/>
          <p:cNvSpPr>
            <a:spLocks noChangeAspect="1" noEditPoints="1"/>
          </p:cNvSpPr>
          <p:nvPr/>
        </p:nvSpPr>
        <p:spPr bwMode="auto">
          <a:xfrm>
            <a:off x="3059917" y="4229265"/>
            <a:ext cx="399870" cy="398958"/>
          </a:xfrm>
          <a:custGeom>
            <a:avLst/>
            <a:gdLst/>
            <a:ahLst/>
            <a:cxnLst>
              <a:cxn ang="0">
                <a:pos x="70" y="573"/>
              </a:cxn>
              <a:cxn ang="0">
                <a:pos x="168" y="587"/>
              </a:cxn>
              <a:cxn ang="0">
                <a:pos x="333" y="585"/>
              </a:cxn>
              <a:cxn ang="0">
                <a:pos x="192" y="805"/>
              </a:cxn>
              <a:cxn ang="0">
                <a:pos x="139" y="744"/>
              </a:cxn>
              <a:cxn ang="0">
                <a:pos x="101" y="669"/>
              </a:cxn>
              <a:cxn ang="0">
                <a:pos x="57" y="590"/>
              </a:cxn>
              <a:cxn ang="0">
                <a:pos x="28" y="539"/>
              </a:cxn>
              <a:cxn ang="0">
                <a:pos x="857" y="562"/>
              </a:cxn>
              <a:cxn ang="0">
                <a:pos x="829" y="613"/>
              </a:cxn>
              <a:cxn ang="0">
                <a:pos x="783" y="709"/>
              </a:cxn>
              <a:cxn ang="0">
                <a:pos x="726" y="790"/>
              </a:cxn>
              <a:cxn ang="0">
                <a:pos x="654" y="804"/>
              </a:cxn>
              <a:cxn ang="0">
                <a:pos x="482" y="704"/>
              </a:cxn>
              <a:cxn ang="0">
                <a:pos x="711" y="600"/>
              </a:cxn>
              <a:cxn ang="0">
                <a:pos x="798" y="586"/>
              </a:cxn>
              <a:cxn ang="0">
                <a:pos x="866" y="532"/>
              </a:cxn>
              <a:cxn ang="0">
                <a:pos x="299" y="502"/>
              </a:cxn>
              <a:cxn ang="0">
                <a:pos x="219" y="491"/>
              </a:cxn>
              <a:cxn ang="0">
                <a:pos x="195" y="522"/>
              </a:cxn>
              <a:cxn ang="0">
                <a:pos x="192" y="553"/>
              </a:cxn>
              <a:cxn ang="0">
                <a:pos x="215" y="572"/>
              </a:cxn>
              <a:cxn ang="0">
                <a:pos x="73" y="554"/>
              </a:cxn>
              <a:cxn ang="0">
                <a:pos x="27" y="501"/>
              </a:cxn>
              <a:cxn ang="0">
                <a:pos x="24" y="440"/>
              </a:cxn>
              <a:cxn ang="0">
                <a:pos x="51" y="381"/>
              </a:cxn>
              <a:cxn ang="0">
                <a:pos x="205" y="324"/>
              </a:cxn>
              <a:cxn ang="0">
                <a:pos x="785" y="283"/>
              </a:cxn>
              <a:cxn ang="0">
                <a:pos x="831" y="367"/>
              </a:cxn>
              <a:cxn ang="0">
                <a:pos x="865" y="432"/>
              </a:cxn>
              <a:cxn ang="0">
                <a:pos x="879" y="466"/>
              </a:cxn>
              <a:cxn ang="0">
                <a:pos x="865" y="514"/>
              </a:cxn>
              <a:cxn ang="0">
                <a:pos x="821" y="558"/>
              </a:cxn>
              <a:cxn ang="0">
                <a:pos x="737" y="589"/>
              </a:cxn>
              <a:cxn ang="0">
                <a:pos x="720" y="565"/>
              </a:cxn>
              <a:cxn ang="0">
                <a:pos x="680" y="502"/>
              </a:cxn>
              <a:cxn ang="0">
                <a:pos x="621" y="412"/>
              </a:cxn>
              <a:cxn ang="0">
                <a:pos x="593" y="369"/>
              </a:cxn>
              <a:cxn ang="0">
                <a:pos x="320" y="19"/>
              </a:cxn>
              <a:cxn ang="0">
                <a:pos x="389" y="54"/>
              </a:cxn>
              <a:cxn ang="0">
                <a:pos x="434" y="112"/>
              </a:cxn>
              <a:cxn ang="0">
                <a:pos x="131" y="211"/>
              </a:cxn>
              <a:cxn ang="0">
                <a:pos x="155" y="171"/>
              </a:cxn>
              <a:cxn ang="0">
                <a:pos x="207" y="85"/>
              </a:cxn>
              <a:cxn ang="0">
                <a:pos x="238" y="35"/>
              </a:cxn>
              <a:cxn ang="0">
                <a:pos x="286" y="16"/>
              </a:cxn>
              <a:cxn ang="0">
                <a:pos x="583" y="4"/>
              </a:cxn>
              <a:cxn ang="0">
                <a:pos x="634" y="26"/>
              </a:cxn>
              <a:cxn ang="0">
                <a:pos x="661" y="74"/>
              </a:cxn>
              <a:cxn ang="0">
                <a:pos x="685" y="112"/>
              </a:cxn>
              <a:cxn ang="0">
                <a:pos x="510" y="219"/>
              </a:cxn>
              <a:cxn ang="0">
                <a:pos x="382" y="33"/>
              </a:cxn>
              <a:cxn ang="0">
                <a:pos x="317" y="7"/>
              </a:cxn>
              <a:cxn ang="0">
                <a:pos x="326" y="2"/>
              </a:cxn>
              <a:cxn ang="0">
                <a:pos x="408" y="1"/>
              </a:cxn>
            </a:cxnLst>
            <a:rect l="0" t="0" r="r" b="b"/>
            <a:pathLst>
              <a:path w="879" h="877">
                <a:moveTo>
                  <a:pt x="25" y="535"/>
                </a:moveTo>
                <a:lnTo>
                  <a:pt x="32" y="545"/>
                </a:lnTo>
                <a:lnTo>
                  <a:pt x="42" y="555"/>
                </a:lnTo>
                <a:lnTo>
                  <a:pt x="54" y="565"/>
                </a:lnTo>
                <a:lnTo>
                  <a:pt x="70" y="573"/>
                </a:lnTo>
                <a:lnTo>
                  <a:pt x="87" y="579"/>
                </a:lnTo>
                <a:lnTo>
                  <a:pt x="106" y="584"/>
                </a:lnTo>
                <a:lnTo>
                  <a:pt x="126" y="587"/>
                </a:lnTo>
                <a:lnTo>
                  <a:pt x="147" y="587"/>
                </a:lnTo>
                <a:lnTo>
                  <a:pt x="168" y="587"/>
                </a:lnTo>
                <a:lnTo>
                  <a:pt x="193" y="587"/>
                </a:lnTo>
                <a:lnTo>
                  <a:pt x="222" y="587"/>
                </a:lnTo>
                <a:lnTo>
                  <a:pt x="255" y="586"/>
                </a:lnTo>
                <a:lnTo>
                  <a:pt x="292" y="586"/>
                </a:lnTo>
                <a:lnTo>
                  <a:pt x="333" y="585"/>
                </a:lnTo>
                <a:lnTo>
                  <a:pt x="377" y="585"/>
                </a:lnTo>
                <a:lnTo>
                  <a:pt x="426" y="584"/>
                </a:lnTo>
                <a:lnTo>
                  <a:pt x="428" y="804"/>
                </a:lnTo>
                <a:lnTo>
                  <a:pt x="199" y="807"/>
                </a:lnTo>
                <a:lnTo>
                  <a:pt x="192" y="805"/>
                </a:lnTo>
                <a:lnTo>
                  <a:pt x="184" y="801"/>
                </a:lnTo>
                <a:lnTo>
                  <a:pt x="175" y="794"/>
                </a:lnTo>
                <a:lnTo>
                  <a:pt x="163" y="780"/>
                </a:lnTo>
                <a:lnTo>
                  <a:pt x="150" y="763"/>
                </a:lnTo>
                <a:lnTo>
                  <a:pt x="139" y="744"/>
                </a:lnTo>
                <a:lnTo>
                  <a:pt x="129" y="726"/>
                </a:lnTo>
                <a:lnTo>
                  <a:pt x="109" y="685"/>
                </a:lnTo>
                <a:lnTo>
                  <a:pt x="107" y="682"/>
                </a:lnTo>
                <a:lnTo>
                  <a:pt x="104" y="676"/>
                </a:lnTo>
                <a:lnTo>
                  <a:pt x="101" y="669"/>
                </a:lnTo>
                <a:lnTo>
                  <a:pt x="96" y="660"/>
                </a:lnTo>
                <a:lnTo>
                  <a:pt x="90" y="650"/>
                </a:lnTo>
                <a:lnTo>
                  <a:pt x="84" y="638"/>
                </a:lnTo>
                <a:lnTo>
                  <a:pt x="70" y="613"/>
                </a:lnTo>
                <a:lnTo>
                  <a:pt x="57" y="590"/>
                </a:lnTo>
                <a:lnTo>
                  <a:pt x="49" y="576"/>
                </a:lnTo>
                <a:lnTo>
                  <a:pt x="42" y="564"/>
                </a:lnTo>
                <a:lnTo>
                  <a:pt x="36" y="554"/>
                </a:lnTo>
                <a:lnTo>
                  <a:pt x="31" y="546"/>
                </a:lnTo>
                <a:lnTo>
                  <a:pt x="28" y="539"/>
                </a:lnTo>
                <a:lnTo>
                  <a:pt x="25" y="535"/>
                </a:lnTo>
                <a:close/>
                <a:moveTo>
                  <a:pt x="878" y="516"/>
                </a:moveTo>
                <a:lnTo>
                  <a:pt x="871" y="533"/>
                </a:lnTo>
                <a:lnTo>
                  <a:pt x="864" y="551"/>
                </a:lnTo>
                <a:lnTo>
                  <a:pt x="857" y="562"/>
                </a:lnTo>
                <a:lnTo>
                  <a:pt x="850" y="576"/>
                </a:lnTo>
                <a:lnTo>
                  <a:pt x="841" y="591"/>
                </a:lnTo>
                <a:lnTo>
                  <a:pt x="836" y="601"/>
                </a:lnTo>
                <a:lnTo>
                  <a:pt x="832" y="608"/>
                </a:lnTo>
                <a:lnTo>
                  <a:pt x="829" y="613"/>
                </a:lnTo>
                <a:lnTo>
                  <a:pt x="822" y="629"/>
                </a:lnTo>
                <a:lnTo>
                  <a:pt x="814" y="645"/>
                </a:lnTo>
                <a:lnTo>
                  <a:pt x="805" y="664"/>
                </a:lnTo>
                <a:lnTo>
                  <a:pt x="797" y="681"/>
                </a:lnTo>
                <a:lnTo>
                  <a:pt x="783" y="709"/>
                </a:lnTo>
                <a:lnTo>
                  <a:pt x="771" y="733"/>
                </a:lnTo>
                <a:lnTo>
                  <a:pt x="757" y="755"/>
                </a:lnTo>
                <a:lnTo>
                  <a:pt x="747" y="768"/>
                </a:lnTo>
                <a:lnTo>
                  <a:pt x="737" y="780"/>
                </a:lnTo>
                <a:lnTo>
                  <a:pt x="726" y="790"/>
                </a:lnTo>
                <a:lnTo>
                  <a:pt x="716" y="798"/>
                </a:lnTo>
                <a:lnTo>
                  <a:pt x="705" y="802"/>
                </a:lnTo>
                <a:lnTo>
                  <a:pt x="694" y="804"/>
                </a:lnTo>
                <a:lnTo>
                  <a:pt x="669" y="804"/>
                </a:lnTo>
                <a:lnTo>
                  <a:pt x="654" y="804"/>
                </a:lnTo>
                <a:lnTo>
                  <a:pt x="636" y="804"/>
                </a:lnTo>
                <a:lnTo>
                  <a:pt x="614" y="805"/>
                </a:lnTo>
                <a:lnTo>
                  <a:pt x="590" y="805"/>
                </a:lnTo>
                <a:lnTo>
                  <a:pt x="590" y="877"/>
                </a:lnTo>
                <a:lnTo>
                  <a:pt x="482" y="704"/>
                </a:lnTo>
                <a:lnTo>
                  <a:pt x="589" y="532"/>
                </a:lnTo>
                <a:lnTo>
                  <a:pt x="589" y="601"/>
                </a:lnTo>
                <a:lnTo>
                  <a:pt x="621" y="601"/>
                </a:lnTo>
                <a:lnTo>
                  <a:pt x="649" y="600"/>
                </a:lnTo>
                <a:lnTo>
                  <a:pt x="711" y="600"/>
                </a:lnTo>
                <a:lnTo>
                  <a:pt x="725" y="599"/>
                </a:lnTo>
                <a:lnTo>
                  <a:pt x="743" y="599"/>
                </a:lnTo>
                <a:lnTo>
                  <a:pt x="762" y="597"/>
                </a:lnTo>
                <a:lnTo>
                  <a:pt x="781" y="593"/>
                </a:lnTo>
                <a:lnTo>
                  <a:pt x="798" y="586"/>
                </a:lnTo>
                <a:lnTo>
                  <a:pt x="813" y="577"/>
                </a:lnTo>
                <a:lnTo>
                  <a:pt x="828" y="568"/>
                </a:lnTo>
                <a:lnTo>
                  <a:pt x="840" y="559"/>
                </a:lnTo>
                <a:lnTo>
                  <a:pt x="859" y="540"/>
                </a:lnTo>
                <a:lnTo>
                  <a:pt x="866" y="532"/>
                </a:lnTo>
                <a:lnTo>
                  <a:pt x="871" y="525"/>
                </a:lnTo>
                <a:lnTo>
                  <a:pt x="876" y="519"/>
                </a:lnTo>
                <a:lnTo>
                  <a:pt x="878" y="516"/>
                </a:lnTo>
                <a:close/>
                <a:moveTo>
                  <a:pt x="205" y="324"/>
                </a:moveTo>
                <a:lnTo>
                  <a:pt x="299" y="502"/>
                </a:lnTo>
                <a:lnTo>
                  <a:pt x="240" y="469"/>
                </a:lnTo>
                <a:lnTo>
                  <a:pt x="237" y="472"/>
                </a:lnTo>
                <a:lnTo>
                  <a:pt x="232" y="477"/>
                </a:lnTo>
                <a:lnTo>
                  <a:pt x="226" y="484"/>
                </a:lnTo>
                <a:lnTo>
                  <a:pt x="219" y="491"/>
                </a:lnTo>
                <a:lnTo>
                  <a:pt x="212" y="500"/>
                </a:lnTo>
                <a:lnTo>
                  <a:pt x="205" y="508"/>
                </a:lnTo>
                <a:lnTo>
                  <a:pt x="200" y="513"/>
                </a:lnTo>
                <a:lnTo>
                  <a:pt x="197" y="518"/>
                </a:lnTo>
                <a:lnTo>
                  <a:pt x="195" y="522"/>
                </a:lnTo>
                <a:lnTo>
                  <a:pt x="192" y="529"/>
                </a:lnTo>
                <a:lnTo>
                  <a:pt x="190" y="535"/>
                </a:lnTo>
                <a:lnTo>
                  <a:pt x="189" y="541"/>
                </a:lnTo>
                <a:lnTo>
                  <a:pt x="190" y="547"/>
                </a:lnTo>
                <a:lnTo>
                  <a:pt x="192" y="553"/>
                </a:lnTo>
                <a:lnTo>
                  <a:pt x="195" y="558"/>
                </a:lnTo>
                <a:lnTo>
                  <a:pt x="199" y="562"/>
                </a:lnTo>
                <a:lnTo>
                  <a:pt x="206" y="567"/>
                </a:lnTo>
                <a:lnTo>
                  <a:pt x="211" y="570"/>
                </a:lnTo>
                <a:lnTo>
                  <a:pt x="215" y="572"/>
                </a:lnTo>
                <a:lnTo>
                  <a:pt x="153" y="573"/>
                </a:lnTo>
                <a:lnTo>
                  <a:pt x="132" y="572"/>
                </a:lnTo>
                <a:lnTo>
                  <a:pt x="111" y="568"/>
                </a:lnTo>
                <a:lnTo>
                  <a:pt x="91" y="562"/>
                </a:lnTo>
                <a:lnTo>
                  <a:pt x="73" y="554"/>
                </a:lnTo>
                <a:lnTo>
                  <a:pt x="57" y="544"/>
                </a:lnTo>
                <a:lnTo>
                  <a:pt x="45" y="533"/>
                </a:lnTo>
                <a:lnTo>
                  <a:pt x="36" y="523"/>
                </a:lnTo>
                <a:lnTo>
                  <a:pt x="31" y="511"/>
                </a:lnTo>
                <a:lnTo>
                  <a:pt x="27" y="501"/>
                </a:lnTo>
                <a:lnTo>
                  <a:pt x="24" y="491"/>
                </a:lnTo>
                <a:lnTo>
                  <a:pt x="23" y="480"/>
                </a:lnTo>
                <a:lnTo>
                  <a:pt x="22" y="467"/>
                </a:lnTo>
                <a:lnTo>
                  <a:pt x="23" y="453"/>
                </a:lnTo>
                <a:lnTo>
                  <a:pt x="24" y="440"/>
                </a:lnTo>
                <a:lnTo>
                  <a:pt x="28" y="427"/>
                </a:lnTo>
                <a:lnTo>
                  <a:pt x="33" y="410"/>
                </a:lnTo>
                <a:lnTo>
                  <a:pt x="41" y="396"/>
                </a:lnTo>
                <a:lnTo>
                  <a:pt x="46" y="388"/>
                </a:lnTo>
                <a:lnTo>
                  <a:pt x="51" y="381"/>
                </a:lnTo>
                <a:lnTo>
                  <a:pt x="54" y="376"/>
                </a:lnTo>
                <a:lnTo>
                  <a:pt x="59" y="370"/>
                </a:lnTo>
                <a:lnTo>
                  <a:pt x="63" y="368"/>
                </a:lnTo>
                <a:lnTo>
                  <a:pt x="0" y="330"/>
                </a:lnTo>
                <a:lnTo>
                  <a:pt x="205" y="324"/>
                </a:lnTo>
                <a:close/>
                <a:moveTo>
                  <a:pt x="773" y="260"/>
                </a:moveTo>
                <a:lnTo>
                  <a:pt x="775" y="263"/>
                </a:lnTo>
                <a:lnTo>
                  <a:pt x="777" y="268"/>
                </a:lnTo>
                <a:lnTo>
                  <a:pt x="781" y="274"/>
                </a:lnTo>
                <a:lnTo>
                  <a:pt x="785" y="283"/>
                </a:lnTo>
                <a:lnTo>
                  <a:pt x="792" y="296"/>
                </a:lnTo>
                <a:lnTo>
                  <a:pt x="801" y="311"/>
                </a:lnTo>
                <a:lnTo>
                  <a:pt x="810" y="327"/>
                </a:lnTo>
                <a:lnTo>
                  <a:pt x="821" y="348"/>
                </a:lnTo>
                <a:lnTo>
                  <a:pt x="831" y="367"/>
                </a:lnTo>
                <a:lnTo>
                  <a:pt x="840" y="383"/>
                </a:lnTo>
                <a:lnTo>
                  <a:pt x="847" y="397"/>
                </a:lnTo>
                <a:lnTo>
                  <a:pt x="854" y="409"/>
                </a:lnTo>
                <a:lnTo>
                  <a:pt x="860" y="421"/>
                </a:lnTo>
                <a:lnTo>
                  <a:pt x="865" y="432"/>
                </a:lnTo>
                <a:lnTo>
                  <a:pt x="870" y="440"/>
                </a:lnTo>
                <a:lnTo>
                  <a:pt x="874" y="446"/>
                </a:lnTo>
                <a:lnTo>
                  <a:pt x="877" y="452"/>
                </a:lnTo>
                <a:lnTo>
                  <a:pt x="878" y="458"/>
                </a:lnTo>
                <a:lnTo>
                  <a:pt x="879" y="466"/>
                </a:lnTo>
                <a:lnTo>
                  <a:pt x="878" y="478"/>
                </a:lnTo>
                <a:lnTo>
                  <a:pt x="875" y="491"/>
                </a:lnTo>
                <a:lnTo>
                  <a:pt x="871" y="504"/>
                </a:lnTo>
                <a:lnTo>
                  <a:pt x="869" y="508"/>
                </a:lnTo>
                <a:lnTo>
                  <a:pt x="865" y="514"/>
                </a:lnTo>
                <a:lnTo>
                  <a:pt x="860" y="521"/>
                </a:lnTo>
                <a:lnTo>
                  <a:pt x="853" y="529"/>
                </a:lnTo>
                <a:lnTo>
                  <a:pt x="843" y="538"/>
                </a:lnTo>
                <a:lnTo>
                  <a:pt x="833" y="547"/>
                </a:lnTo>
                <a:lnTo>
                  <a:pt x="821" y="558"/>
                </a:lnTo>
                <a:lnTo>
                  <a:pt x="807" y="567"/>
                </a:lnTo>
                <a:lnTo>
                  <a:pt x="791" y="576"/>
                </a:lnTo>
                <a:lnTo>
                  <a:pt x="774" y="583"/>
                </a:lnTo>
                <a:lnTo>
                  <a:pt x="755" y="587"/>
                </a:lnTo>
                <a:lnTo>
                  <a:pt x="737" y="589"/>
                </a:lnTo>
                <a:lnTo>
                  <a:pt x="736" y="588"/>
                </a:lnTo>
                <a:lnTo>
                  <a:pt x="733" y="585"/>
                </a:lnTo>
                <a:lnTo>
                  <a:pt x="730" y="581"/>
                </a:lnTo>
                <a:lnTo>
                  <a:pt x="726" y="574"/>
                </a:lnTo>
                <a:lnTo>
                  <a:pt x="720" y="565"/>
                </a:lnTo>
                <a:lnTo>
                  <a:pt x="715" y="557"/>
                </a:lnTo>
                <a:lnTo>
                  <a:pt x="708" y="546"/>
                </a:lnTo>
                <a:lnTo>
                  <a:pt x="700" y="534"/>
                </a:lnTo>
                <a:lnTo>
                  <a:pt x="691" y="519"/>
                </a:lnTo>
                <a:lnTo>
                  <a:pt x="680" y="502"/>
                </a:lnTo>
                <a:lnTo>
                  <a:pt x="667" y="483"/>
                </a:lnTo>
                <a:lnTo>
                  <a:pt x="654" y="462"/>
                </a:lnTo>
                <a:lnTo>
                  <a:pt x="641" y="443"/>
                </a:lnTo>
                <a:lnTo>
                  <a:pt x="630" y="426"/>
                </a:lnTo>
                <a:lnTo>
                  <a:pt x="621" y="412"/>
                </a:lnTo>
                <a:lnTo>
                  <a:pt x="613" y="399"/>
                </a:lnTo>
                <a:lnTo>
                  <a:pt x="606" y="388"/>
                </a:lnTo>
                <a:lnTo>
                  <a:pt x="600" y="379"/>
                </a:lnTo>
                <a:lnTo>
                  <a:pt x="596" y="373"/>
                </a:lnTo>
                <a:lnTo>
                  <a:pt x="593" y="369"/>
                </a:lnTo>
                <a:lnTo>
                  <a:pt x="773" y="260"/>
                </a:lnTo>
                <a:close/>
                <a:moveTo>
                  <a:pt x="286" y="16"/>
                </a:moveTo>
                <a:lnTo>
                  <a:pt x="296" y="16"/>
                </a:lnTo>
                <a:lnTo>
                  <a:pt x="310" y="17"/>
                </a:lnTo>
                <a:lnTo>
                  <a:pt x="320" y="19"/>
                </a:lnTo>
                <a:lnTo>
                  <a:pt x="332" y="23"/>
                </a:lnTo>
                <a:lnTo>
                  <a:pt x="346" y="27"/>
                </a:lnTo>
                <a:lnTo>
                  <a:pt x="360" y="34"/>
                </a:lnTo>
                <a:lnTo>
                  <a:pt x="375" y="43"/>
                </a:lnTo>
                <a:lnTo>
                  <a:pt x="389" y="54"/>
                </a:lnTo>
                <a:lnTo>
                  <a:pt x="403" y="67"/>
                </a:lnTo>
                <a:lnTo>
                  <a:pt x="416" y="82"/>
                </a:lnTo>
                <a:lnTo>
                  <a:pt x="427" y="100"/>
                </a:lnTo>
                <a:lnTo>
                  <a:pt x="429" y="105"/>
                </a:lnTo>
                <a:lnTo>
                  <a:pt x="434" y="112"/>
                </a:lnTo>
                <a:lnTo>
                  <a:pt x="437" y="118"/>
                </a:lnTo>
                <a:lnTo>
                  <a:pt x="299" y="326"/>
                </a:lnTo>
                <a:lnTo>
                  <a:pt x="121" y="228"/>
                </a:lnTo>
                <a:lnTo>
                  <a:pt x="123" y="224"/>
                </a:lnTo>
                <a:lnTo>
                  <a:pt x="131" y="211"/>
                </a:lnTo>
                <a:lnTo>
                  <a:pt x="138" y="201"/>
                </a:lnTo>
                <a:lnTo>
                  <a:pt x="145" y="187"/>
                </a:lnTo>
                <a:lnTo>
                  <a:pt x="147" y="184"/>
                </a:lnTo>
                <a:lnTo>
                  <a:pt x="151" y="178"/>
                </a:lnTo>
                <a:lnTo>
                  <a:pt x="155" y="171"/>
                </a:lnTo>
                <a:lnTo>
                  <a:pt x="161" y="162"/>
                </a:lnTo>
                <a:lnTo>
                  <a:pt x="178" y="133"/>
                </a:lnTo>
                <a:lnTo>
                  <a:pt x="189" y="115"/>
                </a:lnTo>
                <a:lnTo>
                  <a:pt x="199" y="99"/>
                </a:lnTo>
                <a:lnTo>
                  <a:pt x="207" y="85"/>
                </a:lnTo>
                <a:lnTo>
                  <a:pt x="215" y="73"/>
                </a:lnTo>
                <a:lnTo>
                  <a:pt x="221" y="62"/>
                </a:lnTo>
                <a:lnTo>
                  <a:pt x="227" y="53"/>
                </a:lnTo>
                <a:lnTo>
                  <a:pt x="230" y="46"/>
                </a:lnTo>
                <a:lnTo>
                  <a:pt x="238" y="35"/>
                </a:lnTo>
                <a:lnTo>
                  <a:pt x="244" y="30"/>
                </a:lnTo>
                <a:lnTo>
                  <a:pt x="251" y="25"/>
                </a:lnTo>
                <a:lnTo>
                  <a:pt x="260" y="22"/>
                </a:lnTo>
                <a:lnTo>
                  <a:pt x="272" y="19"/>
                </a:lnTo>
                <a:lnTo>
                  <a:pt x="286" y="16"/>
                </a:lnTo>
                <a:close/>
                <a:moveTo>
                  <a:pt x="432" y="0"/>
                </a:moveTo>
                <a:lnTo>
                  <a:pt x="519" y="0"/>
                </a:lnTo>
                <a:lnTo>
                  <a:pt x="544" y="1"/>
                </a:lnTo>
                <a:lnTo>
                  <a:pt x="566" y="2"/>
                </a:lnTo>
                <a:lnTo>
                  <a:pt x="583" y="4"/>
                </a:lnTo>
                <a:lnTo>
                  <a:pt x="598" y="7"/>
                </a:lnTo>
                <a:lnTo>
                  <a:pt x="611" y="10"/>
                </a:lnTo>
                <a:lnTo>
                  <a:pt x="621" y="14"/>
                </a:lnTo>
                <a:lnTo>
                  <a:pt x="629" y="20"/>
                </a:lnTo>
                <a:lnTo>
                  <a:pt x="634" y="26"/>
                </a:lnTo>
                <a:lnTo>
                  <a:pt x="636" y="30"/>
                </a:lnTo>
                <a:lnTo>
                  <a:pt x="639" y="36"/>
                </a:lnTo>
                <a:lnTo>
                  <a:pt x="643" y="44"/>
                </a:lnTo>
                <a:lnTo>
                  <a:pt x="652" y="58"/>
                </a:lnTo>
                <a:lnTo>
                  <a:pt x="661" y="74"/>
                </a:lnTo>
                <a:lnTo>
                  <a:pt x="667" y="84"/>
                </a:lnTo>
                <a:lnTo>
                  <a:pt x="673" y="93"/>
                </a:lnTo>
                <a:lnTo>
                  <a:pt x="678" y="101"/>
                </a:lnTo>
                <a:lnTo>
                  <a:pt x="681" y="107"/>
                </a:lnTo>
                <a:lnTo>
                  <a:pt x="685" y="112"/>
                </a:lnTo>
                <a:lnTo>
                  <a:pt x="687" y="117"/>
                </a:lnTo>
                <a:lnTo>
                  <a:pt x="748" y="80"/>
                </a:lnTo>
                <a:lnTo>
                  <a:pt x="664" y="271"/>
                </a:lnTo>
                <a:lnTo>
                  <a:pt x="452" y="254"/>
                </a:lnTo>
                <a:lnTo>
                  <a:pt x="510" y="219"/>
                </a:lnTo>
                <a:lnTo>
                  <a:pt x="436" y="92"/>
                </a:lnTo>
                <a:lnTo>
                  <a:pt x="424" y="74"/>
                </a:lnTo>
                <a:lnTo>
                  <a:pt x="411" y="58"/>
                </a:lnTo>
                <a:lnTo>
                  <a:pt x="397" y="44"/>
                </a:lnTo>
                <a:lnTo>
                  <a:pt x="382" y="33"/>
                </a:lnTo>
                <a:lnTo>
                  <a:pt x="367" y="24"/>
                </a:lnTo>
                <a:lnTo>
                  <a:pt x="353" y="17"/>
                </a:lnTo>
                <a:lnTo>
                  <a:pt x="339" y="12"/>
                </a:lnTo>
                <a:lnTo>
                  <a:pt x="327" y="9"/>
                </a:lnTo>
                <a:lnTo>
                  <a:pt x="317" y="7"/>
                </a:lnTo>
                <a:lnTo>
                  <a:pt x="308" y="6"/>
                </a:lnTo>
                <a:lnTo>
                  <a:pt x="301" y="5"/>
                </a:lnTo>
                <a:lnTo>
                  <a:pt x="295" y="5"/>
                </a:lnTo>
                <a:lnTo>
                  <a:pt x="309" y="4"/>
                </a:lnTo>
                <a:lnTo>
                  <a:pt x="326" y="2"/>
                </a:lnTo>
                <a:lnTo>
                  <a:pt x="345" y="2"/>
                </a:lnTo>
                <a:lnTo>
                  <a:pt x="356" y="1"/>
                </a:lnTo>
                <a:lnTo>
                  <a:pt x="370" y="1"/>
                </a:lnTo>
                <a:lnTo>
                  <a:pt x="388" y="1"/>
                </a:lnTo>
                <a:lnTo>
                  <a:pt x="408" y="1"/>
                </a:lnTo>
                <a:lnTo>
                  <a:pt x="432" y="0"/>
                </a:lnTo>
                <a:close/>
              </a:path>
            </a:pathLst>
          </a:cu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4652579" y="3490937"/>
            <a:ext cx="474552" cy="415842"/>
            <a:chOff x="3965973" y="2819400"/>
            <a:chExt cx="417399" cy="365760"/>
          </a:xfrm>
        </p:grpSpPr>
        <p:sp>
          <p:nvSpPr>
            <p:cNvPr id="36" name="Rounded Rectangle 54"/>
            <p:cNvSpPr/>
            <p:nvPr/>
          </p:nvSpPr>
          <p:spPr>
            <a:xfrm>
              <a:off x="3965973" y="2819400"/>
              <a:ext cx="417399" cy="365760"/>
            </a:xfrm>
            <a:custGeom>
              <a:avLst/>
              <a:gdLst/>
              <a:ahLst/>
              <a:cxnLst/>
              <a:rect l="l" t="t" r="r" b="b"/>
              <a:pathLst>
                <a:path w="417399" h="365760">
                  <a:moveTo>
                    <a:pt x="2815" y="0"/>
                  </a:moveTo>
                  <a:lnTo>
                    <a:pt x="14068" y="0"/>
                  </a:lnTo>
                  <a:cubicBezTo>
                    <a:pt x="15622" y="0"/>
                    <a:pt x="16882" y="1260"/>
                    <a:pt x="16882" y="2814"/>
                  </a:cubicBezTo>
                  <a:lnTo>
                    <a:pt x="16882" y="348879"/>
                  </a:lnTo>
                  <a:lnTo>
                    <a:pt x="414585" y="348879"/>
                  </a:lnTo>
                  <a:cubicBezTo>
                    <a:pt x="416139" y="348879"/>
                    <a:pt x="417399" y="350139"/>
                    <a:pt x="417399" y="351693"/>
                  </a:cubicBezTo>
                  <a:lnTo>
                    <a:pt x="417399" y="362946"/>
                  </a:lnTo>
                  <a:cubicBezTo>
                    <a:pt x="417399" y="364500"/>
                    <a:pt x="416139" y="365760"/>
                    <a:pt x="414585" y="365760"/>
                  </a:cubicBezTo>
                  <a:lnTo>
                    <a:pt x="14069" y="365760"/>
                  </a:lnTo>
                  <a:cubicBezTo>
                    <a:pt x="14068" y="365760"/>
                    <a:pt x="14068" y="365760"/>
                    <a:pt x="14068" y="365760"/>
                  </a:cubicBezTo>
                  <a:lnTo>
                    <a:pt x="2815" y="365760"/>
                  </a:lnTo>
                  <a:lnTo>
                    <a:pt x="2815" y="365760"/>
                  </a:lnTo>
                  <a:lnTo>
                    <a:pt x="2815" y="365760"/>
                  </a:lnTo>
                  <a:lnTo>
                    <a:pt x="1408" y="364353"/>
                  </a:lnTo>
                  <a:cubicBezTo>
                    <a:pt x="316" y="364426"/>
                    <a:pt x="1" y="363723"/>
                    <a:pt x="1" y="362946"/>
                  </a:cubicBezTo>
                  <a:lnTo>
                    <a:pt x="1" y="362946"/>
                  </a:lnTo>
                  <a:cubicBezTo>
                    <a:pt x="0" y="362946"/>
                    <a:pt x="0" y="362946"/>
                    <a:pt x="0" y="362946"/>
                  </a:cubicBezTo>
                  <a:lnTo>
                    <a:pt x="0" y="351693"/>
                  </a:lnTo>
                  <a:lnTo>
                    <a:pt x="1" y="351692"/>
                  </a:lnTo>
                  <a:lnTo>
                    <a:pt x="1" y="2814"/>
                  </a:lnTo>
                  <a:cubicBezTo>
                    <a:pt x="1" y="1260"/>
                    <a:pt x="1261" y="0"/>
                    <a:pt x="28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024647" y="2909468"/>
              <a:ext cx="42203" cy="22645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113113" y="3036763"/>
              <a:ext cx="42203" cy="9916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201579" y="2839129"/>
              <a:ext cx="42203" cy="29679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290045" y="2937603"/>
              <a:ext cx="42203" cy="1983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Group 40"/>
          <p:cNvGrpSpPr>
            <a:grpSpLocks noChangeAspect="1"/>
          </p:cNvGrpSpPr>
          <p:nvPr/>
        </p:nvGrpSpPr>
        <p:grpSpPr>
          <a:xfrm>
            <a:off x="5957263" y="1782350"/>
            <a:ext cx="273327" cy="729239"/>
            <a:chOff x="919272" y="1431291"/>
            <a:chExt cx="1882223" cy="5021821"/>
          </a:xfrm>
        </p:grpSpPr>
        <p:sp>
          <p:nvSpPr>
            <p:cNvPr id="42" name="Freeform 686"/>
            <p:cNvSpPr>
              <a:spLocks/>
            </p:cNvSpPr>
            <p:nvPr/>
          </p:nvSpPr>
          <p:spPr bwMode="auto">
            <a:xfrm>
              <a:off x="919272" y="2978150"/>
              <a:ext cx="1882223" cy="3364715"/>
            </a:xfrm>
            <a:custGeom>
              <a:avLst/>
              <a:gdLst/>
              <a:ahLst/>
              <a:cxnLst/>
              <a:rect l="l" t="t" r="r" b="b"/>
              <a:pathLst>
                <a:path w="1882223" h="3364715">
                  <a:moveTo>
                    <a:pt x="283320" y="537210"/>
                  </a:moveTo>
                  <a:lnTo>
                    <a:pt x="205948" y="811530"/>
                  </a:lnTo>
                  <a:lnTo>
                    <a:pt x="297388" y="1050290"/>
                  </a:lnTo>
                  <a:close/>
                  <a:moveTo>
                    <a:pt x="1586201" y="476848"/>
                  </a:moveTo>
                  <a:lnTo>
                    <a:pt x="1595636" y="990034"/>
                  </a:lnTo>
                  <a:lnTo>
                    <a:pt x="1676050" y="747339"/>
                  </a:lnTo>
                  <a:close/>
                  <a:moveTo>
                    <a:pt x="1670607" y="36"/>
                  </a:moveTo>
                  <a:cubicBezTo>
                    <a:pt x="1706632" y="-1112"/>
                    <a:pt x="1732835" y="25135"/>
                    <a:pt x="1763068" y="84759"/>
                  </a:cubicBezTo>
                  <a:cubicBezTo>
                    <a:pt x="1823534" y="204007"/>
                    <a:pt x="1886295" y="702882"/>
                    <a:pt x="1882016" y="795169"/>
                  </a:cubicBezTo>
                  <a:cubicBezTo>
                    <a:pt x="1877738" y="887456"/>
                    <a:pt x="1797866" y="1286047"/>
                    <a:pt x="1737400" y="1369999"/>
                  </a:cubicBezTo>
                  <a:cubicBezTo>
                    <a:pt x="1705939" y="1413680"/>
                    <a:pt x="1679999" y="1423825"/>
                    <a:pt x="1645969" y="1406900"/>
                  </a:cubicBezTo>
                  <a:lnTo>
                    <a:pt x="1685801" y="1741962"/>
                  </a:lnTo>
                  <a:lnTo>
                    <a:pt x="1679462" y="1744075"/>
                  </a:lnTo>
                  <a:lnTo>
                    <a:pt x="1656220" y="1748301"/>
                  </a:lnTo>
                  <a:lnTo>
                    <a:pt x="1624525" y="1754640"/>
                  </a:lnTo>
                  <a:lnTo>
                    <a:pt x="1586492" y="1763092"/>
                  </a:lnTo>
                  <a:lnTo>
                    <a:pt x="1540007" y="1773656"/>
                  </a:lnTo>
                  <a:lnTo>
                    <a:pt x="1529281" y="1775119"/>
                  </a:lnTo>
                  <a:lnTo>
                    <a:pt x="1533669" y="1830706"/>
                  </a:lnTo>
                  <a:lnTo>
                    <a:pt x="1537895" y="1919450"/>
                  </a:lnTo>
                  <a:lnTo>
                    <a:pt x="1544234" y="2012421"/>
                  </a:lnTo>
                  <a:lnTo>
                    <a:pt x="1550572" y="2206813"/>
                  </a:lnTo>
                  <a:lnTo>
                    <a:pt x="1552685" y="2369511"/>
                  </a:lnTo>
                  <a:lnTo>
                    <a:pt x="1556911" y="2521644"/>
                  </a:lnTo>
                  <a:lnTo>
                    <a:pt x="1556911" y="2665326"/>
                  </a:lnTo>
                  <a:lnTo>
                    <a:pt x="1561137" y="2794216"/>
                  </a:lnTo>
                  <a:lnTo>
                    <a:pt x="1563250" y="2906203"/>
                  </a:lnTo>
                  <a:lnTo>
                    <a:pt x="1563250" y="3081579"/>
                  </a:lnTo>
                  <a:lnTo>
                    <a:pt x="1566077" y="3119744"/>
                  </a:lnTo>
                  <a:lnTo>
                    <a:pt x="1499860" y="3125952"/>
                  </a:lnTo>
                  <a:lnTo>
                    <a:pt x="1438584" y="3142856"/>
                  </a:lnTo>
                  <a:lnTo>
                    <a:pt x="1385760" y="3163986"/>
                  </a:lnTo>
                  <a:lnTo>
                    <a:pt x="1341388" y="3193567"/>
                  </a:lnTo>
                  <a:lnTo>
                    <a:pt x="1305468" y="3225262"/>
                  </a:lnTo>
                  <a:lnTo>
                    <a:pt x="1275886" y="3259069"/>
                  </a:lnTo>
                  <a:lnTo>
                    <a:pt x="1254756" y="3290763"/>
                  </a:lnTo>
                  <a:lnTo>
                    <a:pt x="1237853" y="3320345"/>
                  </a:lnTo>
                  <a:lnTo>
                    <a:pt x="1227288" y="3341475"/>
                  </a:lnTo>
                  <a:lnTo>
                    <a:pt x="1220949" y="3358378"/>
                  </a:lnTo>
                  <a:lnTo>
                    <a:pt x="1218837" y="3364715"/>
                  </a:lnTo>
                  <a:lnTo>
                    <a:pt x="1214611" y="3356264"/>
                  </a:lnTo>
                  <a:lnTo>
                    <a:pt x="1206159" y="3333022"/>
                  </a:lnTo>
                  <a:lnTo>
                    <a:pt x="1195595" y="3297101"/>
                  </a:lnTo>
                  <a:lnTo>
                    <a:pt x="1180804" y="3248503"/>
                  </a:lnTo>
                  <a:lnTo>
                    <a:pt x="1166013" y="3191453"/>
                  </a:lnTo>
                  <a:lnTo>
                    <a:pt x="1153335" y="3125952"/>
                  </a:lnTo>
                  <a:lnTo>
                    <a:pt x="1140657" y="3054111"/>
                  </a:lnTo>
                  <a:lnTo>
                    <a:pt x="1132206" y="2967479"/>
                  </a:lnTo>
                  <a:lnTo>
                    <a:pt x="1121641" y="2874509"/>
                  </a:lnTo>
                  <a:lnTo>
                    <a:pt x="1115302" y="2777313"/>
                  </a:lnTo>
                  <a:lnTo>
                    <a:pt x="1102624" y="2576581"/>
                  </a:lnTo>
                  <a:lnTo>
                    <a:pt x="1098398" y="2483611"/>
                  </a:lnTo>
                  <a:lnTo>
                    <a:pt x="1092059" y="2392754"/>
                  </a:lnTo>
                  <a:lnTo>
                    <a:pt x="1092059" y="2316687"/>
                  </a:lnTo>
                  <a:lnTo>
                    <a:pt x="1089946" y="2246959"/>
                  </a:lnTo>
                  <a:lnTo>
                    <a:pt x="1085720" y="2196248"/>
                  </a:lnTo>
                  <a:lnTo>
                    <a:pt x="1085720" y="2147650"/>
                  </a:lnTo>
                  <a:lnTo>
                    <a:pt x="980072" y="2158215"/>
                  </a:lnTo>
                  <a:lnTo>
                    <a:pt x="980072" y="2308235"/>
                  </a:lnTo>
                  <a:lnTo>
                    <a:pt x="975846" y="2384302"/>
                  </a:lnTo>
                  <a:lnTo>
                    <a:pt x="975846" y="2549113"/>
                  </a:lnTo>
                  <a:lnTo>
                    <a:pt x="973733" y="2635744"/>
                  </a:lnTo>
                  <a:lnTo>
                    <a:pt x="973733" y="2720263"/>
                  </a:lnTo>
                  <a:lnTo>
                    <a:pt x="969507" y="2796329"/>
                  </a:lnTo>
                  <a:lnTo>
                    <a:pt x="969507" y="2868170"/>
                  </a:lnTo>
                  <a:lnTo>
                    <a:pt x="967394" y="2929446"/>
                  </a:lnTo>
                  <a:lnTo>
                    <a:pt x="961056" y="3016077"/>
                  </a:lnTo>
                  <a:lnTo>
                    <a:pt x="954717" y="3094257"/>
                  </a:lnTo>
                  <a:lnTo>
                    <a:pt x="948378" y="3157646"/>
                  </a:lnTo>
                  <a:lnTo>
                    <a:pt x="937813" y="3212583"/>
                  </a:lnTo>
                  <a:lnTo>
                    <a:pt x="933539" y="3236802"/>
                  </a:lnTo>
                  <a:lnTo>
                    <a:pt x="923022" y="3218924"/>
                  </a:lnTo>
                  <a:lnTo>
                    <a:pt x="893441" y="3187229"/>
                  </a:lnTo>
                  <a:lnTo>
                    <a:pt x="857520" y="3155535"/>
                  </a:lnTo>
                  <a:lnTo>
                    <a:pt x="815261" y="3132292"/>
                  </a:lnTo>
                  <a:lnTo>
                    <a:pt x="760324" y="3115388"/>
                  </a:lnTo>
                  <a:lnTo>
                    <a:pt x="699048" y="3109049"/>
                  </a:lnTo>
                  <a:lnTo>
                    <a:pt x="631433" y="3115388"/>
                  </a:lnTo>
                  <a:lnTo>
                    <a:pt x="576496" y="3132292"/>
                  </a:lnTo>
                  <a:lnTo>
                    <a:pt x="532124" y="3155535"/>
                  </a:lnTo>
                  <a:lnTo>
                    <a:pt x="509897" y="3174057"/>
                  </a:lnTo>
                  <a:lnTo>
                    <a:pt x="508881" y="3161872"/>
                  </a:lnTo>
                  <a:lnTo>
                    <a:pt x="502543" y="3094257"/>
                  </a:lnTo>
                  <a:lnTo>
                    <a:pt x="496204" y="3009739"/>
                  </a:lnTo>
                  <a:lnTo>
                    <a:pt x="489865" y="2906203"/>
                  </a:lnTo>
                  <a:lnTo>
                    <a:pt x="487752" y="2789991"/>
                  </a:lnTo>
                  <a:lnTo>
                    <a:pt x="481413" y="2656874"/>
                  </a:lnTo>
                  <a:lnTo>
                    <a:pt x="477187" y="2515306"/>
                  </a:lnTo>
                  <a:lnTo>
                    <a:pt x="470848" y="2356833"/>
                  </a:lnTo>
                  <a:lnTo>
                    <a:pt x="470848" y="2014534"/>
                  </a:lnTo>
                  <a:lnTo>
                    <a:pt x="472557" y="1865839"/>
                  </a:lnTo>
                  <a:lnTo>
                    <a:pt x="432814" y="1864514"/>
                  </a:lnTo>
                  <a:lnTo>
                    <a:pt x="373651" y="1853949"/>
                  </a:lnTo>
                  <a:lnTo>
                    <a:pt x="325052" y="1837046"/>
                  </a:lnTo>
                  <a:lnTo>
                    <a:pt x="325052" y="1828594"/>
                  </a:lnTo>
                  <a:lnTo>
                    <a:pt x="322940" y="1794786"/>
                  </a:lnTo>
                  <a:lnTo>
                    <a:pt x="322940" y="1744075"/>
                  </a:lnTo>
                  <a:lnTo>
                    <a:pt x="318714" y="1678573"/>
                  </a:lnTo>
                  <a:lnTo>
                    <a:pt x="316601" y="1602507"/>
                  </a:lnTo>
                  <a:lnTo>
                    <a:pt x="310262" y="1511649"/>
                  </a:lnTo>
                  <a:lnTo>
                    <a:pt x="306036" y="1414453"/>
                  </a:lnTo>
                  <a:lnTo>
                    <a:pt x="305982" y="1411824"/>
                  </a:lnTo>
                  <a:cubicBezTo>
                    <a:pt x="230181" y="1482693"/>
                    <a:pt x="194342" y="1497021"/>
                    <a:pt x="144823" y="1428269"/>
                  </a:cubicBezTo>
                  <a:cubicBezTo>
                    <a:pt x="84357" y="1344317"/>
                    <a:pt x="4485" y="945726"/>
                    <a:pt x="207" y="853439"/>
                  </a:cubicBezTo>
                  <a:cubicBezTo>
                    <a:pt x="-4072" y="761152"/>
                    <a:pt x="58689" y="262277"/>
                    <a:pt x="119155" y="143029"/>
                  </a:cubicBezTo>
                  <a:cubicBezTo>
                    <a:pt x="170836" y="41106"/>
                    <a:pt x="210741" y="36716"/>
                    <a:pt x="307919" y="100190"/>
                  </a:cubicBezTo>
                  <a:lnTo>
                    <a:pt x="316601" y="100190"/>
                  </a:lnTo>
                  <a:lnTo>
                    <a:pt x="344069" y="104416"/>
                  </a:lnTo>
                  <a:lnTo>
                    <a:pt x="390554" y="106529"/>
                  </a:lnTo>
                  <a:lnTo>
                    <a:pt x="441265" y="112868"/>
                  </a:lnTo>
                  <a:lnTo>
                    <a:pt x="551139" y="119207"/>
                  </a:lnTo>
                  <a:lnTo>
                    <a:pt x="603963" y="119207"/>
                  </a:lnTo>
                  <a:lnTo>
                    <a:pt x="741306" y="119207"/>
                  </a:lnTo>
                  <a:lnTo>
                    <a:pt x="831475" y="117158"/>
                  </a:lnTo>
                  <a:lnTo>
                    <a:pt x="990634" y="290600"/>
                  </a:lnTo>
                  <a:lnTo>
                    <a:pt x="990634" y="307503"/>
                  </a:lnTo>
                  <a:lnTo>
                    <a:pt x="992747" y="356101"/>
                  </a:lnTo>
                  <a:lnTo>
                    <a:pt x="996973" y="421603"/>
                  </a:lnTo>
                  <a:lnTo>
                    <a:pt x="996973" y="495557"/>
                  </a:lnTo>
                  <a:lnTo>
                    <a:pt x="999086" y="577963"/>
                  </a:lnTo>
                  <a:lnTo>
                    <a:pt x="999086" y="770242"/>
                  </a:lnTo>
                  <a:lnTo>
                    <a:pt x="1003312" y="869551"/>
                  </a:lnTo>
                  <a:lnTo>
                    <a:pt x="999086" y="968861"/>
                  </a:lnTo>
                  <a:lnTo>
                    <a:pt x="999086" y="1066057"/>
                  </a:lnTo>
                  <a:lnTo>
                    <a:pt x="996973" y="1156914"/>
                  </a:lnTo>
                  <a:lnTo>
                    <a:pt x="990634" y="1241433"/>
                  </a:lnTo>
                  <a:lnTo>
                    <a:pt x="1127976" y="1395679"/>
                  </a:lnTo>
                  <a:lnTo>
                    <a:pt x="1256867" y="1230868"/>
                  </a:lnTo>
                  <a:lnTo>
                    <a:pt x="1256867" y="1222416"/>
                  </a:lnTo>
                  <a:lnTo>
                    <a:pt x="1254754" y="1192835"/>
                  </a:lnTo>
                  <a:lnTo>
                    <a:pt x="1248415" y="1150575"/>
                  </a:lnTo>
                  <a:lnTo>
                    <a:pt x="1242076" y="1089300"/>
                  </a:lnTo>
                  <a:lnTo>
                    <a:pt x="1227286" y="1017459"/>
                  </a:lnTo>
                  <a:lnTo>
                    <a:pt x="1218834" y="937166"/>
                  </a:lnTo>
                  <a:lnTo>
                    <a:pt x="1201930" y="850535"/>
                  </a:lnTo>
                  <a:lnTo>
                    <a:pt x="1187139" y="753338"/>
                  </a:lnTo>
                  <a:lnTo>
                    <a:pt x="1166010" y="654029"/>
                  </a:lnTo>
                  <a:lnTo>
                    <a:pt x="1121638" y="453298"/>
                  </a:lnTo>
                  <a:lnTo>
                    <a:pt x="1096282" y="353988"/>
                  </a:lnTo>
                  <a:lnTo>
                    <a:pt x="1075109" y="284419"/>
                  </a:lnTo>
                  <a:lnTo>
                    <a:pt x="1077266" y="284261"/>
                  </a:lnTo>
                  <a:lnTo>
                    <a:pt x="1139570" y="101504"/>
                  </a:lnTo>
                  <a:lnTo>
                    <a:pt x="1189255" y="98077"/>
                  </a:lnTo>
                  <a:lnTo>
                    <a:pt x="1316033" y="85399"/>
                  </a:lnTo>
                  <a:lnTo>
                    <a:pt x="1566600" y="46694"/>
                  </a:lnTo>
                  <a:cubicBezTo>
                    <a:pt x="1610778" y="17300"/>
                    <a:pt x="1643478" y="900"/>
                    <a:pt x="1670607" y="36"/>
                  </a:cubicBezTo>
                  <a:close/>
                </a:path>
              </a:pathLst>
            </a:cu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682"/>
            <p:cNvSpPr>
              <a:spLocks/>
            </p:cNvSpPr>
            <p:nvPr/>
          </p:nvSpPr>
          <p:spPr bwMode="auto">
            <a:xfrm>
              <a:off x="971747" y="1431291"/>
              <a:ext cx="1610070" cy="1559365"/>
            </a:xfrm>
            <a:custGeom>
              <a:avLst/>
              <a:gdLst/>
              <a:ahLst/>
              <a:cxnLst/>
              <a:rect l="l" t="t" r="r" b="b"/>
              <a:pathLst>
                <a:path w="1610077" h="1559366">
                  <a:moveTo>
                    <a:pt x="1371793" y="409701"/>
                  </a:moveTo>
                  <a:lnTo>
                    <a:pt x="1364975" y="435271"/>
                  </a:lnTo>
                  <a:lnTo>
                    <a:pt x="1337506" y="490208"/>
                  </a:lnTo>
                  <a:lnTo>
                    <a:pt x="1297360" y="536693"/>
                  </a:lnTo>
                  <a:lnTo>
                    <a:pt x="1252987" y="570500"/>
                  </a:lnTo>
                  <a:lnTo>
                    <a:pt x="1198050" y="604308"/>
                  </a:lnTo>
                  <a:lnTo>
                    <a:pt x="1141000" y="625437"/>
                  </a:lnTo>
                  <a:lnTo>
                    <a:pt x="1075498" y="642341"/>
                  </a:lnTo>
                  <a:lnTo>
                    <a:pt x="1007884" y="652906"/>
                  </a:lnTo>
                  <a:lnTo>
                    <a:pt x="940269" y="659245"/>
                  </a:lnTo>
                  <a:lnTo>
                    <a:pt x="870541" y="661358"/>
                  </a:lnTo>
                  <a:lnTo>
                    <a:pt x="800813" y="661358"/>
                  </a:lnTo>
                  <a:lnTo>
                    <a:pt x="733198" y="655019"/>
                  </a:lnTo>
                  <a:lnTo>
                    <a:pt x="669809" y="652906"/>
                  </a:lnTo>
                  <a:lnTo>
                    <a:pt x="610647" y="642341"/>
                  </a:lnTo>
                  <a:lnTo>
                    <a:pt x="557822" y="636002"/>
                  </a:lnTo>
                  <a:lnTo>
                    <a:pt x="511337" y="625437"/>
                  </a:lnTo>
                  <a:lnTo>
                    <a:pt x="473304" y="619098"/>
                  </a:lnTo>
                  <a:lnTo>
                    <a:pt x="443722" y="612759"/>
                  </a:lnTo>
                  <a:lnTo>
                    <a:pt x="424706" y="606421"/>
                  </a:lnTo>
                  <a:lnTo>
                    <a:pt x="418367" y="606421"/>
                  </a:lnTo>
                  <a:lnTo>
                    <a:pt x="441609" y="709956"/>
                  </a:lnTo>
                  <a:lnTo>
                    <a:pt x="450061" y="805039"/>
                  </a:lnTo>
                  <a:lnTo>
                    <a:pt x="450061" y="887445"/>
                  </a:lnTo>
                  <a:lnTo>
                    <a:pt x="441609" y="965624"/>
                  </a:lnTo>
                  <a:lnTo>
                    <a:pt x="424706" y="1029013"/>
                  </a:lnTo>
                  <a:lnTo>
                    <a:pt x="401463" y="1088176"/>
                  </a:lnTo>
                  <a:lnTo>
                    <a:pt x="376108" y="1138887"/>
                  </a:lnTo>
                  <a:lnTo>
                    <a:pt x="344413" y="1179034"/>
                  </a:lnTo>
                  <a:lnTo>
                    <a:pt x="316557" y="1210604"/>
                  </a:lnTo>
                  <a:lnTo>
                    <a:pt x="388444" y="1276816"/>
                  </a:lnTo>
                  <a:lnTo>
                    <a:pt x="481415" y="1344431"/>
                  </a:lnTo>
                  <a:lnTo>
                    <a:pt x="584950" y="1397255"/>
                  </a:lnTo>
                  <a:lnTo>
                    <a:pt x="684259" y="1431063"/>
                  </a:lnTo>
                  <a:lnTo>
                    <a:pt x="787795" y="1454305"/>
                  </a:lnTo>
                  <a:lnTo>
                    <a:pt x="884991" y="1460644"/>
                  </a:lnTo>
                  <a:lnTo>
                    <a:pt x="984300" y="1458531"/>
                  </a:lnTo>
                  <a:lnTo>
                    <a:pt x="1077271" y="1441628"/>
                  </a:lnTo>
                  <a:lnTo>
                    <a:pt x="1166015" y="1412046"/>
                  </a:lnTo>
                  <a:lnTo>
                    <a:pt x="1246308" y="1374013"/>
                  </a:lnTo>
                  <a:lnTo>
                    <a:pt x="1320262" y="1321189"/>
                  </a:lnTo>
                  <a:lnTo>
                    <a:pt x="1387876" y="1257800"/>
                  </a:lnTo>
                  <a:lnTo>
                    <a:pt x="1442814" y="1183846"/>
                  </a:lnTo>
                  <a:lnTo>
                    <a:pt x="1485073" y="1099328"/>
                  </a:lnTo>
                  <a:lnTo>
                    <a:pt x="1510428" y="1021148"/>
                  </a:lnTo>
                  <a:lnTo>
                    <a:pt x="1523106" y="940855"/>
                  </a:lnTo>
                  <a:lnTo>
                    <a:pt x="1523106" y="854224"/>
                  </a:lnTo>
                  <a:lnTo>
                    <a:pt x="1512541" y="763366"/>
                  </a:lnTo>
                  <a:lnTo>
                    <a:pt x="1493525" y="670396"/>
                  </a:lnTo>
                  <a:lnTo>
                    <a:pt x="1463943" y="579539"/>
                  </a:lnTo>
                  <a:lnTo>
                    <a:pt x="1423797" y="492907"/>
                  </a:lnTo>
                  <a:close/>
                  <a:moveTo>
                    <a:pt x="781796" y="0"/>
                  </a:moveTo>
                  <a:lnTo>
                    <a:pt x="781796" y="0"/>
                  </a:lnTo>
                  <a:lnTo>
                    <a:pt x="781797" y="0"/>
                  </a:lnTo>
                  <a:lnTo>
                    <a:pt x="885332" y="10565"/>
                  </a:lnTo>
                  <a:lnTo>
                    <a:pt x="930841" y="19667"/>
                  </a:lnTo>
                  <a:lnTo>
                    <a:pt x="990979" y="31694"/>
                  </a:lnTo>
                  <a:lnTo>
                    <a:pt x="1019193" y="42205"/>
                  </a:lnTo>
                  <a:lnTo>
                    <a:pt x="1098741" y="71841"/>
                  </a:lnTo>
                  <a:lnTo>
                    <a:pt x="1179034" y="109874"/>
                  </a:lnTo>
                  <a:lnTo>
                    <a:pt x="1242423" y="152133"/>
                  </a:lnTo>
                  <a:lnTo>
                    <a:pt x="1261536" y="167571"/>
                  </a:lnTo>
                  <a:lnTo>
                    <a:pt x="1276229" y="177489"/>
                  </a:lnTo>
                  <a:lnTo>
                    <a:pt x="1294520" y="194212"/>
                  </a:lnTo>
                  <a:lnTo>
                    <a:pt x="1297360" y="196506"/>
                  </a:lnTo>
                  <a:lnTo>
                    <a:pt x="1300891" y="200037"/>
                  </a:lnTo>
                  <a:lnTo>
                    <a:pt x="1350183" y="245104"/>
                  </a:lnTo>
                  <a:lnTo>
                    <a:pt x="1417798" y="325396"/>
                  </a:lnTo>
                  <a:lnTo>
                    <a:pt x="1472735" y="409915"/>
                  </a:lnTo>
                  <a:lnTo>
                    <a:pt x="1521333" y="502885"/>
                  </a:lnTo>
                  <a:lnTo>
                    <a:pt x="1559366" y="597968"/>
                  </a:lnTo>
                  <a:lnTo>
                    <a:pt x="1584722" y="695165"/>
                  </a:lnTo>
                  <a:lnTo>
                    <a:pt x="1603738" y="790248"/>
                  </a:lnTo>
                  <a:lnTo>
                    <a:pt x="1610077" y="885331"/>
                  </a:lnTo>
                  <a:lnTo>
                    <a:pt x="1607964" y="978302"/>
                  </a:lnTo>
                  <a:lnTo>
                    <a:pt x="1591061" y="1064933"/>
                  </a:lnTo>
                  <a:lnTo>
                    <a:pt x="1565705" y="1145226"/>
                  </a:lnTo>
                  <a:lnTo>
                    <a:pt x="1521333" y="1236083"/>
                  </a:lnTo>
                  <a:lnTo>
                    <a:pt x="1462170" y="1314263"/>
                  </a:lnTo>
                  <a:lnTo>
                    <a:pt x="1398781" y="1381877"/>
                  </a:lnTo>
                  <a:lnTo>
                    <a:pt x="1320601" y="1441040"/>
                  </a:lnTo>
                  <a:lnTo>
                    <a:pt x="1236083" y="1487526"/>
                  </a:lnTo>
                  <a:lnTo>
                    <a:pt x="1147339" y="1523446"/>
                  </a:lnTo>
                  <a:lnTo>
                    <a:pt x="1052255" y="1546688"/>
                  </a:lnTo>
                  <a:lnTo>
                    <a:pt x="952946" y="1559366"/>
                  </a:lnTo>
                  <a:lnTo>
                    <a:pt x="849411" y="1559366"/>
                  </a:lnTo>
                  <a:lnTo>
                    <a:pt x="743763" y="1546688"/>
                  </a:lnTo>
                  <a:lnTo>
                    <a:pt x="640228" y="1523446"/>
                  </a:lnTo>
                  <a:lnTo>
                    <a:pt x="534579" y="1485413"/>
                  </a:lnTo>
                  <a:lnTo>
                    <a:pt x="424705" y="1430476"/>
                  </a:lnTo>
                  <a:lnTo>
                    <a:pt x="325396" y="1364974"/>
                  </a:lnTo>
                  <a:lnTo>
                    <a:pt x="238765" y="1288907"/>
                  </a:lnTo>
                  <a:lnTo>
                    <a:pt x="218133" y="1265487"/>
                  </a:lnTo>
                  <a:lnTo>
                    <a:pt x="217635" y="1265665"/>
                  </a:lnTo>
                  <a:lnTo>
                    <a:pt x="210712" y="1257063"/>
                  </a:lnTo>
                  <a:lnTo>
                    <a:pt x="160585" y="1200163"/>
                  </a:lnTo>
                  <a:lnTo>
                    <a:pt x="99309" y="1105079"/>
                  </a:lnTo>
                  <a:lnTo>
                    <a:pt x="90660" y="1087028"/>
                  </a:lnTo>
                  <a:lnTo>
                    <a:pt x="88745" y="1083950"/>
                  </a:lnTo>
                  <a:lnTo>
                    <a:pt x="72305" y="1048723"/>
                  </a:lnTo>
                  <a:lnTo>
                    <a:pt x="50711" y="1003657"/>
                  </a:lnTo>
                  <a:lnTo>
                    <a:pt x="49199" y="999210"/>
                  </a:lnTo>
                  <a:lnTo>
                    <a:pt x="44372" y="988867"/>
                  </a:lnTo>
                  <a:lnTo>
                    <a:pt x="32532" y="950190"/>
                  </a:lnTo>
                  <a:lnTo>
                    <a:pt x="14791" y="898009"/>
                  </a:lnTo>
                  <a:lnTo>
                    <a:pt x="13404" y="887703"/>
                  </a:lnTo>
                  <a:lnTo>
                    <a:pt x="12678" y="885332"/>
                  </a:lnTo>
                  <a:lnTo>
                    <a:pt x="9859" y="861370"/>
                  </a:lnTo>
                  <a:lnTo>
                    <a:pt x="0" y="788135"/>
                  </a:lnTo>
                  <a:lnTo>
                    <a:pt x="0" y="777571"/>
                  </a:lnTo>
                  <a:lnTo>
                    <a:pt x="0" y="678261"/>
                  </a:lnTo>
                  <a:lnTo>
                    <a:pt x="0" y="671922"/>
                  </a:lnTo>
                  <a:lnTo>
                    <a:pt x="14791" y="562048"/>
                  </a:lnTo>
                  <a:lnTo>
                    <a:pt x="50702" y="454316"/>
                  </a:lnTo>
                  <a:lnTo>
                    <a:pt x="50711" y="454287"/>
                  </a:lnTo>
                  <a:lnTo>
                    <a:pt x="99309" y="361317"/>
                  </a:lnTo>
                  <a:lnTo>
                    <a:pt x="156359" y="274685"/>
                  </a:lnTo>
                  <a:lnTo>
                    <a:pt x="223974" y="200731"/>
                  </a:lnTo>
                  <a:lnTo>
                    <a:pt x="263931" y="169414"/>
                  </a:lnTo>
                  <a:lnTo>
                    <a:pt x="302154" y="139456"/>
                  </a:lnTo>
                  <a:lnTo>
                    <a:pt x="388785" y="86632"/>
                  </a:lnTo>
                  <a:lnTo>
                    <a:pt x="422339" y="71025"/>
                  </a:lnTo>
                  <a:lnTo>
                    <a:pt x="479642" y="44372"/>
                  </a:lnTo>
                  <a:lnTo>
                    <a:pt x="534067" y="30175"/>
                  </a:lnTo>
                  <a:lnTo>
                    <a:pt x="576839" y="19017"/>
                  </a:lnTo>
                  <a:lnTo>
                    <a:pt x="680374" y="4226"/>
                  </a:lnTo>
                  <a:lnTo>
                    <a:pt x="767966" y="576"/>
                  </a:lnTo>
                  <a:close/>
                </a:path>
              </a:pathLst>
            </a:cu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707"/>
            <p:cNvSpPr>
              <a:spLocks/>
            </p:cNvSpPr>
            <p:nvPr/>
          </p:nvSpPr>
          <p:spPr bwMode="auto">
            <a:xfrm>
              <a:off x="1309021" y="6197449"/>
              <a:ext cx="570502" cy="255663"/>
            </a:xfrm>
            <a:custGeom>
              <a:avLst/>
              <a:gdLst/>
              <a:ahLst/>
              <a:cxnLst>
                <a:cxn ang="0">
                  <a:pos x="134" y="0"/>
                </a:cxn>
                <a:cxn ang="0">
                  <a:pos x="163" y="3"/>
                </a:cxn>
                <a:cxn ang="0">
                  <a:pos x="189" y="11"/>
                </a:cxn>
                <a:cxn ang="0">
                  <a:pos x="209" y="22"/>
                </a:cxn>
                <a:cxn ang="0">
                  <a:pos x="226" y="37"/>
                </a:cxn>
                <a:cxn ang="0">
                  <a:pos x="240" y="52"/>
                </a:cxn>
                <a:cxn ang="0">
                  <a:pos x="250" y="69"/>
                </a:cxn>
                <a:cxn ang="0">
                  <a:pos x="258" y="84"/>
                </a:cxn>
                <a:cxn ang="0">
                  <a:pos x="264" y="100"/>
                </a:cxn>
                <a:cxn ang="0">
                  <a:pos x="267" y="110"/>
                </a:cxn>
                <a:cxn ang="0">
                  <a:pos x="270" y="118"/>
                </a:cxn>
                <a:cxn ang="0">
                  <a:pos x="270" y="121"/>
                </a:cxn>
                <a:cxn ang="0">
                  <a:pos x="0" y="121"/>
                </a:cxn>
                <a:cxn ang="0">
                  <a:pos x="0" y="118"/>
                </a:cxn>
                <a:cxn ang="0">
                  <a:pos x="2" y="110"/>
                </a:cxn>
                <a:cxn ang="0">
                  <a:pos x="3" y="100"/>
                </a:cxn>
                <a:cxn ang="0">
                  <a:pos x="8" y="84"/>
                </a:cxn>
                <a:cxn ang="0">
                  <a:pos x="15" y="69"/>
                </a:cxn>
                <a:cxn ang="0">
                  <a:pos x="24" y="52"/>
                </a:cxn>
                <a:cxn ang="0">
                  <a:pos x="37" y="37"/>
                </a:cxn>
                <a:cxn ang="0">
                  <a:pos x="55" y="22"/>
                </a:cxn>
                <a:cxn ang="0">
                  <a:pos x="76" y="11"/>
                </a:cxn>
                <a:cxn ang="0">
                  <a:pos x="102" y="3"/>
                </a:cxn>
                <a:cxn ang="0">
                  <a:pos x="134" y="0"/>
                </a:cxn>
              </a:cxnLst>
              <a:rect l="0" t="0" r="r" b="b"/>
              <a:pathLst>
                <a:path w="270" h="121">
                  <a:moveTo>
                    <a:pt x="134" y="0"/>
                  </a:moveTo>
                  <a:lnTo>
                    <a:pt x="163" y="3"/>
                  </a:lnTo>
                  <a:lnTo>
                    <a:pt x="189" y="11"/>
                  </a:lnTo>
                  <a:lnTo>
                    <a:pt x="209" y="22"/>
                  </a:lnTo>
                  <a:lnTo>
                    <a:pt x="226" y="37"/>
                  </a:lnTo>
                  <a:lnTo>
                    <a:pt x="240" y="52"/>
                  </a:lnTo>
                  <a:lnTo>
                    <a:pt x="250" y="69"/>
                  </a:lnTo>
                  <a:lnTo>
                    <a:pt x="258" y="84"/>
                  </a:lnTo>
                  <a:lnTo>
                    <a:pt x="264" y="100"/>
                  </a:lnTo>
                  <a:lnTo>
                    <a:pt x="267" y="110"/>
                  </a:lnTo>
                  <a:lnTo>
                    <a:pt x="270" y="118"/>
                  </a:lnTo>
                  <a:lnTo>
                    <a:pt x="270" y="121"/>
                  </a:lnTo>
                  <a:lnTo>
                    <a:pt x="0" y="121"/>
                  </a:lnTo>
                  <a:lnTo>
                    <a:pt x="0" y="118"/>
                  </a:lnTo>
                  <a:lnTo>
                    <a:pt x="2" y="110"/>
                  </a:lnTo>
                  <a:lnTo>
                    <a:pt x="3" y="100"/>
                  </a:lnTo>
                  <a:lnTo>
                    <a:pt x="8" y="84"/>
                  </a:lnTo>
                  <a:lnTo>
                    <a:pt x="15" y="69"/>
                  </a:lnTo>
                  <a:lnTo>
                    <a:pt x="24" y="52"/>
                  </a:lnTo>
                  <a:lnTo>
                    <a:pt x="37" y="37"/>
                  </a:lnTo>
                  <a:lnTo>
                    <a:pt x="55" y="22"/>
                  </a:lnTo>
                  <a:lnTo>
                    <a:pt x="76" y="11"/>
                  </a:lnTo>
                  <a:lnTo>
                    <a:pt x="102" y="3"/>
                  </a:lnTo>
                  <a:lnTo>
                    <a:pt x="134" y="0"/>
                  </a:lnTo>
                  <a:close/>
                </a:path>
              </a:pathLst>
            </a:cu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08"/>
            <p:cNvSpPr>
              <a:spLocks/>
            </p:cNvSpPr>
            <p:nvPr/>
          </p:nvSpPr>
          <p:spPr bwMode="auto">
            <a:xfrm>
              <a:off x="2194746" y="6204190"/>
              <a:ext cx="570502" cy="245105"/>
            </a:xfrm>
            <a:custGeom>
              <a:avLst/>
              <a:gdLst/>
              <a:ahLst/>
              <a:cxnLst>
                <a:cxn ang="0">
                  <a:pos x="165" y="0"/>
                </a:cxn>
                <a:cxn ang="0">
                  <a:pos x="194" y="3"/>
                </a:cxn>
                <a:cxn ang="0">
                  <a:pos x="216" y="11"/>
                </a:cxn>
                <a:cxn ang="0">
                  <a:pos x="233" y="21"/>
                </a:cxn>
                <a:cxn ang="0">
                  <a:pos x="247" y="35"/>
                </a:cxn>
                <a:cxn ang="0">
                  <a:pos x="258" y="50"/>
                </a:cxn>
                <a:cxn ang="0">
                  <a:pos x="264" y="66"/>
                </a:cxn>
                <a:cxn ang="0">
                  <a:pos x="267" y="81"/>
                </a:cxn>
                <a:cxn ang="0">
                  <a:pos x="270" y="95"/>
                </a:cxn>
                <a:cxn ang="0">
                  <a:pos x="270" y="116"/>
                </a:cxn>
                <a:cxn ang="0">
                  <a:pos x="0" y="116"/>
                </a:cxn>
                <a:cxn ang="0">
                  <a:pos x="1" y="113"/>
                </a:cxn>
                <a:cxn ang="0">
                  <a:pos x="4" y="105"/>
                </a:cxn>
                <a:cxn ang="0">
                  <a:pos x="9" y="95"/>
                </a:cxn>
                <a:cxn ang="0">
                  <a:pos x="17" y="81"/>
                </a:cxn>
                <a:cxn ang="0">
                  <a:pos x="27" y="66"/>
                </a:cxn>
                <a:cxn ang="0">
                  <a:pos x="41" y="50"/>
                </a:cxn>
                <a:cxn ang="0">
                  <a:pos x="58" y="35"/>
                </a:cxn>
                <a:cxn ang="0">
                  <a:pos x="79" y="21"/>
                </a:cxn>
                <a:cxn ang="0">
                  <a:pos x="104" y="11"/>
                </a:cxn>
                <a:cxn ang="0">
                  <a:pos x="133" y="3"/>
                </a:cxn>
                <a:cxn ang="0">
                  <a:pos x="165" y="0"/>
                </a:cxn>
              </a:cxnLst>
              <a:rect l="0" t="0" r="r" b="b"/>
              <a:pathLst>
                <a:path w="270" h="116">
                  <a:moveTo>
                    <a:pt x="165" y="0"/>
                  </a:moveTo>
                  <a:lnTo>
                    <a:pt x="194" y="3"/>
                  </a:lnTo>
                  <a:lnTo>
                    <a:pt x="216" y="11"/>
                  </a:lnTo>
                  <a:lnTo>
                    <a:pt x="233" y="21"/>
                  </a:lnTo>
                  <a:lnTo>
                    <a:pt x="247" y="35"/>
                  </a:lnTo>
                  <a:lnTo>
                    <a:pt x="258" y="50"/>
                  </a:lnTo>
                  <a:lnTo>
                    <a:pt x="264" y="66"/>
                  </a:lnTo>
                  <a:lnTo>
                    <a:pt x="267" y="81"/>
                  </a:lnTo>
                  <a:lnTo>
                    <a:pt x="270" y="95"/>
                  </a:lnTo>
                  <a:lnTo>
                    <a:pt x="270" y="116"/>
                  </a:lnTo>
                  <a:lnTo>
                    <a:pt x="0" y="116"/>
                  </a:lnTo>
                  <a:lnTo>
                    <a:pt x="1" y="113"/>
                  </a:lnTo>
                  <a:lnTo>
                    <a:pt x="4" y="105"/>
                  </a:lnTo>
                  <a:lnTo>
                    <a:pt x="9" y="95"/>
                  </a:lnTo>
                  <a:lnTo>
                    <a:pt x="17" y="81"/>
                  </a:lnTo>
                  <a:lnTo>
                    <a:pt x="27" y="66"/>
                  </a:lnTo>
                  <a:lnTo>
                    <a:pt x="41" y="50"/>
                  </a:lnTo>
                  <a:lnTo>
                    <a:pt x="58" y="35"/>
                  </a:lnTo>
                  <a:lnTo>
                    <a:pt x="79" y="21"/>
                  </a:lnTo>
                  <a:lnTo>
                    <a:pt x="104" y="11"/>
                  </a:lnTo>
                  <a:lnTo>
                    <a:pt x="133" y="3"/>
                  </a:lnTo>
                  <a:lnTo>
                    <a:pt x="165" y="0"/>
                  </a:lnTo>
                  <a:close/>
                </a:path>
              </a:pathLst>
            </a:cu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6" name="Freeform 45"/>
          <p:cNvSpPr>
            <a:spLocks noChangeAspect="1"/>
          </p:cNvSpPr>
          <p:nvPr/>
        </p:nvSpPr>
        <p:spPr>
          <a:xfrm>
            <a:off x="8754672" y="4229265"/>
            <a:ext cx="348918" cy="398958"/>
          </a:xfrm>
          <a:custGeom>
            <a:avLst/>
            <a:gdLst/>
            <a:ahLst/>
            <a:cxnLst/>
            <a:rect l="l" t="t" r="r" b="b"/>
            <a:pathLst>
              <a:path w="3265486" h="3733800">
                <a:moveTo>
                  <a:pt x="2825614" y="303012"/>
                </a:moveTo>
                <a:cubicBezTo>
                  <a:pt x="2735608" y="296285"/>
                  <a:pt x="2633174" y="327882"/>
                  <a:pt x="2548031" y="398913"/>
                </a:cubicBezTo>
                <a:cubicBezTo>
                  <a:pt x="2531238" y="722055"/>
                  <a:pt x="2548083" y="1301093"/>
                  <a:pt x="2497651" y="1368338"/>
                </a:cubicBezTo>
                <a:cubicBezTo>
                  <a:pt x="3253792" y="688289"/>
                  <a:pt x="3095631" y="323192"/>
                  <a:pt x="2825614" y="303012"/>
                </a:cubicBezTo>
                <a:close/>
                <a:moveTo>
                  <a:pt x="439872" y="303012"/>
                </a:moveTo>
                <a:cubicBezTo>
                  <a:pt x="169855" y="323192"/>
                  <a:pt x="11694" y="688289"/>
                  <a:pt x="767835" y="1368338"/>
                </a:cubicBezTo>
                <a:cubicBezTo>
                  <a:pt x="717403" y="1301093"/>
                  <a:pt x="734248" y="722055"/>
                  <a:pt x="717455" y="398913"/>
                </a:cubicBezTo>
                <a:cubicBezTo>
                  <a:pt x="632312" y="327882"/>
                  <a:pt x="529878" y="296285"/>
                  <a:pt x="439872" y="303012"/>
                </a:cubicBezTo>
                <a:close/>
                <a:moveTo>
                  <a:pt x="740645" y="0"/>
                </a:moveTo>
                <a:lnTo>
                  <a:pt x="817961" y="0"/>
                </a:lnTo>
                <a:lnTo>
                  <a:pt x="2447525" y="0"/>
                </a:lnTo>
                <a:lnTo>
                  <a:pt x="2524841" y="0"/>
                </a:lnTo>
                <a:lnTo>
                  <a:pt x="2524841" y="167640"/>
                </a:lnTo>
                <a:cubicBezTo>
                  <a:pt x="2966801" y="-264160"/>
                  <a:pt x="4246961" y="683260"/>
                  <a:pt x="1861901" y="2049780"/>
                </a:cubicBezTo>
                <a:lnTo>
                  <a:pt x="1861901" y="2413000"/>
                </a:lnTo>
                <a:cubicBezTo>
                  <a:pt x="2052401" y="2432050"/>
                  <a:pt x="2090501" y="2707640"/>
                  <a:pt x="1861901" y="2763520"/>
                </a:cubicBezTo>
                <a:cubicBezTo>
                  <a:pt x="1886031" y="2957830"/>
                  <a:pt x="1893651" y="3206750"/>
                  <a:pt x="2334341" y="3463290"/>
                </a:cubicBezTo>
                <a:lnTo>
                  <a:pt x="2334341" y="3733800"/>
                </a:lnTo>
                <a:lnTo>
                  <a:pt x="2249405" y="3733800"/>
                </a:lnTo>
                <a:lnTo>
                  <a:pt x="1016081" y="3733800"/>
                </a:lnTo>
                <a:lnTo>
                  <a:pt x="931145" y="3733800"/>
                </a:lnTo>
                <a:lnTo>
                  <a:pt x="931145" y="3463290"/>
                </a:lnTo>
                <a:cubicBezTo>
                  <a:pt x="1371835" y="3206750"/>
                  <a:pt x="1379455" y="2957830"/>
                  <a:pt x="1403585" y="2763520"/>
                </a:cubicBezTo>
                <a:cubicBezTo>
                  <a:pt x="1174985" y="2707640"/>
                  <a:pt x="1213085" y="2432050"/>
                  <a:pt x="1403585" y="2413000"/>
                </a:cubicBezTo>
                <a:lnTo>
                  <a:pt x="1403585" y="2049780"/>
                </a:lnTo>
                <a:cubicBezTo>
                  <a:pt x="-981475" y="683260"/>
                  <a:pt x="298685" y="-264160"/>
                  <a:pt x="740645" y="16764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7" name="Group 46"/>
          <p:cNvGrpSpPr>
            <a:grpSpLocks noChangeAspect="1"/>
          </p:cNvGrpSpPr>
          <p:nvPr/>
        </p:nvGrpSpPr>
        <p:grpSpPr>
          <a:xfrm>
            <a:off x="7198486" y="5286909"/>
            <a:ext cx="268510" cy="409651"/>
            <a:chOff x="4061460" y="1615439"/>
            <a:chExt cx="2377440" cy="3627120"/>
          </a:xfrm>
        </p:grpSpPr>
        <p:sp>
          <p:nvSpPr>
            <p:cNvPr id="48" name="Rounded Rectangle 2"/>
            <p:cNvSpPr/>
            <p:nvPr/>
          </p:nvSpPr>
          <p:spPr>
            <a:xfrm>
              <a:off x="4061460" y="1615439"/>
              <a:ext cx="2377440" cy="3627120"/>
            </a:xfrm>
            <a:custGeom>
              <a:avLst/>
              <a:gdLst/>
              <a:ahLst/>
              <a:cxnLst/>
              <a:rect l="l" t="t" r="r" b="b"/>
              <a:pathLst>
                <a:path w="2377440" h="3627120">
                  <a:moveTo>
                    <a:pt x="297829" y="365757"/>
                  </a:moveTo>
                  <a:cubicBezTo>
                    <a:pt x="297829" y="431838"/>
                    <a:pt x="297829" y="431838"/>
                    <a:pt x="297829" y="431838"/>
                  </a:cubicBezTo>
                  <a:cubicBezTo>
                    <a:pt x="297829" y="1051006"/>
                    <a:pt x="604040" y="1305191"/>
                    <a:pt x="828812" y="1494200"/>
                  </a:cubicBezTo>
                  <a:cubicBezTo>
                    <a:pt x="965630" y="1604999"/>
                    <a:pt x="1079645" y="1699503"/>
                    <a:pt x="1079645" y="1842890"/>
                  </a:cubicBezTo>
                  <a:cubicBezTo>
                    <a:pt x="1079645" y="2002570"/>
                    <a:pt x="952600" y="2110110"/>
                    <a:pt x="802752" y="2233943"/>
                  </a:cubicBezTo>
                  <a:cubicBezTo>
                    <a:pt x="577980" y="2422952"/>
                    <a:pt x="297829" y="2654326"/>
                    <a:pt x="297829" y="3195283"/>
                  </a:cubicBezTo>
                  <a:lnTo>
                    <a:pt x="297829" y="3261363"/>
                  </a:lnTo>
                  <a:lnTo>
                    <a:pt x="592582" y="3261363"/>
                  </a:lnTo>
                  <a:cubicBezTo>
                    <a:pt x="801599" y="2960990"/>
                    <a:pt x="1136270" y="2652517"/>
                    <a:pt x="1182869" y="2651761"/>
                  </a:cubicBezTo>
                  <a:cubicBezTo>
                    <a:pt x="1229274" y="2651008"/>
                    <a:pt x="1566575" y="2964027"/>
                    <a:pt x="1779706" y="3261363"/>
                  </a:cubicBezTo>
                  <a:lnTo>
                    <a:pt x="2079612" y="3261363"/>
                  </a:lnTo>
                  <a:lnTo>
                    <a:pt x="2079612" y="3195283"/>
                  </a:lnTo>
                  <a:cubicBezTo>
                    <a:pt x="2079612" y="2654326"/>
                    <a:pt x="1799461" y="2422952"/>
                    <a:pt x="1574688" y="2233943"/>
                  </a:cubicBezTo>
                  <a:cubicBezTo>
                    <a:pt x="1424840" y="2110110"/>
                    <a:pt x="1297795" y="2002570"/>
                    <a:pt x="1297795" y="1842890"/>
                  </a:cubicBezTo>
                  <a:cubicBezTo>
                    <a:pt x="1297795" y="1699503"/>
                    <a:pt x="1411810" y="1604999"/>
                    <a:pt x="1548628" y="1494200"/>
                  </a:cubicBezTo>
                  <a:cubicBezTo>
                    <a:pt x="1773400" y="1305191"/>
                    <a:pt x="2079612" y="1051006"/>
                    <a:pt x="2079612" y="431838"/>
                  </a:cubicBezTo>
                  <a:cubicBezTo>
                    <a:pt x="2079612" y="431827"/>
                    <a:pt x="2079612" y="430978"/>
                    <a:pt x="2079612" y="365757"/>
                  </a:cubicBezTo>
                  <a:close/>
                  <a:moveTo>
                    <a:pt x="105565" y="0"/>
                  </a:moveTo>
                  <a:lnTo>
                    <a:pt x="2271875" y="0"/>
                  </a:lnTo>
                  <a:cubicBezTo>
                    <a:pt x="2330177" y="0"/>
                    <a:pt x="2377440" y="47263"/>
                    <a:pt x="2377440" y="105565"/>
                  </a:cubicBezTo>
                  <a:lnTo>
                    <a:pt x="2377440" y="260192"/>
                  </a:lnTo>
                  <a:cubicBezTo>
                    <a:pt x="2377440" y="318494"/>
                    <a:pt x="2330177" y="365757"/>
                    <a:pt x="2271875" y="365757"/>
                  </a:cubicBezTo>
                  <a:lnTo>
                    <a:pt x="2255520" y="365757"/>
                  </a:lnTo>
                  <a:cubicBezTo>
                    <a:pt x="2255520" y="378673"/>
                    <a:pt x="2255520" y="399203"/>
                    <a:pt x="2255520" y="431838"/>
                  </a:cubicBezTo>
                  <a:cubicBezTo>
                    <a:pt x="2255520" y="1132476"/>
                    <a:pt x="1897188" y="1429025"/>
                    <a:pt x="1659385" y="1627810"/>
                  </a:cubicBezTo>
                  <a:cubicBezTo>
                    <a:pt x="1558401" y="1712538"/>
                    <a:pt x="1473704" y="1784232"/>
                    <a:pt x="1473704" y="1842890"/>
                  </a:cubicBezTo>
                  <a:cubicBezTo>
                    <a:pt x="1473704" y="1921100"/>
                    <a:pt x="1568173" y="1999311"/>
                    <a:pt x="1685446" y="2100333"/>
                  </a:cubicBezTo>
                  <a:cubicBezTo>
                    <a:pt x="1926506" y="2299119"/>
                    <a:pt x="2255520" y="2572856"/>
                    <a:pt x="2255520" y="3195283"/>
                  </a:cubicBezTo>
                  <a:cubicBezTo>
                    <a:pt x="2255520" y="3195297"/>
                    <a:pt x="2255520" y="3196254"/>
                    <a:pt x="2255520" y="3261363"/>
                  </a:cubicBezTo>
                  <a:lnTo>
                    <a:pt x="2271875" y="3261363"/>
                  </a:lnTo>
                  <a:cubicBezTo>
                    <a:pt x="2330177" y="3261363"/>
                    <a:pt x="2377440" y="3308626"/>
                    <a:pt x="2377440" y="3366928"/>
                  </a:cubicBezTo>
                  <a:lnTo>
                    <a:pt x="2377440" y="3521555"/>
                  </a:lnTo>
                  <a:cubicBezTo>
                    <a:pt x="2377440" y="3579857"/>
                    <a:pt x="2330177" y="3627120"/>
                    <a:pt x="2271875" y="3627120"/>
                  </a:cubicBezTo>
                  <a:lnTo>
                    <a:pt x="105565" y="3627120"/>
                  </a:lnTo>
                  <a:cubicBezTo>
                    <a:pt x="47263" y="3627120"/>
                    <a:pt x="0" y="3579857"/>
                    <a:pt x="0" y="3521555"/>
                  </a:cubicBezTo>
                  <a:lnTo>
                    <a:pt x="0" y="3366928"/>
                  </a:lnTo>
                  <a:cubicBezTo>
                    <a:pt x="0" y="3308626"/>
                    <a:pt x="47263" y="3261363"/>
                    <a:pt x="105565" y="3261363"/>
                  </a:cubicBezTo>
                  <a:lnTo>
                    <a:pt x="121920" y="3261363"/>
                  </a:lnTo>
                  <a:cubicBezTo>
                    <a:pt x="121920" y="3195283"/>
                    <a:pt x="121920" y="3195283"/>
                    <a:pt x="121920" y="3195283"/>
                  </a:cubicBezTo>
                  <a:cubicBezTo>
                    <a:pt x="121920" y="2572856"/>
                    <a:pt x="450935" y="2299119"/>
                    <a:pt x="691995" y="2100333"/>
                  </a:cubicBezTo>
                  <a:cubicBezTo>
                    <a:pt x="809267" y="1999311"/>
                    <a:pt x="903737" y="1921100"/>
                    <a:pt x="903737" y="1842890"/>
                  </a:cubicBezTo>
                  <a:cubicBezTo>
                    <a:pt x="903737" y="1784232"/>
                    <a:pt x="819040" y="1712538"/>
                    <a:pt x="718055" y="1627810"/>
                  </a:cubicBezTo>
                  <a:cubicBezTo>
                    <a:pt x="480253" y="1429025"/>
                    <a:pt x="121920" y="1132476"/>
                    <a:pt x="121920" y="431838"/>
                  </a:cubicBezTo>
                  <a:cubicBezTo>
                    <a:pt x="121920" y="399203"/>
                    <a:pt x="121920" y="378673"/>
                    <a:pt x="121920" y="365757"/>
                  </a:cubicBezTo>
                  <a:lnTo>
                    <a:pt x="105565" y="365757"/>
                  </a:lnTo>
                  <a:cubicBezTo>
                    <a:pt x="47263" y="365757"/>
                    <a:pt x="0" y="318494"/>
                    <a:pt x="0" y="260192"/>
                  </a:cubicBezTo>
                  <a:lnTo>
                    <a:pt x="0" y="105565"/>
                  </a:lnTo>
                  <a:cubicBezTo>
                    <a:pt x="0" y="47263"/>
                    <a:pt x="47263" y="0"/>
                    <a:pt x="1055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4518660" y="2453641"/>
              <a:ext cx="1463040" cy="1059367"/>
            </a:xfrm>
            <a:custGeom>
              <a:avLst/>
              <a:gdLst>
                <a:gd name="connsiteX0" fmla="*/ 0 w 1393902"/>
                <a:gd name="connsiteY0" fmla="*/ 0 h 1059366"/>
                <a:gd name="connsiteX1" fmla="*/ 1393902 w 1393902"/>
                <a:gd name="connsiteY1" fmla="*/ 0 h 1059366"/>
                <a:gd name="connsiteX2" fmla="*/ 691375 w 1393902"/>
                <a:gd name="connsiteY2" fmla="*/ 1059366 h 1059366"/>
                <a:gd name="connsiteX3" fmla="*/ 0 w 1393902"/>
                <a:gd name="connsiteY3" fmla="*/ 0 h 1059366"/>
                <a:gd name="connsiteX0" fmla="*/ 0 w 1393902"/>
                <a:gd name="connsiteY0" fmla="*/ 0 h 1059366"/>
                <a:gd name="connsiteX1" fmla="*/ 1393902 w 1393902"/>
                <a:gd name="connsiteY1" fmla="*/ 0 h 1059366"/>
                <a:gd name="connsiteX2" fmla="*/ 691375 w 1393902"/>
                <a:gd name="connsiteY2" fmla="*/ 1059366 h 1059366"/>
                <a:gd name="connsiteX3" fmla="*/ 0 w 1393902"/>
                <a:gd name="connsiteY3" fmla="*/ 0 h 1059366"/>
                <a:gd name="connsiteX0" fmla="*/ 0 w 1393902"/>
                <a:gd name="connsiteY0" fmla="*/ 0 h 1059366"/>
                <a:gd name="connsiteX1" fmla="*/ 1393902 w 1393902"/>
                <a:gd name="connsiteY1" fmla="*/ 0 h 1059366"/>
                <a:gd name="connsiteX2" fmla="*/ 691375 w 1393902"/>
                <a:gd name="connsiteY2" fmla="*/ 1059366 h 1059366"/>
                <a:gd name="connsiteX3" fmla="*/ 0 w 1393902"/>
                <a:gd name="connsiteY3" fmla="*/ 0 h 1059366"/>
                <a:gd name="connsiteX0" fmla="*/ 0 w 1393902"/>
                <a:gd name="connsiteY0" fmla="*/ 0 h 1059366"/>
                <a:gd name="connsiteX1" fmla="*/ 1393902 w 1393902"/>
                <a:gd name="connsiteY1" fmla="*/ 0 h 1059366"/>
                <a:gd name="connsiteX2" fmla="*/ 691375 w 1393902"/>
                <a:gd name="connsiteY2" fmla="*/ 1059366 h 1059366"/>
                <a:gd name="connsiteX3" fmla="*/ 0 w 1393902"/>
                <a:gd name="connsiteY3" fmla="*/ 0 h 1059366"/>
                <a:gd name="connsiteX0" fmla="*/ 0 w 1393902"/>
                <a:gd name="connsiteY0" fmla="*/ 0 h 1059366"/>
                <a:gd name="connsiteX1" fmla="*/ 1393902 w 1393902"/>
                <a:gd name="connsiteY1" fmla="*/ 0 h 1059366"/>
                <a:gd name="connsiteX2" fmla="*/ 691375 w 1393902"/>
                <a:gd name="connsiteY2" fmla="*/ 1059366 h 1059366"/>
                <a:gd name="connsiteX3" fmla="*/ 0 w 1393902"/>
                <a:gd name="connsiteY3" fmla="*/ 0 h 1059366"/>
                <a:gd name="connsiteX0" fmla="*/ 0 w 1393902"/>
                <a:gd name="connsiteY0" fmla="*/ 0 h 1059366"/>
                <a:gd name="connsiteX1" fmla="*/ 1393902 w 1393902"/>
                <a:gd name="connsiteY1" fmla="*/ 0 h 1059366"/>
                <a:gd name="connsiteX2" fmla="*/ 691375 w 1393902"/>
                <a:gd name="connsiteY2" fmla="*/ 1059366 h 1059366"/>
                <a:gd name="connsiteX3" fmla="*/ 0 w 1393902"/>
                <a:gd name="connsiteY3" fmla="*/ 0 h 1059366"/>
                <a:gd name="connsiteX0" fmla="*/ 0 w 1393902"/>
                <a:gd name="connsiteY0" fmla="*/ 0 h 1059366"/>
                <a:gd name="connsiteX1" fmla="*/ 1393902 w 1393902"/>
                <a:gd name="connsiteY1" fmla="*/ 0 h 1059366"/>
                <a:gd name="connsiteX2" fmla="*/ 691375 w 1393902"/>
                <a:gd name="connsiteY2" fmla="*/ 1059366 h 1059366"/>
                <a:gd name="connsiteX3" fmla="*/ 0 w 1393902"/>
                <a:gd name="connsiteY3" fmla="*/ 0 h 1059366"/>
                <a:gd name="connsiteX0" fmla="*/ 0 w 1393902"/>
                <a:gd name="connsiteY0" fmla="*/ 0 h 1059366"/>
                <a:gd name="connsiteX1" fmla="*/ 1393902 w 1393902"/>
                <a:gd name="connsiteY1" fmla="*/ 0 h 1059366"/>
                <a:gd name="connsiteX2" fmla="*/ 691375 w 1393902"/>
                <a:gd name="connsiteY2" fmla="*/ 1059366 h 1059366"/>
                <a:gd name="connsiteX3" fmla="*/ 0 w 1393902"/>
                <a:gd name="connsiteY3" fmla="*/ 0 h 1059366"/>
                <a:gd name="connsiteX0" fmla="*/ 0 w 1393902"/>
                <a:gd name="connsiteY0" fmla="*/ 0 h 1059366"/>
                <a:gd name="connsiteX1" fmla="*/ 1393902 w 1393902"/>
                <a:gd name="connsiteY1" fmla="*/ 0 h 1059366"/>
                <a:gd name="connsiteX2" fmla="*/ 691375 w 1393902"/>
                <a:gd name="connsiteY2" fmla="*/ 1059366 h 1059366"/>
                <a:gd name="connsiteX3" fmla="*/ 0 w 1393902"/>
                <a:gd name="connsiteY3" fmla="*/ 0 h 1059366"/>
                <a:gd name="connsiteX0" fmla="*/ 0 w 1393902"/>
                <a:gd name="connsiteY0" fmla="*/ 0 h 1059366"/>
                <a:gd name="connsiteX1" fmla="*/ 1393902 w 1393902"/>
                <a:gd name="connsiteY1" fmla="*/ 0 h 1059366"/>
                <a:gd name="connsiteX2" fmla="*/ 691375 w 1393902"/>
                <a:gd name="connsiteY2" fmla="*/ 1059366 h 1059366"/>
                <a:gd name="connsiteX3" fmla="*/ 0 w 1393902"/>
                <a:gd name="connsiteY3" fmla="*/ 0 h 1059366"/>
                <a:gd name="connsiteX0" fmla="*/ 0 w 1393902"/>
                <a:gd name="connsiteY0" fmla="*/ 0 h 1059366"/>
                <a:gd name="connsiteX1" fmla="*/ 1393902 w 1393902"/>
                <a:gd name="connsiteY1" fmla="*/ 0 h 1059366"/>
                <a:gd name="connsiteX2" fmla="*/ 691375 w 1393902"/>
                <a:gd name="connsiteY2" fmla="*/ 1059366 h 1059366"/>
                <a:gd name="connsiteX3" fmla="*/ 0 w 1393902"/>
                <a:gd name="connsiteY3" fmla="*/ 0 h 1059366"/>
                <a:gd name="connsiteX0" fmla="*/ 0 w 1393902"/>
                <a:gd name="connsiteY0" fmla="*/ 0 h 1059366"/>
                <a:gd name="connsiteX1" fmla="*/ 1393902 w 1393902"/>
                <a:gd name="connsiteY1" fmla="*/ 0 h 1059366"/>
                <a:gd name="connsiteX2" fmla="*/ 691375 w 1393902"/>
                <a:gd name="connsiteY2" fmla="*/ 1059366 h 1059366"/>
                <a:gd name="connsiteX3" fmla="*/ 0 w 1393902"/>
                <a:gd name="connsiteY3" fmla="*/ 0 h 1059366"/>
                <a:gd name="connsiteX0" fmla="*/ 0 w 1393902"/>
                <a:gd name="connsiteY0" fmla="*/ 0 h 1059366"/>
                <a:gd name="connsiteX1" fmla="*/ 1393902 w 1393902"/>
                <a:gd name="connsiteY1" fmla="*/ 0 h 1059366"/>
                <a:gd name="connsiteX2" fmla="*/ 691375 w 1393902"/>
                <a:gd name="connsiteY2" fmla="*/ 1059366 h 1059366"/>
                <a:gd name="connsiteX3" fmla="*/ 0 w 1393902"/>
                <a:gd name="connsiteY3" fmla="*/ 0 h 1059366"/>
                <a:gd name="connsiteX0" fmla="*/ 0 w 1393902"/>
                <a:gd name="connsiteY0" fmla="*/ 0 h 1059366"/>
                <a:gd name="connsiteX1" fmla="*/ 1393902 w 1393902"/>
                <a:gd name="connsiteY1" fmla="*/ 0 h 1059366"/>
                <a:gd name="connsiteX2" fmla="*/ 691375 w 1393902"/>
                <a:gd name="connsiteY2" fmla="*/ 1059366 h 1059366"/>
                <a:gd name="connsiteX3" fmla="*/ 0 w 1393902"/>
                <a:gd name="connsiteY3" fmla="*/ 0 h 1059366"/>
                <a:gd name="connsiteX0" fmla="*/ 0 w 1393902"/>
                <a:gd name="connsiteY0" fmla="*/ 0 h 1059366"/>
                <a:gd name="connsiteX1" fmla="*/ 1393902 w 1393902"/>
                <a:gd name="connsiteY1" fmla="*/ 0 h 1059366"/>
                <a:gd name="connsiteX2" fmla="*/ 691375 w 1393902"/>
                <a:gd name="connsiteY2" fmla="*/ 1059366 h 1059366"/>
                <a:gd name="connsiteX3" fmla="*/ 0 w 1393902"/>
                <a:gd name="connsiteY3" fmla="*/ 0 h 1059366"/>
                <a:gd name="connsiteX0" fmla="*/ 0 w 1393902"/>
                <a:gd name="connsiteY0" fmla="*/ 0 h 1059366"/>
                <a:gd name="connsiteX1" fmla="*/ 1393902 w 1393902"/>
                <a:gd name="connsiteY1" fmla="*/ 0 h 1059366"/>
                <a:gd name="connsiteX2" fmla="*/ 691375 w 1393902"/>
                <a:gd name="connsiteY2" fmla="*/ 1059366 h 1059366"/>
                <a:gd name="connsiteX3" fmla="*/ 0 w 1393902"/>
                <a:gd name="connsiteY3" fmla="*/ 0 h 1059366"/>
                <a:gd name="connsiteX0" fmla="*/ 0 w 1393902"/>
                <a:gd name="connsiteY0" fmla="*/ 0 h 1059366"/>
                <a:gd name="connsiteX1" fmla="*/ 1393902 w 1393902"/>
                <a:gd name="connsiteY1" fmla="*/ 0 h 1059366"/>
                <a:gd name="connsiteX2" fmla="*/ 691375 w 1393902"/>
                <a:gd name="connsiteY2" fmla="*/ 1059366 h 1059366"/>
                <a:gd name="connsiteX3" fmla="*/ 0 w 1393902"/>
                <a:gd name="connsiteY3" fmla="*/ 0 h 1059366"/>
                <a:gd name="connsiteX0" fmla="*/ 0 w 1393902"/>
                <a:gd name="connsiteY0" fmla="*/ 0 h 1059366"/>
                <a:gd name="connsiteX1" fmla="*/ 1393902 w 1393902"/>
                <a:gd name="connsiteY1" fmla="*/ 0 h 1059366"/>
                <a:gd name="connsiteX2" fmla="*/ 691375 w 1393902"/>
                <a:gd name="connsiteY2" fmla="*/ 1059366 h 1059366"/>
                <a:gd name="connsiteX3" fmla="*/ 0 w 1393902"/>
                <a:gd name="connsiteY3" fmla="*/ 0 h 1059366"/>
                <a:gd name="connsiteX0" fmla="*/ 0 w 1393902"/>
                <a:gd name="connsiteY0" fmla="*/ 0 h 1059366"/>
                <a:gd name="connsiteX1" fmla="*/ 1393902 w 1393902"/>
                <a:gd name="connsiteY1" fmla="*/ 0 h 1059366"/>
                <a:gd name="connsiteX2" fmla="*/ 691375 w 1393902"/>
                <a:gd name="connsiteY2" fmla="*/ 1059366 h 1059366"/>
                <a:gd name="connsiteX3" fmla="*/ 0 w 1393902"/>
                <a:gd name="connsiteY3" fmla="*/ 0 h 1059366"/>
                <a:gd name="connsiteX0" fmla="*/ 0 w 1393902"/>
                <a:gd name="connsiteY0" fmla="*/ 0 h 1059366"/>
                <a:gd name="connsiteX1" fmla="*/ 1393902 w 1393902"/>
                <a:gd name="connsiteY1" fmla="*/ 0 h 1059366"/>
                <a:gd name="connsiteX2" fmla="*/ 691375 w 1393902"/>
                <a:gd name="connsiteY2" fmla="*/ 1059366 h 1059366"/>
                <a:gd name="connsiteX3" fmla="*/ 0 w 1393902"/>
                <a:gd name="connsiteY3" fmla="*/ 0 h 1059366"/>
                <a:gd name="connsiteX0" fmla="*/ 0 w 1393902"/>
                <a:gd name="connsiteY0" fmla="*/ 0 h 1059366"/>
                <a:gd name="connsiteX1" fmla="*/ 1393902 w 1393902"/>
                <a:gd name="connsiteY1" fmla="*/ 0 h 1059366"/>
                <a:gd name="connsiteX2" fmla="*/ 691375 w 1393902"/>
                <a:gd name="connsiteY2" fmla="*/ 1059366 h 1059366"/>
                <a:gd name="connsiteX3" fmla="*/ 0 w 1393902"/>
                <a:gd name="connsiteY3" fmla="*/ 0 h 1059366"/>
                <a:gd name="connsiteX0" fmla="*/ 0 w 1393902"/>
                <a:gd name="connsiteY0" fmla="*/ 0 h 1059366"/>
                <a:gd name="connsiteX1" fmla="*/ 1393902 w 1393902"/>
                <a:gd name="connsiteY1" fmla="*/ 0 h 1059366"/>
                <a:gd name="connsiteX2" fmla="*/ 691375 w 1393902"/>
                <a:gd name="connsiteY2" fmla="*/ 1059366 h 1059366"/>
                <a:gd name="connsiteX3" fmla="*/ 0 w 1393902"/>
                <a:gd name="connsiteY3" fmla="*/ 0 h 1059366"/>
                <a:gd name="connsiteX0" fmla="*/ 0 w 1393902"/>
                <a:gd name="connsiteY0" fmla="*/ 0 h 1059366"/>
                <a:gd name="connsiteX1" fmla="*/ 1393902 w 1393902"/>
                <a:gd name="connsiteY1" fmla="*/ 0 h 1059366"/>
                <a:gd name="connsiteX2" fmla="*/ 691375 w 1393902"/>
                <a:gd name="connsiteY2" fmla="*/ 1059366 h 1059366"/>
                <a:gd name="connsiteX3" fmla="*/ 0 w 1393902"/>
                <a:gd name="connsiteY3" fmla="*/ 0 h 1059366"/>
                <a:gd name="connsiteX0" fmla="*/ 0 w 1393902"/>
                <a:gd name="connsiteY0" fmla="*/ 0 h 1059366"/>
                <a:gd name="connsiteX1" fmla="*/ 1393902 w 1393902"/>
                <a:gd name="connsiteY1" fmla="*/ 0 h 1059366"/>
                <a:gd name="connsiteX2" fmla="*/ 691375 w 1393902"/>
                <a:gd name="connsiteY2" fmla="*/ 1059366 h 1059366"/>
                <a:gd name="connsiteX3" fmla="*/ 0 w 1393902"/>
                <a:gd name="connsiteY3" fmla="*/ 0 h 1059366"/>
                <a:gd name="connsiteX0" fmla="*/ 0 w 1393902"/>
                <a:gd name="connsiteY0" fmla="*/ 0 h 1059366"/>
                <a:gd name="connsiteX1" fmla="*/ 1393902 w 1393902"/>
                <a:gd name="connsiteY1" fmla="*/ 0 h 1059366"/>
                <a:gd name="connsiteX2" fmla="*/ 691375 w 1393902"/>
                <a:gd name="connsiteY2" fmla="*/ 1059366 h 1059366"/>
                <a:gd name="connsiteX3" fmla="*/ 0 w 1393902"/>
                <a:gd name="connsiteY3" fmla="*/ 0 h 1059366"/>
                <a:gd name="connsiteX0" fmla="*/ 0 w 1393902"/>
                <a:gd name="connsiteY0" fmla="*/ 0 h 1059366"/>
                <a:gd name="connsiteX1" fmla="*/ 1393902 w 1393902"/>
                <a:gd name="connsiteY1" fmla="*/ 0 h 1059366"/>
                <a:gd name="connsiteX2" fmla="*/ 691375 w 1393902"/>
                <a:gd name="connsiteY2" fmla="*/ 1059366 h 1059366"/>
                <a:gd name="connsiteX3" fmla="*/ 0 w 1393902"/>
                <a:gd name="connsiteY3" fmla="*/ 0 h 1059366"/>
                <a:gd name="connsiteX0" fmla="*/ 0 w 1393902"/>
                <a:gd name="connsiteY0" fmla="*/ 0 h 1059366"/>
                <a:gd name="connsiteX1" fmla="*/ 1393902 w 1393902"/>
                <a:gd name="connsiteY1" fmla="*/ 0 h 1059366"/>
                <a:gd name="connsiteX2" fmla="*/ 691375 w 1393902"/>
                <a:gd name="connsiteY2" fmla="*/ 1059366 h 1059366"/>
                <a:gd name="connsiteX3" fmla="*/ 0 w 1393902"/>
                <a:gd name="connsiteY3" fmla="*/ 0 h 1059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3902" h="1059366">
                  <a:moveTo>
                    <a:pt x="0" y="0"/>
                  </a:moveTo>
                  <a:cubicBezTo>
                    <a:pt x="551753" y="236220"/>
                    <a:pt x="856669" y="220980"/>
                    <a:pt x="1393902" y="0"/>
                  </a:cubicBezTo>
                  <a:cubicBezTo>
                    <a:pt x="1275466" y="502982"/>
                    <a:pt x="714952" y="569084"/>
                    <a:pt x="691375" y="1059366"/>
                  </a:cubicBezTo>
                  <a:cubicBezTo>
                    <a:pt x="672617" y="569084"/>
                    <a:pt x="126818" y="505522"/>
                    <a:pt x="0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0" name="Freeform 24"/>
          <p:cNvSpPr>
            <a:spLocks noChangeAspect="1" noEditPoints="1"/>
          </p:cNvSpPr>
          <p:nvPr/>
        </p:nvSpPr>
        <p:spPr bwMode="auto">
          <a:xfrm>
            <a:off x="4657768" y="5308854"/>
            <a:ext cx="398006" cy="365760"/>
          </a:xfrm>
          <a:custGeom>
            <a:avLst/>
            <a:gdLst>
              <a:gd name="T0" fmla="*/ 137 w 183"/>
              <a:gd name="T1" fmla="*/ 38 h 168"/>
              <a:gd name="T2" fmla="*/ 137 w 183"/>
              <a:gd name="T3" fmla="*/ 15 h 168"/>
              <a:gd name="T4" fmla="*/ 122 w 183"/>
              <a:gd name="T5" fmla="*/ 0 h 168"/>
              <a:gd name="T6" fmla="*/ 61 w 183"/>
              <a:gd name="T7" fmla="*/ 0 h 168"/>
              <a:gd name="T8" fmla="*/ 46 w 183"/>
              <a:gd name="T9" fmla="*/ 15 h 168"/>
              <a:gd name="T10" fmla="*/ 46 w 183"/>
              <a:gd name="T11" fmla="*/ 38 h 168"/>
              <a:gd name="T12" fmla="*/ 15 w 183"/>
              <a:gd name="T13" fmla="*/ 38 h 168"/>
              <a:gd name="T14" fmla="*/ 0 w 183"/>
              <a:gd name="T15" fmla="*/ 53 h 168"/>
              <a:gd name="T16" fmla="*/ 0 w 183"/>
              <a:gd name="T17" fmla="*/ 152 h 168"/>
              <a:gd name="T18" fmla="*/ 15 w 183"/>
              <a:gd name="T19" fmla="*/ 168 h 168"/>
              <a:gd name="T20" fmla="*/ 168 w 183"/>
              <a:gd name="T21" fmla="*/ 168 h 168"/>
              <a:gd name="T22" fmla="*/ 183 w 183"/>
              <a:gd name="T23" fmla="*/ 152 h 168"/>
              <a:gd name="T24" fmla="*/ 183 w 183"/>
              <a:gd name="T25" fmla="*/ 53 h 168"/>
              <a:gd name="T26" fmla="*/ 168 w 183"/>
              <a:gd name="T27" fmla="*/ 38 h 168"/>
              <a:gd name="T28" fmla="*/ 137 w 183"/>
              <a:gd name="T29" fmla="*/ 38 h 168"/>
              <a:gd name="T30" fmla="*/ 73 w 183"/>
              <a:gd name="T31" fmla="*/ 19 h 168"/>
              <a:gd name="T32" fmla="*/ 110 w 183"/>
              <a:gd name="T33" fmla="*/ 19 h 168"/>
              <a:gd name="T34" fmla="*/ 118 w 183"/>
              <a:gd name="T35" fmla="*/ 27 h 168"/>
              <a:gd name="T36" fmla="*/ 118 w 183"/>
              <a:gd name="T37" fmla="*/ 38 h 168"/>
              <a:gd name="T38" fmla="*/ 65 w 183"/>
              <a:gd name="T39" fmla="*/ 38 h 168"/>
              <a:gd name="T40" fmla="*/ 65 w 183"/>
              <a:gd name="T41" fmla="*/ 27 h 168"/>
              <a:gd name="T42" fmla="*/ 73 w 183"/>
              <a:gd name="T43" fmla="*/ 19 h 168"/>
              <a:gd name="T44" fmla="*/ 46 w 183"/>
              <a:gd name="T45" fmla="*/ 65 h 168"/>
              <a:gd name="T46" fmla="*/ 46 w 183"/>
              <a:gd name="T47" fmla="*/ 141 h 168"/>
              <a:gd name="T48" fmla="*/ 38 w 183"/>
              <a:gd name="T49" fmla="*/ 149 h 168"/>
              <a:gd name="T50" fmla="*/ 30 w 183"/>
              <a:gd name="T51" fmla="*/ 141 h 168"/>
              <a:gd name="T52" fmla="*/ 30 w 183"/>
              <a:gd name="T53" fmla="*/ 65 h 168"/>
              <a:gd name="T54" fmla="*/ 38 w 183"/>
              <a:gd name="T55" fmla="*/ 57 h 168"/>
              <a:gd name="T56" fmla="*/ 46 w 183"/>
              <a:gd name="T57" fmla="*/ 65 h 168"/>
              <a:gd name="T58" fmla="*/ 152 w 183"/>
              <a:gd name="T59" fmla="*/ 65 h 168"/>
              <a:gd name="T60" fmla="*/ 152 w 183"/>
              <a:gd name="T61" fmla="*/ 141 h 168"/>
              <a:gd name="T62" fmla="*/ 145 w 183"/>
              <a:gd name="T63" fmla="*/ 149 h 168"/>
              <a:gd name="T64" fmla="*/ 137 w 183"/>
              <a:gd name="T65" fmla="*/ 141 h 168"/>
              <a:gd name="T66" fmla="*/ 137 w 183"/>
              <a:gd name="T67" fmla="*/ 65 h 168"/>
              <a:gd name="T68" fmla="*/ 145 w 183"/>
              <a:gd name="T69" fmla="*/ 57 h 168"/>
              <a:gd name="T70" fmla="*/ 152 w 183"/>
              <a:gd name="T71" fmla="*/ 65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83" h="168">
                <a:moveTo>
                  <a:pt x="137" y="38"/>
                </a:moveTo>
                <a:cubicBezTo>
                  <a:pt x="137" y="15"/>
                  <a:pt x="137" y="15"/>
                  <a:pt x="137" y="15"/>
                </a:cubicBezTo>
                <a:cubicBezTo>
                  <a:pt x="137" y="7"/>
                  <a:pt x="130" y="0"/>
                  <a:pt x="122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52" y="0"/>
                  <a:pt x="46" y="7"/>
                  <a:pt x="46" y="15"/>
                </a:cubicBezTo>
                <a:cubicBezTo>
                  <a:pt x="46" y="38"/>
                  <a:pt x="46" y="38"/>
                  <a:pt x="46" y="38"/>
                </a:cubicBezTo>
                <a:cubicBezTo>
                  <a:pt x="15" y="38"/>
                  <a:pt x="15" y="38"/>
                  <a:pt x="15" y="38"/>
                </a:cubicBezTo>
                <a:cubicBezTo>
                  <a:pt x="7" y="38"/>
                  <a:pt x="0" y="45"/>
                  <a:pt x="0" y="53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61"/>
                  <a:pt x="7" y="168"/>
                  <a:pt x="15" y="168"/>
                </a:cubicBezTo>
                <a:cubicBezTo>
                  <a:pt x="168" y="168"/>
                  <a:pt x="168" y="168"/>
                  <a:pt x="168" y="168"/>
                </a:cubicBezTo>
                <a:cubicBezTo>
                  <a:pt x="176" y="168"/>
                  <a:pt x="183" y="161"/>
                  <a:pt x="183" y="152"/>
                </a:cubicBezTo>
                <a:cubicBezTo>
                  <a:pt x="183" y="53"/>
                  <a:pt x="183" y="53"/>
                  <a:pt x="183" y="53"/>
                </a:cubicBezTo>
                <a:cubicBezTo>
                  <a:pt x="183" y="45"/>
                  <a:pt x="176" y="38"/>
                  <a:pt x="168" y="38"/>
                </a:cubicBezTo>
                <a:lnTo>
                  <a:pt x="137" y="38"/>
                </a:lnTo>
                <a:close/>
                <a:moveTo>
                  <a:pt x="73" y="19"/>
                </a:moveTo>
                <a:cubicBezTo>
                  <a:pt x="110" y="19"/>
                  <a:pt x="110" y="19"/>
                  <a:pt x="110" y="19"/>
                </a:cubicBezTo>
                <a:cubicBezTo>
                  <a:pt x="114" y="19"/>
                  <a:pt x="118" y="23"/>
                  <a:pt x="118" y="27"/>
                </a:cubicBezTo>
                <a:cubicBezTo>
                  <a:pt x="118" y="38"/>
                  <a:pt x="118" y="38"/>
                  <a:pt x="118" y="38"/>
                </a:cubicBezTo>
                <a:cubicBezTo>
                  <a:pt x="65" y="38"/>
                  <a:pt x="65" y="38"/>
                  <a:pt x="65" y="38"/>
                </a:cubicBezTo>
                <a:cubicBezTo>
                  <a:pt x="65" y="27"/>
                  <a:pt x="65" y="27"/>
                  <a:pt x="65" y="27"/>
                </a:cubicBezTo>
                <a:cubicBezTo>
                  <a:pt x="65" y="23"/>
                  <a:pt x="68" y="19"/>
                  <a:pt x="73" y="19"/>
                </a:cubicBezTo>
                <a:close/>
                <a:moveTo>
                  <a:pt x="46" y="65"/>
                </a:moveTo>
                <a:cubicBezTo>
                  <a:pt x="46" y="141"/>
                  <a:pt x="46" y="141"/>
                  <a:pt x="46" y="141"/>
                </a:cubicBezTo>
                <a:cubicBezTo>
                  <a:pt x="46" y="145"/>
                  <a:pt x="42" y="149"/>
                  <a:pt x="38" y="149"/>
                </a:cubicBezTo>
                <a:cubicBezTo>
                  <a:pt x="34" y="149"/>
                  <a:pt x="30" y="145"/>
                  <a:pt x="30" y="141"/>
                </a:cubicBezTo>
                <a:cubicBezTo>
                  <a:pt x="30" y="65"/>
                  <a:pt x="30" y="65"/>
                  <a:pt x="30" y="65"/>
                </a:cubicBezTo>
                <a:cubicBezTo>
                  <a:pt x="30" y="61"/>
                  <a:pt x="34" y="57"/>
                  <a:pt x="38" y="57"/>
                </a:cubicBezTo>
                <a:cubicBezTo>
                  <a:pt x="42" y="57"/>
                  <a:pt x="46" y="61"/>
                  <a:pt x="46" y="65"/>
                </a:cubicBezTo>
                <a:close/>
                <a:moveTo>
                  <a:pt x="152" y="65"/>
                </a:moveTo>
                <a:cubicBezTo>
                  <a:pt x="152" y="141"/>
                  <a:pt x="152" y="141"/>
                  <a:pt x="152" y="141"/>
                </a:cubicBezTo>
                <a:cubicBezTo>
                  <a:pt x="152" y="145"/>
                  <a:pt x="149" y="149"/>
                  <a:pt x="145" y="149"/>
                </a:cubicBezTo>
                <a:cubicBezTo>
                  <a:pt x="141" y="149"/>
                  <a:pt x="137" y="145"/>
                  <a:pt x="137" y="141"/>
                </a:cubicBezTo>
                <a:cubicBezTo>
                  <a:pt x="137" y="65"/>
                  <a:pt x="137" y="65"/>
                  <a:pt x="137" y="65"/>
                </a:cubicBezTo>
                <a:cubicBezTo>
                  <a:pt x="137" y="61"/>
                  <a:pt x="141" y="57"/>
                  <a:pt x="145" y="57"/>
                </a:cubicBezTo>
                <a:cubicBezTo>
                  <a:pt x="149" y="57"/>
                  <a:pt x="152" y="61"/>
                  <a:pt x="152" y="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9523412" y="2854131"/>
            <a:ext cx="2223294" cy="740851"/>
            <a:chOff x="5774200" y="1468949"/>
            <a:chExt cx="2223294" cy="740851"/>
          </a:xfrm>
        </p:grpSpPr>
        <p:sp>
          <p:nvSpPr>
            <p:cNvPr id="54" name="TextBox 53"/>
            <p:cNvSpPr txBox="1"/>
            <p:nvPr/>
          </p:nvSpPr>
          <p:spPr>
            <a:xfrm>
              <a:off x="5776338" y="1468949"/>
              <a:ext cx="2221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s-UY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774200" y="1840468"/>
              <a:ext cx="1768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Edit this Text</a:t>
              </a:r>
              <a:endParaRPr lang="es-UY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6" name="Elbow Connector 55"/>
          <p:cNvCxnSpPr/>
          <p:nvPr/>
        </p:nvCxnSpPr>
        <p:spPr>
          <a:xfrm rot="10800000" flipV="1">
            <a:off x="7606240" y="3232828"/>
            <a:ext cx="1748585" cy="624917"/>
          </a:xfrm>
          <a:prstGeom prst="bentConnector3">
            <a:avLst>
              <a:gd name="adj1" fmla="val 50000"/>
            </a:avLst>
          </a:prstGeom>
          <a:ln w="38100" cap="rnd">
            <a:solidFill>
              <a:schemeClr val="bg1"/>
            </a:solidFill>
            <a:prstDash val="sysDot"/>
            <a:round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9393447" y="5920223"/>
            <a:ext cx="2223294" cy="740851"/>
            <a:chOff x="5774200" y="1468949"/>
            <a:chExt cx="2223294" cy="740851"/>
          </a:xfrm>
        </p:grpSpPr>
        <p:sp>
          <p:nvSpPr>
            <p:cNvPr id="59" name="TextBox 58"/>
            <p:cNvSpPr txBox="1"/>
            <p:nvPr/>
          </p:nvSpPr>
          <p:spPr>
            <a:xfrm>
              <a:off x="5776338" y="1468949"/>
              <a:ext cx="2221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s-UY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774200" y="1840468"/>
              <a:ext cx="1768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Edit this Text</a:t>
              </a:r>
              <a:endParaRPr lang="es-UY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1" name="Elbow Connector 60"/>
          <p:cNvCxnSpPr/>
          <p:nvPr/>
        </p:nvCxnSpPr>
        <p:spPr>
          <a:xfrm rot="10800000">
            <a:off x="7621769" y="5501223"/>
            <a:ext cx="1508368" cy="756133"/>
          </a:xfrm>
          <a:prstGeom prst="bentConnector3">
            <a:avLst>
              <a:gd name="adj1" fmla="val 101437"/>
            </a:avLst>
          </a:prstGeom>
          <a:ln w="38100" cap="rnd">
            <a:solidFill>
              <a:schemeClr val="bg1"/>
            </a:solidFill>
            <a:prstDash val="sysDot"/>
            <a:round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9662318" y="4788638"/>
            <a:ext cx="2223294" cy="740851"/>
            <a:chOff x="5774200" y="1468949"/>
            <a:chExt cx="2223294" cy="740851"/>
          </a:xfrm>
        </p:grpSpPr>
        <p:sp>
          <p:nvSpPr>
            <p:cNvPr id="66" name="TextBox 65"/>
            <p:cNvSpPr txBox="1"/>
            <p:nvPr/>
          </p:nvSpPr>
          <p:spPr>
            <a:xfrm>
              <a:off x="5776338" y="1468949"/>
              <a:ext cx="2221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s-UY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774200" y="1840468"/>
              <a:ext cx="1768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Edit this Text</a:t>
              </a:r>
              <a:endParaRPr lang="es-UY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8" name="Elbow Connector 67"/>
          <p:cNvCxnSpPr/>
          <p:nvPr/>
        </p:nvCxnSpPr>
        <p:spPr>
          <a:xfrm rot="16200000" flipV="1">
            <a:off x="9101163" y="4657200"/>
            <a:ext cx="497548" cy="439595"/>
          </a:xfrm>
          <a:prstGeom prst="bentConnector3">
            <a:avLst>
              <a:gd name="adj1" fmla="val -123"/>
            </a:avLst>
          </a:prstGeom>
          <a:ln w="38100" cap="rnd">
            <a:solidFill>
              <a:schemeClr val="bg1"/>
            </a:solidFill>
            <a:prstDash val="sysDot"/>
            <a:round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1238631" y="2369820"/>
            <a:ext cx="2221156" cy="740851"/>
            <a:chOff x="5776338" y="1468949"/>
            <a:chExt cx="2221156" cy="740851"/>
          </a:xfrm>
        </p:grpSpPr>
        <p:sp>
          <p:nvSpPr>
            <p:cNvPr id="75" name="TextBox 74"/>
            <p:cNvSpPr txBox="1"/>
            <p:nvPr/>
          </p:nvSpPr>
          <p:spPr>
            <a:xfrm>
              <a:off x="5776338" y="1468949"/>
              <a:ext cx="2221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s-UY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229482" y="1840468"/>
              <a:ext cx="1768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Edit this Text</a:t>
              </a:r>
              <a:endParaRPr lang="es-UY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7" name="Elbow Connector 76"/>
          <p:cNvCxnSpPr/>
          <p:nvPr/>
        </p:nvCxnSpPr>
        <p:spPr>
          <a:xfrm rot="10800000">
            <a:off x="3579815" y="2831487"/>
            <a:ext cx="1310041" cy="500383"/>
          </a:xfrm>
          <a:prstGeom prst="bentConnector3">
            <a:avLst>
              <a:gd name="adj1" fmla="val 70"/>
            </a:avLst>
          </a:prstGeom>
          <a:ln w="38100" cap="rnd">
            <a:solidFill>
              <a:schemeClr val="bg1"/>
            </a:solidFill>
            <a:prstDash val="sysDot"/>
            <a:round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/>
          <p:cNvGrpSpPr/>
          <p:nvPr/>
        </p:nvGrpSpPr>
        <p:grpSpPr>
          <a:xfrm>
            <a:off x="762062" y="5926523"/>
            <a:ext cx="2221156" cy="740851"/>
            <a:chOff x="5776338" y="1468949"/>
            <a:chExt cx="2221156" cy="740851"/>
          </a:xfrm>
        </p:grpSpPr>
        <p:sp>
          <p:nvSpPr>
            <p:cNvPr id="85" name="TextBox 84"/>
            <p:cNvSpPr txBox="1"/>
            <p:nvPr/>
          </p:nvSpPr>
          <p:spPr>
            <a:xfrm>
              <a:off x="5776338" y="1468949"/>
              <a:ext cx="2221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s-UY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229482" y="1840468"/>
              <a:ext cx="1768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Edit this Text</a:t>
              </a:r>
              <a:endParaRPr lang="es-UY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87" name="Elbow Connector 86"/>
          <p:cNvCxnSpPr/>
          <p:nvPr/>
        </p:nvCxnSpPr>
        <p:spPr>
          <a:xfrm rot="10800000" flipV="1">
            <a:off x="3103249" y="5791200"/>
            <a:ext cx="1764600" cy="596990"/>
          </a:xfrm>
          <a:prstGeom prst="bentConnector3">
            <a:avLst>
              <a:gd name="adj1" fmla="val -92"/>
            </a:avLst>
          </a:prstGeom>
          <a:ln w="38100" cap="rnd">
            <a:solidFill>
              <a:schemeClr val="bg1"/>
            </a:solidFill>
            <a:prstDash val="sysDot"/>
            <a:round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129048" y="4739225"/>
            <a:ext cx="2221156" cy="740851"/>
            <a:chOff x="5776338" y="1468949"/>
            <a:chExt cx="2221156" cy="740851"/>
          </a:xfrm>
        </p:grpSpPr>
        <p:sp>
          <p:nvSpPr>
            <p:cNvPr id="92" name="TextBox 91"/>
            <p:cNvSpPr txBox="1"/>
            <p:nvPr/>
          </p:nvSpPr>
          <p:spPr>
            <a:xfrm>
              <a:off x="5776338" y="1468949"/>
              <a:ext cx="2221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s-UY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229482" y="1840468"/>
              <a:ext cx="1768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Edit this Text</a:t>
              </a:r>
              <a:endParaRPr lang="es-UY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94" name="Elbow Connector 93"/>
          <p:cNvCxnSpPr/>
          <p:nvPr/>
        </p:nvCxnSpPr>
        <p:spPr>
          <a:xfrm rot="10800000" flipV="1">
            <a:off x="2470236" y="4739224"/>
            <a:ext cx="789617" cy="461667"/>
          </a:xfrm>
          <a:prstGeom prst="bentConnector3">
            <a:avLst>
              <a:gd name="adj1" fmla="val -825"/>
            </a:avLst>
          </a:prstGeom>
          <a:ln w="38100" cap="rnd">
            <a:solidFill>
              <a:schemeClr val="bg1"/>
            </a:solidFill>
            <a:prstDash val="sysDot"/>
            <a:round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7681118" y="1066800"/>
            <a:ext cx="2223294" cy="740851"/>
            <a:chOff x="5774200" y="1468949"/>
            <a:chExt cx="2223294" cy="740851"/>
          </a:xfrm>
        </p:grpSpPr>
        <p:sp>
          <p:nvSpPr>
            <p:cNvPr id="100" name="TextBox 99"/>
            <p:cNvSpPr txBox="1"/>
            <p:nvPr/>
          </p:nvSpPr>
          <p:spPr>
            <a:xfrm>
              <a:off x="5776338" y="1468949"/>
              <a:ext cx="2221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s-UY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774200" y="1840468"/>
              <a:ext cx="1768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Edit this Text</a:t>
              </a:r>
              <a:endParaRPr lang="es-UY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2" name="Elbow Connector 101"/>
          <p:cNvCxnSpPr/>
          <p:nvPr/>
        </p:nvCxnSpPr>
        <p:spPr>
          <a:xfrm rot="10800000" flipV="1">
            <a:off x="6421959" y="1936016"/>
            <a:ext cx="2063689" cy="398474"/>
          </a:xfrm>
          <a:prstGeom prst="bentConnector3">
            <a:avLst>
              <a:gd name="adj1" fmla="val -351"/>
            </a:avLst>
          </a:prstGeom>
          <a:ln w="38100" cap="rnd">
            <a:solidFill>
              <a:schemeClr val="bg1"/>
            </a:solidFill>
            <a:prstDash val="sysDot"/>
            <a:round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87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DA7C7"/>
            </a:gs>
            <a:gs pos="100000">
              <a:srgbClr val="224F8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Awesome Tree Diagram for PowerPoint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316095" y="1447800"/>
            <a:ext cx="5128312" cy="4563360"/>
          </a:xfrm>
          <a:custGeom>
            <a:avLst/>
            <a:gdLst>
              <a:gd name="connsiteX0" fmla="*/ 3326679 w 6699988"/>
              <a:gd name="connsiteY0" fmla="*/ 0 h 4563360"/>
              <a:gd name="connsiteX1" fmla="*/ 3336354 w 6699988"/>
              <a:gd name="connsiteY1" fmla="*/ 571 h 4563360"/>
              <a:gd name="connsiteX2" fmla="*/ 3445418 w 6699988"/>
              <a:gd name="connsiteY2" fmla="*/ 6182 h 4563360"/>
              <a:gd name="connsiteX3" fmla="*/ 3449995 w 6699988"/>
              <a:gd name="connsiteY3" fmla="*/ 7285 h 4563360"/>
              <a:gd name="connsiteX4" fmla="*/ 3706661 w 6699988"/>
              <a:gd name="connsiteY4" fmla="*/ 96727 h 4563360"/>
              <a:gd name="connsiteX5" fmla="*/ 3733246 w 6699988"/>
              <a:gd name="connsiteY5" fmla="*/ 115214 h 4563360"/>
              <a:gd name="connsiteX6" fmla="*/ 3814679 w 6699988"/>
              <a:gd name="connsiteY6" fmla="*/ 174997 h 4563360"/>
              <a:gd name="connsiteX7" fmla="*/ 3840377 w 6699988"/>
              <a:gd name="connsiteY7" fmla="*/ 200770 h 4563360"/>
              <a:gd name="connsiteX8" fmla="*/ 3906231 w 6699988"/>
              <a:gd name="connsiteY8" fmla="*/ 272176 h 4563360"/>
              <a:gd name="connsiteX9" fmla="*/ 3926893 w 6699988"/>
              <a:gd name="connsiteY9" fmla="*/ 302189 h 4563360"/>
              <a:gd name="connsiteX10" fmla="*/ 3977554 w 6699988"/>
              <a:gd name="connsiteY10" fmla="*/ 384107 h 4563360"/>
              <a:gd name="connsiteX11" fmla="*/ 3994126 w 6699988"/>
              <a:gd name="connsiteY11" fmla="*/ 421376 h 4563360"/>
              <a:gd name="connsiteX12" fmla="*/ 4026521 w 6699988"/>
              <a:gd name="connsiteY12" fmla="*/ 507103 h 4563360"/>
              <a:gd name="connsiteX13" fmla="*/ 4037589 w 6699988"/>
              <a:gd name="connsiteY13" fmla="*/ 554323 h 4563360"/>
              <a:gd name="connsiteX14" fmla="*/ 4050815 w 6699988"/>
              <a:gd name="connsiteY14" fmla="*/ 610753 h 4563360"/>
              <a:gd name="connsiteX15" fmla="*/ 4053909 w 6699988"/>
              <a:gd name="connsiteY15" fmla="*/ 652332 h 4563360"/>
              <a:gd name="connsiteX16" fmla="*/ 4055242 w 6699988"/>
              <a:gd name="connsiteY16" fmla="*/ 670245 h 4563360"/>
              <a:gd name="connsiteX17" fmla="*/ 4055914 w 6699988"/>
              <a:gd name="connsiteY17" fmla="*/ 713692 h 4563360"/>
              <a:gd name="connsiteX18" fmla="*/ 4049988 w 6699988"/>
              <a:gd name="connsiteY18" fmla="*/ 802426 h 4563360"/>
              <a:gd name="connsiteX19" fmla="*/ 4048698 w 6699988"/>
              <a:gd name="connsiteY19" fmla="*/ 808148 h 4563360"/>
              <a:gd name="connsiteX20" fmla="*/ 4617365 w 6699988"/>
              <a:gd name="connsiteY20" fmla="*/ 1690255 h 4563360"/>
              <a:gd name="connsiteX21" fmla="*/ 4707986 w 6699988"/>
              <a:gd name="connsiteY21" fmla="*/ 1707940 h 4563360"/>
              <a:gd name="connsiteX22" fmla="*/ 4717110 w 6699988"/>
              <a:gd name="connsiteY22" fmla="*/ 1709683 h 4563360"/>
              <a:gd name="connsiteX23" fmla="*/ 4739046 w 6699988"/>
              <a:gd name="connsiteY23" fmla="*/ 1717761 h 4563360"/>
              <a:gd name="connsiteX24" fmla="*/ 4744125 w 6699988"/>
              <a:gd name="connsiteY24" fmla="*/ 1719630 h 4563360"/>
              <a:gd name="connsiteX25" fmla="*/ 4784481 w 6699988"/>
              <a:gd name="connsiteY25" fmla="*/ 1732685 h 4563360"/>
              <a:gd name="connsiteX26" fmla="*/ 4816371 w 6699988"/>
              <a:gd name="connsiteY26" fmla="*/ 1751144 h 4563360"/>
              <a:gd name="connsiteX27" fmla="*/ 4861265 w 6699988"/>
              <a:gd name="connsiteY27" fmla="*/ 1774375 h 4563360"/>
              <a:gd name="connsiteX28" fmla="*/ 4878496 w 6699988"/>
              <a:gd name="connsiteY28" fmla="*/ 1786254 h 4563360"/>
              <a:gd name="connsiteX29" fmla="*/ 4882468 w 6699988"/>
              <a:gd name="connsiteY29" fmla="*/ 1789402 h 4563360"/>
              <a:gd name="connsiteX30" fmla="*/ 4919655 w 6699988"/>
              <a:gd name="connsiteY30" fmla="*/ 1818869 h 4563360"/>
              <a:gd name="connsiteX31" fmla="*/ 4944854 w 6699988"/>
              <a:gd name="connsiteY31" fmla="*/ 1838838 h 4563360"/>
              <a:gd name="connsiteX32" fmla="*/ 4966303 w 6699988"/>
              <a:gd name="connsiteY32" fmla="*/ 1860023 h 4563360"/>
              <a:gd name="connsiteX33" fmla="*/ 4975302 w 6699988"/>
              <a:gd name="connsiteY33" fmla="*/ 1870501 h 4563360"/>
              <a:gd name="connsiteX34" fmla="*/ 5000302 w 6699988"/>
              <a:gd name="connsiteY34" fmla="*/ 1899612 h 4563360"/>
              <a:gd name="connsiteX35" fmla="*/ 5015033 w 6699988"/>
              <a:gd name="connsiteY35" fmla="*/ 1916765 h 4563360"/>
              <a:gd name="connsiteX36" fmla="*/ 5032005 w 6699988"/>
              <a:gd name="connsiteY36" fmla="*/ 1939129 h 4563360"/>
              <a:gd name="connsiteX37" fmla="*/ 5053615 w 6699988"/>
              <a:gd name="connsiteY37" fmla="*/ 1977134 h 4563360"/>
              <a:gd name="connsiteX38" fmla="*/ 5061451 w 6699988"/>
              <a:gd name="connsiteY38" fmla="*/ 1990914 h 4563360"/>
              <a:gd name="connsiteX39" fmla="*/ 5079399 w 6699988"/>
              <a:gd name="connsiteY39" fmla="*/ 2022479 h 4563360"/>
              <a:gd name="connsiteX40" fmla="*/ 5092951 w 6699988"/>
              <a:gd name="connsiteY40" fmla="*/ 2058644 h 4563360"/>
              <a:gd name="connsiteX41" fmla="*/ 5111125 w 6699988"/>
              <a:gd name="connsiteY41" fmla="*/ 2113354 h 4563360"/>
              <a:gd name="connsiteX42" fmla="*/ 5111449 w 6699988"/>
              <a:gd name="connsiteY42" fmla="*/ 2114874 h 4563360"/>
              <a:gd name="connsiteX43" fmla="*/ 5995230 w 6699988"/>
              <a:gd name="connsiteY43" fmla="*/ 2489617 h 4563360"/>
              <a:gd name="connsiteX44" fmla="*/ 6387548 w 6699988"/>
              <a:gd name="connsiteY44" fmla="*/ 2499876 h 4563360"/>
              <a:gd name="connsiteX45" fmla="*/ 6655899 w 6699988"/>
              <a:gd name="connsiteY45" fmla="*/ 3187550 h 4563360"/>
              <a:gd name="connsiteX46" fmla="*/ 5968227 w 6699988"/>
              <a:gd name="connsiteY46" fmla="*/ 3455900 h 4563360"/>
              <a:gd name="connsiteX47" fmla="*/ 5694954 w 6699988"/>
              <a:gd name="connsiteY47" fmla="*/ 3174224 h 4563360"/>
              <a:gd name="connsiteX48" fmla="*/ 4897642 w 6699988"/>
              <a:gd name="connsiteY48" fmla="*/ 2738589 h 4563360"/>
              <a:gd name="connsiteX49" fmla="*/ 4954249 w 6699988"/>
              <a:gd name="connsiteY49" fmla="*/ 3670681 h 4563360"/>
              <a:gd name="connsiteX50" fmla="*/ 5109583 w 6699988"/>
              <a:gd name="connsiteY50" fmla="*/ 4031084 h 4563360"/>
              <a:gd name="connsiteX51" fmla="*/ 4598019 w 6699988"/>
              <a:gd name="connsiteY51" fmla="*/ 4563257 h 4563360"/>
              <a:gd name="connsiteX52" fmla="*/ 4065846 w 6699988"/>
              <a:gd name="connsiteY52" fmla="*/ 4051694 h 4563360"/>
              <a:gd name="connsiteX53" fmla="*/ 4206831 w 6699988"/>
              <a:gd name="connsiteY53" fmla="*/ 3685439 h 4563360"/>
              <a:gd name="connsiteX54" fmla="*/ 4226796 w 6699988"/>
              <a:gd name="connsiteY54" fmla="*/ 2744687 h 4563360"/>
              <a:gd name="connsiteX55" fmla="*/ 4105666 w 6699988"/>
              <a:gd name="connsiteY55" fmla="*/ 2633069 h 4563360"/>
              <a:gd name="connsiteX56" fmla="*/ 4093130 w 6699988"/>
              <a:gd name="connsiteY56" fmla="*/ 2616921 h 4563360"/>
              <a:gd name="connsiteX57" fmla="*/ 4041454 w 6699988"/>
              <a:gd name="connsiteY57" fmla="*/ 2537139 h 4563360"/>
              <a:gd name="connsiteX58" fmla="*/ 4027456 w 6699988"/>
              <a:gd name="connsiteY58" fmla="*/ 2509418 h 4563360"/>
              <a:gd name="connsiteX59" fmla="*/ 3995281 w 6699988"/>
              <a:gd name="connsiteY59" fmla="*/ 2422464 h 4563360"/>
              <a:gd name="connsiteX60" fmla="*/ 3986178 w 6699988"/>
              <a:gd name="connsiteY60" fmla="*/ 2390385 h 4563360"/>
              <a:gd name="connsiteX61" fmla="*/ 3978277 w 6699988"/>
              <a:gd name="connsiteY61" fmla="*/ 2348796 h 4563360"/>
              <a:gd name="connsiteX62" fmla="*/ 3972118 w 6699988"/>
              <a:gd name="connsiteY62" fmla="*/ 2276976 h 4563360"/>
              <a:gd name="connsiteX63" fmla="*/ 3972175 w 6699988"/>
              <a:gd name="connsiteY63" fmla="*/ 2276271 h 4563360"/>
              <a:gd name="connsiteX64" fmla="*/ 3980366 w 6699988"/>
              <a:gd name="connsiteY64" fmla="*/ 2169182 h 4563360"/>
              <a:gd name="connsiteX65" fmla="*/ 3349995 w 6699988"/>
              <a:gd name="connsiteY65" fmla="*/ 1418283 h 4563360"/>
              <a:gd name="connsiteX66" fmla="*/ 2719623 w 6699988"/>
              <a:gd name="connsiteY66" fmla="*/ 2169182 h 4563360"/>
              <a:gd name="connsiteX67" fmla="*/ 2727814 w 6699988"/>
              <a:gd name="connsiteY67" fmla="*/ 2276271 h 4563360"/>
              <a:gd name="connsiteX68" fmla="*/ 2727871 w 6699988"/>
              <a:gd name="connsiteY68" fmla="*/ 2276976 h 4563360"/>
              <a:gd name="connsiteX69" fmla="*/ 2721712 w 6699988"/>
              <a:gd name="connsiteY69" fmla="*/ 2348796 h 4563360"/>
              <a:gd name="connsiteX70" fmla="*/ 2713811 w 6699988"/>
              <a:gd name="connsiteY70" fmla="*/ 2390385 h 4563360"/>
              <a:gd name="connsiteX71" fmla="*/ 2704708 w 6699988"/>
              <a:gd name="connsiteY71" fmla="*/ 2422464 h 4563360"/>
              <a:gd name="connsiteX72" fmla="*/ 2672533 w 6699988"/>
              <a:gd name="connsiteY72" fmla="*/ 2509418 h 4563360"/>
              <a:gd name="connsiteX73" fmla="*/ 2658534 w 6699988"/>
              <a:gd name="connsiteY73" fmla="*/ 2537139 h 4563360"/>
              <a:gd name="connsiteX74" fmla="*/ 2606859 w 6699988"/>
              <a:gd name="connsiteY74" fmla="*/ 2616921 h 4563360"/>
              <a:gd name="connsiteX75" fmla="*/ 2594323 w 6699988"/>
              <a:gd name="connsiteY75" fmla="*/ 2633069 h 4563360"/>
              <a:gd name="connsiteX76" fmla="*/ 2473193 w 6699988"/>
              <a:gd name="connsiteY76" fmla="*/ 2744687 h 4563360"/>
              <a:gd name="connsiteX77" fmla="*/ 2493158 w 6699988"/>
              <a:gd name="connsiteY77" fmla="*/ 3685439 h 4563360"/>
              <a:gd name="connsiteX78" fmla="*/ 2634143 w 6699988"/>
              <a:gd name="connsiteY78" fmla="*/ 4051694 h 4563360"/>
              <a:gd name="connsiteX79" fmla="*/ 2101970 w 6699988"/>
              <a:gd name="connsiteY79" fmla="*/ 4563257 h 4563360"/>
              <a:gd name="connsiteX80" fmla="*/ 1590406 w 6699988"/>
              <a:gd name="connsiteY80" fmla="*/ 4031084 h 4563360"/>
              <a:gd name="connsiteX81" fmla="*/ 1802347 w 6699988"/>
              <a:gd name="connsiteY81" fmla="*/ 2738589 h 4563360"/>
              <a:gd name="connsiteX82" fmla="*/ 1005035 w 6699988"/>
              <a:gd name="connsiteY82" fmla="*/ 3174224 h 4563360"/>
              <a:gd name="connsiteX83" fmla="*/ 731762 w 6699988"/>
              <a:gd name="connsiteY83" fmla="*/ 3455900 h 4563360"/>
              <a:gd name="connsiteX84" fmla="*/ 44090 w 6699988"/>
              <a:gd name="connsiteY84" fmla="*/ 3187550 h 4563360"/>
              <a:gd name="connsiteX85" fmla="*/ 312441 w 6699988"/>
              <a:gd name="connsiteY85" fmla="*/ 2499876 h 4563360"/>
              <a:gd name="connsiteX86" fmla="*/ 704759 w 6699988"/>
              <a:gd name="connsiteY86" fmla="*/ 2489617 h 4563360"/>
              <a:gd name="connsiteX87" fmla="*/ 1588540 w 6699988"/>
              <a:gd name="connsiteY87" fmla="*/ 2114874 h 4563360"/>
              <a:gd name="connsiteX88" fmla="*/ 1588864 w 6699988"/>
              <a:gd name="connsiteY88" fmla="*/ 2113354 h 4563360"/>
              <a:gd name="connsiteX89" fmla="*/ 1607038 w 6699988"/>
              <a:gd name="connsiteY89" fmla="*/ 2058644 h 4563360"/>
              <a:gd name="connsiteX90" fmla="*/ 1620590 w 6699988"/>
              <a:gd name="connsiteY90" fmla="*/ 2022479 h 4563360"/>
              <a:gd name="connsiteX91" fmla="*/ 1638538 w 6699988"/>
              <a:gd name="connsiteY91" fmla="*/ 1990914 h 4563360"/>
              <a:gd name="connsiteX92" fmla="*/ 1646373 w 6699988"/>
              <a:gd name="connsiteY92" fmla="*/ 1977134 h 4563360"/>
              <a:gd name="connsiteX93" fmla="*/ 1667984 w 6699988"/>
              <a:gd name="connsiteY93" fmla="*/ 1939129 h 4563360"/>
              <a:gd name="connsiteX94" fmla="*/ 1684956 w 6699988"/>
              <a:gd name="connsiteY94" fmla="*/ 1916765 h 4563360"/>
              <a:gd name="connsiteX95" fmla="*/ 1699687 w 6699988"/>
              <a:gd name="connsiteY95" fmla="*/ 1899612 h 4563360"/>
              <a:gd name="connsiteX96" fmla="*/ 1724687 w 6699988"/>
              <a:gd name="connsiteY96" fmla="*/ 1870501 h 4563360"/>
              <a:gd name="connsiteX97" fmla="*/ 1733686 w 6699988"/>
              <a:gd name="connsiteY97" fmla="*/ 1860023 h 4563360"/>
              <a:gd name="connsiteX98" fmla="*/ 1755135 w 6699988"/>
              <a:gd name="connsiteY98" fmla="*/ 1838838 h 4563360"/>
              <a:gd name="connsiteX99" fmla="*/ 1780333 w 6699988"/>
              <a:gd name="connsiteY99" fmla="*/ 1818869 h 4563360"/>
              <a:gd name="connsiteX100" fmla="*/ 1817521 w 6699988"/>
              <a:gd name="connsiteY100" fmla="*/ 1789402 h 4563360"/>
              <a:gd name="connsiteX101" fmla="*/ 1821493 w 6699988"/>
              <a:gd name="connsiteY101" fmla="*/ 1786254 h 4563360"/>
              <a:gd name="connsiteX102" fmla="*/ 1838724 w 6699988"/>
              <a:gd name="connsiteY102" fmla="*/ 1774375 h 4563360"/>
              <a:gd name="connsiteX103" fmla="*/ 1883618 w 6699988"/>
              <a:gd name="connsiteY103" fmla="*/ 1751144 h 4563360"/>
              <a:gd name="connsiteX104" fmla="*/ 1915508 w 6699988"/>
              <a:gd name="connsiteY104" fmla="*/ 1732685 h 4563360"/>
              <a:gd name="connsiteX105" fmla="*/ 1955864 w 6699988"/>
              <a:gd name="connsiteY105" fmla="*/ 1719630 h 4563360"/>
              <a:gd name="connsiteX106" fmla="*/ 1960943 w 6699988"/>
              <a:gd name="connsiteY106" fmla="*/ 1717761 h 4563360"/>
              <a:gd name="connsiteX107" fmla="*/ 1982879 w 6699988"/>
              <a:gd name="connsiteY107" fmla="*/ 1709683 h 4563360"/>
              <a:gd name="connsiteX108" fmla="*/ 1992003 w 6699988"/>
              <a:gd name="connsiteY108" fmla="*/ 1707940 h 4563360"/>
              <a:gd name="connsiteX109" fmla="*/ 2082624 w 6699988"/>
              <a:gd name="connsiteY109" fmla="*/ 1690255 h 4563360"/>
              <a:gd name="connsiteX110" fmla="*/ 2651291 w 6699988"/>
              <a:gd name="connsiteY110" fmla="*/ 808148 h 4563360"/>
              <a:gd name="connsiteX111" fmla="*/ 2650001 w 6699988"/>
              <a:gd name="connsiteY111" fmla="*/ 802426 h 4563360"/>
              <a:gd name="connsiteX112" fmla="*/ 2644075 w 6699988"/>
              <a:gd name="connsiteY112" fmla="*/ 713690 h 4563360"/>
              <a:gd name="connsiteX113" fmla="*/ 2644747 w 6699988"/>
              <a:gd name="connsiteY113" fmla="*/ 670249 h 4563360"/>
              <a:gd name="connsiteX114" fmla="*/ 2646080 w 6699988"/>
              <a:gd name="connsiteY114" fmla="*/ 652330 h 4563360"/>
              <a:gd name="connsiteX115" fmla="*/ 2649174 w 6699988"/>
              <a:gd name="connsiteY115" fmla="*/ 610753 h 4563360"/>
              <a:gd name="connsiteX116" fmla="*/ 2661569 w 6699988"/>
              <a:gd name="connsiteY116" fmla="*/ 559314 h 4563360"/>
              <a:gd name="connsiteX117" fmla="*/ 2675350 w 6699988"/>
              <a:gd name="connsiteY117" fmla="*/ 502121 h 4563360"/>
              <a:gd name="connsiteX118" fmla="*/ 2704642 w 6699988"/>
              <a:gd name="connsiteY118" fmla="*/ 424605 h 4563360"/>
              <a:gd name="connsiteX119" fmla="*/ 2727026 w 6699988"/>
              <a:gd name="connsiteY119" fmla="*/ 376684 h 4563360"/>
              <a:gd name="connsiteX120" fmla="*/ 2771315 w 6699988"/>
              <a:gd name="connsiteY120" fmla="*/ 305068 h 4563360"/>
              <a:gd name="connsiteX121" fmla="*/ 2802113 w 6699988"/>
              <a:gd name="connsiteY121" fmla="*/ 263116 h 4563360"/>
              <a:gd name="connsiteX122" fmla="*/ 2857107 w 6699988"/>
              <a:gd name="connsiteY122" fmla="*/ 203485 h 4563360"/>
              <a:gd name="connsiteX123" fmla="*/ 2898487 w 6699988"/>
              <a:gd name="connsiteY123" fmla="*/ 165323 h 4563360"/>
              <a:gd name="connsiteX124" fmla="*/ 2960448 w 6699988"/>
              <a:gd name="connsiteY124" fmla="*/ 119835 h 4563360"/>
              <a:gd name="connsiteX125" fmla="*/ 3011662 w 6699988"/>
              <a:gd name="connsiteY125" fmla="*/ 88163 h 4563360"/>
              <a:gd name="connsiteX126" fmla="*/ 3081192 w 6699988"/>
              <a:gd name="connsiteY126" fmla="*/ 55687 h 4563360"/>
              <a:gd name="connsiteX127" fmla="*/ 3137622 w 6699988"/>
              <a:gd name="connsiteY127" fmla="*/ 34363 h 4563360"/>
              <a:gd name="connsiteX128" fmla="*/ 3216083 w 6699988"/>
              <a:gd name="connsiteY128" fmla="*/ 15457 h 4563360"/>
              <a:gd name="connsiteX129" fmla="*/ 3254572 w 6699988"/>
              <a:gd name="connsiteY129" fmla="*/ 6182 h 4563360"/>
              <a:gd name="connsiteX130" fmla="*/ 3290045 w 6699988"/>
              <a:gd name="connsiteY130" fmla="*/ 3141 h 4563360"/>
              <a:gd name="connsiteX131" fmla="*/ 3316417 w 6699988"/>
              <a:gd name="connsiteY131" fmla="*/ 880 h 4563360"/>
              <a:gd name="connsiteX132" fmla="*/ 3326679 w 6699988"/>
              <a:gd name="connsiteY132" fmla="*/ 0 h 4563360"/>
              <a:gd name="connsiteX0" fmla="*/ 3326679 w 6699988"/>
              <a:gd name="connsiteY0" fmla="*/ 0 h 4563367"/>
              <a:gd name="connsiteX1" fmla="*/ 3336354 w 6699988"/>
              <a:gd name="connsiteY1" fmla="*/ 571 h 4563367"/>
              <a:gd name="connsiteX2" fmla="*/ 3445418 w 6699988"/>
              <a:gd name="connsiteY2" fmla="*/ 6182 h 4563367"/>
              <a:gd name="connsiteX3" fmla="*/ 3449995 w 6699988"/>
              <a:gd name="connsiteY3" fmla="*/ 7285 h 4563367"/>
              <a:gd name="connsiteX4" fmla="*/ 3706661 w 6699988"/>
              <a:gd name="connsiteY4" fmla="*/ 96727 h 4563367"/>
              <a:gd name="connsiteX5" fmla="*/ 3733246 w 6699988"/>
              <a:gd name="connsiteY5" fmla="*/ 115214 h 4563367"/>
              <a:gd name="connsiteX6" fmla="*/ 3814679 w 6699988"/>
              <a:gd name="connsiteY6" fmla="*/ 174997 h 4563367"/>
              <a:gd name="connsiteX7" fmla="*/ 3840377 w 6699988"/>
              <a:gd name="connsiteY7" fmla="*/ 200770 h 4563367"/>
              <a:gd name="connsiteX8" fmla="*/ 3906231 w 6699988"/>
              <a:gd name="connsiteY8" fmla="*/ 272176 h 4563367"/>
              <a:gd name="connsiteX9" fmla="*/ 3926893 w 6699988"/>
              <a:gd name="connsiteY9" fmla="*/ 302189 h 4563367"/>
              <a:gd name="connsiteX10" fmla="*/ 3977554 w 6699988"/>
              <a:gd name="connsiteY10" fmla="*/ 384107 h 4563367"/>
              <a:gd name="connsiteX11" fmla="*/ 3994126 w 6699988"/>
              <a:gd name="connsiteY11" fmla="*/ 421376 h 4563367"/>
              <a:gd name="connsiteX12" fmla="*/ 4026521 w 6699988"/>
              <a:gd name="connsiteY12" fmla="*/ 507103 h 4563367"/>
              <a:gd name="connsiteX13" fmla="*/ 4037589 w 6699988"/>
              <a:gd name="connsiteY13" fmla="*/ 554323 h 4563367"/>
              <a:gd name="connsiteX14" fmla="*/ 4050815 w 6699988"/>
              <a:gd name="connsiteY14" fmla="*/ 610753 h 4563367"/>
              <a:gd name="connsiteX15" fmla="*/ 4053909 w 6699988"/>
              <a:gd name="connsiteY15" fmla="*/ 652332 h 4563367"/>
              <a:gd name="connsiteX16" fmla="*/ 4055242 w 6699988"/>
              <a:gd name="connsiteY16" fmla="*/ 670245 h 4563367"/>
              <a:gd name="connsiteX17" fmla="*/ 4055914 w 6699988"/>
              <a:gd name="connsiteY17" fmla="*/ 713692 h 4563367"/>
              <a:gd name="connsiteX18" fmla="*/ 4049988 w 6699988"/>
              <a:gd name="connsiteY18" fmla="*/ 802426 h 4563367"/>
              <a:gd name="connsiteX19" fmla="*/ 4048698 w 6699988"/>
              <a:gd name="connsiteY19" fmla="*/ 808148 h 4563367"/>
              <a:gd name="connsiteX20" fmla="*/ 4617365 w 6699988"/>
              <a:gd name="connsiteY20" fmla="*/ 1690255 h 4563367"/>
              <a:gd name="connsiteX21" fmla="*/ 4707986 w 6699988"/>
              <a:gd name="connsiteY21" fmla="*/ 1707940 h 4563367"/>
              <a:gd name="connsiteX22" fmla="*/ 4717110 w 6699988"/>
              <a:gd name="connsiteY22" fmla="*/ 1709683 h 4563367"/>
              <a:gd name="connsiteX23" fmla="*/ 4739046 w 6699988"/>
              <a:gd name="connsiteY23" fmla="*/ 1717761 h 4563367"/>
              <a:gd name="connsiteX24" fmla="*/ 4744125 w 6699988"/>
              <a:gd name="connsiteY24" fmla="*/ 1719630 h 4563367"/>
              <a:gd name="connsiteX25" fmla="*/ 4784481 w 6699988"/>
              <a:gd name="connsiteY25" fmla="*/ 1732685 h 4563367"/>
              <a:gd name="connsiteX26" fmla="*/ 4816371 w 6699988"/>
              <a:gd name="connsiteY26" fmla="*/ 1751144 h 4563367"/>
              <a:gd name="connsiteX27" fmla="*/ 4861265 w 6699988"/>
              <a:gd name="connsiteY27" fmla="*/ 1774375 h 4563367"/>
              <a:gd name="connsiteX28" fmla="*/ 4878496 w 6699988"/>
              <a:gd name="connsiteY28" fmla="*/ 1786254 h 4563367"/>
              <a:gd name="connsiteX29" fmla="*/ 4882468 w 6699988"/>
              <a:gd name="connsiteY29" fmla="*/ 1789402 h 4563367"/>
              <a:gd name="connsiteX30" fmla="*/ 4919655 w 6699988"/>
              <a:gd name="connsiteY30" fmla="*/ 1818869 h 4563367"/>
              <a:gd name="connsiteX31" fmla="*/ 4944854 w 6699988"/>
              <a:gd name="connsiteY31" fmla="*/ 1838838 h 4563367"/>
              <a:gd name="connsiteX32" fmla="*/ 4966303 w 6699988"/>
              <a:gd name="connsiteY32" fmla="*/ 1860023 h 4563367"/>
              <a:gd name="connsiteX33" fmla="*/ 4975302 w 6699988"/>
              <a:gd name="connsiteY33" fmla="*/ 1870501 h 4563367"/>
              <a:gd name="connsiteX34" fmla="*/ 5000302 w 6699988"/>
              <a:gd name="connsiteY34" fmla="*/ 1899612 h 4563367"/>
              <a:gd name="connsiteX35" fmla="*/ 5015033 w 6699988"/>
              <a:gd name="connsiteY35" fmla="*/ 1916765 h 4563367"/>
              <a:gd name="connsiteX36" fmla="*/ 5032005 w 6699988"/>
              <a:gd name="connsiteY36" fmla="*/ 1939129 h 4563367"/>
              <a:gd name="connsiteX37" fmla="*/ 5053615 w 6699988"/>
              <a:gd name="connsiteY37" fmla="*/ 1977134 h 4563367"/>
              <a:gd name="connsiteX38" fmla="*/ 5061451 w 6699988"/>
              <a:gd name="connsiteY38" fmla="*/ 1990914 h 4563367"/>
              <a:gd name="connsiteX39" fmla="*/ 5079399 w 6699988"/>
              <a:gd name="connsiteY39" fmla="*/ 2022479 h 4563367"/>
              <a:gd name="connsiteX40" fmla="*/ 5092951 w 6699988"/>
              <a:gd name="connsiteY40" fmla="*/ 2058644 h 4563367"/>
              <a:gd name="connsiteX41" fmla="*/ 5111125 w 6699988"/>
              <a:gd name="connsiteY41" fmla="*/ 2113354 h 4563367"/>
              <a:gd name="connsiteX42" fmla="*/ 5111449 w 6699988"/>
              <a:gd name="connsiteY42" fmla="*/ 2114874 h 4563367"/>
              <a:gd name="connsiteX43" fmla="*/ 5995230 w 6699988"/>
              <a:gd name="connsiteY43" fmla="*/ 2489617 h 4563367"/>
              <a:gd name="connsiteX44" fmla="*/ 6387548 w 6699988"/>
              <a:gd name="connsiteY44" fmla="*/ 2499876 h 4563367"/>
              <a:gd name="connsiteX45" fmla="*/ 6655899 w 6699988"/>
              <a:gd name="connsiteY45" fmla="*/ 3187550 h 4563367"/>
              <a:gd name="connsiteX46" fmla="*/ 5968227 w 6699988"/>
              <a:gd name="connsiteY46" fmla="*/ 3455900 h 4563367"/>
              <a:gd name="connsiteX47" fmla="*/ 5694954 w 6699988"/>
              <a:gd name="connsiteY47" fmla="*/ 3174224 h 4563367"/>
              <a:gd name="connsiteX48" fmla="*/ 4897642 w 6699988"/>
              <a:gd name="connsiteY48" fmla="*/ 2738589 h 4563367"/>
              <a:gd name="connsiteX49" fmla="*/ 4954249 w 6699988"/>
              <a:gd name="connsiteY49" fmla="*/ 3670681 h 4563367"/>
              <a:gd name="connsiteX50" fmla="*/ 5109583 w 6699988"/>
              <a:gd name="connsiteY50" fmla="*/ 4031084 h 4563367"/>
              <a:gd name="connsiteX51" fmla="*/ 4598019 w 6699988"/>
              <a:gd name="connsiteY51" fmla="*/ 4563257 h 4563367"/>
              <a:gd name="connsiteX52" fmla="*/ 4065846 w 6699988"/>
              <a:gd name="connsiteY52" fmla="*/ 4051694 h 4563367"/>
              <a:gd name="connsiteX53" fmla="*/ 4206831 w 6699988"/>
              <a:gd name="connsiteY53" fmla="*/ 3685439 h 4563367"/>
              <a:gd name="connsiteX54" fmla="*/ 4226796 w 6699988"/>
              <a:gd name="connsiteY54" fmla="*/ 2744687 h 4563367"/>
              <a:gd name="connsiteX55" fmla="*/ 4105666 w 6699988"/>
              <a:gd name="connsiteY55" fmla="*/ 2633069 h 4563367"/>
              <a:gd name="connsiteX56" fmla="*/ 4093130 w 6699988"/>
              <a:gd name="connsiteY56" fmla="*/ 2616921 h 4563367"/>
              <a:gd name="connsiteX57" fmla="*/ 4041454 w 6699988"/>
              <a:gd name="connsiteY57" fmla="*/ 2537139 h 4563367"/>
              <a:gd name="connsiteX58" fmla="*/ 4027456 w 6699988"/>
              <a:gd name="connsiteY58" fmla="*/ 2509418 h 4563367"/>
              <a:gd name="connsiteX59" fmla="*/ 3995281 w 6699988"/>
              <a:gd name="connsiteY59" fmla="*/ 2422464 h 4563367"/>
              <a:gd name="connsiteX60" fmla="*/ 3986178 w 6699988"/>
              <a:gd name="connsiteY60" fmla="*/ 2390385 h 4563367"/>
              <a:gd name="connsiteX61" fmla="*/ 3978277 w 6699988"/>
              <a:gd name="connsiteY61" fmla="*/ 2348796 h 4563367"/>
              <a:gd name="connsiteX62" fmla="*/ 3972118 w 6699988"/>
              <a:gd name="connsiteY62" fmla="*/ 2276976 h 4563367"/>
              <a:gd name="connsiteX63" fmla="*/ 3972175 w 6699988"/>
              <a:gd name="connsiteY63" fmla="*/ 2276271 h 4563367"/>
              <a:gd name="connsiteX64" fmla="*/ 3980366 w 6699988"/>
              <a:gd name="connsiteY64" fmla="*/ 2169182 h 4563367"/>
              <a:gd name="connsiteX65" fmla="*/ 3349995 w 6699988"/>
              <a:gd name="connsiteY65" fmla="*/ 1418283 h 4563367"/>
              <a:gd name="connsiteX66" fmla="*/ 2719623 w 6699988"/>
              <a:gd name="connsiteY66" fmla="*/ 2169182 h 4563367"/>
              <a:gd name="connsiteX67" fmla="*/ 2727814 w 6699988"/>
              <a:gd name="connsiteY67" fmla="*/ 2276271 h 4563367"/>
              <a:gd name="connsiteX68" fmla="*/ 2727871 w 6699988"/>
              <a:gd name="connsiteY68" fmla="*/ 2276976 h 4563367"/>
              <a:gd name="connsiteX69" fmla="*/ 2721712 w 6699988"/>
              <a:gd name="connsiteY69" fmla="*/ 2348796 h 4563367"/>
              <a:gd name="connsiteX70" fmla="*/ 2713811 w 6699988"/>
              <a:gd name="connsiteY70" fmla="*/ 2390385 h 4563367"/>
              <a:gd name="connsiteX71" fmla="*/ 2704708 w 6699988"/>
              <a:gd name="connsiteY71" fmla="*/ 2422464 h 4563367"/>
              <a:gd name="connsiteX72" fmla="*/ 2672533 w 6699988"/>
              <a:gd name="connsiteY72" fmla="*/ 2509418 h 4563367"/>
              <a:gd name="connsiteX73" fmla="*/ 2658534 w 6699988"/>
              <a:gd name="connsiteY73" fmla="*/ 2537139 h 4563367"/>
              <a:gd name="connsiteX74" fmla="*/ 2606859 w 6699988"/>
              <a:gd name="connsiteY74" fmla="*/ 2616921 h 4563367"/>
              <a:gd name="connsiteX75" fmla="*/ 2594323 w 6699988"/>
              <a:gd name="connsiteY75" fmla="*/ 2633069 h 4563367"/>
              <a:gd name="connsiteX76" fmla="*/ 2473193 w 6699988"/>
              <a:gd name="connsiteY76" fmla="*/ 2744687 h 4563367"/>
              <a:gd name="connsiteX77" fmla="*/ 2634143 w 6699988"/>
              <a:gd name="connsiteY77" fmla="*/ 4051694 h 4563367"/>
              <a:gd name="connsiteX78" fmla="*/ 2101970 w 6699988"/>
              <a:gd name="connsiteY78" fmla="*/ 4563257 h 4563367"/>
              <a:gd name="connsiteX79" fmla="*/ 1590406 w 6699988"/>
              <a:gd name="connsiteY79" fmla="*/ 4031084 h 4563367"/>
              <a:gd name="connsiteX80" fmla="*/ 1802347 w 6699988"/>
              <a:gd name="connsiteY80" fmla="*/ 2738589 h 4563367"/>
              <a:gd name="connsiteX81" fmla="*/ 1005035 w 6699988"/>
              <a:gd name="connsiteY81" fmla="*/ 3174224 h 4563367"/>
              <a:gd name="connsiteX82" fmla="*/ 731762 w 6699988"/>
              <a:gd name="connsiteY82" fmla="*/ 3455900 h 4563367"/>
              <a:gd name="connsiteX83" fmla="*/ 44090 w 6699988"/>
              <a:gd name="connsiteY83" fmla="*/ 3187550 h 4563367"/>
              <a:gd name="connsiteX84" fmla="*/ 312441 w 6699988"/>
              <a:gd name="connsiteY84" fmla="*/ 2499876 h 4563367"/>
              <a:gd name="connsiteX85" fmla="*/ 704759 w 6699988"/>
              <a:gd name="connsiteY85" fmla="*/ 2489617 h 4563367"/>
              <a:gd name="connsiteX86" fmla="*/ 1588540 w 6699988"/>
              <a:gd name="connsiteY86" fmla="*/ 2114874 h 4563367"/>
              <a:gd name="connsiteX87" fmla="*/ 1588864 w 6699988"/>
              <a:gd name="connsiteY87" fmla="*/ 2113354 h 4563367"/>
              <a:gd name="connsiteX88" fmla="*/ 1607038 w 6699988"/>
              <a:gd name="connsiteY88" fmla="*/ 2058644 h 4563367"/>
              <a:gd name="connsiteX89" fmla="*/ 1620590 w 6699988"/>
              <a:gd name="connsiteY89" fmla="*/ 2022479 h 4563367"/>
              <a:gd name="connsiteX90" fmla="*/ 1638538 w 6699988"/>
              <a:gd name="connsiteY90" fmla="*/ 1990914 h 4563367"/>
              <a:gd name="connsiteX91" fmla="*/ 1646373 w 6699988"/>
              <a:gd name="connsiteY91" fmla="*/ 1977134 h 4563367"/>
              <a:gd name="connsiteX92" fmla="*/ 1667984 w 6699988"/>
              <a:gd name="connsiteY92" fmla="*/ 1939129 h 4563367"/>
              <a:gd name="connsiteX93" fmla="*/ 1684956 w 6699988"/>
              <a:gd name="connsiteY93" fmla="*/ 1916765 h 4563367"/>
              <a:gd name="connsiteX94" fmla="*/ 1699687 w 6699988"/>
              <a:gd name="connsiteY94" fmla="*/ 1899612 h 4563367"/>
              <a:gd name="connsiteX95" fmla="*/ 1724687 w 6699988"/>
              <a:gd name="connsiteY95" fmla="*/ 1870501 h 4563367"/>
              <a:gd name="connsiteX96" fmla="*/ 1733686 w 6699988"/>
              <a:gd name="connsiteY96" fmla="*/ 1860023 h 4563367"/>
              <a:gd name="connsiteX97" fmla="*/ 1755135 w 6699988"/>
              <a:gd name="connsiteY97" fmla="*/ 1838838 h 4563367"/>
              <a:gd name="connsiteX98" fmla="*/ 1780333 w 6699988"/>
              <a:gd name="connsiteY98" fmla="*/ 1818869 h 4563367"/>
              <a:gd name="connsiteX99" fmla="*/ 1817521 w 6699988"/>
              <a:gd name="connsiteY99" fmla="*/ 1789402 h 4563367"/>
              <a:gd name="connsiteX100" fmla="*/ 1821493 w 6699988"/>
              <a:gd name="connsiteY100" fmla="*/ 1786254 h 4563367"/>
              <a:gd name="connsiteX101" fmla="*/ 1838724 w 6699988"/>
              <a:gd name="connsiteY101" fmla="*/ 1774375 h 4563367"/>
              <a:gd name="connsiteX102" fmla="*/ 1883618 w 6699988"/>
              <a:gd name="connsiteY102" fmla="*/ 1751144 h 4563367"/>
              <a:gd name="connsiteX103" fmla="*/ 1915508 w 6699988"/>
              <a:gd name="connsiteY103" fmla="*/ 1732685 h 4563367"/>
              <a:gd name="connsiteX104" fmla="*/ 1955864 w 6699988"/>
              <a:gd name="connsiteY104" fmla="*/ 1719630 h 4563367"/>
              <a:gd name="connsiteX105" fmla="*/ 1960943 w 6699988"/>
              <a:gd name="connsiteY105" fmla="*/ 1717761 h 4563367"/>
              <a:gd name="connsiteX106" fmla="*/ 1982879 w 6699988"/>
              <a:gd name="connsiteY106" fmla="*/ 1709683 h 4563367"/>
              <a:gd name="connsiteX107" fmla="*/ 1992003 w 6699988"/>
              <a:gd name="connsiteY107" fmla="*/ 1707940 h 4563367"/>
              <a:gd name="connsiteX108" fmla="*/ 2082624 w 6699988"/>
              <a:gd name="connsiteY108" fmla="*/ 1690255 h 4563367"/>
              <a:gd name="connsiteX109" fmla="*/ 2651291 w 6699988"/>
              <a:gd name="connsiteY109" fmla="*/ 808148 h 4563367"/>
              <a:gd name="connsiteX110" fmla="*/ 2650001 w 6699988"/>
              <a:gd name="connsiteY110" fmla="*/ 802426 h 4563367"/>
              <a:gd name="connsiteX111" fmla="*/ 2644075 w 6699988"/>
              <a:gd name="connsiteY111" fmla="*/ 713690 h 4563367"/>
              <a:gd name="connsiteX112" fmla="*/ 2644747 w 6699988"/>
              <a:gd name="connsiteY112" fmla="*/ 670249 h 4563367"/>
              <a:gd name="connsiteX113" fmla="*/ 2646080 w 6699988"/>
              <a:gd name="connsiteY113" fmla="*/ 652330 h 4563367"/>
              <a:gd name="connsiteX114" fmla="*/ 2649174 w 6699988"/>
              <a:gd name="connsiteY114" fmla="*/ 610753 h 4563367"/>
              <a:gd name="connsiteX115" fmla="*/ 2661569 w 6699988"/>
              <a:gd name="connsiteY115" fmla="*/ 559314 h 4563367"/>
              <a:gd name="connsiteX116" fmla="*/ 2675350 w 6699988"/>
              <a:gd name="connsiteY116" fmla="*/ 502121 h 4563367"/>
              <a:gd name="connsiteX117" fmla="*/ 2704642 w 6699988"/>
              <a:gd name="connsiteY117" fmla="*/ 424605 h 4563367"/>
              <a:gd name="connsiteX118" fmla="*/ 2727026 w 6699988"/>
              <a:gd name="connsiteY118" fmla="*/ 376684 h 4563367"/>
              <a:gd name="connsiteX119" fmla="*/ 2771315 w 6699988"/>
              <a:gd name="connsiteY119" fmla="*/ 305068 h 4563367"/>
              <a:gd name="connsiteX120" fmla="*/ 2802113 w 6699988"/>
              <a:gd name="connsiteY120" fmla="*/ 263116 h 4563367"/>
              <a:gd name="connsiteX121" fmla="*/ 2857107 w 6699988"/>
              <a:gd name="connsiteY121" fmla="*/ 203485 h 4563367"/>
              <a:gd name="connsiteX122" fmla="*/ 2898487 w 6699988"/>
              <a:gd name="connsiteY122" fmla="*/ 165323 h 4563367"/>
              <a:gd name="connsiteX123" fmla="*/ 2960448 w 6699988"/>
              <a:gd name="connsiteY123" fmla="*/ 119835 h 4563367"/>
              <a:gd name="connsiteX124" fmla="*/ 3011662 w 6699988"/>
              <a:gd name="connsiteY124" fmla="*/ 88163 h 4563367"/>
              <a:gd name="connsiteX125" fmla="*/ 3081192 w 6699988"/>
              <a:gd name="connsiteY125" fmla="*/ 55687 h 4563367"/>
              <a:gd name="connsiteX126" fmla="*/ 3137622 w 6699988"/>
              <a:gd name="connsiteY126" fmla="*/ 34363 h 4563367"/>
              <a:gd name="connsiteX127" fmla="*/ 3216083 w 6699988"/>
              <a:gd name="connsiteY127" fmla="*/ 15457 h 4563367"/>
              <a:gd name="connsiteX128" fmla="*/ 3254572 w 6699988"/>
              <a:gd name="connsiteY128" fmla="*/ 6182 h 4563367"/>
              <a:gd name="connsiteX129" fmla="*/ 3290045 w 6699988"/>
              <a:gd name="connsiteY129" fmla="*/ 3141 h 4563367"/>
              <a:gd name="connsiteX130" fmla="*/ 3316417 w 6699988"/>
              <a:gd name="connsiteY130" fmla="*/ 880 h 4563367"/>
              <a:gd name="connsiteX131" fmla="*/ 3326679 w 6699988"/>
              <a:gd name="connsiteY131" fmla="*/ 0 h 4563367"/>
              <a:gd name="connsiteX0" fmla="*/ 3326679 w 6699988"/>
              <a:gd name="connsiteY0" fmla="*/ 0 h 4619843"/>
              <a:gd name="connsiteX1" fmla="*/ 3336354 w 6699988"/>
              <a:gd name="connsiteY1" fmla="*/ 571 h 4619843"/>
              <a:gd name="connsiteX2" fmla="*/ 3445418 w 6699988"/>
              <a:gd name="connsiteY2" fmla="*/ 6182 h 4619843"/>
              <a:gd name="connsiteX3" fmla="*/ 3449995 w 6699988"/>
              <a:gd name="connsiteY3" fmla="*/ 7285 h 4619843"/>
              <a:gd name="connsiteX4" fmla="*/ 3706661 w 6699988"/>
              <a:gd name="connsiteY4" fmla="*/ 96727 h 4619843"/>
              <a:gd name="connsiteX5" fmla="*/ 3733246 w 6699988"/>
              <a:gd name="connsiteY5" fmla="*/ 115214 h 4619843"/>
              <a:gd name="connsiteX6" fmla="*/ 3814679 w 6699988"/>
              <a:gd name="connsiteY6" fmla="*/ 174997 h 4619843"/>
              <a:gd name="connsiteX7" fmla="*/ 3840377 w 6699988"/>
              <a:gd name="connsiteY7" fmla="*/ 200770 h 4619843"/>
              <a:gd name="connsiteX8" fmla="*/ 3906231 w 6699988"/>
              <a:gd name="connsiteY8" fmla="*/ 272176 h 4619843"/>
              <a:gd name="connsiteX9" fmla="*/ 3926893 w 6699988"/>
              <a:gd name="connsiteY9" fmla="*/ 302189 h 4619843"/>
              <a:gd name="connsiteX10" fmla="*/ 3977554 w 6699988"/>
              <a:gd name="connsiteY10" fmla="*/ 384107 h 4619843"/>
              <a:gd name="connsiteX11" fmla="*/ 3994126 w 6699988"/>
              <a:gd name="connsiteY11" fmla="*/ 421376 h 4619843"/>
              <a:gd name="connsiteX12" fmla="*/ 4026521 w 6699988"/>
              <a:gd name="connsiteY12" fmla="*/ 507103 h 4619843"/>
              <a:gd name="connsiteX13" fmla="*/ 4037589 w 6699988"/>
              <a:gd name="connsiteY13" fmla="*/ 554323 h 4619843"/>
              <a:gd name="connsiteX14" fmla="*/ 4050815 w 6699988"/>
              <a:gd name="connsiteY14" fmla="*/ 610753 h 4619843"/>
              <a:gd name="connsiteX15" fmla="*/ 4053909 w 6699988"/>
              <a:gd name="connsiteY15" fmla="*/ 652332 h 4619843"/>
              <a:gd name="connsiteX16" fmla="*/ 4055242 w 6699988"/>
              <a:gd name="connsiteY16" fmla="*/ 670245 h 4619843"/>
              <a:gd name="connsiteX17" fmla="*/ 4055914 w 6699988"/>
              <a:gd name="connsiteY17" fmla="*/ 713692 h 4619843"/>
              <a:gd name="connsiteX18" fmla="*/ 4049988 w 6699988"/>
              <a:gd name="connsiteY18" fmla="*/ 802426 h 4619843"/>
              <a:gd name="connsiteX19" fmla="*/ 4048698 w 6699988"/>
              <a:gd name="connsiteY19" fmla="*/ 808148 h 4619843"/>
              <a:gd name="connsiteX20" fmla="*/ 4617365 w 6699988"/>
              <a:gd name="connsiteY20" fmla="*/ 1690255 h 4619843"/>
              <a:gd name="connsiteX21" fmla="*/ 4707986 w 6699988"/>
              <a:gd name="connsiteY21" fmla="*/ 1707940 h 4619843"/>
              <a:gd name="connsiteX22" fmla="*/ 4717110 w 6699988"/>
              <a:gd name="connsiteY22" fmla="*/ 1709683 h 4619843"/>
              <a:gd name="connsiteX23" fmla="*/ 4739046 w 6699988"/>
              <a:gd name="connsiteY23" fmla="*/ 1717761 h 4619843"/>
              <a:gd name="connsiteX24" fmla="*/ 4744125 w 6699988"/>
              <a:gd name="connsiteY24" fmla="*/ 1719630 h 4619843"/>
              <a:gd name="connsiteX25" fmla="*/ 4784481 w 6699988"/>
              <a:gd name="connsiteY25" fmla="*/ 1732685 h 4619843"/>
              <a:gd name="connsiteX26" fmla="*/ 4816371 w 6699988"/>
              <a:gd name="connsiteY26" fmla="*/ 1751144 h 4619843"/>
              <a:gd name="connsiteX27" fmla="*/ 4861265 w 6699988"/>
              <a:gd name="connsiteY27" fmla="*/ 1774375 h 4619843"/>
              <a:gd name="connsiteX28" fmla="*/ 4878496 w 6699988"/>
              <a:gd name="connsiteY28" fmla="*/ 1786254 h 4619843"/>
              <a:gd name="connsiteX29" fmla="*/ 4882468 w 6699988"/>
              <a:gd name="connsiteY29" fmla="*/ 1789402 h 4619843"/>
              <a:gd name="connsiteX30" fmla="*/ 4919655 w 6699988"/>
              <a:gd name="connsiteY30" fmla="*/ 1818869 h 4619843"/>
              <a:gd name="connsiteX31" fmla="*/ 4944854 w 6699988"/>
              <a:gd name="connsiteY31" fmla="*/ 1838838 h 4619843"/>
              <a:gd name="connsiteX32" fmla="*/ 4966303 w 6699988"/>
              <a:gd name="connsiteY32" fmla="*/ 1860023 h 4619843"/>
              <a:gd name="connsiteX33" fmla="*/ 4975302 w 6699988"/>
              <a:gd name="connsiteY33" fmla="*/ 1870501 h 4619843"/>
              <a:gd name="connsiteX34" fmla="*/ 5000302 w 6699988"/>
              <a:gd name="connsiteY34" fmla="*/ 1899612 h 4619843"/>
              <a:gd name="connsiteX35" fmla="*/ 5015033 w 6699988"/>
              <a:gd name="connsiteY35" fmla="*/ 1916765 h 4619843"/>
              <a:gd name="connsiteX36" fmla="*/ 5032005 w 6699988"/>
              <a:gd name="connsiteY36" fmla="*/ 1939129 h 4619843"/>
              <a:gd name="connsiteX37" fmla="*/ 5053615 w 6699988"/>
              <a:gd name="connsiteY37" fmla="*/ 1977134 h 4619843"/>
              <a:gd name="connsiteX38" fmla="*/ 5061451 w 6699988"/>
              <a:gd name="connsiteY38" fmla="*/ 1990914 h 4619843"/>
              <a:gd name="connsiteX39" fmla="*/ 5079399 w 6699988"/>
              <a:gd name="connsiteY39" fmla="*/ 2022479 h 4619843"/>
              <a:gd name="connsiteX40" fmla="*/ 5092951 w 6699988"/>
              <a:gd name="connsiteY40" fmla="*/ 2058644 h 4619843"/>
              <a:gd name="connsiteX41" fmla="*/ 5111125 w 6699988"/>
              <a:gd name="connsiteY41" fmla="*/ 2113354 h 4619843"/>
              <a:gd name="connsiteX42" fmla="*/ 5111449 w 6699988"/>
              <a:gd name="connsiteY42" fmla="*/ 2114874 h 4619843"/>
              <a:gd name="connsiteX43" fmla="*/ 5995230 w 6699988"/>
              <a:gd name="connsiteY43" fmla="*/ 2489617 h 4619843"/>
              <a:gd name="connsiteX44" fmla="*/ 6387548 w 6699988"/>
              <a:gd name="connsiteY44" fmla="*/ 2499876 h 4619843"/>
              <a:gd name="connsiteX45" fmla="*/ 6655899 w 6699988"/>
              <a:gd name="connsiteY45" fmla="*/ 3187550 h 4619843"/>
              <a:gd name="connsiteX46" fmla="*/ 5968227 w 6699988"/>
              <a:gd name="connsiteY46" fmla="*/ 3455900 h 4619843"/>
              <a:gd name="connsiteX47" fmla="*/ 5694954 w 6699988"/>
              <a:gd name="connsiteY47" fmla="*/ 3174224 h 4619843"/>
              <a:gd name="connsiteX48" fmla="*/ 4897642 w 6699988"/>
              <a:gd name="connsiteY48" fmla="*/ 2738589 h 4619843"/>
              <a:gd name="connsiteX49" fmla="*/ 4954249 w 6699988"/>
              <a:gd name="connsiteY49" fmla="*/ 3670681 h 4619843"/>
              <a:gd name="connsiteX50" fmla="*/ 5109583 w 6699988"/>
              <a:gd name="connsiteY50" fmla="*/ 4031084 h 4619843"/>
              <a:gd name="connsiteX51" fmla="*/ 4598019 w 6699988"/>
              <a:gd name="connsiteY51" fmla="*/ 4563257 h 4619843"/>
              <a:gd name="connsiteX52" fmla="*/ 4065846 w 6699988"/>
              <a:gd name="connsiteY52" fmla="*/ 4051694 h 4619843"/>
              <a:gd name="connsiteX53" fmla="*/ 4206831 w 6699988"/>
              <a:gd name="connsiteY53" fmla="*/ 3685439 h 4619843"/>
              <a:gd name="connsiteX54" fmla="*/ 4226796 w 6699988"/>
              <a:gd name="connsiteY54" fmla="*/ 2744687 h 4619843"/>
              <a:gd name="connsiteX55" fmla="*/ 4105666 w 6699988"/>
              <a:gd name="connsiteY55" fmla="*/ 2633069 h 4619843"/>
              <a:gd name="connsiteX56" fmla="*/ 4093130 w 6699988"/>
              <a:gd name="connsiteY56" fmla="*/ 2616921 h 4619843"/>
              <a:gd name="connsiteX57" fmla="*/ 4041454 w 6699988"/>
              <a:gd name="connsiteY57" fmla="*/ 2537139 h 4619843"/>
              <a:gd name="connsiteX58" fmla="*/ 4027456 w 6699988"/>
              <a:gd name="connsiteY58" fmla="*/ 2509418 h 4619843"/>
              <a:gd name="connsiteX59" fmla="*/ 3995281 w 6699988"/>
              <a:gd name="connsiteY59" fmla="*/ 2422464 h 4619843"/>
              <a:gd name="connsiteX60" fmla="*/ 3986178 w 6699988"/>
              <a:gd name="connsiteY60" fmla="*/ 2390385 h 4619843"/>
              <a:gd name="connsiteX61" fmla="*/ 3978277 w 6699988"/>
              <a:gd name="connsiteY61" fmla="*/ 2348796 h 4619843"/>
              <a:gd name="connsiteX62" fmla="*/ 3972118 w 6699988"/>
              <a:gd name="connsiteY62" fmla="*/ 2276976 h 4619843"/>
              <a:gd name="connsiteX63" fmla="*/ 3972175 w 6699988"/>
              <a:gd name="connsiteY63" fmla="*/ 2276271 h 4619843"/>
              <a:gd name="connsiteX64" fmla="*/ 3980366 w 6699988"/>
              <a:gd name="connsiteY64" fmla="*/ 2169182 h 4619843"/>
              <a:gd name="connsiteX65" fmla="*/ 3349995 w 6699988"/>
              <a:gd name="connsiteY65" fmla="*/ 1418283 h 4619843"/>
              <a:gd name="connsiteX66" fmla="*/ 2719623 w 6699988"/>
              <a:gd name="connsiteY66" fmla="*/ 2169182 h 4619843"/>
              <a:gd name="connsiteX67" fmla="*/ 2727814 w 6699988"/>
              <a:gd name="connsiteY67" fmla="*/ 2276271 h 4619843"/>
              <a:gd name="connsiteX68" fmla="*/ 2727871 w 6699988"/>
              <a:gd name="connsiteY68" fmla="*/ 2276976 h 4619843"/>
              <a:gd name="connsiteX69" fmla="*/ 2721712 w 6699988"/>
              <a:gd name="connsiteY69" fmla="*/ 2348796 h 4619843"/>
              <a:gd name="connsiteX70" fmla="*/ 2713811 w 6699988"/>
              <a:gd name="connsiteY70" fmla="*/ 2390385 h 4619843"/>
              <a:gd name="connsiteX71" fmla="*/ 2704708 w 6699988"/>
              <a:gd name="connsiteY71" fmla="*/ 2422464 h 4619843"/>
              <a:gd name="connsiteX72" fmla="*/ 2672533 w 6699988"/>
              <a:gd name="connsiteY72" fmla="*/ 2509418 h 4619843"/>
              <a:gd name="connsiteX73" fmla="*/ 2658534 w 6699988"/>
              <a:gd name="connsiteY73" fmla="*/ 2537139 h 4619843"/>
              <a:gd name="connsiteX74" fmla="*/ 2606859 w 6699988"/>
              <a:gd name="connsiteY74" fmla="*/ 2616921 h 4619843"/>
              <a:gd name="connsiteX75" fmla="*/ 2594323 w 6699988"/>
              <a:gd name="connsiteY75" fmla="*/ 2633069 h 4619843"/>
              <a:gd name="connsiteX76" fmla="*/ 2473193 w 6699988"/>
              <a:gd name="connsiteY76" fmla="*/ 2744687 h 4619843"/>
              <a:gd name="connsiteX77" fmla="*/ 2101970 w 6699988"/>
              <a:gd name="connsiteY77" fmla="*/ 4563257 h 4619843"/>
              <a:gd name="connsiteX78" fmla="*/ 1590406 w 6699988"/>
              <a:gd name="connsiteY78" fmla="*/ 4031084 h 4619843"/>
              <a:gd name="connsiteX79" fmla="*/ 1802347 w 6699988"/>
              <a:gd name="connsiteY79" fmla="*/ 2738589 h 4619843"/>
              <a:gd name="connsiteX80" fmla="*/ 1005035 w 6699988"/>
              <a:gd name="connsiteY80" fmla="*/ 3174224 h 4619843"/>
              <a:gd name="connsiteX81" fmla="*/ 731762 w 6699988"/>
              <a:gd name="connsiteY81" fmla="*/ 3455900 h 4619843"/>
              <a:gd name="connsiteX82" fmla="*/ 44090 w 6699988"/>
              <a:gd name="connsiteY82" fmla="*/ 3187550 h 4619843"/>
              <a:gd name="connsiteX83" fmla="*/ 312441 w 6699988"/>
              <a:gd name="connsiteY83" fmla="*/ 2499876 h 4619843"/>
              <a:gd name="connsiteX84" fmla="*/ 704759 w 6699988"/>
              <a:gd name="connsiteY84" fmla="*/ 2489617 h 4619843"/>
              <a:gd name="connsiteX85" fmla="*/ 1588540 w 6699988"/>
              <a:gd name="connsiteY85" fmla="*/ 2114874 h 4619843"/>
              <a:gd name="connsiteX86" fmla="*/ 1588864 w 6699988"/>
              <a:gd name="connsiteY86" fmla="*/ 2113354 h 4619843"/>
              <a:gd name="connsiteX87" fmla="*/ 1607038 w 6699988"/>
              <a:gd name="connsiteY87" fmla="*/ 2058644 h 4619843"/>
              <a:gd name="connsiteX88" fmla="*/ 1620590 w 6699988"/>
              <a:gd name="connsiteY88" fmla="*/ 2022479 h 4619843"/>
              <a:gd name="connsiteX89" fmla="*/ 1638538 w 6699988"/>
              <a:gd name="connsiteY89" fmla="*/ 1990914 h 4619843"/>
              <a:gd name="connsiteX90" fmla="*/ 1646373 w 6699988"/>
              <a:gd name="connsiteY90" fmla="*/ 1977134 h 4619843"/>
              <a:gd name="connsiteX91" fmla="*/ 1667984 w 6699988"/>
              <a:gd name="connsiteY91" fmla="*/ 1939129 h 4619843"/>
              <a:gd name="connsiteX92" fmla="*/ 1684956 w 6699988"/>
              <a:gd name="connsiteY92" fmla="*/ 1916765 h 4619843"/>
              <a:gd name="connsiteX93" fmla="*/ 1699687 w 6699988"/>
              <a:gd name="connsiteY93" fmla="*/ 1899612 h 4619843"/>
              <a:gd name="connsiteX94" fmla="*/ 1724687 w 6699988"/>
              <a:gd name="connsiteY94" fmla="*/ 1870501 h 4619843"/>
              <a:gd name="connsiteX95" fmla="*/ 1733686 w 6699988"/>
              <a:gd name="connsiteY95" fmla="*/ 1860023 h 4619843"/>
              <a:gd name="connsiteX96" fmla="*/ 1755135 w 6699988"/>
              <a:gd name="connsiteY96" fmla="*/ 1838838 h 4619843"/>
              <a:gd name="connsiteX97" fmla="*/ 1780333 w 6699988"/>
              <a:gd name="connsiteY97" fmla="*/ 1818869 h 4619843"/>
              <a:gd name="connsiteX98" fmla="*/ 1817521 w 6699988"/>
              <a:gd name="connsiteY98" fmla="*/ 1789402 h 4619843"/>
              <a:gd name="connsiteX99" fmla="*/ 1821493 w 6699988"/>
              <a:gd name="connsiteY99" fmla="*/ 1786254 h 4619843"/>
              <a:gd name="connsiteX100" fmla="*/ 1838724 w 6699988"/>
              <a:gd name="connsiteY100" fmla="*/ 1774375 h 4619843"/>
              <a:gd name="connsiteX101" fmla="*/ 1883618 w 6699988"/>
              <a:gd name="connsiteY101" fmla="*/ 1751144 h 4619843"/>
              <a:gd name="connsiteX102" fmla="*/ 1915508 w 6699988"/>
              <a:gd name="connsiteY102" fmla="*/ 1732685 h 4619843"/>
              <a:gd name="connsiteX103" fmla="*/ 1955864 w 6699988"/>
              <a:gd name="connsiteY103" fmla="*/ 1719630 h 4619843"/>
              <a:gd name="connsiteX104" fmla="*/ 1960943 w 6699988"/>
              <a:gd name="connsiteY104" fmla="*/ 1717761 h 4619843"/>
              <a:gd name="connsiteX105" fmla="*/ 1982879 w 6699988"/>
              <a:gd name="connsiteY105" fmla="*/ 1709683 h 4619843"/>
              <a:gd name="connsiteX106" fmla="*/ 1992003 w 6699988"/>
              <a:gd name="connsiteY106" fmla="*/ 1707940 h 4619843"/>
              <a:gd name="connsiteX107" fmla="*/ 2082624 w 6699988"/>
              <a:gd name="connsiteY107" fmla="*/ 1690255 h 4619843"/>
              <a:gd name="connsiteX108" fmla="*/ 2651291 w 6699988"/>
              <a:gd name="connsiteY108" fmla="*/ 808148 h 4619843"/>
              <a:gd name="connsiteX109" fmla="*/ 2650001 w 6699988"/>
              <a:gd name="connsiteY109" fmla="*/ 802426 h 4619843"/>
              <a:gd name="connsiteX110" fmla="*/ 2644075 w 6699988"/>
              <a:gd name="connsiteY110" fmla="*/ 713690 h 4619843"/>
              <a:gd name="connsiteX111" fmla="*/ 2644747 w 6699988"/>
              <a:gd name="connsiteY111" fmla="*/ 670249 h 4619843"/>
              <a:gd name="connsiteX112" fmla="*/ 2646080 w 6699988"/>
              <a:gd name="connsiteY112" fmla="*/ 652330 h 4619843"/>
              <a:gd name="connsiteX113" fmla="*/ 2649174 w 6699988"/>
              <a:gd name="connsiteY113" fmla="*/ 610753 h 4619843"/>
              <a:gd name="connsiteX114" fmla="*/ 2661569 w 6699988"/>
              <a:gd name="connsiteY114" fmla="*/ 559314 h 4619843"/>
              <a:gd name="connsiteX115" fmla="*/ 2675350 w 6699988"/>
              <a:gd name="connsiteY115" fmla="*/ 502121 h 4619843"/>
              <a:gd name="connsiteX116" fmla="*/ 2704642 w 6699988"/>
              <a:gd name="connsiteY116" fmla="*/ 424605 h 4619843"/>
              <a:gd name="connsiteX117" fmla="*/ 2727026 w 6699988"/>
              <a:gd name="connsiteY117" fmla="*/ 376684 h 4619843"/>
              <a:gd name="connsiteX118" fmla="*/ 2771315 w 6699988"/>
              <a:gd name="connsiteY118" fmla="*/ 305068 h 4619843"/>
              <a:gd name="connsiteX119" fmla="*/ 2802113 w 6699988"/>
              <a:gd name="connsiteY119" fmla="*/ 263116 h 4619843"/>
              <a:gd name="connsiteX120" fmla="*/ 2857107 w 6699988"/>
              <a:gd name="connsiteY120" fmla="*/ 203485 h 4619843"/>
              <a:gd name="connsiteX121" fmla="*/ 2898487 w 6699988"/>
              <a:gd name="connsiteY121" fmla="*/ 165323 h 4619843"/>
              <a:gd name="connsiteX122" fmla="*/ 2960448 w 6699988"/>
              <a:gd name="connsiteY122" fmla="*/ 119835 h 4619843"/>
              <a:gd name="connsiteX123" fmla="*/ 3011662 w 6699988"/>
              <a:gd name="connsiteY123" fmla="*/ 88163 h 4619843"/>
              <a:gd name="connsiteX124" fmla="*/ 3081192 w 6699988"/>
              <a:gd name="connsiteY124" fmla="*/ 55687 h 4619843"/>
              <a:gd name="connsiteX125" fmla="*/ 3137622 w 6699988"/>
              <a:gd name="connsiteY125" fmla="*/ 34363 h 4619843"/>
              <a:gd name="connsiteX126" fmla="*/ 3216083 w 6699988"/>
              <a:gd name="connsiteY126" fmla="*/ 15457 h 4619843"/>
              <a:gd name="connsiteX127" fmla="*/ 3254572 w 6699988"/>
              <a:gd name="connsiteY127" fmla="*/ 6182 h 4619843"/>
              <a:gd name="connsiteX128" fmla="*/ 3290045 w 6699988"/>
              <a:gd name="connsiteY128" fmla="*/ 3141 h 4619843"/>
              <a:gd name="connsiteX129" fmla="*/ 3316417 w 6699988"/>
              <a:gd name="connsiteY129" fmla="*/ 880 h 4619843"/>
              <a:gd name="connsiteX130" fmla="*/ 3326679 w 6699988"/>
              <a:gd name="connsiteY130" fmla="*/ 0 h 4619843"/>
              <a:gd name="connsiteX0" fmla="*/ 3326679 w 6699988"/>
              <a:gd name="connsiteY0" fmla="*/ 0 h 4563360"/>
              <a:gd name="connsiteX1" fmla="*/ 3336354 w 6699988"/>
              <a:gd name="connsiteY1" fmla="*/ 571 h 4563360"/>
              <a:gd name="connsiteX2" fmla="*/ 3445418 w 6699988"/>
              <a:gd name="connsiteY2" fmla="*/ 6182 h 4563360"/>
              <a:gd name="connsiteX3" fmla="*/ 3449995 w 6699988"/>
              <a:gd name="connsiteY3" fmla="*/ 7285 h 4563360"/>
              <a:gd name="connsiteX4" fmla="*/ 3706661 w 6699988"/>
              <a:gd name="connsiteY4" fmla="*/ 96727 h 4563360"/>
              <a:gd name="connsiteX5" fmla="*/ 3733246 w 6699988"/>
              <a:gd name="connsiteY5" fmla="*/ 115214 h 4563360"/>
              <a:gd name="connsiteX6" fmla="*/ 3814679 w 6699988"/>
              <a:gd name="connsiteY6" fmla="*/ 174997 h 4563360"/>
              <a:gd name="connsiteX7" fmla="*/ 3840377 w 6699988"/>
              <a:gd name="connsiteY7" fmla="*/ 200770 h 4563360"/>
              <a:gd name="connsiteX8" fmla="*/ 3906231 w 6699988"/>
              <a:gd name="connsiteY8" fmla="*/ 272176 h 4563360"/>
              <a:gd name="connsiteX9" fmla="*/ 3926893 w 6699988"/>
              <a:gd name="connsiteY9" fmla="*/ 302189 h 4563360"/>
              <a:gd name="connsiteX10" fmla="*/ 3977554 w 6699988"/>
              <a:gd name="connsiteY10" fmla="*/ 384107 h 4563360"/>
              <a:gd name="connsiteX11" fmla="*/ 3994126 w 6699988"/>
              <a:gd name="connsiteY11" fmla="*/ 421376 h 4563360"/>
              <a:gd name="connsiteX12" fmla="*/ 4026521 w 6699988"/>
              <a:gd name="connsiteY12" fmla="*/ 507103 h 4563360"/>
              <a:gd name="connsiteX13" fmla="*/ 4037589 w 6699988"/>
              <a:gd name="connsiteY13" fmla="*/ 554323 h 4563360"/>
              <a:gd name="connsiteX14" fmla="*/ 4050815 w 6699988"/>
              <a:gd name="connsiteY14" fmla="*/ 610753 h 4563360"/>
              <a:gd name="connsiteX15" fmla="*/ 4053909 w 6699988"/>
              <a:gd name="connsiteY15" fmla="*/ 652332 h 4563360"/>
              <a:gd name="connsiteX16" fmla="*/ 4055242 w 6699988"/>
              <a:gd name="connsiteY16" fmla="*/ 670245 h 4563360"/>
              <a:gd name="connsiteX17" fmla="*/ 4055914 w 6699988"/>
              <a:gd name="connsiteY17" fmla="*/ 713692 h 4563360"/>
              <a:gd name="connsiteX18" fmla="*/ 4049988 w 6699988"/>
              <a:gd name="connsiteY18" fmla="*/ 802426 h 4563360"/>
              <a:gd name="connsiteX19" fmla="*/ 4048698 w 6699988"/>
              <a:gd name="connsiteY19" fmla="*/ 808148 h 4563360"/>
              <a:gd name="connsiteX20" fmla="*/ 4617365 w 6699988"/>
              <a:gd name="connsiteY20" fmla="*/ 1690255 h 4563360"/>
              <a:gd name="connsiteX21" fmla="*/ 4707986 w 6699988"/>
              <a:gd name="connsiteY21" fmla="*/ 1707940 h 4563360"/>
              <a:gd name="connsiteX22" fmla="*/ 4717110 w 6699988"/>
              <a:gd name="connsiteY22" fmla="*/ 1709683 h 4563360"/>
              <a:gd name="connsiteX23" fmla="*/ 4739046 w 6699988"/>
              <a:gd name="connsiteY23" fmla="*/ 1717761 h 4563360"/>
              <a:gd name="connsiteX24" fmla="*/ 4744125 w 6699988"/>
              <a:gd name="connsiteY24" fmla="*/ 1719630 h 4563360"/>
              <a:gd name="connsiteX25" fmla="*/ 4784481 w 6699988"/>
              <a:gd name="connsiteY25" fmla="*/ 1732685 h 4563360"/>
              <a:gd name="connsiteX26" fmla="*/ 4816371 w 6699988"/>
              <a:gd name="connsiteY26" fmla="*/ 1751144 h 4563360"/>
              <a:gd name="connsiteX27" fmla="*/ 4861265 w 6699988"/>
              <a:gd name="connsiteY27" fmla="*/ 1774375 h 4563360"/>
              <a:gd name="connsiteX28" fmla="*/ 4878496 w 6699988"/>
              <a:gd name="connsiteY28" fmla="*/ 1786254 h 4563360"/>
              <a:gd name="connsiteX29" fmla="*/ 4882468 w 6699988"/>
              <a:gd name="connsiteY29" fmla="*/ 1789402 h 4563360"/>
              <a:gd name="connsiteX30" fmla="*/ 4919655 w 6699988"/>
              <a:gd name="connsiteY30" fmla="*/ 1818869 h 4563360"/>
              <a:gd name="connsiteX31" fmla="*/ 4944854 w 6699988"/>
              <a:gd name="connsiteY31" fmla="*/ 1838838 h 4563360"/>
              <a:gd name="connsiteX32" fmla="*/ 4966303 w 6699988"/>
              <a:gd name="connsiteY32" fmla="*/ 1860023 h 4563360"/>
              <a:gd name="connsiteX33" fmla="*/ 4975302 w 6699988"/>
              <a:gd name="connsiteY33" fmla="*/ 1870501 h 4563360"/>
              <a:gd name="connsiteX34" fmla="*/ 5000302 w 6699988"/>
              <a:gd name="connsiteY34" fmla="*/ 1899612 h 4563360"/>
              <a:gd name="connsiteX35" fmla="*/ 5015033 w 6699988"/>
              <a:gd name="connsiteY35" fmla="*/ 1916765 h 4563360"/>
              <a:gd name="connsiteX36" fmla="*/ 5032005 w 6699988"/>
              <a:gd name="connsiteY36" fmla="*/ 1939129 h 4563360"/>
              <a:gd name="connsiteX37" fmla="*/ 5053615 w 6699988"/>
              <a:gd name="connsiteY37" fmla="*/ 1977134 h 4563360"/>
              <a:gd name="connsiteX38" fmla="*/ 5061451 w 6699988"/>
              <a:gd name="connsiteY38" fmla="*/ 1990914 h 4563360"/>
              <a:gd name="connsiteX39" fmla="*/ 5079399 w 6699988"/>
              <a:gd name="connsiteY39" fmla="*/ 2022479 h 4563360"/>
              <a:gd name="connsiteX40" fmla="*/ 5092951 w 6699988"/>
              <a:gd name="connsiteY40" fmla="*/ 2058644 h 4563360"/>
              <a:gd name="connsiteX41" fmla="*/ 5111125 w 6699988"/>
              <a:gd name="connsiteY41" fmla="*/ 2113354 h 4563360"/>
              <a:gd name="connsiteX42" fmla="*/ 5111449 w 6699988"/>
              <a:gd name="connsiteY42" fmla="*/ 2114874 h 4563360"/>
              <a:gd name="connsiteX43" fmla="*/ 5995230 w 6699988"/>
              <a:gd name="connsiteY43" fmla="*/ 2489617 h 4563360"/>
              <a:gd name="connsiteX44" fmla="*/ 6387548 w 6699988"/>
              <a:gd name="connsiteY44" fmla="*/ 2499876 h 4563360"/>
              <a:gd name="connsiteX45" fmla="*/ 6655899 w 6699988"/>
              <a:gd name="connsiteY45" fmla="*/ 3187550 h 4563360"/>
              <a:gd name="connsiteX46" fmla="*/ 5968227 w 6699988"/>
              <a:gd name="connsiteY46" fmla="*/ 3455900 h 4563360"/>
              <a:gd name="connsiteX47" fmla="*/ 5694954 w 6699988"/>
              <a:gd name="connsiteY47" fmla="*/ 3174224 h 4563360"/>
              <a:gd name="connsiteX48" fmla="*/ 4897642 w 6699988"/>
              <a:gd name="connsiteY48" fmla="*/ 2738589 h 4563360"/>
              <a:gd name="connsiteX49" fmla="*/ 4954249 w 6699988"/>
              <a:gd name="connsiteY49" fmla="*/ 3670681 h 4563360"/>
              <a:gd name="connsiteX50" fmla="*/ 5109583 w 6699988"/>
              <a:gd name="connsiteY50" fmla="*/ 4031084 h 4563360"/>
              <a:gd name="connsiteX51" fmla="*/ 4598019 w 6699988"/>
              <a:gd name="connsiteY51" fmla="*/ 4563257 h 4563360"/>
              <a:gd name="connsiteX52" fmla="*/ 4065846 w 6699988"/>
              <a:gd name="connsiteY52" fmla="*/ 4051694 h 4563360"/>
              <a:gd name="connsiteX53" fmla="*/ 4206831 w 6699988"/>
              <a:gd name="connsiteY53" fmla="*/ 3685439 h 4563360"/>
              <a:gd name="connsiteX54" fmla="*/ 4226796 w 6699988"/>
              <a:gd name="connsiteY54" fmla="*/ 2744687 h 4563360"/>
              <a:gd name="connsiteX55" fmla="*/ 4105666 w 6699988"/>
              <a:gd name="connsiteY55" fmla="*/ 2633069 h 4563360"/>
              <a:gd name="connsiteX56" fmla="*/ 4093130 w 6699988"/>
              <a:gd name="connsiteY56" fmla="*/ 2616921 h 4563360"/>
              <a:gd name="connsiteX57" fmla="*/ 4041454 w 6699988"/>
              <a:gd name="connsiteY57" fmla="*/ 2537139 h 4563360"/>
              <a:gd name="connsiteX58" fmla="*/ 4027456 w 6699988"/>
              <a:gd name="connsiteY58" fmla="*/ 2509418 h 4563360"/>
              <a:gd name="connsiteX59" fmla="*/ 3995281 w 6699988"/>
              <a:gd name="connsiteY59" fmla="*/ 2422464 h 4563360"/>
              <a:gd name="connsiteX60" fmla="*/ 3986178 w 6699988"/>
              <a:gd name="connsiteY60" fmla="*/ 2390385 h 4563360"/>
              <a:gd name="connsiteX61" fmla="*/ 3978277 w 6699988"/>
              <a:gd name="connsiteY61" fmla="*/ 2348796 h 4563360"/>
              <a:gd name="connsiteX62" fmla="*/ 3972118 w 6699988"/>
              <a:gd name="connsiteY62" fmla="*/ 2276976 h 4563360"/>
              <a:gd name="connsiteX63" fmla="*/ 3972175 w 6699988"/>
              <a:gd name="connsiteY63" fmla="*/ 2276271 h 4563360"/>
              <a:gd name="connsiteX64" fmla="*/ 3980366 w 6699988"/>
              <a:gd name="connsiteY64" fmla="*/ 2169182 h 4563360"/>
              <a:gd name="connsiteX65" fmla="*/ 3349995 w 6699988"/>
              <a:gd name="connsiteY65" fmla="*/ 1418283 h 4563360"/>
              <a:gd name="connsiteX66" fmla="*/ 2719623 w 6699988"/>
              <a:gd name="connsiteY66" fmla="*/ 2169182 h 4563360"/>
              <a:gd name="connsiteX67" fmla="*/ 2727814 w 6699988"/>
              <a:gd name="connsiteY67" fmla="*/ 2276271 h 4563360"/>
              <a:gd name="connsiteX68" fmla="*/ 2727871 w 6699988"/>
              <a:gd name="connsiteY68" fmla="*/ 2276976 h 4563360"/>
              <a:gd name="connsiteX69" fmla="*/ 2721712 w 6699988"/>
              <a:gd name="connsiteY69" fmla="*/ 2348796 h 4563360"/>
              <a:gd name="connsiteX70" fmla="*/ 2713811 w 6699988"/>
              <a:gd name="connsiteY70" fmla="*/ 2390385 h 4563360"/>
              <a:gd name="connsiteX71" fmla="*/ 2704708 w 6699988"/>
              <a:gd name="connsiteY71" fmla="*/ 2422464 h 4563360"/>
              <a:gd name="connsiteX72" fmla="*/ 2672533 w 6699988"/>
              <a:gd name="connsiteY72" fmla="*/ 2509418 h 4563360"/>
              <a:gd name="connsiteX73" fmla="*/ 2658534 w 6699988"/>
              <a:gd name="connsiteY73" fmla="*/ 2537139 h 4563360"/>
              <a:gd name="connsiteX74" fmla="*/ 2606859 w 6699988"/>
              <a:gd name="connsiteY74" fmla="*/ 2616921 h 4563360"/>
              <a:gd name="connsiteX75" fmla="*/ 2594323 w 6699988"/>
              <a:gd name="connsiteY75" fmla="*/ 2633069 h 4563360"/>
              <a:gd name="connsiteX76" fmla="*/ 2473193 w 6699988"/>
              <a:gd name="connsiteY76" fmla="*/ 2744687 h 4563360"/>
              <a:gd name="connsiteX77" fmla="*/ 1590406 w 6699988"/>
              <a:gd name="connsiteY77" fmla="*/ 4031084 h 4563360"/>
              <a:gd name="connsiteX78" fmla="*/ 1802347 w 6699988"/>
              <a:gd name="connsiteY78" fmla="*/ 2738589 h 4563360"/>
              <a:gd name="connsiteX79" fmla="*/ 1005035 w 6699988"/>
              <a:gd name="connsiteY79" fmla="*/ 3174224 h 4563360"/>
              <a:gd name="connsiteX80" fmla="*/ 731762 w 6699988"/>
              <a:gd name="connsiteY80" fmla="*/ 3455900 h 4563360"/>
              <a:gd name="connsiteX81" fmla="*/ 44090 w 6699988"/>
              <a:gd name="connsiteY81" fmla="*/ 3187550 h 4563360"/>
              <a:gd name="connsiteX82" fmla="*/ 312441 w 6699988"/>
              <a:gd name="connsiteY82" fmla="*/ 2499876 h 4563360"/>
              <a:gd name="connsiteX83" fmla="*/ 704759 w 6699988"/>
              <a:gd name="connsiteY83" fmla="*/ 2489617 h 4563360"/>
              <a:gd name="connsiteX84" fmla="*/ 1588540 w 6699988"/>
              <a:gd name="connsiteY84" fmla="*/ 2114874 h 4563360"/>
              <a:gd name="connsiteX85" fmla="*/ 1588864 w 6699988"/>
              <a:gd name="connsiteY85" fmla="*/ 2113354 h 4563360"/>
              <a:gd name="connsiteX86" fmla="*/ 1607038 w 6699988"/>
              <a:gd name="connsiteY86" fmla="*/ 2058644 h 4563360"/>
              <a:gd name="connsiteX87" fmla="*/ 1620590 w 6699988"/>
              <a:gd name="connsiteY87" fmla="*/ 2022479 h 4563360"/>
              <a:gd name="connsiteX88" fmla="*/ 1638538 w 6699988"/>
              <a:gd name="connsiteY88" fmla="*/ 1990914 h 4563360"/>
              <a:gd name="connsiteX89" fmla="*/ 1646373 w 6699988"/>
              <a:gd name="connsiteY89" fmla="*/ 1977134 h 4563360"/>
              <a:gd name="connsiteX90" fmla="*/ 1667984 w 6699988"/>
              <a:gd name="connsiteY90" fmla="*/ 1939129 h 4563360"/>
              <a:gd name="connsiteX91" fmla="*/ 1684956 w 6699988"/>
              <a:gd name="connsiteY91" fmla="*/ 1916765 h 4563360"/>
              <a:gd name="connsiteX92" fmla="*/ 1699687 w 6699988"/>
              <a:gd name="connsiteY92" fmla="*/ 1899612 h 4563360"/>
              <a:gd name="connsiteX93" fmla="*/ 1724687 w 6699988"/>
              <a:gd name="connsiteY93" fmla="*/ 1870501 h 4563360"/>
              <a:gd name="connsiteX94" fmla="*/ 1733686 w 6699988"/>
              <a:gd name="connsiteY94" fmla="*/ 1860023 h 4563360"/>
              <a:gd name="connsiteX95" fmla="*/ 1755135 w 6699988"/>
              <a:gd name="connsiteY95" fmla="*/ 1838838 h 4563360"/>
              <a:gd name="connsiteX96" fmla="*/ 1780333 w 6699988"/>
              <a:gd name="connsiteY96" fmla="*/ 1818869 h 4563360"/>
              <a:gd name="connsiteX97" fmla="*/ 1817521 w 6699988"/>
              <a:gd name="connsiteY97" fmla="*/ 1789402 h 4563360"/>
              <a:gd name="connsiteX98" fmla="*/ 1821493 w 6699988"/>
              <a:gd name="connsiteY98" fmla="*/ 1786254 h 4563360"/>
              <a:gd name="connsiteX99" fmla="*/ 1838724 w 6699988"/>
              <a:gd name="connsiteY99" fmla="*/ 1774375 h 4563360"/>
              <a:gd name="connsiteX100" fmla="*/ 1883618 w 6699988"/>
              <a:gd name="connsiteY100" fmla="*/ 1751144 h 4563360"/>
              <a:gd name="connsiteX101" fmla="*/ 1915508 w 6699988"/>
              <a:gd name="connsiteY101" fmla="*/ 1732685 h 4563360"/>
              <a:gd name="connsiteX102" fmla="*/ 1955864 w 6699988"/>
              <a:gd name="connsiteY102" fmla="*/ 1719630 h 4563360"/>
              <a:gd name="connsiteX103" fmla="*/ 1960943 w 6699988"/>
              <a:gd name="connsiteY103" fmla="*/ 1717761 h 4563360"/>
              <a:gd name="connsiteX104" fmla="*/ 1982879 w 6699988"/>
              <a:gd name="connsiteY104" fmla="*/ 1709683 h 4563360"/>
              <a:gd name="connsiteX105" fmla="*/ 1992003 w 6699988"/>
              <a:gd name="connsiteY105" fmla="*/ 1707940 h 4563360"/>
              <a:gd name="connsiteX106" fmla="*/ 2082624 w 6699988"/>
              <a:gd name="connsiteY106" fmla="*/ 1690255 h 4563360"/>
              <a:gd name="connsiteX107" fmla="*/ 2651291 w 6699988"/>
              <a:gd name="connsiteY107" fmla="*/ 808148 h 4563360"/>
              <a:gd name="connsiteX108" fmla="*/ 2650001 w 6699988"/>
              <a:gd name="connsiteY108" fmla="*/ 802426 h 4563360"/>
              <a:gd name="connsiteX109" fmla="*/ 2644075 w 6699988"/>
              <a:gd name="connsiteY109" fmla="*/ 713690 h 4563360"/>
              <a:gd name="connsiteX110" fmla="*/ 2644747 w 6699988"/>
              <a:gd name="connsiteY110" fmla="*/ 670249 h 4563360"/>
              <a:gd name="connsiteX111" fmla="*/ 2646080 w 6699988"/>
              <a:gd name="connsiteY111" fmla="*/ 652330 h 4563360"/>
              <a:gd name="connsiteX112" fmla="*/ 2649174 w 6699988"/>
              <a:gd name="connsiteY112" fmla="*/ 610753 h 4563360"/>
              <a:gd name="connsiteX113" fmla="*/ 2661569 w 6699988"/>
              <a:gd name="connsiteY113" fmla="*/ 559314 h 4563360"/>
              <a:gd name="connsiteX114" fmla="*/ 2675350 w 6699988"/>
              <a:gd name="connsiteY114" fmla="*/ 502121 h 4563360"/>
              <a:gd name="connsiteX115" fmla="*/ 2704642 w 6699988"/>
              <a:gd name="connsiteY115" fmla="*/ 424605 h 4563360"/>
              <a:gd name="connsiteX116" fmla="*/ 2727026 w 6699988"/>
              <a:gd name="connsiteY116" fmla="*/ 376684 h 4563360"/>
              <a:gd name="connsiteX117" fmla="*/ 2771315 w 6699988"/>
              <a:gd name="connsiteY117" fmla="*/ 305068 h 4563360"/>
              <a:gd name="connsiteX118" fmla="*/ 2802113 w 6699988"/>
              <a:gd name="connsiteY118" fmla="*/ 263116 h 4563360"/>
              <a:gd name="connsiteX119" fmla="*/ 2857107 w 6699988"/>
              <a:gd name="connsiteY119" fmla="*/ 203485 h 4563360"/>
              <a:gd name="connsiteX120" fmla="*/ 2898487 w 6699988"/>
              <a:gd name="connsiteY120" fmla="*/ 165323 h 4563360"/>
              <a:gd name="connsiteX121" fmla="*/ 2960448 w 6699988"/>
              <a:gd name="connsiteY121" fmla="*/ 119835 h 4563360"/>
              <a:gd name="connsiteX122" fmla="*/ 3011662 w 6699988"/>
              <a:gd name="connsiteY122" fmla="*/ 88163 h 4563360"/>
              <a:gd name="connsiteX123" fmla="*/ 3081192 w 6699988"/>
              <a:gd name="connsiteY123" fmla="*/ 55687 h 4563360"/>
              <a:gd name="connsiteX124" fmla="*/ 3137622 w 6699988"/>
              <a:gd name="connsiteY124" fmla="*/ 34363 h 4563360"/>
              <a:gd name="connsiteX125" fmla="*/ 3216083 w 6699988"/>
              <a:gd name="connsiteY125" fmla="*/ 15457 h 4563360"/>
              <a:gd name="connsiteX126" fmla="*/ 3254572 w 6699988"/>
              <a:gd name="connsiteY126" fmla="*/ 6182 h 4563360"/>
              <a:gd name="connsiteX127" fmla="*/ 3290045 w 6699988"/>
              <a:gd name="connsiteY127" fmla="*/ 3141 h 4563360"/>
              <a:gd name="connsiteX128" fmla="*/ 3316417 w 6699988"/>
              <a:gd name="connsiteY128" fmla="*/ 880 h 4563360"/>
              <a:gd name="connsiteX129" fmla="*/ 3326679 w 6699988"/>
              <a:gd name="connsiteY129" fmla="*/ 0 h 4563360"/>
              <a:gd name="connsiteX0" fmla="*/ 3326679 w 6699988"/>
              <a:gd name="connsiteY0" fmla="*/ 0 h 4563360"/>
              <a:gd name="connsiteX1" fmla="*/ 3336354 w 6699988"/>
              <a:gd name="connsiteY1" fmla="*/ 571 h 4563360"/>
              <a:gd name="connsiteX2" fmla="*/ 3445418 w 6699988"/>
              <a:gd name="connsiteY2" fmla="*/ 6182 h 4563360"/>
              <a:gd name="connsiteX3" fmla="*/ 3449995 w 6699988"/>
              <a:gd name="connsiteY3" fmla="*/ 7285 h 4563360"/>
              <a:gd name="connsiteX4" fmla="*/ 3706661 w 6699988"/>
              <a:gd name="connsiteY4" fmla="*/ 96727 h 4563360"/>
              <a:gd name="connsiteX5" fmla="*/ 3733246 w 6699988"/>
              <a:gd name="connsiteY5" fmla="*/ 115214 h 4563360"/>
              <a:gd name="connsiteX6" fmla="*/ 3814679 w 6699988"/>
              <a:gd name="connsiteY6" fmla="*/ 174997 h 4563360"/>
              <a:gd name="connsiteX7" fmla="*/ 3840377 w 6699988"/>
              <a:gd name="connsiteY7" fmla="*/ 200770 h 4563360"/>
              <a:gd name="connsiteX8" fmla="*/ 3906231 w 6699988"/>
              <a:gd name="connsiteY8" fmla="*/ 272176 h 4563360"/>
              <a:gd name="connsiteX9" fmla="*/ 3926893 w 6699988"/>
              <a:gd name="connsiteY9" fmla="*/ 302189 h 4563360"/>
              <a:gd name="connsiteX10" fmla="*/ 3977554 w 6699988"/>
              <a:gd name="connsiteY10" fmla="*/ 384107 h 4563360"/>
              <a:gd name="connsiteX11" fmla="*/ 3994126 w 6699988"/>
              <a:gd name="connsiteY11" fmla="*/ 421376 h 4563360"/>
              <a:gd name="connsiteX12" fmla="*/ 4026521 w 6699988"/>
              <a:gd name="connsiteY12" fmla="*/ 507103 h 4563360"/>
              <a:gd name="connsiteX13" fmla="*/ 4037589 w 6699988"/>
              <a:gd name="connsiteY13" fmla="*/ 554323 h 4563360"/>
              <a:gd name="connsiteX14" fmla="*/ 4050815 w 6699988"/>
              <a:gd name="connsiteY14" fmla="*/ 610753 h 4563360"/>
              <a:gd name="connsiteX15" fmla="*/ 4053909 w 6699988"/>
              <a:gd name="connsiteY15" fmla="*/ 652332 h 4563360"/>
              <a:gd name="connsiteX16" fmla="*/ 4055242 w 6699988"/>
              <a:gd name="connsiteY16" fmla="*/ 670245 h 4563360"/>
              <a:gd name="connsiteX17" fmla="*/ 4055914 w 6699988"/>
              <a:gd name="connsiteY17" fmla="*/ 713692 h 4563360"/>
              <a:gd name="connsiteX18" fmla="*/ 4049988 w 6699988"/>
              <a:gd name="connsiteY18" fmla="*/ 802426 h 4563360"/>
              <a:gd name="connsiteX19" fmla="*/ 4048698 w 6699988"/>
              <a:gd name="connsiteY19" fmla="*/ 808148 h 4563360"/>
              <a:gd name="connsiteX20" fmla="*/ 4617365 w 6699988"/>
              <a:gd name="connsiteY20" fmla="*/ 1690255 h 4563360"/>
              <a:gd name="connsiteX21" fmla="*/ 4707986 w 6699988"/>
              <a:gd name="connsiteY21" fmla="*/ 1707940 h 4563360"/>
              <a:gd name="connsiteX22" fmla="*/ 4717110 w 6699988"/>
              <a:gd name="connsiteY22" fmla="*/ 1709683 h 4563360"/>
              <a:gd name="connsiteX23" fmla="*/ 4739046 w 6699988"/>
              <a:gd name="connsiteY23" fmla="*/ 1717761 h 4563360"/>
              <a:gd name="connsiteX24" fmla="*/ 4744125 w 6699988"/>
              <a:gd name="connsiteY24" fmla="*/ 1719630 h 4563360"/>
              <a:gd name="connsiteX25" fmla="*/ 4784481 w 6699988"/>
              <a:gd name="connsiteY25" fmla="*/ 1732685 h 4563360"/>
              <a:gd name="connsiteX26" fmla="*/ 4816371 w 6699988"/>
              <a:gd name="connsiteY26" fmla="*/ 1751144 h 4563360"/>
              <a:gd name="connsiteX27" fmla="*/ 4861265 w 6699988"/>
              <a:gd name="connsiteY27" fmla="*/ 1774375 h 4563360"/>
              <a:gd name="connsiteX28" fmla="*/ 4878496 w 6699988"/>
              <a:gd name="connsiteY28" fmla="*/ 1786254 h 4563360"/>
              <a:gd name="connsiteX29" fmla="*/ 4882468 w 6699988"/>
              <a:gd name="connsiteY29" fmla="*/ 1789402 h 4563360"/>
              <a:gd name="connsiteX30" fmla="*/ 4919655 w 6699988"/>
              <a:gd name="connsiteY30" fmla="*/ 1818869 h 4563360"/>
              <a:gd name="connsiteX31" fmla="*/ 4944854 w 6699988"/>
              <a:gd name="connsiteY31" fmla="*/ 1838838 h 4563360"/>
              <a:gd name="connsiteX32" fmla="*/ 4966303 w 6699988"/>
              <a:gd name="connsiteY32" fmla="*/ 1860023 h 4563360"/>
              <a:gd name="connsiteX33" fmla="*/ 4975302 w 6699988"/>
              <a:gd name="connsiteY33" fmla="*/ 1870501 h 4563360"/>
              <a:gd name="connsiteX34" fmla="*/ 5000302 w 6699988"/>
              <a:gd name="connsiteY34" fmla="*/ 1899612 h 4563360"/>
              <a:gd name="connsiteX35" fmla="*/ 5015033 w 6699988"/>
              <a:gd name="connsiteY35" fmla="*/ 1916765 h 4563360"/>
              <a:gd name="connsiteX36" fmla="*/ 5032005 w 6699988"/>
              <a:gd name="connsiteY36" fmla="*/ 1939129 h 4563360"/>
              <a:gd name="connsiteX37" fmla="*/ 5053615 w 6699988"/>
              <a:gd name="connsiteY37" fmla="*/ 1977134 h 4563360"/>
              <a:gd name="connsiteX38" fmla="*/ 5061451 w 6699988"/>
              <a:gd name="connsiteY38" fmla="*/ 1990914 h 4563360"/>
              <a:gd name="connsiteX39" fmla="*/ 5079399 w 6699988"/>
              <a:gd name="connsiteY39" fmla="*/ 2022479 h 4563360"/>
              <a:gd name="connsiteX40" fmla="*/ 5092951 w 6699988"/>
              <a:gd name="connsiteY40" fmla="*/ 2058644 h 4563360"/>
              <a:gd name="connsiteX41" fmla="*/ 5111125 w 6699988"/>
              <a:gd name="connsiteY41" fmla="*/ 2113354 h 4563360"/>
              <a:gd name="connsiteX42" fmla="*/ 5111449 w 6699988"/>
              <a:gd name="connsiteY42" fmla="*/ 2114874 h 4563360"/>
              <a:gd name="connsiteX43" fmla="*/ 5995230 w 6699988"/>
              <a:gd name="connsiteY43" fmla="*/ 2489617 h 4563360"/>
              <a:gd name="connsiteX44" fmla="*/ 6387548 w 6699988"/>
              <a:gd name="connsiteY44" fmla="*/ 2499876 h 4563360"/>
              <a:gd name="connsiteX45" fmla="*/ 6655899 w 6699988"/>
              <a:gd name="connsiteY45" fmla="*/ 3187550 h 4563360"/>
              <a:gd name="connsiteX46" fmla="*/ 5968227 w 6699988"/>
              <a:gd name="connsiteY46" fmla="*/ 3455900 h 4563360"/>
              <a:gd name="connsiteX47" fmla="*/ 5694954 w 6699988"/>
              <a:gd name="connsiteY47" fmla="*/ 3174224 h 4563360"/>
              <a:gd name="connsiteX48" fmla="*/ 4897642 w 6699988"/>
              <a:gd name="connsiteY48" fmla="*/ 2738589 h 4563360"/>
              <a:gd name="connsiteX49" fmla="*/ 4954249 w 6699988"/>
              <a:gd name="connsiteY49" fmla="*/ 3670681 h 4563360"/>
              <a:gd name="connsiteX50" fmla="*/ 5109583 w 6699988"/>
              <a:gd name="connsiteY50" fmla="*/ 4031084 h 4563360"/>
              <a:gd name="connsiteX51" fmla="*/ 4598019 w 6699988"/>
              <a:gd name="connsiteY51" fmla="*/ 4563257 h 4563360"/>
              <a:gd name="connsiteX52" fmla="*/ 4065846 w 6699988"/>
              <a:gd name="connsiteY52" fmla="*/ 4051694 h 4563360"/>
              <a:gd name="connsiteX53" fmla="*/ 4206831 w 6699988"/>
              <a:gd name="connsiteY53" fmla="*/ 3685439 h 4563360"/>
              <a:gd name="connsiteX54" fmla="*/ 4226796 w 6699988"/>
              <a:gd name="connsiteY54" fmla="*/ 2744687 h 4563360"/>
              <a:gd name="connsiteX55" fmla="*/ 4105666 w 6699988"/>
              <a:gd name="connsiteY55" fmla="*/ 2633069 h 4563360"/>
              <a:gd name="connsiteX56" fmla="*/ 4093130 w 6699988"/>
              <a:gd name="connsiteY56" fmla="*/ 2616921 h 4563360"/>
              <a:gd name="connsiteX57" fmla="*/ 4041454 w 6699988"/>
              <a:gd name="connsiteY57" fmla="*/ 2537139 h 4563360"/>
              <a:gd name="connsiteX58" fmla="*/ 4027456 w 6699988"/>
              <a:gd name="connsiteY58" fmla="*/ 2509418 h 4563360"/>
              <a:gd name="connsiteX59" fmla="*/ 3995281 w 6699988"/>
              <a:gd name="connsiteY59" fmla="*/ 2422464 h 4563360"/>
              <a:gd name="connsiteX60" fmla="*/ 3986178 w 6699988"/>
              <a:gd name="connsiteY60" fmla="*/ 2390385 h 4563360"/>
              <a:gd name="connsiteX61" fmla="*/ 3978277 w 6699988"/>
              <a:gd name="connsiteY61" fmla="*/ 2348796 h 4563360"/>
              <a:gd name="connsiteX62" fmla="*/ 3972118 w 6699988"/>
              <a:gd name="connsiteY62" fmla="*/ 2276976 h 4563360"/>
              <a:gd name="connsiteX63" fmla="*/ 3972175 w 6699988"/>
              <a:gd name="connsiteY63" fmla="*/ 2276271 h 4563360"/>
              <a:gd name="connsiteX64" fmla="*/ 3980366 w 6699988"/>
              <a:gd name="connsiteY64" fmla="*/ 2169182 h 4563360"/>
              <a:gd name="connsiteX65" fmla="*/ 3349995 w 6699988"/>
              <a:gd name="connsiteY65" fmla="*/ 1418283 h 4563360"/>
              <a:gd name="connsiteX66" fmla="*/ 2719623 w 6699988"/>
              <a:gd name="connsiteY66" fmla="*/ 2169182 h 4563360"/>
              <a:gd name="connsiteX67" fmla="*/ 2727814 w 6699988"/>
              <a:gd name="connsiteY67" fmla="*/ 2276271 h 4563360"/>
              <a:gd name="connsiteX68" fmla="*/ 2727871 w 6699988"/>
              <a:gd name="connsiteY68" fmla="*/ 2276976 h 4563360"/>
              <a:gd name="connsiteX69" fmla="*/ 2721712 w 6699988"/>
              <a:gd name="connsiteY69" fmla="*/ 2348796 h 4563360"/>
              <a:gd name="connsiteX70" fmla="*/ 2713811 w 6699988"/>
              <a:gd name="connsiteY70" fmla="*/ 2390385 h 4563360"/>
              <a:gd name="connsiteX71" fmla="*/ 2704708 w 6699988"/>
              <a:gd name="connsiteY71" fmla="*/ 2422464 h 4563360"/>
              <a:gd name="connsiteX72" fmla="*/ 2672533 w 6699988"/>
              <a:gd name="connsiteY72" fmla="*/ 2509418 h 4563360"/>
              <a:gd name="connsiteX73" fmla="*/ 2658534 w 6699988"/>
              <a:gd name="connsiteY73" fmla="*/ 2537139 h 4563360"/>
              <a:gd name="connsiteX74" fmla="*/ 2606859 w 6699988"/>
              <a:gd name="connsiteY74" fmla="*/ 2616921 h 4563360"/>
              <a:gd name="connsiteX75" fmla="*/ 2594323 w 6699988"/>
              <a:gd name="connsiteY75" fmla="*/ 2633069 h 4563360"/>
              <a:gd name="connsiteX76" fmla="*/ 2473193 w 6699988"/>
              <a:gd name="connsiteY76" fmla="*/ 2744687 h 4563360"/>
              <a:gd name="connsiteX77" fmla="*/ 1802347 w 6699988"/>
              <a:gd name="connsiteY77" fmla="*/ 2738589 h 4563360"/>
              <a:gd name="connsiteX78" fmla="*/ 1005035 w 6699988"/>
              <a:gd name="connsiteY78" fmla="*/ 3174224 h 4563360"/>
              <a:gd name="connsiteX79" fmla="*/ 731762 w 6699988"/>
              <a:gd name="connsiteY79" fmla="*/ 3455900 h 4563360"/>
              <a:gd name="connsiteX80" fmla="*/ 44090 w 6699988"/>
              <a:gd name="connsiteY80" fmla="*/ 3187550 h 4563360"/>
              <a:gd name="connsiteX81" fmla="*/ 312441 w 6699988"/>
              <a:gd name="connsiteY81" fmla="*/ 2499876 h 4563360"/>
              <a:gd name="connsiteX82" fmla="*/ 704759 w 6699988"/>
              <a:gd name="connsiteY82" fmla="*/ 2489617 h 4563360"/>
              <a:gd name="connsiteX83" fmla="*/ 1588540 w 6699988"/>
              <a:gd name="connsiteY83" fmla="*/ 2114874 h 4563360"/>
              <a:gd name="connsiteX84" fmla="*/ 1588864 w 6699988"/>
              <a:gd name="connsiteY84" fmla="*/ 2113354 h 4563360"/>
              <a:gd name="connsiteX85" fmla="*/ 1607038 w 6699988"/>
              <a:gd name="connsiteY85" fmla="*/ 2058644 h 4563360"/>
              <a:gd name="connsiteX86" fmla="*/ 1620590 w 6699988"/>
              <a:gd name="connsiteY86" fmla="*/ 2022479 h 4563360"/>
              <a:gd name="connsiteX87" fmla="*/ 1638538 w 6699988"/>
              <a:gd name="connsiteY87" fmla="*/ 1990914 h 4563360"/>
              <a:gd name="connsiteX88" fmla="*/ 1646373 w 6699988"/>
              <a:gd name="connsiteY88" fmla="*/ 1977134 h 4563360"/>
              <a:gd name="connsiteX89" fmla="*/ 1667984 w 6699988"/>
              <a:gd name="connsiteY89" fmla="*/ 1939129 h 4563360"/>
              <a:gd name="connsiteX90" fmla="*/ 1684956 w 6699988"/>
              <a:gd name="connsiteY90" fmla="*/ 1916765 h 4563360"/>
              <a:gd name="connsiteX91" fmla="*/ 1699687 w 6699988"/>
              <a:gd name="connsiteY91" fmla="*/ 1899612 h 4563360"/>
              <a:gd name="connsiteX92" fmla="*/ 1724687 w 6699988"/>
              <a:gd name="connsiteY92" fmla="*/ 1870501 h 4563360"/>
              <a:gd name="connsiteX93" fmla="*/ 1733686 w 6699988"/>
              <a:gd name="connsiteY93" fmla="*/ 1860023 h 4563360"/>
              <a:gd name="connsiteX94" fmla="*/ 1755135 w 6699988"/>
              <a:gd name="connsiteY94" fmla="*/ 1838838 h 4563360"/>
              <a:gd name="connsiteX95" fmla="*/ 1780333 w 6699988"/>
              <a:gd name="connsiteY95" fmla="*/ 1818869 h 4563360"/>
              <a:gd name="connsiteX96" fmla="*/ 1817521 w 6699988"/>
              <a:gd name="connsiteY96" fmla="*/ 1789402 h 4563360"/>
              <a:gd name="connsiteX97" fmla="*/ 1821493 w 6699988"/>
              <a:gd name="connsiteY97" fmla="*/ 1786254 h 4563360"/>
              <a:gd name="connsiteX98" fmla="*/ 1838724 w 6699988"/>
              <a:gd name="connsiteY98" fmla="*/ 1774375 h 4563360"/>
              <a:gd name="connsiteX99" fmla="*/ 1883618 w 6699988"/>
              <a:gd name="connsiteY99" fmla="*/ 1751144 h 4563360"/>
              <a:gd name="connsiteX100" fmla="*/ 1915508 w 6699988"/>
              <a:gd name="connsiteY100" fmla="*/ 1732685 h 4563360"/>
              <a:gd name="connsiteX101" fmla="*/ 1955864 w 6699988"/>
              <a:gd name="connsiteY101" fmla="*/ 1719630 h 4563360"/>
              <a:gd name="connsiteX102" fmla="*/ 1960943 w 6699988"/>
              <a:gd name="connsiteY102" fmla="*/ 1717761 h 4563360"/>
              <a:gd name="connsiteX103" fmla="*/ 1982879 w 6699988"/>
              <a:gd name="connsiteY103" fmla="*/ 1709683 h 4563360"/>
              <a:gd name="connsiteX104" fmla="*/ 1992003 w 6699988"/>
              <a:gd name="connsiteY104" fmla="*/ 1707940 h 4563360"/>
              <a:gd name="connsiteX105" fmla="*/ 2082624 w 6699988"/>
              <a:gd name="connsiteY105" fmla="*/ 1690255 h 4563360"/>
              <a:gd name="connsiteX106" fmla="*/ 2651291 w 6699988"/>
              <a:gd name="connsiteY106" fmla="*/ 808148 h 4563360"/>
              <a:gd name="connsiteX107" fmla="*/ 2650001 w 6699988"/>
              <a:gd name="connsiteY107" fmla="*/ 802426 h 4563360"/>
              <a:gd name="connsiteX108" fmla="*/ 2644075 w 6699988"/>
              <a:gd name="connsiteY108" fmla="*/ 713690 h 4563360"/>
              <a:gd name="connsiteX109" fmla="*/ 2644747 w 6699988"/>
              <a:gd name="connsiteY109" fmla="*/ 670249 h 4563360"/>
              <a:gd name="connsiteX110" fmla="*/ 2646080 w 6699988"/>
              <a:gd name="connsiteY110" fmla="*/ 652330 h 4563360"/>
              <a:gd name="connsiteX111" fmla="*/ 2649174 w 6699988"/>
              <a:gd name="connsiteY111" fmla="*/ 610753 h 4563360"/>
              <a:gd name="connsiteX112" fmla="*/ 2661569 w 6699988"/>
              <a:gd name="connsiteY112" fmla="*/ 559314 h 4563360"/>
              <a:gd name="connsiteX113" fmla="*/ 2675350 w 6699988"/>
              <a:gd name="connsiteY113" fmla="*/ 502121 h 4563360"/>
              <a:gd name="connsiteX114" fmla="*/ 2704642 w 6699988"/>
              <a:gd name="connsiteY114" fmla="*/ 424605 h 4563360"/>
              <a:gd name="connsiteX115" fmla="*/ 2727026 w 6699988"/>
              <a:gd name="connsiteY115" fmla="*/ 376684 h 4563360"/>
              <a:gd name="connsiteX116" fmla="*/ 2771315 w 6699988"/>
              <a:gd name="connsiteY116" fmla="*/ 305068 h 4563360"/>
              <a:gd name="connsiteX117" fmla="*/ 2802113 w 6699988"/>
              <a:gd name="connsiteY117" fmla="*/ 263116 h 4563360"/>
              <a:gd name="connsiteX118" fmla="*/ 2857107 w 6699988"/>
              <a:gd name="connsiteY118" fmla="*/ 203485 h 4563360"/>
              <a:gd name="connsiteX119" fmla="*/ 2898487 w 6699988"/>
              <a:gd name="connsiteY119" fmla="*/ 165323 h 4563360"/>
              <a:gd name="connsiteX120" fmla="*/ 2960448 w 6699988"/>
              <a:gd name="connsiteY120" fmla="*/ 119835 h 4563360"/>
              <a:gd name="connsiteX121" fmla="*/ 3011662 w 6699988"/>
              <a:gd name="connsiteY121" fmla="*/ 88163 h 4563360"/>
              <a:gd name="connsiteX122" fmla="*/ 3081192 w 6699988"/>
              <a:gd name="connsiteY122" fmla="*/ 55687 h 4563360"/>
              <a:gd name="connsiteX123" fmla="*/ 3137622 w 6699988"/>
              <a:gd name="connsiteY123" fmla="*/ 34363 h 4563360"/>
              <a:gd name="connsiteX124" fmla="*/ 3216083 w 6699988"/>
              <a:gd name="connsiteY124" fmla="*/ 15457 h 4563360"/>
              <a:gd name="connsiteX125" fmla="*/ 3254572 w 6699988"/>
              <a:gd name="connsiteY125" fmla="*/ 6182 h 4563360"/>
              <a:gd name="connsiteX126" fmla="*/ 3290045 w 6699988"/>
              <a:gd name="connsiteY126" fmla="*/ 3141 h 4563360"/>
              <a:gd name="connsiteX127" fmla="*/ 3316417 w 6699988"/>
              <a:gd name="connsiteY127" fmla="*/ 880 h 4563360"/>
              <a:gd name="connsiteX128" fmla="*/ 3326679 w 6699988"/>
              <a:gd name="connsiteY128" fmla="*/ 0 h 4563360"/>
              <a:gd name="connsiteX0" fmla="*/ 3326679 w 6699988"/>
              <a:gd name="connsiteY0" fmla="*/ 0 h 4563360"/>
              <a:gd name="connsiteX1" fmla="*/ 3336354 w 6699988"/>
              <a:gd name="connsiteY1" fmla="*/ 571 h 4563360"/>
              <a:gd name="connsiteX2" fmla="*/ 3445418 w 6699988"/>
              <a:gd name="connsiteY2" fmla="*/ 6182 h 4563360"/>
              <a:gd name="connsiteX3" fmla="*/ 3449995 w 6699988"/>
              <a:gd name="connsiteY3" fmla="*/ 7285 h 4563360"/>
              <a:gd name="connsiteX4" fmla="*/ 3706661 w 6699988"/>
              <a:gd name="connsiteY4" fmla="*/ 96727 h 4563360"/>
              <a:gd name="connsiteX5" fmla="*/ 3733246 w 6699988"/>
              <a:gd name="connsiteY5" fmla="*/ 115214 h 4563360"/>
              <a:gd name="connsiteX6" fmla="*/ 3814679 w 6699988"/>
              <a:gd name="connsiteY6" fmla="*/ 174997 h 4563360"/>
              <a:gd name="connsiteX7" fmla="*/ 3840377 w 6699988"/>
              <a:gd name="connsiteY7" fmla="*/ 200770 h 4563360"/>
              <a:gd name="connsiteX8" fmla="*/ 3906231 w 6699988"/>
              <a:gd name="connsiteY8" fmla="*/ 272176 h 4563360"/>
              <a:gd name="connsiteX9" fmla="*/ 3926893 w 6699988"/>
              <a:gd name="connsiteY9" fmla="*/ 302189 h 4563360"/>
              <a:gd name="connsiteX10" fmla="*/ 3977554 w 6699988"/>
              <a:gd name="connsiteY10" fmla="*/ 384107 h 4563360"/>
              <a:gd name="connsiteX11" fmla="*/ 3994126 w 6699988"/>
              <a:gd name="connsiteY11" fmla="*/ 421376 h 4563360"/>
              <a:gd name="connsiteX12" fmla="*/ 4026521 w 6699988"/>
              <a:gd name="connsiteY12" fmla="*/ 507103 h 4563360"/>
              <a:gd name="connsiteX13" fmla="*/ 4037589 w 6699988"/>
              <a:gd name="connsiteY13" fmla="*/ 554323 h 4563360"/>
              <a:gd name="connsiteX14" fmla="*/ 4050815 w 6699988"/>
              <a:gd name="connsiteY14" fmla="*/ 610753 h 4563360"/>
              <a:gd name="connsiteX15" fmla="*/ 4053909 w 6699988"/>
              <a:gd name="connsiteY15" fmla="*/ 652332 h 4563360"/>
              <a:gd name="connsiteX16" fmla="*/ 4055242 w 6699988"/>
              <a:gd name="connsiteY16" fmla="*/ 670245 h 4563360"/>
              <a:gd name="connsiteX17" fmla="*/ 4055914 w 6699988"/>
              <a:gd name="connsiteY17" fmla="*/ 713692 h 4563360"/>
              <a:gd name="connsiteX18" fmla="*/ 4049988 w 6699988"/>
              <a:gd name="connsiteY18" fmla="*/ 802426 h 4563360"/>
              <a:gd name="connsiteX19" fmla="*/ 4048698 w 6699988"/>
              <a:gd name="connsiteY19" fmla="*/ 808148 h 4563360"/>
              <a:gd name="connsiteX20" fmla="*/ 4617365 w 6699988"/>
              <a:gd name="connsiteY20" fmla="*/ 1690255 h 4563360"/>
              <a:gd name="connsiteX21" fmla="*/ 4707986 w 6699988"/>
              <a:gd name="connsiteY21" fmla="*/ 1707940 h 4563360"/>
              <a:gd name="connsiteX22" fmla="*/ 4717110 w 6699988"/>
              <a:gd name="connsiteY22" fmla="*/ 1709683 h 4563360"/>
              <a:gd name="connsiteX23" fmla="*/ 4739046 w 6699988"/>
              <a:gd name="connsiteY23" fmla="*/ 1717761 h 4563360"/>
              <a:gd name="connsiteX24" fmla="*/ 4744125 w 6699988"/>
              <a:gd name="connsiteY24" fmla="*/ 1719630 h 4563360"/>
              <a:gd name="connsiteX25" fmla="*/ 4784481 w 6699988"/>
              <a:gd name="connsiteY25" fmla="*/ 1732685 h 4563360"/>
              <a:gd name="connsiteX26" fmla="*/ 4816371 w 6699988"/>
              <a:gd name="connsiteY26" fmla="*/ 1751144 h 4563360"/>
              <a:gd name="connsiteX27" fmla="*/ 4861265 w 6699988"/>
              <a:gd name="connsiteY27" fmla="*/ 1774375 h 4563360"/>
              <a:gd name="connsiteX28" fmla="*/ 4878496 w 6699988"/>
              <a:gd name="connsiteY28" fmla="*/ 1786254 h 4563360"/>
              <a:gd name="connsiteX29" fmla="*/ 4882468 w 6699988"/>
              <a:gd name="connsiteY29" fmla="*/ 1789402 h 4563360"/>
              <a:gd name="connsiteX30" fmla="*/ 4919655 w 6699988"/>
              <a:gd name="connsiteY30" fmla="*/ 1818869 h 4563360"/>
              <a:gd name="connsiteX31" fmla="*/ 4944854 w 6699988"/>
              <a:gd name="connsiteY31" fmla="*/ 1838838 h 4563360"/>
              <a:gd name="connsiteX32" fmla="*/ 4966303 w 6699988"/>
              <a:gd name="connsiteY32" fmla="*/ 1860023 h 4563360"/>
              <a:gd name="connsiteX33" fmla="*/ 4975302 w 6699988"/>
              <a:gd name="connsiteY33" fmla="*/ 1870501 h 4563360"/>
              <a:gd name="connsiteX34" fmla="*/ 5000302 w 6699988"/>
              <a:gd name="connsiteY34" fmla="*/ 1899612 h 4563360"/>
              <a:gd name="connsiteX35" fmla="*/ 5015033 w 6699988"/>
              <a:gd name="connsiteY35" fmla="*/ 1916765 h 4563360"/>
              <a:gd name="connsiteX36" fmla="*/ 5032005 w 6699988"/>
              <a:gd name="connsiteY36" fmla="*/ 1939129 h 4563360"/>
              <a:gd name="connsiteX37" fmla="*/ 5053615 w 6699988"/>
              <a:gd name="connsiteY37" fmla="*/ 1977134 h 4563360"/>
              <a:gd name="connsiteX38" fmla="*/ 5061451 w 6699988"/>
              <a:gd name="connsiteY38" fmla="*/ 1990914 h 4563360"/>
              <a:gd name="connsiteX39" fmla="*/ 5079399 w 6699988"/>
              <a:gd name="connsiteY39" fmla="*/ 2022479 h 4563360"/>
              <a:gd name="connsiteX40" fmla="*/ 5092951 w 6699988"/>
              <a:gd name="connsiteY40" fmla="*/ 2058644 h 4563360"/>
              <a:gd name="connsiteX41" fmla="*/ 5111125 w 6699988"/>
              <a:gd name="connsiteY41" fmla="*/ 2113354 h 4563360"/>
              <a:gd name="connsiteX42" fmla="*/ 5111449 w 6699988"/>
              <a:gd name="connsiteY42" fmla="*/ 2114874 h 4563360"/>
              <a:gd name="connsiteX43" fmla="*/ 5995230 w 6699988"/>
              <a:gd name="connsiteY43" fmla="*/ 2489617 h 4563360"/>
              <a:gd name="connsiteX44" fmla="*/ 6387548 w 6699988"/>
              <a:gd name="connsiteY44" fmla="*/ 2499876 h 4563360"/>
              <a:gd name="connsiteX45" fmla="*/ 6655899 w 6699988"/>
              <a:gd name="connsiteY45" fmla="*/ 3187550 h 4563360"/>
              <a:gd name="connsiteX46" fmla="*/ 5968227 w 6699988"/>
              <a:gd name="connsiteY46" fmla="*/ 3455900 h 4563360"/>
              <a:gd name="connsiteX47" fmla="*/ 5694954 w 6699988"/>
              <a:gd name="connsiteY47" fmla="*/ 3174224 h 4563360"/>
              <a:gd name="connsiteX48" fmla="*/ 4897642 w 6699988"/>
              <a:gd name="connsiteY48" fmla="*/ 2738589 h 4563360"/>
              <a:gd name="connsiteX49" fmla="*/ 4954249 w 6699988"/>
              <a:gd name="connsiteY49" fmla="*/ 3670681 h 4563360"/>
              <a:gd name="connsiteX50" fmla="*/ 5109583 w 6699988"/>
              <a:gd name="connsiteY50" fmla="*/ 4031084 h 4563360"/>
              <a:gd name="connsiteX51" fmla="*/ 4598019 w 6699988"/>
              <a:gd name="connsiteY51" fmla="*/ 4563257 h 4563360"/>
              <a:gd name="connsiteX52" fmla="*/ 4065846 w 6699988"/>
              <a:gd name="connsiteY52" fmla="*/ 4051694 h 4563360"/>
              <a:gd name="connsiteX53" fmla="*/ 4206831 w 6699988"/>
              <a:gd name="connsiteY53" fmla="*/ 3685439 h 4563360"/>
              <a:gd name="connsiteX54" fmla="*/ 4226796 w 6699988"/>
              <a:gd name="connsiteY54" fmla="*/ 2744687 h 4563360"/>
              <a:gd name="connsiteX55" fmla="*/ 4105666 w 6699988"/>
              <a:gd name="connsiteY55" fmla="*/ 2633069 h 4563360"/>
              <a:gd name="connsiteX56" fmla="*/ 4093130 w 6699988"/>
              <a:gd name="connsiteY56" fmla="*/ 2616921 h 4563360"/>
              <a:gd name="connsiteX57" fmla="*/ 4041454 w 6699988"/>
              <a:gd name="connsiteY57" fmla="*/ 2537139 h 4563360"/>
              <a:gd name="connsiteX58" fmla="*/ 4027456 w 6699988"/>
              <a:gd name="connsiteY58" fmla="*/ 2509418 h 4563360"/>
              <a:gd name="connsiteX59" fmla="*/ 3995281 w 6699988"/>
              <a:gd name="connsiteY59" fmla="*/ 2422464 h 4563360"/>
              <a:gd name="connsiteX60" fmla="*/ 3986178 w 6699988"/>
              <a:gd name="connsiteY60" fmla="*/ 2390385 h 4563360"/>
              <a:gd name="connsiteX61" fmla="*/ 3978277 w 6699988"/>
              <a:gd name="connsiteY61" fmla="*/ 2348796 h 4563360"/>
              <a:gd name="connsiteX62" fmla="*/ 3972118 w 6699988"/>
              <a:gd name="connsiteY62" fmla="*/ 2276976 h 4563360"/>
              <a:gd name="connsiteX63" fmla="*/ 3972175 w 6699988"/>
              <a:gd name="connsiteY63" fmla="*/ 2276271 h 4563360"/>
              <a:gd name="connsiteX64" fmla="*/ 3980366 w 6699988"/>
              <a:gd name="connsiteY64" fmla="*/ 2169182 h 4563360"/>
              <a:gd name="connsiteX65" fmla="*/ 3349995 w 6699988"/>
              <a:gd name="connsiteY65" fmla="*/ 1418283 h 4563360"/>
              <a:gd name="connsiteX66" fmla="*/ 2719623 w 6699988"/>
              <a:gd name="connsiteY66" fmla="*/ 2169182 h 4563360"/>
              <a:gd name="connsiteX67" fmla="*/ 2727814 w 6699988"/>
              <a:gd name="connsiteY67" fmla="*/ 2276271 h 4563360"/>
              <a:gd name="connsiteX68" fmla="*/ 2727871 w 6699988"/>
              <a:gd name="connsiteY68" fmla="*/ 2276976 h 4563360"/>
              <a:gd name="connsiteX69" fmla="*/ 2721712 w 6699988"/>
              <a:gd name="connsiteY69" fmla="*/ 2348796 h 4563360"/>
              <a:gd name="connsiteX70" fmla="*/ 2713811 w 6699988"/>
              <a:gd name="connsiteY70" fmla="*/ 2390385 h 4563360"/>
              <a:gd name="connsiteX71" fmla="*/ 2704708 w 6699988"/>
              <a:gd name="connsiteY71" fmla="*/ 2422464 h 4563360"/>
              <a:gd name="connsiteX72" fmla="*/ 2672533 w 6699988"/>
              <a:gd name="connsiteY72" fmla="*/ 2509418 h 4563360"/>
              <a:gd name="connsiteX73" fmla="*/ 2658534 w 6699988"/>
              <a:gd name="connsiteY73" fmla="*/ 2537139 h 4563360"/>
              <a:gd name="connsiteX74" fmla="*/ 2606859 w 6699988"/>
              <a:gd name="connsiteY74" fmla="*/ 2616921 h 4563360"/>
              <a:gd name="connsiteX75" fmla="*/ 2594323 w 6699988"/>
              <a:gd name="connsiteY75" fmla="*/ 2633069 h 4563360"/>
              <a:gd name="connsiteX76" fmla="*/ 2473193 w 6699988"/>
              <a:gd name="connsiteY76" fmla="*/ 2744687 h 4563360"/>
              <a:gd name="connsiteX77" fmla="*/ 1802347 w 6699988"/>
              <a:gd name="connsiteY77" fmla="*/ 2738589 h 4563360"/>
              <a:gd name="connsiteX78" fmla="*/ 731762 w 6699988"/>
              <a:gd name="connsiteY78" fmla="*/ 3455900 h 4563360"/>
              <a:gd name="connsiteX79" fmla="*/ 44090 w 6699988"/>
              <a:gd name="connsiteY79" fmla="*/ 3187550 h 4563360"/>
              <a:gd name="connsiteX80" fmla="*/ 312441 w 6699988"/>
              <a:gd name="connsiteY80" fmla="*/ 2499876 h 4563360"/>
              <a:gd name="connsiteX81" fmla="*/ 704759 w 6699988"/>
              <a:gd name="connsiteY81" fmla="*/ 2489617 h 4563360"/>
              <a:gd name="connsiteX82" fmla="*/ 1588540 w 6699988"/>
              <a:gd name="connsiteY82" fmla="*/ 2114874 h 4563360"/>
              <a:gd name="connsiteX83" fmla="*/ 1588864 w 6699988"/>
              <a:gd name="connsiteY83" fmla="*/ 2113354 h 4563360"/>
              <a:gd name="connsiteX84" fmla="*/ 1607038 w 6699988"/>
              <a:gd name="connsiteY84" fmla="*/ 2058644 h 4563360"/>
              <a:gd name="connsiteX85" fmla="*/ 1620590 w 6699988"/>
              <a:gd name="connsiteY85" fmla="*/ 2022479 h 4563360"/>
              <a:gd name="connsiteX86" fmla="*/ 1638538 w 6699988"/>
              <a:gd name="connsiteY86" fmla="*/ 1990914 h 4563360"/>
              <a:gd name="connsiteX87" fmla="*/ 1646373 w 6699988"/>
              <a:gd name="connsiteY87" fmla="*/ 1977134 h 4563360"/>
              <a:gd name="connsiteX88" fmla="*/ 1667984 w 6699988"/>
              <a:gd name="connsiteY88" fmla="*/ 1939129 h 4563360"/>
              <a:gd name="connsiteX89" fmla="*/ 1684956 w 6699988"/>
              <a:gd name="connsiteY89" fmla="*/ 1916765 h 4563360"/>
              <a:gd name="connsiteX90" fmla="*/ 1699687 w 6699988"/>
              <a:gd name="connsiteY90" fmla="*/ 1899612 h 4563360"/>
              <a:gd name="connsiteX91" fmla="*/ 1724687 w 6699988"/>
              <a:gd name="connsiteY91" fmla="*/ 1870501 h 4563360"/>
              <a:gd name="connsiteX92" fmla="*/ 1733686 w 6699988"/>
              <a:gd name="connsiteY92" fmla="*/ 1860023 h 4563360"/>
              <a:gd name="connsiteX93" fmla="*/ 1755135 w 6699988"/>
              <a:gd name="connsiteY93" fmla="*/ 1838838 h 4563360"/>
              <a:gd name="connsiteX94" fmla="*/ 1780333 w 6699988"/>
              <a:gd name="connsiteY94" fmla="*/ 1818869 h 4563360"/>
              <a:gd name="connsiteX95" fmla="*/ 1817521 w 6699988"/>
              <a:gd name="connsiteY95" fmla="*/ 1789402 h 4563360"/>
              <a:gd name="connsiteX96" fmla="*/ 1821493 w 6699988"/>
              <a:gd name="connsiteY96" fmla="*/ 1786254 h 4563360"/>
              <a:gd name="connsiteX97" fmla="*/ 1838724 w 6699988"/>
              <a:gd name="connsiteY97" fmla="*/ 1774375 h 4563360"/>
              <a:gd name="connsiteX98" fmla="*/ 1883618 w 6699988"/>
              <a:gd name="connsiteY98" fmla="*/ 1751144 h 4563360"/>
              <a:gd name="connsiteX99" fmla="*/ 1915508 w 6699988"/>
              <a:gd name="connsiteY99" fmla="*/ 1732685 h 4563360"/>
              <a:gd name="connsiteX100" fmla="*/ 1955864 w 6699988"/>
              <a:gd name="connsiteY100" fmla="*/ 1719630 h 4563360"/>
              <a:gd name="connsiteX101" fmla="*/ 1960943 w 6699988"/>
              <a:gd name="connsiteY101" fmla="*/ 1717761 h 4563360"/>
              <a:gd name="connsiteX102" fmla="*/ 1982879 w 6699988"/>
              <a:gd name="connsiteY102" fmla="*/ 1709683 h 4563360"/>
              <a:gd name="connsiteX103" fmla="*/ 1992003 w 6699988"/>
              <a:gd name="connsiteY103" fmla="*/ 1707940 h 4563360"/>
              <a:gd name="connsiteX104" fmla="*/ 2082624 w 6699988"/>
              <a:gd name="connsiteY104" fmla="*/ 1690255 h 4563360"/>
              <a:gd name="connsiteX105" fmla="*/ 2651291 w 6699988"/>
              <a:gd name="connsiteY105" fmla="*/ 808148 h 4563360"/>
              <a:gd name="connsiteX106" fmla="*/ 2650001 w 6699988"/>
              <a:gd name="connsiteY106" fmla="*/ 802426 h 4563360"/>
              <a:gd name="connsiteX107" fmla="*/ 2644075 w 6699988"/>
              <a:gd name="connsiteY107" fmla="*/ 713690 h 4563360"/>
              <a:gd name="connsiteX108" fmla="*/ 2644747 w 6699988"/>
              <a:gd name="connsiteY108" fmla="*/ 670249 h 4563360"/>
              <a:gd name="connsiteX109" fmla="*/ 2646080 w 6699988"/>
              <a:gd name="connsiteY109" fmla="*/ 652330 h 4563360"/>
              <a:gd name="connsiteX110" fmla="*/ 2649174 w 6699988"/>
              <a:gd name="connsiteY110" fmla="*/ 610753 h 4563360"/>
              <a:gd name="connsiteX111" fmla="*/ 2661569 w 6699988"/>
              <a:gd name="connsiteY111" fmla="*/ 559314 h 4563360"/>
              <a:gd name="connsiteX112" fmla="*/ 2675350 w 6699988"/>
              <a:gd name="connsiteY112" fmla="*/ 502121 h 4563360"/>
              <a:gd name="connsiteX113" fmla="*/ 2704642 w 6699988"/>
              <a:gd name="connsiteY113" fmla="*/ 424605 h 4563360"/>
              <a:gd name="connsiteX114" fmla="*/ 2727026 w 6699988"/>
              <a:gd name="connsiteY114" fmla="*/ 376684 h 4563360"/>
              <a:gd name="connsiteX115" fmla="*/ 2771315 w 6699988"/>
              <a:gd name="connsiteY115" fmla="*/ 305068 h 4563360"/>
              <a:gd name="connsiteX116" fmla="*/ 2802113 w 6699988"/>
              <a:gd name="connsiteY116" fmla="*/ 263116 h 4563360"/>
              <a:gd name="connsiteX117" fmla="*/ 2857107 w 6699988"/>
              <a:gd name="connsiteY117" fmla="*/ 203485 h 4563360"/>
              <a:gd name="connsiteX118" fmla="*/ 2898487 w 6699988"/>
              <a:gd name="connsiteY118" fmla="*/ 165323 h 4563360"/>
              <a:gd name="connsiteX119" fmla="*/ 2960448 w 6699988"/>
              <a:gd name="connsiteY119" fmla="*/ 119835 h 4563360"/>
              <a:gd name="connsiteX120" fmla="*/ 3011662 w 6699988"/>
              <a:gd name="connsiteY120" fmla="*/ 88163 h 4563360"/>
              <a:gd name="connsiteX121" fmla="*/ 3081192 w 6699988"/>
              <a:gd name="connsiteY121" fmla="*/ 55687 h 4563360"/>
              <a:gd name="connsiteX122" fmla="*/ 3137622 w 6699988"/>
              <a:gd name="connsiteY122" fmla="*/ 34363 h 4563360"/>
              <a:gd name="connsiteX123" fmla="*/ 3216083 w 6699988"/>
              <a:gd name="connsiteY123" fmla="*/ 15457 h 4563360"/>
              <a:gd name="connsiteX124" fmla="*/ 3254572 w 6699988"/>
              <a:gd name="connsiteY124" fmla="*/ 6182 h 4563360"/>
              <a:gd name="connsiteX125" fmla="*/ 3290045 w 6699988"/>
              <a:gd name="connsiteY125" fmla="*/ 3141 h 4563360"/>
              <a:gd name="connsiteX126" fmla="*/ 3316417 w 6699988"/>
              <a:gd name="connsiteY126" fmla="*/ 880 h 4563360"/>
              <a:gd name="connsiteX127" fmla="*/ 3326679 w 6699988"/>
              <a:gd name="connsiteY127" fmla="*/ 0 h 4563360"/>
              <a:gd name="connsiteX0" fmla="*/ 3325716 w 6699025"/>
              <a:gd name="connsiteY0" fmla="*/ 0 h 4563360"/>
              <a:gd name="connsiteX1" fmla="*/ 3335391 w 6699025"/>
              <a:gd name="connsiteY1" fmla="*/ 571 h 4563360"/>
              <a:gd name="connsiteX2" fmla="*/ 3444455 w 6699025"/>
              <a:gd name="connsiteY2" fmla="*/ 6182 h 4563360"/>
              <a:gd name="connsiteX3" fmla="*/ 3449032 w 6699025"/>
              <a:gd name="connsiteY3" fmla="*/ 7285 h 4563360"/>
              <a:gd name="connsiteX4" fmla="*/ 3705698 w 6699025"/>
              <a:gd name="connsiteY4" fmla="*/ 96727 h 4563360"/>
              <a:gd name="connsiteX5" fmla="*/ 3732283 w 6699025"/>
              <a:gd name="connsiteY5" fmla="*/ 115214 h 4563360"/>
              <a:gd name="connsiteX6" fmla="*/ 3813716 w 6699025"/>
              <a:gd name="connsiteY6" fmla="*/ 174997 h 4563360"/>
              <a:gd name="connsiteX7" fmla="*/ 3839414 w 6699025"/>
              <a:gd name="connsiteY7" fmla="*/ 200770 h 4563360"/>
              <a:gd name="connsiteX8" fmla="*/ 3905268 w 6699025"/>
              <a:gd name="connsiteY8" fmla="*/ 272176 h 4563360"/>
              <a:gd name="connsiteX9" fmla="*/ 3925930 w 6699025"/>
              <a:gd name="connsiteY9" fmla="*/ 302189 h 4563360"/>
              <a:gd name="connsiteX10" fmla="*/ 3976591 w 6699025"/>
              <a:gd name="connsiteY10" fmla="*/ 384107 h 4563360"/>
              <a:gd name="connsiteX11" fmla="*/ 3993163 w 6699025"/>
              <a:gd name="connsiteY11" fmla="*/ 421376 h 4563360"/>
              <a:gd name="connsiteX12" fmla="*/ 4025558 w 6699025"/>
              <a:gd name="connsiteY12" fmla="*/ 507103 h 4563360"/>
              <a:gd name="connsiteX13" fmla="*/ 4036626 w 6699025"/>
              <a:gd name="connsiteY13" fmla="*/ 554323 h 4563360"/>
              <a:gd name="connsiteX14" fmla="*/ 4049852 w 6699025"/>
              <a:gd name="connsiteY14" fmla="*/ 610753 h 4563360"/>
              <a:gd name="connsiteX15" fmla="*/ 4052946 w 6699025"/>
              <a:gd name="connsiteY15" fmla="*/ 652332 h 4563360"/>
              <a:gd name="connsiteX16" fmla="*/ 4054279 w 6699025"/>
              <a:gd name="connsiteY16" fmla="*/ 670245 h 4563360"/>
              <a:gd name="connsiteX17" fmla="*/ 4054951 w 6699025"/>
              <a:gd name="connsiteY17" fmla="*/ 713692 h 4563360"/>
              <a:gd name="connsiteX18" fmla="*/ 4049025 w 6699025"/>
              <a:gd name="connsiteY18" fmla="*/ 802426 h 4563360"/>
              <a:gd name="connsiteX19" fmla="*/ 4047735 w 6699025"/>
              <a:gd name="connsiteY19" fmla="*/ 808148 h 4563360"/>
              <a:gd name="connsiteX20" fmla="*/ 4616402 w 6699025"/>
              <a:gd name="connsiteY20" fmla="*/ 1690255 h 4563360"/>
              <a:gd name="connsiteX21" fmla="*/ 4707023 w 6699025"/>
              <a:gd name="connsiteY21" fmla="*/ 1707940 h 4563360"/>
              <a:gd name="connsiteX22" fmla="*/ 4716147 w 6699025"/>
              <a:gd name="connsiteY22" fmla="*/ 1709683 h 4563360"/>
              <a:gd name="connsiteX23" fmla="*/ 4738083 w 6699025"/>
              <a:gd name="connsiteY23" fmla="*/ 1717761 h 4563360"/>
              <a:gd name="connsiteX24" fmla="*/ 4743162 w 6699025"/>
              <a:gd name="connsiteY24" fmla="*/ 1719630 h 4563360"/>
              <a:gd name="connsiteX25" fmla="*/ 4783518 w 6699025"/>
              <a:gd name="connsiteY25" fmla="*/ 1732685 h 4563360"/>
              <a:gd name="connsiteX26" fmla="*/ 4815408 w 6699025"/>
              <a:gd name="connsiteY26" fmla="*/ 1751144 h 4563360"/>
              <a:gd name="connsiteX27" fmla="*/ 4860302 w 6699025"/>
              <a:gd name="connsiteY27" fmla="*/ 1774375 h 4563360"/>
              <a:gd name="connsiteX28" fmla="*/ 4877533 w 6699025"/>
              <a:gd name="connsiteY28" fmla="*/ 1786254 h 4563360"/>
              <a:gd name="connsiteX29" fmla="*/ 4881505 w 6699025"/>
              <a:gd name="connsiteY29" fmla="*/ 1789402 h 4563360"/>
              <a:gd name="connsiteX30" fmla="*/ 4918692 w 6699025"/>
              <a:gd name="connsiteY30" fmla="*/ 1818869 h 4563360"/>
              <a:gd name="connsiteX31" fmla="*/ 4943891 w 6699025"/>
              <a:gd name="connsiteY31" fmla="*/ 1838838 h 4563360"/>
              <a:gd name="connsiteX32" fmla="*/ 4965340 w 6699025"/>
              <a:gd name="connsiteY32" fmla="*/ 1860023 h 4563360"/>
              <a:gd name="connsiteX33" fmla="*/ 4974339 w 6699025"/>
              <a:gd name="connsiteY33" fmla="*/ 1870501 h 4563360"/>
              <a:gd name="connsiteX34" fmla="*/ 4999339 w 6699025"/>
              <a:gd name="connsiteY34" fmla="*/ 1899612 h 4563360"/>
              <a:gd name="connsiteX35" fmla="*/ 5014070 w 6699025"/>
              <a:gd name="connsiteY35" fmla="*/ 1916765 h 4563360"/>
              <a:gd name="connsiteX36" fmla="*/ 5031042 w 6699025"/>
              <a:gd name="connsiteY36" fmla="*/ 1939129 h 4563360"/>
              <a:gd name="connsiteX37" fmla="*/ 5052652 w 6699025"/>
              <a:gd name="connsiteY37" fmla="*/ 1977134 h 4563360"/>
              <a:gd name="connsiteX38" fmla="*/ 5060488 w 6699025"/>
              <a:gd name="connsiteY38" fmla="*/ 1990914 h 4563360"/>
              <a:gd name="connsiteX39" fmla="*/ 5078436 w 6699025"/>
              <a:gd name="connsiteY39" fmla="*/ 2022479 h 4563360"/>
              <a:gd name="connsiteX40" fmla="*/ 5091988 w 6699025"/>
              <a:gd name="connsiteY40" fmla="*/ 2058644 h 4563360"/>
              <a:gd name="connsiteX41" fmla="*/ 5110162 w 6699025"/>
              <a:gd name="connsiteY41" fmla="*/ 2113354 h 4563360"/>
              <a:gd name="connsiteX42" fmla="*/ 5110486 w 6699025"/>
              <a:gd name="connsiteY42" fmla="*/ 2114874 h 4563360"/>
              <a:gd name="connsiteX43" fmla="*/ 5994267 w 6699025"/>
              <a:gd name="connsiteY43" fmla="*/ 2489617 h 4563360"/>
              <a:gd name="connsiteX44" fmla="*/ 6386585 w 6699025"/>
              <a:gd name="connsiteY44" fmla="*/ 2499876 h 4563360"/>
              <a:gd name="connsiteX45" fmla="*/ 6654936 w 6699025"/>
              <a:gd name="connsiteY45" fmla="*/ 3187550 h 4563360"/>
              <a:gd name="connsiteX46" fmla="*/ 5967264 w 6699025"/>
              <a:gd name="connsiteY46" fmla="*/ 3455900 h 4563360"/>
              <a:gd name="connsiteX47" fmla="*/ 5693991 w 6699025"/>
              <a:gd name="connsiteY47" fmla="*/ 3174224 h 4563360"/>
              <a:gd name="connsiteX48" fmla="*/ 4896679 w 6699025"/>
              <a:gd name="connsiteY48" fmla="*/ 2738589 h 4563360"/>
              <a:gd name="connsiteX49" fmla="*/ 4953286 w 6699025"/>
              <a:gd name="connsiteY49" fmla="*/ 3670681 h 4563360"/>
              <a:gd name="connsiteX50" fmla="*/ 5108620 w 6699025"/>
              <a:gd name="connsiteY50" fmla="*/ 4031084 h 4563360"/>
              <a:gd name="connsiteX51" fmla="*/ 4597056 w 6699025"/>
              <a:gd name="connsiteY51" fmla="*/ 4563257 h 4563360"/>
              <a:gd name="connsiteX52" fmla="*/ 4064883 w 6699025"/>
              <a:gd name="connsiteY52" fmla="*/ 4051694 h 4563360"/>
              <a:gd name="connsiteX53" fmla="*/ 4205868 w 6699025"/>
              <a:gd name="connsiteY53" fmla="*/ 3685439 h 4563360"/>
              <a:gd name="connsiteX54" fmla="*/ 4225833 w 6699025"/>
              <a:gd name="connsiteY54" fmla="*/ 2744687 h 4563360"/>
              <a:gd name="connsiteX55" fmla="*/ 4104703 w 6699025"/>
              <a:gd name="connsiteY55" fmla="*/ 2633069 h 4563360"/>
              <a:gd name="connsiteX56" fmla="*/ 4092167 w 6699025"/>
              <a:gd name="connsiteY56" fmla="*/ 2616921 h 4563360"/>
              <a:gd name="connsiteX57" fmla="*/ 4040491 w 6699025"/>
              <a:gd name="connsiteY57" fmla="*/ 2537139 h 4563360"/>
              <a:gd name="connsiteX58" fmla="*/ 4026493 w 6699025"/>
              <a:gd name="connsiteY58" fmla="*/ 2509418 h 4563360"/>
              <a:gd name="connsiteX59" fmla="*/ 3994318 w 6699025"/>
              <a:gd name="connsiteY59" fmla="*/ 2422464 h 4563360"/>
              <a:gd name="connsiteX60" fmla="*/ 3985215 w 6699025"/>
              <a:gd name="connsiteY60" fmla="*/ 2390385 h 4563360"/>
              <a:gd name="connsiteX61" fmla="*/ 3977314 w 6699025"/>
              <a:gd name="connsiteY61" fmla="*/ 2348796 h 4563360"/>
              <a:gd name="connsiteX62" fmla="*/ 3971155 w 6699025"/>
              <a:gd name="connsiteY62" fmla="*/ 2276976 h 4563360"/>
              <a:gd name="connsiteX63" fmla="*/ 3971212 w 6699025"/>
              <a:gd name="connsiteY63" fmla="*/ 2276271 h 4563360"/>
              <a:gd name="connsiteX64" fmla="*/ 3979403 w 6699025"/>
              <a:gd name="connsiteY64" fmla="*/ 2169182 h 4563360"/>
              <a:gd name="connsiteX65" fmla="*/ 3349032 w 6699025"/>
              <a:gd name="connsiteY65" fmla="*/ 1418283 h 4563360"/>
              <a:gd name="connsiteX66" fmla="*/ 2718660 w 6699025"/>
              <a:gd name="connsiteY66" fmla="*/ 2169182 h 4563360"/>
              <a:gd name="connsiteX67" fmla="*/ 2726851 w 6699025"/>
              <a:gd name="connsiteY67" fmla="*/ 2276271 h 4563360"/>
              <a:gd name="connsiteX68" fmla="*/ 2726908 w 6699025"/>
              <a:gd name="connsiteY68" fmla="*/ 2276976 h 4563360"/>
              <a:gd name="connsiteX69" fmla="*/ 2720749 w 6699025"/>
              <a:gd name="connsiteY69" fmla="*/ 2348796 h 4563360"/>
              <a:gd name="connsiteX70" fmla="*/ 2712848 w 6699025"/>
              <a:gd name="connsiteY70" fmla="*/ 2390385 h 4563360"/>
              <a:gd name="connsiteX71" fmla="*/ 2703745 w 6699025"/>
              <a:gd name="connsiteY71" fmla="*/ 2422464 h 4563360"/>
              <a:gd name="connsiteX72" fmla="*/ 2671570 w 6699025"/>
              <a:gd name="connsiteY72" fmla="*/ 2509418 h 4563360"/>
              <a:gd name="connsiteX73" fmla="*/ 2657571 w 6699025"/>
              <a:gd name="connsiteY73" fmla="*/ 2537139 h 4563360"/>
              <a:gd name="connsiteX74" fmla="*/ 2605896 w 6699025"/>
              <a:gd name="connsiteY74" fmla="*/ 2616921 h 4563360"/>
              <a:gd name="connsiteX75" fmla="*/ 2593360 w 6699025"/>
              <a:gd name="connsiteY75" fmla="*/ 2633069 h 4563360"/>
              <a:gd name="connsiteX76" fmla="*/ 2472230 w 6699025"/>
              <a:gd name="connsiteY76" fmla="*/ 2744687 h 4563360"/>
              <a:gd name="connsiteX77" fmla="*/ 1801384 w 6699025"/>
              <a:gd name="connsiteY77" fmla="*/ 2738589 h 4563360"/>
              <a:gd name="connsiteX78" fmla="*/ 730799 w 6699025"/>
              <a:gd name="connsiteY78" fmla="*/ 3455900 h 4563360"/>
              <a:gd name="connsiteX79" fmla="*/ 43127 w 6699025"/>
              <a:gd name="connsiteY79" fmla="*/ 3187550 h 4563360"/>
              <a:gd name="connsiteX80" fmla="*/ 311478 w 6699025"/>
              <a:gd name="connsiteY80" fmla="*/ 2499876 h 4563360"/>
              <a:gd name="connsiteX81" fmla="*/ 1587577 w 6699025"/>
              <a:gd name="connsiteY81" fmla="*/ 2114874 h 4563360"/>
              <a:gd name="connsiteX82" fmla="*/ 1587901 w 6699025"/>
              <a:gd name="connsiteY82" fmla="*/ 2113354 h 4563360"/>
              <a:gd name="connsiteX83" fmla="*/ 1606075 w 6699025"/>
              <a:gd name="connsiteY83" fmla="*/ 2058644 h 4563360"/>
              <a:gd name="connsiteX84" fmla="*/ 1619627 w 6699025"/>
              <a:gd name="connsiteY84" fmla="*/ 2022479 h 4563360"/>
              <a:gd name="connsiteX85" fmla="*/ 1637575 w 6699025"/>
              <a:gd name="connsiteY85" fmla="*/ 1990914 h 4563360"/>
              <a:gd name="connsiteX86" fmla="*/ 1645410 w 6699025"/>
              <a:gd name="connsiteY86" fmla="*/ 1977134 h 4563360"/>
              <a:gd name="connsiteX87" fmla="*/ 1667021 w 6699025"/>
              <a:gd name="connsiteY87" fmla="*/ 1939129 h 4563360"/>
              <a:gd name="connsiteX88" fmla="*/ 1683993 w 6699025"/>
              <a:gd name="connsiteY88" fmla="*/ 1916765 h 4563360"/>
              <a:gd name="connsiteX89" fmla="*/ 1698724 w 6699025"/>
              <a:gd name="connsiteY89" fmla="*/ 1899612 h 4563360"/>
              <a:gd name="connsiteX90" fmla="*/ 1723724 w 6699025"/>
              <a:gd name="connsiteY90" fmla="*/ 1870501 h 4563360"/>
              <a:gd name="connsiteX91" fmla="*/ 1732723 w 6699025"/>
              <a:gd name="connsiteY91" fmla="*/ 1860023 h 4563360"/>
              <a:gd name="connsiteX92" fmla="*/ 1754172 w 6699025"/>
              <a:gd name="connsiteY92" fmla="*/ 1838838 h 4563360"/>
              <a:gd name="connsiteX93" fmla="*/ 1779370 w 6699025"/>
              <a:gd name="connsiteY93" fmla="*/ 1818869 h 4563360"/>
              <a:gd name="connsiteX94" fmla="*/ 1816558 w 6699025"/>
              <a:gd name="connsiteY94" fmla="*/ 1789402 h 4563360"/>
              <a:gd name="connsiteX95" fmla="*/ 1820530 w 6699025"/>
              <a:gd name="connsiteY95" fmla="*/ 1786254 h 4563360"/>
              <a:gd name="connsiteX96" fmla="*/ 1837761 w 6699025"/>
              <a:gd name="connsiteY96" fmla="*/ 1774375 h 4563360"/>
              <a:gd name="connsiteX97" fmla="*/ 1882655 w 6699025"/>
              <a:gd name="connsiteY97" fmla="*/ 1751144 h 4563360"/>
              <a:gd name="connsiteX98" fmla="*/ 1914545 w 6699025"/>
              <a:gd name="connsiteY98" fmla="*/ 1732685 h 4563360"/>
              <a:gd name="connsiteX99" fmla="*/ 1954901 w 6699025"/>
              <a:gd name="connsiteY99" fmla="*/ 1719630 h 4563360"/>
              <a:gd name="connsiteX100" fmla="*/ 1959980 w 6699025"/>
              <a:gd name="connsiteY100" fmla="*/ 1717761 h 4563360"/>
              <a:gd name="connsiteX101" fmla="*/ 1981916 w 6699025"/>
              <a:gd name="connsiteY101" fmla="*/ 1709683 h 4563360"/>
              <a:gd name="connsiteX102" fmla="*/ 1991040 w 6699025"/>
              <a:gd name="connsiteY102" fmla="*/ 1707940 h 4563360"/>
              <a:gd name="connsiteX103" fmla="*/ 2081661 w 6699025"/>
              <a:gd name="connsiteY103" fmla="*/ 1690255 h 4563360"/>
              <a:gd name="connsiteX104" fmla="*/ 2650328 w 6699025"/>
              <a:gd name="connsiteY104" fmla="*/ 808148 h 4563360"/>
              <a:gd name="connsiteX105" fmla="*/ 2649038 w 6699025"/>
              <a:gd name="connsiteY105" fmla="*/ 802426 h 4563360"/>
              <a:gd name="connsiteX106" fmla="*/ 2643112 w 6699025"/>
              <a:gd name="connsiteY106" fmla="*/ 713690 h 4563360"/>
              <a:gd name="connsiteX107" fmla="*/ 2643784 w 6699025"/>
              <a:gd name="connsiteY107" fmla="*/ 670249 h 4563360"/>
              <a:gd name="connsiteX108" fmla="*/ 2645117 w 6699025"/>
              <a:gd name="connsiteY108" fmla="*/ 652330 h 4563360"/>
              <a:gd name="connsiteX109" fmla="*/ 2648211 w 6699025"/>
              <a:gd name="connsiteY109" fmla="*/ 610753 h 4563360"/>
              <a:gd name="connsiteX110" fmla="*/ 2660606 w 6699025"/>
              <a:gd name="connsiteY110" fmla="*/ 559314 h 4563360"/>
              <a:gd name="connsiteX111" fmla="*/ 2674387 w 6699025"/>
              <a:gd name="connsiteY111" fmla="*/ 502121 h 4563360"/>
              <a:gd name="connsiteX112" fmla="*/ 2703679 w 6699025"/>
              <a:gd name="connsiteY112" fmla="*/ 424605 h 4563360"/>
              <a:gd name="connsiteX113" fmla="*/ 2726063 w 6699025"/>
              <a:gd name="connsiteY113" fmla="*/ 376684 h 4563360"/>
              <a:gd name="connsiteX114" fmla="*/ 2770352 w 6699025"/>
              <a:gd name="connsiteY114" fmla="*/ 305068 h 4563360"/>
              <a:gd name="connsiteX115" fmla="*/ 2801150 w 6699025"/>
              <a:gd name="connsiteY115" fmla="*/ 263116 h 4563360"/>
              <a:gd name="connsiteX116" fmla="*/ 2856144 w 6699025"/>
              <a:gd name="connsiteY116" fmla="*/ 203485 h 4563360"/>
              <a:gd name="connsiteX117" fmla="*/ 2897524 w 6699025"/>
              <a:gd name="connsiteY117" fmla="*/ 165323 h 4563360"/>
              <a:gd name="connsiteX118" fmla="*/ 2959485 w 6699025"/>
              <a:gd name="connsiteY118" fmla="*/ 119835 h 4563360"/>
              <a:gd name="connsiteX119" fmla="*/ 3010699 w 6699025"/>
              <a:gd name="connsiteY119" fmla="*/ 88163 h 4563360"/>
              <a:gd name="connsiteX120" fmla="*/ 3080229 w 6699025"/>
              <a:gd name="connsiteY120" fmla="*/ 55687 h 4563360"/>
              <a:gd name="connsiteX121" fmla="*/ 3136659 w 6699025"/>
              <a:gd name="connsiteY121" fmla="*/ 34363 h 4563360"/>
              <a:gd name="connsiteX122" fmla="*/ 3215120 w 6699025"/>
              <a:gd name="connsiteY122" fmla="*/ 15457 h 4563360"/>
              <a:gd name="connsiteX123" fmla="*/ 3253609 w 6699025"/>
              <a:gd name="connsiteY123" fmla="*/ 6182 h 4563360"/>
              <a:gd name="connsiteX124" fmla="*/ 3289082 w 6699025"/>
              <a:gd name="connsiteY124" fmla="*/ 3141 h 4563360"/>
              <a:gd name="connsiteX125" fmla="*/ 3315454 w 6699025"/>
              <a:gd name="connsiteY125" fmla="*/ 880 h 4563360"/>
              <a:gd name="connsiteX126" fmla="*/ 3325716 w 6699025"/>
              <a:gd name="connsiteY126" fmla="*/ 0 h 4563360"/>
              <a:gd name="connsiteX0" fmla="*/ 3306275 w 6679584"/>
              <a:gd name="connsiteY0" fmla="*/ 0 h 4563360"/>
              <a:gd name="connsiteX1" fmla="*/ 3315950 w 6679584"/>
              <a:gd name="connsiteY1" fmla="*/ 571 h 4563360"/>
              <a:gd name="connsiteX2" fmla="*/ 3425014 w 6679584"/>
              <a:gd name="connsiteY2" fmla="*/ 6182 h 4563360"/>
              <a:gd name="connsiteX3" fmla="*/ 3429591 w 6679584"/>
              <a:gd name="connsiteY3" fmla="*/ 7285 h 4563360"/>
              <a:gd name="connsiteX4" fmla="*/ 3686257 w 6679584"/>
              <a:gd name="connsiteY4" fmla="*/ 96727 h 4563360"/>
              <a:gd name="connsiteX5" fmla="*/ 3712842 w 6679584"/>
              <a:gd name="connsiteY5" fmla="*/ 115214 h 4563360"/>
              <a:gd name="connsiteX6" fmla="*/ 3794275 w 6679584"/>
              <a:gd name="connsiteY6" fmla="*/ 174997 h 4563360"/>
              <a:gd name="connsiteX7" fmla="*/ 3819973 w 6679584"/>
              <a:gd name="connsiteY7" fmla="*/ 200770 h 4563360"/>
              <a:gd name="connsiteX8" fmla="*/ 3885827 w 6679584"/>
              <a:gd name="connsiteY8" fmla="*/ 272176 h 4563360"/>
              <a:gd name="connsiteX9" fmla="*/ 3906489 w 6679584"/>
              <a:gd name="connsiteY9" fmla="*/ 302189 h 4563360"/>
              <a:gd name="connsiteX10" fmla="*/ 3957150 w 6679584"/>
              <a:gd name="connsiteY10" fmla="*/ 384107 h 4563360"/>
              <a:gd name="connsiteX11" fmla="*/ 3973722 w 6679584"/>
              <a:gd name="connsiteY11" fmla="*/ 421376 h 4563360"/>
              <a:gd name="connsiteX12" fmla="*/ 4006117 w 6679584"/>
              <a:gd name="connsiteY12" fmla="*/ 507103 h 4563360"/>
              <a:gd name="connsiteX13" fmla="*/ 4017185 w 6679584"/>
              <a:gd name="connsiteY13" fmla="*/ 554323 h 4563360"/>
              <a:gd name="connsiteX14" fmla="*/ 4030411 w 6679584"/>
              <a:gd name="connsiteY14" fmla="*/ 610753 h 4563360"/>
              <a:gd name="connsiteX15" fmla="*/ 4033505 w 6679584"/>
              <a:gd name="connsiteY15" fmla="*/ 652332 h 4563360"/>
              <a:gd name="connsiteX16" fmla="*/ 4034838 w 6679584"/>
              <a:gd name="connsiteY16" fmla="*/ 670245 h 4563360"/>
              <a:gd name="connsiteX17" fmla="*/ 4035510 w 6679584"/>
              <a:gd name="connsiteY17" fmla="*/ 713692 h 4563360"/>
              <a:gd name="connsiteX18" fmla="*/ 4029584 w 6679584"/>
              <a:gd name="connsiteY18" fmla="*/ 802426 h 4563360"/>
              <a:gd name="connsiteX19" fmla="*/ 4028294 w 6679584"/>
              <a:gd name="connsiteY19" fmla="*/ 808148 h 4563360"/>
              <a:gd name="connsiteX20" fmla="*/ 4596961 w 6679584"/>
              <a:gd name="connsiteY20" fmla="*/ 1690255 h 4563360"/>
              <a:gd name="connsiteX21" fmla="*/ 4687582 w 6679584"/>
              <a:gd name="connsiteY21" fmla="*/ 1707940 h 4563360"/>
              <a:gd name="connsiteX22" fmla="*/ 4696706 w 6679584"/>
              <a:gd name="connsiteY22" fmla="*/ 1709683 h 4563360"/>
              <a:gd name="connsiteX23" fmla="*/ 4718642 w 6679584"/>
              <a:gd name="connsiteY23" fmla="*/ 1717761 h 4563360"/>
              <a:gd name="connsiteX24" fmla="*/ 4723721 w 6679584"/>
              <a:gd name="connsiteY24" fmla="*/ 1719630 h 4563360"/>
              <a:gd name="connsiteX25" fmla="*/ 4764077 w 6679584"/>
              <a:gd name="connsiteY25" fmla="*/ 1732685 h 4563360"/>
              <a:gd name="connsiteX26" fmla="*/ 4795967 w 6679584"/>
              <a:gd name="connsiteY26" fmla="*/ 1751144 h 4563360"/>
              <a:gd name="connsiteX27" fmla="*/ 4840861 w 6679584"/>
              <a:gd name="connsiteY27" fmla="*/ 1774375 h 4563360"/>
              <a:gd name="connsiteX28" fmla="*/ 4858092 w 6679584"/>
              <a:gd name="connsiteY28" fmla="*/ 1786254 h 4563360"/>
              <a:gd name="connsiteX29" fmla="*/ 4862064 w 6679584"/>
              <a:gd name="connsiteY29" fmla="*/ 1789402 h 4563360"/>
              <a:gd name="connsiteX30" fmla="*/ 4899251 w 6679584"/>
              <a:gd name="connsiteY30" fmla="*/ 1818869 h 4563360"/>
              <a:gd name="connsiteX31" fmla="*/ 4924450 w 6679584"/>
              <a:gd name="connsiteY31" fmla="*/ 1838838 h 4563360"/>
              <a:gd name="connsiteX32" fmla="*/ 4945899 w 6679584"/>
              <a:gd name="connsiteY32" fmla="*/ 1860023 h 4563360"/>
              <a:gd name="connsiteX33" fmla="*/ 4954898 w 6679584"/>
              <a:gd name="connsiteY33" fmla="*/ 1870501 h 4563360"/>
              <a:gd name="connsiteX34" fmla="*/ 4979898 w 6679584"/>
              <a:gd name="connsiteY34" fmla="*/ 1899612 h 4563360"/>
              <a:gd name="connsiteX35" fmla="*/ 4994629 w 6679584"/>
              <a:gd name="connsiteY35" fmla="*/ 1916765 h 4563360"/>
              <a:gd name="connsiteX36" fmla="*/ 5011601 w 6679584"/>
              <a:gd name="connsiteY36" fmla="*/ 1939129 h 4563360"/>
              <a:gd name="connsiteX37" fmla="*/ 5033211 w 6679584"/>
              <a:gd name="connsiteY37" fmla="*/ 1977134 h 4563360"/>
              <a:gd name="connsiteX38" fmla="*/ 5041047 w 6679584"/>
              <a:gd name="connsiteY38" fmla="*/ 1990914 h 4563360"/>
              <a:gd name="connsiteX39" fmla="*/ 5058995 w 6679584"/>
              <a:gd name="connsiteY39" fmla="*/ 2022479 h 4563360"/>
              <a:gd name="connsiteX40" fmla="*/ 5072547 w 6679584"/>
              <a:gd name="connsiteY40" fmla="*/ 2058644 h 4563360"/>
              <a:gd name="connsiteX41" fmla="*/ 5090721 w 6679584"/>
              <a:gd name="connsiteY41" fmla="*/ 2113354 h 4563360"/>
              <a:gd name="connsiteX42" fmla="*/ 5091045 w 6679584"/>
              <a:gd name="connsiteY42" fmla="*/ 2114874 h 4563360"/>
              <a:gd name="connsiteX43" fmla="*/ 5974826 w 6679584"/>
              <a:gd name="connsiteY43" fmla="*/ 2489617 h 4563360"/>
              <a:gd name="connsiteX44" fmla="*/ 6367144 w 6679584"/>
              <a:gd name="connsiteY44" fmla="*/ 2499876 h 4563360"/>
              <a:gd name="connsiteX45" fmla="*/ 6635495 w 6679584"/>
              <a:gd name="connsiteY45" fmla="*/ 3187550 h 4563360"/>
              <a:gd name="connsiteX46" fmla="*/ 5947823 w 6679584"/>
              <a:gd name="connsiteY46" fmla="*/ 3455900 h 4563360"/>
              <a:gd name="connsiteX47" fmla="*/ 5674550 w 6679584"/>
              <a:gd name="connsiteY47" fmla="*/ 3174224 h 4563360"/>
              <a:gd name="connsiteX48" fmla="*/ 4877238 w 6679584"/>
              <a:gd name="connsiteY48" fmla="*/ 2738589 h 4563360"/>
              <a:gd name="connsiteX49" fmla="*/ 4933845 w 6679584"/>
              <a:gd name="connsiteY49" fmla="*/ 3670681 h 4563360"/>
              <a:gd name="connsiteX50" fmla="*/ 5089179 w 6679584"/>
              <a:gd name="connsiteY50" fmla="*/ 4031084 h 4563360"/>
              <a:gd name="connsiteX51" fmla="*/ 4577615 w 6679584"/>
              <a:gd name="connsiteY51" fmla="*/ 4563257 h 4563360"/>
              <a:gd name="connsiteX52" fmla="*/ 4045442 w 6679584"/>
              <a:gd name="connsiteY52" fmla="*/ 4051694 h 4563360"/>
              <a:gd name="connsiteX53" fmla="*/ 4186427 w 6679584"/>
              <a:gd name="connsiteY53" fmla="*/ 3685439 h 4563360"/>
              <a:gd name="connsiteX54" fmla="*/ 4206392 w 6679584"/>
              <a:gd name="connsiteY54" fmla="*/ 2744687 h 4563360"/>
              <a:gd name="connsiteX55" fmla="*/ 4085262 w 6679584"/>
              <a:gd name="connsiteY55" fmla="*/ 2633069 h 4563360"/>
              <a:gd name="connsiteX56" fmla="*/ 4072726 w 6679584"/>
              <a:gd name="connsiteY56" fmla="*/ 2616921 h 4563360"/>
              <a:gd name="connsiteX57" fmla="*/ 4021050 w 6679584"/>
              <a:gd name="connsiteY57" fmla="*/ 2537139 h 4563360"/>
              <a:gd name="connsiteX58" fmla="*/ 4007052 w 6679584"/>
              <a:gd name="connsiteY58" fmla="*/ 2509418 h 4563360"/>
              <a:gd name="connsiteX59" fmla="*/ 3974877 w 6679584"/>
              <a:gd name="connsiteY59" fmla="*/ 2422464 h 4563360"/>
              <a:gd name="connsiteX60" fmla="*/ 3965774 w 6679584"/>
              <a:gd name="connsiteY60" fmla="*/ 2390385 h 4563360"/>
              <a:gd name="connsiteX61" fmla="*/ 3957873 w 6679584"/>
              <a:gd name="connsiteY61" fmla="*/ 2348796 h 4563360"/>
              <a:gd name="connsiteX62" fmla="*/ 3951714 w 6679584"/>
              <a:gd name="connsiteY62" fmla="*/ 2276976 h 4563360"/>
              <a:gd name="connsiteX63" fmla="*/ 3951771 w 6679584"/>
              <a:gd name="connsiteY63" fmla="*/ 2276271 h 4563360"/>
              <a:gd name="connsiteX64" fmla="*/ 3959962 w 6679584"/>
              <a:gd name="connsiteY64" fmla="*/ 2169182 h 4563360"/>
              <a:gd name="connsiteX65" fmla="*/ 3329591 w 6679584"/>
              <a:gd name="connsiteY65" fmla="*/ 1418283 h 4563360"/>
              <a:gd name="connsiteX66" fmla="*/ 2699219 w 6679584"/>
              <a:gd name="connsiteY66" fmla="*/ 2169182 h 4563360"/>
              <a:gd name="connsiteX67" fmla="*/ 2707410 w 6679584"/>
              <a:gd name="connsiteY67" fmla="*/ 2276271 h 4563360"/>
              <a:gd name="connsiteX68" fmla="*/ 2707467 w 6679584"/>
              <a:gd name="connsiteY68" fmla="*/ 2276976 h 4563360"/>
              <a:gd name="connsiteX69" fmla="*/ 2701308 w 6679584"/>
              <a:gd name="connsiteY69" fmla="*/ 2348796 h 4563360"/>
              <a:gd name="connsiteX70" fmla="*/ 2693407 w 6679584"/>
              <a:gd name="connsiteY70" fmla="*/ 2390385 h 4563360"/>
              <a:gd name="connsiteX71" fmla="*/ 2684304 w 6679584"/>
              <a:gd name="connsiteY71" fmla="*/ 2422464 h 4563360"/>
              <a:gd name="connsiteX72" fmla="*/ 2652129 w 6679584"/>
              <a:gd name="connsiteY72" fmla="*/ 2509418 h 4563360"/>
              <a:gd name="connsiteX73" fmla="*/ 2638130 w 6679584"/>
              <a:gd name="connsiteY73" fmla="*/ 2537139 h 4563360"/>
              <a:gd name="connsiteX74" fmla="*/ 2586455 w 6679584"/>
              <a:gd name="connsiteY74" fmla="*/ 2616921 h 4563360"/>
              <a:gd name="connsiteX75" fmla="*/ 2573919 w 6679584"/>
              <a:gd name="connsiteY75" fmla="*/ 2633069 h 4563360"/>
              <a:gd name="connsiteX76" fmla="*/ 2452789 w 6679584"/>
              <a:gd name="connsiteY76" fmla="*/ 2744687 h 4563360"/>
              <a:gd name="connsiteX77" fmla="*/ 1781943 w 6679584"/>
              <a:gd name="connsiteY77" fmla="*/ 2738589 h 4563360"/>
              <a:gd name="connsiteX78" fmla="*/ 711358 w 6679584"/>
              <a:gd name="connsiteY78" fmla="*/ 3455900 h 4563360"/>
              <a:gd name="connsiteX79" fmla="*/ 23686 w 6679584"/>
              <a:gd name="connsiteY79" fmla="*/ 3187550 h 4563360"/>
              <a:gd name="connsiteX80" fmla="*/ 1568136 w 6679584"/>
              <a:gd name="connsiteY80" fmla="*/ 2114874 h 4563360"/>
              <a:gd name="connsiteX81" fmla="*/ 1568460 w 6679584"/>
              <a:gd name="connsiteY81" fmla="*/ 2113354 h 4563360"/>
              <a:gd name="connsiteX82" fmla="*/ 1586634 w 6679584"/>
              <a:gd name="connsiteY82" fmla="*/ 2058644 h 4563360"/>
              <a:gd name="connsiteX83" fmla="*/ 1600186 w 6679584"/>
              <a:gd name="connsiteY83" fmla="*/ 2022479 h 4563360"/>
              <a:gd name="connsiteX84" fmla="*/ 1618134 w 6679584"/>
              <a:gd name="connsiteY84" fmla="*/ 1990914 h 4563360"/>
              <a:gd name="connsiteX85" fmla="*/ 1625969 w 6679584"/>
              <a:gd name="connsiteY85" fmla="*/ 1977134 h 4563360"/>
              <a:gd name="connsiteX86" fmla="*/ 1647580 w 6679584"/>
              <a:gd name="connsiteY86" fmla="*/ 1939129 h 4563360"/>
              <a:gd name="connsiteX87" fmla="*/ 1664552 w 6679584"/>
              <a:gd name="connsiteY87" fmla="*/ 1916765 h 4563360"/>
              <a:gd name="connsiteX88" fmla="*/ 1679283 w 6679584"/>
              <a:gd name="connsiteY88" fmla="*/ 1899612 h 4563360"/>
              <a:gd name="connsiteX89" fmla="*/ 1704283 w 6679584"/>
              <a:gd name="connsiteY89" fmla="*/ 1870501 h 4563360"/>
              <a:gd name="connsiteX90" fmla="*/ 1713282 w 6679584"/>
              <a:gd name="connsiteY90" fmla="*/ 1860023 h 4563360"/>
              <a:gd name="connsiteX91" fmla="*/ 1734731 w 6679584"/>
              <a:gd name="connsiteY91" fmla="*/ 1838838 h 4563360"/>
              <a:gd name="connsiteX92" fmla="*/ 1759929 w 6679584"/>
              <a:gd name="connsiteY92" fmla="*/ 1818869 h 4563360"/>
              <a:gd name="connsiteX93" fmla="*/ 1797117 w 6679584"/>
              <a:gd name="connsiteY93" fmla="*/ 1789402 h 4563360"/>
              <a:gd name="connsiteX94" fmla="*/ 1801089 w 6679584"/>
              <a:gd name="connsiteY94" fmla="*/ 1786254 h 4563360"/>
              <a:gd name="connsiteX95" fmla="*/ 1818320 w 6679584"/>
              <a:gd name="connsiteY95" fmla="*/ 1774375 h 4563360"/>
              <a:gd name="connsiteX96" fmla="*/ 1863214 w 6679584"/>
              <a:gd name="connsiteY96" fmla="*/ 1751144 h 4563360"/>
              <a:gd name="connsiteX97" fmla="*/ 1895104 w 6679584"/>
              <a:gd name="connsiteY97" fmla="*/ 1732685 h 4563360"/>
              <a:gd name="connsiteX98" fmla="*/ 1935460 w 6679584"/>
              <a:gd name="connsiteY98" fmla="*/ 1719630 h 4563360"/>
              <a:gd name="connsiteX99" fmla="*/ 1940539 w 6679584"/>
              <a:gd name="connsiteY99" fmla="*/ 1717761 h 4563360"/>
              <a:gd name="connsiteX100" fmla="*/ 1962475 w 6679584"/>
              <a:gd name="connsiteY100" fmla="*/ 1709683 h 4563360"/>
              <a:gd name="connsiteX101" fmla="*/ 1971599 w 6679584"/>
              <a:gd name="connsiteY101" fmla="*/ 1707940 h 4563360"/>
              <a:gd name="connsiteX102" fmla="*/ 2062220 w 6679584"/>
              <a:gd name="connsiteY102" fmla="*/ 1690255 h 4563360"/>
              <a:gd name="connsiteX103" fmla="*/ 2630887 w 6679584"/>
              <a:gd name="connsiteY103" fmla="*/ 808148 h 4563360"/>
              <a:gd name="connsiteX104" fmla="*/ 2629597 w 6679584"/>
              <a:gd name="connsiteY104" fmla="*/ 802426 h 4563360"/>
              <a:gd name="connsiteX105" fmla="*/ 2623671 w 6679584"/>
              <a:gd name="connsiteY105" fmla="*/ 713690 h 4563360"/>
              <a:gd name="connsiteX106" fmla="*/ 2624343 w 6679584"/>
              <a:gd name="connsiteY106" fmla="*/ 670249 h 4563360"/>
              <a:gd name="connsiteX107" fmla="*/ 2625676 w 6679584"/>
              <a:gd name="connsiteY107" fmla="*/ 652330 h 4563360"/>
              <a:gd name="connsiteX108" fmla="*/ 2628770 w 6679584"/>
              <a:gd name="connsiteY108" fmla="*/ 610753 h 4563360"/>
              <a:gd name="connsiteX109" fmla="*/ 2641165 w 6679584"/>
              <a:gd name="connsiteY109" fmla="*/ 559314 h 4563360"/>
              <a:gd name="connsiteX110" fmla="*/ 2654946 w 6679584"/>
              <a:gd name="connsiteY110" fmla="*/ 502121 h 4563360"/>
              <a:gd name="connsiteX111" fmla="*/ 2684238 w 6679584"/>
              <a:gd name="connsiteY111" fmla="*/ 424605 h 4563360"/>
              <a:gd name="connsiteX112" fmla="*/ 2706622 w 6679584"/>
              <a:gd name="connsiteY112" fmla="*/ 376684 h 4563360"/>
              <a:gd name="connsiteX113" fmla="*/ 2750911 w 6679584"/>
              <a:gd name="connsiteY113" fmla="*/ 305068 h 4563360"/>
              <a:gd name="connsiteX114" fmla="*/ 2781709 w 6679584"/>
              <a:gd name="connsiteY114" fmla="*/ 263116 h 4563360"/>
              <a:gd name="connsiteX115" fmla="*/ 2836703 w 6679584"/>
              <a:gd name="connsiteY115" fmla="*/ 203485 h 4563360"/>
              <a:gd name="connsiteX116" fmla="*/ 2878083 w 6679584"/>
              <a:gd name="connsiteY116" fmla="*/ 165323 h 4563360"/>
              <a:gd name="connsiteX117" fmla="*/ 2940044 w 6679584"/>
              <a:gd name="connsiteY117" fmla="*/ 119835 h 4563360"/>
              <a:gd name="connsiteX118" fmla="*/ 2991258 w 6679584"/>
              <a:gd name="connsiteY118" fmla="*/ 88163 h 4563360"/>
              <a:gd name="connsiteX119" fmla="*/ 3060788 w 6679584"/>
              <a:gd name="connsiteY119" fmla="*/ 55687 h 4563360"/>
              <a:gd name="connsiteX120" fmla="*/ 3117218 w 6679584"/>
              <a:gd name="connsiteY120" fmla="*/ 34363 h 4563360"/>
              <a:gd name="connsiteX121" fmla="*/ 3195679 w 6679584"/>
              <a:gd name="connsiteY121" fmla="*/ 15457 h 4563360"/>
              <a:gd name="connsiteX122" fmla="*/ 3234168 w 6679584"/>
              <a:gd name="connsiteY122" fmla="*/ 6182 h 4563360"/>
              <a:gd name="connsiteX123" fmla="*/ 3269641 w 6679584"/>
              <a:gd name="connsiteY123" fmla="*/ 3141 h 4563360"/>
              <a:gd name="connsiteX124" fmla="*/ 3296013 w 6679584"/>
              <a:gd name="connsiteY124" fmla="*/ 880 h 4563360"/>
              <a:gd name="connsiteX125" fmla="*/ 3306275 w 6679584"/>
              <a:gd name="connsiteY125" fmla="*/ 0 h 4563360"/>
              <a:gd name="connsiteX0" fmla="*/ 2596147 w 5969456"/>
              <a:gd name="connsiteY0" fmla="*/ 0 h 4563360"/>
              <a:gd name="connsiteX1" fmla="*/ 2605822 w 5969456"/>
              <a:gd name="connsiteY1" fmla="*/ 571 h 4563360"/>
              <a:gd name="connsiteX2" fmla="*/ 2714886 w 5969456"/>
              <a:gd name="connsiteY2" fmla="*/ 6182 h 4563360"/>
              <a:gd name="connsiteX3" fmla="*/ 2719463 w 5969456"/>
              <a:gd name="connsiteY3" fmla="*/ 7285 h 4563360"/>
              <a:gd name="connsiteX4" fmla="*/ 2976129 w 5969456"/>
              <a:gd name="connsiteY4" fmla="*/ 96727 h 4563360"/>
              <a:gd name="connsiteX5" fmla="*/ 3002714 w 5969456"/>
              <a:gd name="connsiteY5" fmla="*/ 115214 h 4563360"/>
              <a:gd name="connsiteX6" fmla="*/ 3084147 w 5969456"/>
              <a:gd name="connsiteY6" fmla="*/ 174997 h 4563360"/>
              <a:gd name="connsiteX7" fmla="*/ 3109845 w 5969456"/>
              <a:gd name="connsiteY7" fmla="*/ 200770 h 4563360"/>
              <a:gd name="connsiteX8" fmla="*/ 3175699 w 5969456"/>
              <a:gd name="connsiteY8" fmla="*/ 272176 h 4563360"/>
              <a:gd name="connsiteX9" fmla="*/ 3196361 w 5969456"/>
              <a:gd name="connsiteY9" fmla="*/ 302189 h 4563360"/>
              <a:gd name="connsiteX10" fmla="*/ 3247022 w 5969456"/>
              <a:gd name="connsiteY10" fmla="*/ 384107 h 4563360"/>
              <a:gd name="connsiteX11" fmla="*/ 3263594 w 5969456"/>
              <a:gd name="connsiteY11" fmla="*/ 421376 h 4563360"/>
              <a:gd name="connsiteX12" fmla="*/ 3295989 w 5969456"/>
              <a:gd name="connsiteY12" fmla="*/ 507103 h 4563360"/>
              <a:gd name="connsiteX13" fmla="*/ 3307057 w 5969456"/>
              <a:gd name="connsiteY13" fmla="*/ 554323 h 4563360"/>
              <a:gd name="connsiteX14" fmla="*/ 3320283 w 5969456"/>
              <a:gd name="connsiteY14" fmla="*/ 610753 h 4563360"/>
              <a:gd name="connsiteX15" fmla="*/ 3323377 w 5969456"/>
              <a:gd name="connsiteY15" fmla="*/ 652332 h 4563360"/>
              <a:gd name="connsiteX16" fmla="*/ 3324710 w 5969456"/>
              <a:gd name="connsiteY16" fmla="*/ 670245 h 4563360"/>
              <a:gd name="connsiteX17" fmla="*/ 3325382 w 5969456"/>
              <a:gd name="connsiteY17" fmla="*/ 713692 h 4563360"/>
              <a:gd name="connsiteX18" fmla="*/ 3319456 w 5969456"/>
              <a:gd name="connsiteY18" fmla="*/ 802426 h 4563360"/>
              <a:gd name="connsiteX19" fmla="*/ 3318166 w 5969456"/>
              <a:gd name="connsiteY19" fmla="*/ 808148 h 4563360"/>
              <a:gd name="connsiteX20" fmla="*/ 3886833 w 5969456"/>
              <a:gd name="connsiteY20" fmla="*/ 1690255 h 4563360"/>
              <a:gd name="connsiteX21" fmla="*/ 3977454 w 5969456"/>
              <a:gd name="connsiteY21" fmla="*/ 1707940 h 4563360"/>
              <a:gd name="connsiteX22" fmla="*/ 3986578 w 5969456"/>
              <a:gd name="connsiteY22" fmla="*/ 1709683 h 4563360"/>
              <a:gd name="connsiteX23" fmla="*/ 4008514 w 5969456"/>
              <a:gd name="connsiteY23" fmla="*/ 1717761 h 4563360"/>
              <a:gd name="connsiteX24" fmla="*/ 4013593 w 5969456"/>
              <a:gd name="connsiteY24" fmla="*/ 1719630 h 4563360"/>
              <a:gd name="connsiteX25" fmla="*/ 4053949 w 5969456"/>
              <a:gd name="connsiteY25" fmla="*/ 1732685 h 4563360"/>
              <a:gd name="connsiteX26" fmla="*/ 4085839 w 5969456"/>
              <a:gd name="connsiteY26" fmla="*/ 1751144 h 4563360"/>
              <a:gd name="connsiteX27" fmla="*/ 4130733 w 5969456"/>
              <a:gd name="connsiteY27" fmla="*/ 1774375 h 4563360"/>
              <a:gd name="connsiteX28" fmla="*/ 4147964 w 5969456"/>
              <a:gd name="connsiteY28" fmla="*/ 1786254 h 4563360"/>
              <a:gd name="connsiteX29" fmla="*/ 4151936 w 5969456"/>
              <a:gd name="connsiteY29" fmla="*/ 1789402 h 4563360"/>
              <a:gd name="connsiteX30" fmla="*/ 4189123 w 5969456"/>
              <a:gd name="connsiteY30" fmla="*/ 1818869 h 4563360"/>
              <a:gd name="connsiteX31" fmla="*/ 4214322 w 5969456"/>
              <a:gd name="connsiteY31" fmla="*/ 1838838 h 4563360"/>
              <a:gd name="connsiteX32" fmla="*/ 4235771 w 5969456"/>
              <a:gd name="connsiteY32" fmla="*/ 1860023 h 4563360"/>
              <a:gd name="connsiteX33" fmla="*/ 4244770 w 5969456"/>
              <a:gd name="connsiteY33" fmla="*/ 1870501 h 4563360"/>
              <a:gd name="connsiteX34" fmla="*/ 4269770 w 5969456"/>
              <a:gd name="connsiteY34" fmla="*/ 1899612 h 4563360"/>
              <a:gd name="connsiteX35" fmla="*/ 4284501 w 5969456"/>
              <a:gd name="connsiteY35" fmla="*/ 1916765 h 4563360"/>
              <a:gd name="connsiteX36" fmla="*/ 4301473 w 5969456"/>
              <a:gd name="connsiteY36" fmla="*/ 1939129 h 4563360"/>
              <a:gd name="connsiteX37" fmla="*/ 4323083 w 5969456"/>
              <a:gd name="connsiteY37" fmla="*/ 1977134 h 4563360"/>
              <a:gd name="connsiteX38" fmla="*/ 4330919 w 5969456"/>
              <a:gd name="connsiteY38" fmla="*/ 1990914 h 4563360"/>
              <a:gd name="connsiteX39" fmla="*/ 4348867 w 5969456"/>
              <a:gd name="connsiteY39" fmla="*/ 2022479 h 4563360"/>
              <a:gd name="connsiteX40" fmla="*/ 4362419 w 5969456"/>
              <a:gd name="connsiteY40" fmla="*/ 2058644 h 4563360"/>
              <a:gd name="connsiteX41" fmla="*/ 4380593 w 5969456"/>
              <a:gd name="connsiteY41" fmla="*/ 2113354 h 4563360"/>
              <a:gd name="connsiteX42" fmla="*/ 4380917 w 5969456"/>
              <a:gd name="connsiteY42" fmla="*/ 2114874 h 4563360"/>
              <a:gd name="connsiteX43" fmla="*/ 5264698 w 5969456"/>
              <a:gd name="connsiteY43" fmla="*/ 2489617 h 4563360"/>
              <a:gd name="connsiteX44" fmla="*/ 5657016 w 5969456"/>
              <a:gd name="connsiteY44" fmla="*/ 2499876 h 4563360"/>
              <a:gd name="connsiteX45" fmla="*/ 5925367 w 5969456"/>
              <a:gd name="connsiteY45" fmla="*/ 3187550 h 4563360"/>
              <a:gd name="connsiteX46" fmla="*/ 5237695 w 5969456"/>
              <a:gd name="connsiteY46" fmla="*/ 3455900 h 4563360"/>
              <a:gd name="connsiteX47" fmla="*/ 4964422 w 5969456"/>
              <a:gd name="connsiteY47" fmla="*/ 3174224 h 4563360"/>
              <a:gd name="connsiteX48" fmla="*/ 4167110 w 5969456"/>
              <a:gd name="connsiteY48" fmla="*/ 2738589 h 4563360"/>
              <a:gd name="connsiteX49" fmla="*/ 4223717 w 5969456"/>
              <a:gd name="connsiteY49" fmla="*/ 3670681 h 4563360"/>
              <a:gd name="connsiteX50" fmla="*/ 4379051 w 5969456"/>
              <a:gd name="connsiteY50" fmla="*/ 4031084 h 4563360"/>
              <a:gd name="connsiteX51" fmla="*/ 3867487 w 5969456"/>
              <a:gd name="connsiteY51" fmla="*/ 4563257 h 4563360"/>
              <a:gd name="connsiteX52" fmla="*/ 3335314 w 5969456"/>
              <a:gd name="connsiteY52" fmla="*/ 4051694 h 4563360"/>
              <a:gd name="connsiteX53" fmla="*/ 3476299 w 5969456"/>
              <a:gd name="connsiteY53" fmla="*/ 3685439 h 4563360"/>
              <a:gd name="connsiteX54" fmla="*/ 3496264 w 5969456"/>
              <a:gd name="connsiteY54" fmla="*/ 2744687 h 4563360"/>
              <a:gd name="connsiteX55" fmla="*/ 3375134 w 5969456"/>
              <a:gd name="connsiteY55" fmla="*/ 2633069 h 4563360"/>
              <a:gd name="connsiteX56" fmla="*/ 3362598 w 5969456"/>
              <a:gd name="connsiteY56" fmla="*/ 2616921 h 4563360"/>
              <a:gd name="connsiteX57" fmla="*/ 3310922 w 5969456"/>
              <a:gd name="connsiteY57" fmla="*/ 2537139 h 4563360"/>
              <a:gd name="connsiteX58" fmla="*/ 3296924 w 5969456"/>
              <a:gd name="connsiteY58" fmla="*/ 2509418 h 4563360"/>
              <a:gd name="connsiteX59" fmla="*/ 3264749 w 5969456"/>
              <a:gd name="connsiteY59" fmla="*/ 2422464 h 4563360"/>
              <a:gd name="connsiteX60" fmla="*/ 3255646 w 5969456"/>
              <a:gd name="connsiteY60" fmla="*/ 2390385 h 4563360"/>
              <a:gd name="connsiteX61" fmla="*/ 3247745 w 5969456"/>
              <a:gd name="connsiteY61" fmla="*/ 2348796 h 4563360"/>
              <a:gd name="connsiteX62" fmla="*/ 3241586 w 5969456"/>
              <a:gd name="connsiteY62" fmla="*/ 2276976 h 4563360"/>
              <a:gd name="connsiteX63" fmla="*/ 3241643 w 5969456"/>
              <a:gd name="connsiteY63" fmla="*/ 2276271 h 4563360"/>
              <a:gd name="connsiteX64" fmla="*/ 3249834 w 5969456"/>
              <a:gd name="connsiteY64" fmla="*/ 2169182 h 4563360"/>
              <a:gd name="connsiteX65" fmla="*/ 2619463 w 5969456"/>
              <a:gd name="connsiteY65" fmla="*/ 1418283 h 4563360"/>
              <a:gd name="connsiteX66" fmla="*/ 1989091 w 5969456"/>
              <a:gd name="connsiteY66" fmla="*/ 2169182 h 4563360"/>
              <a:gd name="connsiteX67" fmla="*/ 1997282 w 5969456"/>
              <a:gd name="connsiteY67" fmla="*/ 2276271 h 4563360"/>
              <a:gd name="connsiteX68" fmla="*/ 1997339 w 5969456"/>
              <a:gd name="connsiteY68" fmla="*/ 2276976 h 4563360"/>
              <a:gd name="connsiteX69" fmla="*/ 1991180 w 5969456"/>
              <a:gd name="connsiteY69" fmla="*/ 2348796 h 4563360"/>
              <a:gd name="connsiteX70" fmla="*/ 1983279 w 5969456"/>
              <a:gd name="connsiteY70" fmla="*/ 2390385 h 4563360"/>
              <a:gd name="connsiteX71" fmla="*/ 1974176 w 5969456"/>
              <a:gd name="connsiteY71" fmla="*/ 2422464 h 4563360"/>
              <a:gd name="connsiteX72" fmla="*/ 1942001 w 5969456"/>
              <a:gd name="connsiteY72" fmla="*/ 2509418 h 4563360"/>
              <a:gd name="connsiteX73" fmla="*/ 1928002 w 5969456"/>
              <a:gd name="connsiteY73" fmla="*/ 2537139 h 4563360"/>
              <a:gd name="connsiteX74" fmla="*/ 1876327 w 5969456"/>
              <a:gd name="connsiteY74" fmla="*/ 2616921 h 4563360"/>
              <a:gd name="connsiteX75" fmla="*/ 1863791 w 5969456"/>
              <a:gd name="connsiteY75" fmla="*/ 2633069 h 4563360"/>
              <a:gd name="connsiteX76" fmla="*/ 1742661 w 5969456"/>
              <a:gd name="connsiteY76" fmla="*/ 2744687 h 4563360"/>
              <a:gd name="connsiteX77" fmla="*/ 1071815 w 5969456"/>
              <a:gd name="connsiteY77" fmla="*/ 2738589 h 4563360"/>
              <a:gd name="connsiteX78" fmla="*/ 1230 w 5969456"/>
              <a:gd name="connsiteY78" fmla="*/ 3455900 h 4563360"/>
              <a:gd name="connsiteX79" fmla="*/ 858008 w 5969456"/>
              <a:gd name="connsiteY79" fmla="*/ 2114874 h 4563360"/>
              <a:gd name="connsiteX80" fmla="*/ 858332 w 5969456"/>
              <a:gd name="connsiteY80" fmla="*/ 2113354 h 4563360"/>
              <a:gd name="connsiteX81" fmla="*/ 876506 w 5969456"/>
              <a:gd name="connsiteY81" fmla="*/ 2058644 h 4563360"/>
              <a:gd name="connsiteX82" fmla="*/ 890058 w 5969456"/>
              <a:gd name="connsiteY82" fmla="*/ 2022479 h 4563360"/>
              <a:gd name="connsiteX83" fmla="*/ 908006 w 5969456"/>
              <a:gd name="connsiteY83" fmla="*/ 1990914 h 4563360"/>
              <a:gd name="connsiteX84" fmla="*/ 915841 w 5969456"/>
              <a:gd name="connsiteY84" fmla="*/ 1977134 h 4563360"/>
              <a:gd name="connsiteX85" fmla="*/ 937452 w 5969456"/>
              <a:gd name="connsiteY85" fmla="*/ 1939129 h 4563360"/>
              <a:gd name="connsiteX86" fmla="*/ 954424 w 5969456"/>
              <a:gd name="connsiteY86" fmla="*/ 1916765 h 4563360"/>
              <a:gd name="connsiteX87" fmla="*/ 969155 w 5969456"/>
              <a:gd name="connsiteY87" fmla="*/ 1899612 h 4563360"/>
              <a:gd name="connsiteX88" fmla="*/ 994155 w 5969456"/>
              <a:gd name="connsiteY88" fmla="*/ 1870501 h 4563360"/>
              <a:gd name="connsiteX89" fmla="*/ 1003154 w 5969456"/>
              <a:gd name="connsiteY89" fmla="*/ 1860023 h 4563360"/>
              <a:gd name="connsiteX90" fmla="*/ 1024603 w 5969456"/>
              <a:gd name="connsiteY90" fmla="*/ 1838838 h 4563360"/>
              <a:gd name="connsiteX91" fmla="*/ 1049801 w 5969456"/>
              <a:gd name="connsiteY91" fmla="*/ 1818869 h 4563360"/>
              <a:gd name="connsiteX92" fmla="*/ 1086989 w 5969456"/>
              <a:gd name="connsiteY92" fmla="*/ 1789402 h 4563360"/>
              <a:gd name="connsiteX93" fmla="*/ 1090961 w 5969456"/>
              <a:gd name="connsiteY93" fmla="*/ 1786254 h 4563360"/>
              <a:gd name="connsiteX94" fmla="*/ 1108192 w 5969456"/>
              <a:gd name="connsiteY94" fmla="*/ 1774375 h 4563360"/>
              <a:gd name="connsiteX95" fmla="*/ 1153086 w 5969456"/>
              <a:gd name="connsiteY95" fmla="*/ 1751144 h 4563360"/>
              <a:gd name="connsiteX96" fmla="*/ 1184976 w 5969456"/>
              <a:gd name="connsiteY96" fmla="*/ 1732685 h 4563360"/>
              <a:gd name="connsiteX97" fmla="*/ 1225332 w 5969456"/>
              <a:gd name="connsiteY97" fmla="*/ 1719630 h 4563360"/>
              <a:gd name="connsiteX98" fmla="*/ 1230411 w 5969456"/>
              <a:gd name="connsiteY98" fmla="*/ 1717761 h 4563360"/>
              <a:gd name="connsiteX99" fmla="*/ 1252347 w 5969456"/>
              <a:gd name="connsiteY99" fmla="*/ 1709683 h 4563360"/>
              <a:gd name="connsiteX100" fmla="*/ 1261471 w 5969456"/>
              <a:gd name="connsiteY100" fmla="*/ 1707940 h 4563360"/>
              <a:gd name="connsiteX101" fmla="*/ 1352092 w 5969456"/>
              <a:gd name="connsiteY101" fmla="*/ 1690255 h 4563360"/>
              <a:gd name="connsiteX102" fmla="*/ 1920759 w 5969456"/>
              <a:gd name="connsiteY102" fmla="*/ 808148 h 4563360"/>
              <a:gd name="connsiteX103" fmla="*/ 1919469 w 5969456"/>
              <a:gd name="connsiteY103" fmla="*/ 802426 h 4563360"/>
              <a:gd name="connsiteX104" fmla="*/ 1913543 w 5969456"/>
              <a:gd name="connsiteY104" fmla="*/ 713690 h 4563360"/>
              <a:gd name="connsiteX105" fmla="*/ 1914215 w 5969456"/>
              <a:gd name="connsiteY105" fmla="*/ 670249 h 4563360"/>
              <a:gd name="connsiteX106" fmla="*/ 1915548 w 5969456"/>
              <a:gd name="connsiteY106" fmla="*/ 652330 h 4563360"/>
              <a:gd name="connsiteX107" fmla="*/ 1918642 w 5969456"/>
              <a:gd name="connsiteY107" fmla="*/ 610753 h 4563360"/>
              <a:gd name="connsiteX108" fmla="*/ 1931037 w 5969456"/>
              <a:gd name="connsiteY108" fmla="*/ 559314 h 4563360"/>
              <a:gd name="connsiteX109" fmla="*/ 1944818 w 5969456"/>
              <a:gd name="connsiteY109" fmla="*/ 502121 h 4563360"/>
              <a:gd name="connsiteX110" fmla="*/ 1974110 w 5969456"/>
              <a:gd name="connsiteY110" fmla="*/ 424605 h 4563360"/>
              <a:gd name="connsiteX111" fmla="*/ 1996494 w 5969456"/>
              <a:gd name="connsiteY111" fmla="*/ 376684 h 4563360"/>
              <a:gd name="connsiteX112" fmla="*/ 2040783 w 5969456"/>
              <a:gd name="connsiteY112" fmla="*/ 305068 h 4563360"/>
              <a:gd name="connsiteX113" fmla="*/ 2071581 w 5969456"/>
              <a:gd name="connsiteY113" fmla="*/ 263116 h 4563360"/>
              <a:gd name="connsiteX114" fmla="*/ 2126575 w 5969456"/>
              <a:gd name="connsiteY114" fmla="*/ 203485 h 4563360"/>
              <a:gd name="connsiteX115" fmla="*/ 2167955 w 5969456"/>
              <a:gd name="connsiteY115" fmla="*/ 165323 h 4563360"/>
              <a:gd name="connsiteX116" fmla="*/ 2229916 w 5969456"/>
              <a:gd name="connsiteY116" fmla="*/ 119835 h 4563360"/>
              <a:gd name="connsiteX117" fmla="*/ 2281130 w 5969456"/>
              <a:gd name="connsiteY117" fmla="*/ 88163 h 4563360"/>
              <a:gd name="connsiteX118" fmla="*/ 2350660 w 5969456"/>
              <a:gd name="connsiteY118" fmla="*/ 55687 h 4563360"/>
              <a:gd name="connsiteX119" fmla="*/ 2407090 w 5969456"/>
              <a:gd name="connsiteY119" fmla="*/ 34363 h 4563360"/>
              <a:gd name="connsiteX120" fmla="*/ 2485551 w 5969456"/>
              <a:gd name="connsiteY120" fmla="*/ 15457 h 4563360"/>
              <a:gd name="connsiteX121" fmla="*/ 2524040 w 5969456"/>
              <a:gd name="connsiteY121" fmla="*/ 6182 h 4563360"/>
              <a:gd name="connsiteX122" fmla="*/ 2559513 w 5969456"/>
              <a:gd name="connsiteY122" fmla="*/ 3141 h 4563360"/>
              <a:gd name="connsiteX123" fmla="*/ 2585885 w 5969456"/>
              <a:gd name="connsiteY123" fmla="*/ 880 h 4563360"/>
              <a:gd name="connsiteX124" fmla="*/ 2596147 w 5969456"/>
              <a:gd name="connsiteY124" fmla="*/ 0 h 4563360"/>
              <a:gd name="connsiteX0" fmla="*/ 1738146 w 5111455"/>
              <a:gd name="connsiteY0" fmla="*/ 0 h 4563360"/>
              <a:gd name="connsiteX1" fmla="*/ 1747821 w 5111455"/>
              <a:gd name="connsiteY1" fmla="*/ 571 h 4563360"/>
              <a:gd name="connsiteX2" fmla="*/ 1856885 w 5111455"/>
              <a:gd name="connsiteY2" fmla="*/ 6182 h 4563360"/>
              <a:gd name="connsiteX3" fmla="*/ 1861462 w 5111455"/>
              <a:gd name="connsiteY3" fmla="*/ 7285 h 4563360"/>
              <a:gd name="connsiteX4" fmla="*/ 2118128 w 5111455"/>
              <a:gd name="connsiteY4" fmla="*/ 96727 h 4563360"/>
              <a:gd name="connsiteX5" fmla="*/ 2144713 w 5111455"/>
              <a:gd name="connsiteY5" fmla="*/ 115214 h 4563360"/>
              <a:gd name="connsiteX6" fmla="*/ 2226146 w 5111455"/>
              <a:gd name="connsiteY6" fmla="*/ 174997 h 4563360"/>
              <a:gd name="connsiteX7" fmla="*/ 2251844 w 5111455"/>
              <a:gd name="connsiteY7" fmla="*/ 200770 h 4563360"/>
              <a:gd name="connsiteX8" fmla="*/ 2317698 w 5111455"/>
              <a:gd name="connsiteY8" fmla="*/ 272176 h 4563360"/>
              <a:gd name="connsiteX9" fmla="*/ 2338360 w 5111455"/>
              <a:gd name="connsiteY9" fmla="*/ 302189 h 4563360"/>
              <a:gd name="connsiteX10" fmla="*/ 2389021 w 5111455"/>
              <a:gd name="connsiteY10" fmla="*/ 384107 h 4563360"/>
              <a:gd name="connsiteX11" fmla="*/ 2405593 w 5111455"/>
              <a:gd name="connsiteY11" fmla="*/ 421376 h 4563360"/>
              <a:gd name="connsiteX12" fmla="*/ 2437988 w 5111455"/>
              <a:gd name="connsiteY12" fmla="*/ 507103 h 4563360"/>
              <a:gd name="connsiteX13" fmla="*/ 2449056 w 5111455"/>
              <a:gd name="connsiteY13" fmla="*/ 554323 h 4563360"/>
              <a:gd name="connsiteX14" fmla="*/ 2462282 w 5111455"/>
              <a:gd name="connsiteY14" fmla="*/ 610753 h 4563360"/>
              <a:gd name="connsiteX15" fmla="*/ 2465376 w 5111455"/>
              <a:gd name="connsiteY15" fmla="*/ 652332 h 4563360"/>
              <a:gd name="connsiteX16" fmla="*/ 2466709 w 5111455"/>
              <a:gd name="connsiteY16" fmla="*/ 670245 h 4563360"/>
              <a:gd name="connsiteX17" fmla="*/ 2467381 w 5111455"/>
              <a:gd name="connsiteY17" fmla="*/ 713692 h 4563360"/>
              <a:gd name="connsiteX18" fmla="*/ 2461455 w 5111455"/>
              <a:gd name="connsiteY18" fmla="*/ 802426 h 4563360"/>
              <a:gd name="connsiteX19" fmla="*/ 2460165 w 5111455"/>
              <a:gd name="connsiteY19" fmla="*/ 808148 h 4563360"/>
              <a:gd name="connsiteX20" fmla="*/ 3028832 w 5111455"/>
              <a:gd name="connsiteY20" fmla="*/ 1690255 h 4563360"/>
              <a:gd name="connsiteX21" fmla="*/ 3119453 w 5111455"/>
              <a:gd name="connsiteY21" fmla="*/ 1707940 h 4563360"/>
              <a:gd name="connsiteX22" fmla="*/ 3128577 w 5111455"/>
              <a:gd name="connsiteY22" fmla="*/ 1709683 h 4563360"/>
              <a:gd name="connsiteX23" fmla="*/ 3150513 w 5111455"/>
              <a:gd name="connsiteY23" fmla="*/ 1717761 h 4563360"/>
              <a:gd name="connsiteX24" fmla="*/ 3155592 w 5111455"/>
              <a:gd name="connsiteY24" fmla="*/ 1719630 h 4563360"/>
              <a:gd name="connsiteX25" fmla="*/ 3195948 w 5111455"/>
              <a:gd name="connsiteY25" fmla="*/ 1732685 h 4563360"/>
              <a:gd name="connsiteX26" fmla="*/ 3227838 w 5111455"/>
              <a:gd name="connsiteY26" fmla="*/ 1751144 h 4563360"/>
              <a:gd name="connsiteX27" fmla="*/ 3272732 w 5111455"/>
              <a:gd name="connsiteY27" fmla="*/ 1774375 h 4563360"/>
              <a:gd name="connsiteX28" fmla="*/ 3289963 w 5111455"/>
              <a:gd name="connsiteY28" fmla="*/ 1786254 h 4563360"/>
              <a:gd name="connsiteX29" fmla="*/ 3293935 w 5111455"/>
              <a:gd name="connsiteY29" fmla="*/ 1789402 h 4563360"/>
              <a:gd name="connsiteX30" fmla="*/ 3331122 w 5111455"/>
              <a:gd name="connsiteY30" fmla="*/ 1818869 h 4563360"/>
              <a:gd name="connsiteX31" fmla="*/ 3356321 w 5111455"/>
              <a:gd name="connsiteY31" fmla="*/ 1838838 h 4563360"/>
              <a:gd name="connsiteX32" fmla="*/ 3377770 w 5111455"/>
              <a:gd name="connsiteY32" fmla="*/ 1860023 h 4563360"/>
              <a:gd name="connsiteX33" fmla="*/ 3386769 w 5111455"/>
              <a:gd name="connsiteY33" fmla="*/ 1870501 h 4563360"/>
              <a:gd name="connsiteX34" fmla="*/ 3411769 w 5111455"/>
              <a:gd name="connsiteY34" fmla="*/ 1899612 h 4563360"/>
              <a:gd name="connsiteX35" fmla="*/ 3426500 w 5111455"/>
              <a:gd name="connsiteY35" fmla="*/ 1916765 h 4563360"/>
              <a:gd name="connsiteX36" fmla="*/ 3443472 w 5111455"/>
              <a:gd name="connsiteY36" fmla="*/ 1939129 h 4563360"/>
              <a:gd name="connsiteX37" fmla="*/ 3465082 w 5111455"/>
              <a:gd name="connsiteY37" fmla="*/ 1977134 h 4563360"/>
              <a:gd name="connsiteX38" fmla="*/ 3472918 w 5111455"/>
              <a:gd name="connsiteY38" fmla="*/ 1990914 h 4563360"/>
              <a:gd name="connsiteX39" fmla="*/ 3490866 w 5111455"/>
              <a:gd name="connsiteY39" fmla="*/ 2022479 h 4563360"/>
              <a:gd name="connsiteX40" fmla="*/ 3504418 w 5111455"/>
              <a:gd name="connsiteY40" fmla="*/ 2058644 h 4563360"/>
              <a:gd name="connsiteX41" fmla="*/ 3522592 w 5111455"/>
              <a:gd name="connsiteY41" fmla="*/ 2113354 h 4563360"/>
              <a:gd name="connsiteX42" fmla="*/ 3522916 w 5111455"/>
              <a:gd name="connsiteY42" fmla="*/ 2114874 h 4563360"/>
              <a:gd name="connsiteX43" fmla="*/ 4406697 w 5111455"/>
              <a:gd name="connsiteY43" fmla="*/ 2489617 h 4563360"/>
              <a:gd name="connsiteX44" fmla="*/ 4799015 w 5111455"/>
              <a:gd name="connsiteY44" fmla="*/ 2499876 h 4563360"/>
              <a:gd name="connsiteX45" fmla="*/ 5067366 w 5111455"/>
              <a:gd name="connsiteY45" fmla="*/ 3187550 h 4563360"/>
              <a:gd name="connsiteX46" fmla="*/ 4379694 w 5111455"/>
              <a:gd name="connsiteY46" fmla="*/ 3455900 h 4563360"/>
              <a:gd name="connsiteX47" fmla="*/ 4106421 w 5111455"/>
              <a:gd name="connsiteY47" fmla="*/ 3174224 h 4563360"/>
              <a:gd name="connsiteX48" fmla="*/ 3309109 w 5111455"/>
              <a:gd name="connsiteY48" fmla="*/ 2738589 h 4563360"/>
              <a:gd name="connsiteX49" fmla="*/ 3365716 w 5111455"/>
              <a:gd name="connsiteY49" fmla="*/ 3670681 h 4563360"/>
              <a:gd name="connsiteX50" fmla="*/ 3521050 w 5111455"/>
              <a:gd name="connsiteY50" fmla="*/ 4031084 h 4563360"/>
              <a:gd name="connsiteX51" fmla="*/ 3009486 w 5111455"/>
              <a:gd name="connsiteY51" fmla="*/ 4563257 h 4563360"/>
              <a:gd name="connsiteX52" fmla="*/ 2477313 w 5111455"/>
              <a:gd name="connsiteY52" fmla="*/ 4051694 h 4563360"/>
              <a:gd name="connsiteX53" fmla="*/ 2618298 w 5111455"/>
              <a:gd name="connsiteY53" fmla="*/ 3685439 h 4563360"/>
              <a:gd name="connsiteX54" fmla="*/ 2638263 w 5111455"/>
              <a:gd name="connsiteY54" fmla="*/ 2744687 h 4563360"/>
              <a:gd name="connsiteX55" fmla="*/ 2517133 w 5111455"/>
              <a:gd name="connsiteY55" fmla="*/ 2633069 h 4563360"/>
              <a:gd name="connsiteX56" fmla="*/ 2504597 w 5111455"/>
              <a:gd name="connsiteY56" fmla="*/ 2616921 h 4563360"/>
              <a:gd name="connsiteX57" fmla="*/ 2452921 w 5111455"/>
              <a:gd name="connsiteY57" fmla="*/ 2537139 h 4563360"/>
              <a:gd name="connsiteX58" fmla="*/ 2438923 w 5111455"/>
              <a:gd name="connsiteY58" fmla="*/ 2509418 h 4563360"/>
              <a:gd name="connsiteX59" fmla="*/ 2406748 w 5111455"/>
              <a:gd name="connsiteY59" fmla="*/ 2422464 h 4563360"/>
              <a:gd name="connsiteX60" fmla="*/ 2397645 w 5111455"/>
              <a:gd name="connsiteY60" fmla="*/ 2390385 h 4563360"/>
              <a:gd name="connsiteX61" fmla="*/ 2389744 w 5111455"/>
              <a:gd name="connsiteY61" fmla="*/ 2348796 h 4563360"/>
              <a:gd name="connsiteX62" fmla="*/ 2383585 w 5111455"/>
              <a:gd name="connsiteY62" fmla="*/ 2276976 h 4563360"/>
              <a:gd name="connsiteX63" fmla="*/ 2383642 w 5111455"/>
              <a:gd name="connsiteY63" fmla="*/ 2276271 h 4563360"/>
              <a:gd name="connsiteX64" fmla="*/ 2391833 w 5111455"/>
              <a:gd name="connsiteY64" fmla="*/ 2169182 h 4563360"/>
              <a:gd name="connsiteX65" fmla="*/ 1761462 w 5111455"/>
              <a:gd name="connsiteY65" fmla="*/ 1418283 h 4563360"/>
              <a:gd name="connsiteX66" fmla="*/ 1131090 w 5111455"/>
              <a:gd name="connsiteY66" fmla="*/ 2169182 h 4563360"/>
              <a:gd name="connsiteX67" fmla="*/ 1139281 w 5111455"/>
              <a:gd name="connsiteY67" fmla="*/ 2276271 h 4563360"/>
              <a:gd name="connsiteX68" fmla="*/ 1139338 w 5111455"/>
              <a:gd name="connsiteY68" fmla="*/ 2276976 h 4563360"/>
              <a:gd name="connsiteX69" fmla="*/ 1133179 w 5111455"/>
              <a:gd name="connsiteY69" fmla="*/ 2348796 h 4563360"/>
              <a:gd name="connsiteX70" fmla="*/ 1125278 w 5111455"/>
              <a:gd name="connsiteY70" fmla="*/ 2390385 h 4563360"/>
              <a:gd name="connsiteX71" fmla="*/ 1116175 w 5111455"/>
              <a:gd name="connsiteY71" fmla="*/ 2422464 h 4563360"/>
              <a:gd name="connsiteX72" fmla="*/ 1084000 w 5111455"/>
              <a:gd name="connsiteY72" fmla="*/ 2509418 h 4563360"/>
              <a:gd name="connsiteX73" fmla="*/ 1070001 w 5111455"/>
              <a:gd name="connsiteY73" fmla="*/ 2537139 h 4563360"/>
              <a:gd name="connsiteX74" fmla="*/ 1018326 w 5111455"/>
              <a:gd name="connsiteY74" fmla="*/ 2616921 h 4563360"/>
              <a:gd name="connsiteX75" fmla="*/ 1005790 w 5111455"/>
              <a:gd name="connsiteY75" fmla="*/ 2633069 h 4563360"/>
              <a:gd name="connsiteX76" fmla="*/ 884660 w 5111455"/>
              <a:gd name="connsiteY76" fmla="*/ 2744687 h 4563360"/>
              <a:gd name="connsiteX77" fmla="*/ 213814 w 5111455"/>
              <a:gd name="connsiteY77" fmla="*/ 2738589 h 4563360"/>
              <a:gd name="connsiteX78" fmla="*/ 7 w 5111455"/>
              <a:gd name="connsiteY78" fmla="*/ 2114874 h 4563360"/>
              <a:gd name="connsiteX79" fmla="*/ 331 w 5111455"/>
              <a:gd name="connsiteY79" fmla="*/ 2113354 h 4563360"/>
              <a:gd name="connsiteX80" fmla="*/ 18505 w 5111455"/>
              <a:gd name="connsiteY80" fmla="*/ 2058644 h 4563360"/>
              <a:gd name="connsiteX81" fmla="*/ 32057 w 5111455"/>
              <a:gd name="connsiteY81" fmla="*/ 2022479 h 4563360"/>
              <a:gd name="connsiteX82" fmla="*/ 50005 w 5111455"/>
              <a:gd name="connsiteY82" fmla="*/ 1990914 h 4563360"/>
              <a:gd name="connsiteX83" fmla="*/ 57840 w 5111455"/>
              <a:gd name="connsiteY83" fmla="*/ 1977134 h 4563360"/>
              <a:gd name="connsiteX84" fmla="*/ 79451 w 5111455"/>
              <a:gd name="connsiteY84" fmla="*/ 1939129 h 4563360"/>
              <a:gd name="connsiteX85" fmla="*/ 96423 w 5111455"/>
              <a:gd name="connsiteY85" fmla="*/ 1916765 h 4563360"/>
              <a:gd name="connsiteX86" fmla="*/ 111154 w 5111455"/>
              <a:gd name="connsiteY86" fmla="*/ 1899612 h 4563360"/>
              <a:gd name="connsiteX87" fmla="*/ 136154 w 5111455"/>
              <a:gd name="connsiteY87" fmla="*/ 1870501 h 4563360"/>
              <a:gd name="connsiteX88" fmla="*/ 145153 w 5111455"/>
              <a:gd name="connsiteY88" fmla="*/ 1860023 h 4563360"/>
              <a:gd name="connsiteX89" fmla="*/ 166602 w 5111455"/>
              <a:gd name="connsiteY89" fmla="*/ 1838838 h 4563360"/>
              <a:gd name="connsiteX90" fmla="*/ 191800 w 5111455"/>
              <a:gd name="connsiteY90" fmla="*/ 1818869 h 4563360"/>
              <a:gd name="connsiteX91" fmla="*/ 228988 w 5111455"/>
              <a:gd name="connsiteY91" fmla="*/ 1789402 h 4563360"/>
              <a:gd name="connsiteX92" fmla="*/ 232960 w 5111455"/>
              <a:gd name="connsiteY92" fmla="*/ 1786254 h 4563360"/>
              <a:gd name="connsiteX93" fmla="*/ 250191 w 5111455"/>
              <a:gd name="connsiteY93" fmla="*/ 1774375 h 4563360"/>
              <a:gd name="connsiteX94" fmla="*/ 295085 w 5111455"/>
              <a:gd name="connsiteY94" fmla="*/ 1751144 h 4563360"/>
              <a:gd name="connsiteX95" fmla="*/ 326975 w 5111455"/>
              <a:gd name="connsiteY95" fmla="*/ 1732685 h 4563360"/>
              <a:gd name="connsiteX96" fmla="*/ 367331 w 5111455"/>
              <a:gd name="connsiteY96" fmla="*/ 1719630 h 4563360"/>
              <a:gd name="connsiteX97" fmla="*/ 372410 w 5111455"/>
              <a:gd name="connsiteY97" fmla="*/ 1717761 h 4563360"/>
              <a:gd name="connsiteX98" fmla="*/ 394346 w 5111455"/>
              <a:gd name="connsiteY98" fmla="*/ 1709683 h 4563360"/>
              <a:gd name="connsiteX99" fmla="*/ 403470 w 5111455"/>
              <a:gd name="connsiteY99" fmla="*/ 1707940 h 4563360"/>
              <a:gd name="connsiteX100" fmla="*/ 494091 w 5111455"/>
              <a:gd name="connsiteY100" fmla="*/ 1690255 h 4563360"/>
              <a:gd name="connsiteX101" fmla="*/ 1062758 w 5111455"/>
              <a:gd name="connsiteY101" fmla="*/ 808148 h 4563360"/>
              <a:gd name="connsiteX102" fmla="*/ 1061468 w 5111455"/>
              <a:gd name="connsiteY102" fmla="*/ 802426 h 4563360"/>
              <a:gd name="connsiteX103" fmla="*/ 1055542 w 5111455"/>
              <a:gd name="connsiteY103" fmla="*/ 713690 h 4563360"/>
              <a:gd name="connsiteX104" fmla="*/ 1056214 w 5111455"/>
              <a:gd name="connsiteY104" fmla="*/ 670249 h 4563360"/>
              <a:gd name="connsiteX105" fmla="*/ 1057547 w 5111455"/>
              <a:gd name="connsiteY105" fmla="*/ 652330 h 4563360"/>
              <a:gd name="connsiteX106" fmla="*/ 1060641 w 5111455"/>
              <a:gd name="connsiteY106" fmla="*/ 610753 h 4563360"/>
              <a:gd name="connsiteX107" fmla="*/ 1073036 w 5111455"/>
              <a:gd name="connsiteY107" fmla="*/ 559314 h 4563360"/>
              <a:gd name="connsiteX108" fmla="*/ 1086817 w 5111455"/>
              <a:gd name="connsiteY108" fmla="*/ 502121 h 4563360"/>
              <a:gd name="connsiteX109" fmla="*/ 1116109 w 5111455"/>
              <a:gd name="connsiteY109" fmla="*/ 424605 h 4563360"/>
              <a:gd name="connsiteX110" fmla="*/ 1138493 w 5111455"/>
              <a:gd name="connsiteY110" fmla="*/ 376684 h 4563360"/>
              <a:gd name="connsiteX111" fmla="*/ 1182782 w 5111455"/>
              <a:gd name="connsiteY111" fmla="*/ 305068 h 4563360"/>
              <a:gd name="connsiteX112" fmla="*/ 1213580 w 5111455"/>
              <a:gd name="connsiteY112" fmla="*/ 263116 h 4563360"/>
              <a:gd name="connsiteX113" fmla="*/ 1268574 w 5111455"/>
              <a:gd name="connsiteY113" fmla="*/ 203485 h 4563360"/>
              <a:gd name="connsiteX114" fmla="*/ 1309954 w 5111455"/>
              <a:gd name="connsiteY114" fmla="*/ 165323 h 4563360"/>
              <a:gd name="connsiteX115" fmla="*/ 1371915 w 5111455"/>
              <a:gd name="connsiteY115" fmla="*/ 119835 h 4563360"/>
              <a:gd name="connsiteX116" fmla="*/ 1423129 w 5111455"/>
              <a:gd name="connsiteY116" fmla="*/ 88163 h 4563360"/>
              <a:gd name="connsiteX117" fmla="*/ 1492659 w 5111455"/>
              <a:gd name="connsiteY117" fmla="*/ 55687 h 4563360"/>
              <a:gd name="connsiteX118" fmla="*/ 1549089 w 5111455"/>
              <a:gd name="connsiteY118" fmla="*/ 34363 h 4563360"/>
              <a:gd name="connsiteX119" fmla="*/ 1627550 w 5111455"/>
              <a:gd name="connsiteY119" fmla="*/ 15457 h 4563360"/>
              <a:gd name="connsiteX120" fmla="*/ 1666039 w 5111455"/>
              <a:gd name="connsiteY120" fmla="*/ 6182 h 4563360"/>
              <a:gd name="connsiteX121" fmla="*/ 1701512 w 5111455"/>
              <a:gd name="connsiteY121" fmla="*/ 3141 h 4563360"/>
              <a:gd name="connsiteX122" fmla="*/ 1727884 w 5111455"/>
              <a:gd name="connsiteY122" fmla="*/ 880 h 4563360"/>
              <a:gd name="connsiteX123" fmla="*/ 1738146 w 5111455"/>
              <a:gd name="connsiteY123" fmla="*/ 0 h 4563360"/>
              <a:gd name="connsiteX0" fmla="*/ 1738146 w 5111455"/>
              <a:gd name="connsiteY0" fmla="*/ 0 h 4563360"/>
              <a:gd name="connsiteX1" fmla="*/ 1747821 w 5111455"/>
              <a:gd name="connsiteY1" fmla="*/ 571 h 4563360"/>
              <a:gd name="connsiteX2" fmla="*/ 1856885 w 5111455"/>
              <a:gd name="connsiteY2" fmla="*/ 6182 h 4563360"/>
              <a:gd name="connsiteX3" fmla="*/ 1861462 w 5111455"/>
              <a:gd name="connsiteY3" fmla="*/ 7285 h 4563360"/>
              <a:gd name="connsiteX4" fmla="*/ 2118128 w 5111455"/>
              <a:gd name="connsiteY4" fmla="*/ 96727 h 4563360"/>
              <a:gd name="connsiteX5" fmla="*/ 2144713 w 5111455"/>
              <a:gd name="connsiteY5" fmla="*/ 115214 h 4563360"/>
              <a:gd name="connsiteX6" fmla="*/ 2226146 w 5111455"/>
              <a:gd name="connsiteY6" fmla="*/ 174997 h 4563360"/>
              <a:gd name="connsiteX7" fmla="*/ 2251844 w 5111455"/>
              <a:gd name="connsiteY7" fmla="*/ 200770 h 4563360"/>
              <a:gd name="connsiteX8" fmla="*/ 2317698 w 5111455"/>
              <a:gd name="connsiteY8" fmla="*/ 272176 h 4563360"/>
              <a:gd name="connsiteX9" fmla="*/ 2338360 w 5111455"/>
              <a:gd name="connsiteY9" fmla="*/ 302189 h 4563360"/>
              <a:gd name="connsiteX10" fmla="*/ 2389021 w 5111455"/>
              <a:gd name="connsiteY10" fmla="*/ 384107 h 4563360"/>
              <a:gd name="connsiteX11" fmla="*/ 2405593 w 5111455"/>
              <a:gd name="connsiteY11" fmla="*/ 421376 h 4563360"/>
              <a:gd name="connsiteX12" fmla="*/ 2437988 w 5111455"/>
              <a:gd name="connsiteY12" fmla="*/ 507103 h 4563360"/>
              <a:gd name="connsiteX13" fmla="*/ 2449056 w 5111455"/>
              <a:gd name="connsiteY13" fmla="*/ 554323 h 4563360"/>
              <a:gd name="connsiteX14" fmla="*/ 2462282 w 5111455"/>
              <a:gd name="connsiteY14" fmla="*/ 610753 h 4563360"/>
              <a:gd name="connsiteX15" fmla="*/ 2465376 w 5111455"/>
              <a:gd name="connsiteY15" fmla="*/ 652332 h 4563360"/>
              <a:gd name="connsiteX16" fmla="*/ 2466709 w 5111455"/>
              <a:gd name="connsiteY16" fmla="*/ 670245 h 4563360"/>
              <a:gd name="connsiteX17" fmla="*/ 2467381 w 5111455"/>
              <a:gd name="connsiteY17" fmla="*/ 713692 h 4563360"/>
              <a:gd name="connsiteX18" fmla="*/ 2461455 w 5111455"/>
              <a:gd name="connsiteY18" fmla="*/ 802426 h 4563360"/>
              <a:gd name="connsiteX19" fmla="*/ 2460165 w 5111455"/>
              <a:gd name="connsiteY19" fmla="*/ 808148 h 4563360"/>
              <a:gd name="connsiteX20" fmla="*/ 3028832 w 5111455"/>
              <a:gd name="connsiteY20" fmla="*/ 1690255 h 4563360"/>
              <a:gd name="connsiteX21" fmla="*/ 3119453 w 5111455"/>
              <a:gd name="connsiteY21" fmla="*/ 1707940 h 4563360"/>
              <a:gd name="connsiteX22" fmla="*/ 3128577 w 5111455"/>
              <a:gd name="connsiteY22" fmla="*/ 1709683 h 4563360"/>
              <a:gd name="connsiteX23" fmla="*/ 3150513 w 5111455"/>
              <a:gd name="connsiteY23" fmla="*/ 1717761 h 4563360"/>
              <a:gd name="connsiteX24" fmla="*/ 3155592 w 5111455"/>
              <a:gd name="connsiteY24" fmla="*/ 1719630 h 4563360"/>
              <a:gd name="connsiteX25" fmla="*/ 3195948 w 5111455"/>
              <a:gd name="connsiteY25" fmla="*/ 1732685 h 4563360"/>
              <a:gd name="connsiteX26" fmla="*/ 3227838 w 5111455"/>
              <a:gd name="connsiteY26" fmla="*/ 1751144 h 4563360"/>
              <a:gd name="connsiteX27" fmla="*/ 3272732 w 5111455"/>
              <a:gd name="connsiteY27" fmla="*/ 1774375 h 4563360"/>
              <a:gd name="connsiteX28" fmla="*/ 3289963 w 5111455"/>
              <a:gd name="connsiteY28" fmla="*/ 1786254 h 4563360"/>
              <a:gd name="connsiteX29" fmla="*/ 3293935 w 5111455"/>
              <a:gd name="connsiteY29" fmla="*/ 1789402 h 4563360"/>
              <a:gd name="connsiteX30" fmla="*/ 3331122 w 5111455"/>
              <a:gd name="connsiteY30" fmla="*/ 1818869 h 4563360"/>
              <a:gd name="connsiteX31" fmla="*/ 3356321 w 5111455"/>
              <a:gd name="connsiteY31" fmla="*/ 1838838 h 4563360"/>
              <a:gd name="connsiteX32" fmla="*/ 3377770 w 5111455"/>
              <a:gd name="connsiteY32" fmla="*/ 1860023 h 4563360"/>
              <a:gd name="connsiteX33" fmla="*/ 3386769 w 5111455"/>
              <a:gd name="connsiteY33" fmla="*/ 1870501 h 4563360"/>
              <a:gd name="connsiteX34" fmla="*/ 3411769 w 5111455"/>
              <a:gd name="connsiteY34" fmla="*/ 1899612 h 4563360"/>
              <a:gd name="connsiteX35" fmla="*/ 3426500 w 5111455"/>
              <a:gd name="connsiteY35" fmla="*/ 1916765 h 4563360"/>
              <a:gd name="connsiteX36" fmla="*/ 3443472 w 5111455"/>
              <a:gd name="connsiteY36" fmla="*/ 1939129 h 4563360"/>
              <a:gd name="connsiteX37" fmla="*/ 3465082 w 5111455"/>
              <a:gd name="connsiteY37" fmla="*/ 1977134 h 4563360"/>
              <a:gd name="connsiteX38" fmla="*/ 3472918 w 5111455"/>
              <a:gd name="connsiteY38" fmla="*/ 1990914 h 4563360"/>
              <a:gd name="connsiteX39" fmla="*/ 3490866 w 5111455"/>
              <a:gd name="connsiteY39" fmla="*/ 2022479 h 4563360"/>
              <a:gd name="connsiteX40" fmla="*/ 3504418 w 5111455"/>
              <a:gd name="connsiteY40" fmla="*/ 2058644 h 4563360"/>
              <a:gd name="connsiteX41" fmla="*/ 3522592 w 5111455"/>
              <a:gd name="connsiteY41" fmla="*/ 2113354 h 4563360"/>
              <a:gd name="connsiteX42" fmla="*/ 3522916 w 5111455"/>
              <a:gd name="connsiteY42" fmla="*/ 2114874 h 4563360"/>
              <a:gd name="connsiteX43" fmla="*/ 4406697 w 5111455"/>
              <a:gd name="connsiteY43" fmla="*/ 2489617 h 4563360"/>
              <a:gd name="connsiteX44" fmla="*/ 4799015 w 5111455"/>
              <a:gd name="connsiteY44" fmla="*/ 2499876 h 4563360"/>
              <a:gd name="connsiteX45" fmla="*/ 5067366 w 5111455"/>
              <a:gd name="connsiteY45" fmla="*/ 3187550 h 4563360"/>
              <a:gd name="connsiteX46" fmla="*/ 4379694 w 5111455"/>
              <a:gd name="connsiteY46" fmla="*/ 3455900 h 4563360"/>
              <a:gd name="connsiteX47" fmla="*/ 4106421 w 5111455"/>
              <a:gd name="connsiteY47" fmla="*/ 3174224 h 4563360"/>
              <a:gd name="connsiteX48" fmla="*/ 3309109 w 5111455"/>
              <a:gd name="connsiteY48" fmla="*/ 2738589 h 4563360"/>
              <a:gd name="connsiteX49" fmla="*/ 3365716 w 5111455"/>
              <a:gd name="connsiteY49" fmla="*/ 3670681 h 4563360"/>
              <a:gd name="connsiteX50" fmla="*/ 3521050 w 5111455"/>
              <a:gd name="connsiteY50" fmla="*/ 4031084 h 4563360"/>
              <a:gd name="connsiteX51" fmla="*/ 3009486 w 5111455"/>
              <a:gd name="connsiteY51" fmla="*/ 4563257 h 4563360"/>
              <a:gd name="connsiteX52" fmla="*/ 2477313 w 5111455"/>
              <a:gd name="connsiteY52" fmla="*/ 4051694 h 4563360"/>
              <a:gd name="connsiteX53" fmla="*/ 2618298 w 5111455"/>
              <a:gd name="connsiteY53" fmla="*/ 3685439 h 4563360"/>
              <a:gd name="connsiteX54" fmla="*/ 2638263 w 5111455"/>
              <a:gd name="connsiteY54" fmla="*/ 2744687 h 4563360"/>
              <a:gd name="connsiteX55" fmla="*/ 2517133 w 5111455"/>
              <a:gd name="connsiteY55" fmla="*/ 2633069 h 4563360"/>
              <a:gd name="connsiteX56" fmla="*/ 2504597 w 5111455"/>
              <a:gd name="connsiteY56" fmla="*/ 2616921 h 4563360"/>
              <a:gd name="connsiteX57" fmla="*/ 2452921 w 5111455"/>
              <a:gd name="connsiteY57" fmla="*/ 2537139 h 4563360"/>
              <a:gd name="connsiteX58" fmla="*/ 2438923 w 5111455"/>
              <a:gd name="connsiteY58" fmla="*/ 2509418 h 4563360"/>
              <a:gd name="connsiteX59" fmla="*/ 2406748 w 5111455"/>
              <a:gd name="connsiteY59" fmla="*/ 2422464 h 4563360"/>
              <a:gd name="connsiteX60" fmla="*/ 2397645 w 5111455"/>
              <a:gd name="connsiteY60" fmla="*/ 2390385 h 4563360"/>
              <a:gd name="connsiteX61" fmla="*/ 2389744 w 5111455"/>
              <a:gd name="connsiteY61" fmla="*/ 2348796 h 4563360"/>
              <a:gd name="connsiteX62" fmla="*/ 2383585 w 5111455"/>
              <a:gd name="connsiteY62" fmla="*/ 2276976 h 4563360"/>
              <a:gd name="connsiteX63" fmla="*/ 2383642 w 5111455"/>
              <a:gd name="connsiteY63" fmla="*/ 2276271 h 4563360"/>
              <a:gd name="connsiteX64" fmla="*/ 2391833 w 5111455"/>
              <a:gd name="connsiteY64" fmla="*/ 2169182 h 4563360"/>
              <a:gd name="connsiteX65" fmla="*/ 1761462 w 5111455"/>
              <a:gd name="connsiteY65" fmla="*/ 1418283 h 4563360"/>
              <a:gd name="connsiteX66" fmla="*/ 1131090 w 5111455"/>
              <a:gd name="connsiteY66" fmla="*/ 2169182 h 4563360"/>
              <a:gd name="connsiteX67" fmla="*/ 1139281 w 5111455"/>
              <a:gd name="connsiteY67" fmla="*/ 2276271 h 4563360"/>
              <a:gd name="connsiteX68" fmla="*/ 1139338 w 5111455"/>
              <a:gd name="connsiteY68" fmla="*/ 2276976 h 4563360"/>
              <a:gd name="connsiteX69" fmla="*/ 1133179 w 5111455"/>
              <a:gd name="connsiteY69" fmla="*/ 2348796 h 4563360"/>
              <a:gd name="connsiteX70" fmla="*/ 1125278 w 5111455"/>
              <a:gd name="connsiteY70" fmla="*/ 2390385 h 4563360"/>
              <a:gd name="connsiteX71" fmla="*/ 1116175 w 5111455"/>
              <a:gd name="connsiteY71" fmla="*/ 2422464 h 4563360"/>
              <a:gd name="connsiteX72" fmla="*/ 1084000 w 5111455"/>
              <a:gd name="connsiteY72" fmla="*/ 2509418 h 4563360"/>
              <a:gd name="connsiteX73" fmla="*/ 1070001 w 5111455"/>
              <a:gd name="connsiteY73" fmla="*/ 2537139 h 4563360"/>
              <a:gd name="connsiteX74" fmla="*/ 1018326 w 5111455"/>
              <a:gd name="connsiteY74" fmla="*/ 2616921 h 4563360"/>
              <a:gd name="connsiteX75" fmla="*/ 1005790 w 5111455"/>
              <a:gd name="connsiteY75" fmla="*/ 2633069 h 4563360"/>
              <a:gd name="connsiteX76" fmla="*/ 884660 w 5111455"/>
              <a:gd name="connsiteY76" fmla="*/ 2744687 h 4563360"/>
              <a:gd name="connsiteX77" fmla="*/ 213814 w 5111455"/>
              <a:gd name="connsiteY77" fmla="*/ 2738589 h 4563360"/>
              <a:gd name="connsiteX78" fmla="*/ 7 w 5111455"/>
              <a:gd name="connsiteY78" fmla="*/ 2114874 h 4563360"/>
              <a:gd name="connsiteX79" fmla="*/ 331 w 5111455"/>
              <a:gd name="connsiteY79" fmla="*/ 2113354 h 4563360"/>
              <a:gd name="connsiteX80" fmla="*/ 18505 w 5111455"/>
              <a:gd name="connsiteY80" fmla="*/ 2058644 h 4563360"/>
              <a:gd name="connsiteX81" fmla="*/ 32057 w 5111455"/>
              <a:gd name="connsiteY81" fmla="*/ 2022479 h 4563360"/>
              <a:gd name="connsiteX82" fmla="*/ 50005 w 5111455"/>
              <a:gd name="connsiteY82" fmla="*/ 1990914 h 4563360"/>
              <a:gd name="connsiteX83" fmla="*/ 57840 w 5111455"/>
              <a:gd name="connsiteY83" fmla="*/ 1977134 h 4563360"/>
              <a:gd name="connsiteX84" fmla="*/ 79451 w 5111455"/>
              <a:gd name="connsiteY84" fmla="*/ 1939129 h 4563360"/>
              <a:gd name="connsiteX85" fmla="*/ 96423 w 5111455"/>
              <a:gd name="connsiteY85" fmla="*/ 1916765 h 4563360"/>
              <a:gd name="connsiteX86" fmla="*/ 111154 w 5111455"/>
              <a:gd name="connsiteY86" fmla="*/ 1899612 h 4563360"/>
              <a:gd name="connsiteX87" fmla="*/ 136154 w 5111455"/>
              <a:gd name="connsiteY87" fmla="*/ 1870501 h 4563360"/>
              <a:gd name="connsiteX88" fmla="*/ 145153 w 5111455"/>
              <a:gd name="connsiteY88" fmla="*/ 1860023 h 4563360"/>
              <a:gd name="connsiteX89" fmla="*/ 166602 w 5111455"/>
              <a:gd name="connsiteY89" fmla="*/ 1838838 h 4563360"/>
              <a:gd name="connsiteX90" fmla="*/ 191800 w 5111455"/>
              <a:gd name="connsiteY90" fmla="*/ 1818869 h 4563360"/>
              <a:gd name="connsiteX91" fmla="*/ 228988 w 5111455"/>
              <a:gd name="connsiteY91" fmla="*/ 1789402 h 4563360"/>
              <a:gd name="connsiteX92" fmla="*/ 232960 w 5111455"/>
              <a:gd name="connsiteY92" fmla="*/ 1786254 h 4563360"/>
              <a:gd name="connsiteX93" fmla="*/ 250191 w 5111455"/>
              <a:gd name="connsiteY93" fmla="*/ 1774375 h 4563360"/>
              <a:gd name="connsiteX94" fmla="*/ 295085 w 5111455"/>
              <a:gd name="connsiteY94" fmla="*/ 1751144 h 4563360"/>
              <a:gd name="connsiteX95" fmla="*/ 326975 w 5111455"/>
              <a:gd name="connsiteY95" fmla="*/ 1732685 h 4563360"/>
              <a:gd name="connsiteX96" fmla="*/ 367331 w 5111455"/>
              <a:gd name="connsiteY96" fmla="*/ 1719630 h 4563360"/>
              <a:gd name="connsiteX97" fmla="*/ 372410 w 5111455"/>
              <a:gd name="connsiteY97" fmla="*/ 1717761 h 4563360"/>
              <a:gd name="connsiteX98" fmla="*/ 394346 w 5111455"/>
              <a:gd name="connsiteY98" fmla="*/ 1709683 h 4563360"/>
              <a:gd name="connsiteX99" fmla="*/ 403470 w 5111455"/>
              <a:gd name="connsiteY99" fmla="*/ 1707940 h 4563360"/>
              <a:gd name="connsiteX100" fmla="*/ 494091 w 5111455"/>
              <a:gd name="connsiteY100" fmla="*/ 1690255 h 4563360"/>
              <a:gd name="connsiteX101" fmla="*/ 1062758 w 5111455"/>
              <a:gd name="connsiteY101" fmla="*/ 808148 h 4563360"/>
              <a:gd name="connsiteX102" fmla="*/ 1061468 w 5111455"/>
              <a:gd name="connsiteY102" fmla="*/ 802426 h 4563360"/>
              <a:gd name="connsiteX103" fmla="*/ 1055542 w 5111455"/>
              <a:gd name="connsiteY103" fmla="*/ 713690 h 4563360"/>
              <a:gd name="connsiteX104" fmla="*/ 1056214 w 5111455"/>
              <a:gd name="connsiteY104" fmla="*/ 670249 h 4563360"/>
              <a:gd name="connsiteX105" fmla="*/ 1057547 w 5111455"/>
              <a:gd name="connsiteY105" fmla="*/ 652330 h 4563360"/>
              <a:gd name="connsiteX106" fmla="*/ 1060641 w 5111455"/>
              <a:gd name="connsiteY106" fmla="*/ 610753 h 4563360"/>
              <a:gd name="connsiteX107" fmla="*/ 1073036 w 5111455"/>
              <a:gd name="connsiteY107" fmla="*/ 559314 h 4563360"/>
              <a:gd name="connsiteX108" fmla="*/ 1086817 w 5111455"/>
              <a:gd name="connsiteY108" fmla="*/ 502121 h 4563360"/>
              <a:gd name="connsiteX109" fmla="*/ 1116109 w 5111455"/>
              <a:gd name="connsiteY109" fmla="*/ 424605 h 4563360"/>
              <a:gd name="connsiteX110" fmla="*/ 1138493 w 5111455"/>
              <a:gd name="connsiteY110" fmla="*/ 376684 h 4563360"/>
              <a:gd name="connsiteX111" fmla="*/ 1182782 w 5111455"/>
              <a:gd name="connsiteY111" fmla="*/ 305068 h 4563360"/>
              <a:gd name="connsiteX112" fmla="*/ 1213580 w 5111455"/>
              <a:gd name="connsiteY112" fmla="*/ 263116 h 4563360"/>
              <a:gd name="connsiteX113" fmla="*/ 1268574 w 5111455"/>
              <a:gd name="connsiteY113" fmla="*/ 203485 h 4563360"/>
              <a:gd name="connsiteX114" fmla="*/ 1309954 w 5111455"/>
              <a:gd name="connsiteY114" fmla="*/ 165323 h 4563360"/>
              <a:gd name="connsiteX115" fmla="*/ 1371915 w 5111455"/>
              <a:gd name="connsiteY115" fmla="*/ 119835 h 4563360"/>
              <a:gd name="connsiteX116" fmla="*/ 1423129 w 5111455"/>
              <a:gd name="connsiteY116" fmla="*/ 88163 h 4563360"/>
              <a:gd name="connsiteX117" fmla="*/ 1492659 w 5111455"/>
              <a:gd name="connsiteY117" fmla="*/ 55687 h 4563360"/>
              <a:gd name="connsiteX118" fmla="*/ 1549089 w 5111455"/>
              <a:gd name="connsiteY118" fmla="*/ 34363 h 4563360"/>
              <a:gd name="connsiteX119" fmla="*/ 1627550 w 5111455"/>
              <a:gd name="connsiteY119" fmla="*/ 15457 h 4563360"/>
              <a:gd name="connsiteX120" fmla="*/ 1666039 w 5111455"/>
              <a:gd name="connsiteY120" fmla="*/ 6182 h 4563360"/>
              <a:gd name="connsiteX121" fmla="*/ 1701512 w 5111455"/>
              <a:gd name="connsiteY121" fmla="*/ 3141 h 4563360"/>
              <a:gd name="connsiteX122" fmla="*/ 1727884 w 5111455"/>
              <a:gd name="connsiteY122" fmla="*/ 880 h 4563360"/>
              <a:gd name="connsiteX123" fmla="*/ 1738146 w 5111455"/>
              <a:gd name="connsiteY123" fmla="*/ 0 h 4563360"/>
              <a:gd name="connsiteX0" fmla="*/ 1738146 w 5111455"/>
              <a:gd name="connsiteY0" fmla="*/ 0 h 4563360"/>
              <a:gd name="connsiteX1" fmla="*/ 1747821 w 5111455"/>
              <a:gd name="connsiteY1" fmla="*/ 571 h 4563360"/>
              <a:gd name="connsiteX2" fmla="*/ 1856885 w 5111455"/>
              <a:gd name="connsiteY2" fmla="*/ 6182 h 4563360"/>
              <a:gd name="connsiteX3" fmla="*/ 1861462 w 5111455"/>
              <a:gd name="connsiteY3" fmla="*/ 7285 h 4563360"/>
              <a:gd name="connsiteX4" fmla="*/ 2118128 w 5111455"/>
              <a:gd name="connsiteY4" fmla="*/ 96727 h 4563360"/>
              <a:gd name="connsiteX5" fmla="*/ 2144713 w 5111455"/>
              <a:gd name="connsiteY5" fmla="*/ 115214 h 4563360"/>
              <a:gd name="connsiteX6" fmla="*/ 2226146 w 5111455"/>
              <a:gd name="connsiteY6" fmla="*/ 174997 h 4563360"/>
              <a:gd name="connsiteX7" fmla="*/ 2251844 w 5111455"/>
              <a:gd name="connsiteY7" fmla="*/ 200770 h 4563360"/>
              <a:gd name="connsiteX8" fmla="*/ 2317698 w 5111455"/>
              <a:gd name="connsiteY8" fmla="*/ 272176 h 4563360"/>
              <a:gd name="connsiteX9" fmla="*/ 2338360 w 5111455"/>
              <a:gd name="connsiteY9" fmla="*/ 302189 h 4563360"/>
              <a:gd name="connsiteX10" fmla="*/ 2389021 w 5111455"/>
              <a:gd name="connsiteY10" fmla="*/ 384107 h 4563360"/>
              <a:gd name="connsiteX11" fmla="*/ 2405593 w 5111455"/>
              <a:gd name="connsiteY11" fmla="*/ 421376 h 4563360"/>
              <a:gd name="connsiteX12" fmla="*/ 2437988 w 5111455"/>
              <a:gd name="connsiteY12" fmla="*/ 507103 h 4563360"/>
              <a:gd name="connsiteX13" fmla="*/ 2449056 w 5111455"/>
              <a:gd name="connsiteY13" fmla="*/ 554323 h 4563360"/>
              <a:gd name="connsiteX14" fmla="*/ 2462282 w 5111455"/>
              <a:gd name="connsiteY14" fmla="*/ 610753 h 4563360"/>
              <a:gd name="connsiteX15" fmla="*/ 2465376 w 5111455"/>
              <a:gd name="connsiteY15" fmla="*/ 652332 h 4563360"/>
              <a:gd name="connsiteX16" fmla="*/ 2466709 w 5111455"/>
              <a:gd name="connsiteY16" fmla="*/ 670245 h 4563360"/>
              <a:gd name="connsiteX17" fmla="*/ 2467381 w 5111455"/>
              <a:gd name="connsiteY17" fmla="*/ 713692 h 4563360"/>
              <a:gd name="connsiteX18" fmla="*/ 2461455 w 5111455"/>
              <a:gd name="connsiteY18" fmla="*/ 802426 h 4563360"/>
              <a:gd name="connsiteX19" fmla="*/ 2460165 w 5111455"/>
              <a:gd name="connsiteY19" fmla="*/ 808148 h 4563360"/>
              <a:gd name="connsiteX20" fmla="*/ 3028832 w 5111455"/>
              <a:gd name="connsiteY20" fmla="*/ 1690255 h 4563360"/>
              <a:gd name="connsiteX21" fmla="*/ 3119453 w 5111455"/>
              <a:gd name="connsiteY21" fmla="*/ 1707940 h 4563360"/>
              <a:gd name="connsiteX22" fmla="*/ 3128577 w 5111455"/>
              <a:gd name="connsiteY22" fmla="*/ 1709683 h 4563360"/>
              <a:gd name="connsiteX23" fmla="*/ 3150513 w 5111455"/>
              <a:gd name="connsiteY23" fmla="*/ 1717761 h 4563360"/>
              <a:gd name="connsiteX24" fmla="*/ 3155592 w 5111455"/>
              <a:gd name="connsiteY24" fmla="*/ 1719630 h 4563360"/>
              <a:gd name="connsiteX25" fmla="*/ 3195948 w 5111455"/>
              <a:gd name="connsiteY25" fmla="*/ 1732685 h 4563360"/>
              <a:gd name="connsiteX26" fmla="*/ 3227838 w 5111455"/>
              <a:gd name="connsiteY26" fmla="*/ 1751144 h 4563360"/>
              <a:gd name="connsiteX27" fmla="*/ 3272732 w 5111455"/>
              <a:gd name="connsiteY27" fmla="*/ 1774375 h 4563360"/>
              <a:gd name="connsiteX28" fmla="*/ 3289963 w 5111455"/>
              <a:gd name="connsiteY28" fmla="*/ 1786254 h 4563360"/>
              <a:gd name="connsiteX29" fmla="*/ 3293935 w 5111455"/>
              <a:gd name="connsiteY29" fmla="*/ 1789402 h 4563360"/>
              <a:gd name="connsiteX30" fmla="*/ 3331122 w 5111455"/>
              <a:gd name="connsiteY30" fmla="*/ 1818869 h 4563360"/>
              <a:gd name="connsiteX31" fmla="*/ 3356321 w 5111455"/>
              <a:gd name="connsiteY31" fmla="*/ 1838838 h 4563360"/>
              <a:gd name="connsiteX32" fmla="*/ 3377770 w 5111455"/>
              <a:gd name="connsiteY32" fmla="*/ 1860023 h 4563360"/>
              <a:gd name="connsiteX33" fmla="*/ 3386769 w 5111455"/>
              <a:gd name="connsiteY33" fmla="*/ 1870501 h 4563360"/>
              <a:gd name="connsiteX34" fmla="*/ 3411769 w 5111455"/>
              <a:gd name="connsiteY34" fmla="*/ 1899612 h 4563360"/>
              <a:gd name="connsiteX35" fmla="*/ 3426500 w 5111455"/>
              <a:gd name="connsiteY35" fmla="*/ 1916765 h 4563360"/>
              <a:gd name="connsiteX36" fmla="*/ 3443472 w 5111455"/>
              <a:gd name="connsiteY36" fmla="*/ 1939129 h 4563360"/>
              <a:gd name="connsiteX37" fmla="*/ 3465082 w 5111455"/>
              <a:gd name="connsiteY37" fmla="*/ 1977134 h 4563360"/>
              <a:gd name="connsiteX38" fmla="*/ 3472918 w 5111455"/>
              <a:gd name="connsiteY38" fmla="*/ 1990914 h 4563360"/>
              <a:gd name="connsiteX39" fmla="*/ 3490866 w 5111455"/>
              <a:gd name="connsiteY39" fmla="*/ 2022479 h 4563360"/>
              <a:gd name="connsiteX40" fmla="*/ 3504418 w 5111455"/>
              <a:gd name="connsiteY40" fmla="*/ 2058644 h 4563360"/>
              <a:gd name="connsiteX41" fmla="*/ 3522592 w 5111455"/>
              <a:gd name="connsiteY41" fmla="*/ 2113354 h 4563360"/>
              <a:gd name="connsiteX42" fmla="*/ 3522916 w 5111455"/>
              <a:gd name="connsiteY42" fmla="*/ 2114874 h 4563360"/>
              <a:gd name="connsiteX43" fmla="*/ 4406697 w 5111455"/>
              <a:gd name="connsiteY43" fmla="*/ 2489617 h 4563360"/>
              <a:gd name="connsiteX44" fmla="*/ 4799015 w 5111455"/>
              <a:gd name="connsiteY44" fmla="*/ 2499876 h 4563360"/>
              <a:gd name="connsiteX45" fmla="*/ 5067366 w 5111455"/>
              <a:gd name="connsiteY45" fmla="*/ 3187550 h 4563360"/>
              <a:gd name="connsiteX46" fmla="*/ 4379694 w 5111455"/>
              <a:gd name="connsiteY46" fmla="*/ 3455900 h 4563360"/>
              <a:gd name="connsiteX47" fmla="*/ 4106421 w 5111455"/>
              <a:gd name="connsiteY47" fmla="*/ 3174224 h 4563360"/>
              <a:gd name="connsiteX48" fmla="*/ 3309109 w 5111455"/>
              <a:gd name="connsiteY48" fmla="*/ 2738589 h 4563360"/>
              <a:gd name="connsiteX49" fmla="*/ 3365716 w 5111455"/>
              <a:gd name="connsiteY49" fmla="*/ 3670681 h 4563360"/>
              <a:gd name="connsiteX50" fmla="*/ 3521050 w 5111455"/>
              <a:gd name="connsiteY50" fmla="*/ 4031084 h 4563360"/>
              <a:gd name="connsiteX51" fmla="*/ 3009486 w 5111455"/>
              <a:gd name="connsiteY51" fmla="*/ 4563257 h 4563360"/>
              <a:gd name="connsiteX52" fmla="*/ 2477313 w 5111455"/>
              <a:gd name="connsiteY52" fmla="*/ 4051694 h 4563360"/>
              <a:gd name="connsiteX53" fmla="*/ 2618298 w 5111455"/>
              <a:gd name="connsiteY53" fmla="*/ 3685439 h 4563360"/>
              <a:gd name="connsiteX54" fmla="*/ 2638263 w 5111455"/>
              <a:gd name="connsiteY54" fmla="*/ 2744687 h 4563360"/>
              <a:gd name="connsiteX55" fmla="*/ 2517133 w 5111455"/>
              <a:gd name="connsiteY55" fmla="*/ 2633069 h 4563360"/>
              <a:gd name="connsiteX56" fmla="*/ 2504597 w 5111455"/>
              <a:gd name="connsiteY56" fmla="*/ 2616921 h 4563360"/>
              <a:gd name="connsiteX57" fmla="*/ 2452921 w 5111455"/>
              <a:gd name="connsiteY57" fmla="*/ 2537139 h 4563360"/>
              <a:gd name="connsiteX58" fmla="*/ 2438923 w 5111455"/>
              <a:gd name="connsiteY58" fmla="*/ 2509418 h 4563360"/>
              <a:gd name="connsiteX59" fmla="*/ 2406748 w 5111455"/>
              <a:gd name="connsiteY59" fmla="*/ 2422464 h 4563360"/>
              <a:gd name="connsiteX60" fmla="*/ 2397645 w 5111455"/>
              <a:gd name="connsiteY60" fmla="*/ 2390385 h 4563360"/>
              <a:gd name="connsiteX61" fmla="*/ 2389744 w 5111455"/>
              <a:gd name="connsiteY61" fmla="*/ 2348796 h 4563360"/>
              <a:gd name="connsiteX62" fmla="*/ 2383585 w 5111455"/>
              <a:gd name="connsiteY62" fmla="*/ 2276976 h 4563360"/>
              <a:gd name="connsiteX63" fmla="*/ 2383642 w 5111455"/>
              <a:gd name="connsiteY63" fmla="*/ 2276271 h 4563360"/>
              <a:gd name="connsiteX64" fmla="*/ 2391833 w 5111455"/>
              <a:gd name="connsiteY64" fmla="*/ 2169182 h 4563360"/>
              <a:gd name="connsiteX65" fmla="*/ 1761462 w 5111455"/>
              <a:gd name="connsiteY65" fmla="*/ 1418283 h 4563360"/>
              <a:gd name="connsiteX66" fmla="*/ 1131090 w 5111455"/>
              <a:gd name="connsiteY66" fmla="*/ 2169182 h 4563360"/>
              <a:gd name="connsiteX67" fmla="*/ 1139281 w 5111455"/>
              <a:gd name="connsiteY67" fmla="*/ 2276271 h 4563360"/>
              <a:gd name="connsiteX68" fmla="*/ 1139338 w 5111455"/>
              <a:gd name="connsiteY68" fmla="*/ 2276976 h 4563360"/>
              <a:gd name="connsiteX69" fmla="*/ 1133179 w 5111455"/>
              <a:gd name="connsiteY69" fmla="*/ 2348796 h 4563360"/>
              <a:gd name="connsiteX70" fmla="*/ 1125278 w 5111455"/>
              <a:gd name="connsiteY70" fmla="*/ 2390385 h 4563360"/>
              <a:gd name="connsiteX71" fmla="*/ 1116175 w 5111455"/>
              <a:gd name="connsiteY71" fmla="*/ 2422464 h 4563360"/>
              <a:gd name="connsiteX72" fmla="*/ 1084000 w 5111455"/>
              <a:gd name="connsiteY72" fmla="*/ 2509418 h 4563360"/>
              <a:gd name="connsiteX73" fmla="*/ 1070001 w 5111455"/>
              <a:gd name="connsiteY73" fmla="*/ 2537139 h 4563360"/>
              <a:gd name="connsiteX74" fmla="*/ 1018326 w 5111455"/>
              <a:gd name="connsiteY74" fmla="*/ 2616921 h 4563360"/>
              <a:gd name="connsiteX75" fmla="*/ 1005790 w 5111455"/>
              <a:gd name="connsiteY75" fmla="*/ 2633069 h 4563360"/>
              <a:gd name="connsiteX76" fmla="*/ 884660 w 5111455"/>
              <a:gd name="connsiteY76" fmla="*/ 2744687 h 4563360"/>
              <a:gd name="connsiteX77" fmla="*/ 213814 w 5111455"/>
              <a:gd name="connsiteY77" fmla="*/ 2738589 h 4563360"/>
              <a:gd name="connsiteX78" fmla="*/ 7 w 5111455"/>
              <a:gd name="connsiteY78" fmla="*/ 2114874 h 4563360"/>
              <a:gd name="connsiteX79" fmla="*/ 331 w 5111455"/>
              <a:gd name="connsiteY79" fmla="*/ 2113354 h 4563360"/>
              <a:gd name="connsiteX80" fmla="*/ 18505 w 5111455"/>
              <a:gd name="connsiteY80" fmla="*/ 2058644 h 4563360"/>
              <a:gd name="connsiteX81" fmla="*/ 32057 w 5111455"/>
              <a:gd name="connsiteY81" fmla="*/ 2022479 h 4563360"/>
              <a:gd name="connsiteX82" fmla="*/ 50005 w 5111455"/>
              <a:gd name="connsiteY82" fmla="*/ 1990914 h 4563360"/>
              <a:gd name="connsiteX83" fmla="*/ 57840 w 5111455"/>
              <a:gd name="connsiteY83" fmla="*/ 1977134 h 4563360"/>
              <a:gd name="connsiteX84" fmla="*/ 79451 w 5111455"/>
              <a:gd name="connsiteY84" fmla="*/ 1939129 h 4563360"/>
              <a:gd name="connsiteX85" fmla="*/ 96423 w 5111455"/>
              <a:gd name="connsiteY85" fmla="*/ 1916765 h 4563360"/>
              <a:gd name="connsiteX86" fmla="*/ 111154 w 5111455"/>
              <a:gd name="connsiteY86" fmla="*/ 1899612 h 4563360"/>
              <a:gd name="connsiteX87" fmla="*/ 136154 w 5111455"/>
              <a:gd name="connsiteY87" fmla="*/ 1870501 h 4563360"/>
              <a:gd name="connsiteX88" fmla="*/ 145153 w 5111455"/>
              <a:gd name="connsiteY88" fmla="*/ 1860023 h 4563360"/>
              <a:gd name="connsiteX89" fmla="*/ 166602 w 5111455"/>
              <a:gd name="connsiteY89" fmla="*/ 1838838 h 4563360"/>
              <a:gd name="connsiteX90" fmla="*/ 191800 w 5111455"/>
              <a:gd name="connsiteY90" fmla="*/ 1818869 h 4563360"/>
              <a:gd name="connsiteX91" fmla="*/ 228988 w 5111455"/>
              <a:gd name="connsiteY91" fmla="*/ 1789402 h 4563360"/>
              <a:gd name="connsiteX92" fmla="*/ 232960 w 5111455"/>
              <a:gd name="connsiteY92" fmla="*/ 1786254 h 4563360"/>
              <a:gd name="connsiteX93" fmla="*/ 250191 w 5111455"/>
              <a:gd name="connsiteY93" fmla="*/ 1774375 h 4563360"/>
              <a:gd name="connsiteX94" fmla="*/ 295085 w 5111455"/>
              <a:gd name="connsiteY94" fmla="*/ 1751144 h 4563360"/>
              <a:gd name="connsiteX95" fmla="*/ 326975 w 5111455"/>
              <a:gd name="connsiteY95" fmla="*/ 1732685 h 4563360"/>
              <a:gd name="connsiteX96" fmla="*/ 367331 w 5111455"/>
              <a:gd name="connsiteY96" fmla="*/ 1719630 h 4563360"/>
              <a:gd name="connsiteX97" fmla="*/ 372410 w 5111455"/>
              <a:gd name="connsiteY97" fmla="*/ 1717761 h 4563360"/>
              <a:gd name="connsiteX98" fmla="*/ 394346 w 5111455"/>
              <a:gd name="connsiteY98" fmla="*/ 1709683 h 4563360"/>
              <a:gd name="connsiteX99" fmla="*/ 403470 w 5111455"/>
              <a:gd name="connsiteY99" fmla="*/ 1707940 h 4563360"/>
              <a:gd name="connsiteX100" fmla="*/ 494091 w 5111455"/>
              <a:gd name="connsiteY100" fmla="*/ 1690255 h 4563360"/>
              <a:gd name="connsiteX101" fmla="*/ 1062758 w 5111455"/>
              <a:gd name="connsiteY101" fmla="*/ 808148 h 4563360"/>
              <a:gd name="connsiteX102" fmla="*/ 1061468 w 5111455"/>
              <a:gd name="connsiteY102" fmla="*/ 802426 h 4563360"/>
              <a:gd name="connsiteX103" fmla="*/ 1055542 w 5111455"/>
              <a:gd name="connsiteY103" fmla="*/ 713690 h 4563360"/>
              <a:gd name="connsiteX104" fmla="*/ 1056214 w 5111455"/>
              <a:gd name="connsiteY104" fmla="*/ 670249 h 4563360"/>
              <a:gd name="connsiteX105" fmla="*/ 1057547 w 5111455"/>
              <a:gd name="connsiteY105" fmla="*/ 652330 h 4563360"/>
              <a:gd name="connsiteX106" fmla="*/ 1060641 w 5111455"/>
              <a:gd name="connsiteY106" fmla="*/ 610753 h 4563360"/>
              <a:gd name="connsiteX107" fmla="*/ 1073036 w 5111455"/>
              <a:gd name="connsiteY107" fmla="*/ 559314 h 4563360"/>
              <a:gd name="connsiteX108" fmla="*/ 1086817 w 5111455"/>
              <a:gd name="connsiteY108" fmla="*/ 502121 h 4563360"/>
              <a:gd name="connsiteX109" fmla="*/ 1116109 w 5111455"/>
              <a:gd name="connsiteY109" fmla="*/ 424605 h 4563360"/>
              <a:gd name="connsiteX110" fmla="*/ 1138493 w 5111455"/>
              <a:gd name="connsiteY110" fmla="*/ 376684 h 4563360"/>
              <a:gd name="connsiteX111" fmla="*/ 1182782 w 5111455"/>
              <a:gd name="connsiteY111" fmla="*/ 305068 h 4563360"/>
              <a:gd name="connsiteX112" fmla="*/ 1213580 w 5111455"/>
              <a:gd name="connsiteY112" fmla="*/ 263116 h 4563360"/>
              <a:gd name="connsiteX113" fmla="*/ 1268574 w 5111455"/>
              <a:gd name="connsiteY113" fmla="*/ 203485 h 4563360"/>
              <a:gd name="connsiteX114" fmla="*/ 1309954 w 5111455"/>
              <a:gd name="connsiteY114" fmla="*/ 165323 h 4563360"/>
              <a:gd name="connsiteX115" fmla="*/ 1371915 w 5111455"/>
              <a:gd name="connsiteY115" fmla="*/ 119835 h 4563360"/>
              <a:gd name="connsiteX116" fmla="*/ 1423129 w 5111455"/>
              <a:gd name="connsiteY116" fmla="*/ 88163 h 4563360"/>
              <a:gd name="connsiteX117" fmla="*/ 1492659 w 5111455"/>
              <a:gd name="connsiteY117" fmla="*/ 55687 h 4563360"/>
              <a:gd name="connsiteX118" fmla="*/ 1549089 w 5111455"/>
              <a:gd name="connsiteY118" fmla="*/ 34363 h 4563360"/>
              <a:gd name="connsiteX119" fmla="*/ 1627550 w 5111455"/>
              <a:gd name="connsiteY119" fmla="*/ 15457 h 4563360"/>
              <a:gd name="connsiteX120" fmla="*/ 1666039 w 5111455"/>
              <a:gd name="connsiteY120" fmla="*/ 6182 h 4563360"/>
              <a:gd name="connsiteX121" fmla="*/ 1701512 w 5111455"/>
              <a:gd name="connsiteY121" fmla="*/ 3141 h 4563360"/>
              <a:gd name="connsiteX122" fmla="*/ 1727884 w 5111455"/>
              <a:gd name="connsiteY122" fmla="*/ 880 h 4563360"/>
              <a:gd name="connsiteX123" fmla="*/ 1738146 w 5111455"/>
              <a:gd name="connsiteY123" fmla="*/ 0 h 4563360"/>
              <a:gd name="connsiteX0" fmla="*/ 1738140 w 5111449"/>
              <a:gd name="connsiteY0" fmla="*/ 0 h 4563360"/>
              <a:gd name="connsiteX1" fmla="*/ 1747815 w 5111449"/>
              <a:gd name="connsiteY1" fmla="*/ 571 h 4563360"/>
              <a:gd name="connsiteX2" fmla="*/ 1856879 w 5111449"/>
              <a:gd name="connsiteY2" fmla="*/ 6182 h 4563360"/>
              <a:gd name="connsiteX3" fmla="*/ 1861456 w 5111449"/>
              <a:gd name="connsiteY3" fmla="*/ 7285 h 4563360"/>
              <a:gd name="connsiteX4" fmla="*/ 2118122 w 5111449"/>
              <a:gd name="connsiteY4" fmla="*/ 96727 h 4563360"/>
              <a:gd name="connsiteX5" fmla="*/ 2144707 w 5111449"/>
              <a:gd name="connsiteY5" fmla="*/ 115214 h 4563360"/>
              <a:gd name="connsiteX6" fmla="*/ 2226140 w 5111449"/>
              <a:gd name="connsiteY6" fmla="*/ 174997 h 4563360"/>
              <a:gd name="connsiteX7" fmla="*/ 2251838 w 5111449"/>
              <a:gd name="connsiteY7" fmla="*/ 200770 h 4563360"/>
              <a:gd name="connsiteX8" fmla="*/ 2317692 w 5111449"/>
              <a:gd name="connsiteY8" fmla="*/ 272176 h 4563360"/>
              <a:gd name="connsiteX9" fmla="*/ 2338354 w 5111449"/>
              <a:gd name="connsiteY9" fmla="*/ 302189 h 4563360"/>
              <a:gd name="connsiteX10" fmla="*/ 2389015 w 5111449"/>
              <a:gd name="connsiteY10" fmla="*/ 384107 h 4563360"/>
              <a:gd name="connsiteX11" fmla="*/ 2405587 w 5111449"/>
              <a:gd name="connsiteY11" fmla="*/ 421376 h 4563360"/>
              <a:gd name="connsiteX12" fmla="*/ 2437982 w 5111449"/>
              <a:gd name="connsiteY12" fmla="*/ 507103 h 4563360"/>
              <a:gd name="connsiteX13" fmla="*/ 2449050 w 5111449"/>
              <a:gd name="connsiteY13" fmla="*/ 554323 h 4563360"/>
              <a:gd name="connsiteX14" fmla="*/ 2462276 w 5111449"/>
              <a:gd name="connsiteY14" fmla="*/ 610753 h 4563360"/>
              <a:gd name="connsiteX15" fmla="*/ 2465370 w 5111449"/>
              <a:gd name="connsiteY15" fmla="*/ 652332 h 4563360"/>
              <a:gd name="connsiteX16" fmla="*/ 2466703 w 5111449"/>
              <a:gd name="connsiteY16" fmla="*/ 670245 h 4563360"/>
              <a:gd name="connsiteX17" fmla="*/ 2467375 w 5111449"/>
              <a:gd name="connsiteY17" fmla="*/ 713692 h 4563360"/>
              <a:gd name="connsiteX18" fmla="*/ 2461449 w 5111449"/>
              <a:gd name="connsiteY18" fmla="*/ 802426 h 4563360"/>
              <a:gd name="connsiteX19" fmla="*/ 2460159 w 5111449"/>
              <a:gd name="connsiteY19" fmla="*/ 808148 h 4563360"/>
              <a:gd name="connsiteX20" fmla="*/ 3028826 w 5111449"/>
              <a:gd name="connsiteY20" fmla="*/ 1690255 h 4563360"/>
              <a:gd name="connsiteX21" fmla="*/ 3119447 w 5111449"/>
              <a:gd name="connsiteY21" fmla="*/ 1707940 h 4563360"/>
              <a:gd name="connsiteX22" fmla="*/ 3128571 w 5111449"/>
              <a:gd name="connsiteY22" fmla="*/ 1709683 h 4563360"/>
              <a:gd name="connsiteX23" fmla="*/ 3150507 w 5111449"/>
              <a:gd name="connsiteY23" fmla="*/ 1717761 h 4563360"/>
              <a:gd name="connsiteX24" fmla="*/ 3155586 w 5111449"/>
              <a:gd name="connsiteY24" fmla="*/ 1719630 h 4563360"/>
              <a:gd name="connsiteX25" fmla="*/ 3195942 w 5111449"/>
              <a:gd name="connsiteY25" fmla="*/ 1732685 h 4563360"/>
              <a:gd name="connsiteX26" fmla="*/ 3227832 w 5111449"/>
              <a:gd name="connsiteY26" fmla="*/ 1751144 h 4563360"/>
              <a:gd name="connsiteX27" fmla="*/ 3272726 w 5111449"/>
              <a:gd name="connsiteY27" fmla="*/ 1774375 h 4563360"/>
              <a:gd name="connsiteX28" fmla="*/ 3289957 w 5111449"/>
              <a:gd name="connsiteY28" fmla="*/ 1786254 h 4563360"/>
              <a:gd name="connsiteX29" fmla="*/ 3293929 w 5111449"/>
              <a:gd name="connsiteY29" fmla="*/ 1789402 h 4563360"/>
              <a:gd name="connsiteX30" fmla="*/ 3331116 w 5111449"/>
              <a:gd name="connsiteY30" fmla="*/ 1818869 h 4563360"/>
              <a:gd name="connsiteX31" fmla="*/ 3356315 w 5111449"/>
              <a:gd name="connsiteY31" fmla="*/ 1838838 h 4563360"/>
              <a:gd name="connsiteX32" fmla="*/ 3377764 w 5111449"/>
              <a:gd name="connsiteY32" fmla="*/ 1860023 h 4563360"/>
              <a:gd name="connsiteX33" fmla="*/ 3386763 w 5111449"/>
              <a:gd name="connsiteY33" fmla="*/ 1870501 h 4563360"/>
              <a:gd name="connsiteX34" fmla="*/ 3411763 w 5111449"/>
              <a:gd name="connsiteY34" fmla="*/ 1899612 h 4563360"/>
              <a:gd name="connsiteX35" fmla="*/ 3426494 w 5111449"/>
              <a:gd name="connsiteY35" fmla="*/ 1916765 h 4563360"/>
              <a:gd name="connsiteX36" fmla="*/ 3443466 w 5111449"/>
              <a:gd name="connsiteY36" fmla="*/ 1939129 h 4563360"/>
              <a:gd name="connsiteX37" fmla="*/ 3465076 w 5111449"/>
              <a:gd name="connsiteY37" fmla="*/ 1977134 h 4563360"/>
              <a:gd name="connsiteX38" fmla="*/ 3472912 w 5111449"/>
              <a:gd name="connsiteY38" fmla="*/ 1990914 h 4563360"/>
              <a:gd name="connsiteX39" fmla="*/ 3490860 w 5111449"/>
              <a:gd name="connsiteY39" fmla="*/ 2022479 h 4563360"/>
              <a:gd name="connsiteX40" fmla="*/ 3504412 w 5111449"/>
              <a:gd name="connsiteY40" fmla="*/ 2058644 h 4563360"/>
              <a:gd name="connsiteX41" fmla="*/ 3522586 w 5111449"/>
              <a:gd name="connsiteY41" fmla="*/ 2113354 h 4563360"/>
              <a:gd name="connsiteX42" fmla="*/ 3522910 w 5111449"/>
              <a:gd name="connsiteY42" fmla="*/ 2114874 h 4563360"/>
              <a:gd name="connsiteX43" fmla="*/ 4406691 w 5111449"/>
              <a:gd name="connsiteY43" fmla="*/ 2489617 h 4563360"/>
              <a:gd name="connsiteX44" fmla="*/ 4799009 w 5111449"/>
              <a:gd name="connsiteY44" fmla="*/ 2499876 h 4563360"/>
              <a:gd name="connsiteX45" fmla="*/ 5067360 w 5111449"/>
              <a:gd name="connsiteY45" fmla="*/ 3187550 h 4563360"/>
              <a:gd name="connsiteX46" fmla="*/ 4379688 w 5111449"/>
              <a:gd name="connsiteY46" fmla="*/ 3455900 h 4563360"/>
              <a:gd name="connsiteX47" fmla="*/ 4106415 w 5111449"/>
              <a:gd name="connsiteY47" fmla="*/ 3174224 h 4563360"/>
              <a:gd name="connsiteX48" fmla="*/ 3309103 w 5111449"/>
              <a:gd name="connsiteY48" fmla="*/ 2738589 h 4563360"/>
              <a:gd name="connsiteX49" fmla="*/ 3365710 w 5111449"/>
              <a:gd name="connsiteY49" fmla="*/ 3670681 h 4563360"/>
              <a:gd name="connsiteX50" fmla="*/ 3521044 w 5111449"/>
              <a:gd name="connsiteY50" fmla="*/ 4031084 h 4563360"/>
              <a:gd name="connsiteX51" fmla="*/ 3009480 w 5111449"/>
              <a:gd name="connsiteY51" fmla="*/ 4563257 h 4563360"/>
              <a:gd name="connsiteX52" fmla="*/ 2477307 w 5111449"/>
              <a:gd name="connsiteY52" fmla="*/ 4051694 h 4563360"/>
              <a:gd name="connsiteX53" fmla="*/ 2618292 w 5111449"/>
              <a:gd name="connsiteY53" fmla="*/ 3685439 h 4563360"/>
              <a:gd name="connsiteX54" fmla="*/ 2638257 w 5111449"/>
              <a:gd name="connsiteY54" fmla="*/ 2744687 h 4563360"/>
              <a:gd name="connsiteX55" fmla="*/ 2517127 w 5111449"/>
              <a:gd name="connsiteY55" fmla="*/ 2633069 h 4563360"/>
              <a:gd name="connsiteX56" fmla="*/ 2504591 w 5111449"/>
              <a:gd name="connsiteY56" fmla="*/ 2616921 h 4563360"/>
              <a:gd name="connsiteX57" fmla="*/ 2452915 w 5111449"/>
              <a:gd name="connsiteY57" fmla="*/ 2537139 h 4563360"/>
              <a:gd name="connsiteX58" fmla="*/ 2438917 w 5111449"/>
              <a:gd name="connsiteY58" fmla="*/ 2509418 h 4563360"/>
              <a:gd name="connsiteX59" fmla="*/ 2406742 w 5111449"/>
              <a:gd name="connsiteY59" fmla="*/ 2422464 h 4563360"/>
              <a:gd name="connsiteX60" fmla="*/ 2397639 w 5111449"/>
              <a:gd name="connsiteY60" fmla="*/ 2390385 h 4563360"/>
              <a:gd name="connsiteX61" fmla="*/ 2389738 w 5111449"/>
              <a:gd name="connsiteY61" fmla="*/ 2348796 h 4563360"/>
              <a:gd name="connsiteX62" fmla="*/ 2383579 w 5111449"/>
              <a:gd name="connsiteY62" fmla="*/ 2276976 h 4563360"/>
              <a:gd name="connsiteX63" fmla="*/ 2383636 w 5111449"/>
              <a:gd name="connsiteY63" fmla="*/ 2276271 h 4563360"/>
              <a:gd name="connsiteX64" fmla="*/ 2391827 w 5111449"/>
              <a:gd name="connsiteY64" fmla="*/ 2169182 h 4563360"/>
              <a:gd name="connsiteX65" fmla="*/ 1761456 w 5111449"/>
              <a:gd name="connsiteY65" fmla="*/ 1418283 h 4563360"/>
              <a:gd name="connsiteX66" fmla="*/ 1131084 w 5111449"/>
              <a:gd name="connsiteY66" fmla="*/ 2169182 h 4563360"/>
              <a:gd name="connsiteX67" fmla="*/ 1139275 w 5111449"/>
              <a:gd name="connsiteY67" fmla="*/ 2276271 h 4563360"/>
              <a:gd name="connsiteX68" fmla="*/ 1139332 w 5111449"/>
              <a:gd name="connsiteY68" fmla="*/ 2276976 h 4563360"/>
              <a:gd name="connsiteX69" fmla="*/ 1133173 w 5111449"/>
              <a:gd name="connsiteY69" fmla="*/ 2348796 h 4563360"/>
              <a:gd name="connsiteX70" fmla="*/ 1125272 w 5111449"/>
              <a:gd name="connsiteY70" fmla="*/ 2390385 h 4563360"/>
              <a:gd name="connsiteX71" fmla="*/ 1116169 w 5111449"/>
              <a:gd name="connsiteY71" fmla="*/ 2422464 h 4563360"/>
              <a:gd name="connsiteX72" fmla="*/ 1083994 w 5111449"/>
              <a:gd name="connsiteY72" fmla="*/ 2509418 h 4563360"/>
              <a:gd name="connsiteX73" fmla="*/ 1069995 w 5111449"/>
              <a:gd name="connsiteY73" fmla="*/ 2537139 h 4563360"/>
              <a:gd name="connsiteX74" fmla="*/ 1018320 w 5111449"/>
              <a:gd name="connsiteY74" fmla="*/ 2616921 h 4563360"/>
              <a:gd name="connsiteX75" fmla="*/ 1005784 w 5111449"/>
              <a:gd name="connsiteY75" fmla="*/ 2633069 h 4563360"/>
              <a:gd name="connsiteX76" fmla="*/ 884654 w 5111449"/>
              <a:gd name="connsiteY76" fmla="*/ 2744687 h 4563360"/>
              <a:gd name="connsiteX77" fmla="*/ 213808 w 5111449"/>
              <a:gd name="connsiteY77" fmla="*/ 2738589 h 4563360"/>
              <a:gd name="connsiteX78" fmla="*/ 1 w 5111449"/>
              <a:gd name="connsiteY78" fmla="*/ 2114874 h 4563360"/>
              <a:gd name="connsiteX79" fmla="*/ 2865 w 5111449"/>
              <a:gd name="connsiteY79" fmla="*/ 2098114 h 4563360"/>
              <a:gd name="connsiteX80" fmla="*/ 18499 w 5111449"/>
              <a:gd name="connsiteY80" fmla="*/ 2058644 h 4563360"/>
              <a:gd name="connsiteX81" fmla="*/ 32051 w 5111449"/>
              <a:gd name="connsiteY81" fmla="*/ 2022479 h 4563360"/>
              <a:gd name="connsiteX82" fmla="*/ 49999 w 5111449"/>
              <a:gd name="connsiteY82" fmla="*/ 1990914 h 4563360"/>
              <a:gd name="connsiteX83" fmla="*/ 57834 w 5111449"/>
              <a:gd name="connsiteY83" fmla="*/ 1977134 h 4563360"/>
              <a:gd name="connsiteX84" fmla="*/ 79445 w 5111449"/>
              <a:gd name="connsiteY84" fmla="*/ 1939129 h 4563360"/>
              <a:gd name="connsiteX85" fmla="*/ 96417 w 5111449"/>
              <a:gd name="connsiteY85" fmla="*/ 1916765 h 4563360"/>
              <a:gd name="connsiteX86" fmla="*/ 111148 w 5111449"/>
              <a:gd name="connsiteY86" fmla="*/ 1899612 h 4563360"/>
              <a:gd name="connsiteX87" fmla="*/ 136148 w 5111449"/>
              <a:gd name="connsiteY87" fmla="*/ 1870501 h 4563360"/>
              <a:gd name="connsiteX88" fmla="*/ 145147 w 5111449"/>
              <a:gd name="connsiteY88" fmla="*/ 1860023 h 4563360"/>
              <a:gd name="connsiteX89" fmla="*/ 166596 w 5111449"/>
              <a:gd name="connsiteY89" fmla="*/ 1838838 h 4563360"/>
              <a:gd name="connsiteX90" fmla="*/ 191794 w 5111449"/>
              <a:gd name="connsiteY90" fmla="*/ 1818869 h 4563360"/>
              <a:gd name="connsiteX91" fmla="*/ 228982 w 5111449"/>
              <a:gd name="connsiteY91" fmla="*/ 1789402 h 4563360"/>
              <a:gd name="connsiteX92" fmla="*/ 232954 w 5111449"/>
              <a:gd name="connsiteY92" fmla="*/ 1786254 h 4563360"/>
              <a:gd name="connsiteX93" fmla="*/ 250185 w 5111449"/>
              <a:gd name="connsiteY93" fmla="*/ 1774375 h 4563360"/>
              <a:gd name="connsiteX94" fmla="*/ 295079 w 5111449"/>
              <a:gd name="connsiteY94" fmla="*/ 1751144 h 4563360"/>
              <a:gd name="connsiteX95" fmla="*/ 326969 w 5111449"/>
              <a:gd name="connsiteY95" fmla="*/ 1732685 h 4563360"/>
              <a:gd name="connsiteX96" fmla="*/ 367325 w 5111449"/>
              <a:gd name="connsiteY96" fmla="*/ 1719630 h 4563360"/>
              <a:gd name="connsiteX97" fmla="*/ 372404 w 5111449"/>
              <a:gd name="connsiteY97" fmla="*/ 1717761 h 4563360"/>
              <a:gd name="connsiteX98" fmla="*/ 394340 w 5111449"/>
              <a:gd name="connsiteY98" fmla="*/ 1709683 h 4563360"/>
              <a:gd name="connsiteX99" fmla="*/ 403464 w 5111449"/>
              <a:gd name="connsiteY99" fmla="*/ 1707940 h 4563360"/>
              <a:gd name="connsiteX100" fmla="*/ 494085 w 5111449"/>
              <a:gd name="connsiteY100" fmla="*/ 1690255 h 4563360"/>
              <a:gd name="connsiteX101" fmla="*/ 1062752 w 5111449"/>
              <a:gd name="connsiteY101" fmla="*/ 808148 h 4563360"/>
              <a:gd name="connsiteX102" fmla="*/ 1061462 w 5111449"/>
              <a:gd name="connsiteY102" fmla="*/ 802426 h 4563360"/>
              <a:gd name="connsiteX103" fmla="*/ 1055536 w 5111449"/>
              <a:gd name="connsiteY103" fmla="*/ 713690 h 4563360"/>
              <a:gd name="connsiteX104" fmla="*/ 1056208 w 5111449"/>
              <a:gd name="connsiteY104" fmla="*/ 670249 h 4563360"/>
              <a:gd name="connsiteX105" fmla="*/ 1057541 w 5111449"/>
              <a:gd name="connsiteY105" fmla="*/ 652330 h 4563360"/>
              <a:gd name="connsiteX106" fmla="*/ 1060635 w 5111449"/>
              <a:gd name="connsiteY106" fmla="*/ 610753 h 4563360"/>
              <a:gd name="connsiteX107" fmla="*/ 1073030 w 5111449"/>
              <a:gd name="connsiteY107" fmla="*/ 559314 h 4563360"/>
              <a:gd name="connsiteX108" fmla="*/ 1086811 w 5111449"/>
              <a:gd name="connsiteY108" fmla="*/ 502121 h 4563360"/>
              <a:gd name="connsiteX109" fmla="*/ 1116103 w 5111449"/>
              <a:gd name="connsiteY109" fmla="*/ 424605 h 4563360"/>
              <a:gd name="connsiteX110" fmla="*/ 1138487 w 5111449"/>
              <a:gd name="connsiteY110" fmla="*/ 376684 h 4563360"/>
              <a:gd name="connsiteX111" fmla="*/ 1182776 w 5111449"/>
              <a:gd name="connsiteY111" fmla="*/ 305068 h 4563360"/>
              <a:gd name="connsiteX112" fmla="*/ 1213574 w 5111449"/>
              <a:gd name="connsiteY112" fmla="*/ 263116 h 4563360"/>
              <a:gd name="connsiteX113" fmla="*/ 1268568 w 5111449"/>
              <a:gd name="connsiteY113" fmla="*/ 203485 h 4563360"/>
              <a:gd name="connsiteX114" fmla="*/ 1309948 w 5111449"/>
              <a:gd name="connsiteY114" fmla="*/ 165323 h 4563360"/>
              <a:gd name="connsiteX115" fmla="*/ 1371909 w 5111449"/>
              <a:gd name="connsiteY115" fmla="*/ 119835 h 4563360"/>
              <a:gd name="connsiteX116" fmla="*/ 1423123 w 5111449"/>
              <a:gd name="connsiteY116" fmla="*/ 88163 h 4563360"/>
              <a:gd name="connsiteX117" fmla="*/ 1492653 w 5111449"/>
              <a:gd name="connsiteY117" fmla="*/ 55687 h 4563360"/>
              <a:gd name="connsiteX118" fmla="*/ 1549083 w 5111449"/>
              <a:gd name="connsiteY118" fmla="*/ 34363 h 4563360"/>
              <a:gd name="connsiteX119" fmla="*/ 1627544 w 5111449"/>
              <a:gd name="connsiteY119" fmla="*/ 15457 h 4563360"/>
              <a:gd name="connsiteX120" fmla="*/ 1666033 w 5111449"/>
              <a:gd name="connsiteY120" fmla="*/ 6182 h 4563360"/>
              <a:gd name="connsiteX121" fmla="*/ 1701506 w 5111449"/>
              <a:gd name="connsiteY121" fmla="*/ 3141 h 4563360"/>
              <a:gd name="connsiteX122" fmla="*/ 1727878 w 5111449"/>
              <a:gd name="connsiteY122" fmla="*/ 880 h 4563360"/>
              <a:gd name="connsiteX123" fmla="*/ 1738140 w 5111449"/>
              <a:gd name="connsiteY123" fmla="*/ 0 h 4563360"/>
              <a:gd name="connsiteX0" fmla="*/ 1749743 w 5123052"/>
              <a:gd name="connsiteY0" fmla="*/ 0 h 4563360"/>
              <a:gd name="connsiteX1" fmla="*/ 1759418 w 5123052"/>
              <a:gd name="connsiteY1" fmla="*/ 571 h 4563360"/>
              <a:gd name="connsiteX2" fmla="*/ 1868482 w 5123052"/>
              <a:gd name="connsiteY2" fmla="*/ 6182 h 4563360"/>
              <a:gd name="connsiteX3" fmla="*/ 1873059 w 5123052"/>
              <a:gd name="connsiteY3" fmla="*/ 7285 h 4563360"/>
              <a:gd name="connsiteX4" fmla="*/ 2129725 w 5123052"/>
              <a:gd name="connsiteY4" fmla="*/ 96727 h 4563360"/>
              <a:gd name="connsiteX5" fmla="*/ 2156310 w 5123052"/>
              <a:gd name="connsiteY5" fmla="*/ 115214 h 4563360"/>
              <a:gd name="connsiteX6" fmla="*/ 2237743 w 5123052"/>
              <a:gd name="connsiteY6" fmla="*/ 174997 h 4563360"/>
              <a:gd name="connsiteX7" fmla="*/ 2263441 w 5123052"/>
              <a:gd name="connsiteY7" fmla="*/ 200770 h 4563360"/>
              <a:gd name="connsiteX8" fmla="*/ 2329295 w 5123052"/>
              <a:gd name="connsiteY8" fmla="*/ 272176 h 4563360"/>
              <a:gd name="connsiteX9" fmla="*/ 2349957 w 5123052"/>
              <a:gd name="connsiteY9" fmla="*/ 302189 h 4563360"/>
              <a:gd name="connsiteX10" fmla="*/ 2400618 w 5123052"/>
              <a:gd name="connsiteY10" fmla="*/ 384107 h 4563360"/>
              <a:gd name="connsiteX11" fmla="*/ 2417190 w 5123052"/>
              <a:gd name="connsiteY11" fmla="*/ 421376 h 4563360"/>
              <a:gd name="connsiteX12" fmla="*/ 2449585 w 5123052"/>
              <a:gd name="connsiteY12" fmla="*/ 507103 h 4563360"/>
              <a:gd name="connsiteX13" fmla="*/ 2460653 w 5123052"/>
              <a:gd name="connsiteY13" fmla="*/ 554323 h 4563360"/>
              <a:gd name="connsiteX14" fmla="*/ 2473879 w 5123052"/>
              <a:gd name="connsiteY14" fmla="*/ 610753 h 4563360"/>
              <a:gd name="connsiteX15" fmla="*/ 2476973 w 5123052"/>
              <a:gd name="connsiteY15" fmla="*/ 652332 h 4563360"/>
              <a:gd name="connsiteX16" fmla="*/ 2478306 w 5123052"/>
              <a:gd name="connsiteY16" fmla="*/ 670245 h 4563360"/>
              <a:gd name="connsiteX17" fmla="*/ 2478978 w 5123052"/>
              <a:gd name="connsiteY17" fmla="*/ 713692 h 4563360"/>
              <a:gd name="connsiteX18" fmla="*/ 2473052 w 5123052"/>
              <a:gd name="connsiteY18" fmla="*/ 802426 h 4563360"/>
              <a:gd name="connsiteX19" fmla="*/ 2471762 w 5123052"/>
              <a:gd name="connsiteY19" fmla="*/ 808148 h 4563360"/>
              <a:gd name="connsiteX20" fmla="*/ 3040429 w 5123052"/>
              <a:gd name="connsiteY20" fmla="*/ 1690255 h 4563360"/>
              <a:gd name="connsiteX21" fmla="*/ 3131050 w 5123052"/>
              <a:gd name="connsiteY21" fmla="*/ 1707940 h 4563360"/>
              <a:gd name="connsiteX22" fmla="*/ 3140174 w 5123052"/>
              <a:gd name="connsiteY22" fmla="*/ 1709683 h 4563360"/>
              <a:gd name="connsiteX23" fmla="*/ 3162110 w 5123052"/>
              <a:gd name="connsiteY23" fmla="*/ 1717761 h 4563360"/>
              <a:gd name="connsiteX24" fmla="*/ 3167189 w 5123052"/>
              <a:gd name="connsiteY24" fmla="*/ 1719630 h 4563360"/>
              <a:gd name="connsiteX25" fmla="*/ 3207545 w 5123052"/>
              <a:gd name="connsiteY25" fmla="*/ 1732685 h 4563360"/>
              <a:gd name="connsiteX26" fmla="*/ 3239435 w 5123052"/>
              <a:gd name="connsiteY26" fmla="*/ 1751144 h 4563360"/>
              <a:gd name="connsiteX27" fmla="*/ 3284329 w 5123052"/>
              <a:gd name="connsiteY27" fmla="*/ 1774375 h 4563360"/>
              <a:gd name="connsiteX28" fmla="*/ 3301560 w 5123052"/>
              <a:gd name="connsiteY28" fmla="*/ 1786254 h 4563360"/>
              <a:gd name="connsiteX29" fmla="*/ 3305532 w 5123052"/>
              <a:gd name="connsiteY29" fmla="*/ 1789402 h 4563360"/>
              <a:gd name="connsiteX30" fmla="*/ 3342719 w 5123052"/>
              <a:gd name="connsiteY30" fmla="*/ 1818869 h 4563360"/>
              <a:gd name="connsiteX31" fmla="*/ 3367918 w 5123052"/>
              <a:gd name="connsiteY31" fmla="*/ 1838838 h 4563360"/>
              <a:gd name="connsiteX32" fmla="*/ 3389367 w 5123052"/>
              <a:gd name="connsiteY32" fmla="*/ 1860023 h 4563360"/>
              <a:gd name="connsiteX33" fmla="*/ 3398366 w 5123052"/>
              <a:gd name="connsiteY33" fmla="*/ 1870501 h 4563360"/>
              <a:gd name="connsiteX34" fmla="*/ 3423366 w 5123052"/>
              <a:gd name="connsiteY34" fmla="*/ 1899612 h 4563360"/>
              <a:gd name="connsiteX35" fmla="*/ 3438097 w 5123052"/>
              <a:gd name="connsiteY35" fmla="*/ 1916765 h 4563360"/>
              <a:gd name="connsiteX36" fmla="*/ 3455069 w 5123052"/>
              <a:gd name="connsiteY36" fmla="*/ 1939129 h 4563360"/>
              <a:gd name="connsiteX37" fmla="*/ 3476679 w 5123052"/>
              <a:gd name="connsiteY37" fmla="*/ 1977134 h 4563360"/>
              <a:gd name="connsiteX38" fmla="*/ 3484515 w 5123052"/>
              <a:gd name="connsiteY38" fmla="*/ 1990914 h 4563360"/>
              <a:gd name="connsiteX39" fmla="*/ 3502463 w 5123052"/>
              <a:gd name="connsiteY39" fmla="*/ 2022479 h 4563360"/>
              <a:gd name="connsiteX40" fmla="*/ 3516015 w 5123052"/>
              <a:gd name="connsiteY40" fmla="*/ 2058644 h 4563360"/>
              <a:gd name="connsiteX41" fmla="*/ 3534189 w 5123052"/>
              <a:gd name="connsiteY41" fmla="*/ 2113354 h 4563360"/>
              <a:gd name="connsiteX42" fmla="*/ 3534513 w 5123052"/>
              <a:gd name="connsiteY42" fmla="*/ 2114874 h 4563360"/>
              <a:gd name="connsiteX43" fmla="*/ 4418294 w 5123052"/>
              <a:gd name="connsiteY43" fmla="*/ 2489617 h 4563360"/>
              <a:gd name="connsiteX44" fmla="*/ 4810612 w 5123052"/>
              <a:gd name="connsiteY44" fmla="*/ 2499876 h 4563360"/>
              <a:gd name="connsiteX45" fmla="*/ 5078963 w 5123052"/>
              <a:gd name="connsiteY45" fmla="*/ 3187550 h 4563360"/>
              <a:gd name="connsiteX46" fmla="*/ 4391291 w 5123052"/>
              <a:gd name="connsiteY46" fmla="*/ 3455900 h 4563360"/>
              <a:gd name="connsiteX47" fmla="*/ 4118018 w 5123052"/>
              <a:gd name="connsiteY47" fmla="*/ 3174224 h 4563360"/>
              <a:gd name="connsiteX48" fmla="*/ 3320706 w 5123052"/>
              <a:gd name="connsiteY48" fmla="*/ 2738589 h 4563360"/>
              <a:gd name="connsiteX49" fmla="*/ 3377313 w 5123052"/>
              <a:gd name="connsiteY49" fmla="*/ 3670681 h 4563360"/>
              <a:gd name="connsiteX50" fmla="*/ 3532647 w 5123052"/>
              <a:gd name="connsiteY50" fmla="*/ 4031084 h 4563360"/>
              <a:gd name="connsiteX51" fmla="*/ 3021083 w 5123052"/>
              <a:gd name="connsiteY51" fmla="*/ 4563257 h 4563360"/>
              <a:gd name="connsiteX52" fmla="*/ 2488910 w 5123052"/>
              <a:gd name="connsiteY52" fmla="*/ 4051694 h 4563360"/>
              <a:gd name="connsiteX53" fmla="*/ 2629895 w 5123052"/>
              <a:gd name="connsiteY53" fmla="*/ 3685439 h 4563360"/>
              <a:gd name="connsiteX54" fmla="*/ 2649860 w 5123052"/>
              <a:gd name="connsiteY54" fmla="*/ 2744687 h 4563360"/>
              <a:gd name="connsiteX55" fmla="*/ 2528730 w 5123052"/>
              <a:gd name="connsiteY55" fmla="*/ 2633069 h 4563360"/>
              <a:gd name="connsiteX56" fmla="*/ 2516194 w 5123052"/>
              <a:gd name="connsiteY56" fmla="*/ 2616921 h 4563360"/>
              <a:gd name="connsiteX57" fmla="*/ 2464518 w 5123052"/>
              <a:gd name="connsiteY57" fmla="*/ 2537139 h 4563360"/>
              <a:gd name="connsiteX58" fmla="*/ 2450520 w 5123052"/>
              <a:gd name="connsiteY58" fmla="*/ 2509418 h 4563360"/>
              <a:gd name="connsiteX59" fmla="*/ 2418345 w 5123052"/>
              <a:gd name="connsiteY59" fmla="*/ 2422464 h 4563360"/>
              <a:gd name="connsiteX60" fmla="*/ 2409242 w 5123052"/>
              <a:gd name="connsiteY60" fmla="*/ 2390385 h 4563360"/>
              <a:gd name="connsiteX61" fmla="*/ 2401341 w 5123052"/>
              <a:gd name="connsiteY61" fmla="*/ 2348796 h 4563360"/>
              <a:gd name="connsiteX62" fmla="*/ 2395182 w 5123052"/>
              <a:gd name="connsiteY62" fmla="*/ 2276976 h 4563360"/>
              <a:gd name="connsiteX63" fmla="*/ 2395239 w 5123052"/>
              <a:gd name="connsiteY63" fmla="*/ 2276271 h 4563360"/>
              <a:gd name="connsiteX64" fmla="*/ 2403430 w 5123052"/>
              <a:gd name="connsiteY64" fmla="*/ 2169182 h 4563360"/>
              <a:gd name="connsiteX65" fmla="*/ 1773059 w 5123052"/>
              <a:gd name="connsiteY65" fmla="*/ 1418283 h 4563360"/>
              <a:gd name="connsiteX66" fmla="*/ 1142687 w 5123052"/>
              <a:gd name="connsiteY66" fmla="*/ 2169182 h 4563360"/>
              <a:gd name="connsiteX67" fmla="*/ 1150878 w 5123052"/>
              <a:gd name="connsiteY67" fmla="*/ 2276271 h 4563360"/>
              <a:gd name="connsiteX68" fmla="*/ 1150935 w 5123052"/>
              <a:gd name="connsiteY68" fmla="*/ 2276976 h 4563360"/>
              <a:gd name="connsiteX69" fmla="*/ 1144776 w 5123052"/>
              <a:gd name="connsiteY69" fmla="*/ 2348796 h 4563360"/>
              <a:gd name="connsiteX70" fmla="*/ 1136875 w 5123052"/>
              <a:gd name="connsiteY70" fmla="*/ 2390385 h 4563360"/>
              <a:gd name="connsiteX71" fmla="*/ 1127772 w 5123052"/>
              <a:gd name="connsiteY71" fmla="*/ 2422464 h 4563360"/>
              <a:gd name="connsiteX72" fmla="*/ 1095597 w 5123052"/>
              <a:gd name="connsiteY72" fmla="*/ 2509418 h 4563360"/>
              <a:gd name="connsiteX73" fmla="*/ 1081598 w 5123052"/>
              <a:gd name="connsiteY73" fmla="*/ 2537139 h 4563360"/>
              <a:gd name="connsiteX74" fmla="*/ 1029923 w 5123052"/>
              <a:gd name="connsiteY74" fmla="*/ 2616921 h 4563360"/>
              <a:gd name="connsiteX75" fmla="*/ 1017387 w 5123052"/>
              <a:gd name="connsiteY75" fmla="*/ 2633069 h 4563360"/>
              <a:gd name="connsiteX76" fmla="*/ 896257 w 5123052"/>
              <a:gd name="connsiteY76" fmla="*/ 2744687 h 4563360"/>
              <a:gd name="connsiteX77" fmla="*/ 225411 w 5123052"/>
              <a:gd name="connsiteY77" fmla="*/ 2738589 h 4563360"/>
              <a:gd name="connsiteX78" fmla="*/ 11604 w 5123052"/>
              <a:gd name="connsiteY78" fmla="*/ 2114874 h 4563360"/>
              <a:gd name="connsiteX79" fmla="*/ 30102 w 5123052"/>
              <a:gd name="connsiteY79" fmla="*/ 2058644 h 4563360"/>
              <a:gd name="connsiteX80" fmla="*/ 43654 w 5123052"/>
              <a:gd name="connsiteY80" fmla="*/ 2022479 h 4563360"/>
              <a:gd name="connsiteX81" fmla="*/ 61602 w 5123052"/>
              <a:gd name="connsiteY81" fmla="*/ 1990914 h 4563360"/>
              <a:gd name="connsiteX82" fmla="*/ 69437 w 5123052"/>
              <a:gd name="connsiteY82" fmla="*/ 1977134 h 4563360"/>
              <a:gd name="connsiteX83" fmla="*/ 91048 w 5123052"/>
              <a:gd name="connsiteY83" fmla="*/ 1939129 h 4563360"/>
              <a:gd name="connsiteX84" fmla="*/ 108020 w 5123052"/>
              <a:gd name="connsiteY84" fmla="*/ 1916765 h 4563360"/>
              <a:gd name="connsiteX85" fmla="*/ 122751 w 5123052"/>
              <a:gd name="connsiteY85" fmla="*/ 1899612 h 4563360"/>
              <a:gd name="connsiteX86" fmla="*/ 147751 w 5123052"/>
              <a:gd name="connsiteY86" fmla="*/ 1870501 h 4563360"/>
              <a:gd name="connsiteX87" fmla="*/ 156750 w 5123052"/>
              <a:gd name="connsiteY87" fmla="*/ 1860023 h 4563360"/>
              <a:gd name="connsiteX88" fmla="*/ 178199 w 5123052"/>
              <a:gd name="connsiteY88" fmla="*/ 1838838 h 4563360"/>
              <a:gd name="connsiteX89" fmla="*/ 203397 w 5123052"/>
              <a:gd name="connsiteY89" fmla="*/ 1818869 h 4563360"/>
              <a:gd name="connsiteX90" fmla="*/ 240585 w 5123052"/>
              <a:gd name="connsiteY90" fmla="*/ 1789402 h 4563360"/>
              <a:gd name="connsiteX91" fmla="*/ 244557 w 5123052"/>
              <a:gd name="connsiteY91" fmla="*/ 1786254 h 4563360"/>
              <a:gd name="connsiteX92" fmla="*/ 261788 w 5123052"/>
              <a:gd name="connsiteY92" fmla="*/ 1774375 h 4563360"/>
              <a:gd name="connsiteX93" fmla="*/ 306682 w 5123052"/>
              <a:gd name="connsiteY93" fmla="*/ 1751144 h 4563360"/>
              <a:gd name="connsiteX94" fmla="*/ 338572 w 5123052"/>
              <a:gd name="connsiteY94" fmla="*/ 1732685 h 4563360"/>
              <a:gd name="connsiteX95" fmla="*/ 378928 w 5123052"/>
              <a:gd name="connsiteY95" fmla="*/ 1719630 h 4563360"/>
              <a:gd name="connsiteX96" fmla="*/ 384007 w 5123052"/>
              <a:gd name="connsiteY96" fmla="*/ 1717761 h 4563360"/>
              <a:gd name="connsiteX97" fmla="*/ 405943 w 5123052"/>
              <a:gd name="connsiteY97" fmla="*/ 1709683 h 4563360"/>
              <a:gd name="connsiteX98" fmla="*/ 415067 w 5123052"/>
              <a:gd name="connsiteY98" fmla="*/ 1707940 h 4563360"/>
              <a:gd name="connsiteX99" fmla="*/ 505688 w 5123052"/>
              <a:gd name="connsiteY99" fmla="*/ 1690255 h 4563360"/>
              <a:gd name="connsiteX100" fmla="*/ 1074355 w 5123052"/>
              <a:gd name="connsiteY100" fmla="*/ 808148 h 4563360"/>
              <a:gd name="connsiteX101" fmla="*/ 1073065 w 5123052"/>
              <a:gd name="connsiteY101" fmla="*/ 802426 h 4563360"/>
              <a:gd name="connsiteX102" fmla="*/ 1067139 w 5123052"/>
              <a:gd name="connsiteY102" fmla="*/ 713690 h 4563360"/>
              <a:gd name="connsiteX103" fmla="*/ 1067811 w 5123052"/>
              <a:gd name="connsiteY103" fmla="*/ 670249 h 4563360"/>
              <a:gd name="connsiteX104" fmla="*/ 1069144 w 5123052"/>
              <a:gd name="connsiteY104" fmla="*/ 652330 h 4563360"/>
              <a:gd name="connsiteX105" fmla="*/ 1072238 w 5123052"/>
              <a:gd name="connsiteY105" fmla="*/ 610753 h 4563360"/>
              <a:gd name="connsiteX106" fmla="*/ 1084633 w 5123052"/>
              <a:gd name="connsiteY106" fmla="*/ 559314 h 4563360"/>
              <a:gd name="connsiteX107" fmla="*/ 1098414 w 5123052"/>
              <a:gd name="connsiteY107" fmla="*/ 502121 h 4563360"/>
              <a:gd name="connsiteX108" fmla="*/ 1127706 w 5123052"/>
              <a:gd name="connsiteY108" fmla="*/ 424605 h 4563360"/>
              <a:gd name="connsiteX109" fmla="*/ 1150090 w 5123052"/>
              <a:gd name="connsiteY109" fmla="*/ 376684 h 4563360"/>
              <a:gd name="connsiteX110" fmla="*/ 1194379 w 5123052"/>
              <a:gd name="connsiteY110" fmla="*/ 305068 h 4563360"/>
              <a:gd name="connsiteX111" fmla="*/ 1225177 w 5123052"/>
              <a:gd name="connsiteY111" fmla="*/ 263116 h 4563360"/>
              <a:gd name="connsiteX112" fmla="*/ 1280171 w 5123052"/>
              <a:gd name="connsiteY112" fmla="*/ 203485 h 4563360"/>
              <a:gd name="connsiteX113" fmla="*/ 1321551 w 5123052"/>
              <a:gd name="connsiteY113" fmla="*/ 165323 h 4563360"/>
              <a:gd name="connsiteX114" fmla="*/ 1383512 w 5123052"/>
              <a:gd name="connsiteY114" fmla="*/ 119835 h 4563360"/>
              <a:gd name="connsiteX115" fmla="*/ 1434726 w 5123052"/>
              <a:gd name="connsiteY115" fmla="*/ 88163 h 4563360"/>
              <a:gd name="connsiteX116" fmla="*/ 1504256 w 5123052"/>
              <a:gd name="connsiteY116" fmla="*/ 55687 h 4563360"/>
              <a:gd name="connsiteX117" fmla="*/ 1560686 w 5123052"/>
              <a:gd name="connsiteY117" fmla="*/ 34363 h 4563360"/>
              <a:gd name="connsiteX118" fmla="*/ 1639147 w 5123052"/>
              <a:gd name="connsiteY118" fmla="*/ 15457 h 4563360"/>
              <a:gd name="connsiteX119" fmla="*/ 1677636 w 5123052"/>
              <a:gd name="connsiteY119" fmla="*/ 6182 h 4563360"/>
              <a:gd name="connsiteX120" fmla="*/ 1713109 w 5123052"/>
              <a:gd name="connsiteY120" fmla="*/ 3141 h 4563360"/>
              <a:gd name="connsiteX121" fmla="*/ 1739481 w 5123052"/>
              <a:gd name="connsiteY121" fmla="*/ 880 h 4563360"/>
              <a:gd name="connsiteX122" fmla="*/ 1749743 w 5123052"/>
              <a:gd name="connsiteY122" fmla="*/ 0 h 4563360"/>
              <a:gd name="connsiteX0" fmla="*/ 1738139 w 5111448"/>
              <a:gd name="connsiteY0" fmla="*/ 0 h 4563360"/>
              <a:gd name="connsiteX1" fmla="*/ 1747814 w 5111448"/>
              <a:gd name="connsiteY1" fmla="*/ 571 h 4563360"/>
              <a:gd name="connsiteX2" fmla="*/ 1856878 w 5111448"/>
              <a:gd name="connsiteY2" fmla="*/ 6182 h 4563360"/>
              <a:gd name="connsiteX3" fmla="*/ 1861455 w 5111448"/>
              <a:gd name="connsiteY3" fmla="*/ 7285 h 4563360"/>
              <a:gd name="connsiteX4" fmla="*/ 2118121 w 5111448"/>
              <a:gd name="connsiteY4" fmla="*/ 96727 h 4563360"/>
              <a:gd name="connsiteX5" fmla="*/ 2144706 w 5111448"/>
              <a:gd name="connsiteY5" fmla="*/ 115214 h 4563360"/>
              <a:gd name="connsiteX6" fmla="*/ 2226139 w 5111448"/>
              <a:gd name="connsiteY6" fmla="*/ 174997 h 4563360"/>
              <a:gd name="connsiteX7" fmla="*/ 2251837 w 5111448"/>
              <a:gd name="connsiteY7" fmla="*/ 200770 h 4563360"/>
              <a:gd name="connsiteX8" fmla="*/ 2317691 w 5111448"/>
              <a:gd name="connsiteY8" fmla="*/ 272176 h 4563360"/>
              <a:gd name="connsiteX9" fmla="*/ 2338353 w 5111448"/>
              <a:gd name="connsiteY9" fmla="*/ 302189 h 4563360"/>
              <a:gd name="connsiteX10" fmla="*/ 2389014 w 5111448"/>
              <a:gd name="connsiteY10" fmla="*/ 384107 h 4563360"/>
              <a:gd name="connsiteX11" fmla="*/ 2405586 w 5111448"/>
              <a:gd name="connsiteY11" fmla="*/ 421376 h 4563360"/>
              <a:gd name="connsiteX12" fmla="*/ 2437981 w 5111448"/>
              <a:gd name="connsiteY12" fmla="*/ 507103 h 4563360"/>
              <a:gd name="connsiteX13" fmla="*/ 2449049 w 5111448"/>
              <a:gd name="connsiteY13" fmla="*/ 554323 h 4563360"/>
              <a:gd name="connsiteX14" fmla="*/ 2462275 w 5111448"/>
              <a:gd name="connsiteY14" fmla="*/ 610753 h 4563360"/>
              <a:gd name="connsiteX15" fmla="*/ 2465369 w 5111448"/>
              <a:gd name="connsiteY15" fmla="*/ 652332 h 4563360"/>
              <a:gd name="connsiteX16" fmla="*/ 2466702 w 5111448"/>
              <a:gd name="connsiteY16" fmla="*/ 670245 h 4563360"/>
              <a:gd name="connsiteX17" fmla="*/ 2467374 w 5111448"/>
              <a:gd name="connsiteY17" fmla="*/ 713692 h 4563360"/>
              <a:gd name="connsiteX18" fmla="*/ 2461448 w 5111448"/>
              <a:gd name="connsiteY18" fmla="*/ 802426 h 4563360"/>
              <a:gd name="connsiteX19" fmla="*/ 2460158 w 5111448"/>
              <a:gd name="connsiteY19" fmla="*/ 808148 h 4563360"/>
              <a:gd name="connsiteX20" fmla="*/ 3028825 w 5111448"/>
              <a:gd name="connsiteY20" fmla="*/ 1690255 h 4563360"/>
              <a:gd name="connsiteX21" fmla="*/ 3119446 w 5111448"/>
              <a:gd name="connsiteY21" fmla="*/ 1707940 h 4563360"/>
              <a:gd name="connsiteX22" fmla="*/ 3128570 w 5111448"/>
              <a:gd name="connsiteY22" fmla="*/ 1709683 h 4563360"/>
              <a:gd name="connsiteX23" fmla="*/ 3150506 w 5111448"/>
              <a:gd name="connsiteY23" fmla="*/ 1717761 h 4563360"/>
              <a:gd name="connsiteX24" fmla="*/ 3155585 w 5111448"/>
              <a:gd name="connsiteY24" fmla="*/ 1719630 h 4563360"/>
              <a:gd name="connsiteX25" fmla="*/ 3195941 w 5111448"/>
              <a:gd name="connsiteY25" fmla="*/ 1732685 h 4563360"/>
              <a:gd name="connsiteX26" fmla="*/ 3227831 w 5111448"/>
              <a:gd name="connsiteY26" fmla="*/ 1751144 h 4563360"/>
              <a:gd name="connsiteX27" fmla="*/ 3272725 w 5111448"/>
              <a:gd name="connsiteY27" fmla="*/ 1774375 h 4563360"/>
              <a:gd name="connsiteX28" fmla="*/ 3289956 w 5111448"/>
              <a:gd name="connsiteY28" fmla="*/ 1786254 h 4563360"/>
              <a:gd name="connsiteX29" fmla="*/ 3293928 w 5111448"/>
              <a:gd name="connsiteY29" fmla="*/ 1789402 h 4563360"/>
              <a:gd name="connsiteX30" fmla="*/ 3331115 w 5111448"/>
              <a:gd name="connsiteY30" fmla="*/ 1818869 h 4563360"/>
              <a:gd name="connsiteX31" fmla="*/ 3356314 w 5111448"/>
              <a:gd name="connsiteY31" fmla="*/ 1838838 h 4563360"/>
              <a:gd name="connsiteX32" fmla="*/ 3377763 w 5111448"/>
              <a:gd name="connsiteY32" fmla="*/ 1860023 h 4563360"/>
              <a:gd name="connsiteX33" fmla="*/ 3386762 w 5111448"/>
              <a:gd name="connsiteY33" fmla="*/ 1870501 h 4563360"/>
              <a:gd name="connsiteX34" fmla="*/ 3411762 w 5111448"/>
              <a:gd name="connsiteY34" fmla="*/ 1899612 h 4563360"/>
              <a:gd name="connsiteX35" fmla="*/ 3426493 w 5111448"/>
              <a:gd name="connsiteY35" fmla="*/ 1916765 h 4563360"/>
              <a:gd name="connsiteX36" fmla="*/ 3443465 w 5111448"/>
              <a:gd name="connsiteY36" fmla="*/ 1939129 h 4563360"/>
              <a:gd name="connsiteX37" fmla="*/ 3465075 w 5111448"/>
              <a:gd name="connsiteY37" fmla="*/ 1977134 h 4563360"/>
              <a:gd name="connsiteX38" fmla="*/ 3472911 w 5111448"/>
              <a:gd name="connsiteY38" fmla="*/ 1990914 h 4563360"/>
              <a:gd name="connsiteX39" fmla="*/ 3490859 w 5111448"/>
              <a:gd name="connsiteY39" fmla="*/ 2022479 h 4563360"/>
              <a:gd name="connsiteX40" fmla="*/ 3504411 w 5111448"/>
              <a:gd name="connsiteY40" fmla="*/ 2058644 h 4563360"/>
              <a:gd name="connsiteX41" fmla="*/ 3522585 w 5111448"/>
              <a:gd name="connsiteY41" fmla="*/ 2113354 h 4563360"/>
              <a:gd name="connsiteX42" fmla="*/ 3522909 w 5111448"/>
              <a:gd name="connsiteY42" fmla="*/ 2114874 h 4563360"/>
              <a:gd name="connsiteX43" fmla="*/ 4406690 w 5111448"/>
              <a:gd name="connsiteY43" fmla="*/ 2489617 h 4563360"/>
              <a:gd name="connsiteX44" fmla="*/ 4799008 w 5111448"/>
              <a:gd name="connsiteY44" fmla="*/ 2499876 h 4563360"/>
              <a:gd name="connsiteX45" fmla="*/ 5067359 w 5111448"/>
              <a:gd name="connsiteY45" fmla="*/ 3187550 h 4563360"/>
              <a:gd name="connsiteX46" fmla="*/ 4379687 w 5111448"/>
              <a:gd name="connsiteY46" fmla="*/ 3455900 h 4563360"/>
              <a:gd name="connsiteX47" fmla="*/ 4106414 w 5111448"/>
              <a:gd name="connsiteY47" fmla="*/ 3174224 h 4563360"/>
              <a:gd name="connsiteX48" fmla="*/ 3309102 w 5111448"/>
              <a:gd name="connsiteY48" fmla="*/ 2738589 h 4563360"/>
              <a:gd name="connsiteX49" fmla="*/ 3365709 w 5111448"/>
              <a:gd name="connsiteY49" fmla="*/ 3670681 h 4563360"/>
              <a:gd name="connsiteX50" fmla="*/ 3521043 w 5111448"/>
              <a:gd name="connsiteY50" fmla="*/ 4031084 h 4563360"/>
              <a:gd name="connsiteX51" fmla="*/ 3009479 w 5111448"/>
              <a:gd name="connsiteY51" fmla="*/ 4563257 h 4563360"/>
              <a:gd name="connsiteX52" fmla="*/ 2477306 w 5111448"/>
              <a:gd name="connsiteY52" fmla="*/ 4051694 h 4563360"/>
              <a:gd name="connsiteX53" fmla="*/ 2618291 w 5111448"/>
              <a:gd name="connsiteY53" fmla="*/ 3685439 h 4563360"/>
              <a:gd name="connsiteX54" fmla="*/ 2638256 w 5111448"/>
              <a:gd name="connsiteY54" fmla="*/ 2744687 h 4563360"/>
              <a:gd name="connsiteX55" fmla="*/ 2517126 w 5111448"/>
              <a:gd name="connsiteY55" fmla="*/ 2633069 h 4563360"/>
              <a:gd name="connsiteX56" fmla="*/ 2504590 w 5111448"/>
              <a:gd name="connsiteY56" fmla="*/ 2616921 h 4563360"/>
              <a:gd name="connsiteX57" fmla="*/ 2452914 w 5111448"/>
              <a:gd name="connsiteY57" fmla="*/ 2537139 h 4563360"/>
              <a:gd name="connsiteX58" fmla="*/ 2438916 w 5111448"/>
              <a:gd name="connsiteY58" fmla="*/ 2509418 h 4563360"/>
              <a:gd name="connsiteX59" fmla="*/ 2406741 w 5111448"/>
              <a:gd name="connsiteY59" fmla="*/ 2422464 h 4563360"/>
              <a:gd name="connsiteX60" fmla="*/ 2397638 w 5111448"/>
              <a:gd name="connsiteY60" fmla="*/ 2390385 h 4563360"/>
              <a:gd name="connsiteX61" fmla="*/ 2389737 w 5111448"/>
              <a:gd name="connsiteY61" fmla="*/ 2348796 h 4563360"/>
              <a:gd name="connsiteX62" fmla="*/ 2383578 w 5111448"/>
              <a:gd name="connsiteY62" fmla="*/ 2276976 h 4563360"/>
              <a:gd name="connsiteX63" fmla="*/ 2383635 w 5111448"/>
              <a:gd name="connsiteY63" fmla="*/ 2276271 h 4563360"/>
              <a:gd name="connsiteX64" fmla="*/ 2391826 w 5111448"/>
              <a:gd name="connsiteY64" fmla="*/ 2169182 h 4563360"/>
              <a:gd name="connsiteX65" fmla="*/ 1761455 w 5111448"/>
              <a:gd name="connsiteY65" fmla="*/ 1418283 h 4563360"/>
              <a:gd name="connsiteX66" fmla="*/ 1131083 w 5111448"/>
              <a:gd name="connsiteY66" fmla="*/ 2169182 h 4563360"/>
              <a:gd name="connsiteX67" fmla="*/ 1139274 w 5111448"/>
              <a:gd name="connsiteY67" fmla="*/ 2276271 h 4563360"/>
              <a:gd name="connsiteX68" fmla="*/ 1139331 w 5111448"/>
              <a:gd name="connsiteY68" fmla="*/ 2276976 h 4563360"/>
              <a:gd name="connsiteX69" fmla="*/ 1133172 w 5111448"/>
              <a:gd name="connsiteY69" fmla="*/ 2348796 h 4563360"/>
              <a:gd name="connsiteX70" fmla="*/ 1125271 w 5111448"/>
              <a:gd name="connsiteY70" fmla="*/ 2390385 h 4563360"/>
              <a:gd name="connsiteX71" fmla="*/ 1116168 w 5111448"/>
              <a:gd name="connsiteY71" fmla="*/ 2422464 h 4563360"/>
              <a:gd name="connsiteX72" fmla="*/ 1083993 w 5111448"/>
              <a:gd name="connsiteY72" fmla="*/ 2509418 h 4563360"/>
              <a:gd name="connsiteX73" fmla="*/ 1069994 w 5111448"/>
              <a:gd name="connsiteY73" fmla="*/ 2537139 h 4563360"/>
              <a:gd name="connsiteX74" fmla="*/ 1018319 w 5111448"/>
              <a:gd name="connsiteY74" fmla="*/ 2616921 h 4563360"/>
              <a:gd name="connsiteX75" fmla="*/ 1005783 w 5111448"/>
              <a:gd name="connsiteY75" fmla="*/ 2633069 h 4563360"/>
              <a:gd name="connsiteX76" fmla="*/ 884653 w 5111448"/>
              <a:gd name="connsiteY76" fmla="*/ 2744687 h 4563360"/>
              <a:gd name="connsiteX77" fmla="*/ 213807 w 5111448"/>
              <a:gd name="connsiteY77" fmla="*/ 2738589 h 4563360"/>
              <a:gd name="connsiteX78" fmla="*/ 0 w 5111448"/>
              <a:gd name="connsiteY78" fmla="*/ 2114874 h 4563360"/>
              <a:gd name="connsiteX79" fmla="*/ 18498 w 5111448"/>
              <a:gd name="connsiteY79" fmla="*/ 2058644 h 4563360"/>
              <a:gd name="connsiteX80" fmla="*/ 32050 w 5111448"/>
              <a:gd name="connsiteY80" fmla="*/ 2022479 h 4563360"/>
              <a:gd name="connsiteX81" fmla="*/ 49998 w 5111448"/>
              <a:gd name="connsiteY81" fmla="*/ 1990914 h 4563360"/>
              <a:gd name="connsiteX82" fmla="*/ 57833 w 5111448"/>
              <a:gd name="connsiteY82" fmla="*/ 1977134 h 4563360"/>
              <a:gd name="connsiteX83" fmla="*/ 79444 w 5111448"/>
              <a:gd name="connsiteY83" fmla="*/ 1939129 h 4563360"/>
              <a:gd name="connsiteX84" fmla="*/ 96416 w 5111448"/>
              <a:gd name="connsiteY84" fmla="*/ 1916765 h 4563360"/>
              <a:gd name="connsiteX85" fmla="*/ 111147 w 5111448"/>
              <a:gd name="connsiteY85" fmla="*/ 1899612 h 4563360"/>
              <a:gd name="connsiteX86" fmla="*/ 136147 w 5111448"/>
              <a:gd name="connsiteY86" fmla="*/ 1870501 h 4563360"/>
              <a:gd name="connsiteX87" fmla="*/ 145146 w 5111448"/>
              <a:gd name="connsiteY87" fmla="*/ 1860023 h 4563360"/>
              <a:gd name="connsiteX88" fmla="*/ 166595 w 5111448"/>
              <a:gd name="connsiteY88" fmla="*/ 1838838 h 4563360"/>
              <a:gd name="connsiteX89" fmla="*/ 191793 w 5111448"/>
              <a:gd name="connsiteY89" fmla="*/ 1818869 h 4563360"/>
              <a:gd name="connsiteX90" fmla="*/ 228981 w 5111448"/>
              <a:gd name="connsiteY90" fmla="*/ 1789402 h 4563360"/>
              <a:gd name="connsiteX91" fmla="*/ 232953 w 5111448"/>
              <a:gd name="connsiteY91" fmla="*/ 1786254 h 4563360"/>
              <a:gd name="connsiteX92" fmla="*/ 250184 w 5111448"/>
              <a:gd name="connsiteY92" fmla="*/ 1774375 h 4563360"/>
              <a:gd name="connsiteX93" fmla="*/ 295078 w 5111448"/>
              <a:gd name="connsiteY93" fmla="*/ 1751144 h 4563360"/>
              <a:gd name="connsiteX94" fmla="*/ 326968 w 5111448"/>
              <a:gd name="connsiteY94" fmla="*/ 1732685 h 4563360"/>
              <a:gd name="connsiteX95" fmla="*/ 367324 w 5111448"/>
              <a:gd name="connsiteY95" fmla="*/ 1719630 h 4563360"/>
              <a:gd name="connsiteX96" fmla="*/ 372403 w 5111448"/>
              <a:gd name="connsiteY96" fmla="*/ 1717761 h 4563360"/>
              <a:gd name="connsiteX97" fmla="*/ 394339 w 5111448"/>
              <a:gd name="connsiteY97" fmla="*/ 1709683 h 4563360"/>
              <a:gd name="connsiteX98" fmla="*/ 403463 w 5111448"/>
              <a:gd name="connsiteY98" fmla="*/ 1707940 h 4563360"/>
              <a:gd name="connsiteX99" fmla="*/ 494084 w 5111448"/>
              <a:gd name="connsiteY99" fmla="*/ 1690255 h 4563360"/>
              <a:gd name="connsiteX100" fmla="*/ 1062751 w 5111448"/>
              <a:gd name="connsiteY100" fmla="*/ 808148 h 4563360"/>
              <a:gd name="connsiteX101" fmla="*/ 1061461 w 5111448"/>
              <a:gd name="connsiteY101" fmla="*/ 802426 h 4563360"/>
              <a:gd name="connsiteX102" fmla="*/ 1055535 w 5111448"/>
              <a:gd name="connsiteY102" fmla="*/ 713690 h 4563360"/>
              <a:gd name="connsiteX103" fmla="*/ 1056207 w 5111448"/>
              <a:gd name="connsiteY103" fmla="*/ 670249 h 4563360"/>
              <a:gd name="connsiteX104" fmla="*/ 1057540 w 5111448"/>
              <a:gd name="connsiteY104" fmla="*/ 652330 h 4563360"/>
              <a:gd name="connsiteX105" fmla="*/ 1060634 w 5111448"/>
              <a:gd name="connsiteY105" fmla="*/ 610753 h 4563360"/>
              <a:gd name="connsiteX106" fmla="*/ 1073029 w 5111448"/>
              <a:gd name="connsiteY106" fmla="*/ 559314 h 4563360"/>
              <a:gd name="connsiteX107" fmla="*/ 1086810 w 5111448"/>
              <a:gd name="connsiteY107" fmla="*/ 502121 h 4563360"/>
              <a:gd name="connsiteX108" fmla="*/ 1116102 w 5111448"/>
              <a:gd name="connsiteY108" fmla="*/ 424605 h 4563360"/>
              <a:gd name="connsiteX109" fmla="*/ 1138486 w 5111448"/>
              <a:gd name="connsiteY109" fmla="*/ 376684 h 4563360"/>
              <a:gd name="connsiteX110" fmla="*/ 1182775 w 5111448"/>
              <a:gd name="connsiteY110" fmla="*/ 305068 h 4563360"/>
              <a:gd name="connsiteX111" fmla="*/ 1213573 w 5111448"/>
              <a:gd name="connsiteY111" fmla="*/ 263116 h 4563360"/>
              <a:gd name="connsiteX112" fmla="*/ 1268567 w 5111448"/>
              <a:gd name="connsiteY112" fmla="*/ 203485 h 4563360"/>
              <a:gd name="connsiteX113" fmla="*/ 1309947 w 5111448"/>
              <a:gd name="connsiteY113" fmla="*/ 165323 h 4563360"/>
              <a:gd name="connsiteX114" fmla="*/ 1371908 w 5111448"/>
              <a:gd name="connsiteY114" fmla="*/ 119835 h 4563360"/>
              <a:gd name="connsiteX115" fmla="*/ 1423122 w 5111448"/>
              <a:gd name="connsiteY115" fmla="*/ 88163 h 4563360"/>
              <a:gd name="connsiteX116" fmla="*/ 1492652 w 5111448"/>
              <a:gd name="connsiteY116" fmla="*/ 55687 h 4563360"/>
              <a:gd name="connsiteX117" fmla="*/ 1549082 w 5111448"/>
              <a:gd name="connsiteY117" fmla="*/ 34363 h 4563360"/>
              <a:gd name="connsiteX118" fmla="*/ 1627543 w 5111448"/>
              <a:gd name="connsiteY118" fmla="*/ 15457 h 4563360"/>
              <a:gd name="connsiteX119" fmla="*/ 1666032 w 5111448"/>
              <a:gd name="connsiteY119" fmla="*/ 6182 h 4563360"/>
              <a:gd name="connsiteX120" fmla="*/ 1701505 w 5111448"/>
              <a:gd name="connsiteY120" fmla="*/ 3141 h 4563360"/>
              <a:gd name="connsiteX121" fmla="*/ 1727877 w 5111448"/>
              <a:gd name="connsiteY121" fmla="*/ 880 h 4563360"/>
              <a:gd name="connsiteX122" fmla="*/ 1738139 w 5111448"/>
              <a:gd name="connsiteY122" fmla="*/ 0 h 4563360"/>
              <a:gd name="connsiteX0" fmla="*/ 1738305 w 5111614"/>
              <a:gd name="connsiteY0" fmla="*/ 0 h 4563360"/>
              <a:gd name="connsiteX1" fmla="*/ 1747980 w 5111614"/>
              <a:gd name="connsiteY1" fmla="*/ 571 h 4563360"/>
              <a:gd name="connsiteX2" fmla="*/ 1857044 w 5111614"/>
              <a:gd name="connsiteY2" fmla="*/ 6182 h 4563360"/>
              <a:gd name="connsiteX3" fmla="*/ 1861621 w 5111614"/>
              <a:gd name="connsiteY3" fmla="*/ 7285 h 4563360"/>
              <a:gd name="connsiteX4" fmla="*/ 2118287 w 5111614"/>
              <a:gd name="connsiteY4" fmla="*/ 96727 h 4563360"/>
              <a:gd name="connsiteX5" fmla="*/ 2144872 w 5111614"/>
              <a:gd name="connsiteY5" fmla="*/ 115214 h 4563360"/>
              <a:gd name="connsiteX6" fmla="*/ 2226305 w 5111614"/>
              <a:gd name="connsiteY6" fmla="*/ 174997 h 4563360"/>
              <a:gd name="connsiteX7" fmla="*/ 2252003 w 5111614"/>
              <a:gd name="connsiteY7" fmla="*/ 200770 h 4563360"/>
              <a:gd name="connsiteX8" fmla="*/ 2317857 w 5111614"/>
              <a:gd name="connsiteY8" fmla="*/ 272176 h 4563360"/>
              <a:gd name="connsiteX9" fmla="*/ 2338519 w 5111614"/>
              <a:gd name="connsiteY9" fmla="*/ 302189 h 4563360"/>
              <a:gd name="connsiteX10" fmla="*/ 2389180 w 5111614"/>
              <a:gd name="connsiteY10" fmla="*/ 384107 h 4563360"/>
              <a:gd name="connsiteX11" fmla="*/ 2405752 w 5111614"/>
              <a:gd name="connsiteY11" fmla="*/ 421376 h 4563360"/>
              <a:gd name="connsiteX12" fmla="*/ 2438147 w 5111614"/>
              <a:gd name="connsiteY12" fmla="*/ 507103 h 4563360"/>
              <a:gd name="connsiteX13" fmla="*/ 2449215 w 5111614"/>
              <a:gd name="connsiteY13" fmla="*/ 554323 h 4563360"/>
              <a:gd name="connsiteX14" fmla="*/ 2462441 w 5111614"/>
              <a:gd name="connsiteY14" fmla="*/ 610753 h 4563360"/>
              <a:gd name="connsiteX15" fmla="*/ 2465535 w 5111614"/>
              <a:gd name="connsiteY15" fmla="*/ 652332 h 4563360"/>
              <a:gd name="connsiteX16" fmla="*/ 2466868 w 5111614"/>
              <a:gd name="connsiteY16" fmla="*/ 670245 h 4563360"/>
              <a:gd name="connsiteX17" fmla="*/ 2467540 w 5111614"/>
              <a:gd name="connsiteY17" fmla="*/ 713692 h 4563360"/>
              <a:gd name="connsiteX18" fmla="*/ 2461614 w 5111614"/>
              <a:gd name="connsiteY18" fmla="*/ 802426 h 4563360"/>
              <a:gd name="connsiteX19" fmla="*/ 2460324 w 5111614"/>
              <a:gd name="connsiteY19" fmla="*/ 808148 h 4563360"/>
              <a:gd name="connsiteX20" fmla="*/ 3028991 w 5111614"/>
              <a:gd name="connsiteY20" fmla="*/ 1690255 h 4563360"/>
              <a:gd name="connsiteX21" fmla="*/ 3119612 w 5111614"/>
              <a:gd name="connsiteY21" fmla="*/ 1707940 h 4563360"/>
              <a:gd name="connsiteX22" fmla="*/ 3128736 w 5111614"/>
              <a:gd name="connsiteY22" fmla="*/ 1709683 h 4563360"/>
              <a:gd name="connsiteX23" fmla="*/ 3150672 w 5111614"/>
              <a:gd name="connsiteY23" fmla="*/ 1717761 h 4563360"/>
              <a:gd name="connsiteX24" fmla="*/ 3155751 w 5111614"/>
              <a:gd name="connsiteY24" fmla="*/ 1719630 h 4563360"/>
              <a:gd name="connsiteX25" fmla="*/ 3196107 w 5111614"/>
              <a:gd name="connsiteY25" fmla="*/ 1732685 h 4563360"/>
              <a:gd name="connsiteX26" fmla="*/ 3227997 w 5111614"/>
              <a:gd name="connsiteY26" fmla="*/ 1751144 h 4563360"/>
              <a:gd name="connsiteX27" fmla="*/ 3272891 w 5111614"/>
              <a:gd name="connsiteY27" fmla="*/ 1774375 h 4563360"/>
              <a:gd name="connsiteX28" fmla="*/ 3290122 w 5111614"/>
              <a:gd name="connsiteY28" fmla="*/ 1786254 h 4563360"/>
              <a:gd name="connsiteX29" fmla="*/ 3294094 w 5111614"/>
              <a:gd name="connsiteY29" fmla="*/ 1789402 h 4563360"/>
              <a:gd name="connsiteX30" fmla="*/ 3331281 w 5111614"/>
              <a:gd name="connsiteY30" fmla="*/ 1818869 h 4563360"/>
              <a:gd name="connsiteX31" fmla="*/ 3356480 w 5111614"/>
              <a:gd name="connsiteY31" fmla="*/ 1838838 h 4563360"/>
              <a:gd name="connsiteX32" fmla="*/ 3377929 w 5111614"/>
              <a:gd name="connsiteY32" fmla="*/ 1860023 h 4563360"/>
              <a:gd name="connsiteX33" fmla="*/ 3386928 w 5111614"/>
              <a:gd name="connsiteY33" fmla="*/ 1870501 h 4563360"/>
              <a:gd name="connsiteX34" fmla="*/ 3411928 w 5111614"/>
              <a:gd name="connsiteY34" fmla="*/ 1899612 h 4563360"/>
              <a:gd name="connsiteX35" fmla="*/ 3426659 w 5111614"/>
              <a:gd name="connsiteY35" fmla="*/ 1916765 h 4563360"/>
              <a:gd name="connsiteX36" fmla="*/ 3443631 w 5111614"/>
              <a:gd name="connsiteY36" fmla="*/ 1939129 h 4563360"/>
              <a:gd name="connsiteX37" fmla="*/ 3465241 w 5111614"/>
              <a:gd name="connsiteY37" fmla="*/ 1977134 h 4563360"/>
              <a:gd name="connsiteX38" fmla="*/ 3473077 w 5111614"/>
              <a:gd name="connsiteY38" fmla="*/ 1990914 h 4563360"/>
              <a:gd name="connsiteX39" fmla="*/ 3491025 w 5111614"/>
              <a:gd name="connsiteY39" fmla="*/ 2022479 h 4563360"/>
              <a:gd name="connsiteX40" fmla="*/ 3504577 w 5111614"/>
              <a:gd name="connsiteY40" fmla="*/ 2058644 h 4563360"/>
              <a:gd name="connsiteX41" fmla="*/ 3522751 w 5111614"/>
              <a:gd name="connsiteY41" fmla="*/ 2113354 h 4563360"/>
              <a:gd name="connsiteX42" fmla="*/ 3523075 w 5111614"/>
              <a:gd name="connsiteY42" fmla="*/ 2114874 h 4563360"/>
              <a:gd name="connsiteX43" fmla="*/ 4406856 w 5111614"/>
              <a:gd name="connsiteY43" fmla="*/ 2489617 h 4563360"/>
              <a:gd name="connsiteX44" fmla="*/ 4799174 w 5111614"/>
              <a:gd name="connsiteY44" fmla="*/ 2499876 h 4563360"/>
              <a:gd name="connsiteX45" fmla="*/ 5067525 w 5111614"/>
              <a:gd name="connsiteY45" fmla="*/ 3187550 h 4563360"/>
              <a:gd name="connsiteX46" fmla="*/ 4379853 w 5111614"/>
              <a:gd name="connsiteY46" fmla="*/ 3455900 h 4563360"/>
              <a:gd name="connsiteX47" fmla="*/ 4106580 w 5111614"/>
              <a:gd name="connsiteY47" fmla="*/ 3174224 h 4563360"/>
              <a:gd name="connsiteX48" fmla="*/ 3309268 w 5111614"/>
              <a:gd name="connsiteY48" fmla="*/ 2738589 h 4563360"/>
              <a:gd name="connsiteX49" fmla="*/ 3365875 w 5111614"/>
              <a:gd name="connsiteY49" fmla="*/ 3670681 h 4563360"/>
              <a:gd name="connsiteX50" fmla="*/ 3521209 w 5111614"/>
              <a:gd name="connsiteY50" fmla="*/ 4031084 h 4563360"/>
              <a:gd name="connsiteX51" fmla="*/ 3009645 w 5111614"/>
              <a:gd name="connsiteY51" fmla="*/ 4563257 h 4563360"/>
              <a:gd name="connsiteX52" fmla="*/ 2477472 w 5111614"/>
              <a:gd name="connsiteY52" fmla="*/ 4051694 h 4563360"/>
              <a:gd name="connsiteX53" fmla="*/ 2618457 w 5111614"/>
              <a:gd name="connsiteY53" fmla="*/ 3685439 h 4563360"/>
              <a:gd name="connsiteX54" fmla="*/ 2638422 w 5111614"/>
              <a:gd name="connsiteY54" fmla="*/ 2744687 h 4563360"/>
              <a:gd name="connsiteX55" fmla="*/ 2517292 w 5111614"/>
              <a:gd name="connsiteY55" fmla="*/ 2633069 h 4563360"/>
              <a:gd name="connsiteX56" fmla="*/ 2504756 w 5111614"/>
              <a:gd name="connsiteY56" fmla="*/ 2616921 h 4563360"/>
              <a:gd name="connsiteX57" fmla="*/ 2453080 w 5111614"/>
              <a:gd name="connsiteY57" fmla="*/ 2537139 h 4563360"/>
              <a:gd name="connsiteX58" fmla="*/ 2439082 w 5111614"/>
              <a:gd name="connsiteY58" fmla="*/ 2509418 h 4563360"/>
              <a:gd name="connsiteX59" fmla="*/ 2406907 w 5111614"/>
              <a:gd name="connsiteY59" fmla="*/ 2422464 h 4563360"/>
              <a:gd name="connsiteX60" fmla="*/ 2397804 w 5111614"/>
              <a:gd name="connsiteY60" fmla="*/ 2390385 h 4563360"/>
              <a:gd name="connsiteX61" fmla="*/ 2389903 w 5111614"/>
              <a:gd name="connsiteY61" fmla="*/ 2348796 h 4563360"/>
              <a:gd name="connsiteX62" fmla="*/ 2383744 w 5111614"/>
              <a:gd name="connsiteY62" fmla="*/ 2276976 h 4563360"/>
              <a:gd name="connsiteX63" fmla="*/ 2383801 w 5111614"/>
              <a:gd name="connsiteY63" fmla="*/ 2276271 h 4563360"/>
              <a:gd name="connsiteX64" fmla="*/ 2391992 w 5111614"/>
              <a:gd name="connsiteY64" fmla="*/ 2169182 h 4563360"/>
              <a:gd name="connsiteX65" fmla="*/ 1761621 w 5111614"/>
              <a:gd name="connsiteY65" fmla="*/ 1418283 h 4563360"/>
              <a:gd name="connsiteX66" fmla="*/ 1131249 w 5111614"/>
              <a:gd name="connsiteY66" fmla="*/ 2169182 h 4563360"/>
              <a:gd name="connsiteX67" fmla="*/ 1139440 w 5111614"/>
              <a:gd name="connsiteY67" fmla="*/ 2276271 h 4563360"/>
              <a:gd name="connsiteX68" fmla="*/ 1139497 w 5111614"/>
              <a:gd name="connsiteY68" fmla="*/ 2276976 h 4563360"/>
              <a:gd name="connsiteX69" fmla="*/ 1133338 w 5111614"/>
              <a:gd name="connsiteY69" fmla="*/ 2348796 h 4563360"/>
              <a:gd name="connsiteX70" fmla="*/ 1125437 w 5111614"/>
              <a:gd name="connsiteY70" fmla="*/ 2390385 h 4563360"/>
              <a:gd name="connsiteX71" fmla="*/ 1116334 w 5111614"/>
              <a:gd name="connsiteY71" fmla="*/ 2422464 h 4563360"/>
              <a:gd name="connsiteX72" fmla="*/ 1084159 w 5111614"/>
              <a:gd name="connsiteY72" fmla="*/ 2509418 h 4563360"/>
              <a:gd name="connsiteX73" fmla="*/ 1070160 w 5111614"/>
              <a:gd name="connsiteY73" fmla="*/ 2537139 h 4563360"/>
              <a:gd name="connsiteX74" fmla="*/ 1018485 w 5111614"/>
              <a:gd name="connsiteY74" fmla="*/ 2616921 h 4563360"/>
              <a:gd name="connsiteX75" fmla="*/ 1005949 w 5111614"/>
              <a:gd name="connsiteY75" fmla="*/ 2633069 h 4563360"/>
              <a:gd name="connsiteX76" fmla="*/ 884819 w 5111614"/>
              <a:gd name="connsiteY76" fmla="*/ 2744687 h 4563360"/>
              <a:gd name="connsiteX77" fmla="*/ 213973 w 5111614"/>
              <a:gd name="connsiteY77" fmla="*/ 2738589 h 4563360"/>
              <a:gd name="connsiteX78" fmla="*/ 166 w 5111614"/>
              <a:gd name="connsiteY78" fmla="*/ 2114874 h 4563360"/>
              <a:gd name="connsiteX79" fmla="*/ 18664 w 5111614"/>
              <a:gd name="connsiteY79" fmla="*/ 2058644 h 4563360"/>
              <a:gd name="connsiteX80" fmla="*/ 32216 w 5111614"/>
              <a:gd name="connsiteY80" fmla="*/ 2022479 h 4563360"/>
              <a:gd name="connsiteX81" fmla="*/ 50164 w 5111614"/>
              <a:gd name="connsiteY81" fmla="*/ 1990914 h 4563360"/>
              <a:gd name="connsiteX82" fmla="*/ 57999 w 5111614"/>
              <a:gd name="connsiteY82" fmla="*/ 1977134 h 4563360"/>
              <a:gd name="connsiteX83" fmla="*/ 79610 w 5111614"/>
              <a:gd name="connsiteY83" fmla="*/ 1939129 h 4563360"/>
              <a:gd name="connsiteX84" fmla="*/ 96582 w 5111614"/>
              <a:gd name="connsiteY84" fmla="*/ 1916765 h 4563360"/>
              <a:gd name="connsiteX85" fmla="*/ 111313 w 5111614"/>
              <a:gd name="connsiteY85" fmla="*/ 1899612 h 4563360"/>
              <a:gd name="connsiteX86" fmla="*/ 136313 w 5111614"/>
              <a:gd name="connsiteY86" fmla="*/ 1870501 h 4563360"/>
              <a:gd name="connsiteX87" fmla="*/ 145312 w 5111614"/>
              <a:gd name="connsiteY87" fmla="*/ 1860023 h 4563360"/>
              <a:gd name="connsiteX88" fmla="*/ 166761 w 5111614"/>
              <a:gd name="connsiteY88" fmla="*/ 1838838 h 4563360"/>
              <a:gd name="connsiteX89" fmla="*/ 191959 w 5111614"/>
              <a:gd name="connsiteY89" fmla="*/ 1818869 h 4563360"/>
              <a:gd name="connsiteX90" fmla="*/ 229147 w 5111614"/>
              <a:gd name="connsiteY90" fmla="*/ 1789402 h 4563360"/>
              <a:gd name="connsiteX91" fmla="*/ 233119 w 5111614"/>
              <a:gd name="connsiteY91" fmla="*/ 1786254 h 4563360"/>
              <a:gd name="connsiteX92" fmla="*/ 250350 w 5111614"/>
              <a:gd name="connsiteY92" fmla="*/ 1774375 h 4563360"/>
              <a:gd name="connsiteX93" fmla="*/ 295244 w 5111614"/>
              <a:gd name="connsiteY93" fmla="*/ 1751144 h 4563360"/>
              <a:gd name="connsiteX94" fmla="*/ 327134 w 5111614"/>
              <a:gd name="connsiteY94" fmla="*/ 1732685 h 4563360"/>
              <a:gd name="connsiteX95" fmla="*/ 367490 w 5111614"/>
              <a:gd name="connsiteY95" fmla="*/ 1719630 h 4563360"/>
              <a:gd name="connsiteX96" fmla="*/ 372569 w 5111614"/>
              <a:gd name="connsiteY96" fmla="*/ 1717761 h 4563360"/>
              <a:gd name="connsiteX97" fmla="*/ 394505 w 5111614"/>
              <a:gd name="connsiteY97" fmla="*/ 1709683 h 4563360"/>
              <a:gd name="connsiteX98" fmla="*/ 403629 w 5111614"/>
              <a:gd name="connsiteY98" fmla="*/ 1707940 h 4563360"/>
              <a:gd name="connsiteX99" fmla="*/ 494250 w 5111614"/>
              <a:gd name="connsiteY99" fmla="*/ 1690255 h 4563360"/>
              <a:gd name="connsiteX100" fmla="*/ 1062917 w 5111614"/>
              <a:gd name="connsiteY100" fmla="*/ 808148 h 4563360"/>
              <a:gd name="connsiteX101" fmla="*/ 1061627 w 5111614"/>
              <a:gd name="connsiteY101" fmla="*/ 802426 h 4563360"/>
              <a:gd name="connsiteX102" fmla="*/ 1055701 w 5111614"/>
              <a:gd name="connsiteY102" fmla="*/ 713690 h 4563360"/>
              <a:gd name="connsiteX103" fmla="*/ 1056373 w 5111614"/>
              <a:gd name="connsiteY103" fmla="*/ 670249 h 4563360"/>
              <a:gd name="connsiteX104" fmla="*/ 1057706 w 5111614"/>
              <a:gd name="connsiteY104" fmla="*/ 652330 h 4563360"/>
              <a:gd name="connsiteX105" fmla="*/ 1060800 w 5111614"/>
              <a:gd name="connsiteY105" fmla="*/ 610753 h 4563360"/>
              <a:gd name="connsiteX106" fmla="*/ 1073195 w 5111614"/>
              <a:gd name="connsiteY106" fmla="*/ 559314 h 4563360"/>
              <a:gd name="connsiteX107" fmla="*/ 1086976 w 5111614"/>
              <a:gd name="connsiteY107" fmla="*/ 502121 h 4563360"/>
              <a:gd name="connsiteX108" fmla="*/ 1116268 w 5111614"/>
              <a:gd name="connsiteY108" fmla="*/ 424605 h 4563360"/>
              <a:gd name="connsiteX109" fmla="*/ 1138652 w 5111614"/>
              <a:gd name="connsiteY109" fmla="*/ 376684 h 4563360"/>
              <a:gd name="connsiteX110" fmla="*/ 1182941 w 5111614"/>
              <a:gd name="connsiteY110" fmla="*/ 305068 h 4563360"/>
              <a:gd name="connsiteX111" fmla="*/ 1213739 w 5111614"/>
              <a:gd name="connsiteY111" fmla="*/ 263116 h 4563360"/>
              <a:gd name="connsiteX112" fmla="*/ 1268733 w 5111614"/>
              <a:gd name="connsiteY112" fmla="*/ 203485 h 4563360"/>
              <a:gd name="connsiteX113" fmla="*/ 1310113 w 5111614"/>
              <a:gd name="connsiteY113" fmla="*/ 165323 h 4563360"/>
              <a:gd name="connsiteX114" fmla="*/ 1372074 w 5111614"/>
              <a:gd name="connsiteY114" fmla="*/ 119835 h 4563360"/>
              <a:gd name="connsiteX115" fmla="*/ 1423288 w 5111614"/>
              <a:gd name="connsiteY115" fmla="*/ 88163 h 4563360"/>
              <a:gd name="connsiteX116" fmla="*/ 1492818 w 5111614"/>
              <a:gd name="connsiteY116" fmla="*/ 55687 h 4563360"/>
              <a:gd name="connsiteX117" fmla="*/ 1549248 w 5111614"/>
              <a:gd name="connsiteY117" fmla="*/ 34363 h 4563360"/>
              <a:gd name="connsiteX118" fmla="*/ 1627709 w 5111614"/>
              <a:gd name="connsiteY118" fmla="*/ 15457 h 4563360"/>
              <a:gd name="connsiteX119" fmla="*/ 1666198 w 5111614"/>
              <a:gd name="connsiteY119" fmla="*/ 6182 h 4563360"/>
              <a:gd name="connsiteX120" fmla="*/ 1701671 w 5111614"/>
              <a:gd name="connsiteY120" fmla="*/ 3141 h 4563360"/>
              <a:gd name="connsiteX121" fmla="*/ 1728043 w 5111614"/>
              <a:gd name="connsiteY121" fmla="*/ 880 h 4563360"/>
              <a:gd name="connsiteX122" fmla="*/ 1738305 w 5111614"/>
              <a:gd name="connsiteY122" fmla="*/ 0 h 4563360"/>
              <a:gd name="connsiteX0" fmla="*/ 1747976 w 5121285"/>
              <a:gd name="connsiteY0" fmla="*/ 0 h 4563360"/>
              <a:gd name="connsiteX1" fmla="*/ 1757651 w 5121285"/>
              <a:gd name="connsiteY1" fmla="*/ 571 h 4563360"/>
              <a:gd name="connsiteX2" fmla="*/ 1866715 w 5121285"/>
              <a:gd name="connsiteY2" fmla="*/ 6182 h 4563360"/>
              <a:gd name="connsiteX3" fmla="*/ 1871292 w 5121285"/>
              <a:gd name="connsiteY3" fmla="*/ 7285 h 4563360"/>
              <a:gd name="connsiteX4" fmla="*/ 2127958 w 5121285"/>
              <a:gd name="connsiteY4" fmla="*/ 96727 h 4563360"/>
              <a:gd name="connsiteX5" fmla="*/ 2154543 w 5121285"/>
              <a:gd name="connsiteY5" fmla="*/ 115214 h 4563360"/>
              <a:gd name="connsiteX6" fmla="*/ 2235976 w 5121285"/>
              <a:gd name="connsiteY6" fmla="*/ 174997 h 4563360"/>
              <a:gd name="connsiteX7" fmla="*/ 2261674 w 5121285"/>
              <a:gd name="connsiteY7" fmla="*/ 200770 h 4563360"/>
              <a:gd name="connsiteX8" fmla="*/ 2327528 w 5121285"/>
              <a:gd name="connsiteY8" fmla="*/ 272176 h 4563360"/>
              <a:gd name="connsiteX9" fmla="*/ 2348190 w 5121285"/>
              <a:gd name="connsiteY9" fmla="*/ 302189 h 4563360"/>
              <a:gd name="connsiteX10" fmla="*/ 2398851 w 5121285"/>
              <a:gd name="connsiteY10" fmla="*/ 384107 h 4563360"/>
              <a:gd name="connsiteX11" fmla="*/ 2415423 w 5121285"/>
              <a:gd name="connsiteY11" fmla="*/ 421376 h 4563360"/>
              <a:gd name="connsiteX12" fmla="*/ 2447818 w 5121285"/>
              <a:gd name="connsiteY12" fmla="*/ 507103 h 4563360"/>
              <a:gd name="connsiteX13" fmla="*/ 2458886 w 5121285"/>
              <a:gd name="connsiteY13" fmla="*/ 554323 h 4563360"/>
              <a:gd name="connsiteX14" fmla="*/ 2472112 w 5121285"/>
              <a:gd name="connsiteY14" fmla="*/ 610753 h 4563360"/>
              <a:gd name="connsiteX15" fmla="*/ 2475206 w 5121285"/>
              <a:gd name="connsiteY15" fmla="*/ 652332 h 4563360"/>
              <a:gd name="connsiteX16" fmla="*/ 2476539 w 5121285"/>
              <a:gd name="connsiteY16" fmla="*/ 670245 h 4563360"/>
              <a:gd name="connsiteX17" fmla="*/ 2477211 w 5121285"/>
              <a:gd name="connsiteY17" fmla="*/ 713692 h 4563360"/>
              <a:gd name="connsiteX18" fmla="*/ 2471285 w 5121285"/>
              <a:gd name="connsiteY18" fmla="*/ 802426 h 4563360"/>
              <a:gd name="connsiteX19" fmla="*/ 2469995 w 5121285"/>
              <a:gd name="connsiteY19" fmla="*/ 808148 h 4563360"/>
              <a:gd name="connsiteX20" fmla="*/ 3038662 w 5121285"/>
              <a:gd name="connsiteY20" fmla="*/ 1690255 h 4563360"/>
              <a:gd name="connsiteX21" fmla="*/ 3129283 w 5121285"/>
              <a:gd name="connsiteY21" fmla="*/ 1707940 h 4563360"/>
              <a:gd name="connsiteX22" fmla="*/ 3138407 w 5121285"/>
              <a:gd name="connsiteY22" fmla="*/ 1709683 h 4563360"/>
              <a:gd name="connsiteX23" fmla="*/ 3160343 w 5121285"/>
              <a:gd name="connsiteY23" fmla="*/ 1717761 h 4563360"/>
              <a:gd name="connsiteX24" fmla="*/ 3165422 w 5121285"/>
              <a:gd name="connsiteY24" fmla="*/ 1719630 h 4563360"/>
              <a:gd name="connsiteX25" fmla="*/ 3205778 w 5121285"/>
              <a:gd name="connsiteY25" fmla="*/ 1732685 h 4563360"/>
              <a:gd name="connsiteX26" fmla="*/ 3237668 w 5121285"/>
              <a:gd name="connsiteY26" fmla="*/ 1751144 h 4563360"/>
              <a:gd name="connsiteX27" fmla="*/ 3282562 w 5121285"/>
              <a:gd name="connsiteY27" fmla="*/ 1774375 h 4563360"/>
              <a:gd name="connsiteX28" fmla="*/ 3299793 w 5121285"/>
              <a:gd name="connsiteY28" fmla="*/ 1786254 h 4563360"/>
              <a:gd name="connsiteX29" fmla="*/ 3303765 w 5121285"/>
              <a:gd name="connsiteY29" fmla="*/ 1789402 h 4563360"/>
              <a:gd name="connsiteX30" fmla="*/ 3340952 w 5121285"/>
              <a:gd name="connsiteY30" fmla="*/ 1818869 h 4563360"/>
              <a:gd name="connsiteX31" fmla="*/ 3366151 w 5121285"/>
              <a:gd name="connsiteY31" fmla="*/ 1838838 h 4563360"/>
              <a:gd name="connsiteX32" fmla="*/ 3387600 w 5121285"/>
              <a:gd name="connsiteY32" fmla="*/ 1860023 h 4563360"/>
              <a:gd name="connsiteX33" fmla="*/ 3396599 w 5121285"/>
              <a:gd name="connsiteY33" fmla="*/ 1870501 h 4563360"/>
              <a:gd name="connsiteX34" fmla="*/ 3421599 w 5121285"/>
              <a:gd name="connsiteY34" fmla="*/ 1899612 h 4563360"/>
              <a:gd name="connsiteX35" fmla="*/ 3436330 w 5121285"/>
              <a:gd name="connsiteY35" fmla="*/ 1916765 h 4563360"/>
              <a:gd name="connsiteX36" fmla="*/ 3453302 w 5121285"/>
              <a:gd name="connsiteY36" fmla="*/ 1939129 h 4563360"/>
              <a:gd name="connsiteX37" fmla="*/ 3474912 w 5121285"/>
              <a:gd name="connsiteY37" fmla="*/ 1977134 h 4563360"/>
              <a:gd name="connsiteX38" fmla="*/ 3482748 w 5121285"/>
              <a:gd name="connsiteY38" fmla="*/ 1990914 h 4563360"/>
              <a:gd name="connsiteX39" fmla="*/ 3500696 w 5121285"/>
              <a:gd name="connsiteY39" fmla="*/ 2022479 h 4563360"/>
              <a:gd name="connsiteX40" fmla="*/ 3514248 w 5121285"/>
              <a:gd name="connsiteY40" fmla="*/ 2058644 h 4563360"/>
              <a:gd name="connsiteX41" fmla="*/ 3532422 w 5121285"/>
              <a:gd name="connsiteY41" fmla="*/ 2113354 h 4563360"/>
              <a:gd name="connsiteX42" fmla="*/ 3532746 w 5121285"/>
              <a:gd name="connsiteY42" fmla="*/ 2114874 h 4563360"/>
              <a:gd name="connsiteX43" fmla="*/ 4416527 w 5121285"/>
              <a:gd name="connsiteY43" fmla="*/ 2489617 h 4563360"/>
              <a:gd name="connsiteX44" fmla="*/ 4808845 w 5121285"/>
              <a:gd name="connsiteY44" fmla="*/ 2499876 h 4563360"/>
              <a:gd name="connsiteX45" fmla="*/ 5077196 w 5121285"/>
              <a:gd name="connsiteY45" fmla="*/ 3187550 h 4563360"/>
              <a:gd name="connsiteX46" fmla="*/ 4389524 w 5121285"/>
              <a:gd name="connsiteY46" fmla="*/ 3455900 h 4563360"/>
              <a:gd name="connsiteX47" fmla="*/ 4116251 w 5121285"/>
              <a:gd name="connsiteY47" fmla="*/ 3174224 h 4563360"/>
              <a:gd name="connsiteX48" fmla="*/ 3318939 w 5121285"/>
              <a:gd name="connsiteY48" fmla="*/ 2738589 h 4563360"/>
              <a:gd name="connsiteX49" fmla="*/ 3375546 w 5121285"/>
              <a:gd name="connsiteY49" fmla="*/ 3670681 h 4563360"/>
              <a:gd name="connsiteX50" fmla="*/ 3530880 w 5121285"/>
              <a:gd name="connsiteY50" fmla="*/ 4031084 h 4563360"/>
              <a:gd name="connsiteX51" fmla="*/ 3019316 w 5121285"/>
              <a:gd name="connsiteY51" fmla="*/ 4563257 h 4563360"/>
              <a:gd name="connsiteX52" fmla="*/ 2487143 w 5121285"/>
              <a:gd name="connsiteY52" fmla="*/ 4051694 h 4563360"/>
              <a:gd name="connsiteX53" fmla="*/ 2628128 w 5121285"/>
              <a:gd name="connsiteY53" fmla="*/ 3685439 h 4563360"/>
              <a:gd name="connsiteX54" fmla="*/ 2648093 w 5121285"/>
              <a:gd name="connsiteY54" fmla="*/ 2744687 h 4563360"/>
              <a:gd name="connsiteX55" fmla="*/ 2526963 w 5121285"/>
              <a:gd name="connsiteY55" fmla="*/ 2633069 h 4563360"/>
              <a:gd name="connsiteX56" fmla="*/ 2514427 w 5121285"/>
              <a:gd name="connsiteY56" fmla="*/ 2616921 h 4563360"/>
              <a:gd name="connsiteX57" fmla="*/ 2462751 w 5121285"/>
              <a:gd name="connsiteY57" fmla="*/ 2537139 h 4563360"/>
              <a:gd name="connsiteX58" fmla="*/ 2448753 w 5121285"/>
              <a:gd name="connsiteY58" fmla="*/ 2509418 h 4563360"/>
              <a:gd name="connsiteX59" fmla="*/ 2416578 w 5121285"/>
              <a:gd name="connsiteY59" fmla="*/ 2422464 h 4563360"/>
              <a:gd name="connsiteX60" fmla="*/ 2407475 w 5121285"/>
              <a:gd name="connsiteY60" fmla="*/ 2390385 h 4563360"/>
              <a:gd name="connsiteX61" fmla="*/ 2399574 w 5121285"/>
              <a:gd name="connsiteY61" fmla="*/ 2348796 h 4563360"/>
              <a:gd name="connsiteX62" fmla="*/ 2393415 w 5121285"/>
              <a:gd name="connsiteY62" fmla="*/ 2276976 h 4563360"/>
              <a:gd name="connsiteX63" fmla="*/ 2393472 w 5121285"/>
              <a:gd name="connsiteY63" fmla="*/ 2276271 h 4563360"/>
              <a:gd name="connsiteX64" fmla="*/ 2401663 w 5121285"/>
              <a:gd name="connsiteY64" fmla="*/ 2169182 h 4563360"/>
              <a:gd name="connsiteX65" fmla="*/ 1771292 w 5121285"/>
              <a:gd name="connsiteY65" fmla="*/ 1418283 h 4563360"/>
              <a:gd name="connsiteX66" fmla="*/ 1140920 w 5121285"/>
              <a:gd name="connsiteY66" fmla="*/ 2169182 h 4563360"/>
              <a:gd name="connsiteX67" fmla="*/ 1149111 w 5121285"/>
              <a:gd name="connsiteY67" fmla="*/ 2276271 h 4563360"/>
              <a:gd name="connsiteX68" fmla="*/ 1149168 w 5121285"/>
              <a:gd name="connsiteY68" fmla="*/ 2276976 h 4563360"/>
              <a:gd name="connsiteX69" fmla="*/ 1143009 w 5121285"/>
              <a:gd name="connsiteY69" fmla="*/ 2348796 h 4563360"/>
              <a:gd name="connsiteX70" fmla="*/ 1135108 w 5121285"/>
              <a:gd name="connsiteY70" fmla="*/ 2390385 h 4563360"/>
              <a:gd name="connsiteX71" fmla="*/ 1126005 w 5121285"/>
              <a:gd name="connsiteY71" fmla="*/ 2422464 h 4563360"/>
              <a:gd name="connsiteX72" fmla="*/ 1093830 w 5121285"/>
              <a:gd name="connsiteY72" fmla="*/ 2509418 h 4563360"/>
              <a:gd name="connsiteX73" fmla="*/ 1079831 w 5121285"/>
              <a:gd name="connsiteY73" fmla="*/ 2537139 h 4563360"/>
              <a:gd name="connsiteX74" fmla="*/ 1028156 w 5121285"/>
              <a:gd name="connsiteY74" fmla="*/ 2616921 h 4563360"/>
              <a:gd name="connsiteX75" fmla="*/ 1015620 w 5121285"/>
              <a:gd name="connsiteY75" fmla="*/ 2633069 h 4563360"/>
              <a:gd name="connsiteX76" fmla="*/ 894490 w 5121285"/>
              <a:gd name="connsiteY76" fmla="*/ 2744687 h 4563360"/>
              <a:gd name="connsiteX77" fmla="*/ 223644 w 5121285"/>
              <a:gd name="connsiteY77" fmla="*/ 2738589 h 4563360"/>
              <a:gd name="connsiteX78" fmla="*/ 9837 w 5121285"/>
              <a:gd name="connsiteY78" fmla="*/ 2114874 h 4563360"/>
              <a:gd name="connsiteX79" fmla="*/ 28335 w 5121285"/>
              <a:gd name="connsiteY79" fmla="*/ 2058644 h 4563360"/>
              <a:gd name="connsiteX80" fmla="*/ 41887 w 5121285"/>
              <a:gd name="connsiteY80" fmla="*/ 2022479 h 4563360"/>
              <a:gd name="connsiteX81" fmla="*/ 59835 w 5121285"/>
              <a:gd name="connsiteY81" fmla="*/ 1990914 h 4563360"/>
              <a:gd name="connsiteX82" fmla="*/ 67670 w 5121285"/>
              <a:gd name="connsiteY82" fmla="*/ 1977134 h 4563360"/>
              <a:gd name="connsiteX83" fmla="*/ 89281 w 5121285"/>
              <a:gd name="connsiteY83" fmla="*/ 1939129 h 4563360"/>
              <a:gd name="connsiteX84" fmla="*/ 106253 w 5121285"/>
              <a:gd name="connsiteY84" fmla="*/ 1916765 h 4563360"/>
              <a:gd name="connsiteX85" fmla="*/ 120984 w 5121285"/>
              <a:gd name="connsiteY85" fmla="*/ 1899612 h 4563360"/>
              <a:gd name="connsiteX86" fmla="*/ 145984 w 5121285"/>
              <a:gd name="connsiteY86" fmla="*/ 1870501 h 4563360"/>
              <a:gd name="connsiteX87" fmla="*/ 154983 w 5121285"/>
              <a:gd name="connsiteY87" fmla="*/ 1860023 h 4563360"/>
              <a:gd name="connsiteX88" fmla="*/ 176432 w 5121285"/>
              <a:gd name="connsiteY88" fmla="*/ 1838838 h 4563360"/>
              <a:gd name="connsiteX89" fmla="*/ 201630 w 5121285"/>
              <a:gd name="connsiteY89" fmla="*/ 1818869 h 4563360"/>
              <a:gd name="connsiteX90" fmla="*/ 238818 w 5121285"/>
              <a:gd name="connsiteY90" fmla="*/ 1789402 h 4563360"/>
              <a:gd name="connsiteX91" fmla="*/ 242790 w 5121285"/>
              <a:gd name="connsiteY91" fmla="*/ 1786254 h 4563360"/>
              <a:gd name="connsiteX92" fmla="*/ 260021 w 5121285"/>
              <a:gd name="connsiteY92" fmla="*/ 1774375 h 4563360"/>
              <a:gd name="connsiteX93" fmla="*/ 304915 w 5121285"/>
              <a:gd name="connsiteY93" fmla="*/ 1751144 h 4563360"/>
              <a:gd name="connsiteX94" fmla="*/ 336805 w 5121285"/>
              <a:gd name="connsiteY94" fmla="*/ 1732685 h 4563360"/>
              <a:gd name="connsiteX95" fmla="*/ 377161 w 5121285"/>
              <a:gd name="connsiteY95" fmla="*/ 1719630 h 4563360"/>
              <a:gd name="connsiteX96" fmla="*/ 382240 w 5121285"/>
              <a:gd name="connsiteY96" fmla="*/ 1717761 h 4563360"/>
              <a:gd name="connsiteX97" fmla="*/ 404176 w 5121285"/>
              <a:gd name="connsiteY97" fmla="*/ 1709683 h 4563360"/>
              <a:gd name="connsiteX98" fmla="*/ 413300 w 5121285"/>
              <a:gd name="connsiteY98" fmla="*/ 1707940 h 4563360"/>
              <a:gd name="connsiteX99" fmla="*/ 503921 w 5121285"/>
              <a:gd name="connsiteY99" fmla="*/ 1690255 h 4563360"/>
              <a:gd name="connsiteX100" fmla="*/ 1072588 w 5121285"/>
              <a:gd name="connsiteY100" fmla="*/ 808148 h 4563360"/>
              <a:gd name="connsiteX101" fmla="*/ 1071298 w 5121285"/>
              <a:gd name="connsiteY101" fmla="*/ 802426 h 4563360"/>
              <a:gd name="connsiteX102" fmla="*/ 1065372 w 5121285"/>
              <a:gd name="connsiteY102" fmla="*/ 713690 h 4563360"/>
              <a:gd name="connsiteX103" fmla="*/ 1066044 w 5121285"/>
              <a:gd name="connsiteY103" fmla="*/ 670249 h 4563360"/>
              <a:gd name="connsiteX104" fmla="*/ 1067377 w 5121285"/>
              <a:gd name="connsiteY104" fmla="*/ 652330 h 4563360"/>
              <a:gd name="connsiteX105" fmla="*/ 1070471 w 5121285"/>
              <a:gd name="connsiteY105" fmla="*/ 610753 h 4563360"/>
              <a:gd name="connsiteX106" fmla="*/ 1082866 w 5121285"/>
              <a:gd name="connsiteY106" fmla="*/ 559314 h 4563360"/>
              <a:gd name="connsiteX107" fmla="*/ 1096647 w 5121285"/>
              <a:gd name="connsiteY107" fmla="*/ 502121 h 4563360"/>
              <a:gd name="connsiteX108" fmla="*/ 1125939 w 5121285"/>
              <a:gd name="connsiteY108" fmla="*/ 424605 h 4563360"/>
              <a:gd name="connsiteX109" fmla="*/ 1148323 w 5121285"/>
              <a:gd name="connsiteY109" fmla="*/ 376684 h 4563360"/>
              <a:gd name="connsiteX110" fmla="*/ 1192612 w 5121285"/>
              <a:gd name="connsiteY110" fmla="*/ 305068 h 4563360"/>
              <a:gd name="connsiteX111" fmla="*/ 1223410 w 5121285"/>
              <a:gd name="connsiteY111" fmla="*/ 263116 h 4563360"/>
              <a:gd name="connsiteX112" fmla="*/ 1278404 w 5121285"/>
              <a:gd name="connsiteY112" fmla="*/ 203485 h 4563360"/>
              <a:gd name="connsiteX113" fmla="*/ 1319784 w 5121285"/>
              <a:gd name="connsiteY113" fmla="*/ 165323 h 4563360"/>
              <a:gd name="connsiteX114" fmla="*/ 1381745 w 5121285"/>
              <a:gd name="connsiteY114" fmla="*/ 119835 h 4563360"/>
              <a:gd name="connsiteX115" fmla="*/ 1432959 w 5121285"/>
              <a:gd name="connsiteY115" fmla="*/ 88163 h 4563360"/>
              <a:gd name="connsiteX116" fmla="*/ 1502489 w 5121285"/>
              <a:gd name="connsiteY116" fmla="*/ 55687 h 4563360"/>
              <a:gd name="connsiteX117" fmla="*/ 1558919 w 5121285"/>
              <a:gd name="connsiteY117" fmla="*/ 34363 h 4563360"/>
              <a:gd name="connsiteX118" fmla="*/ 1637380 w 5121285"/>
              <a:gd name="connsiteY118" fmla="*/ 15457 h 4563360"/>
              <a:gd name="connsiteX119" fmla="*/ 1675869 w 5121285"/>
              <a:gd name="connsiteY119" fmla="*/ 6182 h 4563360"/>
              <a:gd name="connsiteX120" fmla="*/ 1711342 w 5121285"/>
              <a:gd name="connsiteY120" fmla="*/ 3141 h 4563360"/>
              <a:gd name="connsiteX121" fmla="*/ 1737714 w 5121285"/>
              <a:gd name="connsiteY121" fmla="*/ 880 h 4563360"/>
              <a:gd name="connsiteX122" fmla="*/ 1747976 w 5121285"/>
              <a:gd name="connsiteY122" fmla="*/ 0 h 4563360"/>
              <a:gd name="connsiteX0" fmla="*/ 1758886 w 5132195"/>
              <a:gd name="connsiteY0" fmla="*/ 0 h 4563360"/>
              <a:gd name="connsiteX1" fmla="*/ 1768561 w 5132195"/>
              <a:gd name="connsiteY1" fmla="*/ 571 h 4563360"/>
              <a:gd name="connsiteX2" fmla="*/ 1877625 w 5132195"/>
              <a:gd name="connsiteY2" fmla="*/ 6182 h 4563360"/>
              <a:gd name="connsiteX3" fmla="*/ 1882202 w 5132195"/>
              <a:gd name="connsiteY3" fmla="*/ 7285 h 4563360"/>
              <a:gd name="connsiteX4" fmla="*/ 2138868 w 5132195"/>
              <a:gd name="connsiteY4" fmla="*/ 96727 h 4563360"/>
              <a:gd name="connsiteX5" fmla="*/ 2165453 w 5132195"/>
              <a:gd name="connsiteY5" fmla="*/ 115214 h 4563360"/>
              <a:gd name="connsiteX6" fmla="*/ 2246886 w 5132195"/>
              <a:gd name="connsiteY6" fmla="*/ 174997 h 4563360"/>
              <a:gd name="connsiteX7" fmla="*/ 2272584 w 5132195"/>
              <a:gd name="connsiteY7" fmla="*/ 200770 h 4563360"/>
              <a:gd name="connsiteX8" fmla="*/ 2338438 w 5132195"/>
              <a:gd name="connsiteY8" fmla="*/ 272176 h 4563360"/>
              <a:gd name="connsiteX9" fmla="*/ 2359100 w 5132195"/>
              <a:gd name="connsiteY9" fmla="*/ 302189 h 4563360"/>
              <a:gd name="connsiteX10" fmla="*/ 2409761 w 5132195"/>
              <a:gd name="connsiteY10" fmla="*/ 384107 h 4563360"/>
              <a:gd name="connsiteX11" fmla="*/ 2426333 w 5132195"/>
              <a:gd name="connsiteY11" fmla="*/ 421376 h 4563360"/>
              <a:gd name="connsiteX12" fmla="*/ 2458728 w 5132195"/>
              <a:gd name="connsiteY12" fmla="*/ 507103 h 4563360"/>
              <a:gd name="connsiteX13" fmla="*/ 2469796 w 5132195"/>
              <a:gd name="connsiteY13" fmla="*/ 554323 h 4563360"/>
              <a:gd name="connsiteX14" fmla="*/ 2483022 w 5132195"/>
              <a:gd name="connsiteY14" fmla="*/ 610753 h 4563360"/>
              <a:gd name="connsiteX15" fmla="*/ 2486116 w 5132195"/>
              <a:gd name="connsiteY15" fmla="*/ 652332 h 4563360"/>
              <a:gd name="connsiteX16" fmla="*/ 2487449 w 5132195"/>
              <a:gd name="connsiteY16" fmla="*/ 670245 h 4563360"/>
              <a:gd name="connsiteX17" fmla="*/ 2488121 w 5132195"/>
              <a:gd name="connsiteY17" fmla="*/ 713692 h 4563360"/>
              <a:gd name="connsiteX18" fmla="*/ 2482195 w 5132195"/>
              <a:gd name="connsiteY18" fmla="*/ 802426 h 4563360"/>
              <a:gd name="connsiteX19" fmla="*/ 2480905 w 5132195"/>
              <a:gd name="connsiteY19" fmla="*/ 808148 h 4563360"/>
              <a:gd name="connsiteX20" fmla="*/ 3049572 w 5132195"/>
              <a:gd name="connsiteY20" fmla="*/ 1690255 h 4563360"/>
              <a:gd name="connsiteX21" fmla="*/ 3140193 w 5132195"/>
              <a:gd name="connsiteY21" fmla="*/ 1707940 h 4563360"/>
              <a:gd name="connsiteX22" fmla="*/ 3149317 w 5132195"/>
              <a:gd name="connsiteY22" fmla="*/ 1709683 h 4563360"/>
              <a:gd name="connsiteX23" fmla="*/ 3171253 w 5132195"/>
              <a:gd name="connsiteY23" fmla="*/ 1717761 h 4563360"/>
              <a:gd name="connsiteX24" fmla="*/ 3176332 w 5132195"/>
              <a:gd name="connsiteY24" fmla="*/ 1719630 h 4563360"/>
              <a:gd name="connsiteX25" fmla="*/ 3216688 w 5132195"/>
              <a:gd name="connsiteY25" fmla="*/ 1732685 h 4563360"/>
              <a:gd name="connsiteX26" fmla="*/ 3248578 w 5132195"/>
              <a:gd name="connsiteY26" fmla="*/ 1751144 h 4563360"/>
              <a:gd name="connsiteX27" fmla="*/ 3293472 w 5132195"/>
              <a:gd name="connsiteY27" fmla="*/ 1774375 h 4563360"/>
              <a:gd name="connsiteX28" fmla="*/ 3310703 w 5132195"/>
              <a:gd name="connsiteY28" fmla="*/ 1786254 h 4563360"/>
              <a:gd name="connsiteX29" fmla="*/ 3314675 w 5132195"/>
              <a:gd name="connsiteY29" fmla="*/ 1789402 h 4563360"/>
              <a:gd name="connsiteX30" fmla="*/ 3351862 w 5132195"/>
              <a:gd name="connsiteY30" fmla="*/ 1818869 h 4563360"/>
              <a:gd name="connsiteX31" fmla="*/ 3377061 w 5132195"/>
              <a:gd name="connsiteY31" fmla="*/ 1838838 h 4563360"/>
              <a:gd name="connsiteX32" fmla="*/ 3398510 w 5132195"/>
              <a:gd name="connsiteY32" fmla="*/ 1860023 h 4563360"/>
              <a:gd name="connsiteX33" fmla="*/ 3407509 w 5132195"/>
              <a:gd name="connsiteY33" fmla="*/ 1870501 h 4563360"/>
              <a:gd name="connsiteX34" fmla="*/ 3432509 w 5132195"/>
              <a:gd name="connsiteY34" fmla="*/ 1899612 h 4563360"/>
              <a:gd name="connsiteX35" fmla="*/ 3447240 w 5132195"/>
              <a:gd name="connsiteY35" fmla="*/ 1916765 h 4563360"/>
              <a:gd name="connsiteX36" fmla="*/ 3464212 w 5132195"/>
              <a:gd name="connsiteY36" fmla="*/ 1939129 h 4563360"/>
              <a:gd name="connsiteX37" fmla="*/ 3485822 w 5132195"/>
              <a:gd name="connsiteY37" fmla="*/ 1977134 h 4563360"/>
              <a:gd name="connsiteX38" fmla="*/ 3493658 w 5132195"/>
              <a:gd name="connsiteY38" fmla="*/ 1990914 h 4563360"/>
              <a:gd name="connsiteX39" fmla="*/ 3511606 w 5132195"/>
              <a:gd name="connsiteY39" fmla="*/ 2022479 h 4563360"/>
              <a:gd name="connsiteX40" fmla="*/ 3525158 w 5132195"/>
              <a:gd name="connsiteY40" fmla="*/ 2058644 h 4563360"/>
              <a:gd name="connsiteX41" fmla="*/ 3543332 w 5132195"/>
              <a:gd name="connsiteY41" fmla="*/ 2113354 h 4563360"/>
              <a:gd name="connsiteX42" fmla="*/ 3543656 w 5132195"/>
              <a:gd name="connsiteY42" fmla="*/ 2114874 h 4563360"/>
              <a:gd name="connsiteX43" fmla="*/ 4427437 w 5132195"/>
              <a:gd name="connsiteY43" fmla="*/ 2489617 h 4563360"/>
              <a:gd name="connsiteX44" fmla="*/ 4819755 w 5132195"/>
              <a:gd name="connsiteY44" fmla="*/ 2499876 h 4563360"/>
              <a:gd name="connsiteX45" fmla="*/ 5088106 w 5132195"/>
              <a:gd name="connsiteY45" fmla="*/ 3187550 h 4563360"/>
              <a:gd name="connsiteX46" fmla="*/ 4400434 w 5132195"/>
              <a:gd name="connsiteY46" fmla="*/ 3455900 h 4563360"/>
              <a:gd name="connsiteX47" fmla="*/ 4127161 w 5132195"/>
              <a:gd name="connsiteY47" fmla="*/ 3174224 h 4563360"/>
              <a:gd name="connsiteX48" fmla="*/ 3329849 w 5132195"/>
              <a:gd name="connsiteY48" fmla="*/ 2738589 h 4563360"/>
              <a:gd name="connsiteX49" fmla="*/ 3386456 w 5132195"/>
              <a:gd name="connsiteY49" fmla="*/ 3670681 h 4563360"/>
              <a:gd name="connsiteX50" fmla="*/ 3541790 w 5132195"/>
              <a:gd name="connsiteY50" fmla="*/ 4031084 h 4563360"/>
              <a:gd name="connsiteX51" fmla="*/ 3030226 w 5132195"/>
              <a:gd name="connsiteY51" fmla="*/ 4563257 h 4563360"/>
              <a:gd name="connsiteX52" fmla="*/ 2498053 w 5132195"/>
              <a:gd name="connsiteY52" fmla="*/ 4051694 h 4563360"/>
              <a:gd name="connsiteX53" fmla="*/ 2639038 w 5132195"/>
              <a:gd name="connsiteY53" fmla="*/ 3685439 h 4563360"/>
              <a:gd name="connsiteX54" fmla="*/ 2659003 w 5132195"/>
              <a:gd name="connsiteY54" fmla="*/ 2744687 h 4563360"/>
              <a:gd name="connsiteX55" fmla="*/ 2537873 w 5132195"/>
              <a:gd name="connsiteY55" fmla="*/ 2633069 h 4563360"/>
              <a:gd name="connsiteX56" fmla="*/ 2525337 w 5132195"/>
              <a:gd name="connsiteY56" fmla="*/ 2616921 h 4563360"/>
              <a:gd name="connsiteX57" fmla="*/ 2473661 w 5132195"/>
              <a:gd name="connsiteY57" fmla="*/ 2537139 h 4563360"/>
              <a:gd name="connsiteX58" fmla="*/ 2459663 w 5132195"/>
              <a:gd name="connsiteY58" fmla="*/ 2509418 h 4563360"/>
              <a:gd name="connsiteX59" fmla="*/ 2427488 w 5132195"/>
              <a:gd name="connsiteY59" fmla="*/ 2422464 h 4563360"/>
              <a:gd name="connsiteX60" fmla="*/ 2418385 w 5132195"/>
              <a:gd name="connsiteY60" fmla="*/ 2390385 h 4563360"/>
              <a:gd name="connsiteX61" fmla="*/ 2410484 w 5132195"/>
              <a:gd name="connsiteY61" fmla="*/ 2348796 h 4563360"/>
              <a:gd name="connsiteX62" fmla="*/ 2404325 w 5132195"/>
              <a:gd name="connsiteY62" fmla="*/ 2276976 h 4563360"/>
              <a:gd name="connsiteX63" fmla="*/ 2404382 w 5132195"/>
              <a:gd name="connsiteY63" fmla="*/ 2276271 h 4563360"/>
              <a:gd name="connsiteX64" fmla="*/ 2412573 w 5132195"/>
              <a:gd name="connsiteY64" fmla="*/ 2169182 h 4563360"/>
              <a:gd name="connsiteX65" fmla="*/ 1782202 w 5132195"/>
              <a:gd name="connsiteY65" fmla="*/ 1418283 h 4563360"/>
              <a:gd name="connsiteX66" fmla="*/ 1151830 w 5132195"/>
              <a:gd name="connsiteY66" fmla="*/ 2169182 h 4563360"/>
              <a:gd name="connsiteX67" fmla="*/ 1160021 w 5132195"/>
              <a:gd name="connsiteY67" fmla="*/ 2276271 h 4563360"/>
              <a:gd name="connsiteX68" fmla="*/ 1160078 w 5132195"/>
              <a:gd name="connsiteY68" fmla="*/ 2276976 h 4563360"/>
              <a:gd name="connsiteX69" fmla="*/ 1153919 w 5132195"/>
              <a:gd name="connsiteY69" fmla="*/ 2348796 h 4563360"/>
              <a:gd name="connsiteX70" fmla="*/ 1146018 w 5132195"/>
              <a:gd name="connsiteY70" fmla="*/ 2390385 h 4563360"/>
              <a:gd name="connsiteX71" fmla="*/ 1136915 w 5132195"/>
              <a:gd name="connsiteY71" fmla="*/ 2422464 h 4563360"/>
              <a:gd name="connsiteX72" fmla="*/ 1104740 w 5132195"/>
              <a:gd name="connsiteY72" fmla="*/ 2509418 h 4563360"/>
              <a:gd name="connsiteX73" fmla="*/ 1090741 w 5132195"/>
              <a:gd name="connsiteY73" fmla="*/ 2537139 h 4563360"/>
              <a:gd name="connsiteX74" fmla="*/ 1039066 w 5132195"/>
              <a:gd name="connsiteY74" fmla="*/ 2616921 h 4563360"/>
              <a:gd name="connsiteX75" fmla="*/ 1026530 w 5132195"/>
              <a:gd name="connsiteY75" fmla="*/ 2633069 h 4563360"/>
              <a:gd name="connsiteX76" fmla="*/ 905400 w 5132195"/>
              <a:gd name="connsiteY76" fmla="*/ 2744687 h 4563360"/>
              <a:gd name="connsiteX77" fmla="*/ 234554 w 5132195"/>
              <a:gd name="connsiteY77" fmla="*/ 2738589 h 4563360"/>
              <a:gd name="connsiteX78" fmla="*/ 20747 w 5132195"/>
              <a:gd name="connsiteY78" fmla="*/ 2114874 h 4563360"/>
              <a:gd name="connsiteX79" fmla="*/ 39245 w 5132195"/>
              <a:gd name="connsiteY79" fmla="*/ 2058644 h 4563360"/>
              <a:gd name="connsiteX80" fmla="*/ 52797 w 5132195"/>
              <a:gd name="connsiteY80" fmla="*/ 2022479 h 4563360"/>
              <a:gd name="connsiteX81" fmla="*/ 70745 w 5132195"/>
              <a:gd name="connsiteY81" fmla="*/ 1990914 h 4563360"/>
              <a:gd name="connsiteX82" fmla="*/ 78580 w 5132195"/>
              <a:gd name="connsiteY82" fmla="*/ 1977134 h 4563360"/>
              <a:gd name="connsiteX83" fmla="*/ 100191 w 5132195"/>
              <a:gd name="connsiteY83" fmla="*/ 1939129 h 4563360"/>
              <a:gd name="connsiteX84" fmla="*/ 117163 w 5132195"/>
              <a:gd name="connsiteY84" fmla="*/ 1916765 h 4563360"/>
              <a:gd name="connsiteX85" fmla="*/ 131894 w 5132195"/>
              <a:gd name="connsiteY85" fmla="*/ 1899612 h 4563360"/>
              <a:gd name="connsiteX86" fmla="*/ 156894 w 5132195"/>
              <a:gd name="connsiteY86" fmla="*/ 1870501 h 4563360"/>
              <a:gd name="connsiteX87" fmla="*/ 165893 w 5132195"/>
              <a:gd name="connsiteY87" fmla="*/ 1860023 h 4563360"/>
              <a:gd name="connsiteX88" fmla="*/ 187342 w 5132195"/>
              <a:gd name="connsiteY88" fmla="*/ 1838838 h 4563360"/>
              <a:gd name="connsiteX89" fmla="*/ 212540 w 5132195"/>
              <a:gd name="connsiteY89" fmla="*/ 1818869 h 4563360"/>
              <a:gd name="connsiteX90" fmla="*/ 249728 w 5132195"/>
              <a:gd name="connsiteY90" fmla="*/ 1789402 h 4563360"/>
              <a:gd name="connsiteX91" fmla="*/ 253700 w 5132195"/>
              <a:gd name="connsiteY91" fmla="*/ 1786254 h 4563360"/>
              <a:gd name="connsiteX92" fmla="*/ 270931 w 5132195"/>
              <a:gd name="connsiteY92" fmla="*/ 1774375 h 4563360"/>
              <a:gd name="connsiteX93" fmla="*/ 315825 w 5132195"/>
              <a:gd name="connsiteY93" fmla="*/ 1751144 h 4563360"/>
              <a:gd name="connsiteX94" fmla="*/ 347715 w 5132195"/>
              <a:gd name="connsiteY94" fmla="*/ 1732685 h 4563360"/>
              <a:gd name="connsiteX95" fmla="*/ 388071 w 5132195"/>
              <a:gd name="connsiteY95" fmla="*/ 1719630 h 4563360"/>
              <a:gd name="connsiteX96" fmla="*/ 393150 w 5132195"/>
              <a:gd name="connsiteY96" fmla="*/ 1717761 h 4563360"/>
              <a:gd name="connsiteX97" fmla="*/ 415086 w 5132195"/>
              <a:gd name="connsiteY97" fmla="*/ 1709683 h 4563360"/>
              <a:gd name="connsiteX98" fmla="*/ 424210 w 5132195"/>
              <a:gd name="connsiteY98" fmla="*/ 1707940 h 4563360"/>
              <a:gd name="connsiteX99" fmla="*/ 514831 w 5132195"/>
              <a:gd name="connsiteY99" fmla="*/ 1690255 h 4563360"/>
              <a:gd name="connsiteX100" fmla="*/ 1083498 w 5132195"/>
              <a:gd name="connsiteY100" fmla="*/ 808148 h 4563360"/>
              <a:gd name="connsiteX101" fmla="*/ 1082208 w 5132195"/>
              <a:gd name="connsiteY101" fmla="*/ 802426 h 4563360"/>
              <a:gd name="connsiteX102" fmla="*/ 1076282 w 5132195"/>
              <a:gd name="connsiteY102" fmla="*/ 713690 h 4563360"/>
              <a:gd name="connsiteX103" fmla="*/ 1076954 w 5132195"/>
              <a:gd name="connsiteY103" fmla="*/ 670249 h 4563360"/>
              <a:gd name="connsiteX104" fmla="*/ 1078287 w 5132195"/>
              <a:gd name="connsiteY104" fmla="*/ 652330 h 4563360"/>
              <a:gd name="connsiteX105" fmla="*/ 1081381 w 5132195"/>
              <a:gd name="connsiteY105" fmla="*/ 610753 h 4563360"/>
              <a:gd name="connsiteX106" fmla="*/ 1093776 w 5132195"/>
              <a:gd name="connsiteY106" fmla="*/ 559314 h 4563360"/>
              <a:gd name="connsiteX107" fmla="*/ 1107557 w 5132195"/>
              <a:gd name="connsiteY107" fmla="*/ 502121 h 4563360"/>
              <a:gd name="connsiteX108" fmla="*/ 1136849 w 5132195"/>
              <a:gd name="connsiteY108" fmla="*/ 424605 h 4563360"/>
              <a:gd name="connsiteX109" fmla="*/ 1159233 w 5132195"/>
              <a:gd name="connsiteY109" fmla="*/ 376684 h 4563360"/>
              <a:gd name="connsiteX110" fmla="*/ 1203522 w 5132195"/>
              <a:gd name="connsiteY110" fmla="*/ 305068 h 4563360"/>
              <a:gd name="connsiteX111" fmla="*/ 1234320 w 5132195"/>
              <a:gd name="connsiteY111" fmla="*/ 263116 h 4563360"/>
              <a:gd name="connsiteX112" fmla="*/ 1289314 w 5132195"/>
              <a:gd name="connsiteY112" fmla="*/ 203485 h 4563360"/>
              <a:gd name="connsiteX113" fmla="*/ 1330694 w 5132195"/>
              <a:gd name="connsiteY113" fmla="*/ 165323 h 4563360"/>
              <a:gd name="connsiteX114" fmla="*/ 1392655 w 5132195"/>
              <a:gd name="connsiteY114" fmla="*/ 119835 h 4563360"/>
              <a:gd name="connsiteX115" fmla="*/ 1443869 w 5132195"/>
              <a:gd name="connsiteY115" fmla="*/ 88163 h 4563360"/>
              <a:gd name="connsiteX116" fmla="*/ 1513399 w 5132195"/>
              <a:gd name="connsiteY116" fmla="*/ 55687 h 4563360"/>
              <a:gd name="connsiteX117" fmla="*/ 1569829 w 5132195"/>
              <a:gd name="connsiteY117" fmla="*/ 34363 h 4563360"/>
              <a:gd name="connsiteX118" fmla="*/ 1648290 w 5132195"/>
              <a:gd name="connsiteY118" fmla="*/ 15457 h 4563360"/>
              <a:gd name="connsiteX119" fmla="*/ 1686779 w 5132195"/>
              <a:gd name="connsiteY119" fmla="*/ 6182 h 4563360"/>
              <a:gd name="connsiteX120" fmla="*/ 1722252 w 5132195"/>
              <a:gd name="connsiteY120" fmla="*/ 3141 h 4563360"/>
              <a:gd name="connsiteX121" fmla="*/ 1748624 w 5132195"/>
              <a:gd name="connsiteY121" fmla="*/ 880 h 4563360"/>
              <a:gd name="connsiteX122" fmla="*/ 1758886 w 5132195"/>
              <a:gd name="connsiteY122" fmla="*/ 0 h 4563360"/>
              <a:gd name="connsiteX0" fmla="*/ 1757103 w 5130412"/>
              <a:gd name="connsiteY0" fmla="*/ 0 h 4563360"/>
              <a:gd name="connsiteX1" fmla="*/ 1766778 w 5130412"/>
              <a:gd name="connsiteY1" fmla="*/ 571 h 4563360"/>
              <a:gd name="connsiteX2" fmla="*/ 1875842 w 5130412"/>
              <a:gd name="connsiteY2" fmla="*/ 6182 h 4563360"/>
              <a:gd name="connsiteX3" fmla="*/ 1880419 w 5130412"/>
              <a:gd name="connsiteY3" fmla="*/ 7285 h 4563360"/>
              <a:gd name="connsiteX4" fmla="*/ 2137085 w 5130412"/>
              <a:gd name="connsiteY4" fmla="*/ 96727 h 4563360"/>
              <a:gd name="connsiteX5" fmla="*/ 2163670 w 5130412"/>
              <a:gd name="connsiteY5" fmla="*/ 115214 h 4563360"/>
              <a:gd name="connsiteX6" fmla="*/ 2245103 w 5130412"/>
              <a:gd name="connsiteY6" fmla="*/ 174997 h 4563360"/>
              <a:gd name="connsiteX7" fmla="*/ 2270801 w 5130412"/>
              <a:gd name="connsiteY7" fmla="*/ 200770 h 4563360"/>
              <a:gd name="connsiteX8" fmla="*/ 2336655 w 5130412"/>
              <a:gd name="connsiteY8" fmla="*/ 272176 h 4563360"/>
              <a:gd name="connsiteX9" fmla="*/ 2357317 w 5130412"/>
              <a:gd name="connsiteY9" fmla="*/ 302189 h 4563360"/>
              <a:gd name="connsiteX10" fmla="*/ 2407978 w 5130412"/>
              <a:gd name="connsiteY10" fmla="*/ 384107 h 4563360"/>
              <a:gd name="connsiteX11" fmla="*/ 2424550 w 5130412"/>
              <a:gd name="connsiteY11" fmla="*/ 421376 h 4563360"/>
              <a:gd name="connsiteX12" fmla="*/ 2456945 w 5130412"/>
              <a:gd name="connsiteY12" fmla="*/ 507103 h 4563360"/>
              <a:gd name="connsiteX13" fmla="*/ 2468013 w 5130412"/>
              <a:gd name="connsiteY13" fmla="*/ 554323 h 4563360"/>
              <a:gd name="connsiteX14" fmla="*/ 2481239 w 5130412"/>
              <a:gd name="connsiteY14" fmla="*/ 610753 h 4563360"/>
              <a:gd name="connsiteX15" fmla="*/ 2484333 w 5130412"/>
              <a:gd name="connsiteY15" fmla="*/ 652332 h 4563360"/>
              <a:gd name="connsiteX16" fmla="*/ 2485666 w 5130412"/>
              <a:gd name="connsiteY16" fmla="*/ 670245 h 4563360"/>
              <a:gd name="connsiteX17" fmla="*/ 2486338 w 5130412"/>
              <a:gd name="connsiteY17" fmla="*/ 713692 h 4563360"/>
              <a:gd name="connsiteX18" fmla="*/ 2480412 w 5130412"/>
              <a:gd name="connsiteY18" fmla="*/ 802426 h 4563360"/>
              <a:gd name="connsiteX19" fmla="*/ 2479122 w 5130412"/>
              <a:gd name="connsiteY19" fmla="*/ 808148 h 4563360"/>
              <a:gd name="connsiteX20" fmla="*/ 3047789 w 5130412"/>
              <a:gd name="connsiteY20" fmla="*/ 1690255 h 4563360"/>
              <a:gd name="connsiteX21" fmla="*/ 3138410 w 5130412"/>
              <a:gd name="connsiteY21" fmla="*/ 1707940 h 4563360"/>
              <a:gd name="connsiteX22" fmla="*/ 3147534 w 5130412"/>
              <a:gd name="connsiteY22" fmla="*/ 1709683 h 4563360"/>
              <a:gd name="connsiteX23" fmla="*/ 3169470 w 5130412"/>
              <a:gd name="connsiteY23" fmla="*/ 1717761 h 4563360"/>
              <a:gd name="connsiteX24" fmla="*/ 3174549 w 5130412"/>
              <a:gd name="connsiteY24" fmla="*/ 1719630 h 4563360"/>
              <a:gd name="connsiteX25" fmla="*/ 3214905 w 5130412"/>
              <a:gd name="connsiteY25" fmla="*/ 1732685 h 4563360"/>
              <a:gd name="connsiteX26" fmla="*/ 3246795 w 5130412"/>
              <a:gd name="connsiteY26" fmla="*/ 1751144 h 4563360"/>
              <a:gd name="connsiteX27" fmla="*/ 3291689 w 5130412"/>
              <a:gd name="connsiteY27" fmla="*/ 1774375 h 4563360"/>
              <a:gd name="connsiteX28" fmla="*/ 3308920 w 5130412"/>
              <a:gd name="connsiteY28" fmla="*/ 1786254 h 4563360"/>
              <a:gd name="connsiteX29" fmla="*/ 3312892 w 5130412"/>
              <a:gd name="connsiteY29" fmla="*/ 1789402 h 4563360"/>
              <a:gd name="connsiteX30" fmla="*/ 3350079 w 5130412"/>
              <a:gd name="connsiteY30" fmla="*/ 1818869 h 4563360"/>
              <a:gd name="connsiteX31" fmla="*/ 3375278 w 5130412"/>
              <a:gd name="connsiteY31" fmla="*/ 1838838 h 4563360"/>
              <a:gd name="connsiteX32" fmla="*/ 3396727 w 5130412"/>
              <a:gd name="connsiteY32" fmla="*/ 1860023 h 4563360"/>
              <a:gd name="connsiteX33" fmla="*/ 3405726 w 5130412"/>
              <a:gd name="connsiteY33" fmla="*/ 1870501 h 4563360"/>
              <a:gd name="connsiteX34" fmla="*/ 3430726 w 5130412"/>
              <a:gd name="connsiteY34" fmla="*/ 1899612 h 4563360"/>
              <a:gd name="connsiteX35" fmla="*/ 3445457 w 5130412"/>
              <a:gd name="connsiteY35" fmla="*/ 1916765 h 4563360"/>
              <a:gd name="connsiteX36" fmla="*/ 3462429 w 5130412"/>
              <a:gd name="connsiteY36" fmla="*/ 1939129 h 4563360"/>
              <a:gd name="connsiteX37" fmla="*/ 3484039 w 5130412"/>
              <a:gd name="connsiteY37" fmla="*/ 1977134 h 4563360"/>
              <a:gd name="connsiteX38" fmla="*/ 3491875 w 5130412"/>
              <a:gd name="connsiteY38" fmla="*/ 1990914 h 4563360"/>
              <a:gd name="connsiteX39" fmla="*/ 3509823 w 5130412"/>
              <a:gd name="connsiteY39" fmla="*/ 2022479 h 4563360"/>
              <a:gd name="connsiteX40" fmla="*/ 3523375 w 5130412"/>
              <a:gd name="connsiteY40" fmla="*/ 2058644 h 4563360"/>
              <a:gd name="connsiteX41" fmla="*/ 3541549 w 5130412"/>
              <a:gd name="connsiteY41" fmla="*/ 2113354 h 4563360"/>
              <a:gd name="connsiteX42" fmla="*/ 3541873 w 5130412"/>
              <a:gd name="connsiteY42" fmla="*/ 2114874 h 4563360"/>
              <a:gd name="connsiteX43" fmla="*/ 4425654 w 5130412"/>
              <a:gd name="connsiteY43" fmla="*/ 2489617 h 4563360"/>
              <a:gd name="connsiteX44" fmla="*/ 4817972 w 5130412"/>
              <a:gd name="connsiteY44" fmla="*/ 2499876 h 4563360"/>
              <a:gd name="connsiteX45" fmla="*/ 5086323 w 5130412"/>
              <a:gd name="connsiteY45" fmla="*/ 3187550 h 4563360"/>
              <a:gd name="connsiteX46" fmla="*/ 4398651 w 5130412"/>
              <a:gd name="connsiteY46" fmla="*/ 3455900 h 4563360"/>
              <a:gd name="connsiteX47" fmla="*/ 4125378 w 5130412"/>
              <a:gd name="connsiteY47" fmla="*/ 3174224 h 4563360"/>
              <a:gd name="connsiteX48" fmla="*/ 3328066 w 5130412"/>
              <a:gd name="connsiteY48" fmla="*/ 2738589 h 4563360"/>
              <a:gd name="connsiteX49" fmla="*/ 3384673 w 5130412"/>
              <a:gd name="connsiteY49" fmla="*/ 3670681 h 4563360"/>
              <a:gd name="connsiteX50" fmla="*/ 3540007 w 5130412"/>
              <a:gd name="connsiteY50" fmla="*/ 4031084 h 4563360"/>
              <a:gd name="connsiteX51" fmla="*/ 3028443 w 5130412"/>
              <a:gd name="connsiteY51" fmla="*/ 4563257 h 4563360"/>
              <a:gd name="connsiteX52" fmla="*/ 2496270 w 5130412"/>
              <a:gd name="connsiteY52" fmla="*/ 4051694 h 4563360"/>
              <a:gd name="connsiteX53" fmla="*/ 2637255 w 5130412"/>
              <a:gd name="connsiteY53" fmla="*/ 3685439 h 4563360"/>
              <a:gd name="connsiteX54" fmla="*/ 2657220 w 5130412"/>
              <a:gd name="connsiteY54" fmla="*/ 2744687 h 4563360"/>
              <a:gd name="connsiteX55" fmla="*/ 2536090 w 5130412"/>
              <a:gd name="connsiteY55" fmla="*/ 2633069 h 4563360"/>
              <a:gd name="connsiteX56" fmla="*/ 2523554 w 5130412"/>
              <a:gd name="connsiteY56" fmla="*/ 2616921 h 4563360"/>
              <a:gd name="connsiteX57" fmla="*/ 2471878 w 5130412"/>
              <a:gd name="connsiteY57" fmla="*/ 2537139 h 4563360"/>
              <a:gd name="connsiteX58" fmla="*/ 2457880 w 5130412"/>
              <a:gd name="connsiteY58" fmla="*/ 2509418 h 4563360"/>
              <a:gd name="connsiteX59" fmla="*/ 2425705 w 5130412"/>
              <a:gd name="connsiteY59" fmla="*/ 2422464 h 4563360"/>
              <a:gd name="connsiteX60" fmla="*/ 2416602 w 5130412"/>
              <a:gd name="connsiteY60" fmla="*/ 2390385 h 4563360"/>
              <a:gd name="connsiteX61" fmla="*/ 2408701 w 5130412"/>
              <a:gd name="connsiteY61" fmla="*/ 2348796 h 4563360"/>
              <a:gd name="connsiteX62" fmla="*/ 2402542 w 5130412"/>
              <a:gd name="connsiteY62" fmla="*/ 2276976 h 4563360"/>
              <a:gd name="connsiteX63" fmla="*/ 2402599 w 5130412"/>
              <a:gd name="connsiteY63" fmla="*/ 2276271 h 4563360"/>
              <a:gd name="connsiteX64" fmla="*/ 2410790 w 5130412"/>
              <a:gd name="connsiteY64" fmla="*/ 2169182 h 4563360"/>
              <a:gd name="connsiteX65" fmla="*/ 1780419 w 5130412"/>
              <a:gd name="connsiteY65" fmla="*/ 1418283 h 4563360"/>
              <a:gd name="connsiteX66" fmla="*/ 1150047 w 5130412"/>
              <a:gd name="connsiteY66" fmla="*/ 2169182 h 4563360"/>
              <a:gd name="connsiteX67" fmla="*/ 1158238 w 5130412"/>
              <a:gd name="connsiteY67" fmla="*/ 2276271 h 4563360"/>
              <a:gd name="connsiteX68" fmla="*/ 1158295 w 5130412"/>
              <a:gd name="connsiteY68" fmla="*/ 2276976 h 4563360"/>
              <a:gd name="connsiteX69" fmla="*/ 1152136 w 5130412"/>
              <a:gd name="connsiteY69" fmla="*/ 2348796 h 4563360"/>
              <a:gd name="connsiteX70" fmla="*/ 1144235 w 5130412"/>
              <a:gd name="connsiteY70" fmla="*/ 2390385 h 4563360"/>
              <a:gd name="connsiteX71" fmla="*/ 1135132 w 5130412"/>
              <a:gd name="connsiteY71" fmla="*/ 2422464 h 4563360"/>
              <a:gd name="connsiteX72" fmla="*/ 1102957 w 5130412"/>
              <a:gd name="connsiteY72" fmla="*/ 2509418 h 4563360"/>
              <a:gd name="connsiteX73" fmla="*/ 1088958 w 5130412"/>
              <a:gd name="connsiteY73" fmla="*/ 2537139 h 4563360"/>
              <a:gd name="connsiteX74" fmla="*/ 1037283 w 5130412"/>
              <a:gd name="connsiteY74" fmla="*/ 2616921 h 4563360"/>
              <a:gd name="connsiteX75" fmla="*/ 1024747 w 5130412"/>
              <a:gd name="connsiteY75" fmla="*/ 2633069 h 4563360"/>
              <a:gd name="connsiteX76" fmla="*/ 903617 w 5130412"/>
              <a:gd name="connsiteY76" fmla="*/ 2744687 h 4563360"/>
              <a:gd name="connsiteX77" fmla="*/ 232771 w 5130412"/>
              <a:gd name="connsiteY77" fmla="*/ 2738589 h 4563360"/>
              <a:gd name="connsiteX78" fmla="*/ 18964 w 5130412"/>
              <a:gd name="connsiteY78" fmla="*/ 2114874 h 4563360"/>
              <a:gd name="connsiteX79" fmla="*/ 37462 w 5130412"/>
              <a:gd name="connsiteY79" fmla="*/ 2058644 h 4563360"/>
              <a:gd name="connsiteX80" fmla="*/ 51014 w 5130412"/>
              <a:gd name="connsiteY80" fmla="*/ 2022479 h 4563360"/>
              <a:gd name="connsiteX81" fmla="*/ 68962 w 5130412"/>
              <a:gd name="connsiteY81" fmla="*/ 1990914 h 4563360"/>
              <a:gd name="connsiteX82" fmla="*/ 76797 w 5130412"/>
              <a:gd name="connsiteY82" fmla="*/ 1977134 h 4563360"/>
              <a:gd name="connsiteX83" fmla="*/ 98408 w 5130412"/>
              <a:gd name="connsiteY83" fmla="*/ 1939129 h 4563360"/>
              <a:gd name="connsiteX84" fmla="*/ 115380 w 5130412"/>
              <a:gd name="connsiteY84" fmla="*/ 1916765 h 4563360"/>
              <a:gd name="connsiteX85" fmla="*/ 130111 w 5130412"/>
              <a:gd name="connsiteY85" fmla="*/ 1899612 h 4563360"/>
              <a:gd name="connsiteX86" fmla="*/ 155111 w 5130412"/>
              <a:gd name="connsiteY86" fmla="*/ 1870501 h 4563360"/>
              <a:gd name="connsiteX87" fmla="*/ 164110 w 5130412"/>
              <a:gd name="connsiteY87" fmla="*/ 1860023 h 4563360"/>
              <a:gd name="connsiteX88" fmla="*/ 185559 w 5130412"/>
              <a:gd name="connsiteY88" fmla="*/ 1838838 h 4563360"/>
              <a:gd name="connsiteX89" fmla="*/ 210757 w 5130412"/>
              <a:gd name="connsiteY89" fmla="*/ 1818869 h 4563360"/>
              <a:gd name="connsiteX90" fmla="*/ 247945 w 5130412"/>
              <a:gd name="connsiteY90" fmla="*/ 1789402 h 4563360"/>
              <a:gd name="connsiteX91" fmla="*/ 251917 w 5130412"/>
              <a:gd name="connsiteY91" fmla="*/ 1786254 h 4563360"/>
              <a:gd name="connsiteX92" fmla="*/ 269148 w 5130412"/>
              <a:gd name="connsiteY92" fmla="*/ 1774375 h 4563360"/>
              <a:gd name="connsiteX93" fmla="*/ 314042 w 5130412"/>
              <a:gd name="connsiteY93" fmla="*/ 1751144 h 4563360"/>
              <a:gd name="connsiteX94" fmla="*/ 345932 w 5130412"/>
              <a:gd name="connsiteY94" fmla="*/ 1732685 h 4563360"/>
              <a:gd name="connsiteX95" fmla="*/ 386288 w 5130412"/>
              <a:gd name="connsiteY95" fmla="*/ 1719630 h 4563360"/>
              <a:gd name="connsiteX96" fmla="*/ 391367 w 5130412"/>
              <a:gd name="connsiteY96" fmla="*/ 1717761 h 4563360"/>
              <a:gd name="connsiteX97" fmla="*/ 413303 w 5130412"/>
              <a:gd name="connsiteY97" fmla="*/ 1709683 h 4563360"/>
              <a:gd name="connsiteX98" fmla="*/ 422427 w 5130412"/>
              <a:gd name="connsiteY98" fmla="*/ 1707940 h 4563360"/>
              <a:gd name="connsiteX99" fmla="*/ 513048 w 5130412"/>
              <a:gd name="connsiteY99" fmla="*/ 1690255 h 4563360"/>
              <a:gd name="connsiteX100" fmla="*/ 1081715 w 5130412"/>
              <a:gd name="connsiteY100" fmla="*/ 808148 h 4563360"/>
              <a:gd name="connsiteX101" fmla="*/ 1080425 w 5130412"/>
              <a:gd name="connsiteY101" fmla="*/ 802426 h 4563360"/>
              <a:gd name="connsiteX102" fmla="*/ 1074499 w 5130412"/>
              <a:gd name="connsiteY102" fmla="*/ 713690 h 4563360"/>
              <a:gd name="connsiteX103" fmla="*/ 1075171 w 5130412"/>
              <a:gd name="connsiteY103" fmla="*/ 670249 h 4563360"/>
              <a:gd name="connsiteX104" fmla="*/ 1076504 w 5130412"/>
              <a:gd name="connsiteY104" fmla="*/ 652330 h 4563360"/>
              <a:gd name="connsiteX105" fmla="*/ 1079598 w 5130412"/>
              <a:gd name="connsiteY105" fmla="*/ 610753 h 4563360"/>
              <a:gd name="connsiteX106" fmla="*/ 1091993 w 5130412"/>
              <a:gd name="connsiteY106" fmla="*/ 559314 h 4563360"/>
              <a:gd name="connsiteX107" fmla="*/ 1105774 w 5130412"/>
              <a:gd name="connsiteY107" fmla="*/ 502121 h 4563360"/>
              <a:gd name="connsiteX108" fmla="*/ 1135066 w 5130412"/>
              <a:gd name="connsiteY108" fmla="*/ 424605 h 4563360"/>
              <a:gd name="connsiteX109" fmla="*/ 1157450 w 5130412"/>
              <a:gd name="connsiteY109" fmla="*/ 376684 h 4563360"/>
              <a:gd name="connsiteX110" fmla="*/ 1201739 w 5130412"/>
              <a:gd name="connsiteY110" fmla="*/ 305068 h 4563360"/>
              <a:gd name="connsiteX111" fmla="*/ 1232537 w 5130412"/>
              <a:gd name="connsiteY111" fmla="*/ 263116 h 4563360"/>
              <a:gd name="connsiteX112" fmla="*/ 1287531 w 5130412"/>
              <a:gd name="connsiteY112" fmla="*/ 203485 h 4563360"/>
              <a:gd name="connsiteX113" fmla="*/ 1328911 w 5130412"/>
              <a:gd name="connsiteY113" fmla="*/ 165323 h 4563360"/>
              <a:gd name="connsiteX114" fmla="*/ 1390872 w 5130412"/>
              <a:gd name="connsiteY114" fmla="*/ 119835 h 4563360"/>
              <a:gd name="connsiteX115" fmla="*/ 1442086 w 5130412"/>
              <a:gd name="connsiteY115" fmla="*/ 88163 h 4563360"/>
              <a:gd name="connsiteX116" fmla="*/ 1511616 w 5130412"/>
              <a:gd name="connsiteY116" fmla="*/ 55687 h 4563360"/>
              <a:gd name="connsiteX117" fmla="*/ 1568046 w 5130412"/>
              <a:gd name="connsiteY117" fmla="*/ 34363 h 4563360"/>
              <a:gd name="connsiteX118" fmla="*/ 1646507 w 5130412"/>
              <a:gd name="connsiteY118" fmla="*/ 15457 h 4563360"/>
              <a:gd name="connsiteX119" fmla="*/ 1684996 w 5130412"/>
              <a:gd name="connsiteY119" fmla="*/ 6182 h 4563360"/>
              <a:gd name="connsiteX120" fmla="*/ 1720469 w 5130412"/>
              <a:gd name="connsiteY120" fmla="*/ 3141 h 4563360"/>
              <a:gd name="connsiteX121" fmla="*/ 1746841 w 5130412"/>
              <a:gd name="connsiteY121" fmla="*/ 880 h 4563360"/>
              <a:gd name="connsiteX122" fmla="*/ 1757103 w 5130412"/>
              <a:gd name="connsiteY122" fmla="*/ 0 h 4563360"/>
              <a:gd name="connsiteX0" fmla="*/ 1750286 w 5123595"/>
              <a:gd name="connsiteY0" fmla="*/ 0 h 4563360"/>
              <a:gd name="connsiteX1" fmla="*/ 1759961 w 5123595"/>
              <a:gd name="connsiteY1" fmla="*/ 571 h 4563360"/>
              <a:gd name="connsiteX2" fmla="*/ 1869025 w 5123595"/>
              <a:gd name="connsiteY2" fmla="*/ 6182 h 4563360"/>
              <a:gd name="connsiteX3" fmla="*/ 1873602 w 5123595"/>
              <a:gd name="connsiteY3" fmla="*/ 7285 h 4563360"/>
              <a:gd name="connsiteX4" fmla="*/ 2130268 w 5123595"/>
              <a:gd name="connsiteY4" fmla="*/ 96727 h 4563360"/>
              <a:gd name="connsiteX5" fmla="*/ 2156853 w 5123595"/>
              <a:gd name="connsiteY5" fmla="*/ 115214 h 4563360"/>
              <a:gd name="connsiteX6" fmla="*/ 2238286 w 5123595"/>
              <a:gd name="connsiteY6" fmla="*/ 174997 h 4563360"/>
              <a:gd name="connsiteX7" fmla="*/ 2263984 w 5123595"/>
              <a:gd name="connsiteY7" fmla="*/ 200770 h 4563360"/>
              <a:gd name="connsiteX8" fmla="*/ 2329838 w 5123595"/>
              <a:gd name="connsiteY8" fmla="*/ 272176 h 4563360"/>
              <a:gd name="connsiteX9" fmla="*/ 2350500 w 5123595"/>
              <a:gd name="connsiteY9" fmla="*/ 302189 h 4563360"/>
              <a:gd name="connsiteX10" fmla="*/ 2401161 w 5123595"/>
              <a:gd name="connsiteY10" fmla="*/ 384107 h 4563360"/>
              <a:gd name="connsiteX11" fmla="*/ 2417733 w 5123595"/>
              <a:gd name="connsiteY11" fmla="*/ 421376 h 4563360"/>
              <a:gd name="connsiteX12" fmla="*/ 2450128 w 5123595"/>
              <a:gd name="connsiteY12" fmla="*/ 507103 h 4563360"/>
              <a:gd name="connsiteX13" fmla="*/ 2461196 w 5123595"/>
              <a:gd name="connsiteY13" fmla="*/ 554323 h 4563360"/>
              <a:gd name="connsiteX14" fmla="*/ 2474422 w 5123595"/>
              <a:gd name="connsiteY14" fmla="*/ 610753 h 4563360"/>
              <a:gd name="connsiteX15" fmla="*/ 2477516 w 5123595"/>
              <a:gd name="connsiteY15" fmla="*/ 652332 h 4563360"/>
              <a:gd name="connsiteX16" fmla="*/ 2478849 w 5123595"/>
              <a:gd name="connsiteY16" fmla="*/ 670245 h 4563360"/>
              <a:gd name="connsiteX17" fmla="*/ 2479521 w 5123595"/>
              <a:gd name="connsiteY17" fmla="*/ 713692 h 4563360"/>
              <a:gd name="connsiteX18" fmla="*/ 2473595 w 5123595"/>
              <a:gd name="connsiteY18" fmla="*/ 802426 h 4563360"/>
              <a:gd name="connsiteX19" fmla="*/ 2472305 w 5123595"/>
              <a:gd name="connsiteY19" fmla="*/ 808148 h 4563360"/>
              <a:gd name="connsiteX20" fmla="*/ 3040972 w 5123595"/>
              <a:gd name="connsiteY20" fmla="*/ 1690255 h 4563360"/>
              <a:gd name="connsiteX21" fmla="*/ 3131593 w 5123595"/>
              <a:gd name="connsiteY21" fmla="*/ 1707940 h 4563360"/>
              <a:gd name="connsiteX22" fmla="*/ 3140717 w 5123595"/>
              <a:gd name="connsiteY22" fmla="*/ 1709683 h 4563360"/>
              <a:gd name="connsiteX23" fmla="*/ 3162653 w 5123595"/>
              <a:gd name="connsiteY23" fmla="*/ 1717761 h 4563360"/>
              <a:gd name="connsiteX24" fmla="*/ 3167732 w 5123595"/>
              <a:gd name="connsiteY24" fmla="*/ 1719630 h 4563360"/>
              <a:gd name="connsiteX25" fmla="*/ 3208088 w 5123595"/>
              <a:gd name="connsiteY25" fmla="*/ 1732685 h 4563360"/>
              <a:gd name="connsiteX26" fmla="*/ 3239978 w 5123595"/>
              <a:gd name="connsiteY26" fmla="*/ 1751144 h 4563360"/>
              <a:gd name="connsiteX27" fmla="*/ 3284872 w 5123595"/>
              <a:gd name="connsiteY27" fmla="*/ 1774375 h 4563360"/>
              <a:gd name="connsiteX28" fmla="*/ 3302103 w 5123595"/>
              <a:gd name="connsiteY28" fmla="*/ 1786254 h 4563360"/>
              <a:gd name="connsiteX29" fmla="*/ 3306075 w 5123595"/>
              <a:gd name="connsiteY29" fmla="*/ 1789402 h 4563360"/>
              <a:gd name="connsiteX30" fmla="*/ 3343262 w 5123595"/>
              <a:gd name="connsiteY30" fmla="*/ 1818869 h 4563360"/>
              <a:gd name="connsiteX31" fmla="*/ 3368461 w 5123595"/>
              <a:gd name="connsiteY31" fmla="*/ 1838838 h 4563360"/>
              <a:gd name="connsiteX32" fmla="*/ 3389910 w 5123595"/>
              <a:gd name="connsiteY32" fmla="*/ 1860023 h 4563360"/>
              <a:gd name="connsiteX33" fmla="*/ 3398909 w 5123595"/>
              <a:gd name="connsiteY33" fmla="*/ 1870501 h 4563360"/>
              <a:gd name="connsiteX34" fmla="*/ 3423909 w 5123595"/>
              <a:gd name="connsiteY34" fmla="*/ 1899612 h 4563360"/>
              <a:gd name="connsiteX35" fmla="*/ 3438640 w 5123595"/>
              <a:gd name="connsiteY35" fmla="*/ 1916765 h 4563360"/>
              <a:gd name="connsiteX36" fmla="*/ 3455612 w 5123595"/>
              <a:gd name="connsiteY36" fmla="*/ 1939129 h 4563360"/>
              <a:gd name="connsiteX37" fmla="*/ 3477222 w 5123595"/>
              <a:gd name="connsiteY37" fmla="*/ 1977134 h 4563360"/>
              <a:gd name="connsiteX38" fmla="*/ 3485058 w 5123595"/>
              <a:gd name="connsiteY38" fmla="*/ 1990914 h 4563360"/>
              <a:gd name="connsiteX39" fmla="*/ 3503006 w 5123595"/>
              <a:gd name="connsiteY39" fmla="*/ 2022479 h 4563360"/>
              <a:gd name="connsiteX40" fmla="*/ 3516558 w 5123595"/>
              <a:gd name="connsiteY40" fmla="*/ 2058644 h 4563360"/>
              <a:gd name="connsiteX41" fmla="*/ 3534732 w 5123595"/>
              <a:gd name="connsiteY41" fmla="*/ 2113354 h 4563360"/>
              <a:gd name="connsiteX42" fmla="*/ 3535056 w 5123595"/>
              <a:gd name="connsiteY42" fmla="*/ 2114874 h 4563360"/>
              <a:gd name="connsiteX43" fmla="*/ 4418837 w 5123595"/>
              <a:gd name="connsiteY43" fmla="*/ 2489617 h 4563360"/>
              <a:gd name="connsiteX44" fmla="*/ 4811155 w 5123595"/>
              <a:gd name="connsiteY44" fmla="*/ 2499876 h 4563360"/>
              <a:gd name="connsiteX45" fmla="*/ 5079506 w 5123595"/>
              <a:gd name="connsiteY45" fmla="*/ 3187550 h 4563360"/>
              <a:gd name="connsiteX46" fmla="*/ 4391834 w 5123595"/>
              <a:gd name="connsiteY46" fmla="*/ 3455900 h 4563360"/>
              <a:gd name="connsiteX47" fmla="*/ 4118561 w 5123595"/>
              <a:gd name="connsiteY47" fmla="*/ 3174224 h 4563360"/>
              <a:gd name="connsiteX48" fmla="*/ 3321249 w 5123595"/>
              <a:gd name="connsiteY48" fmla="*/ 2738589 h 4563360"/>
              <a:gd name="connsiteX49" fmla="*/ 3377856 w 5123595"/>
              <a:gd name="connsiteY49" fmla="*/ 3670681 h 4563360"/>
              <a:gd name="connsiteX50" fmla="*/ 3533190 w 5123595"/>
              <a:gd name="connsiteY50" fmla="*/ 4031084 h 4563360"/>
              <a:gd name="connsiteX51" fmla="*/ 3021626 w 5123595"/>
              <a:gd name="connsiteY51" fmla="*/ 4563257 h 4563360"/>
              <a:gd name="connsiteX52" fmla="*/ 2489453 w 5123595"/>
              <a:gd name="connsiteY52" fmla="*/ 4051694 h 4563360"/>
              <a:gd name="connsiteX53" fmla="*/ 2630438 w 5123595"/>
              <a:gd name="connsiteY53" fmla="*/ 3685439 h 4563360"/>
              <a:gd name="connsiteX54" fmla="*/ 2650403 w 5123595"/>
              <a:gd name="connsiteY54" fmla="*/ 2744687 h 4563360"/>
              <a:gd name="connsiteX55" fmla="*/ 2529273 w 5123595"/>
              <a:gd name="connsiteY55" fmla="*/ 2633069 h 4563360"/>
              <a:gd name="connsiteX56" fmla="*/ 2516737 w 5123595"/>
              <a:gd name="connsiteY56" fmla="*/ 2616921 h 4563360"/>
              <a:gd name="connsiteX57" fmla="*/ 2465061 w 5123595"/>
              <a:gd name="connsiteY57" fmla="*/ 2537139 h 4563360"/>
              <a:gd name="connsiteX58" fmla="*/ 2451063 w 5123595"/>
              <a:gd name="connsiteY58" fmla="*/ 2509418 h 4563360"/>
              <a:gd name="connsiteX59" fmla="*/ 2418888 w 5123595"/>
              <a:gd name="connsiteY59" fmla="*/ 2422464 h 4563360"/>
              <a:gd name="connsiteX60" fmla="*/ 2409785 w 5123595"/>
              <a:gd name="connsiteY60" fmla="*/ 2390385 h 4563360"/>
              <a:gd name="connsiteX61" fmla="*/ 2401884 w 5123595"/>
              <a:gd name="connsiteY61" fmla="*/ 2348796 h 4563360"/>
              <a:gd name="connsiteX62" fmla="*/ 2395725 w 5123595"/>
              <a:gd name="connsiteY62" fmla="*/ 2276976 h 4563360"/>
              <a:gd name="connsiteX63" fmla="*/ 2395782 w 5123595"/>
              <a:gd name="connsiteY63" fmla="*/ 2276271 h 4563360"/>
              <a:gd name="connsiteX64" fmla="*/ 2403973 w 5123595"/>
              <a:gd name="connsiteY64" fmla="*/ 2169182 h 4563360"/>
              <a:gd name="connsiteX65" fmla="*/ 1773602 w 5123595"/>
              <a:gd name="connsiteY65" fmla="*/ 1418283 h 4563360"/>
              <a:gd name="connsiteX66" fmla="*/ 1143230 w 5123595"/>
              <a:gd name="connsiteY66" fmla="*/ 2169182 h 4563360"/>
              <a:gd name="connsiteX67" fmla="*/ 1151421 w 5123595"/>
              <a:gd name="connsiteY67" fmla="*/ 2276271 h 4563360"/>
              <a:gd name="connsiteX68" fmla="*/ 1151478 w 5123595"/>
              <a:gd name="connsiteY68" fmla="*/ 2276976 h 4563360"/>
              <a:gd name="connsiteX69" fmla="*/ 1145319 w 5123595"/>
              <a:gd name="connsiteY69" fmla="*/ 2348796 h 4563360"/>
              <a:gd name="connsiteX70" fmla="*/ 1137418 w 5123595"/>
              <a:gd name="connsiteY70" fmla="*/ 2390385 h 4563360"/>
              <a:gd name="connsiteX71" fmla="*/ 1128315 w 5123595"/>
              <a:gd name="connsiteY71" fmla="*/ 2422464 h 4563360"/>
              <a:gd name="connsiteX72" fmla="*/ 1096140 w 5123595"/>
              <a:gd name="connsiteY72" fmla="*/ 2509418 h 4563360"/>
              <a:gd name="connsiteX73" fmla="*/ 1082141 w 5123595"/>
              <a:gd name="connsiteY73" fmla="*/ 2537139 h 4563360"/>
              <a:gd name="connsiteX74" fmla="*/ 1030466 w 5123595"/>
              <a:gd name="connsiteY74" fmla="*/ 2616921 h 4563360"/>
              <a:gd name="connsiteX75" fmla="*/ 1017930 w 5123595"/>
              <a:gd name="connsiteY75" fmla="*/ 2633069 h 4563360"/>
              <a:gd name="connsiteX76" fmla="*/ 896800 w 5123595"/>
              <a:gd name="connsiteY76" fmla="*/ 2744687 h 4563360"/>
              <a:gd name="connsiteX77" fmla="*/ 233574 w 5123595"/>
              <a:gd name="connsiteY77" fmla="*/ 2730969 h 4563360"/>
              <a:gd name="connsiteX78" fmla="*/ 12147 w 5123595"/>
              <a:gd name="connsiteY78" fmla="*/ 2114874 h 4563360"/>
              <a:gd name="connsiteX79" fmla="*/ 30645 w 5123595"/>
              <a:gd name="connsiteY79" fmla="*/ 2058644 h 4563360"/>
              <a:gd name="connsiteX80" fmla="*/ 44197 w 5123595"/>
              <a:gd name="connsiteY80" fmla="*/ 2022479 h 4563360"/>
              <a:gd name="connsiteX81" fmla="*/ 62145 w 5123595"/>
              <a:gd name="connsiteY81" fmla="*/ 1990914 h 4563360"/>
              <a:gd name="connsiteX82" fmla="*/ 69980 w 5123595"/>
              <a:gd name="connsiteY82" fmla="*/ 1977134 h 4563360"/>
              <a:gd name="connsiteX83" fmla="*/ 91591 w 5123595"/>
              <a:gd name="connsiteY83" fmla="*/ 1939129 h 4563360"/>
              <a:gd name="connsiteX84" fmla="*/ 108563 w 5123595"/>
              <a:gd name="connsiteY84" fmla="*/ 1916765 h 4563360"/>
              <a:gd name="connsiteX85" fmla="*/ 123294 w 5123595"/>
              <a:gd name="connsiteY85" fmla="*/ 1899612 h 4563360"/>
              <a:gd name="connsiteX86" fmla="*/ 148294 w 5123595"/>
              <a:gd name="connsiteY86" fmla="*/ 1870501 h 4563360"/>
              <a:gd name="connsiteX87" fmla="*/ 157293 w 5123595"/>
              <a:gd name="connsiteY87" fmla="*/ 1860023 h 4563360"/>
              <a:gd name="connsiteX88" fmla="*/ 178742 w 5123595"/>
              <a:gd name="connsiteY88" fmla="*/ 1838838 h 4563360"/>
              <a:gd name="connsiteX89" fmla="*/ 203940 w 5123595"/>
              <a:gd name="connsiteY89" fmla="*/ 1818869 h 4563360"/>
              <a:gd name="connsiteX90" fmla="*/ 241128 w 5123595"/>
              <a:gd name="connsiteY90" fmla="*/ 1789402 h 4563360"/>
              <a:gd name="connsiteX91" fmla="*/ 245100 w 5123595"/>
              <a:gd name="connsiteY91" fmla="*/ 1786254 h 4563360"/>
              <a:gd name="connsiteX92" fmla="*/ 262331 w 5123595"/>
              <a:gd name="connsiteY92" fmla="*/ 1774375 h 4563360"/>
              <a:gd name="connsiteX93" fmla="*/ 307225 w 5123595"/>
              <a:gd name="connsiteY93" fmla="*/ 1751144 h 4563360"/>
              <a:gd name="connsiteX94" fmla="*/ 339115 w 5123595"/>
              <a:gd name="connsiteY94" fmla="*/ 1732685 h 4563360"/>
              <a:gd name="connsiteX95" fmla="*/ 379471 w 5123595"/>
              <a:gd name="connsiteY95" fmla="*/ 1719630 h 4563360"/>
              <a:gd name="connsiteX96" fmla="*/ 384550 w 5123595"/>
              <a:gd name="connsiteY96" fmla="*/ 1717761 h 4563360"/>
              <a:gd name="connsiteX97" fmla="*/ 406486 w 5123595"/>
              <a:gd name="connsiteY97" fmla="*/ 1709683 h 4563360"/>
              <a:gd name="connsiteX98" fmla="*/ 415610 w 5123595"/>
              <a:gd name="connsiteY98" fmla="*/ 1707940 h 4563360"/>
              <a:gd name="connsiteX99" fmla="*/ 506231 w 5123595"/>
              <a:gd name="connsiteY99" fmla="*/ 1690255 h 4563360"/>
              <a:gd name="connsiteX100" fmla="*/ 1074898 w 5123595"/>
              <a:gd name="connsiteY100" fmla="*/ 808148 h 4563360"/>
              <a:gd name="connsiteX101" fmla="*/ 1073608 w 5123595"/>
              <a:gd name="connsiteY101" fmla="*/ 802426 h 4563360"/>
              <a:gd name="connsiteX102" fmla="*/ 1067682 w 5123595"/>
              <a:gd name="connsiteY102" fmla="*/ 713690 h 4563360"/>
              <a:gd name="connsiteX103" fmla="*/ 1068354 w 5123595"/>
              <a:gd name="connsiteY103" fmla="*/ 670249 h 4563360"/>
              <a:gd name="connsiteX104" fmla="*/ 1069687 w 5123595"/>
              <a:gd name="connsiteY104" fmla="*/ 652330 h 4563360"/>
              <a:gd name="connsiteX105" fmla="*/ 1072781 w 5123595"/>
              <a:gd name="connsiteY105" fmla="*/ 610753 h 4563360"/>
              <a:gd name="connsiteX106" fmla="*/ 1085176 w 5123595"/>
              <a:gd name="connsiteY106" fmla="*/ 559314 h 4563360"/>
              <a:gd name="connsiteX107" fmla="*/ 1098957 w 5123595"/>
              <a:gd name="connsiteY107" fmla="*/ 502121 h 4563360"/>
              <a:gd name="connsiteX108" fmla="*/ 1128249 w 5123595"/>
              <a:gd name="connsiteY108" fmla="*/ 424605 h 4563360"/>
              <a:gd name="connsiteX109" fmla="*/ 1150633 w 5123595"/>
              <a:gd name="connsiteY109" fmla="*/ 376684 h 4563360"/>
              <a:gd name="connsiteX110" fmla="*/ 1194922 w 5123595"/>
              <a:gd name="connsiteY110" fmla="*/ 305068 h 4563360"/>
              <a:gd name="connsiteX111" fmla="*/ 1225720 w 5123595"/>
              <a:gd name="connsiteY111" fmla="*/ 263116 h 4563360"/>
              <a:gd name="connsiteX112" fmla="*/ 1280714 w 5123595"/>
              <a:gd name="connsiteY112" fmla="*/ 203485 h 4563360"/>
              <a:gd name="connsiteX113" fmla="*/ 1322094 w 5123595"/>
              <a:gd name="connsiteY113" fmla="*/ 165323 h 4563360"/>
              <a:gd name="connsiteX114" fmla="*/ 1384055 w 5123595"/>
              <a:gd name="connsiteY114" fmla="*/ 119835 h 4563360"/>
              <a:gd name="connsiteX115" fmla="*/ 1435269 w 5123595"/>
              <a:gd name="connsiteY115" fmla="*/ 88163 h 4563360"/>
              <a:gd name="connsiteX116" fmla="*/ 1504799 w 5123595"/>
              <a:gd name="connsiteY116" fmla="*/ 55687 h 4563360"/>
              <a:gd name="connsiteX117" fmla="*/ 1561229 w 5123595"/>
              <a:gd name="connsiteY117" fmla="*/ 34363 h 4563360"/>
              <a:gd name="connsiteX118" fmla="*/ 1639690 w 5123595"/>
              <a:gd name="connsiteY118" fmla="*/ 15457 h 4563360"/>
              <a:gd name="connsiteX119" fmla="*/ 1678179 w 5123595"/>
              <a:gd name="connsiteY119" fmla="*/ 6182 h 4563360"/>
              <a:gd name="connsiteX120" fmla="*/ 1713652 w 5123595"/>
              <a:gd name="connsiteY120" fmla="*/ 3141 h 4563360"/>
              <a:gd name="connsiteX121" fmla="*/ 1740024 w 5123595"/>
              <a:gd name="connsiteY121" fmla="*/ 880 h 4563360"/>
              <a:gd name="connsiteX122" fmla="*/ 1750286 w 5123595"/>
              <a:gd name="connsiteY122" fmla="*/ 0 h 4563360"/>
              <a:gd name="connsiteX0" fmla="*/ 1738416 w 5111725"/>
              <a:gd name="connsiteY0" fmla="*/ 0 h 4563360"/>
              <a:gd name="connsiteX1" fmla="*/ 1748091 w 5111725"/>
              <a:gd name="connsiteY1" fmla="*/ 571 h 4563360"/>
              <a:gd name="connsiteX2" fmla="*/ 1857155 w 5111725"/>
              <a:gd name="connsiteY2" fmla="*/ 6182 h 4563360"/>
              <a:gd name="connsiteX3" fmla="*/ 1861732 w 5111725"/>
              <a:gd name="connsiteY3" fmla="*/ 7285 h 4563360"/>
              <a:gd name="connsiteX4" fmla="*/ 2118398 w 5111725"/>
              <a:gd name="connsiteY4" fmla="*/ 96727 h 4563360"/>
              <a:gd name="connsiteX5" fmla="*/ 2144983 w 5111725"/>
              <a:gd name="connsiteY5" fmla="*/ 115214 h 4563360"/>
              <a:gd name="connsiteX6" fmla="*/ 2226416 w 5111725"/>
              <a:gd name="connsiteY6" fmla="*/ 174997 h 4563360"/>
              <a:gd name="connsiteX7" fmla="*/ 2252114 w 5111725"/>
              <a:gd name="connsiteY7" fmla="*/ 200770 h 4563360"/>
              <a:gd name="connsiteX8" fmla="*/ 2317968 w 5111725"/>
              <a:gd name="connsiteY8" fmla="*/ 272176 h 4563360"/>
              <a:gd name="connsiteX9" fmla="*/ 2338630 w 5111725"/>
              <a:gd name="connsiteY9" fmla="*/ 302189 h 4563360"/>
              <a:gd name="connsiteX10" fmla="*/ 2389291 w 5111725"/>
              <a:gd name="connsiteY10" fmla="*/ 384107 h 4563360"/>
              <a:gd name="connsiteX11" fmla="*/ 2405863 w 5111725"/>
              <a:gd name="connsiteY11" fmla="*/ 421376 h 4563360"/>
              <a:gd name="connsiteX12" fmla="*/ 2438258 w 5111725"/>
              <a:gd name="connsiteY12" fmla="*/ 507103 h 4563360"/>
              <a:gd name="connsiteX13" fmla="*/ 2449326 w 5111725"/>
              <a:gd name="connsiteY13" fmla="*/ 554323 h 4563360"/>
              <a:gd name="connsiteX14" fmla="*/ 2462552 w 5111725"/>
              <a:gd name="connsiteY14" fmla="*/ 610753 h 4563360"/>
              <a:gd name="connsiteX15" fmla="*/ 2465646 w 5111725"/>
              <a:gd name="connsiteY15" fmla="*/ 652332 h 4563360"/>
              <a:gd name="connsiteX16" fmla="*/ 2466979 w 5111725"/>
              <a:gd name="connsiteY16" fmla="*/ 670245 h 4563360"/>
              <a:gd name="connsiteX17" fmla="*/ 2467651 w 5111725"/>
              <a:gd name="connsiteY17" fmla="*/ 713692 h 4563360"/>
              <a:gd name="connsiteX18" fmla="*/ 2461725 w 5111725"/>
              <a:gd name="connsiteY18" fmla="*/ 802426 h 4563360"/>
              <a:gd name="connsiteX19" fmla="*/ 2460435 w 5111725"/>
              <a:gd name="connsiteY19" fmla="*/ 808148 h 4563360"/>
              <a:gd name="connsiteX20" fmla="*/ 3029102 w 5111725"/>
              <a:gd name="connsiteY20" fmla="*/ 1690255 h 4563360"/>
              <a:gd name="connsiteX21" fmla="*/ 3119723 w 5111725"/>
              <a:gd name="connsiteY21" fmla="*/ 1707940 h 4563360"/>
              <a:gd name="connsiteX22" fmla="*/ 3128847 w 5111725"/>
              <a:gd name="connsiteY22" fmla="*/ 1709683 h 4563360"/>
              <a:gd name="connsiteX23" fmla="*/ 3150783 w 5111725"/>
              <a:gd name="connsiteY23" fmla="*/ 1717761 h 4563360"/>
              <a:gd name="connsiteX24" fmla="*/ 3155862 w 5111725"/>
              <a:gd name="connsiteY24" fmla="*/ 1719630 h 4563360"/>
              <a:gd name="connsiteX25" fmla="*/ 3196218 w 5111725"/>
              <a:gd name="connsiteY25" fmla="*/ 1732685 h 4563360"/>
              <a:gd name="connsiteX26" fmla="*/ 3228108 w 5111725"/>
              <a:gd name="connsiteY26" fmla="*/ 1751144 h 4563360"/>
              <a:gd name="connsiteX27" fmla="*/ 3273002 w 5111725"/>
              <a:gd name="connsiteY27" fmla="*/ 1774375 h 4563360"/>
              <a:gd name="connsiteX28" fmla="*/ 3290233 w 5111725"/>
              <a:gd name="connsiteY28" fmla="*/ 1786254 h 4563360"/>
              <a:gd name="connsiteX29" fmla="*/ 3294205 w 5111725"/>
              <a:gd name="connsiteY29" fmla="*/ 1789402 h 4563360"/>
              <a:gd name="connsiteX30" fmla="*/ 3331392 w 5111725"/>
              <a:gd name="connsiteY30" fmla="*/ 1818869 h 4563360"/>
              <a:gd name="connsiteX31" fmla="*/ 3356591 w 5111725"/>
              <a:gd name="connsiteY31" fmla="*/ 1838838 h 4563360"/>
              <a:gd name="connsiteX32" fmla="*/ 3378040 w 5111725"/>
              <a:gd name="connsiteY32" fmla="*/ 1860023 h 4563360"/>
              <a:gd name="connsiteX33" fmla="*/ 3387039 w 5111725"/>
              <a:gd name="connsiteY33" fmla="*/ 1870501 h 4563360"/>
              <a:gd name="connsiteX34" fmla="*/ 3412039 w 5111725"/>
              <a:gd name="connsiteY34" fmla="*/ 1899612 h 4563360"/>
              <a:gd name="connsiteX35" fmla="*/ 3426770 w 5111725"/>
              <a:gd name="connsiteY35" fmla="*/ 1916765 h 4563360"/>
              <a:gd name="connsiteX36" fmla="*/ 3443742 w 5111725"/>
              <a:gd name="connsiteY36" fmla="*/ 1939129 h 4563360"/>
              <a:gd name="connsiteX37" fmla="*/ 3465352 w 5111725"/>
              <a:gd name="connsiteY37" fmla="*/ 1977134 h 4563360"/>
              <a:gd name="connsiteX38" fmla="*/ 3473188 w 5111725"/>
              <a:gd name="connsiteY38" fmla="*/ 1990914 h 4563360"/>
              <a:gd name="connsiteX39" fmla="*/ 3491136 w 5111725"/>
              <a:gd name="connsiteY39" fmla="*/ 2022479 h 4563360"/>
              <a:gd name="connsiteX40" fmla="*/ 3504688 w 5111725"/>
              <a:gd name="connsiteY40" fmla="*/ 2058644 h 4563360"/>
              <a:gd name="connsiteX41" fmla="*/ 3522862 w 5111725"/>
              <a:gd name="connsiteY41" fmla="*/ 2113354 h 4563360"/>
              <a:gd name="connsiteX42" fmla="*/ 3523186 w 5111725"/>
              <a:gd name="connsiteY42" fmla="*/ 2114874 h 4563360"/>
              <a:gd name="connsiteX43" fmla="*/ 4406967 w 5111725"/>
              <a:gd name="connsiteY43" fmla="*/ 2489617 h 4563360"/>
              <a:gd name="connsiteX44" fmla="*/ 4799285 w 5111725"/>
              <a:gd name="connsiteY44" fmla="*/ 2499876 h 4563360"/>
              <a:gd name="connsiteX45" fmla="*/ 5067636 w 5111725"/>
              <a:gd name="connsiteY45" fmla="*/ 3187550 h 4563360"/>
              <a:gd name="connsiteX46" fmla="*/ 4379964 w 5111725"/>
              <a:gd name="connsiteY46" fmla="*/ 3455900 h 4563360"/>
              <a:gd name="connsiteX47" fmla="*/ 4106691 w 5111725"/>
              <a:gd name="connsiteY47" fmla="*/ 3174224 h 4563360"/>
              <a:gd name="connsiteX48" fmla="*/ 3309379 w 5111725"/>
              <a:gd name="connsiteY48" fmla="*/ 2738589 h 4563360"/>
              <a:gd name="connsiteX49" fmla="*/ 3365986 w 5111725"/>
              <a:gd name="connsiteY49" fmla="*/ 3670681 h 4563360"/>
              <a:gd name="connsiteX50" fmla="*/ 3521320 w 5111725"/>
              <a:gd name="connsiteY50" fmla="*/ 4031084 h 4563360"/>
              <a:gd name="connsiteX51" fmla="*/ 3009756 w 5111725"/>
              <a:gd name="connsiteY51" fmla="*/ 4563257 h 4563360"/>
              <a:gd name="connsiteX52" fmla="*/ 2477583 w 5111725"/>
              <a:gd name="connsiteY52" fmla="*/ 4051694 h 4563360"/>
              <a:gd name="connsiteX53" fmla="*/ 2618568 w 5111725"/>
              <a:gd name="connsiteY53" fmla="*/ 3685439 h 4563360"/>
              <a:gd name="connsiteX54" fmla="*/ 2638533 w 5111725"/>
              <a:gd name="connsiteY54" fmla="*/ 2744687 h 4563360"/>
              <a:gd name="connsiteX55" fmla="*/ 2517403 w 5111725"/>
              <a:gd name="connsiteY55" fmla="*/ 2633069 h 4563360"/>
              <a:gd name="connsiteX56" fmla="*/ 2504867 w 5111725"/>
              <a:gd name="connsiteY56" fmla="*/ 2616921 h 4563360"/>
              <a:gd name="connsiteX57" fmla="*/ 2453191 w 5111725"/>
              <a:gd name="connsiteY57" fmla="*/ 2537139 h 4563360"/>
              <a:gd name="connsiteX58" fmla="*/ 2439193 w 5111725"/>
              <a:gd name="connsiteY58" fmla="*/ 2509418 h 4563360"/>
              <a:gd name="connsiteX59" fmla="*/ 2407018 w 5111725"/>
              <a:gd name="connsiteY59" fmla="*/ 2422464 h 4563360"/>
              <a:gd name="connsiteX60" fmla="*/ 2397915 w 5111725"/>
              <a:gd name="connsiteY60" fmla="*/ 2390385 h 4563360"/>
              <a:gd name="connsiteX61" fmla="*/ 2390014 w 5111725"/>
              <a:gd name="connsiteY61" fmla="*/ 2348796 h 4563360"/>
              <a:gd name="connsiteX62" fmla="*/ 2383855 w 5111725"/>
              <a:gd name="connsiteY62" fmla="*/ 2276976 h 4563360"/>
              <a:gd name="connsiteX63" fmla="*/ 2383912 w 5111725"/>
              <a:gd name="connsiteY63" fmla="*/ 2276271 h 4563360"/>
              <a:gd name="connsiteX64" fmla="*/ 2392103 w 5111725"/>
              <a:gd name="connsiteY64" fmla="*/ 2169182 h 4563360"/>
              <a:gd name="connsiteX65" fmla="*/ 1761732 w 5111725"/>
              <a:gd name="connsiteY65" fmla="*/ 1418283 h 4563360"/>
              <a:gd name="connsiteX66" fmla="*/ 1131360 w 5111725"/>
              <a:gd name="connsiteY66" fmla="*/ 2169182 h 4563360"/>
              <a:gd name="connsiteX67" fmla="*/ 1139551 w 5111725"/>
              <a:gd name="connsiteY67" fmla="*/ 2276271 h 4563360"/>
              <a:gd name="connsiteX68" fmla="*/ 1139608 w 5111725"/>
              <a:gd name="connsiteY68" fmla="*/ 2276976 h 4563360"/>
              <a:gd name="connsiteX69" fmla="*/ 1133449 w 5111725"/>
              <a:gd name="connsiteY69" fmla="*/ 2348796 h 4563360"/>
              <a:gd name="connsiteX70" fmla="*/ 1125548 w 5111725"/>
              <a:gd name="connsiteY70" fmla="*/ 2390385 h 4563360"/>
              <a:gd name="connsiteX71" fmla="*/ 1116445 w 5111725"/>
              <a:gd name="connsiteY71" fmla="*/ 2422464 h 4563360"/>
              <a:gd name="connsiteX72" fmla="*/ 1084270 w 5111725"/>
              <a:gd name="connsiteY72" fmla="*/ 2509418 h 4563360"/>
              <a:gd name="connsiteX73" fmla="*/ 1070271 w 5111725"/>
              <a:gd name="connsiteY73" fmla="*/ 2537139 h 4563360"/>
              <a:gd name="connsiteX74" fmla="*/ 1018596 w 5111725"/>
              <a:gd name="connsiteY74" fmla="*/ 2616921 h 4563360"/>
              <a:gd name="connsiteX75" fmla="*/ 1006060 w 5111725"/>
              <a:gd name="connsiteY75" fmla="*/ 2633069 h 4563360"/>
              <a:gd name="connsiteX76" fmla="*/ 884930 w 5111725"/>
              <a:gd name="connsiteY76" fmla="*/ 2744687 h 4563360"/>
              <a:gd name="connsiteX77" fmla="*/ 221704 w 5111725"/>
              <a:gd name="connsiteY77" fmla="*/ 2730969 h 4563360"/>
              <a:gd name="connsiteX78" fmla="*/ 277 w 5111725"/>
              <a:gd name="connsiteY78" fmla="*/ 2114874 h 4563360"/>
              <a:gd name="connsiteX79" fmla="*/ 18775 w 5111725"/>
              <a:gd name="connsiteY79" fmla="*/ 2058644 h 4563360"/>
              <a:gd name="connsiteX80" fmla="*/ 32327 w 5111725"/>
              <a:gd name="connsiteY80" fmla="*/ 2022479 h 4563360"/>
              <a:gd name="connsiteX81" fmla="*/ 50275 w 5111725"/>
              <a:gd name="connsiteY81" fmla="*/ 1990914 h 4563360"/>
              <a:gd name="connsiteX82" fmla="*/ 58110 w 5111725"/>
              <a:gd name="connsiteY82" fmla="*/ 1977134 h 4563360"/>
              <a:gd name="connsiteX83" fmla="*/ 79721 w 5111725"/>
              <a:gd name="connsiteY83" fmla="*/ 1939129 h 4563360"/>
              <a:gd name="connsiteX84" fmla="*/ 96693 w 5111725"/>
              <a:gd name="connsiteY84" fmla="*/ 1916765 h 4563360"/>
              <a:gd name="connsiteX85" fmla="*/ 111424 w 5111725"/>
              <a:gd name="connsiteY85" fmla="*/ 1899612 h 4563360"/>
              <a:gd name="connsiteX86" fmla="*/ 136424 w 5111725"/>
              <a:gd name="connsiteY86" fmla="*/ 1870501 h 4563360"/>
              <a:gd name="connsiteX87" fmla="*/ 145423 w 5111725"/>
              <a:gd name="connsiteY87" fmla="*/ 1860023 h 4563360"/>
              <a:gd name="connsiteX88" fmla="*/ 166872 w 5111725"/>
              <a:gd name="connsiteY88" fmla="*/ 1838838 h 4563360"/>
              <a:gd name="connsiteX89" fmla="*/ 192070 w 5111725"/>
              <a:gd name="connsiteY89" fmla="*/ 1818869 h 4563360"/>
              <a:gd name="connsiteX90" fmla="*/ 229258 w 5111725"/>
              <a:gd name="connsiteY90" fmla="*/ 1789402 h 4563360"/>
              <a:gd name="connsiteX91" fmla="*/ 233230 w 5111725"/>
              <a:gd name="connsiteY91" fmla="*/ 1786254 h 4563360"/>
              <a:gd name="connsiteX92" fmla="*/ 250461 w 5111725"/>
              <a:gd name="connsiteY92" fmla="*/ 1774375 h 4563360"/>
              <a:gd name="connsiteX93" fmla="*/ 295355 w 5111725"/>
              <a:gd name="connsiteY93" fmla="*/ 1751144 h 4563360"/>
              <a:gd name="connsiteX94" fmla="*/ 327245 w 5111725"/>
              <a:gd name="connsiteY94" fmla="*/ 1732685 h 4563360"/>
              <a:gd name="connsiteX95" fmla="*/ 367601 w 5111725"/>
              <a:gd name="connsiteY95" fmla="*/ 1719630 h 4563360"/>
              <a:gd name="connsiteX96" fmla="*/ 372680 w 5111725"/>
              <a:gd name="connsiteY96" fmla="*/ 1717761 h 4563360"/>
              <a:gd name="connsiteX97" fmla="*/ 394616 w 5111725"/>
              <a:gd name="connsiteY97" fmla="*/ 1709683 h 4563360"/>
              <a:gd name="connsiteX98" fmla="*/ 403740 w 5111725"/>
              <a:gd name="connsiteY98" fmla="*/ 1707940 h 4563360"/>
              <a:gd name="connsiteX99" fmla="*/ 494361 w 5111725"/>
              <a:gd name="connsiteY99" fmla="*/ 1690255 h 4563360"/>
              <a:gd name="connsiteX100" fmla="*/ 1063028 w 5111725"/>
              <a:gd name="connsiteY100" fmla="*/ 808148 h 4563360"/>
              <a:gd name="connsiteX101" fmla="*/ 1061738 w 5111725"/>
              <a:gd name="connsiteY101" fmla="*/ 802426 h 4563360"/>
              <a:gd name="connsiteX102" fmla="*/ 1055812 w 5111725"/>
              <a:gd name="connsiteY102" fmla="*/ 713690 h 4563360"/>
              <a:gd name="connsiteX103" fmla="*/ 1056484 w 5111725"/>
              <a:gd name="connsiteY103" fmla="*/ 670249 h 4563360"/>
              <a:gd name="connsiteX104" fmla="*/ 1057817 w 5111725"/>
              <a:gd name="connsiteY104" fmla="*/ 652330 h 4563360"/>
              <a:gd name="connsiteX105" fmla="*/ 1060911 w 5111725"/>
              <a:gd name="connsiteY105" fmla="*/ 610753 h 4563360"/>
              <a:gd name="connsiteX106" fmla="*/ 1073306 w 5111725"/>
              <a:gd name="connsiteY106" fmla="*/ 559314 h 4563360"/>
              <a:gd name="connsiteX107" fmla="*/ 1087087 w 5111725"/>
              <a:gd name="connsiteY107" fmla="*/ 502121 h 4563360"/>
              <a:gd name="connsiteX108" fmla="*/ 1116379 w 5111725"/>
              <a:gd name="connsiteY108" fmla="*/ 424605 h 4563360"/>
              <a:gd name="connsiteX109" fmla="*/ 1138763 w 5111725"/>
              <a:gd name="connsiteY109" fmla="*/ 376684 h 4563360"/>
              <a:gd name="connsiteX110" fmla="*/ 1183052 w 5111725"/>
              <a:gd name="connsiteY110" fmla="*/ 305068 h 4563360"/>
              <a:gd name="connsiteX111" fmla="*/ 1213850 w 5111725"/>
              <a:gd name="connsiteY111" fmla="*/ 263116 h 4563360"/>
              <a:gd name="connsiteX112" fmla="*/ 1268844 w 5111725"/>
              <a:gd name="connsiteY112" fmla="*/ 203485 h 4563360"/>
              <a:gd name="connsiteX113" fmla="*/ 1310224 w 5111725"/>
              <a:gd name="connsiteY113" fmla="*/ 165323 h 4563360"/>
              <a:gd name="connsiteX114" fmla="*/ 1372185 w 5111725"/>
              <a:gd name="connsiteY114" fmla="*/ 119835 h 4563360"/>
              <a:gd name="connsiteX115" fmla="*/ 1423399 w 5111725"/>
              <a:gd name="connsiteY115" fmla="*/ 88163 h 4563360"/>
              <a:gd name="connsiteX116" fmla="*/ 1492929 w 5111725"/>
              <a:gd name="connsiteY116" fmla="*/ 55687 h 4563360"/>
              <a:gd name="connsiteX117" fmla="*/ 1549359 w 5111725"/>
              <a:gd name="connsiteY117" fmla="*/ 34363 h 4563360"/>
              <a:gd name="connsiteX118" fmla="*/ 1627820 w 5111725"/>
              <a:gd name="connsiteY118" fmla="*/ 15457 h 4563360"/>
              <a:gd name="connsiteX119" fmla="*/ 1666309 w 5111725"/>
              <a:gd name="connsiteY119" fmla="*/ 6182 h 4563360"/>
              <a:gd name="connsiteX120" fmla="*/ 1701782 w 5111725"/>
              <a:gd name="connsiteY120" fmla="*/ 3141 h 4563360"/>
              <a:gd name="connsiteX121" fmla="*/ 1728154 w 5111725"/>
              <a:gd name="connsiteY121" fmla="*/ 880 h 4563360"/>
              <a:gd name="connsiteX122" fmla="*/ 1738416 w 5111725"/>
              <a:gd name="connsiteY122" fmla="*/ 0 h 4563360"/>
              <a:gd name="connsiteX0" fmla="*/ 1739279 w 5112588"/>
              <a:gd name="connsiteY0" fmla="*/ 0 h 4563360"/>
              <a:gd name="connsiteX1" fmla="*/ 1748954 w 5112588"/>
              <a:gd name="connsiteY1" fmla="*/ 571 h 4563360"/>
              <a:gd name="connsiteX2" fmla="*/ 1858018 w 5112588"/>
              <a:gd name="connsiteY2" fmla="*/ 6182 h 4563360"/>
              <a:gd name="connsiteX3" fmla="*/ 1862595 w 5112588"/>
              <a:gd name="connsiteY3" fmla="*/ 7285 h 4563360"/>
              <a:gd name="connsiteX4" fmla="*/ 2119261 w 5112588"/>
              <a:gd name="connsiteY4" fmla="*/ 96727 h 4563360"/>
              <a:gd name="connsiteX5" fmla="*/ 2145846 w 5112588"/>
              <a:gd name="connsiteY5" fmla="*/ 115214 h 4563360"/>
              <a:gd name="connsiteX6" fmla="*/ 2227279 w 5112588"/>
              <a:gd name="connsiteY6" fmla="*/ 174997 h 4563360"/>
              <a:gd name="connsiteX7" fmla="*/ 2252977 w 5112588"/>
              <a:gd name="connsiteY7" fmla="*/ 200770 h 4563360"/>
              <a:gd name="connsiteX8" fmla="*/ 2318831 w 5112588"/>
              <a:gd name="connsiteY8" fmla="*/ 272176 h 4563360"/>
              <a:gd name="connsiteX9" fmla="*/ 2339493 w 5112588"/>
              <a:gd name="connsiteY9" fmla="*/ 302189 h 4563360"/>
              <a:gd name="connsiteX10" fmla="*/ 2390154 w 5112588"/>
              <a:gd name="connsiteY10" fmla="*/ 384107 h 4563360"/>
              <a:gd name="connsiteX11" fmla="*/ 2406726 w 5112588"/>
              <a:gd name="connsiteY11" fmla="*/ 421376 h 4563360"/>
              <a:gd name="connsiteX12" fmla="*/ 2439121 w 5112588"/>
              <a:gd name="connsiteY12" fmla="*/ 507103 h 4563360"/>
              <a:gd name="connsiteX13" fmla="*/ 2450189 w 5112588"/>
              <a:gd name="connsiteY13" fmla="*/ 554323 h 4563360"/>
              <a:gd name="connsiteX14" fmla="*/ 2463415 w 5112588"/>
              <a:gd name="connsiteY14" fmla="*/ 610753 h 4563360"/>
              <a:gd name="connsiteX15" fmla="*/ 2466509 w 5112588"/>
              <a:gd name="connsiteY15" fmla="*/ 652332 h 4563360"/>
              <a:gd name="connsiteX16" fmla="*/ 2467842 w 5112588"/>
              <a:gd name="connsiteY16" fmla="*/ 670245 h 4563360"/>
              <a:gd name="connsiteX17" fmla="*/ 2468514 w 5112588"/>
              <a:gd name="connsiteY17" fmla="*/ 713692 h 4563360"/>
              <a:gd name="connsiteX18" fmla="*/ 2462588 w 5112588"/>
              <a:gd name="connsiteY18" fmla="*/ 802426 h 4563360"/>
              <a:gd name="connsiteX19" fmla="*/ 2461298 w 5112588"/>
              <a:gd name="connsiteY19" fmla="*/ 808148 h 4563360"/>
              <a:gd name="connsiteX20" fmla="*/ 3029965 w 5112588"/>
              <a:gd name="connsiteY20" fmla="*/ 1690255 h 4563360"/>
              <a:gd name="connsiteX21" fmla="*/ 3120586 w 5112588"/>
              <a:gd name="connsiteY21" fmla="*/ 1707940 h 4563360"/>
              <a:gd name="connsiteX22" fmla="*/ 3129710 w 5112588"/>
              <a:gd name="connsiteY22" fmla="*/ 1709683 h 4563360"/>
              <a:gd name="connsiteX23" fmla="*/ 3151646 w 5112588"/>
              <a:gd name="connsiteY23" fmla="*/ 1717761 h 4563360"/>
              <a:gd name="connsiteX24" fmla="*/ 3156725 w 5112588"/>
              <a:gd name="connsiteY24" fmla="*/ 1719630 h 4563360"/>
              <a:gd name="connsiteX25" fmla="*/ 3197081 w 5112588"/>
              <a:gd name="connsiteY25" fmla="*/ 1732685 h 4563360"/>
              <a:gd name="connsiteX26" fmla="*/ 3228971 w 5112588"/>
              <a:gd name="connsiteY26" fmla="*/ 1751144 h 4563360"/>
              <a:gd name="connsiteX27" fmla="*/ 3273865 w 5112588"/>
              <a:gd name="connsiteY27" fmla="*/ 1774375 h 4563360"/>
              <a:gd name="connsiteX28" fmla="*/ 3291096 w 5112588"/>
              <a:gd name="connsiteY28" fmla="*/ 1786254 h 4563360"/>
              <a:gd name="connsiteX29" fmla="*/ 3295068 w 5112588"/>
              <a:gd name="connsiteY29" fmla="*/ 1789402 h 4563360"/>
              <a:gd name="connsiteX30" fmla="*/ 3332255 w 5112588"/>
              <a:gd name="connsiteY30" fmla="*/ 1818869 h 4563360"/>
              <a:gd name="connsiteX31" fmla="*/ 3357454 w 5112588"/>
              <a:gd name="connsiteY31" fmla="*/ 1838838 h 4563360"/>
              <a:gd name="connsiteX32" fmla="*/ 3378903 w 5112588"/>
              <a:gd name="connsiteY32" fmla="*/ 1860023 h 4563360"/>
              <a:gd name="connsiteX33" fmla="*/ 3387902 w 5112588"/>
              <a:gd name="connsiteY33" fmla="*/ 1870501 h 4563360"/>
              <a:gd name="connsiteX34" fmla="*/ 3412902 w 5112588"/>
              <a:gd name="connsiteY34" fmla="*/ 1899612 h 4563360"/>
              <a:gd name="connsiteX35" fmla="*/ 3427633 w 5112588"/>
              <a:gd name="connsiteY35" fmla="*/ 1916765 h 4563360"/>
              <a:gd name="connsiteX36" fmla="*/ 3444605 w 5112588"/>
              <a:gd name="connsiteY36" fmla="*/ 1939129 h 4563360"/>
              <a:gd name="connsiteX37" fmla="*/ 3466215 w 5112588"/>
              <a:gd name="connsiteY37" fmla="*/ 1977134 h 4563360"/>
              <a:gd name="connsiteX38" fmla="*/ 3474051 w 5112588"/>
              <a:gd name="connsiteY38" fmla="*/ 1990914 h 4563360"/>
              <a:gd name="connsiteX39" fmla="*/ 3491999 w 5112588"/>
              <a:gd name="connsiteY39" fmla="*/ 2022479 h 4563360"/>
              <a:gd name="connsiteX40" fmla="*/ 3505551 w 5112588"/>
              <a:gd name="connsiteY40" fmla="*/ 2058644 h 4563360"/>
              <a:gd name="connsiteX41" fmla="*/ 3523725 w 5112588"/>
              <a:gd name="connsiteY41" fmla="*/ 2113354 h 4563360"/>
              <a:gd name="connsiteX42" fmla="*/ 3524049 w 5112588"/>
              <a:gd name="connsiteY42" fmla="*/ 2114874 h 4563360"/>
              <a:gd name="connsiteX43" fmla="*/ 4407830 w 5112588"/>
              <a:gd name="connsiteY43" fmla="*/ 2489617 h 4563360"/>
              <a:gd name="connsiteX44" fmla="*/ 4800148 w 5112588"/>
              <a:gd name="connsiteY44" fmla="*/ 2499876 h 4563360"/>
              <a:gd name="connsiteX45" fmla="*/ 5068499 w 5112588"/>
              <a:gd name="connsiteY45" fmla="*/ 3187550 h 4563360"/>
              <a:gd name="connsiteX46" fmla="*/ 4380827 w 5112588"/>
              <a:gd name="connsiteY46" fmla="*/ 3455900 h 4563360"/>
              <a:gd name="connsiteX47" fmla="*/ 4107554 w 5112588"/>
              <a:gd name="connsiteY47" fmla="*/ 3174224 h 4563360"/>
              <a:gd name="connsiteX48" fmla="*/ 3310242 w 5112588"/>
              <a:gd name="connsiteY48" fmla="*/ 2738589 h 4563360"/>
              <a:gd name="connsiteX49" fmla="*/ 3366849 w 5112588"/>
              <a:gd name="connsiteY49" fmla="*/ 3670681 h 4563360"/>
              <a:gd name="connsiteX50" fmla="*/ 3522183 w 5112588"/>
              <a:gd name="connsiteY50" fmla="*/ 4031084 h 4563360"/>
              <a:gd name="connsiteX51" fmla="*/ 3010619 w 5112588"/>
              <a:gd name="connsiteY51" fmla="*/ 4563257 h 4563360"/>
              <a:gd name="connsiteX52" fmla="*/ 2478446 w 5112588"/>
              <a:gd name="connsiteY52" fmla="*/ 4051694 h 4563360"/>
              <a:gd name="connsiteX53" fmla="*/ 2619431 w 5112588"/>
              <a:gd name="connsiteY53" fmla="*/ 3685439 h 4563360"/>
              <a:gd name="connsiteX54" fmla="*/ 2639396 w 5112588"/>
              <a:gd name="connsiteY54" fmla="*/ 2744687 h 4563360"/>
              <a:gd name="connsiteX55" fmla="*/ 2518266 w 5112588"/>
              <a:gd name="connsiteY55" fmla="*/ 2633069 h 4563360"/>
              <a:gd name="connsiteX56" fmla="*/ 2505730 w 5112588"/>
              <a:gd name="connsiteY56" fmla="*/ 2616921 h 4563360"/>
              <a:gd name="connsiteX57" fmla="*/ 2454054 w 5112588"/>
              <a:gd name="connsiteY57" fmla="*/ 2537139 h 4563360"/>
              <a:gd name="connsiteX58" fmla="*/ 2440056 w 5112588"/>
              <a:gd name="connsiteY58" fmla="*/ 2509418 h 4563360"/>
              <a:gd name="connsiteX59" fmla="*/ 2407881 w 5112588"/>
              <a:gd name="connsiteY59" fmla="*/ 2422464 h 4563360"/>
              <a:gd name="connsiteX60" fmla="*/ 2398778 w 5112588"/>
              <a:gd name="connsiteY60" fmla="*/ 2390385 h 4563360"/>
              <a:gd name="connsiteX61" fmla="*/ 2390877 w 5112588"/>
              <a:gd name="connsiteY61" fmla="*/ 2348796 h 4563360"/>
              <a:gd name="connsiteX62" fmla="*/ 2384718 w 5112588"/>
              <a:gd name="connsiteY62" fmla="*/ 2276976 h 4563360"/>
              <a:gd name="connsiteX63" fmla="*/ 2384775 w 5112588"/>
              <a:gd name="connsiteY63" fmla="*/ 2276271 h 4563360"/>
              <a:gd name="connsiteX64" fmla="*/ 2392966 w 5112588"/>
              <a:gd name="connsiteY64" fmla="*/ 2169182 h 4563360"/>
              <a:gd name="connsiteX65" fmla="*/ 1762595 w 5112588"/>
              <a:gd name="connsiteY65" fmla="*/ 1418283 h 4563360"/>
              <a:gd name="connsiteX66" fmla="*/ 1132223 w 5112588"/>
              <a:gd name="connsiteY66" fmla="*/ 2169182 h 4563360"/>
              <a:gd name="connsiteX67" fmla="*/ 1140414 w 5112588"/>
              <a:gd name="connsiteY67" fmla="*/ 2276271 h 4563360"/>
              <a:gd name="connsiteX68" fmla="*/ 1140471 w 5112588"/>
              <a:gd name="connsiteY68" fmla="*/ 2276976 h 4563360"/>
              <a:gd name="connsiteX69" fmla="*/ 1134312 w 5112588"/>
              <a:gd name="connsiteY69" fmla="*/ 2348796 h 4563360"/>
              <a:gd name="connsiteX70" fmla="*/ 1126411 w 5112588"/>
              <a:gd name="connsiteY70" fmla="*/ 2390385 h 4563360"/>
              <a:gd name="connsiteX71" fmla="*/ 1117308 w 5112588"/>
              <a:gd name="connsiteY71" fmla="*/ 2422464 h 4563360"/>
              <a:gd name="connsiteX72" fmla="*/ 1085133 w 5112588"/>
              <a:gd name="connsiteY72" fmla="*/ 2509418 h 4563360"/>
              <a:gd name="connsiteX73" fmla="*/ 1071134 w 5112588"/>
              <a:gd name="connsiteY73" fmla="*/ 2537139 h 4563360"/>
              <a:gd name="connsiteX74" fmla="*/ 1019459 w 5112588"/>
              <a:gd name="connsiteY74" fmla="*/ 2616921 h 4563360"/>
              <a:gd name="connsiteX75" fmla="*/ 1006923 w 5112588"/>
              <a:gd name="connsiteY75" fmla="*/ 2633069 h 4563360"/>
              <a:gd name="connsiteX76" fmla="*/ 885793 w 5112588"/>
              <a:gd name="connsiteY76" fmla="*/ 2744687 h 4563360"/>
              <a:gd name="connsiteX77" fmla="*/ 222567 w 5112588"/>
              <a:gd name="connsiteY77" fmla="*/ 2730969 h 4563360"/>
              <a:gd name="connsiteX78" fmla="*/ 1140 w 5112588"/>
              <a:gd name="connsiteY78" fmla="*/ 2114874 h 4563360"/>
              <a:gd name="connsiteX79" fmla="*/ 19638 w 5112588"/>
              <a:gd name="connsiteY79" fmla="*/ 2058644 h 4563360"/>
              <a:gd name="connsiteX80" fmla="*/ 33190 w 5112588"/>
              <a:gd name="connsiteY80" fmla="*/ 2022479 h 4563360"/>
              <a:gd name="connsiteX81" fmla="*/ 51138 w 5112588"/>
              <a:gd name="connsiteY81" fmla="*/ 1990914 h 4563360"/>
              <a:gd name="connsiteX82" fmla="*/ 58973 w 5112588"/>
              <a:gd name="connsiteY82" fmla="*/ 1977134 h 4563360"/>
              <a:gd name="connsiteX83" fmla="*/ 80584 w 5112588"/>
              <a:gd name="connsiteY83" fmla="*/ 1939129 h 4563360"/>
              <a:gd name="connsiteX84" fmla="*/ 97556 w 5112588"/>
              <a:gd name="connsiteY84" fmla="*/ 1916765 h 4563360"/>
              <a:gd name="connsiteX85" fmla="*/ 112287 w 5112588"/>
              <a:gd name="connsiteY85" fmla="*/ 1899612 h 4563360"/>
              <a:gd name="connsiteX86" fmla="*/ 137287 w 5112588"/>
              <a:gd name="connsiteY86" fmla="*/ 1870501 h 4563360"/>
              <a:gd name="connsiteX87" fmla="*/ 146286 w 5112588"/>
              <a:gd name="connsiteY87" fmla="*/ 1860023 h 4563360"/>
              <a:gd name="connsiteX88" fmla="*/ 167735 w 5112588"/>
              <a:gd name="connsiteY88" fmla="*/ 1838838 h 4563360"/>
              <a:gd name="connsiteX89" fmla="*/ 192933 w 5112588"/>
              <a:gd name="connsiteY89" fmla="*/ 1818869 h 4563360"/>
              <a:gd name="connsiteX90" fmla="*/ 230121 w 5112588"/>
              <a:gd name="connsiteY90" fmla="*/ 1789402 h 4563360"/>
              <a:gd name="connsiteX91" fmla="*/ 234093 w 5112588"/>
              <a:gd name="connsiteY91" fmla="*/ 1786254 h 4563360"/>
              <a:gd name="connsiteX92" fmla="*/ 251324 w 5112588"/>
              <a:gd name="connsiteY92" fmla="*/ 1774375 h 4563360"/>
              <a:gd name="connsiteX93" fmla="*/ 296218 w 5112588"/>
              <a:gd name="connsiteY93" fmla="*/ 1751144 h 4563360"/>
              <a:gd name="connsiteX94" fmla="*/ 328108 w 5112588"/>
              <a:gd name="connsiteY94" fmla="*/ 1732685 h 4563360"/>
              <a:gd name="connsiteX95" fmla="*/ 368464 w 5112588"/>
              <a:gd name="connsiteY95" fmla="*/ 1719630 h 4563360"/>
              <a:gd name="connsiteX96" fmla="*/ 373543 w 5112588"/>
              <a:gd name="connsiteY96" fmla="*/ 1717761 h 4563360"/>
              <a:gd name="connsiteX97" fmla="*/ 395479 w 5112588"/>
              <a:gd name="connsiteY97" fmla="*/ 1709683 h 4563360"/>
              <a:gd name="connsiteX98" fmla="*/ 404603 w 5112588"/>
              <a:gd name="connsiteY98" fmla="*/ 1707940 h 4563360"/>
              <a:gd name="connsiteX99" fmla="*/ 495224 w 5112588"/>
              <a:gd name="connsiteY99" fmla="*/ 1690255 h 4563360"/>
              <a:gd name="connsiteX100" fmla="*/ 1063891 w 5112588"/>
              <a:gd name="connsiteY100" fmla="*/ 808148 h 4563360"/>
              <a:gd name="connsiteX101" fmla="*/ 1062601 w 5112588"/>
              <a:gd name="connsiteY101" fmla="*/ 802426 h 4563360"/>
              <a:gd name="connsiteX102" fmla="*/ 1056675 w 5112588"/>
              <a:gd name="connsiteY102" fmla="*/ 713690 h 4563360"/>
              <a:gd name="connsiteX103" fmla="*/ 1057347 w 5112588"/>
              <a:gd name="connsiteY103" fmla="*/ 670249 h 4563360"/>
              <a:gd name="connsiteX104" fmla="*/ 1058680 w 5112588"/>
              <a:gd name="connsiteY104" fmla="*/ 652330 h 4563360"/>
              <a:gd name="connsiteX105" fmla="*/ 1061774 w 5112588"/>
              <a:gd name="connsiteY105" fmla="*/ 610753 h 4563360"/>
              <a:gd name="connsiteX106" fmla="*/ 1074169 w 5112588"/>
              <a:gd name="connsiteY106" fmla="*/ 559314 h 4563360"/>
              <a:gd name="connsiteX107" fmla="*/ 1087950 w 5112588"/>
              <a:gd name="connsiteY107" fmla="*/ 502121 h 4563360"/>
              <a:gd name="connsiteX108" fmla="*/ 1117242 w 5112588"/>
              <a:gd name="connsiteY108" fmla="*/ 424605 h 4563360"/>
              <a:gd name="connsiteX109" fmla="*/ 1139626 w 5112588"/>
              <a:gd name="connsiteY109" fmla="*/ 376684 h 4563360"/>
              <a:gd name="connsiteX110" fmla="*/ 1183915 w 5112588"/>
              <a:gd name="connsiteY110" fmla="*/ 305068 h 4563360"/>
              <a:gd name="connsiteX111" fmla="*/ 1214713 w 5112588"/>
              <a:gd name="connsiteY111" fmla="*/ 263116 h 4563360"/>
              <a:gd name="connsiteX112" fmla="*/ 1269707 w 5112588"/>
              <a:gd name="connsiteY112" fmla="*/ 203485 h 4563360"/>
              <a:gd name="connsiteX113" fmla="*/ 1311087 w 5112588"/>
              <a:gd name="connsiteY113" fmla="*/ 165323 h 4563360"/>
              <a:gd name="connsiteX114" fmla="*/ 1373048 w 5112588"/>
              <a:gd name="connsiteY114" fmla="*/ 119835 h 4563360"/>
              <a:gd name="connsiteX115" fmla="*/ 1424262 w 5112588"/>
              <a:gd name="connsiteY115" fmla="*/ 88163 h 4563360"/>
              <a:gd name="connsiteX116" fmla="*/ 1493792 w 5112588"/>
              <a:gd name="connsiteY116" fmla="*/ 55687 h 4563360"/>
              <a:gd name="connsiteX117" fmla="*/ 1550222 w 5112588"/>
              <a:gd name="connsiteY117" fmla="*/ 34363 h 4563360"/>
              <a:gd name="connsiteX118" fmla="*/ 1628683 w 5112588"/>
              <a:gd name="connsiteY118" fmla="*/ 15457 h 4563360"/>
              <a:gd name="connsiteX119" fmla="*/ 1667172 w 5112588"/>
              <a:gd name="connsiteY119" fmla="*/ 6182 h 4563360"/>
              <a:gd name="connsiteX120" fmla="*/ 1702645 w 5112588"/>
              <a:gd name="connsiteY120" fmla="*/ 3141 h 4563360"/>
              <a:gd name="connsiteX121" fmla="*/ 1729017 w 5112588"/>
              <a:gd name="connsiteY121" fmla="*/ 880 h 4563360"/>
              <a:gd name="connsiteX122" fmla="*/ 1739279 w 5112588"/>
              <a:gd name="connsiteY122" fmla="*/ 0 h 4563360"/>
              <a:gd name="connsiteX0" fmla="*/ 1761673 w 5134982"/>
              <a:gd name="connsiteY0" fmla="*/ 0 h 4563360"/>
              <a:gd name="connsiteX1" fmla="*/ 1771348 w 5134982"/>
              <a:gd name="connsiteY1" fmla="*/ 571 h 4563360"/>
              <a:gd name="connsiteX2" fmla="*/ 1880412 w 5134982"/>
              <a:gd name="connsiteY2" fmla="*/ 6182 h 4563360"/>
              <a:gd name="connsiteX3" fmla="*/ 1884989 w 5134982"/>
              <a:gd name="connsiteY3" fmla="*/ 7285 h 4563360"/>
              <a:gd name="connsiteX4" fmla="*/ 2141655 w 5134982"/>
              <a:gd name="connsiteY4" fmla="*/ 96727 h 4563360"/>
              <a:gd name="connsiteX5" fmla="*/ 2168240 w 5134982"/>
              <a:gd name="connsiteY5" fmla="*/ 115214 h 4563360"/>
              <a:gd name="connsiteX6" fmla="*/ 2249673 w 5134982"/>
              <a:gd name="connsiteY6" fmla="*/ 174997 h 4563360"/>
              <a:gd name="connsiteX7" fmla="*/ 2275371 w 5134982"/>
              <a:gd name="connsiteY7" fmla="*/ 200770 h 4563360"/>
              <a:gd name="connsiteX8" fmla="*/ 2341225 w 5134982"/>
              <a:gd name="connsiteY8" fmla="*/ 272176 h 4563360"/>
              <a:gd name="connsiteX9" fmla="*/ 2361887 w 5134982"/>
              <a:gd name="connsiteY9" fmla="*/ 302189 h 4563360"/>
              <a:gd name="connsiteX10" fmla="*/ 2412548 w 5134982"/>
              <a:gd name="connsiteY10" fmla="*/ 384107 h 4563360"/>
              <a:gd name="connsiteX11" fmla="*/ 2429120 w 5134982"/>
              <a:gd name="connsiteY11" fmla="*/ 421376 h 4563360"/>
              <a:gd name="connsiteX12" fmla="*/ 2461515 w 5134982"/>
              <a:gd name="connsiteY12" fmla="*/ 507103 h 4563360"/>
              <a:gd name="connsiteX13" fmla="*/ 2472583 w 5134982"/>
              <a:gd name="connsiteY13" fmla="*/ 554323 h 4563360"/>
              <a:gd name="connsiteX14" fmla="*/ 2485809 w 5134982"/>
              <a:gd name="connsiteY14" fmla="*/ 610753 h 4563360"/>
              <a:gd name="connsiteX15" fmla="*/ 2488903 w 5134982"/>
              <a:gd name="connsiteY15" fmla="*/ 652332 h 4563360"/>
              <a:gd name="connsiteX16" fmla="*/ 2490236 w 5134982"/>
              <a:gd name="connsiteY16" fmla="*/ 670245 h 4563360"/>
              <a:gd name="connsiteX17" fmla="*/ 2490908 w 5134982"/>
              <a:gd name="connsiteY17" fmla="*/ 713692 h 4563360"/>
              <a:gd name="connsiteX18" fmla="*/ 2484982 w 5134982"/>
              <a:gd name="connsiteY18" fmla="*/ 802426 h 4563360"/>
              <a:gd name="connsiteX19" fmla="*/ 2483692 w 5134982"/>
              <a:gd name="connsiteY19" fmla="*/ 808148 h 4563360"/>
              <a:gd name="connsiteX20" fmla="*/ 3052359 w 5134982"/>
              <a:gd name="connsiteY20" fmla="*/ 1690255 h 4563360"/>
              <a:gd name="connsiteX21" fmla="*/ 3142980 w 5134982"/>
              <a:gd name="connsiteY21" fmla="*/ 1707940 h 4563360"/>
              <a:gd name="connsiteX22" fmla="*/ 3152104 w 5134982"/>
              <a:gd name="connsiteY22" fmla="*/ 1709683 h 4563360"/>
              <a:gd name="connsiteX23" fmla="*/ 3174040 w 5134982"/>
              <a:gd name="connsiteY23" fmla="*/ 1717761 h 4563360"/>
              <a:gd name="connsiteX24" fmla="*/ 3179119 w 5134982"/>
              <a:gd name="connsiteY24" fmla="*/ 1719630 h 4563360"/>
              <a:gd name="connsiteX25" fmla="*/ 3219475 w 5134982"/>
              <a:gd name="connsiteY25" fmla="*/ 1732685 h 4563360"/>
              <a:gd name="connsiteX26" fmla="*/ 3251365 w 5134982"/>
              <a:gd name="connsiteY26" fmla="*/ 1751144 h 4563360"/>
              <a:gd name="connsiteX27" fmla="*/ 3296259 w 5134982"/>
              <a:gd name="connsiteY27" fmla="*/ 1774375 h 4563360"/>
              <a:gd name="connsiteX28" fmla="*/ 3313490 w 5134982"/>
              <a:gd name="connsiteY28" fmla="*/ 1786254 h 4563360"/>
              <a:gd name="connsiteX29" fmla="*/ 3317462 w 5134982"/>
              <a:gd name="connsiteY29" fmla="*/ 1789402 h 4563360"/>
              <a:gd name="connsiteX30" fmla="*/ 3354649 w 5134982"/>
              <a:gd name="connsiteY30" fmla="*/ 1818869 h 4563360"/>
              <a:gd name="connsiteX31" fmla="*/ 3379848 w 5134982"/>
              <a:gd name="connsiteY31" fmla="*/ 1838838 h 4563360"/>
              <a:gd name="connsiteX32" fmla="*/ 3401297 w 5134982"/>
              <a:gd name="connsiteY32" fmla="*/ 1860023 h 4563360"/>
              <a:gd name="connsiteX33" fmla="*/ 3410296 w 5134982"/>
              <a:gd name="connsiteY33" fmla="*/ 1870501 h 4563360"/>
              <a:gd name="connsiteX34" fmla="*/ 3435296 w 5134982"/>
              <a:gd name="connsiteY34" fmla="*/ 1899612 h 4563360"/>
              <a:gd name="connsiteX35" fmla="*/ 3450027 w 5134982"/>
              <a:gd name="connsiteY35" fmla="*/ 1916765 h 4563360"/>
              <a:gd name="connsiteX36" fmla="*/ 3466999 w 5134982"/>
              <a:gd name="connsiteY36" fmla="*/ 1939129 h 4563360"/>
              <a:gd name="connsiteX37" fmla="*/ 3488609 w 5134982"/>
              <a:gd name="connsiteY37" fmla="*/ 1977134 h 4563360"/>
              <a:gd name="connsiteX38" fmla="*/ 3496445 w 5134982"/>
              <a:gd name="connsiteY38" fmla="*/ 1990914 h 4563360"/>
              <a:gd name="connsiteX39" fmla="*/ 3514393 w 5134982"/>
              <a:gd name="connsiteY39" fmla="*/ 2022479 h 4563360"/>
              <a:gd name="connsiteX40" fmla="*/ 3527945 w 5134982"/>
              <a:gd name="connsiteY40" fmla="*/ 2058644 h 4563360"/>
              <a:gd name="connsiteX41" fmla="*/ 3546119 w 5134982"/>
              <a:gd name="connsiteY41" fmla="*/ 2113354 h 4563360"/>
              <a:gd name="connsiteX42" fmla="*/ 3546443 w 5134982"/>
              <a:gd name="connsiteY42" fmla="*/ 2114874 h 4563360"/>
              <a:gd name="connsiteX43" fmla="*/ 4430224 w 5134982"/>
              <a:gd name="connsiteY43" fmla="*/ 2489617 h 4563360"/>
              <a:gd name="connsiteX44" fmla="*/ 4822542 w 5134982"/>
              <a:gd name="connsiteY44" fmla="*/ 2499876 h 4563360"/>
              <a:gd name="connsiteX45" fmla="*/ 5090893 w 5134982"/>
              <a:gd name="connsiteY45" fmla="*/ 3187550 h 4563360"/>
              <a:gd name="connsiteX46" fmla="*/ 4403221 w 5134982"/>
              <a:gd name="connsiteY46" fmla="*/ 3455900 h 4563360"/>
              <a:gd name="connsiteX47" fmla="*/ 4129948 w 5134982"/>
              <a:gd name="connsiteY47" fmla="*/ 3174224 h 4563360"/>
              <a:gd name="connsiteX48" fmla="*/ 3332636 w 5134982"/>
              <a:gd name="connsiteY48" fmla="*/ 2738589 h 4563360"/>
              <a:gd name="connsiteX49" fmla="*/ 3389243 w 5134982"/>
              <a:gd name="connsiteY49" fmla="*/ 3670681 h 4563360"/>
              <a:gd name="connsiteX50" fmla="*/ 3544577 w 5134982"/>
              <a:gd name="connsiteY50" fmla="*/ 4031084 h 4563360"/>
              <a:gd name="connsiteX51" fmla="*/ 3033013 w 5134982"/>
              <a:gd name="connsiteY51" fmla="*/ 4563257 h 4563360"/>
              <a:gd name="connsiteX52" fmla="*/ 2500840 w 5134982"/>
              <a:gd name="connsiteY52" fmla="*/ 4051694 h 4563360"/>
              <a:gd name="connsiteX53" fmla="*/ 2641825 w 5134982"/>
              <a:gd name="connsiteY53" fmla="*/ 3685439 h 4563360"/>
              <a:gd name="connsiteX54" fmla="*/ 2661790 w 5134982"/>
              <a:gd name="connsiteY54" fmla="*/ 2744687 h 4563360"/>
              <a:gd name="connsiteX55" fmla="*/ 2540660 w 5134982"/>
              <a:gd name="connsiteY55" fmla="*/ 2633069 h 4563360"/>
              <a:gd name="connsiteX56" fmla="*/ 2528124 w 5134982"/>
              <a:gd name="connsiteY56" fmla="*/ 2616921 h 4563360"/>
              <a:gd name="connsiteX57" fmla="*/ 2476448 w 5134982"/>
              <a:gd name="connsiteY57" fmla="*/ 2537139 h 4563360"/>
              <a:gd name="connsiteX58" fmla="*/ 2462450 w 5134982"/>
              <a:gd name="connsiteY58" fmla="*/ 2509418 h 4563360"/>
              <a:gd name="connsiteX59" fmla="*/ 2430275 w 5134982"/>
              <a:gd name="connsiteY59" fmla="*/ 2422464 h 4563360"/>
              <a:gd name="connsiteX60" fmla="*/ 2421172 w 5134982"/>
              <a:gd name="connsiteY60" fmla="*/ 2390385 h 4563360"/>
              <a:gd name="connsiteX61" fmla="*/ 2413271 w 5134982"/>
              <a:gd name="connsiteY61" fmla="*/ 2348796 h 4563360"/>
              <a:gd name="connsiteX62" fmla="*/ 2407112 w 5134982"/>
              <a:gd name="connsiteY62" fmla="*/ 2276976 h 4563360"/>
              <a:gd name="connsiteX63" fmla="*/ 2407169 w 5134982"/>
              <a:gd name="connsiteY63" fmla="*/ 2276271 h 4563360"/>
              <a:gd name="connsiteX64" fmla="*/ 2415360 w 5134982"/>
              <a:gd name="connsiteY64" fmla="*/ 2169182 h 4563360"/>
              <a:gd name="connsiteX65" fmla="*/ 1784989 w 5134982"/>
              <a:gd name="connsiteY65" fmla="*/ 1418283 h 4563360"/>
              <a:gd name="connsiteX66" fmla="*/ 1154617 w 5134982"/>
              <a:gd name="connsiteY66" fmla="*/ 2169182 h 4563360"/>
              <a:gd name="connsiteX67" fmla="*/ 1162808 w 5134982"/>
              <a:gd name="connsiteY67" fmla="*/ 2276271 h 4563360"/>
              <a:gd name="connsiteX68" fmla="*/ 1162865 w 5134982"/>
              <a:gd name="connsiteY68" fmla="*/ 2276976 h 4563360"/>
              <a:gd name="connsiteX69" fmla="*/ 1156706 w 5134982"/>
              <a:gd name="connsiteY69" fmla="*/ 2348796 h 4563360"/>
              <a:gd name="connsiteX70" fmla="*/ 1148805 w 5134982"/>
              <a:gd name="connsiteY70" fmla="*/ 2390385 h 4563360"/>
              <a:gd name="connsiteX71" fmla="*/ 1139702 w 5134982"/>
              <a:gd name="connsiteY71" fmla="*/ 2422464 h 4563360"/>
              <a:gd name="connsiteX72" fmla="*/ 1107527 w 5134982"/>
              <a:gd name="connsiteY72" fmla="*/ 2509418 h 4563360"/>
              <a:gd name="connsiteX73" fmla="*/ 1093528 w 5134982"/>
              <a:gd name="connsiteY73" fmla="*/ 2537139 h 4563360"/>
              <a:gd name="connsiteX74" fmla="*/ 1041853 w 5134982"/>
              <a:gd name="connsiteY74" fmla="*/ 2616921 h 4563360"/>
              <a:gd name="connsiteX75" fmla="*/ 1029317 w 5134982"/>
              <a:gd name="connsiteY75" fmla="*/ 2633069 h 4563360"/>
              <a:gd name="connsiteX76" fmla="*/ 908187 w 5134982"/>
              <a:gd name="connsiteY76" fmla="*/ 2744687 h 4563360"/>
              <a:gd name="connsiteX77" fmla="*/ 244961 w 5134982"/>
              <a:gd name="connsiteY77" fmla="*/ 2730969 h 4563360"/>
              <a:gd name="connsiteX78" fmla="*/ 23534 w 5134982"/>
              <a:gd name="connsiteY78" fmla="*/ 2114874 h 4563360"/>
              <a:gd name="connsiteX79" fmla="*/ 42032 w 5134982"/>
              <a:gd name="connsiteY79" fmla="*/ 2058644 h 4563360"/>
              <a:gd name="connsiteX80" fmla="*/ 55584 w 5134982"/>
              <a:gd name="connsiteY80" fmla="*/ 2022479 h 4563360"/>
              <a:gd name="connsiteX81" fmla="*/ 73532 w 5134982"/>
              <a:gd name="connsiteY81" fmla="*/ 1990914 h 4563360"/>
              <a:gd name="connsiteX82" fmla="*/ 81367 w 5134982"/>
              <a:gd name="connsiteY82" fmla="*/ 1977134 h 4563360"/>
              <a:gd name="connsiteX83" fmla="*/ 102978 w 5134982"/>
              <a:gd name="connsiteY83" fmla="*/ 1939129 h 4563360"/>
              <a:gd name="connsiteX84" fmla="*/ 119950 w 5134982"/>
              <a:gd name="connsiteY84" fmla="*/ 1916765 h 4563360"/>
              <a:gd name="connsiteX85" fmla="*/ 134681 w 5134982"/>
              <a:gd name="connsiteY85" fmla="*/ 1899612 h 4563360"/>
              <a:gd name="connsiteX86" fmla="*/ 159681 w 5134982"/>
              <a:gd name="connsiteY86" fmla="*/ 1870501 h 4563360"/>
              <a:gd name="connsiteX87" fmla="*/ 168680 w 5134982"/>
              <a:gd name="connsiteY87" fmla="*/ 1860023 h 4563360"/>
              <a:gd name="connsiteX88" fmla="*/ 190129 w 5134982"/>
              <a:gd name="connsiteY88" fmla="*/ 1838838 h 4563360"/>
              <a:gd name="connsiteX89" fmla="*/ 215327 w 5134982"/>
              <a:gd name="connsiteY89" fmla="*/ 1818869 h 4563360"/>
              <a:gd name="connsiteX90" fmla="*/ 252515 w 5134982"/>
              <a:gd name="connsiteY90" fmla="*/ 1789402 h 4563360"/>
              <a:gd name="connsiteX91" fmla="*/ 256487 w 5134982"/>
              <a:gd name="connsiteY91" fmla="*/ 1786254 h 4563360"/>
              <a:gd name="connsiteX92" fmla="*/ 273718 w 5134982"/>
              <a:gd name="connsiteY92" fmla="*/ 1774375 h 4563360"/>
              <a:gd name="connsiteX93" fmla="*/ 318612 w 5134982"/>
              <a:gd name="connsiteY93" fmla="*/ 1751144 h 4563360"/>
              <a:gd name="connsiteX94" fmla="*/ 350502 w 5134982"/>
              <a:gd name="connsiteY94" fmla="*/ 1732685 h 4563360"/>
              <a:gd name="connsiteX95" fmla="*/ 390858 w 5134982"/>
              <a:gd name="connsiteY95" fmla="*/ 1719630 h 4563360"/>
              <a:gd name="connsiteX96" fmla="*/ 395937 w 5134982"/>
              <a:gd name="connsiteY96" fmla="*/ 1717761 h 4563360"/>
              <a:gd name="connsiteX97" fmla="*/ 417873 w 5134982"/>
              <a:gd name="connsiteY97" fmla="*/ 1709683 h 4563360"/>
              <a:gd name="connsiteX98" fmla="*/ 426997 w 5134982"/>
              <a:gd name="connsiteY98" fmla="*/ 1707940 h 4563360"/>
              <a:gd name="connsiteX99" fmla="*/ 517618 w 5134982"/>
              <a:gd name="connsiteY99" fmla="*/ 1690255 h 4563360"/>
              <a:gd name="connsiteX100" fmla="*/ 1086285 w 5134982"/>
              <a:gd name="connsiteY100" fmla="*/ 808148 h 4563360"/>
              <a:gd name="connsiteX101" fmla="*/ 1084995 w 5134982"/>
              <a:gd name="connsiteY101" fmla="*/ 802426 h 4563360"/>
              <a:gd name="connsiteX102" fmla="*/ 1079069 w 5134982"/>
              <a:gd name="connsiteY102" fmla="*/ 713690 h 4563360"/>
              <a:gd name="connsiteX103" fmla="*/ 1079741 w 5134982"/>
              <a:gd name="connsiteY103" fmla="*/ 670249 h 4563360"/>
              <a:gd name="connsiteX104" fmla="*/ 1081074 w 5134982"/>
              <a:gd name="connsiteY104" fmla="*/ 652330 h 4563360"/>
              <a:gd name="connsiteX105" fmla="*/ 1084168 w 5134982"/>
              <a:gd name="connsiteY105" fmla="*/ 610753 h 4563360"/>
              <a:gd name="connsiteX106" fmla="*/ 1096563 w 5134982"/>
              <a:gd name="connsiteY106" fmla="*/ 559314 h 4563360"/>
              <a:gd name="connsiteX107" fmla="*/ 1110344 w 5134982"/>
              <a:gd name="connsiteY107" fmla="*/ 502121 h 4563360"/>
              <a:gd name="connsiteX108" fmla="*/ 1139636 w 5134982"/>
              <a:gd name="connsiteY108" fmla="*/ 424605 h 4563360"/>
              <a:gd name="connsiteX109" fmla="*/ 1162020 w 5134982"/>
              <a:gd name="connsiteY109" fmla="*/ 376684 h 4563360"/>
              <a:gd name="connsiteX110" fmla="*/ 1206309 w 5134982"/>
              <a:gd name="connsiteY110" fmla="*/ 305068 h 4563360"/>
              <a:gd name="connsiteX111" fmla="*/ 1237107 w 5134982"/>
              <a:gd name="connsiteY111" fmla="*/ 263116 h 4563360"/>
              <a:gd name="connsiteX112" fmla="*/ 1292101 w 5134982"/>
              <a:gd name="connsiteY112" fmla="*/ 203485 h 4563360"/>
              <a:gd name="connsiteX113" fmla="*/ 1333481 w 5134982"/>
              <a:gd name="connsiteY113" fmla="*/ 165323 h 4563360"/>
              <a:gd name="connsiteX114" fmla="*/ 1395442 w 5134982"/>
              <a:gd name="connsiteY114" fmla="*/ 119835 h 4563360"/>
              <a:gd name="connsiteX115" fmla="*/ 1446656 w 5134982"/>
              <a:gd name="connsiteY115" fmla="*/ 88163 h 4563360"/>
              <a:gd name="connsiteX116" fmla="*/ 1516186 w 5134982"/>
              <a:gd name="connsiteY116" fmla="*/ 55687 h 4563360"/>
              <a:gd name="connsiteX117" fmla="*/ 1572616 w 5134982"/>
              <a:gd name="connsiteY117" fmla="*/ 34363 h 4563360"/>
              <a:gd name="connsiteX118" fmla="*/ 1651077 w 5134982"/>
              <a:gd name="connsiteY118" fmla="*/ 15457 h 4563360"/>
              <a:gd name="connsiteX119" fmla="*/ 1689566 w 5134982"/>
              <a:gd name="connsiteY119" fmla="*/ 6182 h 4563360"/>
              <a:gd name="connsiteX120" fmla="*/ 1725039 w 5134982"/>
              <a:gd name="connsiteY120" fmla="*/ 3141 h 4563360"/>
              <a:gd name="connsiteX121" fmla="*/ 1751411 w 5134982"/>
              <a:gd name="connsiteY121" fmla="*/ 880 h 4563360"/>
              <a:gd name="connsiteX122" fmla="*/ 1761673 w 5134982"/>
              <a:gd name="connsiteY122" fmla="*/ 0 h 4563360"/>
              <a:gd name="connsiteX0" fmla="*/ 1755477 w 5128786"/>
              <a:gd name="connsiteY0" fmla="*/ 0 h 4563360"/>
              <a:gd name="connsiteX1" fmla="*/ 1765152 w 5128786"/>
              <a:gd name="connsiteY1" fmla="*/ 571 h 4563360"/>
              <a:gd name="connsiteX2" fmla="*/ 1874216 w 5128786"/>
              <a:gd name="connsiteY2" fmla="*/ 6182 h 4563360"/>
              <a:gd name="connsiteX3" fmla="*/ 1878793 w 5128786"/>
              <a:gd name="connsiteY3" fmla="*/ 7285 h 4563360"/>
              <a:gd name="connsiteX4" fmla="*/ 2135459 w 5128786"/>
              <a:gd name="connsiteY4" fmla="*/ 96727 h 4563360"/>
              <a:gd name="connsiteX5" fmla="*/ 2162044 w 5128786"/>
              <a:gd name="connsiteY5" fmla="*/ 115214 h 4563360"/>
              <a:gd name="connsiteX6" fmla="*/ 2243477 w 5128786"/>
              <a:gd name="connsiteY6" fmla="*/ 174997 h 4563360"/>
              <a:gd name="connsiteX7" fmla="*/ 2269175 w 5128786"/>
              <a:gd name="connsiteY7" fmla="*/ 200770 h 4563360"/>
              <a:gd name="connsiteX8" fmla="*/ 2335029 w 5128786"/>
              <a:gd name="connsiteY8" fmla="*/ 272176 h 4563360"/>
              <a:gd name="connsiteX9" fmla="*/ 2355691 w 5128786"/>
              <a:gd name="connsiteY9" fmla="*/ 302189 h 4563360"/>
              <a:gd name="connsiteX10" fmla="*/ 2406352 w 5128786"/>
              <a:gd name="connsiteY10" fmla="*/ 384107 h 4563360"/>
              <a:gd name="connsiteX11" fmla="*/ 2422924 w 5128786"/>
              <a:gd name="connsiteY11" fmla="*/ 421376 h 4563360"/>
              <a:gd name="connsiteX12" fmla="*/ 2455319 w 5128786"/>
              <a:gd name="connsiteY12" fmla="*/ 507103 h 4563360"/>
              <a:gd name="connsiteX13" fmla="*/ 2466387 w 5128786"/>
              <a:gd name="connsiteY13" fmla="*/ 554323 h 4563360"/>
              <a:gd name="connsiteX14" fmla="*/ 2479613 w 5128786"/>
              <a:gd name="connsiteY14" fmla="*/ 610753 h 4563360"/>
              <a:gd name="connsiteX15" fmla="*/ 2482707 w 5128786"/>
              <a:gd name="connsiteY15" fmla="*/ 652332 h 4563360"/>
              <a:gd name="connsiteX16" fmla="*/ 2484040 w 5128786"/>
              <a:gd name="connsiteY16" fmla="*/ 670245 h 4563360"/>
              <a:gd name="connsiteX17" fmla="*/ 2484712 w 5128786"/>
              <a:gd name="connsiteY17" fmla="*/ 713692 h 4563360"/>
              <a:gd name="connsiteX18" fmla="*/ 2478786 w 5128786"/>
              <a:gd name="connsiteY18" fmla="*/ 802426 h 4563360"/>
              <a:gd name="connsiteX19" fmla="*/ 2477496 w 5128786"/>
              <a:gd name="connsiteY19" fmla="*/ 808148 h 4563360"/>
              <a:gd name="connsiteX20" fmla="*/ 3046163 w 5128786"/>
              <a:gd name="connsiteY20" fmla="*/ 1690255 h 4563360"/>
              <a:gd name="connsiteX21" fmla="*/ 3136784 w 5128786"/>
              <a:gd name="connsiteY21" fmla="*/ 1707940 h 4563360"/>
              <a:gd name="connsiteX22" fmla="*/ 3145908 w 5128786"/>
              <a:gd name="connsiteY22" fmla="*/ 1709683 h 4563360"/>
              <a:gd name="connsiteX23" fmla="*/ 3167844 w 5128786"/>
              <a:gd name="connsiteY23" fmla="*/ 1717761 h 4563360"/>
              <a:gd name="connsiteX24" fmla="*/ 3172923 w 5128786"/>
              <a:gd name="connsiteY24" fmla="*/ 1719630 h 4563360"/>
              <a:gd name="connsiteX25" fmla="*/ 3213279 w 5128786"/>
              <a:gd name="connsiteY25" fmla="*/ 1732685 h 4563360"/>
              <a:gd name="connsiteX26" fmla="*/ 3245169 w 5128786"/>
              <a:gd name="connsiteY26" fmla="*/ 1751144 h 4563360"/>
              <a:gd name="connsiteX27" fmla="*/ 3290063 w 5128786"/>
              <a:gd name="connsiteY27" fmla="*/ 1774375 h 4563360"/>
              <a:gd name="connsiteX28" fmla="*/ 3307294 w 5128786"/>
              <a:gd name="connsiteY28" fmla="*/ 1786254 h 4563360"/>
              <a:gd name="connsiteX29" fmla="*/ 3311266 w 5128786"/>
              <a:gd name="connsiteY29" fmla="*/ 1789402 h 4563360"/>
              <a:gd name="connsiteX30" fmla="*/ 3348453 w 5128786"/>
              <a:gd name="connsiteY30" fmla="*/ 1818869 h 4563360"/>
              <a:gd name="connsiteX31" fmla="*/ 3373652 w 5128786"/>
              <a:gd name="connsiteY31" fmla="*/ 1838838 h 4563360"/>
              <a:gd name="connsiteX32" fmla="*/ 3395101 w 5128786"/>
              <a:gd name="connsiteY32" fmla="*/ 1860023 h 4563360"/>
              <a:gd name="connsiteX33" fmla="*/ 3404100 w 5128786"/>
              <a:gd name="connsiteY33" fmla="*/ 1870501 h 4563360"/>
              <a:gd name="connsiteX34" fmla="*/ 3429100 w 5128786"/>
              <a:gd name="connsiteY34" fmla="*/ 1899612 h 4563360"/>
              <a:gd name="connsiteX35" fmla="*/ 3443831 w 5128786"/>
              <a:gd name="connsiteY35" fmla="*/ 1916765 h 4563360"/>
              <a:gd name="connsiteX36" fmla="*/ 3460803 w 5128786"/>
              <a:gd name="connsiteY36" fmla="*/ 1939129 h 4563360"/>
              <a:gd name="connsiteX37" fmla="*/ 3482413 w 5128786"/>
              <a:gd name="connsiteY37" fmla="*/ 1977134 h 4563360"/>
              <a:gd name="connsiteX38" fmla="*/ 3490249 w 5128786"/>
              <a:gd name="connsiteY38" fmla="*/ 1990914 h 4563360"/>
              <a:gd name="connsiteX39" fmla="*/ 3508197 w 5128786"/>
              <a:gd name="connsiteY39" fmla="*/ 2022479 h 4563360"/>
              <a:gd name="connsiteX40" fmla="*/ 3521749 w 5128786"/>
              <a:gd name="connsiteY40" fmla="*/ 2058644 h 4563360"/>
              <a:gd name="connsiteX41" fmla="*/ 3539923 w 5128786"/>
              <a:gd name="connsiteY41" fmla="*/ 2113354 h 4563360"/>
              <a:gd name="connsiteX42" fmla="*/ 3540247 w 5128786"/>
              <a:gd name="connsiteY42" fmla="*/ 2114874 h 4563360"/>
              <a:gd name="connsiteX43" fmla="*/ 4424028 w 5128786"/>
              <a:gd name="connsiteY43" fmla="*/ 2489617 h 4563360"/>
              <a:gd name="connsiteX44" fmla="*/ 4816346 w 5128786"/>
              <a:gd name="connsiteY44" fmla="*/ 2499876 h 4563360"/>
              <a:gd name="connsiteX45" fmla="*/ 5084697 w 5128786"/>
              <a:gd name="connsiteY45" fmla="*/ 3187550 h 4563360"/>
              <a:gd name="connsiteX46" fmla="*/ 4397025 w 5128786"/>
              <a:gd name="connsiteY46" fmla="*/ 3455900 h 4563360"/>
              <a:gd name="connsiteX47" fmla="*/ 4123752 w 5128786"/>
              <a:gd name="connsiteY47" fmla="*/ 3174224 h 4563360"/>
              <a:gd name="connsiteX48" fmla="*/ 3326440 w 5128786"/>
              <a:gd name="connsiteY48" fmla="*/ 2738589 h 4563360"/>
              <a:gd name="connsiteX49" fmla="*/ 3383047 w 5128786"/>
              <a:gd name="connsiteY49" fmla="*/ 3670681 h 4563360"/>
              <a:gd name="connsiteX50" fmla="*/ 3538381 w 5128786"/>
              <a:gd name="connsiteY50" fmla="*/ 4031084 h 4563360"/>
              <a:gd name="connsiteX51" fmla="*/ 3026817 w 5128786"/>
              <a:gd name="connsiteY51" fmla="*/ 4563257 h 4563360"/>
              <a:gd name="connsiteX52" fmla="*/ 2494644 w 5128786"/>
              <a:gd name="connsiteY52" fmla="*/ 4051694 h 4563360"/>
              <a:gd name="connsiteX53" fmla="*/ 2635629 w 5128786"/>
              <a:gd name="connsiteY53" fmla="*/ 3685439 h 4563360"/>
              <a:gd name="connsiteX54" fmla="*/ 2655594 w 5128786"/>
              <a:gd name="connsiteY54" fmla="*/ 2744687 h 4563360"/>
              <a:gd name="connsiteX55" fmla="*/ 2534464 w 5128786"/>
              <a:gd name="connsiteY55" fmla="*/ 2633069 h 4563360"/>
              <a:gd name="connsiteX56" fmla="*/ 2521928 w 5128786"/>
              <a:gd name="connsiteY56" fmla="*/ 2616921 h 4563360"/>
              <a:gd name="connsiteX57" fmla="*/ 2470252 w 5128786"/>
              <a:gd name="connsiteY57" fmla="*/ 2537139 h 4563360"/>
              <a:gd name="connsiteX58" fmla="*/ 2456254 w 5128786"/>
              <a:gd name="connsiteY58" fmla="*/ 2509418 h 4563360"/>
              <a:gd name="connsiteX59" fmla="*/ 2424079 w 5128786"/>
              <a:gd name="connsiteY59" fmla="*/ 2422464 h 4563360"/>
              <a:gd name="connsiteX60" fmla="*/ 2414976 w 5128786"/>
              <a:gd name="connsiteY60" fmla="*/ 2390385 h 4563360"/>
              <a:gd name="connsiteX61" fmla="*/ 2407075 w 5128786"/>
              <a:gd name="connsiteY61" fmla="*/ 2348796 h 4563360"/>
              <a:gd name="connsiteX62" fmla="*/ 2400916 w 5128786"/>
              <a:gd name="connsiteY62" fmla="*/ 2276976 h 4563360"/>
              <a:gd name="connsiteX63" fmla="*/ 2400973 w 5128786"/>
              <a:gd name="connsiteY63" fmla="*/ 2276271 h 4563360"/>
              <a:gd name="connsiteX64" fmla="*/ 2409164 w 5128786"/>
              <a:gd name="connsiteY64" fmla="*/ 2169182 h 4563360"/>
              <a:gd name="connsiteX65" fmla="*/ 1778793 w 5128786"/>
              <a:gd name="connsiteY65" fmla="*/ 1418283 h 4563360"/>
              <a:gd name="connsiteX66" fmla="*/ 1148421 w 5128786"/>
              <a:gd name="connsiteY66" fmla="*/ 2169182 h 4563360"/>
              <a:gd name="connsiteX67" fmla="*/ 1156612 w 5128786"/>
              <a:gd name="connsiteY67" fmla="*/ 2276271 h 4563360"/>
              <a:gd name="connsiteX68" fmla="*/ 1156669 w 5128786"/>
              <a:gd name="connsiteY68" fmla="*/ 2276976 h 4563360"/>
              <a:gd name="connsiteX69" fmla="*/ 1150510 w 5128786"/>
              <a:gd name="connsiteY69" fmla="*/ 2348796 h 4563360"/>
              <a:gd name="connsiteX70" fmla="*/ 1142609 w 5128786"/>
              <a:gd name="connsiteY70" fmla="*/ 2390385 h 4563360"/>
              <a:gd name="connsiteX71" fmla="*/ 1133506 w 5128786"/>
              <a:gd name="connsiteY71" fmla="*/ 2422464 h 4563360"/>
              <a:gd name="connsiteX72" fmla="*/ 1101331 w 5128786"/>
              <a:gd name="connsiteY72" fmla="*/ 2509418 h 4563360"/>
              <a:gd name="connsiteX73" fmla="*/ 1087332 w 5128786"/>
              <a:gd name="connsiteY73" fmla="*/ 2537139 h 4563360"/>
              <a:gd name="connsiteX74" fmla="*/ 1035657 w 5128786"/>
              <a:gd name="connsiteY74" fmla="*/ 2616921 h 4563360"/>
              <a:gd name="connsiteX75" fmla="*/ 1023121 w 5128786"/>
              <a:gd name="connsiteY75" fmla="*/ 2633069 h 4563360"/>
              <a:gd name="connsiteX76" fmla="*/ 901991 w 5128786"/>
              <a:gd name="connsiteY76" fmla="*/ 2744687 h 4563360"/>
              <a:gd name="connsiteX77" fmla="*/ 238765 w 5128786"/>
              <a:gd name="connsiteY77" fmla="*/ 2730969 h 4563360"/>
              <a:gd name="connsiteX78" fmla="*/ 17338 w 5128786"/>
              <a:gd name="connsiteY78" fmla="*/ 2114874 h 4563360"/>
              <a:gd name="connsiteX79" fmla="*/ 35836 w 5128786"/>
              <a:gd name="connsiteY79" fmla="*/ 2058644 h 4563360"/>
              <a:gd name="connsiteX80" fmla="*/ 49388 w 5128786"/>
              <a:gd name="connsiteY80" fmla="*/ 2022479 h 4563360"/>
              <a:gd name="connsiteX81" fmla="*/ 67336 w 5128786"/>
              <a:gd name="connsiteY81" fmla="*/ 1990914 h 4563360"/>
              <a:gd name="connsiteX82" fmla="*/ 75171 w 5128786"/>
              <a:gd name="connsiteY82" fmla="*/ 1977134 h 4563360"/>
              <a:gd name="connsiteX83" fmla="*/ 96782 w 5128786"/>
              <a:gd name="connsiteY83" fmla="*/ 1939129 h 4563360"/>
              <a:gd name="connsiteX84" fmla="*/ 113754 w 5128786"/>
              <a:gd name="connsiteY84" fmla="*/ 1916765 h 4563360"/>
              <a:gd name="connsiteX85" fmla="*/ 128485 w 5128786"/>
              <a:gd name="connsiteY85" fmla="*/ 1899612 h 4563360"/>
              <a:gd name="connsiteX86" fmla="*/ 153485 w 5128786"/>
              <a:gd name="connsiteY86" fmla="*/ 1870501 h 4563360"/>
              <a:gd name="connsiteX87" fmla="*/ 162484 w 5128786"/>
              <a:gd name="connsiteY87" fmla="*/ 1860023 h 4563360"/>
              <a:gd name="connsiteX88" fmla="*/ 183933 w 5128786"/>
              <a:gd name="connsiteY88" fmla="*/ 1838838 h 4563360"/>
              <a:gd name="connsiteX89" fmla="*/ 209131 w 5128786"/>
              <a:gd name="connsiteY89" fmla="*/ 1818869 h 4563360"/>
              <a:gd name="connsiteX90" fmla="*/ 246319 w 5128786"/>
              <a:gd name="connsiteY90" fmla="*/ 1789402 h 4563360"/>
              <a:gd name="connsiteX91" fmla="*/ 250291 w 5128786"/>
              <a:gd name="connsiteY91" fmla="*/ 1786254 h 4563360"/>
              <a:gd name="connsiteX92" fmla="*/ 267522 w 5128786"/>
              <a:gd name="connsiteY92" fmla="*/ 1774375 h 4563360"/>
              <a:gd name="connsiteX93" fmla="*/ 312416 w 5128786"/>
              <a:gd name="connsiteY93" fmla="*/ 1751144 h 4563360"/>
              <a:gd name="connsiteX94" fmla="*/ 344306 w 5128786"/>
              <a:gd name="connsiteY94" fmla="*/ 1732685 h 4563360"/>
              <a:gd name="connsiteX95" fmla="*/ 384662 w 5128786"/>
              <a:gd name="connsiteY95" fmla="*/ 1719630 h 4563360"/>
              <a:gd name="connsiteX96" fmla="*/ 389741 w 5128786"/>
              <a:gd name="connsiteY96" fmla="*/ 1717761 h 4563360"/>
              <a:gd name="connsiteX97" fmla="*/ 411677 w 5128786"/>
              <a:gd name="connsiteY97" fmla="*/ 1709683 h 4563360"/>
              <a:gd name="connsiteX98" fmla="*/ 420801 w 5128786"/>
              <a:gd name="connsiteY98" fmla="*/ 1707940 h 4563360"/>
              <a:gd name="connsiteX99" fmla="*/ 511422 w 5128786"/>
              <a:gd name="connsiteY99" fmla="*/ 1690255 h 4563360"/>
              <a:gd name="connsiteX100" fmla="*/ 1080089 w 5128786"/>
              <a:gd name="connsiteY100" fmla="*/ 808148 h 4563360"/>
              <a:gd name="connsiteX101" fmla="*/ 1078799 w 5128786"/>
              <a:gd name="connsiteY101" fmla="*/ 802426 h 4563360"/>
              <a:gd name="connsiteX102" fmla="*/ 1072873 w 5128786"/>
              <a:gd name="connsiteY102" fmla="*/ 713690 h 4563360"/>
              <a:gd name="connsiteX103" fmla="*/ 1073545 w 5128786"/>
              <a:gd name="connsiteY103" fmla="*/ 670249 h 4563360"/>
              <a:gd name="connsiteX104" fmla="*/ 1074878 w 5128786"/>
              <a:gd name="connsiteY104" fmla="*/ 652330 h 4563360"/>
              <a:gd name="connsiteX105" fmla="*/ 1077972 w 5128786"/>
              <a:gd name="connsiteY105" fmla="*/ 610753 h 4563360"/>
              <a:gd name="connsiteX106" fmla="*/ 1090367 w 5128786"/>
              <a:gd name="connsiteY106" fmla="*/ 559314 h 4563360"/>
              <a:gd name="connsiteX107" fmla="*/ 1104148 w 5128786"/>
              <a:gd name="connsiteY107" fmla="*/ 502121 h 4563360"/>
              <a:gd name="connsiteX108" fmla="*/ 1133440 w 5128786"/>
              <a:gd name="connsiteY108" fmla="*/ 424605 h 4563360"/>
              <a:gd name="connsiteX109" fmla="*/ 1155824 w 5128786"/>
              <a:gd name="connsiteY109" fmla="*/ 376684 h 4563360"/>
              <a:gd name="connsiteX110" fmla="*/ 1200113 w 5128786"/>
              <a:gd name="connsiteY110" fmla="*/ 305068 h 4563360"/>
              <a:gd name="connsiteX111" fmla="*/ 1230911 w 5128786"/>
              <a:gd name="connsiteY111" fmla="*/ 263116 h 4563360"/>
              <a:gd name="connsiteX112" fmla="*/ 1285905 w 5128786"/>
              <a:gd name="connsiteY112" fmla="*/ 203485 h 4563360"/>
              <a:gd name="connsiteX113" fmla="*/ 1327285 w 5128786"/>
              <a:gd name="connsiteY113" fmla="*/ 165323 h 4563360"/>
              <a:gd name="connsiteX114" fmla="*/ 1389246 w 5128786"/>
              <a:gd name="connsiteY114" fmla="*/ 119835 h 4563360"/>
              <a:gd name="connsiteX115" fmla="*/ 1440460 w 5128786"/>
              <a:gd name="connsiteY115" fmla="*/ 88163 h 4563360"/>
              <a:gd name="connsiteX116" fmla="*/ 1509990 w 5128786"/>
              <a:gd name="connsiteY116" fmla="*/ 55687 h 4563360"/>
              <a:gd name="connsiteX117" fmla="*/ 1566420 w 5128786"/>
              <a:gd name="connsiteY117" fmla="*/ 34363 h 4563360"/>
              <a:gd name="connsiteX118" fmla="*/ 1644881 w 5128786"/>
              <a:gd name="connsiteY118" fmla="*/ 15457 h 4563360"/>
              <a:gd name="connsiteX119" fmla="*/ 1683370 w 5128786"/>
              <a:gd name="connsiteY119" fmla="*/ 6182 h 4563360"/>
              <a:gd name="connsiteX120" fmla="*/ 1718843 w 5128786"/>
              <a:gd name="connsiteY120" fmla="*/ 3141 h 4563360"/>
              <a:gd name="connsiteX121" fmla="*/ 1745215 w 5128786"/>
              <a:gd name="connsiteY121" fmla="*/ 880 h 4563360"/>
              <a:gd name="connsiteX122" fmla="*/ 1755477 w 5128786"/>
              <a:gd name="connsiteY122" fmla="*/ 0 h 4563360"/>
              <a:gd name="connsiteX0" fmla="*/ 1755003 w 5128312"/>
              <a:gd name="connsiteY0" fmla="*/ 0 h 4563360"/>
              <a:gd name="connsiteX1" fmla="*/ 1764678 w 5128312"/>
              <a:gd name="connsiteY1" fmla="*/ 571 h 4563360"/>
              <a:gd name="connsiteX2" fmla="*/ 1873742 w 5128312"/>
              <a:gd name="connsiteY2" fmla="*/ 6182 h 4563360"/>
              <a:gd name="connsiteX3" fmla="*/ 1878319 w 5128312"/>
              <a:gd name="connsiteY3" fmla="*/ 7285 h 4563360"/>
              <a:gd name="connsiteX4" fmla="*/ 2134985 w 5128312"/>
              <a:gd name="connsiteY4" fmla="*/ 96727 h 4563360"/>
              <a:gd name="connsiteX5" fmla="*/ 2161570 w 5128312"/>
              <a:gd name="connsiteY5" fmla="*/ 115214 h 4563360"/>
              <a:gd name="connsiteX6" fmla="*/ 2243003 w 5128312"/>
              <a:gd name="connsiteY6" fmla="*/ 174997 h 4563360"/>
              <a:gd name="connsiteX7" fmla="*/ 2268701 w 5128312"/>
              <a:gd name="connsiteY7" fmla="*/ 200770 h 4563360"/>
              <a:gd name="connsiteX8" fmla="*/ 2334555 w 5128312"/>
              <a:gd name="connsiteY8" fmla="*/ 272176 h 4563360"/>
              <a:gd name="connsiteX9" fmla="*/ 2355217 w 5128312"/>
              <a:gd name="connsiteY9" fmla="*/ 302189 h 4563360"/>
              <a:gd name="connsiteX10" fmla="*/ 2405878 w 5128312"/>
              <a:gd name="connsiteY10" fmla="*/ 384107 h 4563360"/>
              <a:gd name="connsiteX11" fmla="*/ 2422450 w 5128312"/>
              <a:gd name="connsiteY11" fmla="*/ 421376 h 4563360"/>
              <a:gd name="connsiteX12" fmla="*/ 2454845 w 5128312"/>
              <a:gd name="connsiteY12" fmla="*/ 507103 h 4563360"/>
              <a:gd name="connsiteX13" fmla="*/ 2465913 w 5128312"/>
              <a:gd name="connsiteY13" fmla="*/ 554323 h 4563360"/>
              <a:gd name="connsiteX14" fmla="*/ 2479139 w 5128312"/>
              <a:gd name="connsiteY14" fmla="*/ 610753 h 4563360"/>
              <a:gd name="connsiteX15" fmla="*/ 2482233 w 5128312"/>
              <a:gd name="connsiteY15" fmla="*/ 652332 h 4563360"/>
              <a:gd name="connsiteX16" fmla="*/ 2483566 w 5128312"/>
              <a:gd name="connsiteY16" fmla="*/ 670245 h 4563360"/>
              <a:gd name="connsiteX17" fmla="*/ 2484238 w 5128312"/>
              <a:gd name="connsiteY17" fmla="*/ 713692 h 4563360"/>
              <a:gd name="connsiteX18" fmla="*/ 2478312 w 5128312"/>
              <a:gd name="connsiteY18" fmla="*/ 802426 h 4563360"/>
              <a:gd name="connsiteX19" fmla="*/ 2477022 w 5128312"/>
              <a:gd name="connsiteY19" fmla="*/ 808148 h 4563360"/>
              <a:gd name="connsiteX20" fmla="*/ 3045689 w 5128312"/>
              <a:gd name="connsiteY20" fmla="*/ 1690255 h 4563360"/>
              <a:gd name="connsiteX21" fmla="*/ 3136310 w 5128312"/>
              <a:gd name="connsiteY21" fmla="*/ 1707940 h 4563360"/>
              <a:gd name="connsiteX22" fmla="*/ 3145434 w 5128312"/>
              <a:gd name="connsiteY22" fmla="*/ 1709683 h 4563360"/>
              <a:gd name="connsiteX23" fmla="*/ 3167370 w 5128312"/>
              <a:gd name="connsiteY23" fmla="*/ 1717761 h 4563360"/>
              <a:gd name="connsiteX24" fmla="*/ 3172449 w 5128312"/>
              <a:gd name="connsiteY24" fmla="*/ 1719630 h 4563360"/>
              <a:gd name="connsiteX25" fmla="*/ 3212805 w 5128312"/>
              <a:gd name="connsiteY25" fmla="*/ 1732685 h 4563360"/>
              <a:gd name="connsiteX26" fmla="*/ 3244695 w 5128312"/>
              <a:gd name="connsiteY26" fmla="*/ 1751144 h 4563360"/>
              <a:gd name="connsiteX27" fmla="*/ 3289589 w 5128312"/>
              <a:gd name="connsiteY27" fmla="*/ 1774375 h 4563360"/>
              <a:gd name="connsiteX28" fmla="*/ 3306820 w 5128312"/>
              <a:gd name="connsiteY28" fmla="*/ 1786254 h 4563360"/>
              <a:gd name="connsiteX29" fmla="*/ 3310792 w 5128312"/>
              <a:gd name="connsiteY29" fmla="*/ 1789402 h 4563360"/>
              <a:gd name="connsiteX30" fmla="*/ 3347979 w 5128312"/>
              <a:gd name="connsiteY30" fmla="*/ 1818869 h 4563360"/>
              <a:gd name="connsiteX31" fmla="*/ 3373178 w 5128312"/>
              <a:gd name="connsiteY31" fmla="*/ 1838838 h 4563360"/>
              <a:gd name="connsiteX32" fmla="*/ 3394627 w 5128312"/>
              <a:gd name="connsiteY32" fmla="*/ 1860023 h 4563360"/>
              <a:gd name="connsiteX33" fmla="*/ 3403626 w 5128312"/>
              <a:gd name="connsiteY33" fmla="*/ 1870501 h 4563360"/>
              <a:gd name="connsiteX34" fmla="*/ 3428626 w 5128312"/>
              <a:gd name="connsiteY34" fmla="*/ 1899612 h 4563360"/>
              <a:gd name="connsiteX35" fmla="*/ 3443357 w 5128312"/>
              <a:gd name="connsiteY35" fmla="*/ 1916765 h 4563360"/>
              <a:gd name="connsiteX36" fmla="*/ 3460329 w 5128312"/>
              <a:gd name="connsiteY36" fmla="*/ 1939129 h 4563360"/>
              <a:gd name="connsiteX37" fmla="*/ 3481939 w 5128312"/>
              <a:gd name="connsiteY37" fmla="*/ 1977134 h 4563360"/>
              <a:gd name="connsiteX38" fmla="*/ 3489775 w 5128312"/>
              <a:gd name="connsiteY38" fmla="*/ 1990914 h 4563360"/>
              <a:gd name="connsiteX39" fmla="*/ 3507723 w 5128312"/>
              <a:gd name="connsiteY39" fmla="*/ 2022479 h 4563360"/>
              <a:gd name="connsiteX40" fmla="*/ 3521275 w 5128312"/>
              <a:gd name="connsiteY40" fmla="*/ 2058644 h 4563360"/>
              <a:gd name="connsiteX41" fmla="*/ 3539449 w 5128312"/>
              <a:gd name="connsiteY41" fmla="*/ 2113354 h 4563360"/>
              <a:gd name="connsiteX42" fmla="*/ 3539773 w 5128312"/>
              <a:gd name="connsiteY42" fmla="*/ 2114874 h 4563360"/>
              <a:gd name="connsiteX43" fmla="*/ 4423554 w 5128312"/>
              <a:gd name="connsiteY43" fmla="*/ 2489617 h 4563360"/>
              <a:gd name="connsiteX44" fmla="*/ 4815872 w 5128312"/>
              <a:gd name="connsiteY44" fmla="*/ 2499876 h 4563360"/>
              <a:gd name="connsiteX45" fmla="*/ 5084223 w 5128312"/>
              <a:gd name="connsiteY45" fmla="*/ 3187550 h 4563360"/>
              <a:gd name="connsiteX46" fmla="*/ 4396551 w 5128312"/>
              <a:gd name="connsiteY46" fmla="*/ 3455900 h 4563360"/>
              <a:gd name="connsiteX47" fmla="*/ 4123278 w 5128312"/>
              <a:gd name="connsiteY47" fmla="*/ 3174224 h 4563360"/>
              <a:gd name="connsiteX48" fmla="*/ 3325966 w 5128312"/>
              <a:gd name="connsiteY48" fmla="*/ 2738589 h 4563360"/>
              <a:gd name="connsiteX49" fmla="*/ 3382573 w 5128312"/>
              <a:gd name="connsiteY49" fmla="*/ 3670681 h 4563360"/>
              <a:gd name="connsiteX50" fmla="*/ 3537907 w 5128312"/>
              <a:gd name="connsiteY50" fmla="*/ 4031084 h 4563360"/>
              <a:gd name="connsiteX51" fmla="*/ 3026343 w 5128312"/>
              <a:gd name="connsiteY51" fmla="*/ 4563257 h 4563360"/>
              <a:gd name="connsiteX52" fmla="*/ 2494170 w 5128312"/>
              <a:gd name="connsiteY52" fmla="*/ 4051694 h 4563360"/>
              <a:gd name="connsiteX53" fmla="*/ 2635155 w 5128312"/>
              <a:gd name="connsiteY53" fmla="*/ 3685439 h 4563360"/>
              <a:gd name="connsiteX54" fmla="*/ 2655120 w 5128312"/>
              <a:gd name="connsiteY54" fmla="*/ 2744687 h 4563360"/>
              <a:gd name="connsiteX55" fmla="*/ 2533990 w 5128312"/>
              <a:gd name="connsiteY55" fmla="*/ 2633069 h 4563360"/>
              <a:gd name="connsiteX56" fmla="*/ 2521454 w 5128312"/>
              <a:gd name="connsiteY56" fmla="*/ 2616921 h 4563360"/>
              <a:gd name="connsiteX57" fmla="*/ 2469778 w 5128312"/>
              <a:gd name="connsiteY57" fmla="*/ 2537139 h 4563360"/>
              <a:gd name="connsiteX58" fmla="*/ 2455780 w 5128312"/>
              <a:gd name="connsiteY58" fmla="*/ 2509418 h 4563360"/>
              <a:gd name="connsiteX59" fmla="*/ 2423605 w 5128312"/>
              <a:gd name="connsiteY59" fmla="*/ 2422464 h 4563360"/>
              <a:gd name="connsiteX60" fmla="*/ 2414502 w 5128312"/>
              <a:gd name="connsiteY60" fmla="*/ 2390385 h 4563360"/>
              <a:gd name="connsiteX61" fmla="*/ 2406601 w 5128312"/>
              <a:gd name="connsiteY61" fmla="*/ 2348796 h 4563360"/>
              <a:gd name="connsiteX62" fmla="*/ 2400442 w 5128312"/>
              <a:gd name="connsiteY62" fmla="*/ 2276976 h 4563360"/>
              <a:gd name="connsiteX63" fmla="*/ 2400499 w 5128312"/>
              <a:gd name="connsiteY63" fmla="*/ 2276271 h 4563360"/>
              <a:gd name="connsiteX64" fmla="*/ 2408690 w 5128312"/>
              <a:gd name="connsiteY64" fmla="*/ 2169182 h 4563360"/>
              <a:gd name="connsiteX65" fmla="*/ 1778319 w 5128312"/>
              <a:gd name="connsiteY65" fmla="*/ 1418283 h 4563360"/>
              <a:gd name="connsiteX66" fmla="*/ 1147947 w 5128312"/>
              <a:gd name="connsiteY66" fmla="*/ 2169182 h 4563360"/>
              <a:gd name="connsiteX67" fmla="*/ 1156138 w 5128312"/>
              <a:gd name="connsiteY67" fmla="*/ 2276271 h 4563360"/>
              <a:gd name="connsiteX68" fmla="*/ 1156195 w 5128312"/>
              <a:gd name="connsiteY68" fmla="*/ 2276976 h 4563360"/>
              <a:gd name="connsiteX69" fmla="*/ 1150036 w 5128312"/>
              <a:gd name="connsiteY69" fmla="*/ 2348796 h 4563360"/>
              <a:gd name="connsiteX70" fmla="*/ 1142135 w 5128312"/>
              <a:gd name="connsiteY70" fmla="*/ 2390385 h 4563360"/>
              <a:gd name="connsiteX71" fmla="*/ 1133032 w 5128312"/>
              <a:gd name="connsiteY71" fmla="*/ 2422464 h 4563360"/>
              <a:gd name="connsiteX72" fmla="*/ 1100857 w 5128312"/>
              <a:gd name="connsiteY72" fmla="*/ 2509418 h 4563360"/>
              <a:gd name="connsiteX73" fmla="*/ 1086858 w 5128312"/>
              <a:gd name="connsiteY73" fmla="*/ 2537139 h 4563360"/>
              <a:gd name="connsiteX74" fmla="*/ 1035183 w 5128312"/>
              <a:gd name="connsiteY74" fmla="*/ 2616921 h 4563360"/>
              <a:gd name="connsiteX75" fmla="*/ 1022647 w 5128312"/>
              <a:gd name="connsiteY75" fmla="*/ 2633069 h 4563360"/>
              <a:gd name="connsiteX76" fmla="*/ 901517 w 5128312"/>
              <a:gd name="connsiteY76" fmla="*/ 2744687 h 4563360"/>
              <a:gd name="connsiteX77" fmla="*/ 238291 w 5128312"/>
              <a:gd name="connsiteY77" fmla="*/ 2730969 h 4563360"/>
              <a:gd name="connsiteX78" fmla="*/ 16864 w 5128312"/>
              <a:gd name="connsiteY78" fmla="*/ 2114874 h 4563360"/>
              <a:gd name="connsiteX79" fmla="*/ 35362 w 5128312"/>
              <a:gd name="connsiteY79" fmla="*/ 2058644 h 4563360"/>
              <a:gd name="connsiteX80" fmla="*/ 48914 w 5128312"/>
              <a:gd name="connsiteY80" fmla="*/ 2022479 h 4563360"/>
              <a:gd name="connsiteX81" fmla="*/ 66862 w 5128312"/>
              <a:gd name="connsiteY81" fmla="*/ 1990914 h 4563360"/>
              <a:gd name="connsiteX82" fmla="*/ 74697 w 5128312"/>
              <a:gd name="connsiteY82" fmla="*/ 1977134 h 4563360"/>
              <a:gd name="connsiteX83" fmla="*/ 96308 w 5128312"/>
              <a:gd name="connsiteY83" fmla="*/ 1939129 h 4563360"/>
              <a:gd name="connsiteX84" fmla="*/ 113280 w 5128312"/>
              <a:gd name="connsiteY84" fmla="*/ 1916765 h 4563360"/>
              <a:gd name="connsiteX85" fmla="*/ 128011 w 5128312"/>
              <a:gd name="connsiteY85" fmla="*/ 1899612 h 4563360"/>
              <a:gd name="connsiteX86" fmla="*/ 153011 w 5128312"/>
              <a:gd name="connsiteY86" fmla="*/ 1870501 h 4563360"/>
              <a:gd name="connsiteX87" fmla="*/ 162010 w 5128312"/>
              <a:gd name="connsiteY87" fmla="*/ 1860023 h 4563360"/>
              <a:gd name="connsiteX88" fmla="*/ 183459 w 5128312"/>
              <a:gd name="connsiteY88" fmla="*/ 1838838 h 4563360"/>
              <a:gd name="connsiteX89" fmla="*/ 208657 w 5128312"/>
              <a:gd name="connsiteY89" fmla="*/ 1818869 h 4563360"/>
              <a:gd name="connsiteX90" fmla="*/ 245845 w 5128312"/>
              <a:gd name="connsiteY90" fmla="*/ 1789402 h 4563360"/>
              <a:gd name="connsiteX91" fmla="*/ 249817 w 5128312"/>
              <a:gd name="connsiteY91" fmla="*/ 1786254 h 4563360"/>
              <a:gd name="connsiteX92" fmla="*/ 267048 w 5128312"/>
              <a:gd name="connsiteY92" fmla="*/ 1774375 h 4563360"/>
              <a:gd name="connsiteX93" fmla="*/ 311942 w 5128312"/>
              <a:gd name="connsiteY93" fmla="*/ 1751144 h 4563360"/>
              <a:gd name="connsiteX94" fmla="*/ 343832 w 5128312"/>
              <a:gd name="connsiteY94" fmla="*/ 1732685 h 4563360"/>
              <a:gd name="connsiteX95" fmla="*/ 384188 w 5128312"/>
              <a:gd name="connsiteY95" fmla="*/ 1719630 h 4563360"/>
              <a:gd name="connsiteX96" fmla="*/ 389267 w 5128312"/>
              <a:gd name="connsiteY96" fmla="*/ 1717761 h 4563360"/>
              <a:gd name="connsiteX97" fmla="*/ 411203 w 5128312"/>
              <a:gd name="connsiteY97" fmla="*/ 1709683 h 4563360"/>
              <a:gd name="connsiteX98" fmla="*/ 420327 w 5128312"/>
              <a:gd name="connsiteY98" fmla="*/ 1707940 h 4563360"/>
              <a:gd name="connsiteX99" fmla="*/ 510948 w 5128312"/>
              <a:gd name="connsiteY99" fmla="*/ 1690255 h 4563360"/>
              <a:gd name="connsiteX100" fmla="*/ 1079615 w 5128312"/>
              <a:gd name="connsiteY100" fmla="*/ 808148 h 4563360"/>
              <a:gd name="connsiteX101" fmla="*/ 1078325 w 5128312"/>
              <a:gd name="connsiteY101" fmla="*/ 802426 h 4563360"/>
              <a:gd name="connsiteX102" fmla="*/ 1072399 w 5128312"/>
              <a:gd name="connsiteY102" fmla="*/ 713690 h 4563360"/>
              <a:gd name="connsiteX103" fmla="*/ 1073071 w 5128312"/>
              <a:gd name="connsiteY103" fmla="*/ 670249 h 4563360"/>
              <a:gd name="connsiteX104" fmla="*/ 1074404 w 5128312"/>
              <a:gd name="connsiteY104" fmla="*/ 652330 h 4563360"/>
              <a:gd name="connsiteX105" fmla="*/ 1077498 w 5128312"/>
              <a:gd name="connsiteY105" fmla="*/ 610753 h 4563360"/>
              <a:gd name="connsiteX106" fmla="*/ 1089893 w 5128312"/>
              <a:gd name="connsiteY106" fmla="*/ 559314 h 4563360"/>
              <a:gd name="connsiteX107" fmla="*/ 1103674 w 5128312"/>
              <a:gd name="connsiteY107" fmla="*/ 502121 h 4563360"/>
              <a:gd name="connsiteX108" fmla="*/ 1132966 w 5128312"/>
              <a:gd name="connsiteY108" fmla="*/ 424605 h 4563360"/>
              <a:gd name="connsiteX109" fmla="*/ 1155350 w 5128312"/>
              <a:gd name="connsiteY109" fmla="*/ 376684 h 4563360"/>
              <a:gd name="connsiteX110" fmla="*/ 1199639 w 5128312"/>
              <a:gd name="connsiteY110" fmla="*/ 305068 h 4563360"/>
              <a:gd name="connsiteX111" fmla="*/ 1230437 w 5128312"/>
              <a:gd name="connsiteY111" fmla="*/ 263116 h 4563360"/>
              <a:gd name="connsiteX112" fmla="*/ 1285431 w 5128312"/>
              <a:gd name="connsiteY112" fmla="*/ 203485 h 4563360"/>
              <a:gd name="connsiteX113" fmla="*/ 1326811 w 5128312"/>
              <a:gd name="connsiteY113" fmla="*/ 165323 h 4563360"/>
              <a:gd name="connsiteX114" fmla="*/ 1388772 w 5128312"/>
              <a:gd name="connsiteY114" fmla="*/ 119835 h 4563360"/>
              <a:gd name="connsiteX115" fmla="*/ 1439986 w 5128312"/>
              <a:gd name="connsiteY115" fmla="*/ 88163 h 4563360"/>
              <a:gd name="connsiteX116" fmla="*/ 1509516 w 5128312"/>
              <a:gd name="connsiteY116" fmla="*/ 55687 h 4563360"/>
              <a:gd name="connsiteX117" fmla="*/ 1565946 w 5128312"/>
              <a:gd name="connsiteY117" fmla="*/ 34363 h 4563360"/>
              <a:gd name="connsiteX118" fmla="*/ 1644407 w 5128312"/>
              <a:gd name="connsiteY118" fmla="*/ 15457 h 4563360"/>
              <a:gd name="connsiteX119" fmla="*/ 1682896 w 5128312"/>
              <a:gd name="connsiteY119" fmla="*/ 6182 h 4563360"/>
              <a:gd name="connsiteX120" fmla="*/ 1718369 w 5128312"/>
              <a:gd name="connsiteY120" fmla="*/ 3141 h 4563360"/>
              <a:gd name="connsiteX121" fmla="*/ 1744741 w 5128312"/>
              <a:gd name="connsiteY121" fmla="*/ 880 h 4563360"/>
              <a:gd name="connsiteX122" fmla="*/ 1755003 w 5128312"/>
              <a:gd name="connsiteY122" fmla="*/ 0 h 4563360"/>
              <a:gd name="connsiteX0" fmla="*/ 1755003 w 5128312"/>
              <a:gd name="connsiteY0" fmla="*/ 0 h 4563360"/>
              <a:gd name="connsiteX1" fmla="*/ 1764678 w 5128312"/>
              <a:gd name="connsiteY1" fmla="*/ 571 h 4563360"/>
              <a:gd name="connsiteX2" fmla="*/ 1873742 w 5128312"/>
              <a:gd name="connsiteY2" fmla="*/ 6182 h 4563360"/>
              <a:gd name="connsiteX3" fmla="*/ 1878319 w 5128312"/>
              <a:gd name="connsiteY3" fmla="*/ 7285 h 4563360"/>
              <a:gd name="connsiteX4" fmla="*/ 2134985 w 5128312"/>
              <a:gd name="connsiteY4" fmla="*/ 96727 h 4563360"/>
              <a:gd name="connsiteX5" fmla="*/ 2161570 w 5128312"/>
              <a:gd name="connsiteY5" fmla="*/ 115214 h 4563360"/>
              <a:gd name="connsiteX6" fmla="*/ 2243003 w 5128312"/>
              <a:gd name="connsiteY6" fmla="*/ 174997 h 4563360"/>
              <a:gd name="connsiteX7" fmla="*/ 2268701 w 5128312"/>
              <a:gd name="connsiteY7" fmla="*/ 200770 h 4563360"/>
              <a:gd name="connsiteX8" fmla="*/ 2334555 w 5128312"/>
              <a:gd name="connsiteY8" fmla="*/ 272176 h 4563360"/>
              <a:gd name="connsiteX9" fmla="*/ 2355217 w 5128312"/>
              <a:gd name="connsiteY9" fmla="*/ 302189 h 4563360"/>
              <a:gd name="connsiteX10" fmla="*/ 2405878 w 5128312"/>
              <a:gd name="connsiteY10" fmla="*/ 384107 h 4563360"/>
              <a:gd name="connsiteX11" fmla="*/ 2422450 w 5128312"/>
              <a:gd name="connsiteY11" fmla="*/ 421376 h 4563360"/>
              <a:gd name="connsiteX12" fmla="*/ 2454845 w 5128312"/>
              <a:gd name="connsiteY12" fmla="*/ 507103 h 4563360"/>
              <a:gd name="connsiteX13" fmla="*/ 2465913 w 5128312"/>
              <a:gd name="connsiteY13" fmla="*/ 554323 h 4563360"/>
              <a:gd name="connsiteX14" fmla="*/ 2479139 w 5128312"/>
              <a:gd name="connsiteY14" fmla="*/ 610753 h 4563360"/>
              <a:gd name="connsiteX15" fmla="*/ 2482233 w 5128312"/>
              <a:gd name="connsiteY15" fmla="*/ 652332 h 4563360"/>
              <a:gd name="connsiteX16" fmla="*/ 2483566 w 5128312"/>
              <a:gd name="connsiteY16" fmla="*/ 670245 h 4563360"/>
              <a:gd name="connsiteX17" fmla="*/ 2484238 w 5128312"/>
              <a:gd name="connsiteY17" fmla="*/ 713692 h 4563360"/>
              <a:gd name="connsiteX18" fmla="*/ 2478312 w 5128312"/>
              <a:gd name="connsiteY18" fmla="*/ 802426 h 4563360"/>
              <a:gd name="connsiteX19" fmla="*/ 2477022 w 5128312"/>
              <a:gd name="connsiteY19" fmla="*/ 808148 h 4563360"/>
              <a:gd name="connsiteX20" fmla="*/ 3045689 w 5128312"/>
              <a:gd name="connsiteY20" fmla="*/ 1690255 h 4563360"/>
              <a:gd name="connsiteX21" fmla="*/ 3136310 w 5128312"/>
              <a:gd name="connsiteY21" fmla="*/ 1707940 h 4563360"/>
              <a:gd name="connsiteX22" fmla="*/ 3145434 w 5128312"/>
              <a:gd name="connsiteY22" fmla="*/ 1709683 h 4563360"/>
              <a:gd name="connsiteX23" fmla="*/ 3167370 w 5128312"/>
              <a:gd name="connsiteY23" fmla="*/ 1717761 h 4563360"/>
              <a:gd name="connsiteX24" fmla="*/ 3172449 w 5128312"/>
              <a:gd name="connsiteY24" fmla="*/ 1719630 h 4563360"/>
              <a:gd name="connsiteX25" fmla="*/ 3212805 w 5128312"/>
              <a:gd name="connsiteY25" fmla="*/ 1732685 h 4563360"/>
              <a:gd name="connsiteX26" fmla="*/ 3244695 w 5128312"/>
              <a:gd name="connsiteY26" fmla="*/ 1751144 h 4563360"/>
              <a:gd name="connsiteX27" fmla="*/ 3289589 w 5128312"/>
              <a:gd name="connsiteY27" fmla="*/ 1774375 h 4563360"/>
              <a:gd name="connsiteX28" fmla="*/ 3306820 w 5128312"/>
              <a:gd name="connsiteY28" fmla="*/ 1786254 h 4563360"/>
              <a:gd name="connsiteX29" fmla="*/ 3310792 w 5128312"/>
              <a:gd name="connsiteY29" fmla="*/ 1789402 h 4563360"/>
              <a:gd name="connsiteX30" fmla="*/ 3347979 w 5128312"/>
              <a:gd name="connsiteY30" fmla="*/ 1818869 h 4563360"/>
              <a:gd name="connsiteX31" fmla="*/ 3373178 w 5128312"/>
              <a:gd name="connsiteY31" fmla="*/ 1838838 h 4563360"/>
              <a:gd name="connsiteX32" fmla="*/ 3394627 w 5128312"/>
              <a:gd name="connsiteY32" fmla="*/ 1860023 h 4563360"/>
              <a:gd name="connsiteX33" fmla="*/ 3403626 w 5128312"/>
              <a:gd name="connsiteY33" fmla="*/ 1870501 h 4563360"/>
              <a:gd name="connsiteX34" fmla="*/ 3428626 w 5128312"/>
              <a:gd name="connsiteY34" fmla="*/ 1899612 h 4563360"/>
              <a:gd name="connsiteX35" fmla="*/ 3443357 w 5128312"/>
              <a:gd name="connsiteY35" fmla="*/ 1916765 h 4563360"/>
              <a:gd name="connsiteX36" fmla="*/ 3460329 w 5128312"/>
              <a:gd name="connsiteY36" fmla="*/ 1939129 h 4563360"/>
              <a:gd name="connsiteX37" fmla="*/ 3481939 w 5128312"/>
              <a:gd name="connsiteY37" fmla="*/ 1977134 h 4563360"/>
              <a:gd name="connsiteX38" fmla="*/ 3489775 w 5128312"/>
              <a:gd name="connsiteY38" fmla="*/ 1990914 h 4563360"/>
              <a:gd name="connsiteX39" fmla="*/ 3507723 w 5128312"/>
              <a:gd name="connsiteY39" fmla="*/ 2022479 h 4563360"/>
              <a:gd name="connsiteX40" fmla="*/ 3521275 w 5128312"/>
              <a:gd name="connsiteY40" fmla="*/ 2058644 h 4563360"/>
              <a:gd name="connsiteX41" fmla="*/ 3539449 w 5128312"/>
              <a:gd name="connsiteY41" fmla="*/ 2113354 h 4563360"/>
              <a:gd name="connsiteX42" fmla="*/ 3539773 w 5128312"/>
              <a:gd name="connsiteY42" fmla="*/ 2114874 h 4563360"/>
              <a:gd name="connsiteX43" fmla="*/ 4423554 w 5128312"/>
              <a:gd name="connsiteY43" fmla="*/ 2489617 h 4563360"/>
              <a:gd name="connsiteX44" fmla="*/ 4815872 w 5128312"/>
              <a:gd name="connsiteY44" fmla="*/ 2499876 h 4563360"/>
              <a:gd name="connsiteX45" fmla="*/ 5084223 w 5128312"/>
              <a:gd name="connsiteY45" fmla="*/ 3187550 h 4563360"/>
              <a:gd name="connsiteX46" fmla="*/ 4396551 w 5128312"/>
              <a:gd name="connsiteY46" fmla="*/ 3455900 h 4563360"/>
              <a:gd name="connsiteX47" fmla="*/ 4123278 w 5128312"/>
              <a:gd name="connsiteY47" fmla="*/ 3174224 h 4563360"/>
              <a:gd name="connsiteX48" fmla="*/ 3325966 w 5128312"/>
              <a:gd name="connsiteY48" fmla="*/ 2738589 h 4563360"/>
              <a:gd name="connsiteX49" fmla="*/ 3382573 w 5128312"/>
              <a:gd name="connsiteY49" fmla="*/ 3670681 h 4563360"/>
              <a:gd name="connsiteX50" fmla="*/ 3537907 w 5128312"/>
              <a:gd name="connsiteY50" fmla="*/ 4031084 h 4563360"/>
              <a:gd name="connsiteX51" fmla="*/ 3026343 w 5128312"/>
              <a:gd name="connsiteY51" fmla="*/ 4563257 h 4563360"/>
              <a:gd name="connsiteX52" fmla="*/ 2494170 w 5128312"/>
              <a:gd name="connsiteY52" fmla="*/ 4051694 h 4563360"/>
              <a:gd name="connsiteX53" fmla="*/ 2635155 w 5128312"/>
              <a:gd name="connsiteY53" fmla="*/ 3685439 h 4563360"/>
              <a:gd name="connsiteX54" fmla="*/ 2655120 w 5128312"/>
              <a:gd name="connsiteY54" fmla="*/ 2744687 h 4563360"/>
              <a:gd name="connsiteX55" fmla="*/ 2533990 w 5128312"/>
              <a:gd name="connsiteY55" fmla="*/ 2633069 h 4563360"/>
              <a:gd name="connsiteX56" fmla="*/ 2521454 w 5128312"/>
              <a:gd name="connsiteY56" fmla="*/ 2616921 h 4563360"/>
              <a:gd name="connsiteX57" fmla="*/ 2469778 w 5128312"/>
              <a:gd name="connsiteY57" fmla="*/ 2537139 h 4563360"/>
              <a:gd name="connsiteX58" fmla="*/ 2455780 w 5128312"/>
              <a:gd name="connsiteY58" fmla="*/ 2509418 h 4563360"/>
              <a:gd name="connsiteX59" fmla="*/ 2423605 w 5128312"/>
              <a:gd name="connsiteY59" fmla="*/ 2422464 h 4563360"/>
              <a:gd name="connsiteX60" fmla="*/ 2414502 w 5128312"/>
              <a:gd name="connsiteY60" fmla="*/ 2390385 h 4563360"/>
              <a:gd name="connsiteX61" fmla="*/ 2406601 w 5128312"/>
              <a:gd name="connsiteY61" fmla="*/ 2348796 h 4563360"/>
              <a:gd name="connsiteX62" fmla="*/ 2400442 w 5128312"/>
              <a:gd name="connsiteY62" fmla="*/ 2276976 h 4563360"/>
              <a:gd name="connsiteX63" fmla="*/ 2400499 w 5128312"/>
              <a:gd name="connsiteY63" fmla="*/ 2276271 h 4563360"/>
              <a:gd name="connsiteX64" fmla="*/ 2408690 w 5128312"/>
              <a:gd name="connsiteY64" fmla="*/ 2169182 h 4563360"/>
              <a:gd name="connsiteX65" fmla="*/ 1778319 w 5128312"/>
              <a:gd name="connsiteY65" fmla="*/ 1418283 h 4563360"/>
              <a:gd name="connsiteX66" fmla="*/ 1147947 w 5128312"/>
              <a:gd name="connsiteY66" fmla="*/ 2169182 h 4563360"/>
              <a:gd name="connsiteX67" fmla="*/ 1156138 w 5128312"/>
              <a:gd name="connsiteY67" fmla="*/ 2276271 h 4563360"/>
              <a:gd name="connsiteX68" fmla="*/ 1156195 w 5128312"/>
              <a:gd name="connsiteY68" fmla="*/ 2276976 h 4563360"/>
              <a:gd name="connsiteX69" fmla="*/ 1150036 w 5128312"/>
              <a:gd name="connsiteY69" fmla="*/ 2348796 h 4563360"/>
              <a:gd name="connsiteX70" fmla="*/ 1142135 w 5128312"/>
              <a:gd name="connsiteY70" fmla="*/ 2390385 h 4563360"/>
              <a:gd name="connsiteX71" fmla="*/ 1133032 w 5128312"/>
              <a:gd name="connsiteY71" fmla="*/ 2422464 h 4563360"/>
              <a:gd name="connsiteX72" fmla="*/ 1100857 w 5128312"/>
              <a:gd name="connsiteY72" fmla="*/ 2509418 h 4563360"/>
              <a:gd name="connsiteX73" fmla="*/ 1086858 w 5128312"/>
              <a:gd name="connsiteY73" fmla="*/ 2537139 h 4563360"/>
              <a:gd name="connsiteX74" fmla="*/ 1035183 w 5128312"/>
              <a:gd name="connsiteY74" fmla="*/ 2616921 h 4563360"/>
              <a:gd name="connsiteX75" fmla="*/ 1022647 w 5128312"/>
              <a:gd name="connsiteY75" fmla="*/ 2633069 h 4563360"/>
              <a:gd name="connsiteX76" fmla="*/ 901517 w 5128312"/>
              <a:gd name="connsiteY76" fmla="*/ 2744687 h 4563360"/>
              <a:gd name="connsiteX77" fmla="*/ 238291 w 5128312"/>
              <a:gd name="connsiteY77" fmla="*/ 2730969 h 4563360"/>
              <a:gd name="connsiteX78" fmla="*/ 16864 w 5128312"/>
              <a:gd name="connsiteY78" fmla="*/ 2114874 h 4563360"/>
              <a:gd name="connsiteX79" fmla="*/ 35362 w 5128312"/>
              <a:gd name="connsiteY79" fmla="*/ 2058644 h 4563360"/>
              <a:gd name="connsiteX80" fmla="*/ 48914 w 5128312"/>
              <a:gd name="connsiteY80" fmla="*/ 2022479 h 4563360"/>
              <a:gd name="connsiteX81" fmla="*/ 66862 w 5128312"/>
              <a:gd name="connsiteY81" fmla="*/ 1990914 h 4563360"/>
              <a:gd name="connsiteX82" fmla="*/ 74697 w 5128312"/>
              <a:gd name="connsiteY82" fmla="*/ 1977134 h 4563360"/>
              <a:gd name="connsiteX83" fmla="*/ 96308 w 5128312"/>
              <a:gd name="connsiteY83" fmla="*/ 1939129 h 4563360"/>
              <a:gd name="connsiteX84" fmla="*/ 113280 w 5128312"/>
              <a:gd name="connsiteY84" fmla="*/ 1916765 h 4563360"/>
              <a:gd name="connsiteX85" fmla="*/ 128011 w 5128312"/>
              <a:gd name="connsiteY85" fmla="*/ 1899612 h 4563360"/>
              <a:gd name="connsiteX86" fmla="*/ 153011 w 5128312"/>
              <a:gd name="connsiteY86" fmla="*/ 1870501 h 4563360"/>
              <a:gd name="connsiteX87" fmla="*/ 162010 w 5128312"/>
              <a:gd name="connsiteY87" fmla="*/ 1860023 h 4563360"/>
              <a:gd name="connsiteX88" fmla="*/ 183459 w 5128312"/>
              <a:gd name="connsiteY88" fmla="*/ 1838838 h 4563360"/>
              <a:gd name="connsiteX89" fmla="*/ 208657 w 5128312"/>
              <a:gd name="connsiteY89" fmla="*/ 1818869 h 4563360"/>
              <a:gd name="connsiteX90" fmla="*/ 245845 w 5128312"/>
              <a:gd name="connsiteY90" fmla="*/ 1789402 h 4563360"/>
              <a:gd name="connsiteX91" fmla="*/ 249817 w 5128312"/>
              <a:gd name="connsiteY91" fmla="*/ 1786254 h 4563360"/>
              <a:gd name="connsiteX92" fmla="*/ 267048 w 5128312"/>
              <a:gd name="connsiteY92" fmla="*/ 1774375 h 4563360"/>
              <a:gd name="connsiteX93" fmla="*/ 311942 w 5128312"/>
              <a:gd name="connsiteY93" fmla="*/ 1751144 h 4563360"/>
              <a:gd name="connsiteX94" fmla="*/ 343832 w 5128312"/>
              <a:gd name="connsiteY94" fmla="*/ 1732685 h 4563360"/>
              <a:gd name="connsiteX95" fmla="*/ 384188 w 5128312"/>
              <a:gd name="connsiteY95" fmla="*/ 1719630 h 4563360"/>
              <a:gd name="connsiteX96" fmla="*/ 389267 w 5128312"/>
              <a:gd name="connsiteY96" fmla="*/ 1717761 h 4563360"/>
              <a:gd name="connsiteX97" fmla="*/ 411203 w 5128312"/>
              <a:gd name="connsiteY97" fmla="*/ 1709683 h 4563360"/>
              <a:gd name="connsiteX98" fmla="*/ 420327 w 5128312"/>
              <a:gd name="connsiteY98" fmla="*/ 1707940 h 4563360"/>
              <a:gd name="connsiteX99" fmla="*/ 510948 w 5128312"/>
              <a:gd name="connsiteY99" fmla="*/ 1690255 h 4563360"/>
              <a:gd name="connsiteX100" fmla="*/ 1079615 w 5128312"/>
              <a:gd name="connsiteY100" fmla="*/ 808148 h 4563360"/>
              <a:gd name="connsiteX101" fmla="*/ 1078325 w 5128312"/>
              <a:gd name="connsiteY101" fmla="*/ 802426 h 4563360"/>
              <a:gd name="connsiteX102" fmla="*/ 1072399 w 5128312"/>
              <a:gd name="connsiteY102" fmla="*/ 713690 h 4563360"/>
              <a:gd name="connsiteX103" fmla="*/ 1073071 w 5128312"/>
              <a:gd name="connsiteY103" fmla="*/ 670249 h 4563360"/>
              <a:gd name="connsiteX104" fmla="*/ 1074404 w 5128312"/>
              <a:gd name="connsiteY104" fmla="*/ 652330 h 4563360"/>
              <a:gd name="connsiteX105" fmla="*/ 1077498 w 5128312"/>
              <a:gd name="connsiteY105" fmla="*/ 610753 h 4563360"/>
              <a:gd name="connsiteX106" fmla="*/ 1089893 w 5128312"/>
              <a:gd name="connsiteY106" fmla="*/ 559314 h 4563360"/>
              <a:gd name="connsiteX107" fmla="*/ 1103674 w 5128312"/>
              <a:gd name="connsiteY107" fmla="*/ 502121 h 4563360"/>
              <a:gd name="connsiteX108" fmla="*/ 1132966 w 5128312"/>
              <a:gd name="connsiteY108" fmla="*/ 424605 h 4563360"/>
              <a:gd name="connsiteX109" fmla="*/ 1155350 w 5128312"/>
              <a:gd name="connsiteY109" fmla="*/ 376684 h 4563360"/>
              <a:gd name="connsiteX110" fmla="*/ 1199639 w 5128312"/>
              <a:gd name="connsiteY110" fmla="*/ 305068 h 4563360"/>
              <a:gd name="connsiteX111" fmla="*/ 1230437 w 5128312"/>
              <a:gd name="connsiteY111" fmla="*/ 263116 h 4563360"/>
              <a:gd name="connsiteX112" fmla="*/ 1285431 w 5128312"/>
              <a:gd name="connsiteY112" fmla="*/ 203485 h 4563360"/>
              <a:gd name="connsiteX113" fmla="*/ 1326811 w 5128312"/>
              <a:gd name="connsiteY113" fmla="*/ 165323 h 4563360"/>
              <a:gd name="connsiteX114" fmla="*/ 1388772 w 5128312"/>
              <a:gd name="connsiteY114" fmla="*/ 119835 h 4563360"/>
              <a:gd name="connsiteX115" fmla="*/ 1439986 w 5128312"/>
              <a:gd name="connsiteY115" fmla="*/ 88163 h 4563360"/>
              <a:gd name="connsiteX116" fmla="*/ 1509516 w 5128312"/>
              <a:gd name="connsiteY116" fmla="*/ 55687 h 4563360"/>
              <a:gd name="connsiteX117" fmla="*/ 1565946 w 5128312"/>
              <a:gd name="connsiteY117" fmla="*/ 34363 h 4563360"/>
              <a:gd name="connsiteX118" fmla="*/ 1644407 w 5128312"/>
              <a:gd name="connsiteY118" fmla="*/ 15457 h 4563360"/>
              <a:gd name="connsiteX119" fmla="*/ 1682896 w 5128312"/>
              <a:gd name="connsiteY119" fmla="*/ 6182 h 4563360"/>
              <a:gd name="connsiteX120" fmla="*/ 1718369 w 5128312"/>
              <a:gd name="connsiteY120" fmla="*/ 3141 h 4563360"/>
              <a:gd name="connsiteX121" fmla="*/ 1744741 w 5128312"/>
              <a:gd name="connsiteY121" fmla="*/ 880 h 4563360"/>
              <a:gd name="connsiteX122" fmla="*/ 1755003 w 5128312"/>
              <a:gd name="connsiteY122" fmla="*/ 0 h 456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5128312" h="4563360">
                <a:moveTo>
                  <a:pt x="1755003" y="0"/>
                </a:moveTo>
                <a:lnTo>
                  <a:pt x="1764678" y="571"/>
                </a:lnTo>
                <a:cubicBezTo>
                  <a:pt x="1800593" y="-949"/>
                  <a:pt x="1837031" y="1159"/>
                  <a:pt x="1873742" y="6182"/>
                </a:cubicBezTo>
                <a:lnTo>
                  <a:pt x="1878319" y="7285"/>
                </a:lnTo>
                <a:cubicBezTo>
                  <a:pt x="1970281" y="19571"/>
                  <a:pt x="2057327" y="50514"/>
                  <a:pt x="2134985" y="96727"/>
                </a:cubicBezTo>
                <a:cubicBezTo>
                  <a:pt x="2144526" y="101845"/>
                  <a:pt x="2153715" y="107520"/>
                  <a:pt x="2161570" y="115214"/>
                </a:cubicBezTo>
                <a:cubicBezTo>
                  <a:pt x="2191275" y="131524"/>
                  <a:pt x="2218299" y="151908"/>
                  <a:pt x="2243003" y="174997"/>
                </a:cubicBezTo>
                <a:cubicBezTo>
                  <a:pt x="2252594" y="182502"/>
                  <a:pt x="2261521" y="190744"/>
                  <a:pt x="2268701" y="200770"/>
                </a:cubicBezTo>
                <a:cubicBezTo>
                  <a:pt x="2293919" y="221345"/>
                  <a:pt x="2315720" y="245525"/>
                  <a:pt x="2334555" y="272176"/>
                </a:cubicBezTo>
                <a:cubicBezTo>
                  <a:pt x="2342697" y="281253"/>
                  <a:pt x="2349934" y="291035"/>
                  <a:pt x="2355217" y="302189"/>
                </a:cubicBezTo>
                <a:cubicBezTo>
                  <a:pt x="2376028" y="326764"/>
                  <a:pt x="2392757" y="354379"/>
                  <a:pt x="2405878" y="384107"/>
                </a:cubicBezTo>
                <a:cubicBezTo>
                  <a:pt x="2413046" y="395723"/>
                  <a:pt x="2418931" y="408015"/>
                  <a:pt x="2422450" y="421376"/>
                </a:cubicBezTo>
                <a:cubicBezTo>
                  <a:pt x="2437537" y="447953"/>
                  <a:pt x="2448130" y="476779"/>
                  <a:pt x="2454845" y="507103"/>
                </a:cubicBezTo>
                <a:cubicBezTo>
                  <a:pt x="2460753" y="522212"/>
                  <a:pt x="2464808" y="537913"/>
                  <a:pt x="2465913" y="554323"/>
                </a:cubicBezTo>
                <a:cubicBezTo>
                  <a:pt x="2473090" y="572378"/>
                  <a:pt x="2476493" y="591420"/>
                  <a:pt x="2479139" y="610753"/>
                </a:cubicBezTo>
                <a:lnTo>
                  <a:pt x="2482233" y="652332"/>
                </a:lnTo>
                <a:cubicBezTo>
                  <a:pt x="2483350" y="658245"/>
                  <a:pt x="2483729" y="664226"/>
                  <a:pt x="2483566" y="670245"/>
                </a:cubicBezTo>
                <a:cubicBezTo>
                  <a:pt x="2485388" y="684774"/>
                  <a:pt x="2485593" y="699288"/>
                  <a:pt x="2484238" y="713692"/>
                </a:cubicBezTo>
                <a:cubicBezTo>
                  <a:pt x="2484546" y="743011"/>
                  <a:pt x="2482389" y="772628"/>
                  <a:pt x="2478312" y="802426"/>
                </a:cubicBezTo>
                <a:lnTo>
                  <a:pt x="2477022" y="808148"/>
                </a:lnTo>
                <a:cubicBezTo>
                  <a:pt x="2408633" y="1384492"/>
                  <a:pt x="2596178" y="1593112"/>
                  <a:pt x="3045689" y="1690255"/>
                </a:cubicBezTo>
                <a:cubicBezTo>
                  <a:pt x="3076436" y="1690957"/>
                  <a:pt x="3106857" y="1696929"/>
                  <a:pt x="3136310" y="1707940"/>
                </a:cubicBezTo>
                <a:lnTo>
                  <a:pt x="3145434" y="1709683"/>
                </a:lnTo>
                <a:cubicBezTo>
                  <a:pt x="3152931" y="1711845"/>
                  <a:pt x="3160372" y="1714158"/>
                  <a:pt x="3167370" y="1717761"/>
                </a:cubicBezTo>
                <a:cubicBezTo>
                  <a:pt x="3169134" y="1718101"/>
                  <a:pt x="3170885" y="1718474"/>
                  <a:pt x="3172449" y="1719630"/>
                </a:cubicBezTo>
                <a:lnTo>
                  <a:pt x="3212805" y="1732685"/>
                </a:lnTo>
                <a:cubicBezTo>
                  <a:pt x="3224126" y="1737651"/>
                  <a:pt x="3235209" y="1742933"/>
                  <a:pt x="3244695" y="1751144"/>
                </a:cubicBezTo>
                <a:lnTo>
                  <a:pt x="3289589" y="1774375"/>
                </a:lnTo>
                <a:cubicBezTo>
                  <a:pt x="3295855" y="1777543"/>
                  <a:pt x="3301698" y="1781371"/>
                  <a:pt x="3306820" y="1786254"/>
                </a:cubicBezTo>
                <a:cubicBezTo>
                  <a:pt x="3308243" y="1787152"/>
                  <a:pt x="3309660" y="1788058"/>
                  <a:pt x="3310792" y="1789402"/>
                </a:cubicBezTo>
                <a:cubicBezTo>
                  <a:pt x="3324833" y="1797189"/>
                  <a:pt x="3337472" y="1806806"/>
                  <a:pt x="3347979" y="1818869"/>
                </a:cubicBezTo>
                <a:lnTo>
                  <a:pt x="3373178" y="1838838"/>
                </a:lnTo>
                <a:cubicBezTo>
                  <a:pt x="3381334" y="1844847"/>
                  <a:pt x="3388571" y="1851856"/>
                  <a:pt x="3394627" y="1860023"/>
                </a:cubicBezTo>
                <a:cubicBezTo>
                  <a:pt x="3398021" y="1863121"/>
                  <a:pt x="3401344" y="1866290"/>
                  <a:pt x="3403626" y="1870501"/>
                </a:cubicBezTo>
                <a:cubicBezTo>
                  <a:pt x="3413650" y="1878762"/>
                  <a:pt x="3422025" y="1888491"/>
                  <a:pt x="3428626" y="1899612"/>
                </a:cubicBezTo>
                <a:lnTo>
                  <a:pt x="3443357" y="1916765"/>
                </a:lnTo>
                <a:cubicBezTo>
                  <a:pt x="3450223" y="1923318"/>
                  <a:pt x="3455693" y="1930933"/>
                  <a:pt x="3460329" y="1939129"/>
                </a:cubicBezTo>
                <a:cubicBezTo>
                  <a:pt x="3468753" y="1951003"/>
                  <a:pt x="3476624" y="1963300"/>
                  <a:pt x="3481939" y="1977134"/>
                </a:cubicBezTo>
                <a:cubicBezTo>
                  <a:pt x="3485377" y="1981275"/>
                  <a:pt x="3487895" y="1985929"/>
                  <a:pt x="3489775" y="1990914"/>
                </a:cubicBezTo>
                <a:lnTo>
                  <a:pt x="3507723" y="2022479"/>
                </a:lnTo>
                <a:cubicBezTo>
                  <a:pt x="3513732" y="2033870"/>
                  <a:pt x="3518750" y="2045756"/>
                  <a:pt x="3521275" y="2058644"/>
                </a:cubicBezTo>
                <a:cubicBezTo>
                  <a:pt x="3529463" y="2075987"/>
                  <a:pt x="3535349" y="2094342"/>
                  <a:pt x="3539449" y="2113354"/>
                </a:cubicBezTo>
                <a:cubicBezTo>
                  <a:pt x="3539634" y="2113832"/>
                  <a:pt x="3539817" y="2114310"/>
                  <a:pt x="3539773" y="2114874"/>
                </a:cubicBezTo>
                <a:cubicBezTo>
                  <a:pt x="3673024" y="2521215"/>
                  <a:pt x="3981957" y="2662810"/>
                  <a:pt x="4423554" y="2489617"/>
                </a:cubicBezTo>
                <a:cubicBezTo>
                  <a:pt x="4546144" y="2443049"/>
                  <a:pt x="4686294" y="2443043"/>
                  <a:pt x="4815872" y="2499876"/>
                </a:cubicBezTo>
                <a:cubicBezTo>
                  <a:pt x="5079871" y="2615669"/>
                  <a:pt x="5200015" y="2923551"/>
                  <a:pt x="5084223" y="3187550"/>
                </a:cubicBezTo>
                <a:cubicBezTo>
                  <a:pt x="4968431" y="3451547"/>
                  <a:pt x="4660549" y="3571693"/>
                  <a:pt x="4396551" y="3455900"/>
                </a:cubicBezTo>
                <a:cubicBezTo>
                  <a:pt x="4266973" y="3399066"/>
                  <a:pt x="4172051" y="3295954"/>
                  <a:pt x="4123278" y="3174224"/>
                </a:cubicBezTo>
                <a:cubicBezTo>
                  <a:pt x="3969600" y="2778324"/>
                  <a:pt x="3699187" y="2578186"/>
                  <a:pt x="3325966" y="2738589"/>
                </a:cubicBezTo>
                <a:cubicBezTo>
                  <a:pt x="3039286" y="3022931"/>
                  <a:pt x="3050243" y="3352309"/>
                  <a:pt x="3382573" y="3670681"/>
                </a:cubicBezTo>
                <a:cubicBezTo>
                  <a:pt x="3476291" y="3762410"/>
                  <a:pt x="3535114" y="3889618"/>
                  <a:pt x="3537907" y="4031084"/>
                </a:cubicBezTo>
                <a:cubicBezTo>
                  <a:pt x="3543598" y="4319305"/>
                  <a:pt x="3314563" y="4557567"/>
                  <a:pt x="3026343" y="4563257"/>
                </a:cubicBezTo>
                <a:cubicBezTo>
                  <a:pt x="2738123" y="4568948"/>
                  <a:pt x="2499861" y="4339913"/>
                  <a:pt x="2494170" y="4051694"/>
                </a:cubicBezTo>
                <a:cubicBezTo>
                  <a:pt x="2491377" y="3910227"/>
                  <a:pt x="2545132" y="3780796"/>
                  <a:pt x="2635155" y="3685439"/>
                </a:cubicBezTo>
                <a:cubicBezTo>
                  <a:pt x="2942593" y="3366756"/>
                  <a:pt x="3003592" y="3022198"/>
                  <a:pt x="2655120" y="2744687"/>
                </a:cubicBezTo>
                <a:cubicBezTo>
                  <a:pt x="2607817" y="2714208"/>
                  <a:pt x="2566820" y="2676679"/>
                  <a:pt x="2533990" y="2633069"/>
                </a:cubicBezTo>
                <a:cubicBezTo>
                  <a:pt x="2528976" y="2628370"/>
                  <a:pt x="2524682" y="2623063"/>
                  <a:pt x="2521454" y="2616921"/>
                </a:cubicBezTo>
                <a:cubicBezTo>
                  <a:pt x="2499819" y="2593209"/>
                  <a:pt x="2482531" y="2566352"/>
                  <a:pt x="2469778" y="2537139"/>
                </a:cubicBezTo>
                <a:cubicBezTo>
                  <a:pt x="2463525" y="2528739"/>
                  <a:pt x="2458857" y="2519464"/>
                  <a:pt x="2455780" y="2509418"/>
                </a:cubicBezTo>
                <a:cubicBezTo>
                  <a:pt x="2440455" y="2482275"/>
                  <a:pt x="2429561" y="2453096"/>
                  <a:pt x="2423605" y="2422464"/>
                </a:cubicBezTo>
                <a:cubicBezTo>
                  <a:pt x="2418967" y="2412250"/>
                  <a:pt x="2416256" y="2401448"/>
                  <a:pt x="2414502" y="2390385"/>
                </a:cubicBezTo>
                <a:cubicBezTo>
                  <a:pt x="2409716" y="2376969"/>
                  <a:pt x="2407128" y="2363047"/>
                  <a:pt x="2406601" y="2348796"/>
                </a:cubicBezTo>
                <a:cubicBezTo>
                  <a:pt x="2402898" y="2325327"/>
                  <a:pt x="2400923" y="2301341"/>
                  <a:pt x="2400442" y="2276976"/>
                </a:cubicBezTo>
                <a:cubicBezTo>
                  <a:pt x="2400437" y="2276741"/>
                  <a:pt x="2400433" y="2276507"/>
                  <a:pt x="2400499" y="2276271"/>
                </a:cubicBezTo>
                <a:cubicBezTo>
                  <a:pt x="2398162" y="2240658"/>
                  <a:pt x="2400705" y="2204695"/>
                  <a:pt x="2408690" y="2169182"/>
                </a:cubicBezTo>
                <a:cubicBezTo>
                  <a:pt x="2398058" y="1767563"/>
                  <a:pt x="2293281" y="1498426"/>
                  <a:pt x="1778319" y="1418283"/>
                </a:cubicBezTo>
                <a:cubicBezTo>
                  <a:pt x="1263356" y="1498426"/>
                  <a:pt x="1158579" y="1767563"/>
                  <a:pt x="1147947" y="2169182"/>
                </a:cubicBezTo>
                <a:cubicBezTo>
                  <a:pt x="1155931" y="2204695"/>
                  <a:pt x="1158474" y="2240658"/>
                  <a:pt x="1156138" y="2276271"/>
                </a:cubicBezTo>
                <a:cubicBezTo>
                  <a:pt x="1156203" y="2276507"/>
                  <a:pt x="1156200" y="2276741"/>
                  <a:pt x="1156195" y="2276976"/>
                </a:cubicBezTo>
                <a:cubicBezTo>
                  <a:pt x="1155713" y="2301341"/>
                  <a:pt x="1153738" y="2325327"/>
                  <a:pt x="1150036" y="2348796"/>
                </a:cubicBezTo>
                <a:cubicBezTo>
                  <a:pt x="1149509" y="2363047"/>
                  <a:pt x="1146921" y="2376969"/>
                  <a:pt x="1142135" y="2390385"/>
                </a:cubicBezTo>
                <a:cubicBezTo>
                  <a:pt x="1140381" y="2401448"/>
                  <a:pt x="1137669" y="2412250"/>
                  <a:pt x="1133032" y="2422464"/>
                </a:cubicBezTo>
                <a:cubicBezTo>
                  <a:pt x="1127076" y="2453096"/>
                  <a:pt x="1116182" y="2482275"/>
                  <a:pt x="1100857" y="2509418"/>
                </a:cubicBezTo>
                <a:cubicBezTo>
                  <a:pt x="1097779" y="2519464"/>
                  <a:pt x="1093112" y="2528739"/>
                  <a:pt x="1086858" y="2537139"/>
                </a:cubicBezTo>
                <a:cubicBezTo>
                  <a:pt x="1074105" y="2566352"/>
                  <a:pt x="1056818" y="2593209"/>
                  <a:pt x="1035183" y="2616921"/>
                </a:cubicBezTo>
                <a:cubicBezTo>
                  <a:pt x="1031955" y="2623063"/>
                  <a:pt x="1027661" y="2628370"/>
                  <a:pt x="1022647" y="2633069"/>
                </a:cubicBezTo>
                <a:cubicBezTo>
                  <a:pt x="989817" y="2676679"/>
                  <a:pt x="948820" y="2714208"/>
                  <a:pt x="901517" y="2744687"/>
                </a:cubicBezTo>
                <a:cubicBezTo>
                  <a:pt x="599341" y="2912134"/>
                  <a:pt x="338204" y="2806700"/>
                  <a:pt x="238291" y="2730969"/>
                </a:cubicBezTo>
                <a:cubicBezTo>
                  <a:pt x="138378" y="2655238"/>
                  <a:pt x="-58698" y="2432060"/>
                  <a:pt x="16864" y="2114874"/>
                </a:cubicBezTo>
                <a:cubicBezTo>
                  <a:pt x="23982" y="2084994"/>
                  <a:pt x="30020" y="2074043"/>
                  <a:pt x="35362" y="2058644"/>
                </a:cubicBezTo>
                <a:cubicBezTo>
                  <a:pt x="37887" y="2045756"/>
                  <a:pt x="42904" y="2033870"/>
                  <a:pt x="48914" y="2022479"/>
                </a:cubicBezTo>
                <a:lnTo>
                  <a:pt x="66862" y="1990914"/>
                </a:lnTo>
                <a:cubicBezTo>
                  <a:pt x="68742" y="1985929"/>
                  <a:pt x="71260" y="1981275"/>
                  <a:pt x="74697" y="1977134"/>
                </a:cubicBezTo>
                <a:cubicBezTo>
                  <a:pt x="80013" y="1963300"/>
                  <a:pt x="87884" y="1951003"/>
                  <a:pt x="96308" y="1939129"/>
                </a:cubicBezTo>
                <a:cubicBezTo>
                  <a:pt x="100944" y="1930933"/>
                  <a:pt x="106414" y="1923318"/>
                  <a:pt x="113280" y="1916765"/>
                </a:cubicBezTo>
                <a:lnTo>
                  <a:pt x="128011" y="1899612"/>
                </a:lnTo>
                <a:cubicBezTo>
                  <a:pt x="134612" y="1888491"/>
                  <a:pt x="142987" y="1878762"/>
                  <a:pt x="153011" y="1870501"/>
                </a:cubicBezTo>
                <a:cubicBezTo>
                  <a:pt x="155293" y="1866290"/>
                  <a:pt x="158615" y="1863121"/>
                  <a:pt x="162010" y="1860023"/>
                </a:cubicBezTo>
                <a:cubicBezTo>
                  <a:pt x="168066" y="1851856"/>
                  <a:pt x="175303" y="1844847"/>
                  <a:pt x="183459" y="1838838"/>
                </a:cubicBezTo>
                <a:lnTo>
                  <a:pt x="208657" y="1818869"/>
                </a:lnTo>
                <a:cubicBezTo>
                  <a:pt x="219165" y="1806806"/>
                  <a:pt x="231804" y="1797189"/>
                  <a:pt x="245845" y="1789402"/>
                </a:cubicBezTo>
                <a:cubicBezTo>
                  <a:pt x="246977" y="1788058"/>
                  <a:pt x="248394" y="1787152"/>
                  <a:pt x="249817" y="1786254"/>
                </a:cubicBezTo>
                <a:cubicBezTo>
                  <a:pt x="254939" y="1781371"/>
                  <a:pt x="260782" y="1777543"/>
                  <a:pt x="267048" y="1774375"/>
                </a:cubicBezTo>
                <a:lnTo>
                  <a:pt x="311942" y="1751144"/>
                </a:lnTo>
                <a:cubicBezTo>
                  <a:pt x="321428" y="1742933"/>
                  <a:pt x="332511" y="1737651"/>
                  <a:pt x="343832" y="1732685"/>
                </a:cubicBezTo>
                <a:lnTo>
                  <a:pt x="384188" y="1719630"/>
                </a:lnTo>
                <a:cubicBezTo>
                  <a:pt x="385751" y="1718474"/>
                  <a:pt x="387503" y="1718101"/>
                  <a:pt x="389267" y="1717761"/>
                </a:cubicBezTo>
                <a:cubicBezTo>
                  <a:pt x="396265" y="1714158"/>
                  <a:pt x="403706" y="1711845"/>
                  <a:pt x="411203" y="1709683"/>
                </a:cubicBezTo>
                <a:lnTo>
                  <a:pt x="420327" y="1707940"/>
                </a:lnTo>
                <a:cubicBezTo>
                  <a:pt x="449779" y="1696929"/>
                  <a:pt x="480201" y="1690957"/>
                  <a:pt x="510948" y="1690255"/>
                </a:cubicBezTo>
                <a:cubicBezTo>
                  <a:pt x="960459" y="1593112"/>
                  <a:pt x="1148004" y="1384492"/>
                  <a:pt x="1079615" y="808148"/>
                </a:cubicBezTo>
                <a:cubicBezTo>
                  <a:pt x="1078861" y="806290"/>
                  <a:pt x="1078589" y="804359"/>
                  <a:pt x="1078325" y="802426"/>
                </a:cubicBezTo>
                <a:cubicBezTo>
                  <a:pt x="1074248" y="772628"/>
                  <a:pt x="1072091" y="743010"/>
                  <a:pt x="1072399" y="713690"/>
                </a:cubicBezTo>
                <a:cubicBezTo>
                  <a:pt x="1071044" y="699288"/>
                  <a:pt x="1071249" y="684776"/>
                  <a:pt x="1073071" y="670249"/>
                </a:cubicBezTo>
                <a:cubicBezTo>
                  <a:pt x="1072908" y="664227"/>
                  <a:pt x="1073287" y="658245"/>
                  <a:pt x="1074404" y="652330"/>
                </a:cubicBezTo>
                <a:cubicBezTo>
                  <a:pt x="1074119" y="638453"/>
                  <a:pt x="1075600" y="624622"/>
                  <a:pt x="1077498" y="610753"/>
                </a:cubicBezTo>
                <a:lnTo>
                  <a:pt x="1089893" y="559314"/>
                </a:lnTo>
                <a:cubicBezTo>
                  <a:pt x="1091365" y="539430"/>
                  <a:pt x="1096294" y="520371"/>
                  <a:pt x="1103674" y="502121"/>
                </a:cubicBezTo>
                <a:cubicBezTo>
                  <a:pt x="1109388" y="474599"/>
                  <a:pt x="1118997" y="448542"/>
                  <a:pt x="1132966" y="424605"/>
                </a:cubicBezTo>
                <a:cubicBezTo>
                  <a:pt x="1137883" y="407423"/>
                  <a:pt x="1145583" y="391494"/>
                  <a:pt x="1155350" y="376684"/>
                </a:cubicBezTo>
                <a:cubicBezTo>
                  <a:pt x="1166363" y="350440"/>
                  <a:pt x="1181077" y="326348"/>
                  <a:pt x="1199639" y="305068"/>
                </a:cubicBezTo>
                <a:cubicBezTo>
                  <a:pt x="1207700" y="289480"/>
                  <a:pt x="1218141" y="275551"/>
                  <a:pt x="1230437" y="263116"/>
                </a:cubicBezTo>
                <a:cubicBezTo>
                  <a:pt x="1245659" y="240414"/>
                  <a:pt x="1263986" y="220328"/>
                  <a:pt x="1285431" y="203485"/>
                </a:cubicBezTo>
                <a:cubicBezTo>
                  <a:pt x="1297178" y="188616"/>
                  <a:pt x="1311130" y="175962"/>
                  <a:pt x="1326811" y="165323"/>
                </a:cubicBezTo>
                <a:cubicBezTo>
                  <a:pt x="1345083" y="147056"/>
                  <a:pt x="1365738" y="131669"/>
                  <a:pt x="1388772" y="119835"/>
                </a:cubicBezTo>
                <a:cubicBezTo>
                  <a:pt x="1404057" y="106568"/>
                  <a:pt x="1421295" y="96125"/>
                  <a:pt x="1439986" y="88163"/>
                </a:cubicBezTo>
                <a:cubicBezTo>
                  <a:pt x="1461392" y="73877"/>
                  <a:pt x="1484581" y="62767"/>
                  <a:pt x="1509516" y="55687"/>
                </a:cubicBezTo>
                <a:cubicBezTo>
                  <a:pt x="1527017" y="45513"/>
                  <a:pt x="1545989" y="38612"/>
                  <a:pt x="1565946" y="34363"/>
                </a:cubicBezTo>
                <a:cubicBezTo>
                  <a:pt x="1590909" y="24115"/>
                  <a:pt x="1617121" y="17447"/>
                  <a:pt x="1644407" y="15457"/>
                </a:cubicBezTo>
                <a:cubicBezTo>
                  <a:pt x="1656731" y="10132"/>
                  <a:pt x="1669746" y="7982"/>
                  <a:pt x="1682896" y="6182"/>
                </a:cubicBezTo>
                <a:lnTo>
                  <a:pt x="1718369" y="3141"/>
                </a:lnTo>
                <a:cubicBezTo>
                  <a:pt x="1727052" y="1288"/>
                  <a:pt x="1735867" y="717"/>
                  <a:pt x="1744741" y="880"/>
                </a:cubicBezTo>
                <a:cubicBezTo>
                  <a:pt x="1748151" y="263"/>
                  <a:pt x="1751579" y="119"/>
                  <a:pt x="175500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>
            <a:bevelT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5496925" y="1549968"/>
            <a:ext cx="1194002" cy="1194002"/>
          </a:xfrm>
          <a:prstGeom prst="ellipse">
            <a:avLst/>
          </a:prstGeom>
          <a:solidFill>
            <a:srgbClr val="4594CF"/>
          </a:solidFill>
          <a:ln>
            <a:noFill/>
          </a:ln>
          <a:effectLst>
            <a:outerShdw blurRad="889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4400314" y="3209317"/>
            <a:ext cx="979082" cy="979082"/>
          </a:xfrm>
          <a:prstGeom prst="ellipse">
            <a:avLst/>
          </a:prstGeom>
          <a:solidFill>
            <a:srgbClr val="85CA3A"/>
          </a:solidFill>
          <a:ln>
            <a:noFill/>
          </a:ln>
          <a:effectLst>
            <a:outerShdw blurRad="889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6806707" y="3224557"/>
            <a:ext cx="979082" cy="979082"/>
          </a:xfrm>
          <a:prstGeom prst="ellipse">
            <a:avLst/>
          </a:prstGeom>
          <a:solidFill>
            <a:srgbClr val="F6751E"/>
          </a:solidFill>
          <a:ln>
            <a:noFill/>
          </a:ln>
          <a:effectLst>
            <a:outerShdw blurRad="889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6889257" y="5048250"/>
            <a:ext cx="886968" cy="886968"/>
          </a:xfrm>
          <a:prstGeom prst="ellipse">
            <a:avLst/>
          </a:prstGeom>
          <a:solidFill>
            <a:srgbClr val="4594CF"/>
          </a:solidFill>
          <a:ln>
            <a:noFill/>
          </a:ln>
          <a:effectLst>
            <a:outerShdw blurRad="889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8485647" y="3985260"/>
            <a:ext cx="886968" cy="886968"/>
          </a:xfrm>
          <a:prstGeom prst="ellipse">
            <a:avLst/>
          </a:prstGeom>
          <a:solidFill>
            <a:srgbClr val="28A8A5"/>
          </a:solidFill>
          <a:ln>
            <a:noFill/>
          </a:ln>
          <a:effectLst>
            <a:outerShdw blurRad="889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>
            <a:grpSpLocks noChangeAspect="1"/>
          </p:cNvGrpSpPr>
          <p:nvPr/>
        </p:nvGrpSpPr>
        <p:grpSpPr>
          <a:xfrm>
            <a:off x="7086590" y="3499362"/>
            <a:ext cx="492302" cy="429472"/>
            <a:chOff x="963117" y="2692621"/>
            <a:chExt cx="4425548" cy="3860744"/>
          </a:xfrm>
          <a:solidFill>
            <a:schemeClr val="bg1"/>
          </a:solidFill>
        </p:grpSpPr>
        <p:sp>
          <p:nvSpPr>
            <p:cNvPr id="31" name="8-Point Star 18"/>
            <p:cNvSpPr/>
            <p:nvPr/>
          </p:nvSpPr>
          <p:spPr>
            <a:xfrm rot="20400000" flipH="1">
              <a:off x="963117" y="2692621"/>
              <a:ext cx="1641601" cy="1641601"/>
            </a:xfrm>
            <a:custGeom>
              <a:avLst/>
              <a:gdLst/>
              <a:ahLst/>
              <a:cxnLst/>
              <a:rect l="l" t="t" r="r" b="b"/>
              <a:pathLst>
                <a:path w="3040380" h="3040380">
                  <a:moveTo>
                    <a:pt x="1520190" y="971550"/>
                  </a:moveTo>
                  <a:cubicBezTo>
                    <a:pt x="1217184" y="971550"/>
                    <a:pt x="971550" y="1217184"/>
                    <a:pt x="971550" y="1520190"/>
                  </a:cubicBezTo>
                  <a:cubicBezTo>
                    <a:pt x="971550" y="1823196"/>
                    <a:pt x="1217184" y="2068830"/>
                    <a:pt x="1520190" y="2068830"/>
                  </a:cubicBezTo>
                  <a:cubicBezTo>
                    <a:pt x="1823196" y="2068830"/>
                    <a:pt x="2068830" y="1823196"/>
                    <a:pt x="2068830" y="1520190"/>
                  </a:cubicBezTo>
                  <a:cubicBezTo>
                    <a:pt x="2068830" y="1217184"/>
                    <a:pt x="1823196" y="971550"/>
                    <a:pt x="1520190" y="971550"/>
                  </a:cubicBezTo>
                  <a:close/>
                  <a:moveTo>
                    <a:pt x="1520190" y="0"/>
                  </a:moveTo>
                  <a:cubicBezTo>
                    <a:pt x="1586792" y="0"/>
                    <a:pt x="1652393" y="4283"/>
                    <a:pt x="1716539" y="14094"/>
                  </a:cubicBezTo>
                  <a:lnTo>
                    <a:pt x="1824743" y="350145"/>
                  </a:lnTo>
                  <a:cubicBezTo>
                    <a:pt x="1933334" y="374378"/>
                    <a:pt x="2037036" y="417195"/>
                    <a:pt x="2131002" y="478094"/>
                  </a:cubicBezTo>
                  <a:lnTo>
                    <a:pt x="2446152" y="316463"/>
                  </a:lnTo>
                  <a:cubicBezTo>
                    <a:pt x="2551357" y="395501"/>
                    <a:pt x="2644879" y="489023"/>
                    <a:pt x="2723917" y="594229"/>
                  </a:cubicBezTo>
                  <a:lnTo>
                    <a:pt x="2564636" y="904796"/>
                  </a:lnTo>
                  <a:cubicBezTo>
                    <a:pt x="2569646" y="911341"/>
                    <a:pt x="2573744" y="918462"/>
                    <a:pt x="2577779" y="925640"/>
                  </a:cubicBezTo>
                  <a:cubicBezTo>
                    <a:pt x="2630072" y="1018660"/>
                    <a:pt x="2668781" y="1115626"/>
                    <a:pt x="2689512" y="1215405"/>
                  </a:cubicBezTo>
                  <a:lnTo>
                    <a:pt x="3026287" y="1323842"/>
                  </a:lnTo>
                  <a:cubicBezTo>
                    <a:pt x="3036097" y="1387988"/>
                    <a:pt x="3040380" y="1453589"/>
                    <a:pt x="3040380" y="1520190"/>
                  </a:cubicBezTo>
                  <a:cubicBezTo>
                    <a:pt x="3040380" y="1586792"/>
                    <a:pt x="3036097" y="1652393"/>
                    <a:pt x="3026287" y="1716539"/>
                  </a:cubicBezTo>
                  <a:lnTo>
                    <a:pt x="2690239" y="1824742"/>
                  </a:lnTo>
                  <a:cubicBezTo>
                    <a:pt x="2666005" y="1933335"/>
                    <a:pt x="2623188" y="2037037"/>
                    <a:pt x="2562287" y="2131005"/>
                  </a:cubicBezTo>
                  <a:lnTo>
                    <a:pt x="2723917" y="2446152"/>
                  </a:lnTo>
                  <a:cubicBezTo>
                    <a:pt x="2644879" y="2551357"/>
                    <a:pt x="2551357" y="2644879"/>
                    <a:pt x="2446151" y="2723917"/>
                  </a:cubicBezTo>
                  <a:lnTo>
                    <a:pt x="2135585" y="2564637"/>
                  </a:lnTo>
                  <a:cubicBezTo>
                    <a:pt x="2129042" y="2569647"/>
                    <a:pt x="2121921" y="2573744"/>
                    <a:pt x="2114744" y="2577779"/>
                  </a:cubicBezTo>
                  <a:cubicBezTo>
                    <a:pt x="2021723" y="2630072"/>
                    <a:pt x="1924755" y="2668781"/>
                    <a:pt x="1824976" y="2689511"/>
                  </a:cubicBezTo>
                  <a:lnTo>
                    <a:pt x="1716539" y="3026287"/>
                  </a:lnTo>
                  <a:cubicBezTo>
                    <a:pt x="1652393" y="3036097"/>
                    <a:pt x="1586792" y="3040380"/>
                    <a:pt x="1520190" y="3040380"/>
                  </a:cubicBezTo>
                  <a:cubicBezTo>
                    <a:pt x="1453589" y="3040380"/>
                    <a:pt x="1387987" y="3036097"/>
                    <a:pt x="1323841" y="3026287"/>
                  </a:cubicBezTo>
                  <a:lnTo>
                    <a:pt x="1215638" y="2690237"/>
                  </a:lnTo>
                  <a:cubicBezTo>
                    <a:pt x="1107045" y="2666005"/>
                    <a:pt x="1003344" y="2623186"/>
                    <a:pt x="909378" y="2562286"/>
                  </a:cubicBezTo>
                  <a:lnTo>
                    <a:pt x="594229" y="2723917"/>
                  </a:lnTo>
                  <a:cubicBezTo>
                    <a:pt x="489023" y="2644879"/>
                    <a:pt x="395501" y="2551357"/>
                    <a:pt x="316463" y="2446152"/>
                  </a:cubicBezTo>
                  <a:lnTo>
                    <a:pt x="475745" y="2135582"/>
                  </a:lnTo>
                  <a:cubicBezTo>
                    <a:pt x="470736" y="2129039"/>
                    <a:pt x="466639" y="2121919"/>
                    <a:pt x="462604" y="2114742"/>
                  </a:cubicBezTo>
                  <a:cubicBezTo>
                    <a:pt x="410311" y="2021723"/>
                    <a:pt x="371603" y="1924756"/>
                    <a:pt x="350872" y="1824977"/>
                  </a:cubicBezTo>
                  <a:lnTo>
                    <a:pt x="14094" y="1716539"/>
                  </a:lnTo>
                  <a:cubicBezTo>
                    <a:pt x="4283" y="1652393"/>
                    <a:pt x="0" y="1586792"/>
                    <a:pt x="0" y="1520190"/>
                  </a:cubicBezTo>
                  <a:cubicBezTo>
                    <a:pt x="0" y="1453589"/>
                    <a:pt x="4283" y="1387988"/>
                    <a:pt x="14093" y="1323841"/>
                  </a:cubicBezTo>
                  <a:lnTo>
                    <a:pt x="350147" y="1215637"/>
                  </a:lnTo>
                  <a:cubicBezTo>
                    <a:pt x="374379" y="1107046"/>
                    <a:pt x="417197" y="1003347"/>
                    <a:pt x="478096" y="909381"/>
                  </a:cubicBezTo>
                  <a:lnTo>
                    <a:pt x="316464" y="594228"/>
                  </a:lnTo>
                  <a:cubicBezTo>
                    <a:pt x="395501" y="489023"/>
                    <a:pt x="489023" y="395501"/>
                    <a:pt x="594229" y="316463"/>
                  </a:cubicBezTo>
                  <a:lnTo>
                    <a:pt x="904800" y="475746"/>
                  </a:lnTo>
                  <a:cubicBezTo>
                    <a:pt x="911343" y="470736"/>
                    <a:pt x="918463" y="466639"/>
                    <a:pt x="925641" y="462604"/>
                  </a:cubicBezTo>
                  <a:cubicBezTo>
                    <a:pt x="1018661" y="410311"/>
                    <a:pt x="1115626" y="371603"/>
                    <a:pt x="1215403" y="350873"/>
                  </a:cubicBezTo>
                  <a:lnTo>
                    <a:pt x="1323841" y="14093"/>
                  </a:lnTo>
                  <a:cubicBezTo>
                    <a:pt x="1387988" y="4283"/>
                    <a:pt x="1453589" y="0"/>
                    <a:pt x="152019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8-Point Star 6"/>
            <p:cNvSpPr>
              <a:spLocks noChangeAspect="1"/>
            </p:cNvSpPr>
            <p:nvPr/>
          </p:nvSpPr>
          <p:spPr>
            <a:xfrm rot="19677729" flipH="1">
              <a:off x="3350275" y="2975586"/>
              <a:ext cx="2038390" cy="2038390"/>
            </a:xfrm>
            <a:custGeom>
              <a:avLst/>
              <a:gdLst/>
              <a:ahLst/>
              <a:cxnLst/>
              <a:rect l="l" t="t" r="r" b="b"/>
              <a:pathLst>
                <a:path w="1874520" h="1874520">
                  <a:moveTo>
                    <a:pt x="739496" y="595923"/>
                  </a:moveTo>
                  <a:cubicBezTo>
                    <a:pt x="550981" y="705145"/>
                    <a:pt x="486701" y="946509"/>
                    <a:pt x="595923" y="1135024"/>
                  </a:cubicBezTo>
                  <a:cubicBezTo>
                    <a:pt x="705145" y="1323539"/>
                    <a:pt x="946509" y="1387819"/>
                    <a:pt x="1135024" y="1278597"/>
                  </a:cubicBezTo>
                  <a:cubicBezTo>
                    <a:pt x="1323539" y="1169375"/>
                    <a:pt x="1387819" y="928011"/>
                    <a:pt x="1278597" y="739496"/>
                  </a:cubicBezTo>
                  <a:cubicBezTo>
                    <a:pt x="1169375" y="550981"/>
                    <a:pt x="928011" y="486701"/>
                    <a:pt x="739496" y="595923"/>
                  </a:cubicBezTo>
                  <a:close/>
                  <a:moveTo>
                    <a:pt x="349309" y="212809"/>
                  </a:moveTo>
                  <a:lnTo>
                    <a:pt x="549487" y="318071"/>
                  </a:lnTo>
                  <a:cubicBezTo>
                    <a:pt x="558730" y="311181"/>
                    <a:pt x="568662" y="305287"/>
                    <a:pt x="578782" y="299598"/>
                  </a:cubicBezTo>
                  <a:cubicBezTo>
                    <a:pt x="640907" y="264673"/>
                    <a:pt x="705951" y="239798"/>
                    <a:pt x="772822" y="227822"/>
                  </a:cubicBezTo>
                  <a:lnTo>
                    <a:pt x="842125" y="4804"/>
                  </a:lnTo>
                  <a:lnTo>
                    <a:pt x="937260" y="0"/>
                  </a:lnTo>
                  <a:cubicBezTo>
                    <a:pt x="969377" y="0"/>
                    <a:pt x="1001116" y="1615"/>
                    <a:pt x="1032398" y="4804"/>
                  </a:cubicBezTo>
                  <a:lnTo>
                    <a:pt x="1101417" y="226909"/>
                  </a:lnTo>
                  <a:cubicBezTo>
                    <a:pt x="1180333" y="242653"/>
                    <a:pt x="1255615" y="273607"/>
                    <a:pt x="1322618" y="319342"/>
                  </a:cubicBezTo>
                  <a:lnTo>
                    <a:pt x="1525213" y="212810"/>
                  </a:lnTo>
                  <a:cubicBezTo>
                    <a:pt x="1578197" y="250355"/>
                    <a:pt x="1624168" y="296326"/>
                    <a:pt x="1661713" y="349310"/>
                  </a:cubicBezTo>
                  <a:lnTo>
                    <a:pt x="1556452" y="549486"/>
                  </a:lnTo>
                  <a:cubicBezTo>
                    <a:pt x="1563341" y="558729"/>
                    <a:pt x="1569235" y="568662"/>
                    <a:pt x="1574924" y="578781"/>
                  </a:cubicBezTo>
                  <a:cubicBezTo>
                    <a:pt x="1609849" y="640906"/>
                    <a:pt x="1634724" y="705951"/>
                    <a:pt x="1646701" y="772822"/>
                  </a:cubicBezTo>
                  <a:lnTo>
                    <a:pt x="1869716" y="842124"/>
                  </a:lnTo>
                  <a:lnTo>
                    <a:pt x="1874520" y="937260"/>
                  </a:lnTo>
                  <a:cubicBezTo>
                    <a:pt x="1874520" y="969377"/>
                    <a:pt x="1872905" y="1001117"/>
                    <a:pt x="1869716" y="1032399"/>
                  </a:cubicBezTo>
                  <a:lnTo>
                    <a:pt x="1647613" y="1101417"/>
                  </a:lnTo>
                  <a:cubicBezTo>
                    <a:pt x="1631869" y="1180333"/>
                    <a:pt x="1600915" y="1255615"/>
                    <a:pt x="1555180" y="1322618"/>
                  </a:cubicBezTo>
                  <a:lnTo>
                    <a:pt x="1661712" y="1525211"/>
                  </a:lnTo>
                  <a:cubicBezTo>
                    <a:pt x="1624167" y="1578195"/>
                    <a:pt x="1578196" y="1624166"/>
                    <a:pt x="1525211" y="1661712"/>
                  </a:cubicBezTo>
                  <a:lnTo>
                    <a:pt x="1325036" y="1556451"/>
                  </a:lnTo>
                  <a:cubicBezTo>
                    <a:pt x="1315793" y="1563341"/>
                    <a:pt x="1305860" y="1569235"/>
                    <a:pt x="1295741" y="1574924"/>
                  </a:cubicBezTo>
                  <a:cubicBezTo>
                    <a:pt x="1233616" y="1609849"/>
                    <a:pt x="1168571" y="1634724"/>
                    <a:pt x="1101700" y="1646700"/>
                  </a:cubicBezTo>
                  <a:lnTo>
                    <a:pt x="1032398" y="1869716"/>
                  </a:lnTo>
                  <a:lnTo>
                    <a:pt x="937260" y="1874520"/>
                  </a:lnTo>
                  <a:cubicBezTo>
                    <a:pt x="905144" y="1874520"/>
                    <a:pt x="873405" y="1872905"/>
                    <a:pt x="842124" y="1869716"/>
                  </a:cubicBezTo>
                  <a:lnTo>
                    <a:pt x="773105" y="1647612"/>
                  </a:lnTo>
                  <a:cubicBezTo>
                    <a:pt x="694189" y="1631869"/>
                    <a:pt x="618908" y="1600914"/>
                    <a:pt x="551905" y="1555180"/>
                  </a:cubicBezTo>
                  <a:lnTo>
                    <a:pt x="349310" y="1661713"/>
                  </a:lnTo>
                  <a:cubicBezTo>
                    <a:pt x="296326" y="1624168"/>
                    <a:pt x="250355" y="1578197"/>
                    <a:pt x="212810" y="1525212"/>
                  </a:cubicBezTo>
                  <a:lnTo>
                    <a:pt x="318071" y="1325035"/>
                  </a:lnTo>
                  <a:cubicBezTo>
                    <a:pt x="311181" y="1315792"/>
                    <a:pt x="305287" y="1305860"/>
                    <a:pt x="299598" y="1295740"/>
                  </a:cubicBezTo>
                  <a:cubicBezTo>
                    <a:pt x="264673" y="1233616"/>
                    <a:pt x="239799" y="1168571"/>
                    <a:pt x="227822" y="1101700"/>
                  </a:cubicBezTo>
                  <a:lnTo>
                    <a:pt x="4804" y="1032398"/>
                  </a:lnTo>
                  <a:lnTo>
                    <a:pt x="0" y="937260"/>
                  </a:lnTo>
                  <a:cubicBezTo>
                    <a:pt x="0" y="905144"/>
                    <a:pt x="1616" y="873405"/>
                    <a:pt x="4804" y="842124"/>
                  </a:cubicBezTo>
                  <a:lnTo>
                    <a:pt x="226910" y="773105"/>
                  </a:lnTo>
                  <a:cubicBezTo>
                    <a:pt x="242653" y="694189"/>
                    <a:pt x="273608" y="618908"/>
                    <a:pt x="319342" y="551905"/>
                  </a:cubicBezTo>
                  <a:lnTo>
                    <a:pt x="212809" y="349309"/>
                  </a:lnTo>
                  <a:cubicBezTo>
                    <a:pt x="250354" y="296325"/>
                    <a:pt x="296325" y="250354"/>
                    <a:pt x="349309" y="21280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8-Point Star 18"/>
            <p:cNvSpPr/>
            <p:nvPr/>
          </p:nvSpPr>
          <p:spPr>
            <a:xfrm rot="20632775" flipH="1">
              <a:off x="1447635" y="3997026"/>
              <a:ext cx="2556339" cy="2556339"/>
            </a:xfrm>
            <a:custGeom>
              <a:avLst/>
              <a:gdLst/>
              <a:ahLst/>
              <a:cxnLst/>
              <a:rect l="l" t="t" r="r" b="b"/>
              <a:pathLst>
                <a:path w="3040380" h="3040380">
                  <a:moveTo>
                    <a:pt x="1520190" y="971550"/>
                  </a:moveTo>
                  <a:cubicBezTo>
                    <a:pt x="1217184" y="971550"/>
                    <a:pt x="971550" y="1217184"/>
                    <a:pt x="971550" y="1520190"/>
                  </a:cubicBezTo>
                  <a:cubicBezTo>
                    <a:pt x="971550" y="1823196"/>
                    <a:pt x="1217184" y="2068830"/>
                    <a:pt x="1520190" y="2068830"/>
                  </a:cubicBezTo>
                  <a:cubicBezTo>
                    <a:pt x="1823196" y="2068830"/>
                    <a:pt x="2068830" y="1823196"/>
                    <a:pt x="2068830" y="1520190"/>
                  </a:cubicBezTo>
                  <a:cubicBezTo>
                    <a:pt x="2068830" y="1217184"/>
                    <a:pt x="1823196" y="971550"/>
                    <a:pt x="1520190" y="971550"/>
                  </a:cubicBezTo>
                  <a:close/>
                  <a:moveTo>
                    <a:pt x="1520190" y="0"/>
                  </a:moveTo>
                  <a:cubicBezTo>
                    <a:pt x="1586792" y="0"/>
                    <a:pt x="1652393" y="4283"/>
                    <a:pt x="1716539" y="14094"/>
                  </a:cubicBezTo>
                  <a:lnTo>
                    <a:pt x="1824743" y="350145"/>
                  </a:lnTo>
                  <a:cubicBezTo>
                    <a:pt x="1933334" y="374378"/>
                    <a:pt x="2037036" y="417195"/>
                    <a:pt x="2131002" y="478094"/>
                  </a:cubicBezTo>
                  <a:lnTo>
                    <a:pt x="2446152" y="316463"/>
                  </a:lnTo>
                  <a:cubicBezTo>
                    <a:pt x="2551357" y="395501"/>
                    <a:pt x="2644879" y="489023"/>
                    <a:pt x="2723917" y="594229"/>
                  </a:cubicBezTo>
                  <a:lnTo>
                    <a:pt x="2564636" y="904796"/>
                  </a:lnTo>
                  <a:cubicBezTo>
                    <a:pt x="2569646" y="911341"/>
                    <a:pt x="2573744" y="918462"/>
                    <a:pt x="2577779" y="925640"/>
                  </a:cubicBezTo>
                  <a:cubicBezTo>
                    <a:pt x="2630072" y="1018660"/>
                    <a:pt x="2668781" y="1115626"/>
                    <a:pt x="2689512" y="1215405"/>
                  </a:cubicBezTo>
                  <a:lnTo>
                    <a:pt x="3026287" y="1323842"/>
                  </a:lnTo>
                  <a:cubicBezTo>
                    <a:pt x="3036097" y="1387988"/>
                    <a:pt x="3040380" y="1453589"/>
                    <a:pt x="3040380" y="1520190"/>
                  </a:cubicBezTo>
                  <a:cubicBezTo>
                    <a:pt x="3040380" y="1586792"/>
                    <a:pt x="3036097" y="1652393"/>
                    <a:pt x="3026287" y="1716539"/>
                  </a:cubicBezTo>
                  <a:lnTo>
                    <a:pt x="2690239" y="1824742"/>
                  </a:lnTo>
                  <a:cubicBezTo>
                    <a:pt x="2666005" y="1933335"/>
                    <a:pt x="2623188" y="2037037"/>
                    <a:pt x="2562287" y="2131005"/>
                  </a:cubicBezTo>
                  <a:lnTo>
                    <a:pt x="2723917" y="2446152"/>
                  </a:lnTo>
                  <a:cubicBezTo>
                    <a:pt x="2644879" y="2551357"/>
                    <a:pt x="2551357" y="2644879"/>
                    <a:pt x="2446151" y="2723917"/>
                  </a:cubicBezTo>
                  <a:lnTo>
                    <a:pt x="2135585" y="2564637"/>
                  </a:lnTo>
                  <a:cubicBezTo>
                    <a:pt x="2129042" y="2569647"/>
                    <a:pt x="2121921" y="2573744"/>
                    <a:pt x="2114744" y="2577779"/>
                  </a:cubicBezTo>
                  <a:cubicBezTo>
                    <a:pt x="2021723" y="2630072"/>
                    <a:pt x="1924755" y="2668781"/>
                    <a:pt x="1824976" y="2689511"/>
                  </a:cubicBezTo>
                  <a:lnTo>
                    <a:pt x="1716539" y="3026287"/>
                  </a:lnTo>
                  <a:cubicBezTo>
                    <a:pt x="1652393" y="3036097"/>
                    <a:pt x="1586792" y="3040380"/>
                    <a:pt x="1520190" y="3040380"/>
                  </a:cubicBezTo>
                  <a:cubicBezTo>
                    <a:pt x="1453589" y="3040380"/>
                    <a:pt x="1387987" y="3036097"/>
                    <a:pt x="1323841" y="3026287"/>
                  </a:cubicBezTo>
                  <a:lnTo>
                    <a:pt x="1215638" y="2690237"/>
                  </a:lnTo>
                  <a:cubicBezTo>
                    <a:pt x="1107045" y="2666005"/>
                    <a:pt x="1003344" y="2623186"/>
                    <a:pt x="909378" y="2562286"/>
                  </a:cubicBezTo>
                  <a:lnTo>
                    <a:pt x="594229" y="2723917"/>
                  </a:lnTo>
                  <a:cubicBezTo>
                    <a:pt x="489023" y="2644879"/>
                    <a:pt x="395501" y="2551357"/>
                    <a:pt x="316463" y="2446152"/>
                  </a:cubicBezTo>
                  <a:lnTo>
                    <a:pt x="475745" y="2135582"/>
                  </a:lnTo>
                  <a:cubicBezTo>
                    <a:pt x="470736" y="2129039"/>
                    <a:pt x="466639" y="2121919"/>
                    <a:pt x="462604" y="2114742"/>
                  </a:cubicBezTo>
                  <a:cubicBezTo>
                    <a:pt x="410311" y="2021723"/>
                    <a:pt x="371603" y="1924756"/>
                    <a:pt x="350872" y="1824977"/>
                  </a:cubicBezTo>
                  <a:lnTo>
                    <a:pt x="14094" y="1716539"/>
                  </a:lnTo>
                  <a:cubicBezTo>
                    <a:pt x="4283" y="1652393"/>
                    <a:pt x="0" y="1586792"/>
                    <a:pt x="0" y="1520190"/>
                  </a:cubicBezTo>
                  <a:cubicBezTo>
                    <a:pt x="0" y="1453589"/>
                    <a:pt x="4283" y="1387988"/>
                    <a:pt x="14093" y="1323841"/>
                  </a:cubicBezTo>
                  <a:lnTo>
                    <a:pt x="350147" y="1215637"/>
                  </a:lnTo>
                  <a:cubicBezTo>
                    <a:pt x="374379" y="1107046"/>
                    <a:pt x="417197" y="1003347"/>
                    <a:pt x="478096" y="909381"/>
                  </a:cubicBezTo>
                  <a:lnTo>
                    <a:pt x="316464" y="594228"/>
                  </a:lnTo>
                  <a:cubicBezTo>
                    <a:pt x="395501" y="489023"/>
                    <a:pt x="489023" y="395501"/>
                    <a:pt x="594229" y="316463"/>
                  </a:cubicBezTo>
                  <a:lnTo>
                    <a:pt x="904800" y="475746"/>
                  </a:lnTo>
                  <a:cubicBezTo>
                    <a:pt x="911343" y="470736"/>
                    <a:pt x="918463" y="466639"/>
                    <a:pt x="925641" y="462604"/>
                  </a:cubicBezTo>
                  <a:cubicBezTo>
                    <a:pt x="1018661" y="410311"/>
                    <a:pt x="1115626" y="371603"/>
                    <a:pt x="1215403" y="350873"/>
                  </a:cubicBezTo>
                  <a:lnTo>
                    <a:pt x="1323841" y="14093"/>
                  </a:lnTo>
                  <a:cubicBezTo>
                    <a:pt x="1387988" y="4283"/>
                    <a:pt x="1453589" y="0"/>
                    <a:pt x="152019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652579" y="3490937"/>
            <a:ext cx="474552" cy="415842"/>
            <a:chOff x="3965973" y="2819400"/>
            <a:chExt cx="417399" cy="365760"/>
          </a:xfrm>
        </p:grpSpPr>
        <p:sp>
          <p:nvSpPr>
            <p:cNvPr id="36" name="Rounded Rectangle 54"/>
            <p:cNvSpPr/>
            <p:nvPr/>
          </p:nvSpPr>
          <p:spPr>
            <a:xfrm>
              <a:off x="3965973" y="2819400"/>
              <a:ext cx="417399" cy="365760"/>
            </a:xfrm>
            <a:custGeom>
              <a:avLst/>
              <a:gdLst/>
              <a:ahLst/>
              <a:cxnLst/>
              <a:rect l="l" t="t" r="r" b="b"/>
              <a:pathLst>
                <a:path w="417399" h="365760">
                  <a:moveTo>
                    <a:pt x="2815" y="0"/>
                  </a:moveTo>
                  <a:lnTo>
                    <a:pt x="14068" y="0"/>
                  </a:lnTo>
                  <a:cubicBezTo>
                    <a:pt x="15622" y="0"/>
                    <a:pt x="16882" y="1260"/>
                    <a:pt x="16882" y="2814"/>
                  </a:cubicBezTo>
                  <a:lnTo>
                    <a:pt x="16882" y="348879"/>
                  </a:lnTo>
                  <a:lnTo>
                    <a:pt x="414585" y="348879"/>
                  </a:lnTo>
                  <a:cubicBezTo>
                    <a:pt x="416139" y="348879"/>
                    <a:pt x="417399" y="350139"/>
                    <a:pt x="417399" y="351693"/>
                  </a:cubicBezTo>
                  <a:lnTo>
                    <a:pt x="417399" y="362946"/>
                  </a:lnTo>
                  <a:cubicBezTo>
                    <a:pt x="417399" y="364500"/>
                    <a:pt x="416139" y="365760"/>
                    <a:pt x="414585" y="365760"/>
                  </a:cubicBezTo>
                  <a:lnTo>
                    <a:pt x="14069" y="365760"/>
                  </a:lnTo>
                  <a:cubicBezTo>
                    <a:pt x="14068" y="365760"/>
                    <a:pt x="14068" y="365760"/>
                    <a:pt x="14068" y="365760"/>
                  </a:cubicBezTo>
                  <a:lnTo>
                    <a:pt x="2815" y="365760"/>
                  </a:lnTo>
                  <a:lnTo>
                    <a:pt x="2815" y="365760"/>
                  </a:lnTo>
                  <a:lnTo>
                    <a:pt x="2815" y="365760"/>
                  </a:lnTo>
                  <a:lnTo>
                    <a:pt x="1408" y="364353"/>
                  </a:lnTo>
                  <a:cubicBezTo>
                    <a:pt x="316" y="364426"/>
                    <a:pt x="1" y="363723"/>
                    <a:pt x="1" y="362946"/>
                  </a:cubicBezTo>
                  <a:lnTo>
                    <a:pt x="1" y="362946"/>
                  </a:lnTo>
                  <a:cubicBezTo>
                    <a:pt x="0" y="362946"/>
                    <a:pt x="0" y="362946"/>
                    <a:pt x="0" y="362946"/>
                  </a:cubicBezTo>
                  <a:lnTo>
                    <a:pt x="0" y="351693"/>
                  </a:lnTo>
                  <a:lnTo>
                    <a:pt x="1" y="351692"/>
                  </a:lnTo>
                  <a:lnTo>
                    <a:pt x="1" y="2814"/>
                  </a:lnTo>
                  <a:cubicBezTo>
                    <a:pt x="1" y="1260"/>
                    <a:pt x="1261" y="0"/>
                    <a:pt x="28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024647" y="2909468"/>
              <a:ext cx="42203" cy="22645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113113" y="3036763"/>
              <a:ext cx="42203" cy="9916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201579" y="2839129"/>
              <a:ext cx="42203" cy="29679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290045" y="2937603"/>
              <a:ext cx="42203" cy="1983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Group 40"/>
          <p:cNvGrpSpPr>
            <a:grpSpLocks noChangeAspect="1"/>
          </p:cNvGrpSpPr>
          <p:nvPr/>
        </p:nvGrpSpPr>
        <p:grpSpPr>
          <a:xfrm>
            <a:off x="5957263" y="1782350"/>
            <a:ext cx="273327" cy="729239"/>
            <a:chOff x="919272" y="1431291"/>
            <a:chExt cx="1882223" cy="5021821"/>
          </a:xfrm>
        </p:grpSpPr>
        <p:sp>
          <p:nvSpPr>
            <p:cNvPr id="42" name="Freeform 686"/>
            <p:cNvSpPr>
              <a:spLocks/>
            </p:cNvSpPr>
            <p:nvPr/>
          </p:nvSpPr>
          <p:spPr bwMode="auto">
            <a:xfrm>
              <a:off x="919272" y="2978150"/>
              <a:ext cx="1882223" cy="3364715"/>
            </a:xfrm>
            <a:custGeom>
              <a:avLst/>
              <a:gdLst/>
              <a:ahLst/>
              <a:cxnLst/>
              <a:rect l="l" t="t" r="r" b="b"/>
              <a:pathLst>
                <a:path w="1882223" h="3364715">
                  <a:moveTo>
                    <a:pt x="283320" y="537210"/>
                  </a:moveTo>
                  <a:lnTo>
                    <a:pt x="205948" y="811530"/>
                  </a:lnTo>
                  <a:lnTo>
                    <a:pt x="297388" y="1050290"/>
                  </a:lnTo>
                  <a:close/>
                  <a:moveTo>
                    <a:pt x="1586201" y="476848"/>
                  </a:moveTo>
                  <a:lnTo>
                    <a:pt x="1595636" y="990034"/>
                  </a:lnTo>
                  <a:lnTo>
                    <a:pt x="1676050" y="747339"/>
                  </a:lnTo>
                  <a:close/>
                  <a:moveTo>
                    <a:pt x="1670607" y="36"/>
                  </a:moveTo>
                  <a:cubicBezTo>
                    <a:pt x="1706632" y="-1112"/>
                    <a:pt x="1732835" y="25135"/>
                    <a:pt x="1763068" y="84759"/>
                  </a:cubicBezTo>
                  <a:cubicBezTo>
                    <a:pt x="1823534" y="204007"/>
                    <a:pt x="1886295" y="702882"/>
                    <a:pt x="1882016" y="795169"/>
                  </a:cubicBezTo>
                  <a:cubicBezTo>
                    <a:pt x="1877738" y="887456"/>
                    <a:pt x="1797866" y="1286047"/>
                    <a:pt x="1737400" y="1369999"/>
                  </a:cubicBezTo>
                  <a:cubicBezTo>
                    <a:pt x="1705939" y="1413680"/>
                    <a:pt x="1679999" y="1423825"/>
                    <a:pt x="1645969" y="1406900"/>
                  </a:cubicBezTo>
                  <a:lnTo>
                    <a:pt x="1685801" y="1741962"/>
                  </a:lnTo>
                  <a:lnTo>
                    <a:pt x="1679462" y="1744075"/>
                  </a:lnTo>
                  <a:lnTo>
                    <a:pt x="1656220" y="1748301"/>
                  </a:lnTo>
                  <a:lnTo>
                    <a:pt x="1624525" y="1754640"/>
                  </a:lnTo>
                  <a:lnTo>
                    <a:pt x="1586492" y="1763092"/>
                  </a:lnTo>
                  <a:lnTo>
                    <a:pt x="1540007" y="1773656"/>
                  </a:lnTo>
                  <a:lnTo>
                    <a:pt x="1529281" y="1775119"/>
                  </a:lnTo>
                  <a:lnTo>
                    <a:pt x="1533669" y="1830706"/>
                  </a:lnTo>
                  <a:lnTo>
                    <a:pt x="1537895" y="1919450"/>
                  </a:lnTo>
                  <a:lnTo>
                    <a:pt x="1544234" y="2012421"/>
                  </a:lnTo>
                  <a:lnTo>
                    <a:pt x="1550572" y="2206813"/>
                  </a:lnTo>
                  <a:lnTo>
                    <a:pt x="1552685" y="2369511"/>
                  </a:lnTo>
                  <a:lnTo>
                    <a:pt x="1556911" y="2521644"/>
                  </a:lnTo>
                  <a:lnTo>
                    <a:pt x="1556911" y="2665326"/>
                  </a:lnTo>
                  <a:lnTo>
                    <a:pt x="1561137" y="2794216"/>
                  </a:lnTo>
                  <a:lnTo>
                    <a:pt x="1563250" y="2906203"/>
                  </a:lnTo>
                  <a:lnTo>
                    <a:pt x="1563250" y="3081579"/>
                  </a:lnTo>
                  <a:lnTo>
                    <a:pt x="1566077" y="3119744"/>
                  </a:lnTo>
                  <a:lnTo>
                    <a:pt x="1499860" y="3125952"/>
                  </a:lnTo>
                  <a:lnTo>
                    <a:pt x="1438584" y="3142856"/>
                  </a:lnTo>
                  <a:lnTo>
                    <a:pt x="1385760" y="3163986"/>
                  </a:lnTo>
                  <a:lnTo>
                    <a:pt x="1341388" y="3193567"/>
                  </a:lnTo>
                  <a:lnTo>
                    <a:pt x="1305468" y="3225262"/>
                  </a:lnTo>
                  <a:lnTo>
                    <a:pt x="1275886" y="3259069"/>
                  </a:lnTo>
                  <a:lnTo>
                    <a:pt x="1254756" y="3290763"/>
                  </a:lnTo>
                  <a:lnTo>
                    <a:pt x="1237853" y="3320345"/>
                  </a:lnTo>
                  <a:lnTo>
                    <a:pt x="1227288" y="3341475"/>
                  </a:lnTo>
                  <a:lnTo>
                    <a:pt x="1220949" y="3358378"/>
                  </a:lnTo>
                  <a:lnTo>
                    <a:pt x="1218837" y="3364715"/>
                  </a:lnTo>
                  <a:lnTo>
                    <a:pt x="1214611" y="3356264"/>
                  </a:lnTo>
                  <a:lnTo>
                    <a:pt x="1206159" y="3333022"/>
                  </a:lnTo>
                  <a:lnTo>
                    <a:pt x="1195595" y="3297101"/>
                  </a:lnTo>
                  <a:lnTo>
                    <a:pt x="1180804" y="3248503"/>
                  </a:lnTo>
                  <a:lnTo>
                    <a:pt x="1166013" y="3191453"/>
                  </a:lnTo>
                  <a:lnTo>
                    <a:pt x="1153335" y="3125952"/>
                  </a:lnTo>
                  <a:lnTo>
                    <a:pt x="1140657" y="3054111"/>
                  </a:lnTo>
                  <a:lnTo>
                    <a:pt x="1132206" y="2967479"/>
                  </a:lnTo>
                  <a:lnTo>
                    <a:pt x="1121641" y="2874509"/>
                  </a:lnTo>
                  <a:lnTo>
                    <a:pt x="1115302" y="2777313"/>
                  </a:lnTo>
                  <a:lnTo>
                    <a:pt x="1102624" y="2576581"/>
                  </a:lnTo>
                  <a:lnTo>
                    <a:pt x="1098398" y="2483611"/>
                  </a:lnTo>
                  <a:lnTo>
                    <a:pt x="1092059" y="2392754"/>
                  </a:lnTo>
                  <a:lnTo>
                    <a:pt x="1092059" y="2316687"/>
                  </a:lnTo>
                  <a:lnTo>
                    <a:pt x="1089946" y="2246959"/>
                  </a:lnTo>
                  <a:lnTo>
                    <a:pt x="1085720" y="2196248"/>
                  </a:lnTo>
                  <a:lnTo>
                    <a:pt x="1085720" y="2147650"/>
                  </a:lnTo>
                  <a:lnTo>
                    <a:pt x="980072" y="2158215"/>
                  </a:lnTo>
                  <a:lnTo>
                    <a:pt x="980072" y="2308235"/>
                  </a:lnTo>
                  <a:lnTo>
                    <a:pt x="975846" y="2384302"/>
                  </a:lnTo>
                  <a:lnTo>
                    <a:pt x="975846" y="2549113"/>
                  </a:lnTo>
                  <a:lnTo>
                    <a:pt x="973733" y="2635744"/>
                  </a:lnTo>
                  <a:lnTo>
                    <a:pt x="973733" y="2720263"/>
                  </a:lnTo>
                  <a:lnTo>
                    <a:pt x="969507" y="2796329"/>
                  </a:lnTo>
                  <a:lnTo>
                    <a:pt x="969507" y="2868170"/>
                  </a:lnTo>
                  <a:lnTo>
                    <a:pt x="967394" y="2929446"/>
                  </a:lnTo>
                  <a:lnTo>
                    <a:pt x="961056" y="3016077"/>
                  </a:lnTo>
                  <a:lnTo>
                    <a:pt x="954717" y="3094257"/>
                  </a:lnTo>
                  <a:lnTo>
                    <a:pt x="948378" y="3157646"/>
                  </a:lnTo>
                  <a:lnTo>
                    <a:pt x="937813" y="3212583"/>
                  </a:lnTo>
                  <a:lnTo>
                    <a:pt x="933539" y="3236802"/>
                  </a:lnTo>
                  <a:lnTo>
                    <a:pt x="923022" y="3218924"/>
                  </a:lnTo>
                  <a:lnTo>
                    <a:pt x="893441" y="3187229"/>
                  </a:lnTo>
                  <a:lnTo>
                    <a:pt x="857520" y="3155535"/>
                  </a:lnTo>
                  <a:lnTo>
                    <a:pt x="815261" y="3132292"/>
                  </a:lnTo>
                  <a:lnTo>
                    <a:pt x="760324" y="3115388"/>
                  </a:lnTo>
                  <a:lnTo>
                    <a:pt x="699048" y="3109049"/>
                  </a:lnTo>
                  <a:lnTo>
                    <a:pt x="631433" y="3115388"/>
                  </a:lnTo>
                  <a:lnTo>
                    <a:pt x="576496" y="3132292"/>
                  </a:lnTo>
                  <a:lnTo>
                    <a:pt x="532124" y="3155535"/>
                  </a:lnTo>
                  <a:lnTo>
                    <a:pt x="509897" y="3174057"/>
                  </a:lnTo>
                  <a:lnTo>
                    <a:pt x="508881" y="3161872"/>
                  </a:lnTo>
                  <a:lnTo>
                    <a:pt x="502543" y="3094257"/>
                  </a:lnTo>
                  <a:lnTo>
                    <a:pt x="496204" y="3009739"/>
                  </a:lnTo>
                  <a:lnTo>
                    <a:pt x="489865" y="2906203"/>
                  </a:lnTo>
                  <a:lnTo>
                    <a:pt x="487752" y="2789991"/>
                  </a:lnTo>
                  <a:lnTo>
                    <a:pt x="481413" y="2656874"/>
                  </a:lnTo>
                  <a:lnTo>
                    <a:pt x="477187" y="2515306"/>
                  </a:lnTo>
                  <a:lnTo>
                    <a:pt x="470848" y="2356833"/>
                  </a:lnTo>
                  <a:lnTo>
                    <a:pt x="470848" y="2014534"/>
                  </a:lnTo>
                  <a:lnTo>
                    <a:pt x="472557" y="1865839"/>
                  </a:lnTo>
                  <a:lnTo>
                    <a:pt x="432814" y="1864514"/>
                  </a:lnTo>
                  <a:lnTo>
                    <a:pt x="373651" y="1853949"/>
                  </a:lnTo>
                  <a:lnTo>
                    <a:pt x="325052" y="1837046"/>
                  </a:lnTo>
                  <a:lnTo>
                    <a:pt x="325052" y="1828594"/>
                  </a:lnTo>
                  <a:lnTo>
                    <a:pt x="322940" y="1794786"/>
                  </a:lnTo>
                  <a:lnTo>
                    <a:pt x="322940" y="1744075"/>
                  </a:lnTo>
                  <a:lnTo>
                    <a:pt x="318714" y="1678573"/>
                  </a:lnTo>
                  <a:lnTo>
                    <a:pt x="316601" y="1602507"/>
                  </a:lnTo>
                  <a:lnTo>
                    <a:pt x="310262" y="1511649"/>
                  </a:lnTo>
                  <a:lnTo>
                    <a:pt x="306036" y="1414453"/>
                  </a:lnTo>
                  <a:lnTo>
                    <a:pt x="305982" y="1411824"/>
                  </a:lnTo>
                  <a:cubicBezTo>
                    <a:pt x="230181" y="1482693"/>
                    <a:pt x="194342" y="1497021"/>
                    <a:pt x="144823" y="1428269"/>
                  </a:cubicBezTo>
                  <a:cubicBezTo>
                    <a:pt x="84357" y="1344317"/>
                    <a:pt x="4485" y="945726"/>
                    <a:pt x="207" y="853439"/>
                  </a:cubicBezTo>
                  <a:cubicBezTo>
                    <a:pt x="-4072" y="761152"/>
                    <a:pt x="58689" y="262277"/>
                    <a:pt x="119155" y="143029"/>
                  </a:cubicBezTo>
                  <a:cubicBezTo>
                    <a:pt x="170836" y="41106"/>
                    <a:pt x="210741" y="36716"/>
                    <a:pt x="307919" y="100190"/>
                  </a:cubicBezTo>
                  <a:lnTo>
                    <a:pt x="316601" y="100190"/>
                  </a:lnTo>
                  <a:lnTo>
                    <a:pt x="344069" y="104416"/>
                  </a:lnTo>
                  <a:lnTo>
                    <a:pt x="390554" y="106529"/>
                  </a:lnTo>
                  <a:lnTo>
                    <a:pt x="441265" y="112868"/>
                  </a:lnTo>
                  <a:lnTo>
                    <a:pt x="551139" y="119207"/>
                  </a:lnTo>
                  <a:lnTo>
                    <a:pt x="603963" y="119207"/>
                  </a:lnTo>
                  <a:lnTo>
                    <a:pt x="741306" y="119207"/>
                  </a:lnTo>
                  <a:lnTo>
                    <a:pt x="831475" y="117158"/>
                  </a:lnTo>
                  <a:lnTo>
                    <a:pt x="990634" y="290600"/>
                  </a:lnTo>
                  <a:lnTo>
                    <a:pt x="990634" y="307503"/>
                  </a:lnTo>
                  <a:lnTo>
                    <a:pt x="992747" y="356101"/>
                  </a:lnTo>
                  <a:lnTo>
                    <a:pt x="996973" y="421603"/>
                  </a:lnTo>
                  <a:lnTo>
                    <a:pt x="996973" y="495557"/>
                  </a:lnTo>
                  <a:lnTo>
                    <a:pt x="999086" y="577963"/>
                  </a:lnTo>
                  <a:lnTo>
                    <a:pt x="999086" y="770242"/>
                  </a:lnTo>
                  <a:lnTo>
                    <a:pt x="1003312" y="869551"/>
                  </a:lnTo>
                  <a:lnTo>
                    <a:pt x="999086" y="968861"/>
                  </a:lnTo>
                  <a:lnTo>
                    <a:pt x="999086" y="1066057"/>
                  </a:lnTo>
                  <a:lnTo>
                    <a:pt x="996973" y="1156914"/>
                  </a:lnTo>
                  <a:lnTo>
                    <a:pt x="990634" y="1241433"/>
                  </a:lnTo>
                  <a:lnTo>
                    <a:pt x="1127976" y="1395679"/>
                  </a:lnTo>
                  <a:lnTo>
                    <a:pt x="1256867" y="1230868"/>
                  </a:lnTo>
                  <a:lnTo>
                    <a:pt x="1256867" y="1222416"/>
                  </a:lnTo>
                  <a:lnTo>
                    <a:pt x="1254754" y="1192835"/>
                  </a:lnTo>
                  <a:lnTo>
                    <a:pt x="1248415" y="1150575"/>
                  </a:lnTo>
                  <a:lnTo>
                    <a:pt x="1242076" y="1089300"/>
                  </a:lnTo>
                  <a:lnTo>
                    <a:pt x="1227286" y="1017459"/>
                  </a:lnTo>
                  <a:lnTo>
                    <a:pt x="1218834" y="937166"/>
                  </a:lnTo>
                  <a:lnTo>
                    <a:pt x="1201930" y="850535"/>
                  </a:lnTo>
                  <a:lnTo>
                    <a:pt x="1187139" y="753338"/>
                  </a:lnTo>
                  <a:lnTo>
                    <a:pt x="1166010" y="654029"/>
                  </a:lnTo>
                  <a:lnTo>
                    <a:pt x="1121638" y="453298"/>
                  </a:lnTo>
                  <a:lnTo>
                    <a:pt x="1096282" y="353988"/>
                  </a:lnTo>
                  <a:lnTo>
                    <a:pt x="1075109" y="284419"/>
                  </a:lnTo>
                  <a:lnTo>
                    <a:pt x="1077266" y="284261"/>
                  </a:lnTo>
                  <a:lnTo>
                    <a:pt x="1139570" y="101504"/>
                  </a:lnTo>
                  <a:lnTo>
                    <a:pt x="1189255" y="98077"/>
                  </a:lnTo>
                  <a:lnTo>
                    <a:pt x="1316033" y="85399"/>
                  </a:lnTo>
                  <a:lnTo>
                    <a:pt x="1566600" y="46694"/>
                  </a:lnTo>
                  <a:cubicBezTo>
                    <a:pt x="1610778" y="17300"/>
                    <a:pt x="1643478" y="900"/>
                    <a:pt x="1670607" y="36"/>
                  </a:cubicBezTo>
                  <a:close/>
                </a:path>
              </a:pathLst>
            </a:cu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682"/>
            <p:cNvSpPr>
              <a:spLocks/>
            </p:cNvSpPr>
            <p:nvPr/>
          </p:nvSpPr>
          <p:spPr bwMode="auto">
            <a:xfrm>
              <a:off x="971747" y="1431291"/>
              <a:ext cx="1610070" cy="1559365"/>
            </a:xfrm>
            <a:custGeom>
              <a:avLst/>
              <a:gdLst/>
              <a:ahLst/>
              <a:cxnLst/>
              <a:rect l="l" t="t" r="r" b="b"/>
              <a:pathLst>
                <a:path w="1610077" h="1559366">
                  <a:moveTo>
                    <a:pt x="1371793" y="409701"/>
                  </a:moveTo>
                  <a:lnTo>
                    <a:pt x="1364975" y="435271"/>
                  </a:lnTo>
                  <a:lnTo>
                    <a:pt x="1337506" y="490208"/>
                  </a:lnTo>
                  <a:lnTo>
                    <a:pt x="1297360" y="536693"/>
                  </a:lnTo>
                  <a:lnTo>
                    <a:pt x="1252987" y="570500"/>
                  </a:lnTo>
                  <a:lnTo>
                    <a:pt x="1198050" y="604308"/>
                  </a:lnTo>
                  <a:lnTo>
                    <a:pt x="1141000" y="625437"/>
                  </a:lnTo>
                  <a:lnTo>
                    <a:pt x="1075498" y="642341"/>
                  </a:lnTo>
                  <a:lnTo>
                    <a:pt x="1007884" y="652906"/>
                  </a:lnTo>
                  <a:lnTo>
                    <a:pt x="940269" y="659245"/>
                  </a:lnTo>
                  <a:lnTo>
                    <a:pt x="870541" y="661358"/>
                  </a:lnTo>
                  <a:lnTo>
                    <a:pt x="800813" y="661358"/>
                  </a:lnTo>
                  <a:lnTo>
                    <a:pt x="733198" y="655019"/>
                  </a:lnTo>
                  <a:lnTo>
                    <a:pt x="669809" y="652906"/>
                  </a:lnTo>
                  <a:lnTo>
                    <a:pt x="610647" y="642341"/>
                  </a:lnTo>
                  <a:lnTo>
                    <a:pt x="557822" y="636002"/>
                  </a:lnTo>
                  <a:lnTo>
                    <a:pt x="511337" y="625437"/>
                  </a:lnTo>
                  <a:lnTo>
                    <a:pt x="473304" y="619098"/>
                  </a:lnTo>
                  <a:lnTo>
                    <a:pt x="443722" y="612759"/>
                  </a:lnTo>
                  <a:lnTo>
                    <a:pt x="424706" y="606421"/>
                  </a:lnTo>
                  <a:lnTo>
                    <a:pt x="418367" y="606421"/>
                  </a:lnTo>
                  <a:lnTo>
                    <a:pt x="441609" y="709956"/>
                  </a:lnTo>
                  <a:lnTo>
                    <a:pt x="450061" y="805039"/>
                  </a:lnTo>
                  <a:lnTo>
                    <a:pt x="450061" y="887445"/>
                  </a:lnTo>
                  <a:lnTo>
                    <a:pt x="441609" y="965624"/>
                  </a:lnTo>
                  <a:lnTo>
                    <a:pt x="424706" y="1029013"/>
                  </a:lnTo>
                  <a:lnTo>
                    <a:pt x="401463" y="1088176"/>
                  </a:lnTo>
                  <a:lnTo>
                    <a:pt x="376108" y="1138887"/>
                  </a:lnTo>
                  <a:lnTo>
                    <a:pt x="344413" y="1179034"/>
                  </a:lnTo>
                  <a:lnTo>
                    <a:pt x="316557" y="1210604"/>
                  </a:lnTo>
                  <a:lnTo>
                    <a:pt x="388444" y="1276816"/>
                  </a:lnTo>
                  <a:lnTo>
                    <a:pt x="481415" y="1344431"/>
                  </a:lnTo>
                  <a:lnTo>
                    <a:pt x="584950" y="1397255"/>
                  </a:lnTo>
                  <a:lnTo>
                    <a:pt x="684259" y="1431063"/>
                  </a:lnTo>
                  <a:lnTo>
                    <a:pt x="787795" y="1454305"/>
                  </a:lnTo>
                  <a:lnTo>
                    <a:pt x="884991" y="1460644"/>
                  </a:lnTo>
                  <a:lnTo>
                    <a:pt x="984300" y="1458531"/>
                  </a:lnTo>
                  <a:lnTo>
                    <a:pt x="1077271" y="1441628"/>
                  </a:lnTo>
                  <a:lnTo>
                    <a:pt x="1166015" y="1412046"/>
                  </a:lnTo>
                  <a:lnTo>
                    <a:pt x="1246308" y="1374013"/>
                  </a:lnTo>
                  <a:lnTo>
                    <a:pt x="1320262" y="1321189"/>
                  </a:lnTo>
                  <a:lnTo>
                    <a:pt x="1387876" y="1257800"/>
                  </a:lnTo>
                  <a:lnTo>
                    <a:pt x="1442814" y="1183846"/>
                  </a:lnTo>
                  <a:lnTo>
                    <a:pt x="1485073" y="1099328"/>
                  </a:lnTo>
                  <a:lnTo>
                    <a:pt x="1510428" y="1021148"/>
                  </a:lnTo>
                  <a:lnTo>
                    <a:pt x="1523106" y="940855"/>
                  </a:lnTo>
                  <a:lnTo>
                    <a:pt x="1523106" y="854224"/>
                  </a:lnTo>
                  <a:lnTo>
                    <a:pt x="1512541" y="763366"/>
                  </a:lnTo>
                  <a:lnTo>
                    <a:pt x="1493525" y="670396"/>
                  </a:lnTo>
                  <a:lnTo>
                    <a:pt x="1463943" y="579539"/>
                  </a:lnTo>
                  <a:lnTo>
                    <a:pt x="1423797" y="492907"/>
                  </a:lnTo>
                  <a:close/>
                  <a:moveTo>
                    <a:pt x="781796" y="0"/>
                  </a:moveTo>
                  <a:lnTo>
                    <a:pt x="781796" y="0"/>
                  </a:lnTo>
                  <a:lnTo>
                    <a:pt x="781797" y="0"/>
                  </a:lnTo>
                  <a:lnTo>
                    <a:pt x="885332" y="10565"/>
                  </a:lnTo>
                  <a:lnTo>
                    <a:pt x="930841" y="19667"/>
                  </a:lnTo>
                  <a:lnTo>
                    <a:pt x="990979" y="31694"/>
                  </a:lnTo>
                  <a:lnTo>
                    <a:pt x="1019193" y="42205"/>
                  </a:lnTo>
                  <a:lnTo>
                    <a:pt x="1098741" y="71841"/>
                  </a:lnTo>
                  <a:lnTo>
                    <a:pt x="1179034" y="109874"/>
                  </a:lnTo>
                  <a:lnTo>
                    <a:pt x="1242423" y="152133"/>
                  </a:lnTo>
                  <a:lnTo>
                    <a:pt x="1261536" y="167571"/>
                  </a:lnTo>
                  <a:lnTo>
                    <a:pt x="1276229" y="177489"/>
                  </a:lnTo>
                  <a:lnTo>
                    <a:pt x="1294520" y="194212"/>
                  </a:lnTo>
                  <a:lnTo>
                    <a:pt x="1297360" y="196506"/>
                  </a:lnTo>
                  <a:lnTo>
                    <a:pt x="1300891" y="200037"/>
                  </a:lnTo>
                  <a:lnTo>
                    <a:pt x="1350183" y="245104"/>
                  </a:lnTo>
                  <a:lnTo>
                    <a:pt x="1417798" y="325396"/>
                  </a:lnTo>
                  <a:lnTo>
                    <a:pt x="1472735" y="409915"/>
                  </a:lnTo>
                  <a:lnTo>
                    <a:pt x="1521333" y="502885"/>
                  </a:lnTo>
                  <a:lnTo>
                    <a:pt x="1559366" y="597968"/>
                  </a:lnTo>
                  <a:lnTo>
                    <a:pt x="1584722" y="695165"/>
                  </a:lnTo>
                  <a:lnTo>
                    <a:pt x="1603738" y="790248"/>
                  </a:lnTo>
                  <a:lnTo>
                    <a:pt x="1610077" y="885331"/>
                  </a:lnTo>
                  <a:lnTo>
                    <a:pt x="1607964" y="978302"/>
                  </a:lnTo>
                  <a:lnTo>
                    <a:pt x="1591061" y="1064933"/>
                  </a:lnTo>
                  <a:lnTo>
                    <a:pt x="1565705" y="1145226"/>
                  </a:lnTo>
                  <a:lnTo>
                    <a:pt x="1521333" y="1236083"/>
                  </a:lnTo>
                  <a:lnTo>
                    <a:pt x="1462170" y="1314263"/>
                  </a:lnTo>
                  <a:lnTo>
                    <a:pt x="1398781" y="1381877"/>
                  </a:lnTo>
                  <a:lnTo>
                    <a:pt x="1320601" y="1441040"/>
                  </a:lnTo>
                  <a:lnTo>
                    <a:pt x="1236083" y="1487526"/>
                  </a:lnTo>
                  <a:lnTo>
                    <a:pt x="1147339" y="1523446"/>
                  </a:lnTo>
                  <a:lnTo>
                    <a:pt x="1052255" y="1546688"/>
                  </a:lnTo>
                  <a:lnTo>
                    <a:pt x="952946" y="1559366"/>
                  </a:lnTo>
                  <a:lnTo>
                    <a:pt x="849411" y="1559366"/>
                  </a:lnTo>
                  <a:lnTo>
                    <a:pt x="743763" y="1546688"/>
                  </a:lnTo>
                  <a:lnTo>
                    <a:pt x="640228" y="1523446"/>
                  </a:lnTo>
                  <a:lnTo>
                    <a:pt x="534579" y="1485413"/>
                  </a:lnTo>
                  <a:lnTo>
                    <a:pt x="424705" y="1430476"/>
                  </a:lnTo>
                  <a:lnTo>
                    <a:pt x="325396" y="1364974"/>
                  </a:lnTo>
                  <a:lnTo>
                    <a:pt x="238765" y="1288907"/>
                  </a:lnTo>
                  <a:lnTo>
                    <a:pt x="218133" y="1265487"/>
                  </a:lnTo>
                  <a:lnTo>
                    <a:pt x="217635" y="1265665"/>
                  </a:lnTo>
                  <a:lnTo>
                    <a:pt x="210712" y="1257063"/>
                  </a:lnTo>
                  <a:lnTo>
                    <a:pt x="160585" y="1200163"/>
                  </a:lnTo>
                  <a:lnTo>
                    <a:pt x="99309" y="1105079"/>
                  </a:lnTo>
                  <a:lnTo>
                    <a:pt x="90660" y="1087028"/>
                  </a:lnTo>
                  <a:lnTo>
                    <a:pt x="88745" y="1083950"/>
                  </a:lnTo>
                  <a:lnTo>
                    <a:pt x="72305" y="1048723"/>
                  </a:lnTo>
                  <a:lnTo>
                    <a:pt x="50711" y="1003657"/>
                  </a:lnTo>
                  <a:lnTo>
                    <a:pt x="49199" y="999210"/>
                  </a:lnTo>
                  <a:lnTo>
                    <a:pt x="44372" y="988867"/>
                  </a:lnTo>
                  <a:lnTo>
                    <a:pt x="32532" y="950190"/>
                  </a:lnTo>
                  <a:lnTo>
                    <a:pt x="14791" y="898009"/>
                  </a:lnTo>
                  <a:lnTo>
                    <a:pt x="13404" y="887703"/>
                  </a:lnTo>
                  <a:lnTo>
                    <a:pt x="12678" y="885332"/>
                  </a:lnTo>
                  <a:lnTo>
                    <a:pt x="9859" y="861370"/>
                  </a:lnTo>
                  <a:lnTo>
                    <a:pt x="0" y="788135"/>
                  </a:lnTo>
                  <a:lnTo>
                    <a:pt x="0" y="777571"/>
                  </a:lnTo>
                  <a:lnTo>
                    <a:pt x="0" y="678261"/>
                  </a:lnTo>
                  <a:lnTo>
                    <a:pt x="0" y="671922"/>
                  </a:lnTo>
                  <a:lnTo>
                    <a:pt x="14791" y="562048"/>
                  </a:lnTo>
                  <a:lnTo>
                    <a:pt x="50702" y="454316"/>
                  </a:lnTo>
                  <a:lnTo>
                    <a:pt x="50711" y="454287"/>
                  </a:lnTo>
                  <a:lnTo>
                    <a:pt x="99309" y="361317"/>
                  </a:lnTo>
                  <a:lnTo>
                    <a:pt x="156359" y="274685"/>
                  </a:lnTo>
                  <a:lnTo>
                    <a:pt x="223974" y="200731"/>
                  </a:lnTo>
                  <a:lnTo>
                    <a:pt x="263931" y="169414"/>
                  </a:lnTo>
                  <a:lnTo>
                    <a:pt x="302154" y="139456"/>
                  </a:lnTo>
                  <a:lnTo>
                    <a:pt x="388785" y="86632"/>
                  </a:lnTo>
                  <a:lnTo>
                    <a:pt x="422339" y="71025"/>
                  </a:lnTo>
                  <a:lnTo>
                    <a:pt x="479642" y="44372"/>
                  </a:lnTo>
                  <a:lnTo>
                    <a:pt x="534067" y="30175"/>
                  </a:lnTo>
                  <a:lnTo>
                    <a:pt x="576839" y="19017"/>
                  </a:lnTo>
                  <a:lnTo>
                    <a:pt x="680374" y="4226"/>
                  </a:lnTo>
                  <a:lnTo>
                    <a:pt x="767966" y="576"/>
                  </a:lnTo>
                  <a:close/>
                </a:path>
              </a:pathLst>
            </a:cu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707"/>
            <p:cNvSpPr>
              <a:spLocks/>
            </p:cNvSpPr>
            <p:nvPr/>
          </p:nvSpPr>
          <p:spPr bwMode="auto">
            <a:xfrm>
              <a:off x="1309021" y="6197449"/>
              <a:ext cx="570502" cy="255663"/>
            </a:xfrm>
            <a:custGeom>
              <a:avLst/>
              <a:gdLst/>
              <a:ahLst/>
              <a:cxnLst>
                <a:cxn ang="0">
                  <a:pos x="134" y="0"/>
                </a:cxn>
                <a:cxn ang="0">
                  <a:pos x="163" y="3"/>
                </a:cxn>
                <a:cxn ang="0">
                  <a:pos x="189" y="11"/>
                </a:cxn>
                <a:cxn ang="0">
                  <a:pos x="209" y="22"/>
                </a:cxn>
                <a:cxn ang="0">
                  <a:pos x="226" y="37"/>
                </a:cxn>
                <a:cxn ang="0">
                  <a:pos x="240" y="52"/>
                </a:cxn>
                <a:cxn ang="0">
                  <a:pos x="250" y="69"/>
                </a:cxn>
                <a:cxn ang="0">
                  <a:pos x="258" y="84"/>
                </a:cxn>
                <a:cxn ang="0">
                  <a:pos x="264" y="100"/>
                </a:cxn>
                <a:cxn ang="0">
                  <a:pos x="267" y="110"/>
                </a:cxn>
                <a:cxn ang="0">
                  <a:pos x="270" y="118"/>
                </a:cxn>
                <a:cxn ang="0">
                  <a:pos x="270" y="121"/>
                </a:cxn>
                <a:cxn ang="0">
                  <a:pos x="0" y="121"/>
                </a:cxn>
                <a:cxn ang="0">
                  <a:pos x="0" y="118"/>
                </a:cxn>
                <a:cxn ang="0">
                  <a:pos x="2" y="110"/>
                </a:cxn>
                <a:cxn ang="0">
                  <a:pos x="3" y="100"/>
                </a:cxn>
                <a:cxn ang="0">
                  <a:pos x="8" y="84"/>
                </a:cxn>
                <a:cxn ang="0">
                  <a:pos x="15" y="69"/>
                </a:cxn>
                <a:cxn ang="0">
                  <a:pos x="24" y="52"/>
                </a:cxn>
                <a:cxn ang="0">
                  <a:pos x="37" y="37"/>
                </a:cxn>
                <a:cxn ang="0">
                  <a:pos x="55" y="22"/>
                </a:cxn>
                <a:cxn ang="0">
                  <a:pos x="76" y="11"/>
                </a:cxn>
                <a:cxn ang="0">
                  <a:pos x="102" y="3"/>
                </a:cxn>
                <a:cxn ang="0">
                  <a:pos x="134" y="0"/>
                </a:cxn>
              </a:cxnLst>
              <a:rect l="0" t="0" r="r" b="b"/>
              <a:pathLst>
                <a:path w="270" h="121">
                  <a:moveTo>
                    <a:pt x="134" y="0"/>
                  </a:moveTo>
                  <a:lnTo>
                    <a:pt x="163" y="3"/>
                  </a:lnTo>
                  <a:lnTo>
                    <a:pt x="189" y="11"/>
                  </a:lnTo>
                  <a:lnTo>
                    <a:pt x="209" y="22"/>
                  </a:lnTo>
                  <a:lnTo>
                    <a:pt x="226" y="37"/>
                  </a:lnTo>
                  <a:lnTo>
                    <a:pt x="240" y="52"/>
                  </a:lnTo>
                  <a:lnTo>
                    <a:pt x="250" y="69"/>
                  </a:lnTo>
                  <a:lnTo>
                    <a:pt x="258" y="84"/>
                  </a:lnTo>
                  <a:lnTo>
                    <a:pt x="264" y="100"/>
                  </a:lnTo>
                  <a:lnTo>
                    <a:pt x="267" y="110"/>
                  </a:lnTo>
                  <a:lnTo>
                    <a:pt x="270" y="118"/>
                  </a:lnTo>
                  <a:lnTo>
                    <a:pt x="270" y="121"/>
                  </a:lnTo>
                  <a:lnTo>
                    <a:pt x="0" y="121"/>
                  </a:lnTo>
                  <a:lnTo>
                    <a:pt x="0" y="118"/>
                  </a:lnTo>
                  <a:lnTo>
                    <a:pt x="2" y="110"/>
                  </a:lnTo>
                  <a:lnTo>
                    <a:pt x="3" y="100"/>
                  </a:lnTo>
                  <a:lnTo>
                    <a:pt x="8" y="84"/>
                  </a:lnTo>
                  <a:lnTo>
                    <a:pt x="15" y="69"/>
                  </a:lnTo>
                  <a:lnTo>
                    <a:pt x="24" y="52"/>
                  </a:lnTo>
                  <a:lnTo>
                    <a:pt x="37" y="37"/>
                  </a:lnTo>
                  <a:lnTo>
                    <a:pt x="55" y="22"/>
                  </a:lnTo>
                  <a:lnTo>
                    <a:pt x="76" y="11"/>
                  </a:lnTo>
                  <a:lnTo>
                    <a:pt x="102" y="3"/>
                  </a:lnTo>
                  <a:lnTo>
                    <a:pt x="134" y="0"/>
                  </a:lnTo>
                  <a:close/>
                </a:path>
              </a:pathLst>
            </a:cu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08"/>
            <p:cNvSpPr>
              <a:spLocks/>
            </p:cNvSpPr>
            <p:nvPr/>
          </p:nvSpPr>
          <p:spPr bwMode="auto">
            <a:xfrm>
              <a:off x="2194746" y="6204190"/>
              <a:ext cx="570502" cy="245105"/>
            </a:xfrm>
            <a:custGeom>
              <a:avLst/>
              <a:gdLst/>
              <a:ahLst/>
              <a:cxnLst>
                <a:cxn ang="0">
                  <a:pos x="165" y="0"/>
                </a:cxn>
                <a:cxn ang="0">
                  <a:pos x="194" y="3"/>
                </a:cxn>
                <a:cxn ang="0">
                  <a:pos x="216" y="11"/>
                </a:cxn>
                <a:cxn ang="0">
                  <a:pos x="233" y="21"/>
                </a:cxn>
                <a:cxn ang="0">
                  <a:pos x="247" y="35"/>
                </a:cxn>
                <a:cxn ang="0">
                  <a:pos x="258" y="50"/>
                </a:cxn>
                <a:cxn ang="0">
                  <a:pos x="264" y="66"/>
                </a:cxn>
                <a:cxn ang="0">
                  <a:pos x="267" y="81"/>
                </a:cxn>
                <a:cxn ang="0">
                  <a:pos x="270" y="95"/>
                </a:cxn>
                <a:cxn ang="0">
                  <a:pos x="270" y="116"/>
                </a:cxn>
                <a:cxn ang="0">
                  <a:pos x="0" y="116"/>
                </a:cxn>
                <a:cxn ang="0">
                  <a:pos x="1" y="113"/>
                </a:cxn>
                <a:cxn ang="0">
                  <a:pos x="4" y="105"/>
                </a:cxn>
                <a:cxn ang="0">
                  <a:pos x="9" y="95"/>
                </a:cxn>
                <a:cxn ang="0">
                  <a:pos x="17" y="81"/>
                </a:cxn>
                <a:cxn ang="0">
                  <a:pos x="27" y="66"/>
                </a:cxn>
                <a:cxn ang="0">
                  <a:pos x="41" y="50"/>
                </a:cxn>
                <a:cxn ang="0">
                  <a:pos x="58" y="35"/>
                </a:cxn>
                <a:cxn ang="0">
                  <a:pos x="79" y="21"/>
                </a:cxn>
                <a:cxn ang="0">
                  <a:pos x="104" y="11"/>
                </a:cxn>
                <a:cxn ang="0">
                  <a:pos x="133" y="3"/>
                </a:cxn>
                <a:cxn ang="0">
                  <a:pos x="165" y="0"/>
                </a:cxn>
              </a:cxnLst>
              <a:rect l="0" t="0" r="r" b="b"/>
              <a:pathLst>
                <a:path w="270" h="116">
                  <a:moveTo>
                    <a:pt x="165" y="0"/>
                  </a:moveTo>
                  <a:lnTo>
                    <a:pt x="194" y="3"/>
                  </a:lnTo>
                  <a:lnTo>
                    <a:pt x="216" y="11"/>
                  </a:lnTo>
                  <a:lnTo>
                    <a:pt x="233" y="21"/>
                  </a:lnTo>
                  <a:lnTo>
                    <a:pt x="247" y="35"/>
                  </a:lnTo>
                  <a:lnTo>
                    <a:pt x="258" y="50"/>
                  </a:lnTo>
                  <a:lnTo>
                    <a:pt x="264" y="66"/>
                  </a:lnTo>
                  <a:lnTo>
                    <a:pt x="267" y="81"/>
                  </a:lnTo>
                  <a:lnTo>
                    <a:pt x="270" y="95"/>
                  </a:lnTo>
                  <a:lnTo>
                    <a:pt x="270" y="116"/>
                  </a:lnTo>
                  <a:lnTo>
                    <a:pt x="0" y="116"/>
                  </a:lnTo>
                  <a:lnTo>
                    <a:pt x="1" y="113"/>
                  </a:lnTo>
                  <a:lnTo>
                    <a:pt x="4" y="105"/>
                  </a:lnTo>
                  <a:lnTo>
                    <a:pt x="9" y="95"/>
                  </a:lnTo>
                  <a:lnTo>
                    <a:pt x="17" y="81"/>
                  </a:lnTo>
                  <a:lnTo>
                    <a:pt x="27" y="66"/>
                  </a:lnTo>
                  <a:lnTo>
                    <a:pt x="41" y="50"/>
                  </a:lnTo>
                  <a:lnTo>
                    <a:pt x="58" y="35"/>
                  </a:lnTo>
                  <a:lnTo>
                    <a:pt x="79" y="21"/>
                  </a:lnTo>
                  <a:lnTo>
                    <a:pt x="104" y="11"/>
                  </a:lnTo>
                  <a:lnTo>
                    <a:pt x="133" y="3"/>
                  </a:lnTo>
                  <a:lnTo>
                    <a:pt x="165" y="0"/>
                  </a:lnTo>
                  <a:close/>
                </a:path>
              </a:pathLst>
            </a:cu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6" name="Freeform 45"/>
          <p:cNvSpPr>
            <a:spLocks noChangeAspect="1"/>
          </p:cNvSpPr>
          <p:nvPr/>
        </p:nvSpPr>
        <p:spPr>
          <a:xfrm>
            <a:off x="8754672" y="4229265"/>
            <a:ext cx="348918" cy="398958"/>
          </a:xfrm>
          <a:custGeom>
            <a:avLst/>
            <a:gdLst/>
            <a:ahLst/>
            <a:cxnLst/>
            <a:rect l="l" t="t" r="r" b="b"/>
            <a:pathLst>
              <a:path w="3265486" h="3733800">
                <a:moveTo>
                  <a:pt x="2825614" y="303012"/>
                </a:moveTo>
                <a:cubicBezTo>
                  <a:pt x="2735608" y="296285"/>
                  <a:pt x="2633174" y="327882"/>
                  <a:pt x="2548031" y="398913"/>
                </a:cubicBezTo>
                <a:cubicBezTo>
                  <a:pt x="2531238" y="722055"/>
                  <a:pt x="2548083" y="1301093"/>
                  <a:pt x="2497651" y="1368338"/>
                </a:cubicBezTo>
                <a:cubicBezTo>
                  <a:pt x="3253792" y="688289"/>
                  <a:pt x="3095631" y="323192"/>
                  <a:pt x="2825614" y="303012"/>
                </a:cubicBezTo>
                <a:close/>
                <a:moveTo>
                  <a:pt x="439872" y="303012"/>
                </a:moveTo>
                <a:cubicBezTo>
                  <a:pt x="169855" y="323192"/>
                  <a:pt x="11694" y="688289"/>
                  <a:pt x="767835" y="1368338"/>
                </a:cubicBezTo>
                <a:cubicBezTo>
                  <a:pt x="717403" y="1301093"/>
                  <a:pt x="734248" y="722055"/>
                  <a:pt x="717455" y="398913"/>
                </a:cubicBezTo>
                <a:cubicBezTo>
                  <a:pt x="632312" y="327882"/>
                  <a:pt x="529878" y="296285"/>
                  <a:pt x="439872" y="303012"/>
                </a:cubicBezTo>
                <a:close/>
                <a:moveTo>
                  <a:pt x="740645" y="0"/>
                </a:moveTo>
                <a:lnTo>
                  <a:pt x="817961" y="0"/>
                </a:lnTo>
                <a:lnTo>
                  <a:pt x="2447525" y="0"/>
                </a:lnTo>
                <a:lnTo>
                  <a:pt x="2524841" y="0"/>
                </a:lnTo>
                <a:lnTo>
                  <a:pt x="2524841" y="167640"/>
                </a:lnTo>
                <a:cubicBezTo>
                  <a:pt x="2966801" y="-264160"/>
                  <a:pt x="4246961" y="683260"/>
                  <a:pt x="1861901" y="2049780"/>
                </a:cubicBezTo>
                <a:lnTo>
                  <a:pt x="1861901" y="2413000"/>
                </a:lnTo>
                <a:cubicBezTo>
                  <a:pt x="2052401" y="2432050"/>
                  <a:pt x="2090501" y="2707640"/>
                  <a:pt x="1861901" y="2763520"/>
                </a:cubicBezTo>
                <a:cubicBezTo>
                  <a:pt x="1886031" y="2957830"/>
                  <a:pt x="1893651" y="3206750"/>
                  <a:pt x="2334341" y="3463290"/>
                </a:cubicBezTo>
                <a:lnTo>
                  <a:pt x="2334341" y="3733800"/>
                </a:lnTo>
                <a:lnTo>
                  <a:pt x="2249405" y="3733800"/>
                </a:lnTo>
                <a:lnTo>
                  <a:pt x="1016081" y="3733800"/>
                </a:lnTo>
                <a:lnTo>
                  <a:pt x="931145" y="3733800"/>
                </a:lnTo>
                <a:lnTo>
                  <a:pt x="931145" y="3463290"/>
                </a:lnTo>
                <a:cubicBezTo>
                  <a:pt x="1371835" y="3206750"/>
                  <a:pt x="1379455" y="2957830"/>
                  <a:pt x="1403585" y="2763520"/>
                </a:cubicBezTo>
                <a:cubicBezTo>
                  <a:pt x="1174985" y="2707640"/>
                  <a:pt x="1213085" y="2432050"/>
                  <a:pt x="1403585" y="2413000"/>
                </a:cubicBezTo>
                <a:lnTo>
                  <a:pt x="1403585" y="2049780"/>
                </a:lnTo>
                <a:cubicBezTo>
                  <a:pt x="-981475" y="683260"/>
                  <a:pt x="298685" y="-264160"/>
                  <a:pt x="740645" y="16764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7" name="Group 46"/>
          <p:cNvGrpSpPr>
            <a:grpSpLocks noChangeAspect="1"/>
          </p:cNvGrpSpPr>
          <p:nvPr/>
        </p:nvGrpSpPr>
        <p:grpSpPr>
          <a:xfrm>
            <a:off x="7198486" y="5286909"/>
            <a:ext cx="268510" cy="409651"/>
            <a:chOff x="4061460" y="1615439"/>
            <a:chExt cx="2377440" cy="3627120"/>
          </a:xfrm>
        </p:grpSpPr>
        <p:sp>
          <p:nvSpPr>
            <p:cNvPr id="48" name="Rounded Rectangle 2"/>
            <p:cNvSpPr/>
            <p:nvPr/>
          </p:nvSpPr>
          <p:spPr>
            <a:xfrm>
              <a:off x="4061460" y="1615439"/>
              <a:ext cx="2377440" cy="3627120"/>
            </a:xfrm>
            <a:custGeom>
              <a:avLst/>
              <a:gdLst/>
              <a:ahLst/>
              <a:cxnLst/>
              <a:rect l="l" t="t" r="r" b="b"/>
              <a:pathLst>
                <a:path w="2377440" h="3627120">
                  <a:moveTo>
                    <a:pt x="297829" y="365757"/>
                  </a:moveTo>
                  <a:cubicBezTo>
                    <a:pt x="297829" y="431838"/>
                    <a:pt x="297829" y="431838"/>
                    <a:pt x="297829" y="431838"/>
                  </a:cubicBezTo>
                  <a:cubicBezTo>
                    <a:pt x="297829" y="1051006"/>
                    <a:pt x="604040" y="1305191"/>
                    <a:pt x="828812" y="1494200"/>
                  </a:cubicBezTo>
                  <a:cubicBezTo>
                    <a:pt x="965630" y="1604999"/>
                    <a:pt x="1079645" y="1699503"/>
                    <a:pt x="1079645" y="1842890"/>
                  </a:cubicBezTo>
                  <a:cubicBezTo>
                    <a:pt x="1079645" y="2002570"/>
                    <a:pt x="952600" y="2110110"/>
                    <a:pt x="802752" y="2233943"/>
                  </a:cubicBezTo>
                  <a:cubicBezTo>
                    <a:pt x="577980" y="2422952"/>
                    <a:pt x="297829" y="2654326"/>
                    <a:pt x="297829" y="3195283"/>
                  </a:cubicBezTo>
                  <a:lnTo>
                    <a:pt x="297829" y="3261363"/>
                  </a:lnTo>
                  <a:lnTo>
                    <a:pt x="592582" y="3261363"/>
                  </a:lnTo>
                  <a:cubicBezTo>
                    <a:pt x="801599" y="2960990"/>
                    <a:pt x="1136270" y="2652517"/>
                    <a:pt x="1182869" y="2651761"/>
                  </a:cubicBezTo>
                  <a:cubicBezTo>
                    <a:pt x="1229274" y="2651008"/>
                    <a:pt x="1566575" y="2964027"/>
                    <a:pt x="1779706" y="3261363"/>
                  </a:cubicBezTo>
                  <a:lnTo>
                    <a:pt x="2079612" y="3261363"/>
                  </a:lnTo>
                  <a:lnTo>
                    <a:pt x="2079612" y="3195283"/>
                  </a:lnTo>
                  <a:cubicBezTo>
                    <a:pt x="2079612" y="2654326"/>
                    <a:pt x="1799461" y="2422952"/>
                    <a:pt x="1574688" y="2233943"/>
                  </a:cubicBezTo>
                  <a:cubicBezTo>
                    <a:pt x="1424840" y="2110110"/>
                    <a:pt x="1297795" y="2002570"/>
                    <a:pt x="1297795" y="1842890"/>
                  </a:cubicBezTo>
                  <a:cubicBezTo>
                    <a:pt x="1297795" y="1699503"/>
                    <a:pt x="1411810" y="1604999"/>
                    <a:pt x="1548628" y="1494200"/>
                  </a:cubicBezTo>
                  <a:cubicBezTo>
                    <a:pt x="1773400" y="1305191"/>
                    <a:pt x="2079612" y="1051006"/>
                    <a:pt x="2079612" y="431838"/>
                  </a:cubicBezTo>
                  <a:cubicBezTo>
                    <a:pt x="2079612" y="431827"/>
                    <a:pt x="2079612" y="430978"/>
                    <a:pt x="2079612" y="365757"/>
                  </a:cubicBezTo>
                  <a:close/>
                  <a:moveTo>
                    <a:pt x="105565" y="0"/>
                  </a:moveTo>
                  <a:lnTo>
                    <a:pt x="2271875" y="0"/>
                  </a:lnTo>
                  <a:cubicBezTo>
                    <a:pt x="2330177" y="0"/>
                    <a:pt x="2377440" y="47263"/>
                    <a:pt x="2377440" y="105565"/>
                  </a:cubicBezTo>
                  <a:lnTo>
                    <a:pt x="2377440" y="260192"/>
                  </a:lnTo>
                  <a:cubicBezTo>
                    <a:pt x="2377440" y="318494"/>
                    <a:pt x="2330177" y="365757"/>
                    <a:pt x="2271875" y="365757"/>
                  </a:cubicBezTo>
                  <a:lnTo>
                    <a:pt x="2255520" y="365757"/>
                  </a:lnTo>
                  <a:cubicBezTo>
                    <a:pt x="2255520" y="378673"/>
                    <a:pt x="2255520" y="399203"/>
                    <a:pt x="2255520" y="431838"/>
                  </a:cubicBezTo>
                  <a:cubicBezTo>
                    <a:pt x="2255520" y="1132476"/>
                    <a:pt x="1897188" y="1429025"/>
                    <a:pt x="1659385" y="1627810"/>
                  </a:cubicBezTo>
                  <a:cubicBezTo>
                    <a:pt x="1558401" y="1712538"/>
                    <a:pt x="1473704" y="1784232"/>
                    <a:pt x="1473704" y="1842890"/>
                  </a:cubicBezTo>
                  <a:cubicBezTo>
                    <a:pt x="1473704" y="1921100"/>
                    <a:pt x="1568173" y="1999311"/>
                    <a:pt x="1685446" y="2100333"/>
                  </a:cubicBezTo>
                  <a:cubicBezTo>
                    <a:pt x="1926506" y="2299119"/>
                    <a:pt x="2255520" y="2572856"/>
                    <a:pt x="2255520" y="3195283"/>
                  </a:cubicBezTo>
                  <a:cubicBezTo>
                    <a:pt x="2255520" y="3195297"/>
                    <a:pt x="2255520" y="3196254"/>
                    <a:pt x="2255520" y="3261363"/>
                  </a:cubicBezTo>
                  <a:lnTo>
                    <a:pt x="2271875" y="3261363"/>
                  </a:lnTo>
                  <a:cubicBezTo>
                    <a:pt x="2330177" y="3261363"/>
                    <a:pt x="2377440" y="3308626"/>
                    <a:pt x="2377440" y="3366928"/>
                  </a:cubicBezTo>
                  <a:lnTo>
                    <a:pt x="2377440" y="3521555"/>
                  </a:lnTo>
                  <a:cubicBezTo>
                    <a:pt x="2377440" y="3579857"/>
                    <a:pt x="2330177" y="3627120"/>
                    <a:pt x="2271875" y="3627120"/>
                  </a:cubicBezTo>
                  <a:lnTo>
                    <a:pt x="105565" y="3627120"/>
                  </a:lnTo>
                  <a:cubicBezTo>
                    <a:pt x="47263" y="3627120"/>
                    <a:pt x="0" y="3579857"/>
                    <a:pt x="0" y="3521555"/>
                  </a:cubicBezTo>
                  <a:lnTo>
                    <a:pt x="0" y="3366928"/>
                  </a:lnTo>
                  <a:cubicBezTo>
                    <a:pt x="0" y="3308626"/>
                    <a:pt x="47263" y="3261363"/>
                    <a:pt x="105565" y="3261363"/>
                  </a:cubicBezTo>
                  <a:lnTo>
                    <a:pt x="121920" y="3261363"/>
                  </a:lnTo>
                  <a:cubicBezTo>
                    <a:pt x="121920" y="3195283"/>
                    <a:pt x="121920" y="3195283"/>
                    <a:pt x="121920" y="3195283"/>
                  </a:cubicBezTo>
                  <a:cubicBezTo>
                    <a:pt x="121920" y="2572856"/>
                    <a:pt x="450935" y="2299119"/>
                    <a:pt x="691995" y="2100333"/>
                  </a:cubicBezTo>
                  <a:cubicBezTo>
                    <a:pt x="809267" y="1999311"/>
                    <a:pt x="903737" y="1921100"/>
                    <a:pt x="903737" y="1842890"/>
                  </a:cubicBezTo>
                  <a:cubicBezTo>
                    <a:pt x="903737" y="1784232"/>
                    <a:pt x="819040" y="1712538"/>
                    <a:pt x="718055" y="1627810"/>
                  </a:cubicBezTo>
                  <a:cubicBezTo>
                    <a:pt x="480253" y="1429025"/>
                    <a:pt x="121920" y="1132476"/>
                    <a:pt x="121920" y="431838"/>
                  </a:cubicBezTo>
                  <a:cubicBezTo>
                    <a:pt x="121920" y="399203"/>
                    <a:pt x="121920" y="378673"/>
                    <a:pt x="121920" y="365757"/>
                  </a:cubicBezTo>
                  <a:lnTo>
                    <a:pt x="105565" y="365757"/>
                  </a:lnTo>
                  <a:cubicBezTo>
                    <a:pt x="47263" y="365757"/>
                    <a:pt x="0" y="318494"/>
                    <a:pt x="0" y="260192"/>
                  </a:cubicBezTo>
                  <a:lnTo>
                    <a:pt x="0" y="105565"/>
                  </a:lnTo>
                  <a:cubicBezTo>
                    <a:pt x="0" y="47263"/>
                    <a:pt x="47263" y="0"/>
                    <a:pt x="1055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4518660" y="2453641"/>
              <a:ext cx="1463040" cy="1059367"/>
            </a:xfrm>
            <a:custGeom>
              <a:avLst/>
              <a:gdLst>
                <a:gd name="connsiteX0" fmla="*/ 0 w 1393902"/>
                <a:gd name="connsiteY0" fmla="*/ 0 h 1059366"/>
                <a:gd name="connsiteX1" fmla="*/ 1393902 w 1393902"/>
                <a:gd name="connsiteY1" fmla="*/ 0 h 1059366"/>
                <a:gd name="connsiteX2" fmla="*/ 691375 w 1393902"/>
                <a:gd name="connsiteY2" fmla="*/ 1059366 h 1059366"/>
                <a:gd name="connsiteX3" fmla="*/ 0 w 1393902"/>
                <a:gd name="connsiteY3" fmla="*/ 0 h 1059366"/>
                <a:gd name="connsiteX0" fmla="*/ 0 w 1393902"/>
                <a:gd name="connsiteY0" fmla="*/ 0 h 1059366"/>
                <a:gd name="connsiteX1" fmla="*/ 1393902 w 1393902"/>
                <a:gd name="connsiteY1" fmla="*/ 0 h 1059366"/>
                <a:gd name="connsiteX2" fmla="*/ 691375 w 1393902"/>
                <a:gd name="connsiteY2" fmla="*/ 1059366 h 1059366"/>
                <a:gd name="connsiteX3" fmla="*/ 0 w 1393902"/>
                <a:gd name="connsiteY3" fmla="*/ 0 h 1059366"/>
                <a:gd name="connsiteX0" fmla="*/ 0 w 1393902"/>
                <a:gd name="connsiteY0" fmla="*/ 0 h 1059366"/>
                <a:gd name="connsiteX1" fmla="*/ 1393902 w 1393902"/>
                <a:gd name="connsiteY1" fmla="*/ 0 h 1059366"/>
                <a:gd name="connsiteX2" fmla="*/ 691375 w 1393902"/>
                <a:gd name="connsiteY2" fmla="*/ 1059366 h 1059366"/>
                <a:gd name="connsiteX3" fmla="*/ 0 w 1393902"/>
                <a:gd name="connsiteY3" fmla="*/ 0 h 1059366"/>
                <a:gd name="connsiteX0" fmla="*/ 0 w 1393902"/>
                <a:gd name="connsiteY0" fmla="*/ 0 h 1059366"/>
                <a:gd name="connsiteX1" fmla="*/ 1393902 w 1393902"/>
                <a:gd name="connsiteY1" fmla="*/ 0 h 1059366"/>
                <a:gd name="connsiteX2" fmla="*/ 691375 w 1393902"/>
                <a:gd name="connsiteY2" fmla="*/ 1059366 h 1059366"/>
                <a:gd name="connsiteX3" fmla="*/ 0 w 1393902"/>
                <a:gd name="connsiteY3" fmla="*/ 0 h 1059366"/>
                <a:gd name="connsiteX0" fmla="*/ 0 w 1393902"/>
                <a:gd name="connsiteY0" fmla="*/ 0 h 1059366"/>
                <a:gd name="connsiteX1" fmla="*/ 1393902 w 1393902"/>
                <a:gd name="connsiteY1" fmla="*/ 0 h 1059366"/>
                <a:gd name="connsiteX2" fmla="*/ 691375 w 1393902"/>
                <a:gd name="connsiteY2" fmla="*/ 1059366 h 1059366"/>
                <a:gd name="connsiteX3" fmla="*/ 0 w 1393902"/>
                <a:gd name="connsiteY3" fmla="*/ 0 h 1059366"/>
                <a:gd name="connsiteX0" fmla="*/ 0 w 1393902"/>
                <a:gd name="connsiteY0" fmla="*/ 0 h 1059366"/>
                <a:gd name="connsiteX1" fmla="*/ 1393902 w 1393902"/>
                <a:gd name="connsiteY1" fmla="*/ 0 h 1059366"/>
                <a:gd name="connsiteX2" fmla="*/ 691375 w 1393902"/>
                <a:gd name="connsiteY2" fmla="*/ 1059366 h 1059366"/>
                <a:gd name="connsiteX3" fmla="*/ 0 w 1393902"/>
                <a:gd name="connsiteY3" fmla="*/ 0 h 1059366"/>
                <a:gd name="connsiteX0" fmla="*/ 0 w 1393902"/>
                <a:gd name="connsiteY0" fmla="*/ 0 h 1059366"/>
                <a:gd name="connsiteX1" fmla="*/ 1393902 w 1393902"/>
                <a:gd name="connsiteY1" fmla="*/ 0 h 1059366"/>
                <a:gd name="connsiteX2" fmla="*/ 691375 w 1393902"/>
                <a:gd name="connsiteY2" fmla="*/ 1059366 h 1059366"/>
                <a:gd name="connsiteX3" fmla="*/ 0 w 1393902"/>
                <a:gd name="connsiteY3" fmla="*/ 0 h 1059366"/>
                <a:gd name="connsiteX0" fmla="*/ 0 w 1393902"/>
                <a:gd name="connsiteY0" fmla="*/ 0 h 1059366"/>
                <a:gd name="connsiteX1" fmla="*/ 1393902 w 1393902"/>
                <a:gd name="connsiteY1" fmla="*/ 0 h 1059366"/>
                <a:gd name="connsiteX2" fmla="*/ 691375 w 1393902"/>
                <a:gd name="connsiteY2" fmla="*/ 1059366 h 1059366"/>
                <a:gd name="connsiteX3" fmla="*/ 0 w 1393902"/>
                <a:gd name="connsiteY3" fmla="*/ 0 h 1059366"/>
                <a:gd name="connsiteX0" fmla="*/ 0 w 1393902"/>
                <a:gd name="connsiteY0" fmla="*/ 0 h 1059366"/>
                <a:gd name="connsiteX1" fmla="*/ 1393902 w 1393902"/>
                <a:gd name="connsiteY1" fmla="*/ 0 h 1059366"/>
                <a:gd name="connsiteX2" fmla="*/ 691375 w 1393902"/>
                <a:gd name="connsiteY2" fmla="*/ 1059366 h 1059366"/>
                <a:gd name="connsiteX3" fmla="*/ 0 w 1393902"/>
                <a:gd name="connsiteY3" fmla="*/ 0 h 1059366"/>
                <a:gd name="connsiteX0" fmla="*/ 0 w 1393902"/>
                <a:gd name="connsiteY0" fmla="*/ 0 h 1059366"/>
                <a:gd name="connsiteX1" fmla="*/ 1393902 w 1393902"/>
                <a:gd name="connsiteY1" fmla="*/ 0 h 1059366"/>
                <a:gd name="connsiteX2" fmla="*/ 691375 w 1393902"/>
                <a:gd name="connsiteY2" fmla="*/ 1059366 h 1059366"/>
                <a:gd name="connsiteX3" fmla="*/ 0 w 1393902"/>
                <a:gd name="connsiteY3" fmla="*/ 0 h 1059366"/>
                <a:gd name="connsiteX0" fmla="*/ 0 w 1393902"/>
                <a:gd name="connsiteY0" fmla="*/ 0 h 1059366"/>
                <a:gd name="connsiteX1" fmla="*/ 1393902 w 1393902"/>
                <a:gd name="connsiteY1" fmla="*/ 0 h 1059366"/>
                <a:gd name="connsiteX2" fmla="*/ 691375 w 1393902"/>
                <a:gd name="connsiteY2" fmla="*/ 1059366 h 1059366"/>
                <a:gd name="connsiteX3" fmla="*/ 0 w 1393902"/>
                <a:gd name="connsiteY3" fmla="*/ 0 h 1059366"/>
                <a:gd name="connsiteX0" fmla="*/ 0 w 1393902"/>
                <a:gd name="connsiteY0" fmla="*/ 0 h 1059366"/>
                <a:gd name="connsiteX1" fmla="*/ 1393902 w 1393902"/>
                <a:gd name="connsiteY1" fmla="*/ 0 h 1059366"/>
                <a:gd name="connsiteX2" fmla="*/ 691375 w 1393902"/>
                <a:gd name="connsiteY2" fmla="*/ 1059366 h 1059366"/>
                <a:gd name="connsiteX3" fmla="*/ 0 w 1393902"/>
                <a:gd name="connsiteY3" fmla="*/ 0 h 1059366"/>
                <a:gd name="connsiteX0" fmla="*/ 0 w 1393902"/>
                <a:gd name="connsiteY0" fmla="*/ 0 h 1059366"/>
                <a:gd name="connsiteX1" fmla="*/ 1393902 w 1393902"/>
                <a:gd name="connsiteY1" fmla="*/ 0 h 1059366"/>
                <a:gd name="connsiteX2" fmla="*/ 691375 w 1393902"/>
                <a:gd name="connsiteY2" fmla="*/ 1059366 h 1059366"/>
                <a:gd name="connsiteX3" fmla="*/ 0 w 1393902"/>
                <a:gd name="connsiteY3" fmla="*/ 0 h 1059366"/>
                <a:gd name="connsiteX0" fmla="*/ 0 w 1393902"/>
                <a:gd name="connsiteY0" fmla="*/ 0 h 1059366"/>
                <a:gd name="connsiteX1" fmla="*/ 1393902 w 1393902"/>
                <a:gd name="connsiteY1" fmla="*/ 0 h 1059366"/>
                <a:gd name="connsiteX2" fmla="*/ 691375 w 1393902"/>
                <a:gd name="connsiteY2" fmla="*/ 1059366 h 1059366"/>
                <a:gd name="connsiteX3" fmla="*/ 0 w 1393902"/>
                <a:gd name="connsiteY3" fmla="*/ 0 h 1059366"/>
                <a:gd name="connsiteX0" fmla="*/ 0 w 1393902"/>
                <a:gd name="connsiteY0" fmla="*/ 0 h 1059366"/>
                <a:gd name="connsiteX1" fmla="*/ 1393902 w 1393902"/>
                <a:gd name="connsiteY1" fmla="*/ 0 h 1059366"/>
                <a:gd name="connsiteX2" fmla="*/ 691375 w 1393902"/>
                <a:gd name="connsiteY2" fmla="*/ 1059366 h 1059366"/>
                <a:gd name="connsiteX3" fmla="*/ 0 w 1393902"/>
                <a:gd name="connsiteY3" fmla="*/ 0 h 1059366"/>
                <a:gd name="connsiteX0" fmla="*/ 0 w 1393902"/>
                <a:gd name="connsiteY0" fmla="*/ 0 h 1059366"/>
                <a:gd name="connsiteX1" fmla="*/ 1393902 w 1393902"/>
                <a:gd name="connsiteY1" fmla="*/ 0 h 1059366"/>
                <a:gd name="connsiteX2" fmla="*/ 691375 w 1393902"/>
                <a:gd name="connsiteY2" fmla="*/ 1059366 h 1059366"/>
                <a:gd name="connsiteX3" fmla="*/ 0 w 1393902"/>
                <a:gd name="connsiteY3" fmla="*/ 0 h 1059366"/>
                <a:gd name="connsiteX0" fmla="*/ 0 w 1393902"/>
                <a:gd name="connsiteY0" fmla="*/ 0 h 1059366"/>
                <a:gd name="connsiteX1" fmla="*/ 1393902 w 1393902"/>
                <a:gd name="connsiteY1" fmla="*/ 0 h 1059366"/>
                <a:gd name="connsiteX2" fmla="*/ 691375 w 1393902"/>
                <a:gd name="connsiteY2" fmla="*/ 1059366 h 1059366"/>
                <a:gd name="connsiteX3" fmla="*/ 0 w 1393902"/>
                <a:gd name="connsiteY3" fmla="*/ 0 h 1059366"/>
                <a:gd name="connsiteX0" fmla="*/ 0 w 1393902"/>
                <a:gd name="connsiteY0" fmla="*/ 0 h 1059366"/>
                <a:gd name="connsiteX1" fmla="*/ 1393902 w 1393902"/>
                <a:gd name="connsiteY1" fmla="*/ 0 h 1059366"/>
                <a:gd name="connsiteX2" fmla="*/ 691375 w 1393902"/>
                <a:gd name="connsiteY2" fmla="*/ 1059366 h 1059366"/>
                <a:gd name="connsiteX3" fmla="*/ 0 w 1393902"/>
                <a:gd name="connsiteY3" fmla="*/ 0 h 1059366"/>
                <a:gd name="connsiteX0" fmla="*/ 0 w 1393902"/>
                <a:gd name="connsiteY0" fmla="*/ 0 h 1059366"/>
                <a:gd name="connsiteX1" fmla="*/ 1393902 w 1393902"/>
                <a:gd name="connsiteY1" fmla="*/ 0 h 1059366"/>
                <a:gd name="connsiteX2" fmla="*/ 691375 w 1393902"/>
                <a:gd name="connsiteY2" fmla="*/ 1059366 h 1059366"/>
                <a:gd name="connsiteX3" fmla="*/ 0 w 1393902"/>
                <a:gd name="connsiteY3" fmla="*/ 0 h 1059366"/>
                <a:gd name="connsiteX0" fmla="*/ 0 w 1393902"/>
                <a:gd name="connsiteY0" fmla="*/ 0 h 1059366"/>
                <a:gd name="connsiteX1" fmla="*/ 1393902 w 1393902"/>
                <a:gd name="connsiteY1" fmla="*/ 0 h 1059366"/>
                <a:gd name="connsiteX2" fmla="*/ 691375 w 1393902"/>
                <a:gd name="connsiteY2" fmla="*/ 1059366 h 1059366"/>
                <a:gd name="connsiteX3" fmla="*/ 0 w 1393902"/>
                <a:gd name="connsiteY3" fmla="*/ 0 h 1059366"/>
                <a:gd name="connsiteX0" fmla="*/ 0 w 1393902"/>
                <a:gd name="connsiteY0" fmla="*/ 0 h 1059366"/>
                <a:gd name="connsiteX1" fmla="*/ 1393902 w 1393902"/>
                <a:gd name="connsiteY1" fmla="*/ 0 h 1059366"/>
                <a:gd name="connsiteX2" fmla="*/ 691375 w 1393902"/>
                <a:gd name="connsiteY2" fmla="*/ 1059366 h 1059366"/>
                <a:gd name="connsiteX3" fmla="*/ 0 w 1393902"/>
                <a:gd name="connsiteY3" fmla="*/ 0 h 1059366"/>
                <a:gd name="connsiteX0" fmla="*/ 0 w 1393902"/>
                <a:gd name="connsiteY0" fmla="*/ 0 h 1059366"/>
                <a:gd name="connsiteX1" fmla="*/ 1393902 w 1393902"/>
                <a:gd name="connsiteY1" fmla="*/ 0 h 1059366"/>
                <a:gd name="connsiteX2" fmla="*/ 691375 w 1393902"/>
                <a:gd name="connsiteY2" fmla="*/ 1059366 h 1059366"/>
                <a:gd name="connsiteX3" fmla="*/ 0 w 1393902"/>
                <a:gd name="connsiteY3" fmla="*/ 0 h 1059366"/>
                <a:gd name="connsiteX0" fmla="*/ 0 w 1393902"/>
                <a:gd name="connsiteY0" fmla="*/ 0 h 1059366"/>
                <a:gd name="connsiteX1" fmla="*/ 1393902 w 1393902"/>
                <a:gd name="connsiteY1" fmla="*/ 0 h 1059366"/>
                <a:gd name="connsiteX2" fmla="*/ 691375 w 1393902"/>
                <a:gd name="connsiteY2" fmla="*/ 1059366 h 1059366"/>
                <a:gd name="connsiteX3" fmla="*/ 0 w 1393902"/>
                <a:gd name="connsiteY3" fmla="*/ 0 h 1059366"/>
                <a:gd name="connsiteX0" fmla="*/ 0 w 1393902"/>
                <a:gd name="connsiteY0" fmla="*/ 0 h 1059366"/>
                <a:gd name="connsiteX1" fmla="*/ 1393902 w 1393902"/>
                <a:gd name="connsiteY1" fmla="*/ 0 h 1059366"/>
                <a:gd name="connsiteX2" fmla="*/ 691375 w 1393902"/>
                <a:gd name="connsiteY2" fmla="*/ 1059366 h 1059366"/>
                <a:gd name="connsiteX3" fmla="*/ 0 w 1393902"/>
                <a:gd name="connsiteY3" fmla="*/ 0 h 1059366"/>
                <a:gd name="connsiteX0" fmla="*/ 0 w 1393902"/>
                <a:gd name="connsiteY0" fmla="*/ 0 h 1059366"/>
                <a:gd name="connsiteX1" fmla="*/ 1393902 w 1393902"/>
                <a:gd name="connsiteY1" fmla="*/ 0 h 1059366"/>
                <a:gd name="connsiteX2" fmla="*/ 691375 w 1393902"/>
                <a:gd name="connsiteY2" fmla="*/ 1059366 h 1059366"/>
                <a:gd name="connsiteX3" fmla="*/ 0 w 1393902"/>
                <a:gd name="connsiteY3" fmla="*/ 0 h 1059366"/>
                <a:gd name="connsiteX0" fmla="*/ 0 w 1393902"/>
                <a:gd name="connsiteY0" fmla="*/ 0 h 1059366"/>
                <a:gd name="connsiteX1" fmla="*/ 1393902 w 1393902"/>
                <a:gd name="connsiteY1" fmla="*/ 0 h 1059366"/>
                <a:gd name="connsiteX2" fmla="*/ 691375 w 1393902"/>
                <a:gd name="connsiteY2" fmla="*/ 1059366 h 1059366"/>
                <a:gd name="connsiteX3" fmla="*/ 0 w 1393902"/>
                <a:gd name="connsiteY3" fmla="*/ 0 h 1059366"/>
                <a:gd name="connsiteX0" fmla="*/ 0 w 1393902"/>
                <a:gd name="connsiteY0" fmla="*/ 0 h 1059366"/>
                <a:gd name="connsiteX1" fmla="*/ 1393902 w 1393902"/>
                <a:gd name="connsiteY1" fmla="*/ 0 h 1059366"/>
                <a:gd name="connsiteX2" fmla="*/ 691375 w 1393902"/>
                <a:gd name="connsiteY2" fmla="*/ 1059366 h 1059366"/>
                <a:gd name="connsiteX3" fmla="*/ 0 w 1393902"/>
                <a:gd name="connsiteY3" fmla="*/ 0 h 1059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3902" h="1059366">
                  <a:moveTo>
                    <a:pt x="0" y="0"/>
                  </a:moveTo>
                  <a:cubicBezTo>
                    <a:pt x="551753" y="236220"/>
                    <a:pt x="856669" y="220980"/>
                    <a:pt x="1393902" y="0"/>
                  </a:cubicBezTo>
                  <a:cubicBezTo>
                    <a:pt x="1275466" y="502982"/>
                    <a:pt x="714952" y="569084"/>
                    <a:pt x="691375" y="1059366"/>
                  </a:cubicBezTo>
                  <a:cubicBezTo>
                    <a:pt x="672617" y="569084"/>
                    <a:pt x="126818" y="505522"/>
                    <a:pt x="0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9523412" y="2854131"/>
            <a:ext cx="2223294" cy="740851"/>
            <a:chOff x="5774200" y="1468949"/>
            <a:chExt cx="2223294" cy="740851"/>
          </a:xfrm>
        </p:grpSpPr>
        <p:sp>
          <p:nvSpPr>
            <p:cNvPr id="54" name="TextBox 53"/>
            <p:cNvSpPr txBox="1"/>
            <p:nvPr/>
          </p:nvSpPr>
          <p:spPr>
            <a:xfrm>
              <a:off x="5776338" y="1468949"/>
              <a:ext cx="2221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s-UY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774200" y="1840468"/>
              <a:ext cx="1768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Edit this Text</a:t>
              </a:r>
              <a:endParaRPr lang="es-UY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6" name="Elbow Connector 55"/>
          <p:cNvCxnSpPr/>
          <p:nvPr/>
        </p:nvCxnSpPr>
        <p:spPr>
          <a:xfrm rot="10800000" flipV="1">
            <a:off x="7606240" y="3232828"/>
            <a:ext cx="1748585" cy="624917"/>
          </a:xfrm>
          <a:prstGeom prst="bentConnector3">
            <a:avLst>
              <a:gd name="adj1" fmla="val 50000"/>
            </a:avLst>
          </a:prstGeom>
          <a:ln w="38100" cap="rnd">
            <a:solidFill>
              <a:schemeClr val="bg1"/>
            </a:solidFill>
            <a:prstDash val="sysDot"/>
            <a:round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9393447" y="5920223"/>
            <a:ext cx="2223294" cy="740851"/>
            <a:chOff x="5774200" y="1468949"/>
            <a:chExt cx="2223294" cy="740851"/>
          </a:xfrm>
        </p:grpSpPr>
        <p:sp>
          <p:nvSpPr>
            <p:cNvPr id="59" name="TextBox 58"/>
            <p:cNvSpPr txBox="1"/>
            <p:nvPr/>
          </p:nvSpPr>
          <p:spPr>
            <a:xfrm>
              <a:off x="5776338" y="1468949"/>
              <a:ext cx="2221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s-UY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774200" y="1840468"/>
              <a:ext cx="1768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Edit this Text</a:t>
              </a:r>
              <a:endParaRPr lang="es-UY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1" name="Elbow Connector 60"/>
          <p:cNvCxnSpPr/>
          <p:nvPr/>
        </p:nvCxnSpPr>
        <p:spPr>
          <a:xfrm rot="10800000">
            <a:off x="7621769" y="5501223"/>
            <a:ext cx="1508368" cy="756133"/>
          </a:xfrm>
          <a:prstGeom prst="bentConnector3">
            <a:avLst>
              <a:gd name="adj1" fmla="val 101437"/>
            </a:avLst>
          </a:prstGeom>
          <a:ln w="38100" cap="rnd">
            <a:solidFill>
              <a:schemeClr val="bg1"/>
            </a:solidFill>
            <a:prstDash val="sysDot"/>
            <a:round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9662318" y="4788638"/>
            <a:ext cx="2223294" cy="740851"/>
            <a:chOff x="5774200" y="1468949"/>
            <a:chExt cx="2223294" cy="740851"/>
          </a:xfrm>
        </p:grpSpPr>
        <p:sp>
          <p:nvSpPr>
            <p:cNvPr id="66" name="TextBox 65"/>
            <p:cNvSpPr txBox="1"/>
            <p:nvPr/>
          </p:nvSpPr>
          <p:spPr>
            <a:xfrm>
              <a:off x="5776338" y="1468949"/>
              <a:ext cx="2221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s-UY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774200" y="1840468"/>
              <a:ext cx="1768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Edit this Text</a:t>
              </a:r>
              <a:endParaRPr lang="es-UY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8" name="Elbow Connector 67"/>
          <p:cNvCxnSpPr/>
          <p:nvPr/>
        </p:nvCxnSpPr>
        <p:spPr>
          <a:xfrm rot="16200000" flipV="1">
            <a:off x="9101163" y="4657200"/>
            <a:ext cx="497548" cy="439595"/>
          </a:xfrm>
          <a:prstGeom prst="bentConnector3">
            <a:avLst>
              <a:gd name="adj1" fmla="val -123"/>
            </a:avLst>
          </a:prstGeom>
          <a:ln w="38100" cap="rnd">
            <a:solidFill>
              <a:schemeClr val="bg1"/>
            </a:solidFill>
            <a:prstDash val="sysDot"/>
            <a:round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1238631" y="2369820"/>
            <a:ext cx="2221156" cy="740851"/>
            <a:chOff x="5776338" y="1468949"/>
            <a:chExt cx="2221156" cy="740851"/>
          </a:xfrm>
        </p:grpSpPr>
        <p:sp>
          <p:nvSpPr>
            <p:cNvPr id="75" name="TextBox 74"/>
            <p:cNvSpPr txBox="1"/>
            <p:nvPr/>
          </p:nvSpPr>
          <p:spPr>
            <a:xfrm>
              <a:off x="5776338" y="1468949"/>
              <a:ext cx="2221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s-UY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229482" y="1840468"/>
              <a:ext cx="1768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Edit this Text</a:t>
              </a:r>
              <a:endParaRPr lang="es-UY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7" name="Elbow Connector 76"/>
          <p:cNvCxnSpPr/>
          <p:nvPr/>
        </p:nvCxnSpPr>
        <p:spPr>
          <a:xfrm rot="10800000">
            <a:off x="3579815" y="2831487"/>
            <a:ext cx="1310041" cy="500383"/>
          </a:xfrm>
          <a:prstGeom prst="bentConnector3">
            <a:avLst>
              <a:gd name="adj1" fmla="val 70"/>
            </a:avLst>
          </a:prstGeom>
          <a:ln w="38100" cap="rnd">
            <a:solidFill>
              <a:schemeClr val="bg1"/>
            </a:solidFill>
            <a:prstDash val="sysDot"/>
            <a:round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7681118" y="1066800"/>
            <a:ext cx="2223294" cy="740851"/>
            <a:chOff x="5774200" y="1468949"/>
            <a:chExt cx="2223294" cy="740851"/>
          </a:xfrm>
        </p:grpSpPr>
        <p:sp>
          <p:nvSpPr>
            <p:cNvPr id="100" name="TextBox 99"/>
            <p:cNvSpPr txBox="1"/>
            <p:nvPr/>
          </p:nvSpPr>
          <p:spPr>
            <a:xfrm>
              <a:off x="5776338" y="1468949"/>
              <a:ext cx="2221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s-UY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774200" y="1840468"/>
              <a:ext cx="1768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Edit this Text</a:t>
              </a:r>
              <a:endParaRPr lang="es-UY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2" name="Elbow Connector 101"/>
          <p:cNvCxnSpPr/>
          <p:nvPr/>
        </p:nvCxnSpPr>
        <p:spPr>
          <a:xfrm rot="10800000" flipV="1">
            <a:off x="6421959" y="1936016"/>
            <a:ext cx="2063689" cy="398474"/>
          </a:xfrm>
          <a:prstGeom prst="bentConnector3">
            <a:avLst>
              <a:gd name="adj1" fmla="val -351"/>
            </a:avLst>
          </a:prstGeom>
          <a:ln w="38100" cap="rnd">
            <a:solidFill>
              <a:schemeClr val="bg1"/>
            </a:solidFill>
            <a:prstDash val="sysDot"/>
            <a:round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875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DA7C7"/>
            </a:gs>
            <a:gs pos="100000">
              <a:srgbClr val="224F8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Awesome Tree Diagram for PowerPoint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316095" y="1600200"/>
            <a:ext cx="3547902" cy="2845040"/>
          </a:xfrm>
          <a:custGeom>
            <a:avLst/>
            <a:gdLst>
              <a:gd name="connsiteX0" fmla="*/ 3326679 w 6699988"/>
              <a:gd name="connsiteY0" fmla="*/ 0 h 4563360"/>
              <a:gd name="connsiteX1" fmla="*/ 3336354 w 6699988"/>
              <a:gd name="connsiteY1" fmla="*/ 571 h 4563360"/>
              <a:gd name="connsiteX2" fmla="*/ 3445418 w 6699988"/>
              <a:gd name="connsiteY2" fmla="*/ 6182 h 4563360"/>
              <a:gd name="connsiteX3" fmla="*/ 3449995 w 6699988"/>
              <a:gd name="connsiteY3" fmla="*/ 7285 h 4563360"/>
              <a:gd name="connsiteX4" fmla="*/ 3706661 w 6699988"/>
              <a:gd name="connsiteY4" fmla="*/ 96727 h 4563360"/>
              <a:gd name="connsiteX5" fmla="*/ 3733246 w 6699988"/>
              <a:gd name="connsiteY5" fmla="*/ 115214 h 4563360"/>
              <a:gd name="connsiteX6" fmla="*/ 3814679 w 6699988"/>
              <a:gd name="connsiteY6" fmla="*/ 174997 h 4563360"/>
              <a:gd name="connsiteX7" fmla="*/ 3840377 w 6699988"/>
              <a:gd name="connsiteY7" fmla="*/ 200770 h 4563360"/>
              <a:gd name="connsiteX8" fmla="*/ 3906231 w 6699988"/>
              <a:gd name="connsiteY8" fmla="*/ 272176 h 4563360"/>
              <a:gd name="connsiteX9" fmla="*/ 3926893 w 6699988"/>
              <a:gd name="connsiteY9" fmla="*/ 302189 h 4563360"/>
              <a:gd name="connsiteX10" fmla="*/ 3977554 w 6699988"/>
              <a:gd name="connsiteY10" fmla="*/ 384107 h 4563360"/>
              <a:gd name="connsiteX11" fmla="*/ 3994126 w 6699988"/>
              <a:gd name="connsiteY11" fmla="*/ 421376 h 4563360"/>
              <a:gd name="connsiteX12" fmla="*/ 4026521 w 6699988"/>
              <a:gd name="connsiteY12" fmla="*/ 507103 h 4563360"/>
              <a:gd name="connsiteX13" fmla="*/ 4037589 w 6699988"/>
              <a:gd name="connsiteY13" fmla="*/ 554323 h 4563360"/>
              <a:gd name="connsiteX14" fmla="*/ 4050815 w 6699988"/>
              <a:gd name="connsiteY14" fmla="*/ 610753 h 4563360"/>
              <a:gd name="connsiteX15" fmla="*/ 4053909 w 6699988"/>
              <a:gd name="connsiteY15" fmla="*/ 652332 h 4563360"/>
              <a:gd name="connsiteX16" fmla="*/ 4055242 w 6699988"/>
              <a:gd name="connsiteY16" fmla="*/ 670245 h 4563360"/>
              <a:gd name="connsiteX17" fmla="*/ 4055914 w 6699988"/>
              <a:gd name="connsiteY17" fmla="*/ 713692 h 4563360"/>
              <a:gd name="connsiteX18" fmla="*/ 4049988 w 6699988"/>
              <a:gd name="connsiteY18" fmla="*/ 802426 h 4563360"/>
              <a:gd name="connsiteX19" fmla="*/ 4048698 w 6699988"/>
              <a:gd name="connsiteY19" fmla="*/ 808148 h 4563360"/>
              <a:gd name="connsiteX20" fmla="*/ 4617365 w 6699988"/>
              <a:gd name="connsiteY20" fmla="*/ 1690255 h 4563360"/>
              <a:gd name="connsiteX21" fmla="*/ 4707986 w 6699988"/>
              <a:gd name="connsiteY21" fmla="*/ 1707940 h 4563360"/>
              <a:gd name="connsiteX22" fmla="*/ 4717110 w 6699988"/>
              <a:gd name="connsiteY22" fmla="*/ 1709683 h 4563360"/>
              <a:gd name="connsiteX23" fmla="*/ 4739046 w 6699988"/>
              <a:gd name="connsiteY23" fmla="*/ 1717761 h 4563360"/>
              <a:gd name="connsiteX24" fmla="*/ 4744125 w 6699988"/>
              <a:gd name="connsiteY24" fmla="*/ 1719630 h 4563360"/>
              <a:gd name="connsiteX25" fmla="*/ 4784481 w 6699988"/>
              <a:gd name="connsiteY25" fmla="*/ 1732685 h 4563360"/>
              <a:gd name="connsiteX26" fmla="*/ 4816371 w 6699988"/>
              <a:gd name="connsiteY26" fmla="*/ 1751144 h 4563360"/>
              <a:gd name="connsiteX27" fmla="*/ 4861265 w 6699988"/>
              <a:gd name="connsiteY27" fmla="*/ 1774375 h 4563360"/>
              <a:gd name="connsiteX28" fmla="*/ 4878496 w 6699988"/>
              <a:gd name="connsiteY28" fmla="*/ 1786254 h 4563360"/>
              <a:gd name="connsiteX29" fmla="*/ 4882468 w 6699988"/>
              <a:gd name="connsiteY29" fmla="*/ 1789402 h 4563360"/>
              <a:gd name="connsiteX30" fmla="*/ 4919655 w 6699988"/>
              <a:gd name="connsiteY30" fmla="*/ 1818869 h 4563360"/>
              <a:gd name="connsiteX31" fmla="*/ 4944854 w 6699988"/>
              <a:gd name="connsiteY31" fmla="*/ 1838838 h 4563360"/>
              <a:gd name="connsiteX32" fmla="*/ 4966303 w 6699988"/>
              <a:gd name="connsiteY32" fmla="*/ 1860023 h 4563360"/>
              <a:gd name="connsiteX33" fmla="*/ 4975302 w 6699988"/>
              <a:gd name="connsiteY33" fmla="*/ 1870501 h 4563360"/>
              <a:gd name="connsiteX34" fmla="*/ 5000302 w 6699988"/>
              <a:gd name="connsiteY34" fmla="*/ 1899612 h 4563360"/>
              <a:gd name="connsiteX35" fmla="*/ 5015033 w 6699988"/>
              <a:gd name="connsiteY35" fmla="*/ 1916765 h 4563360"/>
              <a:gd name="connsiteX36" fmla="*/ 5032005 w 6699988"/>
              <a:gd name="connsiteY36" fmla="*/ 1939129 h 4563360"/>
              <a:gd name="connsiteX37" fmla="*/ 5053615 w 6699988"/>
              <a:gd name="connsiteY37" fmla="*/ 1977134 h 4563360"/>
              <a:gd name="connsiteX38" fmla="*/ 5061451 w 6699988"/>
              <a:gd name="connsiteY38" fmla="*/ 1990914 h 4563360"/>
              <a:gd name="connsiteX39" fmla="*/ 5079399 w 6699988"/>
              <a:gd name="connsiteY39" fmla="*/ 2022479 h 4563360"/>
              <a:gd name="connsiteX40" fmla="*/ 5092951 w 6699988"/>
              <a:gd name="connsiteY40" fmla="*/ 2058644 h 4563360"/>
              <a:gd name="connsiteX41" fmla="*/ 5111125 w 6699988"/>
              <a:gd name="connsiteY41" fmla="*/ 2113354 h 4563360"/>
              <a:gd name="connsiteX42" fmla="*/ 5111449 w 6699988"/>
              <a:gd name="connsiteY42" fmla="*/ 2114874 h 4563360"/>
              <a:gd name="connsiteX43" fmla="*/ 5995230 w 6699988"/>
              <a:gd name="connsiteY43" fmla="*/ 2489617 h 4563360"/>
              <a:gd name="connsiteX44" fmla="*/ 6387548 w 6699988"/>
              <a:gd name="connsiteY44" fmla="*/ 2499876 h 4563360"/>
              <a:gd name="connsiteX45" fmla="*/ 6655899 w 6699988"/>
              <a:gd name="connsiteY45" fmla="*/ 3187550 h 4563360"/>
              <a:gd name="connsiteX46" fmla="*/ 5968227 w 6699988"/>
              <a:gd name="connsiteY46" fmla="*/ 3455900 h 4563360"/>
              <a:gd name="connsiteX47" fmla="*/ 5694954 w 6699988"/>
              <a:gd name="connsiteY47" fmla="*/ 3174224 h 4563360"/>
              <a:gd name="connsiteX48" fmla="*/ 4897642 w 6699988"/>
              <a:gd name="connsiteY48" fmla="*/ 2738589 h 4563360"/>
              <a:gd name="connsiteX49" fmla="*/ 4954249 w 6699988"/>
              <a:gd name="connsiteY49" fmla="*/ 3670681 h 4563360"/>
              <a:gd name="connsiteX50" fmla="*/ 5109583 w 6699988"/>
              <a:gd name="connsiteY50" fmla="*/ 4031084 h 4563360"/>
              <a:gd name="connsiteX51" fmla="*/ 4598019 w 6699988"/>
              <a:gd name="connsiteY51" fmla="*/ 4563257 h 4563360"/>
              <a:gd name="connsiteX52" fmla="*/ 4065846 w 6699988"/>
              <a:gd name="connsiteY52" fmla="*/ 4051694 h 4563360"/>
              <a:gd name="connsiteX53" fmla="*/ 4206831 w 6699988"/>
              <a:gd name="connsiteY53" fmla="*/ 3685439 h 4563360"/>
              <a:gd name="connsiteX54" fmla="*/ 4226796 w 6699988"/>
              <a:gd name="connsiteY54" fmla="*/ 2744687 h 4563360"/>
              <a:gd name="connsiteX55" fmla="*/ 4105666 w 6699988"/>
              <a:gd name="connsiteY55" fmla="*/ 2633069 h 4563360"/>
              <a:gd name="connsiteX56" fmla="*/ 4093130 w 6699988"/>
              <a:gd name="connsiteY56" fmla="*/ 2616921 h 4563360"/>
              <a:gd name="connsiteX57" fmla="*/ 4041454 w 6699988"/>
              <a:gd name="connsiteY57" fmla="*/ 2537139 h 4563360"/>
              <a:gd name="connsiteX58" fmla="*/ 4027456 w 6699988"/>
              <a:gd name="connsiteY58" fmla="*/ 2509418 h 4563360"/>
              <a:gd name="connsiteX59" fmla="*/ 3995281 w 6699988"/>
              <a:gd name="connsiteY59" fmla="*/ 2422464 h 4563360"/>
              <a:gd name="connsiteX60" fmla="*/ 3986178 w 6699988"/>
              <a:gd name="connsiteY60" fmla="*/ 2390385 h 4563360"/>
              <a:gd name="connsiteX61" fmla="*/ 3978277 w 6699988"/>
              <a:gd name="connsiteY61" fmla="*/ 2348796 h 4563360"/>
              <a:gd name="connsiteX62" fmla="*/ 3972118 w 6699988"/>
              <a:gd name="connsiteY62" fmla="*/ 2276976 h 4563360"/>
              <a:gd name="connsiteX63" fmla="*/ 3972175 w 6699988"/>
              <a:gd name="connsiteY63" fmla="*/ 2276271 h 4563360"/>
              <a:gd name="connsiteX64" fmla="*/ 3980366 w 6699988"/>
              <a:gd name="connsiteY64" fmla="*/ 2169182 h 4563360"/>
              <a:gd name="connsiteX65" fmla="*/ 3349995 w 6699988"/>
              <a:gd name="connsiteY65" fmla="*/ 1418283 h 4563360"/>
              <a:gd name="connsiteX66" fmla="*/ 2719623 w 6699988"/>
              <a:gd name="connsiteY66" fmla="*/ 2169182 h 4563360"/>
              <a:gd name="connsiteX67" fmla="*/ 2727814 w 6699988"/>
              <a:gd name="connsiteY67" fmla="*/ 2276271 h 4563360"/>
              <a:gd name="connsiteX68" fmla="*/ 2727871 w 6699988"/>
              <a:gd name="connsiteY68" fmla="*/ 2276976 h 4563360"/>
              <a:gd name="connsiteX69" fmla="*/ 2721712 w 6699988"/>
              <a:gd name="connsiteY69" fmla="*/ 2348796 h 4563360"/>
              <a:gd name="connsiteX70" fmla="*/ 2713811 w 6699988"/>
              <a:gd name="connsiteY70" fmla="*/ 2390385 h 4563360"/>
              <a:gd name="connsiteX71" fmla="*/ 2704708 w 6699988"/>
              <a:gd name="connsiteY71" fmla="*/ 2422464 h 4563360"/>
              <a:gd name="connsiteX72" fmla="*/ 2672533 w 6699988"/>
              <a:gd name="connsiteY72" fmla="*/ 2509418 h 4563360"/>
              <a:gd name="connsiteX73" fmla="*/ 2658534 w 6699988"/>
              <a:gd name="connsiteY73" fmla="*/ 2537139 h 4563360"/>
              <a:gd name="connsiteX74" fmla="*/ 2606859 w 6699988"/>
              <a:gd name="connsiteY74" fmla="*/ 2616921 h 4563360"/>
              <a:gd name="connsiteX75" fmla="*/ 2594323 w 6699988"/>
              <a:gd name="connsiteY75" fmla="*/ 2633069 h 4563360"/>
              <a:gd name="connsiteX76" fmla="*/ 2473193 w 6699988"/>
              <a:gd name="connsiteY76" fmla="*/ 2744687 h 4563360"/>
              <a:gd name="connsiteX77" fmla="*/ 2493158 w 6699988"/>
              <a:gd name="connsiteY77" fmla="*/ 3685439 h 4563360"/>
              <a:gd name="connsiteX78" fmla="*/ 2634143 w 6699988"/>
              <a:gd name="connsiteY78" fmla="*/ 4051694 h 4563360"/>
              <a:gd name="connsiteX79" fmla="*/ 2101970 w 6699988"/>
              <a:gd name="connsiteY79" fmla="*/ 4563257 h 4563360"/>
              <a:gd name="connsiteX80" fmla="*/ 1590406 w 6699988"/>
              <a:gd name="connsiteY80" fmla="*/ 4031084 h 4563360"/>
              <a:gd name="connsiteX81" fmla="*/ 1802347 w 6699988"/>
              <a:gd name="connsiteY81" fmla="*/ 2738589 h 4563360"/>
              <a:gd name="connsiteX82" fmla="*/ 1005035 w 6699988"/>
              <a:gd name="connsiteY82" fmla="*/ 3174224 h 4563360"/>
              <a:gd name="connsiteX83" fmla="*/ 731762 w 6699988"/>
              <a:gd name="connsiteY83" fmla="*/ 3455900 h 4563360"/>
              <a:gd name="connsiteX84" fmla="*/ 44090 w 6699988"/>
              <a:gd name="connsiteY84" fmla="*/ 3187550 h 4563360"/>
              <a:gd name="connsiteX85" fmla="*/ 312441 w 6699988"/>
              <a:gd name="connsiteY85" fmla="*/ 2499876 h 4563360"/>
              <a:gd name="connsiteX86" fmla="*/ 704759 w 6699988"/>
              <a:gd name="connsiteY86" fmla="*/ 2489617 h 4563360"/>
              <a:gd name="connsiteX87" fmla="*/ 1588540 w 6699988"/>
              <a:gd name="connsiteY87" fmla="*/ 2114874 h 4563360"/>
              <a:gd name="connsiteX88" fmla="*/ 1588864 w 6699988"/>
              <a:gd name="connsiteY88" fmla="*/ 2113354 h 4563360"/>
              <a:gd name="connsiteX89" fmla="*/ 1607038 w 6699988"/>
              <a:gd name="connsiteY89" fmla="*/ 2058644 h 4563360"/>
              <a:gd name="connsiteX90" fmla="*/ 1620590 w 6699988"/>
              <a:gd name="connsiteY90" fmla="*/ 2022479 h 4563360"/>
              <a:gd name="connsiteX91" fmla="*/ 1638538 w 6699988"/>
              <a:gd name="connsiteY91" fmla="*/ 1990914 h 4563360"/>
              <a:gd name="connsiteX92" fmla="*/ 1646373 w 6699988"/>
              <a:gd name="connsiteY92" fmla="*/ 1977134 h 4563360"/>
              <a:gd name="connsiteX93" fmla="*/ 1667984 w 6699988"/>
              <a:gd name="connsiteY93" fmla="*/ 1939129 h 4563360"/>
              <a:gd name="connsiteX94" fmla="*/ 1684956 w 6699988"/>
              <a:gd name="connsiteY94" fmla="*/ 1916765 h 4563360"/>
              <a:gd name="connsiteX95" fmla="*/ 1699687 w 6699988"/>
              <a:gd name="connsiteY95" fmla="*/ 1899612 h 4563360"/>
              <a:gd name="connsiteX96" fmla="*/ 1724687 w 6699988"/>
              <a:gd name="connsiteY96" fmla="*/ 1870501 h 4563360"/>
              <a:gd name="connsiteX97" fmla="*/ 1733686 w 6699988"/>
              <a:gd name="connsiteY97" fmla="*/ 1860023 h 4563360"/>
              <a:gd name="connsiteX98" fmla="*/ 1755135 w 6699988"/>
              <a:gd name="connsiteY98" fmla="*/ 1838838 h 4563360"/>
              <a:gd name="connsiteX99" fmla="*/ 1780333 w 6699988"/>
              <a:gd name="connsiteY99" fmla="*/ 1818869 h 4563360"/>
              <a:gd name="connsiteX100" fmla="*/ 1817521 w 6699988"/>
              <a:gd name="connsiteY100" fmla="*/ 1789402 h 4563360"/>
              <a:gd name="connsiteX101" fmla="*/ 1821493 w 6699988"/>
              <a:gd name="connsiteY101" fmla="*/ 1786254 h 4563360"/>
              <a:gd name="connsiteX102" fmla="*/ 1838724 w 6699988"/>
              <a:gd name="connsiteY102" fmla="*/ 1774375 h 4563360"/>
              <a:gd name="connsiteX103" fmla="*/ 1883618 w 6699988"/>
              <a:gd name="connsiteY103" fmla="*/ 1751144 h 4563360"/>
              <a:gd name="connsiteX104" fmla="*/ 1915508 w 6699988"/>
              <a:gd name="connsiteY104" fmla="*/ 1732685 h 4563360"/>
              <a:gd name="connsiteX105" fmla="*/ 1955864 w 6699988"/>
              <a:gd name="connsiteY105" fmla="*/ 1719630 h 4563360"/>
              <a:gd name="connsiteX106" fmla="*/ 1960943 w 6699988"/>
              <a:gd name="connsiteY106" fmla="*/ 1717761 h 4563360"/>
              <a:gd name="connsiteX107" fmla="*/ 1982879 w 6699988"/>
              <a:gd name="connsiteY107" fmla="*/ 1709683 h 4563360"/>
              <a:gd name="connsiteX108" fmla="*/ 1992003 w 6699988"/>
              <a:gd name="connsiteY108" fmla="*/ 1707940 h 4563360"/>
              <a:gd name="connsiteX109" fmla="*/ 2082624 w 6699988"/>
              <a:gd name="connsiteY109" fmla="*/ 1690255 h 4563360"/>
              <a:gd name="connsiteX110" fmla="*/ 2651291 w 6699988"/>
              <a:gd name="connsiteY110" fmla="*/ 808148 h 4563360"/>
              <a:gd name="connsiteX111" fmla="*/ 2650001 w 6699988"/>
              <a:gd name="connsiteY111" fmla="*/ 802426 h 4563360"/>
              <a:gd name="connsiteX112" fmla="*/ 2644075 w 6699988"/>
              <a:gd name="connsiteY112" fmla="*/ 713690 h 4563360"/>
              <a:gd name="connsiteX113" fmla="*/ 2644747 w 6699988"/>
              <a:gd name="connsiteY113" fmla="*/ 670249 h 4563360"/>
              <a:gd name="connsiteX114" fmla="*/ 2646080 w 6699988"/>
              <a:gd name="connsiteY114" fmla="*/ 652330 h 4563360"/>
              <a:gd name="connsiteX115" fmla="*/ 2649174 w 6699988"/>
              <a:gd name="connsiteY115" fmla="*/ 610753 h 4563360"/>
              <a:gd name="connsiteX116" fmla="*/ 2661569 w 6699988"/>
              <a:gd name="connsiteY116" fmla="*/ 559314 h 4563360"/>
              <a:gd name="connsiteX117" fmla="*/ 2675350 w 6699988"/>
              <a:gd name="connsiteY117" fmla="*/ 502121 h 4563360"/>
              <a:gd name="connsiteX118" fmla="*/ 2704642 w 6699988"/>
              <a:gd name="connsiteY118" fmla="*/ 424605 h 4563360"/>
              <a:gd name="connsiteX119" fmla="*/ 2727026 w 6699988"/>
              <a:gd name="connsiteY119" fmla="*/ 376684 h 4563360"/>
              <a:gd name="connsiteX120" fmla="*/ 2771315 w 6699988"/>
              <a:gd name="connsiteY120" fmla="*/ 305068 h 4563360"/>
              <a:gd name="connsiteX121" fmla="*/ 2802113 w 6699988"/>
              <a:gd name="connsiteY121" fmla="*/ 263116 h 4563360"/>
              <a:gd name="connsiteX122" fmla="*/ 2857107 w 6699988"/>
              <a:gd name="connsiteY122" fmla="*/ 203485 h 4563360"/>
              <a:gd name="connsiteX123" fmla="*/ 2898487 w 6699988"/>
              <a:gd name="connsiteY123" fmla="*/ 165323 h 4563360"/>
              <a:gd name="connsiteX124" fmla="*/ 2960448 w 6699988"/>
              <a:gd name="connsiteY124" fmla="*/ 119835 h 4563360"/>
              <a:gd name="connsiteX125" fmla="*/ 3011662 w 6699988"/>
              <a:gd name="connsiteY125" fmla="*/ 88163 h 4563360"/>
              <a:gd name="connsiteX126" fmla="*/ 3081192 w 6699988"/>
              <a:gd name="connsiteY126" fmla="*/ 55687 h 4563360"/>
              <a:gd name="connsiteX127" fmla="*/ 3137622 w 6699988"/>
              <a:gd name="connsiteY127" fmla="*/ 34363 h 4563360"/>
              <a:gd name="connsiteX128" fmla="*/ 3216083 w 6699988"/>
              <a:gd name="connsiteY128" fmla="*/ 15457 h 4563360"/>
              <a:gd name="connsiteX129" fmla="*/ 3254572 w 6699988"/>
              <a:gd name="connsiteY129" fmla="*/ 6182 h 4563360"/>
              <a:gd name="connsiteX130" fmla="*/ 3290045 w 6699988"/>
              <a:gd name="connsiteY130" fmla="*/ 3141 h 4563360"/>
              <a:gd name="connsiteX131" fmla="*/ 3316417 w 6699988"/>
              <a:gd name="connsiteY131" fmla="*/ 880 h 4563360"/>
              <a:gd name="connsiteX132" fmla="*/ 3326679 w 6699988"/>
              <a:gd name="connsiteY132" fmla="*/ 0 h 4563360"/>
              <a:gd name="connsiteX0" fmla="*/ 3326679 w 6699988"/>
              <a:gd name="connsiteY0" fmla="*/ 0 h 4563367"/>
              <a:gd name="connsiteX1" fmla="*/ 3336354 w 6699988"/>
              <a:gd name="connsiteY1" fmla="*/ 571 h 4563367"/>
              <a:gd name="connsiteX2" fmla="*/ 3445418 w 6699988"/>
              <a:gd name="connsiteY2" fmla="*/ 6182 h 4563367"/>
              <a:gd name="connsiteX3" fmla="*/ 3449995 w 6699988"/>
              <a:gd name="connsiteY3" fmla="*/ 7285 h 4563367"/>
              <a:gd name="connsiteX4" fmla="*/ 3706661 w 6699988"/>
              <a:gd name="connsiteY4" fmla="*/ 96727 h 4563367"/>
              <a:gd name="connsiteX5" fmla="*/ 3733246 w 6699988"/>
              <a:gd name="connsiteY5" fmla="*/ 115214 h 4563367"/>
              <a:gd name="connsiteX6" fmla="*/ 3814679 w 6699988"/>
              <a:gd name="connsiteY6" fmla="*/ 174997 h 4563367"/>
              <a:gd name="connsiteX7" fmla="*/ 3840377 w 6699988"/>
              <a:gd name="connsiteY7" fmla="*/ 200770 h 4563367"/>
              <a:gd name="connsiteX8" fmla="*/ 3906231 w 6699988"/>
              <a:gd name="connsiteY8" fmla="*/ 272176 h 4563367"/>
              <a:gd name="connsiteX9" fmla="*/ 3926893 w 6699988"/>
              <a:gd name="connsiteY9" fmla="*/ 302189 h 4563367"/>
              <a:gd name="connsiteX10" fmla="*/ 3977554 w 6699988"/>
              <a:gd name="connsiteY10" fmla="*/ 384107 h 4563367"/>
              <a:gd name="connsiteX11" fmla="*/ 3994126 w 6699988"/>
              <a:gd name="connsiteY11" fmla="*/ 421376 h 4563367"/>
              <a:gd name="connsiteX12" fmla="*/ 4026521 w 6699988"/>
              <a:gd name="connsiteY12" fmla="*/ 507103 h 4563367"/>
              <a:gd name="connsiteX13" fmla="*/ 4037589 w 6699988"/>
              <a:gd name="connsiteY13" fmla="*/ 554323 h 4563367"/>
              <a:gd name="connsiteX14" fmla="*/ 4050815 w 6699988"/>
              <a:gd name="connsiteY14" fmla="*/ 610753 h 4563367"/>
              <a:gd name="connsiteX15" fmla="*/ 4053909 w 6699988"/>
              <a:gd name="connsiteY15" fmla="*/ 652332 h 4563367"/>
              <a:gd name="connsiteX16" fmla="*/ 4055242 w 6699988"/>
              <a:gd name="connsiteY16" fmla="*/ 670245 h 4563367"/>
              <a:gd name="connsiteX17" fmla="*/ 4055914 w 6699988"/>
              <a:gd name="connsiteY17" fmla="*/ 713692 h 4563367"/>
              <a:gd name="connsiteX18" fmla="*/ 4049988 w 6699988"/>
              <a:gd name="connsiteY18" fmla="*/ 802426 h 4563367"/>
              <a:gd name="connsiteX19" fmla="*/ 4048698 w 6699988"/>
              <a:gd name="connsiteY19" fmla="*/ 808148 h 4563367"/>
              <a:gd name="connsiteX20" fmla="*/ 4617365 w 6699988"/>
              <a:gd name="connsiteY20" fmla="*/ 1690255 h 4563367"/>
              <a:gd name="connsiteX21" fmla="*/ 4707986 w 6699988"/>
              <a:gd name="connsiteY21" fmla="*/ 1707940 h 4563367"/>
              <a:gd name="connsiteX22" fmla="*/ 4717110 w 6699988"/>
              <a:gd name="connsiteY22" fmla="*/ 1709683 h 4563367"/>
              <a:gd name="connsiteX23" fmla="*/ 4739046 w 6699988"/>
              <a:gd name="connsiteY23" fmla="*/ 1717761 h 4563367"/>
              <a:gd name="connsiteX24" fmla="*/ 4744125 w 6699988"/>
              <a:gd name="connsiteY24" fmla="*/ 1719630 h 4563367"/>
              <a:gd name="connsiteX25" fmla="*/ 4784481 w 6699988"/>
              <a:gd name="connsiteY25" fmla="*/ 1732685 h 4563367"/>
              <a:gd name="connsiteX26" fmla="*/ 4816371 w 6699988"/>
              <a:gd name="connsiteY26" fmla="*/ 1751144 h 4563367"/>
              <a:gd name="connsiteX27" fmla="*/ 4861265 w 6699988"/>
              <a:gd name="connsiteY27" fmla="*/ 1774375 h 4563367"/>
              <a:gd name="connsiteX28" fmla="*/ 4878496 w 6699988"/>
              <a:gd name="connsiteY28" fmla="*/ 1786254 h 4563367"/>
              <a:gd name="connsiteX29" fmla="*/ 4882468 w 6699988"/>
              <a:gd name="connsiteY29" fmla="*/ 1789402 h 4563367"/>
              <a:gd name="connsiteX30" fmla="*/ 4919655 w 6699988"/>
              <a:gd name="connsiteY30" fmla="*/ 1818869 h 4563367"/>
              <a:gd name="connsiteX31" fmla="*/ 4944854 w 6699988"/>
              <a:gd name="connsiteY31" fmla="*/ 1838838 h 4563367"/>
              <a:gd name="connsiteX32" fmla="*/ 4966303 w 6699988"/>
              <a:gd name="connsiteY32" fmla="*/ 1860023 h 4563367"/>
              <a:gd name="connsiteX33" fmla="*/ 4975302 w 6699988"/>
              <a:gd name="connsiteY33" fmla="*/ 1870501 h 4563367"/>
              <a:gd name="connsiteX34" fmla="*/ 5000302 w 6699988"/>
              <a:gd name="connsiteY34" fmla="*/ 1899612 h 4563367"/>
              <a:gd name="connsiteX35" fmla="*/ 5015033 w 6699988"/>
              <a:gd name="connsiteY35" fmla="*/ 1916765 h 4563367"/>
              <a:gd name="connsiteX36" fmla="*/ 5032005 w 6699988"/>
              <a:gd name="connsiteY36" fmla="*/ 1939129 h 4563367"/>
              <a:gd name="connsiteX37" fmla="*/ 5053615 w 6699988"/>
              <a:gd name="connsiteY37" fmla="*/ 1977134 h 4563367"/>
              <a:gd name="connsiteX38" fmla="*/ 5061451 w 6699988"/>
              <a:gd name="connsiteY38" fmla="*/ 1990914 h 4563367"/>
              <a:gd name="connsiteX39" fmla="*/ 5079399 w 6699988"/>
              <a:gd name="connsiteY39" fmla="*/ 2022479 h 4563367"/>
              <a:gd name="connsiteX40" fmla="*/ 5092951 w 6699988"/>
              <a:gd name="connsiteY40" fmla="*/ 2058644 h 4563367"/>
              <a:gd name="connsiteX41" fmla="*/ 5111125 w 6699988"/>
              <a:gd name="connsiteY41" fmla="*/ 2113354 h 4563367"/>
              <a:gd name="connsiteX42" fmla="*/ 5111449 w 6699988"/>
              <a:gd name="connsiteY42" fmla="*/ 2114874 h 4563367"/>
              <a:gd name="connsiteX43" fmla="*/ 5995230 w 6699988"/>
              <a:gd name="connsiteY43" fmla="*/ 2489617 h 4563367"/>
              <a:gd name="connsiteX44" fmla="*/ 6387548 w 6699988"/>
              <a:gd name="connsiteY44" fmla="*/ 2499876 h 4563367"/>
              <a:gd name="connsiteX45" fmla="*/ 6655899 w 6699988"/>
              <a:gd name="connsiteY45" fmla="*/ 3187550 h 4563367"/>
              <a:gd name="connsiteX46" fmla="*/ 5968227 w 6699988"/>
              <a:gd name="connsiteY46" fmla="*/ 3455900 h 4563367"/>
              <a:gd name="connsiteX47" fmla="*/ 5694954 w 6699988"/>
              <a:gd name="connsiteY47" fmla="*/ 3174224 h 4563367"/>
              <a:gd name="connsiteX48" fmla="*/ 4897642 w 6699988"/>
              <a:gd name="connsiteY48" fmla="*/ 2738589 h 4563367"/>
              <a:gd name="connsiteX49" fmla="*/ 4954249 w 6699988"/>
              <a:gd name="connsiteY49" fmla="*/ 3670681 h 4563367"/>
              <a:gd name="connsiteX50" fmla="*/ 5109583 w 6699988"/>
              <a:gd name="connsiteY50" fmla="*/ 4031084 h 4563367"/>
              <a:gd name="connsiteX51" fmla="*/ 4598019 w 6699988"/>
              <a:gd name="connsiteY51" fmla="*/ 4563257 h 4563367"/>
              <a:gd name="connsiteX52" fmla="*/ 4065846 w 6699988"/>
              <a:gd name="connsiteY52" fmla="*/ 4051694 h 4563367"/>
              <a:gd name="connsiteX53" fmla="*/ 4206831 w 6699988"/>
              <a:gd name="connsiteY53" fmla="*/ 3685439 h 4563367"/>
              <a:gd name="connsiteX54" fmla="*/ 4226796 w 6699988"/>
              <a:gd name="connsiteY54" fmla="*/ 2744687 h 4563367"/>
              <a:gd name="connsiteX55" fmla="*/ 4105666 w 6699988"/>
              <a:gd name="connsiteY55" fmla="*/ 2633069 h 4563367"/>
              <a:gd name="connsiteX56" fmla="*/ 4093130 w 6699988"/>
              <a:gd name="connsiteY56" fmla="*/ 2616921 h 4563367"/>
              <a:gd name="connsiteX57" fmla="*/ 4041454 w 6699988"/>
              <a:gd name="connsiteY57" fmla="*/ 2537139 h 4563367"/>
              <a:gd name="connsiteX58" fmla="*/ 4027456 w 6699988"/>
              <a:gd name="connsiteY58" fmla="*/ 2509418 h 4563367"/>
              <a:gd name="connsiteX59" fmla="*/ 3995281 w 6699988"/>
              <a:gd name="connsiteY59" fmla="*/ 2422464 h 4563367"/>
              <a:gd name="connsiteX60" fmla="*/ 3986178 w 6699988"/>
              <a:gd name="connsiteY60" fmla="*/ 2390385 h 4563367"/>
              <a:gd name="connsiteX61" fmla="*/ 3978277 w 6699988"/>
              <a:gd name="connsiteY61" fmla="*/ 2348796 h 4563367"/>
              <a:gd name="connsiteX62" fmla="*/ 3972118 w 6699988"/>
              <a:gd name="connsiteY62" fmla="*/ 2276976 h 4563367"/>
              <a:gd name="connsiteX63" fmla="*/ 3972175 w 6699988"/>
              <a:gd name="connsiteY63" fmla="*/ 2276271 h 4563367"/>
              <a:gd name="connsiteX64" fmla="*/ 3980366 w 6699988"/>
              <a:gd name="connsiteY64" fmla="*/ 2169182 h 4563367"/>
              <a:gd name="connsiteX65" fmla="*/ 3349995 w 6699988"/>
              <a:gd name="connsiteY65" fmla="*/ 1418283 h 4563367"/>
              <a:gd name="connsiteX66" fmla="*/ 2719623 w 6699988"/>
              <a:gd name="connsiteY66" fmla="*/ 2169182 h 4563367"/>
              <a:gd name="connsiteX67" fmla="*/ 2727814 w 6699988"/>
              <a:gd name="connsiteY67" fmla="*/ 2276271 h 4563367"/>
              <a:gd name="connsiteX68" fmla="*/ 2727871 w 6699988"/>
              <a:gd name="connsiteY68" fmla="*/ 2276976 h 4563367"/>
              <a:gd name="connsiteX69" fmla="*/ 2721712 w 6699988"/>
              <a:gd name="connsiteY69" fmla="*/ 2348796 h 4563367"/>
              <a:gd name="connsiteX70" fmla="*/ 2713811 w 6699988"/>
              <a:gd name="connsiteY70" fmla="*/ 2390385 h 4563367"/>
              <a:gd name="connsiteX71" fmla="*/ 2704708 w 6699988"/>
              <a:gd name="connsiteY71" fmla="*/ 2422464 h 4563367"/>
              <a:gd name="connsiteX72" fmla="*/ 2672533 w 6699988"/>
              <a:gd name="connsiteY72" fmla="*/ 2509418 h 4563367"/>
              <a:gd name="connsiteX73" fmla="*/ 2658534 w 6699988"/>
              <a:gd name="connsiteY73" fmla="*/ 2537139 h 4563367"/>
              <a:gd name="connsiteX74" fmla="*/ 2606859 w 6699988"/>
              <a:gd name="connsiteY74" fmla="*/ 2616921 h 4563367"/>
              <a:gd name="connsiteX75" fmla="*/ 2594323 w 6699988"/>
              <a:gd name="connsiteY75" fmla="*/ 2633069 h 4563367"/>
              <a:gd name="connsiteX76" fmla="*/ 2473193 w 6699988"/>
              <a:gd name="connsiteY76" fmla="*/ 2744687 h 4563367"/>
              <a:gd name="connsiteX77" fmla="*/ 2634143 w 6699988"/>
              <a:gd name="connsiteY77" fmla="*/ 4051694 h 4563367"/>
              <a:gd name="connsiteX78" fmla="*/ 2101970 w 6699988"/>
              <a:gd name="connsiteY78" fmla="*/ 4563257 h 4563367"/>
              <a:gd name="connsiteX79" fmla="*/ 1590406 w 6699988"/>
              <a:gd name="connsiteY79" fmla="*/ 4031084 h 4563367"/>
              <a:gd name="connsiteX80" fmla="*/ 1802347 w 6699988"/>
              <a:gd name="connsiteY80" fmla="*/ 2738589 h 4563367"/>
              <a:gd name="connsiteX81" fmla="*/ 1005035 w 6699988"/>
              <a:gd name="connsiteY81" fmla="*/ 3174224 h 4563367"/>
              <a:gd name="connsiteX82" fmla="*/ 731762 w 6699988"/>
              <a:gd name="connsiteY82" fmla="*/ 3455900 h 4563367"/>
              <a:gd name="connsiteX83" fmla="*/ 44090 w 6699988"/>
              <a:gd name="connsiteY83" fmla="*/ 3187550 h 4563367"/>
              <a:gd name="connsiteX84" fmla="*/ 312441 w 6699988"/>
              <a:gd name="connsiteY84" fmla="*/ 2499876 h 4563367"/>
              <a:gd name="connsiteX85" fmla="*/ 704759 w 6699988"/>
              <a:gd name="connsiteY85" fmla="*/ 2489617 h 4563367"/>
              <a:gd name="connsiteX86" fmla="*/ 1588540 w 6699988"/>
              <a:gd name="connsiteY86" fmla="*/ 2114874 h 4563367"/>
              <a:gd name="connsiteX87" fmla="*/ 1588864 w 6699988"/>
              <a:gd name="connsiteY87" fmla="*/ 2113354 h 4563367"/>
              <a:gd name="connsiteX88" fmla="*/ 1607038 w 6699988"/>
              <a:gd name="connsiteY88" fmla="*/ 2058644 h 4563367"/>
              <a:gd name="connsiteX89" fmla="*/ 1620590 w 6699988"/>
              <a:gd name="connsiteY89" fmla="*/ 2022479 h 4563367"/>
              <a:gd name="connsiteX90" fmla="*/ 1638538 w 6699988"/>
              <a:gd name="connsiteY90" fmla="*/ 1990914 h 4563367"/>
              <a:gd name="connsiteX91" fmla="*/ 1646373 w 6699988"/>
              <a:gd name="connsiteY91" fmla="*/ 1977134 h 4563367"/>
              <a:gd name="connsiteX92" fmla="*/ 1667984 w 6699988"/>
              <a:gd name="connsiteY92" fmla="*/ 1939129 h 4563367"/>
              <a:gd name="connsiteX93" fmla="*/ 1684956 w 6699988"/>
              <a:gd name="connsiteY93" fmla="*/ 1916765 h 4563367"/>
              <a:gd name="connsiteX94" fmla="*/ 1699687 w 6699988"/>
              <a:gd name="connsiteY94" fmla="*/ 1899612 h 4563367"/>
              <a:gd name="connsiteX95" fmla="*/ 1724687 w 6699988"/>
              <a:gd name="connsiteY95" fmla="*/ 1870501 h 4563367"/>
              <a:gd name="connsiteX96" fmla="*/ 1733686 w 6699988"/>
              <a:gd name="connsiteY96" fmla="*/ 1860023 h 4563367"/>
              <a:gd name="connsiteX97" fmla="*/ 1755135 w 6699988"/>
              <a:gd name="connsiteY97" fmla="*/ 1838838 h 4563367"/>
              <a:gd name="connsiteX98" fmla="*/ 1780333 w 6699988"/>
              <a:gd name="connsiteY98" fmla="*/ 1818869 h 4563367"/>
              <a:gd name="connsiteX99" fmla="*/ 1817521 w 6699988"/>
              <a:gd name="connsiteY99" fmla="*/ 1789402 h 4563367"/>
              <a:gd name="connsiteX100" fmla="*/ 1821493 w 6699988"/>
              <a:gd name="connsiteY100" fmla="*/ 1786254 h 4563367"/>
              <a:gd name="connsiteX101" fmla="*/ 1838724 w 6699988"/>
              <a:gd name="connsiteY101" fmla="*/ 1774375 h 4563367"/>
              <a:gd name="connsiteX102" fmla="*/ 1883618 w 6699988"/>
              <a:gd name="connsiteY102" fmla="*/ 1751144 h 4563367"/>
              <a:gd name="connsiteX103" fmla="*/ 1915508 w 6699988"/>
              <a:gd name="connsiteY103" fmla="*/ 1732685 h 4563367"/>
              <a:gd name="connsiteX104" fmla="*/ 1955864 w 6699988"/>
              <a:gd name="connsiteY104" fmla="*/ 1719630 h 4563367"/>
              <a:gd name="connsiteX105" fmla="*/ 1960943 w 6699988"/>
              <a:gd name="connsiteY105" fmla="*/ 1717761 h 4563367"/>
              <a:gd name="connsiteX106" fmla="*/ 1982879 w 6699988"/>
              <a:gd name="connsiteY106" fmla="*/ 1709683 h 4563367"/>
              <a:gd name="connsiteX107" fmla="*/ 1992003 w 6699988"/>
              <a:gd name="connsiteY107" fmla="*/ 1707940 h 4563367"/>
              <a:gd name="connsiteX108" fmla="*/ 2082624 w 6699988"/>
              <a:gd name="connsiteY108" fmla="*/ 1690255 h 4563367"/>
              <a:gd name="connsiteX109" fmla="*/ 2651291 w 6699988"/>
              <a:gd name="connsiteY109" fmla="*/ 808148 h 4563367"/>
              <a:gd name="connsiteX110" fmla="*/ 2650001 w 6699988"/>
              <a:gd name="connsiteY110" fmla="*/ 802426 h 4563367"/>
              <a:gd name="connsiteX111" fmla="*/ 2644075 w 6699988"/>
              <a:gd name="connsiteY111" fmla="*/ 713690 h 4563367"/>
              <a:gd name="connsiteX112" fmla="*/ 2644747 w 6699988"/>
              <a:gd name="connsiteY112" fmla="*/ 670249 h 4563367"/>
              <a:gd name="connsiteX113" fmla="*/ 2646080 w 6699988"/>
              <a:gd name="connsiteY113" fmla="*/ 652330 h 4563367"/>
              <a:gd name="connsiteX114" fmla="*/ 2649174 w 6699988"/>
              <a:gd name="connsiteY114" fmla="*/ 610753 h 4563367"/>
              <a:gd name="connsiteX115" fmla="*/ 2661569 w 6699988"/>
              <a:gd name="connsiteY115" fmla="*/ 559314 h 4563367"/>
              <a:gd name="connsiteX116" fmla="*/ 2675350 w 6699988"/>
              <a:gd name="connsiteY116" fmla="*/ 502121 h 4563367"/>
              <a:gd name="connsiteX117" fmla="*/ 2704642 w 6699988"/>
              <a:gd name="connsiteY117" fmla="*/ 424605 h 4563367"/>
              <a:gd name="connsiteX118" fmla="*/ 2727026 w 6699988"/>
              <a:gd name="connsiteY118" fmla="*/ 376684 h 4563367"/>
              <a:gd name="connsiteX119" fmla="*/ 2771315 w 6699988"/>
              <a:gd name="connsiteY119" fmla="*/ 305068 h 4563367"/>
              <a:gd name="connsiteX120" fmla="*/ 2802113 w 6699988"/>
              <a:gd name="connsiteY120" fmla="*/ 263116 h 4563367"/>
              <a:gd name="connsiteX121" fmla="*/ 2857107 w 6699988"/>
              <a:gd name="connsiteY121" fmla="*/ 203485 h 4563367"/>
              <a:gd name="connsiteX122" fmla="*/ 2898487 w 6699988"/>
              <a:gd name="connsiteY122" fmla="*/ 165323 h 4563367"/>
              <a:gd name="connsiteX123" fmla="*/ 2960448 w 6699988"/>
              <a:gd name="connsiteY123" fmla="*/ 119835 h 4563367"/>
              <a:gd name="connsiteX124" fmla="*/ 3011662 w 6699988"/>
              <a:gd name="connsiteY124" fmla="*/ 88163 h 4563367"/>
              <a:gd name="connsiteX125" fmla="*/ 3081192 w 6699988"/>
              <a:gd name="connsiteY125" fmla="*/ 55687 h 4563367"/>
              <a:gd name="connsiteX126" fmla="*/ 3137622 w 6699988"/>
              <a:gd name="connsiteY126" fmla="*/ 34363 h 4563367"/>
              <a:gd name="connsiteX127" fmla="*/ 3216083 w 6699988"/>
              <a:gd name="connsiteY127" fmla="*/ 15457 h 4563367"/>
              <a:gd name="connsiteX128" fmla="*/ 3254572 w 6699988"/>
              <a:gd name="connsiteY128" fmla="*/ 6182 h 4563367"/>
              <a:gd name="connsiteX129" fmla="*/ 3290045 w 6699988"/>
              <a:gd name="connsiteY129" fmla="*/ 3141 h 4563367"/>
              <a:gd name="connsiteX130" fmla="*/ 3316417 w 6699988"/>
              <a:gd name="connsiteY130" fmla="*/ 880 h 4563367"/>
              <a:gd name="connsiteX131" fmla="*/ 3326679 w 6699988"/>
              <a:gd name="connsiteY131" fmla="*/ 0 h 4563367"/>
              <a:gd name="connsiteX0" fmla="*/ 3326679 w 6699988"/>
              <a:gd name="connsiteY0" fmla="*/ 0 h 4619843"/>
              <a:gd name="connsiteX1" fmla="*/ 3336354 w 6699988"/>
              <a:gd name="connsiteY1" fmla="*/ 571 h 4619843"/>
              <a:gd name="connsiteX2" fmla="*/ 3445418 w 6699988"/>
              <a:gd name="connsiteY2" fmla="*/ 6182 h 4619843"/>
              <a:gd name="connsiteX3" fmla="*/ 3449995 w 6699988"/>
              <a:gd name="connsiteY3" fmla="*/ 7285 h 4619843"/>
              <a:gd name="connsiteX4" fmla="*/ 3706661 w 6699988"/>
              <a:gd name="connsiteY4" fmla="*/ 96727 h 4619843"/>
              <a:gd name="connsiteX5" fmla="*/ 3733246 w 6699988"/>
              <a:gd name="connsiteY5" fmla="*/ 115214 h 4619843"/>
              <a:gd name="connsiteX6" fmla="*/ 3814679 w 6699988"/>
              <a:gd name="connsiteY6" fmla="*/ 174997 h 4619843"/>
              <a:gd name="connsiteX7" fmla="*/ 3840377 w 6699988"/>
              <a:gd name="connsiteY7" fmla="*/ 200770 h 4619843"/>
              <a:gd name="connsiteX8" fmla="*/ 3906231 w 6699988"/>
              <a:gd name="connsiteY8" fmla="*/ 272176 h 4619843"/>
              <a:gd name="connsiteX9" fmla="*/ 3926893 w 6699988"/>
              <a:gd name="connsiteY9" fmla="*/ 302189 h 4619843"/>
              <a:gd name="connsiteX10" fmla="*/ 3977554 w 6699988"/>
              <a:gd name="connsiteY10" fmla="*/ 384107 h 4619843"/>
              <a:gd name="connsiteX11" fmla="*/ 3994126 w 6699988"/>
              <a:gd name="connsiteY11" fmla="*/ 421376 h 4619843"/>
              <a:gd name="connsiteX12" fmla="*/ 4026521 w 6699988"/>
              <a:gd name="connsiteY12" fmla="*/ 507103 h 4619843"/>
              <a:gd name="connsiteX13" fmla="*/ 4037589 w 6699988"/>
              <a:gd name="connsiteY13" fmla="*/ 554323 h 4619843"/>
              <a:gd name="connsiteX14" fmla="*/ 4050815 w 6699988"/>
              <a:gd name="connsiteY14" fmla="*/ 610753 h 4619843"/>
              <a:gd name="connsiteX15" fmla="*/ 4053909 w 6699988"/>
              <a:gd name="connsiteY15" fmla="*/ 652332 h 4619843"/>
              <a:gd name="connsiteX16" fmla="*/ 4055242 w 6699988"/>
              <a:gd name="connsiteY16" fmla="*/ 670245 h 4619843"/>
              <a:gd name="connsiteX17" fmla="*/ 4055914 w 6699988"/>
              <a:gd name="connsiteY17" fmla="*/ 713692 h 4619843"/>
              <a:gd name="connsiteX18" fmla="*/ 4049988 w 6699988"/>
              <a:gd name="connsiteY18" fmla="*/ 802426 h 4619843"/>
              <a:gd name="connsiteX19" fmla="*/ 4048698 w 6699988"/>
              <a:gd name="connsiteY19" fmla="*/ 808148 h 4619843"/>
              <a:gd name="connsiteX20" fmla="*/ 4617365 w 6699988"/>
              <a:gd name="connsiteY20" fmla="*/ 1690255 h 4619843"/>
              <a:gd name="connsiteX21" fmla="*/ 4707986 w 6699988"/>
              <a:gd name="connsiteY21" fmla="*/ 1707940 h 4619843"/>
              <a:gd name="connsiteX22" fmla="*/ 4717110 w 6699988"/>
              <a:gd name="connsiteY22" fmla="*/ 1709683 h 4619843"/>
              <a:gd name="connsiteX23" fmla="*/ 4739046 w 6699988"/>
              <a:gd name="connsiteY23" fmla="*/ 1717761 h 4619843"/>
              <a:gd name="connsiteX24" fmla="*/ 4744125 w 6699988"/>
              <a:gd name="connsiteY24" fmla="*/ 1719630 h 4619843"/>
              <a:gd name="connsiteX25" fmla="*/ 4784481 w 6699988"/>
              <a:gd name="connsiteY25" fmla="*/ 1732685 h 4619843"/>
              <a:gd name="connsiteX26" fmla="*/ 4816371 w 6699988"/>
              <a:gd name="connsiteY26" fmla="*/ 1751144 h 4619843"/>
              <a:gd name="connsiteX27" fmla="*/ 4861265 w 6699988"/>
              <a:gd name="connsiteY27" fmla="*/ 1774375 h 4619843"/>
              <a:gd name="connsiteX28" fmla="*/ 4878496 w 6699988"/>
              <a:gd name="connsiteY28" fmla="*/ 1786254 h 4619843"/>
              <a:gd name="connsiteX29" fmla="*/ 4882468 w 6699988"/>
              <a:gd name="connsiteY29" fmla="*/ 1789402 h 4619843"/>
              <a:gd name="connsiteX30" fmla="*/ 4919655 w 6699988"/>
              <a:gd name="connsiteY30" fmla="*/ 1818869 h 4619843"/>
              <a:gd name="connsiteX31" fmla="*/ 4944854 w 6699988"/>
              <a:gd name="connsiteY31" fmla="*/ 1838838 h 4619843"/>
              <a:gd name="connsiteX32" fmla="*/ 4966303 w 6699988"/>
              <a:gd name="connsiteY32" fmla="*/ 1860023 h 4619843"/>
              <a:gd name="connsiteX33" fmla="*/ 4975302 w 6699988"/>
              <a:gd name="connsiteY33" fmla="*/ 1870501 h 4619843"/>
              <a:gd name="connsiteX34" fmla="*/ 5000302 w 6699988"/>
              <a:gd name="connsiteY34" fmla="*/ 1899612 h 4619843"/>
              <a:gd name="connsiteX35" fmla="*/ 5015033 w 6699988"/>
              <a:gd name="connsiteY35" fmla="*/ 1916765 h 4619843"/>
              <a:gd name="connsiteX36" fmla="*/ 5032005 w 6699988"/>
              <a:gd name="connsiteY36" fmla="*/ 1939129 h 4619843"/>
              <a:gd name="connsiteX37" fmla="*/ 5053615 w 6699988"/>
              <a:gd name="connsiteY37" fmla="*/ 1977134 h 4619843"/>
              <a:gd name="connsiteX38" fmla="*/ 5061451 w 6699988"/>
              <a:gd name="connsiteY38" fmla="*/ 1990914 h 4619843"/>
              <a:gd name="connsiteX39" fmla="*/ 5079399 w 6699988"/>
              <a:gd name="connsiteY39" fmla="*/ 2022479 h 4619843"/>
              <a:gd name="connsiteX40" fmla="*/ 5092951 w 6699988"/>
              <a:gd name="connsiteY40" fmla="*/ 2058644 h 4619843"/>
              <a:gd name="connsiteX41" fmla="*/ 5111125 w 6699988"/>
              <a:gd name="connsiteY41" fmla="*/ 2113354 h 4619843"/>
              <a:gd name="connsiteX42" fmla="*/ 5111449 w 6699988"/>
              <a:gd name="connsiteY42" fmla="*/ 2114874 h 4619843"/>
              <a:gd name="connsiteX43" fmla="*/ 5995230 w 6699988"/>
              <a:gd name="connsiteY43" fmla="*/ 2489617 h 4619843"/>
              <a:gd name="connsiteX44" fmla="*/ 6387548 w 6699988"/>
              <a:gd name="connsiteY44" fmla="*/ 2499876 h 4619843"/>
              <a:gd name="connsiteX45" fmla="*/ 6655899 w 6699988"/>
              <a:gd name="connsiteY45" fmla="*/ 3187550 h 4619843"/>
              <a:gd name="connsiteX46" fmla="*/ 5968227 w 6699988"/>
              <a:gd name="connsiteY46" fmla="*/ 3455900 h 4619843"/>
              <a:gd name="connsiteX47" fmla="*/ 5694954 w 6699988"/>
              <a:gd name="connsiteY47" fmla="*/ 3174224 h 4619843"/>
              <a:gd name="connsiteX48" fmla="*/ 4897642 w 6699988"/>
              <a:gd name="connsiteY48" fmla="*/ 2738589 h 4619843"/>
              <a:gd name="connsiteX49" fmla="*/ 4954249 w 6699988"/>
              <a:gd name="connsiteY49" fmla="*/ 3670681 h 4619843"/>
              <a:gd name="connsiteX50" fmla="*/ 5109583 w 6699988"/>
              <a:gd name="connsiteY50" fmla="*/ 4031084 h 4619843"/>
              <a:gd name="connsiteX51" fmla="*/ 4598019 w 6699988"/>
              <a:gd name="connsiteY51" fmla="*/ 4563257 h 4619843"/>
              <a:gd name="connsiteX52" fmla="*/ 4065846 w 6699988"/>
              <a:gd name="connsiteY52" fmla="*/ 4051694 h 4619843"/>
              <a:gd name="connsiteX53" fmla="*/ 4206831 w 6699988"/>
              <a:gd name="connsiteY53" fmla="*/ 3685439 h 4619843"/>
              <a:gd name="connsiteX54" fmla="*/ 4226796 w 6699988"/>
              <a:gd name="connsiteY54" fmla="*/ 2744687 h 4619843"/>
              <a:gd name="connsiteX55" fmla="*/ 4105666 w 6699988"/>
              <a:gd name="connsiteY55" fmla="*/ 2633069 h 4619843"/>
              <a:gd name="connsiteX56" fmla="*/ 4093130 w 6699988"/>
              <a:gd name="connsiteY56" fmla="*/ 2616921 h 4619843"/>
              <a:gd name="connsiteX57" fmla="*/ 4041454 w 6699988"/>
              <a:gd name="connsiteY57" fmla="*/ 2537139 h 4619843"/>
              <a:gd name="connsiteX58" fmla="*/ 4027456 w 6699988"/>
              <a:gd name="connsiteY58" fmla="*/ 2509418 h 4619843"/>
              <a:gd name="connsiteX59" fmla="*/ 3995281 w 6699988"/>
              <a:gd name="connsiteY59" fmla="*/ 2422464 h 4619843"/>
              <a:gd name="connsiteX60" fmla="*/ 3986178 w 6699988"/>
              <a:gd name="connsiteY60" fmla="*/ 2390385 h 4619843"/>
              <a:gd name="connsiteX61" fmla="*/ 3978277 w 6699988"/>
              <a:gd name="connsiteY61" fmla="*/ 2348796 h 4619843"/>
              <a:gd name="connsiteX62" fmla="*/ 3972118 w 6699988"/>
              <a:gd name="connsiteY62" fmla="*/ 2276976 h 4619843"/>
              <a:gd name="connsiteX63" fmla="*/ 3972175 w 6699988"/>
              <a:gd name="connsiteY63" fmla="*/ 2276271 h 4619843"/>
              <a:gd name="connsiteX64" fmla="*/ 3980366 w 6699988"/>
              <a:gd name="connsiteY64" fmla="*/ 2169182 h 4619843"/>
              <a:gd name="connsiteX65" fmla="*/ 3349995 w 6699988"/>
              <a:gd name="connsiteY65" fmla="*/ 1418283 h 4619843"/>
              <a:gd name="connsiteX66" fmla="*/ 2719623 w 6699988"/>
              <a:gd name="connsiteY66" fmla="*/ 2169182 h 4619843"/>
              <a:gd name="connsiteX67" fmla="*/ 2727814 w 6699988"/>
              <a:gd name="connsiteY67" fmla="*/ 2276271 h 4619843"/>
              <a:gd name="connsiteX68" fmla="*/ 2727871 w 6699988"/>
              <a:gd name="connsiteY68" fmla="*/ 2276976 h 4619843"/>
              <a:gd name="connsiteX69" fmla="*/ 2721712 w 6699988"/>
              <a:gd name="connsiteY69" fmla="*/ 2348796 h 4619843"/>
              <a:gd name="connsiteX70" fmla="*/ 2713811 w 6699988"/>
              <a:gd name="connsiteY70" fmla="*/ 2390385 h 4619843"/>
              <a:gd name="connsiteX71" fmla="*/ 2704708 w 6699988"/>
              <a:gd name="connsiteY71" fmla="*/ 2422464 h 4619843"/>
              <a:gd name="connsiteX72" fmla="*/ 2672533 w 6699988"/>
              <a:gd name="connsiteY72" fmla="*/ 2509418 h 4619843"/>
              <a:gd name="connsiteX73" fmla="*/ 2658534 w 6699988"/>
              <a:gd name="connsiteY73" fmla="*/ 2537139 h 4619843"/>
              <a:gd name="connsiteX74" fmla="*/ 2606859 w 6699988"/>
              <a:gd name="connsiteY74" fmla="*/ 2616921 h 4619843"/>
              <a:gd name="connsiteX75" fmla="*/ 2594323 w 6699988"/>
              <a:gd name="connsiteY75" fmla="*/ 2633069 h 4619843"/>
              <a:gd name="connsiteX76" fmla="*/ 2473193 w 6699988"/>
              <a:gd name="connsiteY76" fmla="*/ 2744687 h 4619843"/>
              <a:gd name="connsiteX77" fmla="*/ 2101970 w 6699988"/>
              <a:gd name="connsiteY77" fmla="*/ 4563257 h 4619843"/>
              <a:gd name="connsiteX78" fmla="*/ 1590406 w 6699988"/>
              <a:gd name="connsiteY78" fmla="*/ 4031084 h 4619843"/>
              <a:gd name="connsiteX79" fmla="*/ 1802347 w 6699988"/>
              <a:gd name="connsiteY79" fmla="*/ 2738589 h 4619843"/>
              <a:gd name="connsiteX80" fmla="*/ 1005035 w 6699988"/>
              <a:gd name="connsiteY80" fmla="*/ 3174224 h 4619843"/>
              <a:gd name="connsiteX81" fmla="*/ 731762 w 6699988"/>
              <a:gd name="connsiteY81" fmla="*/ 3455900 h 4619843"/>
              <a:gd name="connsiteX82" fmla="*/ 44090 w 6699988"/>
              <a:gd name="connsiteY82" fmla="*/ 3187550 h 4619843"/>
              <a:gd name="connsiteX83" fmla="*/ 312441 w 6699988"/>
              <a:gd name="connsiteY83" fmla="*/ 2499876 h 4619843"/>
              <a:gd name="connsiteX84" fmla="*/ 704759 w 6699988"/>
              <a:gd name="connsiteY84" fmla="*/ 2489617 h 4619843"/>
              <a:gd name="connsiteX85" fmla="*/ 1588540 w 6699988"/>
              <a:gd name="connsiteY85" fmla="*/ 2114874 h 4619843"/>
              <a:gd name="connsiteX86" fmla="*/ 1588864 w 6699988"/>
              <a:gd name="connsiteY86" fmla="*/ 2113354 h 4619843"/>
              <a:gd name="connsiteX87" fmla="*/ 1607038 w 6699988"/>
              <a:gd name="connsiteY87" fmla="*/ 2058644 h 4619843"/>
              <a:gd name="connsiteX88" fmla="*/ 1620590 w 6699988"/>
              <a:gd name="connsiteY88" fmla="*/ 2022479 h 4619843"/>
              <a:gd name="connsiteX89" fmla="*/ 1638538 w 6699988"/>
              <a:gd name="connsiteY89" fmla="*/ 1990914 h 4619843"/>
              <a:gd name="connsiteX90" fmla="*/ 1646373 w 6699988"/>
              <a:gd name="connsiteY90" fmla="*/ 1977134 h 4619843"/>
              <a:gd name="connsiteX91" fmla="*/ 1667984 w 6699988"/>
              <a:gd name="connsiteY91" fmla="*/ 1939129 h 4619843"/>
              <a:gd name="connsiteX92" fmla="*/ 1684956 w 6699988"/>
              <a:gd name="connsiteY92" fmla="*/ 1916765 h 4619843"/>
              <a:gd name="connsiteX93" fmla="*/ 1699687 w 6699988"/>
              <a:gd name="connsiteY93" fmla="*/ 1899612 h 4619843"/>
              <a:gd name="connsiteX94" fmla="*/ 1724687 w 6699988"/>
              <a:gd name="connsiteY94" fmla="*/ 1870501 h 4619843"/>
              <a:gd name="connsiteX95" fmla="*/ 1733686 w 6699988"/>
              <a:gd name="connsiteY95" fmla="*/ 1860023 h 4619843"/>
              <a:gd name="connsiteX96" fmla="*/ 1755135 w 6699988"/>
              <a:gd name="connsiteY96" fmla="*/ 1838838 h 4619843"/>
              <a:gd name="connsiteX97" fmla="*/ 1780333 w 6699988"/>
              <a:gd name="connsiteY97" fmla="*/ 1818869 h 4619843"/>
              <a:gd name="connsiteX98" fmla="*/ 1817521 w 6699988"/>
              <a:gd name="connsiteY98" fmla="*/ 1789402 h 4619843"/>
              <a:gd name="connsiteX99" fmla="*/ 1821493 w 6699988"/>
              <a:gd name="connsiteY99" fmla="*/ 1786254 h 4619843"/>
              <a:gd name="connsiteX100" fmla="*/ 1838724 w 6699988"/>
              <a:gd name="connsiteY100" fmla="*/ 1774375 h 4619843"/>
              <a:gd name="connsiteX101" fmla="*/ 1883618 w 6699988"/>
              <a:gd name="connsiteY101" fmla="*/ 1751144 h 4619843"/>
              <a:gd name="connsiteX102" fmla="*/ 1915508 w 6699988"/>
              <a:gd name="connsiteY102" fmla="*/ 1732685 h 4619843"/>
              <a:gd name="connsiteX103" fmla="*/ 1955864 w 6699988"/>
              <a:gd name="connsiteY103" fmla="*/ 1719630 h 4619843"/>
              <a:gd name="connsiteX104" fmla="*/ 1960943 w 6699988"/>
              <a:gd name="connsiteY104" fmla="*/ 1717761 h 4619843"/>
              <a:gd name="connsiteX105" fmla="*/ 1982879 w 6699988"/>
              <a:gd name="connsiteY105" fmla="*/ 1709683 h 4619843"/>
              <a:gd name="connsiteX106" fmla="*/ 1992003 w 6699988"/>
              <a:gd name="connsiteY106" fmla="*/ 1707940 h 4619843"/>
              <a:gd name="connsiteX107" fmla="*/ 2082624 w 6699988"/>
              <a:gd name="connsiteY107" fmla="*/ 1690255 h 4619843"/>
              <a:gd name="connsiteX108" fmla="*/ 2651291 w 6699988"/>
              <a:gd name="connsiteY108" fmla="*/ 808148 h 4619843"/>
              <a:gd name="connsiteX109" fmla="*/ 2650001 w 6699988"/>
              <a:gd name="connsiteY109" fmla="*/ 802426 h 4619843"/>
              <a:gd name="connsiteX110" fmla="*/ 2644075 w 6699988"/>
              <a:gd name="connsiteY110" fmla="*/ 713690 h 4619843"/>
              <a:gd name="connsiteX111" fmla="*/ 2644747 w 6699988"/>
              <a:gd name="connsiteY111" fmla="*/ 670249 h 4619843"/>
              <a:gd name="connsiteX112" fmla="*/ 2646080 w 6699988"/>
              <a:gd name="connsiteY112" fmla="*/ 652330 h 4619843"/>
              <a:gd name="connsiteX113" fmla="*/ 2649174 w 6699988"/>
              <a:gd name="connsiteY113" fmla="*/ 610753 h 4619843"/>
              <a:gd name="connsiteX114" fmla="*/ 2661569 w 6699988"/>
              <a:gd name="connsiteY114" fmla="*/ 559314 h 4619843"/>
              <a:gd name="connsiteX115" fmla="*/ 2675350 w 6699988"/>
              <a:gd name="connsiteY115" fmla="*/ 502121 h 4619843"/>
              <a:gd name="connsiteX116" fmla="*/ 2704642 w 6699988"/>
              <a:gd name="connsiteY116" fmla="*/ 424605 h 4619843"/>
              <a:gd name="connsiteX117" fmla="*/ 2727026 w 6699988"/>
              <a:gd name="connsiteY117" fmla="*/ 376684 h 4619843"/>
              <a:gd name="connsiteX118" fmla="*/ 2771315 w 6699988"/>
              <a:gd name="connsiteY118" fmla="*/ 305068 h 4619843"/>
              <a:gd name="connsiteX119" fmla="*/ 2802113 w 6699988"/>
              <a:gd name="connsiteY119" fmla="*/ 263116 h 4619843"/>
              <a:gd name="connsiteX120" fmla="*/ 2857107 w 6699988"/>
              <a:gd name="connsiteY120" fmla="*/ 203485 h 4619843"/>
              <a:gd name="connsiteX121" fmla="*/ 2898487 w 6699988"/>
              <a:gd name="connsiteY121" fmla="*/ 165323 h 4619843"/>
              <a:gd name="connsiteX122" fmla="*/ 2960448 w 6699988"/>
              <a:gd name="connsiteY122" fmla="*/ 119835 h 4619843"/>
              <a:gd name="connsiteX123" fmla="*/ 3011662 w 6699988"/>
              <a:gd name="connsiteY123" fmla="*/ 88163 h 4619843"/>
              <a:gd name="connsiteX124" fmla="*/ 3081192 w 6699988"/>
              <a:gd name="connsiteY124" fmla="*/ 55687 h 4619843"/>
              <a:gd name="connsiteX125" fmla="*/ 3137622 w 6699988"/>
              <a:gd name="connsiteY125" fmla="*/ 34363 h 4619843"/>
              <a:gd name="connsiteX126" fmla="*/ 3216083 w 6699988"/>
              <a:gd name="connsiteY126" fmla="*/ 15457 h 4619843"/>
              <a:gd name="connsiteX127" fmla="*/ 3254572 w 6699988"/>
              <a:gd name="connsiteY127" fmla="*/ 6182 h 4619843"/>
              <a:gd name="connsiteX128" fmla="*/ 3290045 w 6699988"/>
              <a:gd name="connsiteY128" fmla="*/ 3141 h 4619843"/>
              <a:gd name="connsiteX129" fmla="*/ 3316417 w 6699988"/>
              <a:gd name="connsiteY129" fmla="*/ 880 h 4619843"/>
              <a:gd name="connsiteX130" fmla="*/ 3326679 w 6699988"/>
              <a:gd name="connsiteY130" fmla="*/ 0 h 4619843"/>
              <a:gd name="connsiteX0" fmla="*/ 3326679 w 6699988"/>
              <a:gd name="connsiteY0" fmla="*/ 0 h 4563360"/>
              <a:gd name="connsiteX1" fmla="*/ 3336354 w 6699988"/>
              <a:gd name="connsiteY1" fmla="*/ 571 h 4563360"/>
              <a:gd name="connsiteX2" fmla="*/ 3445418 w 6699988"/>
              <a:gd name="connsiteY2" fmla="*/ 6182 h 4563360"/>
              <a:gd name="connsiteX3" fmla="*/ 3449995 w 6699988"/>
              <a:gd name="connsiteY3" fmla="*/ 7285 h 4563360"/>
              <a:gd name="connsiteX4" fmla="*/ 3706661 w 6699988"/>
              <a:gd name="connsiteY4" fmla="*/ 96727 h 4563360"/>
              <a:gd name="connsiteX5" fmla="*/ 3733246 w 6699988"/>
              <a:gd name="connsiteY5" fmla="*/ 115214 h 4563360"/>
              <a:gd name="connsiteX6" fmla="*/ 3814679 w 6699988"/>
              <a:gd name="connsiteY6" fmla="*/ 174997 h 4563360"/>
              <a:gd name="connsiteX7" fmla="*/ 3840377 w 6699988"/>
              <a:gd name="connsiteY7" fmla="*/ 200770 h 4563360"/>
              <a:gd name="connsiteX8" fmla="*/ 3906231 w 6699988"/>
              <a:gd name="connsiteY8" fmla="*/ 272176 h 4563360"/>
              <a:gd name="connsiteX9" fmla="*/ 3926893 w 6699988"/>
              <a:gd name="connsiteY9" fmla="*/ 302189 h 4563360"/>
              <a:gd name="connsiteX10" fmla="*/ 3977554 w 6699988"/>
              <a:gd name="connsiteY10" fmla="*/ 384107 h 4563360"/>
              <a:gd name="connsiteX11" fmla="*/ 3994126 w 6699988"/>
              <a:gd name="connsiteY11" fmla="*/ 421376 h 4563360"/>
              <a:gd name="connsiteX12" fmla="*/ 4026521 w 6699988"/>
              <a:gd name="connsiteY12" fmla="*/ 507103 h 4563360"/>
              <a:gd name="connsiteX13" fmla="*/ 4037589 w 6699988"/>
              <a:gd name="connsiteY13" fmla="*/ 554323 h 4563360"/>
              <a:gd name="connsiteX14" fmla="*/ 4050815 w 6699988"/>
              <a:gd name="connsiteY14" fmla="*/ 610753 h 4563360"/>
              <a:gd name="connsiteX15" fmla="*/ 4053909 w 6699988"/>
              <a:gd name="connsiteY15" fmla="*/ 652332 h 4563360"/>
              <a:gd name="connsiteX16" fmla="*/ 4055242 w 6699988"/>
              <a:gd name="connsiteY16" fmla="*/ 670245 h 4563360"/>
              <a:gd name="connsiteX17" fmla="*/ 4055914 w 6699988"/>
              <a:gd name="connsiteY17" fmla="*/ 713692 h 4563360"/>
              <a:gd name="connsiteX18" fmla="*/ 4049988 w 6699988"/>
              <a:gd name="connsiteY18" fmla="*/ 802426 h 4563360"/>
              <a:gd name="connsiteX19" fmla="*/ 4048698 w 6699988"/>
              <a:gd name="connsiteY19" fmla="*/ 808148 h 4563360"/>
              <a:gd name="connsiteX20" fmla="*/ 4617365 w 6699988"/>
              <a:gd name="connsiteY20" fmla="*/ 1690255 h 4563360"/>
              <a:gd name="connsiteX21" fmla="*/ 4707986 w 6699988"/>
              <a:gd name="connsiteY21" fmla="*/ 1707940 h 4563360"/>
              <a:gd name="connsiteX22" fmla="*/ 4717110 w 6699988"/>
              <a:gd name="connsiteY22" fmla="*/ 1709683 h 4563360"/>
              <a:gd name="connsiteX23" fmla="*/ 4739046 w 6699988"/>
              <a:gd name="connsiteY23" fmla="*/ 1717761 h 4563360"/>
              <a:gd name="connsiteX24" fmla="*/ 4744125 w 6699988"/>
              <a:gd name="connsiteY24" fmla="*/ 1719630 h 4563360"/>
              <a:gd name="connsiteX25" fmla="*/ 4784481 w 6699988"/>
              <a:gd name="connsiteY25" fmla="*/ 1732685 h 4563360"/>
              <a:gd name="connsiteX26" fmla="*/ 4816371 w 6699988"/>
              <a:gd name="connsiteY26" fmla="*/ 1751144 h 4563360"/>
              <a:gd name="connsiteX27" fmla="*/ 4861265 w 6699988"/>
              <a:gd name="connsiteY27" fmla="*/ 1774375 h 4563360"/>
              <a:gd name="connsiteX28" fmla="*/ 4878496 w 6699988"/>
              <a:gd name="connsiteY28" fmla="*/ 1786254 h 4563360"/>
              <a:gd name="connsiteX29" fmla="*/ 4882468 w 6699988"/>
              <a:gd name="connsiteY29" fmla="*/ 1789402 h 4563360"/>
              <a:gd name="connsiteX30" fmla="*/ 4919655 w 6699988"/>
              <a:gd name="connsiteY30" fmla="*/ 1818869 h 4563360"/>
              <a:gd name="connsiteX31" fmla="*/ 4944854 w 6699988"/>
              <a:gd name="connsiteY31" fmla="*/ 1838838 h 4563360"/>
              <a:gd name="connsiteX32" fmla="*/ 4966303 w 6699988"/>
              <a:gd name="connsiteY32" fmla="*/ 1860023 h 4563360"/>
              <a:gd name="connsiteX33" fmla="*/ 4975302 w 6699988"/>
              <a:gd name="connsiteY33" fmla="*/ 1870501 h 4563360"/>
              <a:gd name="connsiteX34" fmla="*/ 5000302 w 6699988"/>
              <a:gd name="connsiteY34" fmla="*/ 1899612 h 4563360"/>
              <a:gd name="connsiteX35" fmla="*/ 5015033 w 6699988"/>
              <a:gd name="connsiteY35" fmla="*/ 1916765 h 4563360"/>
              <a:gd name="connsiteX36" fmla="*/ 5032005 w 6699988"/>
              <a:gd name="connsiteY36" fmla="*/ 1939129 h 4563360"/>
              <a:gd name="connsiteX37" fmla="*/ 5053615 w 6699988"/>
              <a:gd name="connsiteY37" fmla="*/ 1977134 h 4563360"/>
              <a:gd name="connsiteX38" fmla="*/ 5061451 w 6699988"/>
              <a:gd name="connsiteY38" fmla="*/ 1990914 h 4563360"/>
              <a:gd name="connsiteX39" fmla="*/ 5079399 w 6699988"/>
              <a:gd name="connsiteY39" fmla="*/ 2022479 h 4563360"/>
              <a:gd name="connsiteX40" fmla="*/ 5092951 w 6699988"/>
              <a:gd name="connsiteY40" fmla="*/ 2058644 h 4563360"/>
              <a:gd name="connsiteX41" fmla="*/ 5111125 w 6699988"/>
              <a:gd name="connsiteY41" fmla="*/ 2113354 h 4563360"/>
              <a:gd name="connsiteX42" fmla="*/ 5111449 w 6699988"/>
              <a:gd name="connsiteY42" fmla="*/ 2114874 h 4563360"/>
              <a:gd name="connsiteX43" fmla="*/ 5995230 w 6699988"/>
              <a:gd name="connsiteY43" fmla="*/ 2489617 h 4563360"/>
              <a:gd name="connsiteX44" fmla="*/ 6387548 w 6699988"/>
              <a:gd name="connsiteY44" fmla="*/ 2499876 h 4563360"/>
              <a:gd name="connsiteX45" fmla="*/ 6655899 w 6699988"/>
              <a:gd name="connsiteY45" fmla="*/ 3187550 h 4563360"/>
              <a:gd name="connsiteX46" fmla="*/ 5968227 w 6699988"/>
              <a:gd name="connsiteY46" fmla="*/ 3455900 h 4563360"/>
              <a:gd name="connsiteX47" fmla="*/ 5694954 w 6699988"/>
              <a:gd name="connsiteY47" fmla="*/ 3174224 h 4563360"/>
              <a:gd name="connsiteX48" fmla="*/ 4897642 w 6699988"/>
              <a:gd name="connsiteY48" fmla="*/ 2738589 h 4563360"/>
              <a:gd name="connsiteX49" fmla="*/ 4954249 w 6699988"/>
              <a:gd name="connsiteY49" fmla="*/ 3670681 h 4563360"/>
              <a:gd name="connsiteX50" fmla="*/ 5109583 w 6699988"/>
              <a:gd name="connsiteY50" fmla="*/ 4031084 h 4563360"/>
              <a:gd name="connsiteX51" fmla="*/ 4598019 w 6699988"/>
              <a:gd name="connsiteY51" fmla="*/ 4563257 h 4563360"/>
              <a:gd name="connsiteX52" fmla="*/ 4065846 w 6699988"/>
              <a:gd name="connsiteY52" fmla="*/ 4051694 h 4563360"/>
              <a:gd name="connsiteX53" fmla="*/ 4206831 w 6699988"/>
              <a:gd name="connsiteY53" fmla="*/ 3685439 h 4563360"/>
              <a:gd name="connsiteX54" fmla="*/ 4226796 w 6699988"/>
              <a:gd name="connsiteY54" fmla="*/ 2744687 h 4563360"/>
              <a:gd name="connsiteX55" fmla="*/ 4105666 w 6699988"/>
              <a:gd name="connsiteY55" fmla="*/ 2633069 h 4563360"/>
              <a:gd name="connsiteX56" fmla="*/ 4093130 w 6699988"/>
              <a:gd name="connsiteY56" fmla="*/ 2616921 h 4563360"/>
              <a:gd name="connsiteX57" fmla="*/ 4041454 w 6699988"/>
              <a:gd name="connsiteY57" fmla="*/ 2537139 h 4563360"/>
              <a:gd name="connsiteX58" fmla="*/ 4027456 w 6699988"/>
              <a:gd name="connsiteY58" fmla="*/ 2509418 h 4563360"/>
              <a:gd name="connsiteX59" fmla="*/ 3995281 w 6699988"/>
              <a:gd name="connsiteY59" fmla="*/ 2422464 h 4563360"/>
              <a:gd name="connsiteX60" fmla="*/ 3986178 w 6699988"/>
              <a:gd name="connsiteY60" fmla="*/ 2390385 h 4563360"/>
              <a:gd name="connsiteX61" fmla="*/ 3978277 w 6699988"/>
              <a:gd name="connsiteY61" fmla="*/ 2348796 h 4563360"/>
              <a:gd name="connsiteX62" fmla="*/ 3972118 w 6699988"/>
              <a:gd name="connsiteY62" fmla="*/ 2276976 h 4563360"/>
              <a:gd name="connsiteX63" fmla="*/ 3972175 w 6699988"/>
              <a:gd name="connsiteY63" fmla="*/ 2276271 h 4563360"/>
              <a:gd name="connsiteX64" fmla="*/ 3980366 w 6699988"/>
              <a:gd name="connsiteY64" fmla="*/ 2169182 h 4563360"/>
              <a:gd name="connsiteX65" fmla="*/ 3349995 w 6699988"/>
              <a:gd name="connsiteY65" fmla="*/ 1418283 h 4563360"/>
              <a:gd name="connsiteX66" fmla="*/ 2719623 w 6699988"/>
              <a:gd name="connsiteY66" fmla="*/ 2169182 h 4563360"/>
              <a:gd name="connsiteX67" fmla="*/ 2727814 w 6699988"/>
              <a:gd name="connsiteY67" fmla="*/ 2276271 h 4563360"/>
              <a:gd name="connsiteX68" fmla="*/ 2727871 w 6699988"/>
              <a:gd name="connsiteY68" fmla="*/ 2276976 h 4563360"/>
              <a:gd name="connsiteX69" fmla="*/ 2721712 w 6699988"/>
              <a:gd name="connsiteY69" fmla="*/ 2348796 h 4563360"/>
              <a:gd name="connsiteX70" fmla="*/ 2713811 w 6699988"/>
              <a:gd name="connsiteY70" fmla="*/ 2390385 h 4563360"/>
              <a:gd name="connsiteX71" fmla="*/ 2704708 w 6699988"/>
              <a:gd name="connsiteY71" fmla="*/ 2422464 h 4563360"/>
              <a:gd name="connsiteX72" fmla="*/ 2672533 w 6699988"/>
              <a:gd name="connsiteY72" fmla="*/ 2509418 h 4563360"/>
              <a:gd name="connsiteX73" fmla="*/ 2658534 w 6699988"/>
              <a:gd name="connsiteY73" fmla="*/ 2537139 h 4563360"/>
              <a:gd name="connsiteX74" fmla="*/ 2606859 w 6699988"/>
              <a:gd name="connsiteY74" fmla="*/ 2616921 h 4563360"/>
              <a:gd name="connsiteX75" fmla="*/ 2594323 w 6699988"/>
              <a:gd name="connsiteY75" fmla="*/ 2633069 h 4563360"/>
              <a:gd name="connsiteX76" fmla="*/ 2473193 w 6699988"/>
              <a:gd name="connsiteY76" fmla="*/ 2744687 h 4563360"/>
              <a:gd name="connsiteX77" fmla="*/ 1590406 w 6699988"/>
              <a:gd name="connsiteY77" fmla="*/ 4031084 h 4563360"/>
              <a:gd name="connsiteX78" fmla="*/ 1802347 w 6699988"/>
              <a:gd name="connsiteY78" fmla="*/ 2738589 h 4563360"/>
              <a:gd name="connsiteX79" fmla="*/ 1005035 w 6699988"/>
              <a:gd name="connsiteY79" fmla="*/ 3174224 h 4563360"/>
              <a:gd name="connsiteX80" fmla="*/ 731762 w 6699988"/>
              <a:gd name="connsiteY80" fmla="*/ 3455900 h 4563360"/>
              <a:gd name="connsiteX81" fmla="*/ 44090 w 6699988"/>
              <a:gd name="connsiteY81" fmla="*/ 3187550 h 4563360"/>
              <a:gd name="connsiteX82" fmla="*/ 312441 w 6699988"/>
              <a:gd name="connsiteY82" fmla="*/ 2499876 h 4563360"/>
              <a:gd name="connsiteX83" fmla="*/ 704759 w 6699988"/>
              <a:gd name="connsiteY83" fmla="*/ 2489617 h 4563360"/>
              <a:gd name="connsiteX84" fmla="*/ 1588540 w 6699988"/>
              <a:gd name="connsiteY84" fmla="*/ 2114874 h 4563360"/>
              <a:gd name="connsiteX85" fmla="*/ 1588864 w 6699988"/>
              <a:gd name="connsiteY85" fmla="*/ 2113354 h 4563360"/>
              <a:gd name="connsiteX86" fmla="*/ 1607038 w 6699988"/>
              <a:gd name="connsiteY86" fmla="*/ 2058644 h 4563360"/>
              <a:gd name="connsiteX87" fmla="*/ 1620590 w 6699988"/>
              <a:gd name="connsiteY87" fmla="*/ 2022479 h 4563360"/>
              <a:gd name="connsiteX88" fmla="*/ 1638538 w 6699988"/>
              <a:gd name="connsiteY88" fmla="*/ 1990914 h 4563360"/>
              <a:gd name="connsiteX89" fmla="*/ 1646373 w 6699988"/>
              <a:gd name="connsiteY89" fmla="*/ 1977134 h 4563360"/>
              <a:gd name="connsiteX90" fmla="*/ 1667984 w 6699988"/>
              <a:gd name="connsiteY90" fmla="*/ 1939129 h 4563360"/>
              <a:gd name="connsiteX91" fmla="*/ 1684956 w 6699988"/>
              <a:gd name="connsiteY91" fmla="*/ 1916765 h 4563360"/>
              <a:gd name="connsiteX92" fmla="*/ 1699687 w 6699988"/>
              <a:gd name="connsiteY92" fmla="*/ 1899612 h 4563360"/>
              <a:gd name="connsiteX93" fmla="*/ 1724687 w 6699988"/>
              <a:gd name="connsiteY93" fmla="*/ 1870501 h 4563360"/>
              <a:gd name="connsiteX94" fmla="*/ 1733686 w 6699988"/>
              <a:gd name="connsiteY94" fmla="*/ 1860023 h 4563360"/>
              <a:gd name="connsiteX95" fmla="*/ 1755135 w 6699988"/>
              <a:gd name="connsiteY95" fmla="*/ 1838838 h 4563360"/>
              <a:gd name="connsiteX96" fmla="*/ 1780333 w 6699988"/>
              <a:gd name="connsiteY96" fmla="*/ 1818869 h 4563360"/>
              <a:gd name="connsiteX97" fmla="*/ 1817521 w 6699988"/>
              <a:gd name="connsiteY97" fmla="*/ 1789402 h 4563360"/>
              <a:gd name="connsiteX98" fmla="*/ 1821493 w 6699988"/>
              <a:gd name="connsiteY98" fmla="*/ 1786254 h 4563360"/>
              <a:gd name="connsiteX99" fmla="*/ 1838724 w 6699988"/>
              <a:gd name="connsiteY99" fmla="*/ 1774375 h 4563360"/>
              <a:gd name="connsiteX100" fmla="*/ 1883618 w 6699988"/>
              <a:gd name="connsiteY100" fmla="*/ 1751144 h 4563360"/>
              <a:gd name="connsiteX101" fmla="*/ 1915508 w 6699988"/>
              <a:gd name="connsiteY101" fmla="*/ 1732685 h 4563360"/>
              <a:gd name="connsiteX102" fmla="*/ 1955864 w 6699988"/>
              <a:gd name="connsiteY102" fmla="*/ 1719630 h 4563360"/>
              <a:gd name="connsiteX103" fmla="*/ 1960943 w 6699988"/>
              <a:gd name="connsiteY103" fmla="*/ 1717761 h 4563360"/>
              <a:gd name="connsiteX104" fmla="*/ 1982879 w 6699988"/>
              <a:gd name="connsiteY104" fmla="*/ 1709683 h 4563360"/>
              <a:gd name="connsiteX105" fmla="*/ 1992003 w 6699988"/>
              <a:gd name="connsiteY105" fmla="*/ 1707940 h 4563360"/>
              <a:gd name="connsiteX106" fmla="*/ 2082624 w 6699988"/>
              <a:gd name="connsiteY106" fmla="*/ 1690255 h 4563360"/>
              <a:gd name="connsiteX107" fmla="*/ 2651291 w 6699988"/>
              <a:gd name="connsiteY107" fmla="*/ 808148 h 4563360"/>
              <a:gd name="connsiteX108" fmla="*/ 2650001 w 6699988"/>
              <a:gd name="connsiteY108" fmla="*/ 802426 h 4563360"/>
              <a:gd name="connsiteX109" fmla="*/ 2644075 w 6699988"/>
              <a:gd name="connsiteY109" fmla="*/ 713690 h 4563360"/>
              <a:gd name="connsiteX110" fmla="*/ 2644747 w 6699988"/>
              <a:gd name="connsiteY110" fmla="*/ 670249 h 4563360"/>
              <a:gd name="connsiteX111" fmla="*/ 2646080 w 6699988"/>
              <a:gd name="connsiteY111" fmla="*/ 652330 h 4563360"/>
              <a:gd name="connsiteX112" fmla="*/ 2649174 w 6699988"/>
              <a:gd name="connsiteY112" fmla="*/ 610753 h 4563360"/>
              <a:gd name="connsiteX113" fmla="*/ 2661569 w 6699988"/>
              <a:gd name="connsiteY113" fmla="*/ 559314 h 4563360"/>
              <a:gd name="connsiteX114" fmla="*/ 2675350 w 6699988"/>
              <a:gd name="connsiteY114" fmla="*/ 502121 h 4563360"/>
              <a:gd name="connsiteX115" fmla="*/ 2704642 w 6699988"/>
              <a:gd name="connsiteY115" fmla="*/ 424605 h 4563360"/>
              <a:gd name="connsiteX116" fmla="*/ 2727026 w 6699988"/>
              <a:gd name="connsiteY116" fmla="*/ 376684 h 4563360"/>
              <a:gd name="connsiteX117" fmla="*/ 2771315 w 6699988"/>
              <a:gd name="connsiteY117" fmla="*/ 305068 h 4563360"/>
              <a:gd name="connsiteX118" fmla="*/ 2802113 w 6699988"/>
              <a:gd name="connsiteY118" fmla="*/ 263116 h 4563360"/>
              <a:gd name="connsiteX119" fmla="*/ 2857107 w 6699988"/>
              <a:gd name="connsiteY119" fmla="*/ 203485 h 4563360"/>
              <a:gd name="connsiteX120" fmla="*/ 2898487 w 6699988"/>
              <a:gd name="connsiteY120" fmla="*/ 165323 h 4563360"/>
              <a:gd name="connsiteX121" fmla="*/ 2960448 w 6699988"/>
              <a:gd name="connsiteY121" fmla="*/ 119835 h 4563360"/>
              <a:gd name="connsiteX122" fmla="*/ 3011662 w 6699988"/>
              <a:gd name="connsiteY122" fmla="*/ 88163 h 4563360"/>
              <a:gd name="connsiteX123" fmla="*/ 3081192 w 6699988"/>
              <a:gd name="connsiteY123" fmla="*/ 55687 h 4563360"/>
              <a:gd name="connsiteX124" fmla="*/ 3137622 w 6699988"/>
              <a:gd name="connsiteY124" fmla="*/ 34363 h 4563360"/>
              <a:gd name="connsiteX125" fmla="*/ 3216083 w 6699988"/>
              <a:gd name="connsiteY125" fmla="*/ 15457 h 4563360"/>
              <a:gd name="connsiteX126" fmla="*/ 3254572 w 6699988"/>
              <a:gd name="connsiteY126" fmla="*/ 6182 h 4563360"/>
              <a:gd name="connsiteX127" fmla="*/ 3290045 w 6699988"/>
              <a:gd name="connsiteY127" fmla="*/ 3141 h 4563360"/>
              <a:gd name="connsiteX128" fmla="*/ 3316417 w 6699988"/>
              <a:gd name="connsiteY128" fmla="*/ 880 h 4563360"/>
              <a:gd name="connsiteX129" fmla="*/ 3326679 w 6699988"/>
              <a:gd name="connsiteY129" fmla="*/ 0 h 4563360"/>
              <a:gd name="connsiteX0" fmla="*/ 3326679 w 6699988"/>
              <a:gd name="connsiteY0" fmla="*/ 0 h 4563360"/>
              <a:gd name="connsiteX1" fmla="*/ 3336354 w 6699988"/>
              <a:gd name="connsiteY1" fmla="*/ 571 h 4563360"/>
              <a:gd name="connsiteX2" fmla="*/ 3445418 w 6699988"/>
              <a:gd name="connsiteY2" fmla="*/ 6182 h 4563360"/>
              <a:gd name="connsiteX3" fmla="*/ 3449995 w 6699988"/>
              <a:gd name="connsiteY3" fmla="*/ 7285 h 4563360"/>
              <a:gd name="connsiteX4" fmla="*/ 3706661 w 6699988"/>
              <a:gd name="connsiteY4" fmla="*/ 96727 h 4563360"/>
              <a:gd name="connsiteX5" fmla="*/ 3733246 w 6699988"/>
              <a:gd name="connsiteY5" fmla="*/ 115214 h 4563360"/>
              <a:gd name="connsiteX6" fmla="*/ 3814679 w 6699988"/>
              <a:gd name="connsiteY6" fmla="*/ 174997 h 4563360"/>
              <a:gd name="connsiteX7" fmla="*/ 3840377 w 6699988"/>
              <a:gd name="connsiteY7" fmla="*/ 200770 h 4563360"/>
              <a:gd name="connsiteX8" fmla="*/ 3906231 w 6699988"/>
              <a:gd name="connsiteY8" fmla="*/ 272176 h 4563360"/>
              <a:gd name="connsiteX9" fmla="*/ 3926893 w 6699988"/>
              <a:gd name="connsiteY9" fmla="*/ 302189 h 4563360"/>
              <a:gd name="connsiteX10" fmla="*/ 3977554 w 6699988"/>
              <a:gd name="connsiteY10" fmla="*/ 384107 h 4563360"/>
              <a:gd name="connsiteX11" fmla="*/ 3994126 w 6699988"/>
              <a:gd name="connsiteY11" fmla="*/ 421376 h 4563360"/>
              <a:gd name="connsiteX12" fmla="*/ 4026521 w 6699988"/>
              <a:gd name="connsiteY12" fmla="*/ 507103 h 4563360"/>
              <a:gd name="connsiteX13" fmla="*/ 4037589 w 6699988"/>
              <a:gd name="connsiteY13" fmla="*/ 554323 h 4563360"/>
              <a:gd name="connsiteX14" fmla="*/ 4050815 w 6699988"/>
              <a:gd name="connsiteY14" fmla="*/ 610753 h 4563360"/>
              <a:gd name="connsiteX15" fmla="*/ 4053909 w 6699988"/>
              <a:gd name="connsiteY15" fmla="*/ 652332 h 4563360"/>
              <a:gd name="connsiteX16" fmla="*/ 4055242 w 6699988"/>
              <a:gd name="connsiteY16" fmla="*/ 670245 h 4563360"/>
              <a:gd name="connsiteX17" fmla="*/ 4055914 w 6699988"/>
              <a:gd name="connsiteY17" fmla="*/ 713692 h 4563360"/>
              <a:gd name="connsiteX18" fmla="*/ 4049988 w 6699988"/>
              <a:gd name="connsiteY18" fmla="*/ 802426 h 4563360"/>
              <a:gd name="connsiteX19" fmla="*/ 4048698 w 6699988"/>
              <a:gd name="connsiteY19" fmla="*/ 808148 h 4563360"/>
              <a:gd name="connsiteX20" fmla="*/ 4617365 w 6699988"/>
              <a:gd name="connsiteY20" fmla="*/ 1690255 h 4563360"/>
              <a:gd name="connsiteX21" fmla="*/ 4707986 w 6699988"/>
              <a:gd name="connsiteY21" fmla="*/ 1707940 h 4563360"/>
              <a:gd name="connsiteX22" fmla="*/ 4717110 w 6699988"/>
              <a:gd name="connsiteY22" fmla="*/ 1709683 h 4563360"/>
              <a:gd name="connsiteX23" fmla="*/ 4739046 w 6699988"/>
              <a:gd name="connsiteY23" fmla="*/ 1717761 h 4563360"/>
              <a:gd name="connsiteX24" fmla="*/ 4744125 w 6699988"/>
              <a:gd name="connsiteY24" fmla="*/ 1719630 h 4563360"/>
              <a:gd name="connsiteX25" fmla="*/ 4784481 w 6699988"/>
              <a:gd name="connsiteY25" fmla="*/ 1732685 h 4563360"/>
              <a:gd name="connsiteX26" fmla="*/ 4816371 w 6699988"/>
              <a:gd name="connsiteY26" fmla="*/ 1751144 h 4563360"/>
              <a:gd name="connsiteX27" fmla="*/ 4861265 w 6699988"/>
              <a:gd name="connsiteY27" fmla="*/ 1774375 h 4563360"/>
              <a:gd name="connsiteX28" fmla="*/ 4878496 w 6699988"/>
              <a:gd name="connsiteY28" fmla="*/ 1786254 h 4563360"/>
              <a:gd name="connsiteX29" fmla="*/ 4882468 w 6699988"/>
              <a:gd name="connsiteY29" fmla="*/ 1789402 h 4563360"/>
              <a:gd name="connsiteX30" fmla="*/ 4919655 w 6699988"/>
              <a:gd name="connsiteY30" fmla="*/ 1818869 h 4563360"/>
              <a:gd name="connsiteX31" fmla="*/ 4944854 w 6699988"/>
              <a:gd name="connsiteY31" fmla="*/ 1838838 h 4563360"/>
              <a:gd name="connsiteX32" fmla="*/ 4966303 w 6699988"/>
              <a:gd name="connsiteY32" fmla="*/ 1860023 h 4563360"/>
              <a:gd name="connsiteX33" fmla="*/ 4975302 w 6699988"/>
              <a:gd name="connsiteY33" fmla="*/ 1870501 h 4563360"/>
              <a:gd name="connsiteX34" fmla="*/ 5000302 w 6699988"/>
              <a:gd name="connsiteY34" fmla="*/ 1899612 h 4563360"/>
              <a:gd name="connsiteX35" fmla="*/ 5015033 w 6699988"/>
              <a:gd name="connsiteY35" fmla="*/ 1916765 h 4563360"/>
              <a:gd name="connsiteX36" fmla="*/ 5032005 w 6699988"/>
              <a:gd name="connsiteY36" fmla="*/ 1939129 h 4563360"/>
              <a:gd name="connsiteX37" fmla="*/ 5053615 w 6699988"/>
              <a:gd name="connsiteY37" fmla="*/ 1977134 h 4563360"/>
              <a:gd name="connsiteX38" fmla="*/ 5061451 w 6699988"/>
              <a:gd name="connsiteY38" fmla="*/ 1990914 h 4563360"/>
              <a:gd name="connsiteX39" fmla="*/ 5079399 w 6699988"/>
              <a:gd name="connsiteY39" fmla="*/ 2022479 h 4563360"/>
              <a:gd name="connsiteX40" fmla="*/ 5092951 w 6699988"/>
              <a:gd name="connsiteY40" fmla="*/ 2058644 h 4563360"/>
              <a:gd name="connsiteX41" fmla="*/ 5111125 w 6699988"/>
              <a:gd name="connsiteY41" fmla="*/ 2113354 h 4563360"/>
              <a:gd name="connsiteX42" fmla="*/ 5111449 w 6699988"/>
              <a:gd name="connsiteY42" fmla="*/ 2114874 h 4563360"/>
              <a:gd name="connsiteX43" fmla="*/ 5995230 w 6699988"/>
              <a:gd name="connsiteY43" fmla="*/ 2489617 h 4563360"/>
              <a:gd name="connsiteX44" fmla="*/ 6387548 w 6699988"/>
              <a:gd name="connsiteY44" fmla="*/ 2499876 h 4563360"/>
              <a:gd name="connsiteX45" fmla="*/ 6655899 w 6699988"/>
              <a:gd name="connsiteY45" fmla="*/ 3187550 h 4563360"/>
              <a:gd name="connsiteX46" fmla="*/ 5968227 w 6699988"/>
              <a:gd name="connsiteY46" fmla="*/ 3455900 h 4563360"/>
              <a:gd name="connsiteX47" fmla="*/ 5694954 w 6699988"/>
              <a:gd name="connsiteY47" fmla="*/ 3174224 h 4563360"/>
              <a:gd name="connsiteX48" fmla="*/ 4897642 w 6699988"/>
              <a:gd name="connsiteY48" fmla="*/ 2738589 h 4563360"/>
              <a:gd name="connsiteX49" fmla="*/ 4954249 w 6699988"/>
              <a:gd name="connsiteY49" fmla="*/ 3670681 h 4563360"/>
              <a:gd name="connsiteX50" fmla="*/ 5109583 w 6699988"/>
              <a:gd name="connsiteY50" fmla="*/ 4031084 h 4563360"/>
              <a:gd name="connsiteX51" fmla="*/ 4598019 w 6699988"/>
              <a:gd name="connsiteY51" fmla="*/ 4563257 h 4563360"/>
              <a:gd name="connsiteX52" fmla="*/ 4065846 w 6699988"/>
              <a:gd name="connsiteY52" fmla="*/ 4051694 h 4563360"/>
              <a:gd name="connsiteX53" fmla="*/ 4206831 w 6699988"/>
              <a:gd name="connsiteY53" fmla="*/ 3685439 h 4563360"/>
              <a:gd name="connsiteX54" fmla="*/ 4226796 w 6699988"/>
              <a:gd name="connsiteY54" fmla="*/ 2744687 h 4563360"/>
              <a:gd name="connsiteX55" fmla="*/ 4105666 w 6699988"/>
              <a:gd name="connsiteY55" fmla="*/ 2633069 h 4563360"/>
              <a:gd name="connsiteX56" fmla="*/ 4093130 w 6699988"/>
              <a:gd name="connsiteY56" fmla="*/ 2616921 h 4563360"/>
              <a:gd name="connsiteX57" fmla="*/ 4041454 w 6699988"/>
              <a:gd name="connsiteY57" fmla="*/ 2537139 h 4563360"/>
              <a:gd name="connsiteX58" fmla="*/ 4027456 w 6699988"/>
              <a:gd name="connsiteY58" fmla="*/ 2509418 h 4563360"/>
              <a:gd name="connsiteX59" fmla="*/ 3995281 w 6699988"/>
              <a:gd name="connsiteY59" fmla="*/ 2422464 h 4563360"/>
              <a:gd name="connsiteX60" fmla="*/ 3986178 w 6699988"/>
              <a:gd name="connsiteY60" fmla="*/ 2390385 h 4563360"/>
              <a:gd name="connsiteX61" fmla="*/ 3978277 w 6699988"/>
              <a:gd name="connsiteY61" fmla="*/ 2348796 h 4563360"/>
              <a:gd name="connsiteX62" fmla="*/ 3972118 w 6699988"/>
              <a:gd name="connsiteY62" fmla="*/ 2276976 h 4563360"/>
              <a:gd name="connsiteX63" fmla="*/ 3972175 w 6699988"/>
              <a:gd name="connsiteY63" fmla="*/ 2276271 h 4563360"/>
              <a:gd name="connsiteX64" fmla="*/ 3980366 w 6699988"/>
              <a:gd name="connsiteY64" fmla="*/ 2169182 h 4563360"/>
              <a:gd name="connsiteX65" fmla="*/ 3349995 w 6699988"/>
              <a:gd name="connsiteY65" fmla="*/ 1418283 h 4563360"/>
              <a:gd name="connsiteX66" fmla="*/ 2719623 w 6699988"/>
              <a:gd name="connsiteY66" fmla="*/ 2169182 h 4563360"/>
              <a:gd name="connsiteX67" fmla="*/ 2727814 w 6699988"/>
              <a:gd name="connsiteY67" fmla="*/ 2276271 h 4563360"/>
              <a:gd name="connsiteX68" fmla="*/ 2727871 w 6699988"/>
              <a:gd name="connsiteY68" fmla="*/ 2276976 h 4563360"/>
              <a:gd name="connsiteX69" fmla="*/ 2721712 w 6699988"/>
              <a:gd name="connsiteY69" fmla="*/ 2348796 h 4563360"/>
              <a:gd name="connsiteX70" fmla="*/ 2713811 w 6699988"/>
              <a:gd name="connsiteY70" fmla="*/ 2390385 h 4563360"/>
              <a:gd name="connsiteX71" fmla="*/ 2704708 w 6699988"/>
              <a:gd name="connsiteY71" fmla="*/ 2422464 h 4563360"/>
              <a:gd name="connsiteX72" fmla="*/ 2672533 w 6699988"/>
              <a:gd name="connsiteY72" fmla="*/ 2509418 h 4563360"/>
              <a:gd name="connsiteX73" fmla="*/ 2658534 w 6699988"/>
              <a:gd name="connsiteY73" fmla="*/ 2537139 h 4563360"/>
              <a:gd name="connsiteX74" fmla="*/ 2606859 w 6699988"/>
              <a:gd name="connsiteY74" fmla="*/ 2616921 h 4563360"/>
              <a:gd name="connsiteX75" fmla="*/ 2594323 w 6699988"/>
              <a:gd name="connsiteY75" fmla="*/ 2633069 h 4563360"/>
              <a:gd name="connsiteX76" fmla="*/ 2473193 w 6699988"/>
              <a:gd name="connsiteY76" fmla="*/ 2744687 h 4563360"/>
              <a:gd name="connsiteX77" fmla="*/ 1802347 w 6699988"/>
              <a:gd name="connsiteY77" fmla="*/ 2738589 h 4563360"/>
              <a:gd name="connsiteX78" fmla="*/ 1005035 w 6699988"/>
              <a:gd name="connsiteY78" fmla="*/ 3174224 h 4563360"/>
              <a:gd name="connsiteX79" fmla="*/ 731762 w 6699988"/>
              <a:gd name="connsiteY79" fmla="*/ 3455900 h 4563360"/>
              <a:gd name="connsiteX80" fmla="*/ 44090 w 6699988"/>
              <a:gd name="connsiteY80" fmla="*/ 3187550 h 4563360"/>
              <a:gd name="connsiteX81" fmla="*/ 312441 w 6699988"/>
              <a:gd name="connsiteY81" fmla="*/ 2499876 h 4563360"/>
              <a:gd name="connsiteX82" fmla="*/ 704759 w 6699988"/>
              <a:gd name="connsiteY82" fmla="*/ 2489617 h 4563360"/>
              <a:gd name="connsiteX83" fmla="*/ 1588540 w 6699988"/>
              <a:gd name="connsiteY83" fmla="*/ 2114874 h 4563360"/>
              <a:gd name="connsiteX84" fmla="*/ 1588864 w 6699988"/>
              <a:gd name="connsiteY84" fmla="*/ 2113354 h 4563360"/>
              <a:gd name="connsiteX85" fmla="*/ 1607038 w 6699988"/>
              <a:gd name="connsiteY85" fmla="*/ 2058644 h 4563360"/>
              <a:gd name="connsiteX86" fmla="*/ 1620590 w 6699988"/>
              <a:gd name="connsiteY86" fmla="*/ 2022479 h 4563360"/>
              <a:gd name="connsiteX87" fmla="*/ 1638538 w 6699988"/>
              <a:gd name="connsiteY87" fmla="*/ 1990914 h 4563360"/>
              <a:gd name="connsiteX88" fmla="*/ 1646373 w 6699988"/>
              <a:gd name="connsiteY88" fmla="*/ 1977134 h 4563360"/>
              <a:gd name="connsiteX89" fmla="*/ 1667984 w 6699988"/>
              <a:gd name="connsiteY89" fmla="*/ 1939129 h 4563360"/>
              <a:gd name="connsiteX90" fmla="*/ 1684956 w 6699988"/>
              <a:gd name="connsiteY90" fmla="*/ 1916765 h 4563360"/>
              <a:gd name="connsiteX91" fmla="*/ 1699687 w 6699988"/>
              <a:gd name="connsiteY91" fmla="*/ 1899612 h 4563360"/>
              <a:gd name="connsiteX92" fmla="*/ 1724687 w 6699988"/>
              <a:gd name="connsiteY92" fmla="*/ 1870501 h 4563360"/>
              <a:gd name="connsiteX93" fmla="*/ 1733686 w 6699988"/>
              <a:gd name="connsiteY93" fmla="*/ 1860023 h 4563360"/>
              <a:gd name="connsiteX94" fmla="*/ 1755135 w 6699988"/>
              <a:gd name="connsiteY94" fmla="*/ 1838838 h 4563360"/>
              <a:gd name="connsiteX95" fmla="*/ 1780333 w 6699988"/>
              <a:gd name="connsiteY95" fmla="*/ 1818869 h 4563360"/>
              <a:gd name="connsiteX96" fmla="*/ 1817521 w 6699988"/>
              <a:gd name="connsiteY96" fmla="*/ 1789402 h 4563360"/>
              <a:gd name="connsiteX97" fmla="*/ 1821493 w 6699988"/>
              <a:gd name="connsiteY97" fmla="*/ 1786254 h 4563360"/>
              <a:gd name="connsiteX98" fmla="*/ 1838724 w 6699988"/>
              <a:gd name="connsiteY98" fmla="*/ 1774375 h 4563360"/>
              <a:gd name="connsiteX99" fmla="*/ 1883618 w 6699988"/>
              <a:gd name="connsiteY99" fmla="*/ 1751144 h 4563360"/>
              <a:gd name="connsiteX100" fmla="*/ 1915508 w 6699988"/>
              <a:gd name="connsiteY100" fmla="*/ 1732685 h 4563360"/>
              <a:gd name="connsiteX101" fmla="*/ 1955864 w 6699988"/>
              <a:gd name="connsiteY101" fmla="*/ 1719630 h 4563360"/>
              <a:gd name="connsiteX102" fmla="*/ 1960943 w 6699988"/>
              <a:gd name="connsiteY102" fmla="*/ 1717761 h 4563360"/>
              <a:gd name="connsiteX103" fmla="*/ 1982879 w 6699988"/>
              <a:gd name="connsiteY103" fmla="*/ 1709683 h 4563360"/>
              <a:gd name="connsiteX104" fmla="*/ 1992003 w 6699988"/>
              <a:gd name="connsiteY104" fmla="*/ 1707940 h 4563360"/>
              <a:gd name="connsiteX105" fmla="*/ 2082624 w 6699988"/>
              <a:gd name="connsiteY105" fmla="*/ 1690255 h 4563360"/>
              <a:gd name="connsiteX106" fmla="*/ 2651291 w 6699988"/>
              <a:gd name="connsiteY106" fmla="*/ 808148 h 4563360"/>
              <a:gd name="connsiteX107" fmla="*/ 2650001 w 6699988"/>
              <a:gd name="connsiteY107" fmla="*/ 802426 h 4563360"/>
              <a:gd name="connsiteX108" fmla="*/ 2644075 w 6699988"/>
              <a:gd name="connsiteY108" fmla="*/ 713690 h 4563360"/>
              <a:gd name="connsiteX109" fmla="*/ 2644747 w 6699988"/>
              <a:gd name="connsiteY109" fmla="*/ 670249 h 4563360"/>
              <a:gd name="connsiteX110" fmla="*/ 2646080 w 6699988"/>
              <a:gd name="connsiteY110" fmla="*/ 652330 h 4563360"/>
              <a:gd name="connsiteX111" fmla="*/ 2649174 w 6699988"/>
              <a:gd name="connsiteY111" fmla="*/ 610753 h 4563360"/>
              <a:gd name="connsiteX112" fmla="*/ 2661569 w 6699988"/>
              <a:gd name="connsiteY112" fmla="*/ 559314 h 4563360"/>
              <a:gd name="connsiteX113" fmla="*/ 2675350 w 6699988"/>
              <a:gd name="connsiteY113" fmla="*/ 502121 h 4563360"/>
              <a:gd name="connsiteX114" fmla="*/ 2704642 w 6699988"/>
              <a:gd name="connsiteY114" fmla="*/ 424605 h 4563360"/>
              <a:gd name="connsiteX115" fmla="*/ 2727026 w 6699988"/>
              <a:gd name="connsiteY115" fmla="*/ 376684 h 4563360"/>
              <a:gd name="connsiteX116" fmla="*/ 2771315 w 6699988"/>
              <a:gd name="connsiteY116" fmla="*/ 305068 h 4563360"/>
              <a:gd name="connsiteX117" fmla="*/ 2802113 w 6699988"/>
              <a:gd name="connsiteY117" fmla="*/ 263116 h 4563360"/>
              <a:gd name="connsiteX118" fmla="*/ 2857107 w 6699988"/>
              <a:gd name="connsiteY118" fmla="*/ 203485 h 4563360"/>
              <a:gd name="connsiteX119" fmla="*/ 2898487 w 6699988"/>
              <a:gd name="connsiteY119" fmla="*/ 165323 h 4563360"/>
              <a:gd name="connsiteX120" fmla="*/ 2960448 w 6699988"/>
              <a:gd name="connsiteY120" fmla="*/ 119835 h 4563360"/>
              <a:gd name="connsiteX121" fmla="*/ 3011662 w 6699988"/>
              <a:gd name="connsiteY121" fmla="*/ 88163 h 4563360"/>
              <a:gd name="connsiteX122" fmla="*/ 3081192 w 6699988"/>
              <a:gd name="connsiteY122" fmla="*/ 55687 h 4563360"/>
              <a:gd name="connsiteX123" fmla="*/ 3137622 w 6699988"/>
              <a:gd name="connsiteY123" fmla="*/ 34363 h 4563360"/>
              <a:gd name="connsiteX124" fmla="*/ 3216083 w 6699988"/>
              <a:gd name="connsiteY124" fmla="*/ 15457 h 4563360"/>
              <a:gd name="connsiteX125" fmla="*/ 3254572 w 6699988"/>
              <a:gd name="connsiteY125" fmla="*/ 6182 h 4563360"/>
              <a:gd name="connsiteX126" fmla="*/ 3290045 w 6699988"/>
              <a:gd name="connsiteY126" fmla="*/ 3141 h 4563360"/>
              <a:gd name="connsiteX127" fmla="*/ 3316417 w 6699988"/>
              <a:gd name="connsiteY127" fmla="*/ 880 h 4563360"/>
              <a:gd name="connsiteX128" fmla="*/ 3326679 w 6699988"/>
              <a:gd name="connsiteY128" fmla="*/ 0 h 4563360"/>
              <a:gd name="connsiteX0" fmla="*/ 3326679 w 6699988"/>
              <a:gd name="connsiteY0" fmla="*/ 0 h 4563360"/>
              <a:gd name="connsiteX1" fmla="*/ 3336354 w 6699988"/>
              <a:gd name="connsiteY1" fmla="*/ 571 h 4563360"/>
              <a:gd name="connsiteX2" fmla="*/ 3445418 w 6699988"/>
              <a:gd name="connsiteY2" fmla="*/ 6182 h 4563360"/>
              <a:gd name="connsiteX3" fmla="*/ 3449995 w 6699988"/>
              <a:gd name="connsiteY3" fmla="*/ 7285 h 4563360"/>
              <a:gd name="connsiteX4" fmla="*/ 3706661 w 6699988"/>
              <a:gd name="connsiteY4" fmla="*/ 96727 h 4563360"/>
              <a:gd name="connsiteX5" fmla="*/ 3733246 w 6699988"/>
              <a:gd name="connsiteY5" fmla="*/ 115214 h 4563360"/>
              <a:gd name="connsiteX6" fmla="*/ 3814679 w 6699988"/>
              <a:gd name="connsiteY6" fmla="*/ 174997 h 4563360"/>
              <a:gd name="connsiteX7" fmla="*/ 3840377 w 6699988"/>
              <a:gd name="connsiteY7" fmla="*/ 200770 h 4563360"/>
              <a:gd name="connsiteX8" fmla="*/ 3906231 w 6699988"/>
              <a:gd name="connsiteY8" fmla="*/ 272176 h 4563360"/>
              <a:gd name="connsiteX9" fmla="*/ 3926893 w 6699988"/>
              <a:gd name="connsiteY9" fmla="*/ 302189 h 4563360"/>
              <a:gd name="connsiteX10" fmla="*/ 3977554 w 6699988"/>
              <a:gd name="connsiteY10" fmla="*/ 384107 h 4563360"/>
              <a:gd name="connsiteX11" fmla="*/ 3994126 w 6699988"/>
              <a:gd name="connsiteY11" fmla="*/ 421376 h 4563360"/>
              <a:gd name="connsiteX12" fmla="*/ 4026521 w 6699988"/>
              <a:gd name="connsiteY12" fmla="*/ 507103 h 4563360"/>
              <a:gd name="connsiteX13" fmla="*/ 4037589 w 6699988"/>
              <a:gd name="connsiteY13" fmla="*/ 554323 h 4563360"/>
              <a:gd name="connsiteX14" fmla="*/ 4050815 w 6699988"/>
              <a:gd name="connsiteY14" fmla="*/ 610753 h 4563360"/>
              <a:gd name="connsiteX15" fmla="*/ 4053909 w 6699988"/>
              <a:gd name="connsiteY15" fmla="*/ 652332 h 4563360"/>
              <a:gd name="connsiteX16" fmla="*/ 4055242 w 6699988"/>
              <a:gd name="connsiteY16" fmla="*/ 670245 h 4563360"/>
              <a:gd name="connsiteX17" fmla="*/ 4055914 w 6699988"/>
              <a:gd name="connsiteY17" fmla="*/ 713692 h 4563360"/>
              <a:gd name="connsiteX18" fmla="*/ 4049988 w 6699988"/>
              <a:gd name="connsiteY18" fmla="*/ 802426 h 4563360"/>
              <a:gd name="connsiteX19" fmla="*/ 4048698 w 6699988"/>
              <a:gd name="connsiteY19" fmla="*/ 808148 h 4563360"/>
              <a:gd name="connsiteX20" fmla="*/ 4617365 w 6699988"/>
              <a:gd name="connsiteY20" fmla="*/ 1690255 h 4563360"/>
              <a:gd name="connsiteX21" fmla="*/ 4707986 w 6699988"/>
              <a:gd name="connsiteY21" fmla="*/ 1707940 h 4563360"/>
              <a:gd name="connsiteX22" fmla="*/ 4717110 w 6699988"/>
              <a:gd name="connsiteY22" fmla="*/ 1709683 h 4563360"/>
              <a:gd name="connsiteX23" fmla="*/ 4739046 w 6699988"/>
              <a:gd name="connsiteY23" fmla="*/ 1717761 h 4563360"/>
              <a:gd name="connsiteX24" fmla="*/ 4744125 w 6699988"/>
              <a:gd name="connsiteY24" fmla="*/ 1719630 h 4563360"/>
              <a:gd name="connsiteX25" fmla="*/ 4784481 w 6699988"/>
              <a:gd name="connsiteY25" fmla="*/ 1732685 h 4563360"/>
              <a:gd name="connsiteX26" fmla="*/ 4816371 w 6699988"/>
              <a:gd name="connsiteY26" fmla="*/ 1751144 h 4563360"/>
              <a:gd name="connsiteX27" fmla="*/ 4861265 w 6699988"/>
              <a:gd name="connsiteY27" fmla="*/ 1774375 h 4563360"/>
              <a:gd name="connsiteX28" fmla="*/ 4878496 w 6699988"/>
              <a:gd name="connsiteY28" fmla="*/ 1786254 h 4563360"/>
              <a:gd name="connsiteX29" fmla="*/ 4882468 w 6699988"/>
              <a:gd name="connsiteY29" fmla="*/ 1789402 h 4563360"/>
              <a:gd name="connsiteX30" fmla="*/ 4919655 w 6699988"/>
              <a:gd name="connsiteY30" fmla="*/ 1818869 h 4563360"/>
              <a:gd name="connsiteX31" fmla="*/ 4944854 w 6699988"/>
              <a:gd name="connsiteY31" fmla="*/ 1838838 h 4563360"/>
              <a:gd name="connsiteX32" fmla="*/ 4966303 w 6699988"/>
              <a:gd name="connsiteY32" fmla="*/ 1860023 h 4563360"/>
              <a:gd name="connsiteX33" fmla="*/ 4975302 w 6699988"/>
              <a:gd name="connsiteY33" fmla="*/ 1870501 h 4563360"/>
              <a:gd name="connsiteX34" fmla="*/ 5000302 w 6699988"/>
              <a:gd name="connsiteY34" fmla="*/ 1899612 h 4563360"/>
              <a:gd name="connsiteX35" fmla="*/ 5015033 w 6699988"/>
              <a:gd name="connsiteY35" fmla="*/ 1916765 h 4563360"/>
              <a:gd name="connsiteX36" fmla="*/ 5032005 w 6699988"/>
              <a:gd name="connsiteY36" fmla="*/ 1939129 h 4563360"/>
              <a:gd name="connsiteX37" fmla="*/ 5053615 w 6699988"/>
              <a:gd name="connsiteY37" fmla="*/ 1977134 h 4563360"/>
              <a:gd name="connsiteX38" fmla="*/ 5061451 w 6699988"/>
              <a:gd name="connsiteY38" fmla="*/ 1990914 h 4563360"/>
              <a:gd name="connsiteX39" fmla="*/ 5079399 w 6699988"/>
              <a:gd name="connsiteY39" fmla="*/ 2022479 h 4563360"/>
              <a:gd name="connsiteX40" fmla="*/ 5092951 w 6699988"/>
              <a:gd name="connsiteY40" fmla="*/ 2058644 h 4563360"/>
              <a:gd name="connsiteX41" fmla="*/ 5111125 w 6699988"/>
              <a:gd name="connsiteY41" fmla="*/ 2113354 h 4563360"/>
              <a:gd name="connsiteX42" fmla="*/ 5111449 w 6699988"/>
              <a:gd name="connsiteY42" fmla="*/ 2114874 h 4563360"/>
              <a:gd name="connsiteX43" fmla="*/ 5995230 w 6699988"/>
              <a:gd name="connsiteY43" fmla="*/ 2489617 h 4563360"/>
              <a:gd name="connsiteX44" fmla="*/ 6387548 w 6699988"/>
              <a:gd name="connsiteY44" fmla="*/ 2499876 h 4563360"/>
              <a:gd name="connsiteX45" fmla="*/ 6655899 w 6699988"/>
              <a:gd name="connsiteY45" fmla="*/ 3187550 h 4563360"/>
              <a:gd name="connsiteX46" fmla="*/ 5968227 w 6699988"/>
              <a:gd name="connsiteY46" fmla="*/ 3455900 h 4563360"/>
              <a:gd name="connsiteX47" fmla="*/ 5694954 w 6699988"/>
              <a:gd name="connsiteY47" fmla="*/ 3174224 h 4563360"/>
              <a:gd name="connsiteX48" fmla="*/ 4897642 w 6699988"/>
              <a:gd name="connsiteY48" fmla="*/ 2738589 h 4563360"/>
              <a:gd name="connsiteX49" fmla="*/ 4954249 w 6699988"/>
              <a:gd name="connsiteY49" fmla="*/ 3670681 h 4563360"/>
              <a:gd name="connsiteX50" fmla="*/ 5109583 w 6699988"/>
              <a:gd name="connsiteY50" fmla="*/ 4031084 h 4563360"/>
              <a:gd name="connsiteX51" fmla="*/ 4598019 w 6699988"/>
              <a:gd name="connsiteY51" fmla="*/ 4563257 h 4563360"/>
              <a:gd name="connsiteX52" fmla="*/ 4065846 w 6699988"/>
              <a:gd name="connsiteY52" fmla="*/ 4051694 h 4563360"/>
              <a:gd name="connsiteX53" fmla="*/ 4206831 w 6699988"/>
              <a:gd name="connsiteY53" fmla="*/ 3685439 h 4563360"/>
              <a:gd name="connsiteX54" fmla="*/ 4226796 w 6699988"/>
              <a:gd name="connsiteY54" fmla="*/ 2744687 h 4563360"/>
              <a:gd name="connsiteX55" fmla="*/ 4105666 w 6699988"/>
              <a:gd name="connsiteY55" fmla="*/ 2633069 h 4563360"/>
              <a:gd name="connsiteX56" fmla="*/ 4093130 w 6699988"/>
              <a:gd name="connsiteY56" fmla="*/ 2616921 h 4563360"/>
              <a:gd name="connsiteX57" fmla="*/ 4041454 w 6699988"/>
              <a:gd name="connsiteY57" fmla="*/ 2537139 h 4563360"/>
              <a:gd name="connsiteX58" fmla="*/ 4027456 w 6699988"/>
              <a:gd name="connsiteY58" fmla="*/ 2509418 h 4563360"/>
              <a:gd name="connsiteX59" fmla="*/ 3995281 w 6699988"/>
              <a:gd name="connsiteY59" fmla="*/ 2422464 h 4563360"/>
              <a:gd name="connsiteX60" fmla="*/ 3986178 w 6699988"/>
              <a:gd name="connsiteY60" fmla="*/ 2390385 h 4563360"/>
              <a:gd name="connsiteX61" fmla="*/ 3978277 w 6699988"/>
              <a:gd name="connsiteY61" fmla="*/ 2348796 h 4563360"/>
              <a:gd name="connsiteX62" fmla="*/ 3972118 w 6699988"/>
              <a:gd name="connsiteY62" fmla="*/ 2276976 h 4563360"/>
              <a:gd name="connsiteX63" fmla="*/ 3972175 w 6699988"/>
              <a:gd name="connsiteY63" fmla="*/ 2276271 h 4563360"/>
              <a:gd name="connsiteX64" fmla="*/ 3980366 w 6699988"/>
              <a:gd name="connsiteY64" fmla="*/ 2169182 h 4563360"/>
              <a:gd name="connsiteX65" fmla="*/ 3349995 w 6699988"/>
              <a:gd name="connsiteY65" fmla="*/ 1418283 h 4563360"/>
              <a:gd name="connsiteX66" fmla="*/ 2719623 w 6699988"/>
              <a:gd name="connsiteY66" fmla="*/ 2169182 h 4563360"/>
              <a:gd name="connsiteX67" fmla="*/ 2727814 w 6699988"/>
              <a:gd name="connsiteY67" fmla="*/ 2276271 h 4563360"/>
              <a:gd name="connsiteX68" fmla="*/ 2727871 w 6699988"/>
              <a:gd name="connsiteY68" fmla="*/ 2276976 h 4563360"/>
              <a:gd name="connsiteX69" fmla="*/ 2721712 w 6699988"/>
              <a:gd name="connsiteY69" fmla="*/ 2348796 h 4563360"/>
              <a:gd name="connsiteX70" fmla="*/ 2713811 w 6699988"/>
              <a:gd name="connsiteY70" fmla="*/ 2390385 h 4563360"/>
              <a:gd name="connsiteX71" fmla="*/ 2704708 w 6699988"/>
              <a:gd name="connsiteY71" fmla="*/ 2422464 h 4563360"/>
              <a:gd name="connsiteX72" fmla="*/ 2672533 w 6699988"/>
              <a:gd name="connsiteY72" fmla="*/ 2509418 h 4563360"/>
              <a:gd name="connsiteX73" fmla="*/ 2658534 w 6699988"/>
              <a:gd name="connsiteY73" fmla="*/ 2537139 h 4563360"/>
              <a:gd name="connsiteX74" fmla="*/ 2606859 w 6699988"/>
              <a:gd name="connsiteY74" fmla="*/ 2616921 h 4563360"/>
              <a:gd name="connsiteX75" fmla="*/ 2594323 w 6699988"/>
              <a:gd name="connsiteY75" fmla="*/ 2633069 h 4563360"/>
              <a:gd name="connsiteX76" fmla="*/ 2473193 w 6699988"/>
              <a:gd name="connsiteY76" fmla="*/ 2744687 h 4563360"/>
              <a:gd name="connsiteX77" fmla="*/ 1802347 w 6699988"/>
              <a:gd name="connsiteY77" fmla="*/ 2738589 h 4563360"/>
              <a:gd name="connsiteX78" fmla="*/ 731762 w 6699988"/>
              <a:gd name="connsiteY78" fmla="*/ 3455900 h 4563360"/>
              <a:gd name="connsiteX79" fmla="*/ 44090 w 6699988"/>
              <a:gd name="connsiteY79" fmla="*/ 3187550 h 4563360"/>
              <a:gd name="connsiteX80" fmla="*/ 312441 w 6699988"/>
              <a:gd name="connsiteY80" fmla="*/ 2499876 h 4563360"/>
              <a:gd name="connsiteX81" fmla="*/ 704759 w 6699988"/>
              <a:gd name="connsiteY81" fmla="*/ 2489617 h 4563360"/>
              <a:gd name="connsiteX82" fmla="*/ 1588540 w 6699988"/>
              <a:gd name="connsiteY82" fmla="*/ 2114874 h 4563360"/>
              <a:gd name="connsiteX83" fmla="*/ 1588864 w 6699988"/>
              <a:gd name="connsiteY83" fmla="*/ 2113354 h 4563360"/>
              <a:gd name="connsiteX84" fmla="*/ 1607038 w 6699988"/>
              <a:gd name="connsiteY84" fmla="*/ 2058644 h 4563360"/>
              <a:gd name="connsiteX85" fmla="*/ 1620590 w 6699988"/>
              <a:gd name="connsiteY85" fmla="*/ 2022479 h 4563360"/>
              <a:gd name="connsiteX86" fmla="*/ 1638538 w 6699988"/>
              <a:gd name="connsiteY86" fmla="*/ 1990914 h 4563360"/>
              <a:gd name="connsiteX87" fmla="*/ 1646373 w 6699988"/>
              <a:gd name="connsiteY87" fmla="*/ 1977134 h 4563360"/>
              <a:gd name="connsiteX88" fmla="*/ 1667984 w 6699988"/>
              <a:gd name="connsiteY88" fmla="*/ 1939129 h 4563360"/>
              <a:gd name="connsiteX89" fmla="*/ 1684956 w 6699988"/>
              <a:gd name="connsiteY89" fmla="*/ 1916765 h 4563360"/>
              <a:gd name="connsiteX90" fmla="*/ 1699687 w 6699988"/>
              <a:gd name="connsiteY90" fmla="*/ 1899612 h 4563360"/>
              <a:gd name="connsiteX91" fmla="*/ 1724687 w 6699988"/>
              <a:gd name="connsiteY91" fmla="*/ 1870501 h 4563360"/>
              <a:gd name="connsiteX92" fmla="*/ 1733686 w 6699988"/>
              <a:gd name="connsiteY92" fmla="*/ 1860023 h 4563360"/>
              <a:gd name="connsiteX93" fmla="*/ 1755135 w 6699988"/>
              <a:gd name="connsiteY93" fmla="*/ 1838838 h 4563360"/>
              <a:gd name="connsiteX94" fmla="*/ 1780333 w 6699988"/>
              <a:gd name="connsiteY94" fmla="*/ 1818869 h 4563360"/>
              <a:gd name="connsiteX95" fmla="*/ 1817521 w 6699988"/>
              <a:gd name="connsiteY95" fmla="*/ 1789402 h 4563360"/>
              <a:gd name="connsiteX96" fmla="*/ 1821493 w 6699988"/>
              <a:gd name="connsiteY96" fmla="*/ 1786254 h 4563360"/>
              <a:gd name="connsiteX97" fmla="*/ 1838724 w 6699988"/>
              <a:gd name="connsiteY97" fmla="*/ 1774375 h 4563360"/>
              <a:gd name="connsiteX98" fmla="*/ 1883618 w 6699988"/>
              <a:gd name="connsiteY98" fmla="*/ 1751144 h 4563360"/>
              <a:gd name="connsiteX99" fmla="*/ 1915508 w 6699988"/>
              <a:gd name="connsiteY99" fmla="*/ 1732685 h 4563360"/>
              <a:gd name="connsiteX100" fmla="*/ 1955864 w 6699988"/>
              <a:gd name="connsiteY100" fmla="*/ 1719630 h 4563360"/>
              <a:gd name="connsiteX101" fmla="*/ 1960943 w 6699988"/>
              <a:gd name="connsiteY101" fmla="*/ 1717761 h 4563360"/>
              <a:gd name="connsiteX102" fmla="*/ 1982879 w 6699988"/>
              <a:gd name="connsiteY102" fmla="*/ 1709683 h 4563360"/>
              <a:gd name="connsiteX103" fmla="*/ 1992003 w 6699988"/>
              <a:gd name="connsiteY103" fmla="*/ 1707940 h 4563360"/>
              <a:gd name="connsiteX104" fmla="*/ 2082624 w 6699988"/>
              <a:gd name="connsiteY104" fmla="*/ 1690255 h 4563360"/>
              <a:gd name="connsiteX105" fmla="*/ 2651291 w 6699988"/>
              <a:gd name="connsiteY105" fmla="*/ 808148 h 4563360"/>
              <a:gd name="connsiteX106" fmla="*/ 2650001 w 6699988"/>
              <a:gd name="connsiteY106" fmla="*/ 802426 h 4563360"/>
              <a:gd name="connsiteX107" fmla="*/ 2644075 w 6699988"/>
              <a:gd name="connsiteY107" fmla="*/ 713690 h 4563360"/>
              <a:gd name="connsiteX108" fmla="*/ 2644747 w 6699988"/>
              <a:gd name="connsiteY108" fmla="*/ 670249 h 4563360"/>
              <a:gd name="connsiteX109" fmla="*/ 2646080 w 6699988"/>
              <a:gd name="connsiteY109" fmla="*/ 652330 h 4563360"/>
              <a:gd name="connsiteX110" fmla="*/ 2649174 w 6699988"/>
              <a:gd name="connsiteY110" fmla="*/ 610753 h 4563360"/>
              <a:gd name="connsiteX111" fmla="*/ 2661569 w 6699988"/>
              <a:gd name="connsiteY111" fmla="*/ 559314 h 4563360"/>
              <a:gd name="connsiteX112" fmla="*/ 2675350 w 6699988"/>
              <a:gd name="connsiteY112" fmla="*/ 502121 h 4563360"/>
              <a:gd name="connsiteX113" fmla="*/ 2704642 w 6699988"/>
              <a:gd name="connsiteY113" fmla="*/ 424605 h 4563360"/>
              <a:gd name="connsiteX114" fmla="*/ 2727026 w 6699988"/>
              <a:gd name="connsiteY114" fmla="*/ 376684 h 4563360"/>
              <a:gd name="connsiteX115" fmla="*/ 2771315 w 6699988"/>
              <a:gd name="connsiteY115" fmla="*/ 305068 h 4563360"/>
              <a:gd name="connsiteX116" fmla="*/ 2802113 w 6699988"/>
              <a:gd name="connsiteY116" fmla="*/ 263116 h 4563360"/>
              <a:gd name="connsiteX117" fmla="*/ 2857107 w 6699988"/>
              <a:gd name="connsiteY117" fmla="*/ 203485 h 4563360"/>
              <a:gd name="connsiteX118" fmla="*/ 2898487 w 6699988"/>
              <a:gd name="connsiteY118" fmla="*/ 165323 h 4563360"/>
              <a:gd name="connsiteX119" fmla="*/ 2960448 w 6699988"/>
              <a:gd name="connsiteY119" fmla="*/ 119835 h 4563360"/>
              <a:gd name="connsiteX120" fmla="*/ 3011662 w 6699988"/>
              <a:gd name="connsiteY120" fmla="*/ 88163 h 4563360"/>
              <a:gd name="connsiteX121" fmla="*/ 3081192 w 6699988"/>
              <a:gd name="connsiteY121" fmla="*/ 55687 h 4563360"/>
              <a:gd name="connsiteX122" fmla="*/ 3137622 w 6699988"/>
              <a:gd name="connsiteY122" fmla="*/ 34363 h 4563360"/>
              <a:gd name="connsiteX123" fmla="*/ 3216083 w 6699988"/>
              <a:gd name="connsiteY123" fmla="*/ 15457 h 4563360"/>
              <a:gd name="connsiteX124" fmla="*/ 3254572 w 6699988"/>
              <a:gd name="connsiteY124" fmla="*/ 6182 h 4563360"/>
              <a:gd name="connsiteX125" fmla="*/ 3290045 w 6699988"/>
              <a:gd name="connsiteY125" fmla="*/ 3141 h 4563360"/>
              <a:gd name="connsiteX126" fmla="*/ 3316417 w 6699988"/>
              <a:gd name="connsiteY126" fmla="*/ 880 h 4563360"/>
              <a:gd name="connsiteX127" fmla="*/ 3326679 w 6699988"/>
              <a:gd name="connsiteY127" fmla="*/ 0 h 4563360"/>
              <a:gd name="connsiteX0" fmla="*/ 3325716 w 6699025"/>
              <a:gd name="connsiteY0" fmla="*/ 0 h 4563360"/>
              <a:gd name="connsiteX1" fmla="*/ 3335391 w 6699025"/>
              <a:gd name="connsiteY1" fmla="*/ 571 h 4563360"/>
              <a:gd name="connsiteX2" fmla="*/ 3444455 w 6699025"/>
              <a:gd name="connsiteY2" fmla="*/ 6182 h 4563360"/>
              <a:gd name="connsiteX3" fmla="*/ 3449032 w 6699025"/>
              <a:gd name="connsiteY3" fmla="*/ 7285 h 4563360"/>
              <a:gd name="connsiteX4" fmla="*/ 3705698 w 6699025"/>
              <a:gd name="connsiteY4" fmla="*/ 96727 h 4563360"/>
              <a:gd name="connsiteX5" fmla="*/ 3732283 w 6699025"/>
              <a:gd name="connsiteY5" fmla="*/ 115214 h 4563360"/>
              <a:gd name="connsiteX6" fmla="*/ 3813716 w 6699025"/>
              <a:gd name="connsiteY6" fmla="*/ 174997 h 4563360"/>
              <a:gd name="connsiteX7" fmla="*/ 3839414 w 6699025"/>
              <a:gd name="connsiteY7" fmla="*/ 200770 h 4563360"/>
              <a:gd name="connsiteX8" fmla="*/ 3905268 w 6699025"/>
              <a:gd name="connsiteY8" fmla="*/ 272176 h 4563360"/>
              <a:gd name="connsiteX9" fmla="*/ 3925930 w 6699025"/>
              <a:gd name="connsiteY9" fmla="*/ 302189 h 4563360"/>
              <a:gd name="connsiteX10" fmla="*/ 3976591 w 6699025"/>
              <a:gd name="connsiteY10" fmla="*/ 384107 h 4563360"/>
              <a:gd name="connsiteX11" fmla="*/ 3993163 w 6699025"/>
              <a:gd name="connsiteY11" fmla="*/ 421376 h 4563360"/>
              <a:gd name="connsiteX12" fmla="*/ 4025558 w 6699025"/>
              <a:gd name="connsiteY12" fmla="*/ 507103 h 4563360"/>
              <a:gd name="connsiteX13" fmla="*/ 4036626 w 6699025"/>
              <a:gd name="connsiteY13" fmla="*/ 554323 h 4563360"/>
              <a:gd name="connsiteX14" fmla="*/ 4049852 w 6699025"/>
              <a:gd name="connsiteY14" fmla="*/ 610753 h 4563360"/>
              <a:gd name="connsiteX15" fmla="*/ 4052946 w 6699025"/>
              <a:gd name="connsiteY15" fmla="*/ 652332 h 4563360"/>
              <a:gd name="connsiteX16" fmla="*/ 4054279 w 6699025"/>
              <a:gd name="connsiteY16" fmla="*/ 670245 h 4563360"/>
              <a:gd name="connsiteX17" fmla="*/ 4054951 w 6699025"/>
              <a:gd name="connsiteY17" fmla="*/ 713692 h 4563360"/>
              <a:gd name="connsiteX18" fmla="*/ 4049025 w 6699025"/>
              <a:gd name="connsiteY18" fmla="*/ 802426 h 4563360"/>
              <a:gd name="connsiteX19" fmla="*/ 4047735 w 6699025"/>
              <a:gd name="connsiteY19" fmla="*/ 808148 h 4563360"/>
              <a:gd name="connsiteX20" fmla="*/ 4616402 w 6699025"/>
              <a:gd name="connsiteY20" fmla="*/ 1690255 h 4563360"/>
              <a:gd name="connsiteX21" fmla="*/ 4707023 w 6699025"/>
              <a:gd name="connsiteY21" fmla="*/ 1707940 h 4563360"/>
              <a:gd name="connsiteX22" fmla="*/ 4716147 w 6699025"/>
              <a:gd name="connsiteY22" fmla="*/ 1709683 h 4563360"/>
              <a:gd name="connsiteX23" fmla="*/ 4738083 w 6699025"/>
              <a:gd name="connsiteY23" fmla="*/ 1717761 h 4563360"/>
              <a:gd name="connsiteX24" fmla="*/ 4743162 w 6699025"/>
              <a:gd name="connsiteY24" fmla="*/ 1719630 h 4563360"/>
              <a:gd name="connsiteX25" fmla="*/ 4783518 w 6699025"/>
              <a:gd name="connsiteY25" fmla="*/ 1732685 h 4563360"/>
              <a:gd name="connsiteX26" fmla="*/ 4815408 w 6699025"/>
              <a:gd name="connsiteY26" fmla="*/ 1751144 h 4563360"/>
              <a:gd name="connsiteX27" fmla="*/ 4860302 w 6699025"/>
              <a:gd name="connsiteY27" fmla="*/ 1774375 h 4563360"/>
              <a:gd name="connsiteX28" fmla="*/ 4877533 w 6699025"/>
              <a:gd name="connsiteY28" fmla="*/ 1786254 h 4563360"/>
              <a:gd name="connsiteX29" fmla="*/ 4881505 w 6699025"/>
              <a:gd name="connsiteY29" fmla="*/ 1789402 h 4563360"/>
              <a:gd name="connsiteX30" fmla="*/ 4918692 w 6699025"/>
              <a:gd name="connsiteY30" fmla="*/ 1818869 h 4563360"/>
              <a:gd name="connsiteX31" fmla="*/ 4943891 w 6699025"/>
              <a:gd name="connsiteY31" fmla="*/ 1838838 h 4563360"/>
              <a:gd name="connsiteX32" fmla="*/ 4965340 w 6699025"/>
              <a:gd name="connsiteY32" fmla="*/ 1860023 h 4563360"/>
              <a:gd name="connsiteX33" fmla="*/ 4974339 w 6699025"/>
              <a:gd name="connsiteY33" fmla="*/ 1870501 h 4563360"/>
              <a:gd name="connsiteX34" fmla="*/ 4999339 w 6699025"/>
              <a:gd name="connsiteY34" fmla="*/ 1899612 h 4563360"/>
              <a:gd name="connsiteX35" fmla="*/ 5014070 w 6699025"/>
              <a:gd name="connsiteY35" fmla="*/ 1916765 h 4563360"/>
              <a:gd name="connsiteX36" fmla="*/ 5031042 w 6699025"/>
              <a:gd name="connsiteY36" fmla="*/ 1939129 h 4563360"/>
              <a:gd name="connsiteX37" fmla="*/ 5052652 w 6699025"/>
              <a:gd name="connsiteY37" fmla="*/ 1977134 h 4563360"/>
              <a:gd name="connsiteX38" fmla="*/ 5060488 w 6699025"/>
              <a:gd name="connsiteY38" fmla="*/ 1990914 h 4563360"/>
              <a:gd name="connsiteX39" fmla="*/ 5078436 w 6699025"/>
              <a:gd name="connsiteY39" fmla="*/ 2022479 h 4563360"/>
              <a:gd name="connsiteX40" fmla="*/ 5091988 w 6699025"/>
              <a:gd name="connsiteY40" fmla="*/ 2058644 h 4563360"/>
              <a:gd name="connsiteX41" fmla="*/ 5110162 w 6699025"/>
              <a:gd name="connsiteY41" fmla="*/ 2113354 h 4563360"/>
              <a:gd name="connsiteX42" fmla="*/ 5110486 w 6699025"/>
              <a:gd name="connsiteY42" fmla="*/ 2114874 h 4563360"/>
              <a:gd name="connsiteX43" fmla="*/ 5994267 w 6699025"/>
              <a:gd name="connsiteY43" fmla="*/ 2489617 h 4563360"/>
              <a:gd name="connsiteX44" fmla="*/ 6386585 w 6699025"/>
              <a:gd name="connsiteY44" fmla="*/ 2499876 h 4563360"/>
              <a:gd name="connsiteX45" fmla="*/ 6654936 w 6699025"/>
              <a:gd name="connsiteY45" fmla="*/ 3187550 h 4563360"/>
              <a:gd name="connsiteX46" fmla="*/ 5967264 w 6699025"/>
              <a:gd name="connsiteY46" fmla="*/ 3455900 h 4563360"/>
              <a:gd name="connsiteX47" fmla="*/ 5693991 w 6699025"/>
              <a:gd name="connsiteY47" fmla="*/ 3174224 h 4563360"/>
              <a:gd name="connsiteX48" fmla="*/ 4896679 w 6699025"/>
              <a:gd name="connsiteY48" fmla="*/ 2738589 h 4563360"/>
              <a:gd name="connsiteX49" fmla="*/ 4953286 w 6699025"/>
              <a:gd name="connsiteY49" fmla="*/ 3670681 h 4563360"/>
              <a:gd name="connsiteX50" fmla="*/ 5108620 w 6699025"/>
              <a:gd name="connsiteY50" fmla="*/ 4031084 h 4563360"/>
              <a:gd name="connsiteX51" fmla="*/ 4597056 w 6699025"/>
              <a:gd name="connsiteY51" fmla="*/ 4563257 h 4563360"/>
              <a:gd name="connsiteX52" fmla="*/ 4064883 w 6699025"/>
              <a:gd name="connsiteY52" fmla="*/ 4051694 h 4563360"/>
              <a:gd name="connsiteX53" fmla="*/ 4205868 w 6699025"/>
              <a:gd name="connsiteY53" fmla="*/ 3685439 h 4563360"/>
              <a:gd name="connsiteX54" fmla="*/ 4225833 w 6699025"/>
              <a:gd name="connsiteY54" fmla="*/ 2744687 h 4563360"/>
              <a:gd name="connsiteX55" fmla="*/ 4104703 w 6699025"/>
              <a:gd name="connsiteY55" fmla="*/ 2633069 h 4563360"/>
              <a:gd name="connsiteX56" fmla="*/ 4092167 w 6699025"/>
              <a:gd name="connsiteY56" fmla="*/ 2616921 h 4563360"/>
              <a:gd name="connsiteX57" fmla="*/ 4040491 w 6699025"/>
              <a:gd name="connsiteY57" fmla="*/ 2537139 h 4563360"/>
              <a:gd name="connsiteX58" fmla="*/ 4026493 w 6699025"/>
              <a:gd name="connsiteY58" fmla="*/ 2509418 h 4563360"/>
              <a:gd name="connsiteX59" fmla="*/ 3994318 w 6699025"/>
              <a:gd name="connsiteY59" fmla="*/ 2422464 h 4563360"/>
              <a:gd name="connsiteX60" fmla="*/ 3985215 w 6699025"/>
              <a:gd name="connsiteY60" fmla="*/ 2390385 h 4563360"/>
              <a:gd name="connsiteX61" fmla="*/ 3977314 w 6699025"/>
              <a:gd name="connsiteY61" fmla="*/ 2348796 h 4563360"/>
              <a:gd name="connsiteX62" fmla="*/ 3971155 w 6699025"/>
              <a:gd name="connsiteY62" fmla="*/ 2276976 h 4563360"/>
              <a:gd name="connsiteX63" fmla="*/ 3971212 w 6699025"/>
              <a:gd name="connsiteY63" fmla="*/ 2276271 h 4563360"/>
              <a:gd name="connsiteX64" fmla="*/ 3979403 w 6699025"/>
              <a:gd name="connsiteY64" fmla="*/ 2169182 h 4563360"/>
              <a:gd name="connsiteX65" fmla="*/ 3349032 w 6699025"/>
              <a:gd name="connsiteY65" fmla="*/ 1418283 h 4563360"/>
              <a:gd name="connsiteX66" fmla="*/ 2718660 w 6699025"/>
              <a:gd name="connsiteY66" fmla="*/ 2169182 h 4563360"/>
              <a:gd name="connsiteX67" fmla="*/ 2726851 w 6699025"/>
              <a:gd name="connsiteY67" fmla="*/ 2276271 h 4563360"/>
              <a:gd name="connsiteX68" fmla="*/ 2726908 w 6699025"/>
              <a:gd name="connsiteY68" fmla="*/ 2276976 h 4563360"/>
              <a:gd name="connsiteX69" fmla="*/ 2720749 w 6699025"/>
              <a:gd name="connsiteY69" fmla="*/ 2348796 h 4563360"/>
              <a:gd name="connsiteX70" fmla="*/ 2712848 w 6699025"/>
              <a:gd name="connsiteY70" fmla="*/ 2390385 h 4563360"/>
              <a:gd name="connsiteX71" fmla="*/ 2703745 w 6699025"/>
              <a:gd name="connsiteY71" fmla="*/ 2422464 h 4563360"/>
              <a:gd name="connsiteX72" fmla="*/ 2671570 w 6699025"/>
              <a:gd name="connsiteY72" fmla="*/ 2509418 h 4563360"/>
              <a:gd name="connsiteX73" fmla="*/ 2657571 w 6699025"/>
              <a:gd name="connsiteY73" fmla="*/ 2537139 h 4563360"/>
              <a:gd name="connsiteX74" fmla="*/ 2605896 w 6699025"/>
              <a:gd name="connsiteY74" fmla="*/ 2616921 h 4563360"/>
              <a:gd name="connsiteX75" fmla="*/ 2593360 w 6699025"/>
              <a:gd name="connsiteY75" fmla="*/ 2633069 h 4563360"/>
              <a:gd name="connsiteX76" fmla="*/ 2472230 w 6699025"/>
              <a:gd name="connsiteY76" fmla="*/ 2744687 h 4563360"/>
              <a:gd name="connsiteX77" fmla="*/ 1801384 w 6699025"/>
              <a:gd name="connsiteY77" fmla="*/ 2738589 h 4563360"/>
              <a:gd name="connsiteX78" fmla="*/ 730799 w 6699025"/>
              <a:gd name="connsiteY78" fmla="*/ 3455900 h 4563360"/>
              <a:gd name="connsiteX79" fmla="*/ 43127 w 6699025"/>
              <a:gd name="connsiteY79" fmla="*/ 3187550 h 4563360"/>
              <a:gd name="connsiteX80" fmla="*/ 311478 w 6699025"/>
              <a:gd name="connsiteY80" fmla="*/ 2499876 h 4563360"/>
              <a:gd name="connsiteX81" fmla="*/ 1587577 w 6699025"/>
              <a:gd name="connsiteY81" fmla="*/ 2114874 h 4563360"/>
              <a:gd name="connsiteX82" fmla="*/ 1587901 w 6699025"/>
              <a:gd name="connsiteY82" fmla="*/ 2113354 h 4563360"/>
              <a:gd name="connsiteX83" fmla="*/ 1606075 w 6699025"/>
              <a:gd name="connsiteY83" fmla="*/ 2058644 h 4563360"/>
              <a:gd name="connsiteX84" fmla="*/ 1619627 w 6699025"/>
              <a:gd name="connsiteY84" fmla="*/ 2022479 h 4563360"/>
              <a:gd name="connsiteX85" fmla="*/ 1637575 w 6699025"/>
              <a:gd name="connsiteY85" fmla="*/ 1990914 h 4563360"/>
              <a:gd name="connsiteX86" fmla="*/ 1645410 w 6699025"/>
              <a:gd name="connsiteY86" fmla="*/ 1977134 h 4563360"/>
              <a:gd name="connsiteX87" fmla="*/ 1667021 w 6699025"/>
              <a:gd name="connsiteY87" fmla="*/ 1939129 h 4563360"/>
              <a:gd name="connsiteX88" fmla="*/ 1683993 w 6699025"/>
              <a:gd name="connsiteY88" fmla="*/ 1916765 h 4563360"/>
              <a:gd name="connsiteX89" fmla="*/ 1698724 w 6699025"/>
              <a:gd name="connsiteY89" fmla="*/ 1899612 h 4563360"/>
              <a:gd name="connsiteX90" fmla="*/ 1723724 w 6699025"/>
              <a:gd name="connsiteY90" fmla="*/ 1870501 h 4563360"/>
              <a:gd name="connsiteX91" fmla="*/ 1732723 w 6699025"/>
              <a:gd name="connsiteY91" fmla="*/ 1860023 h 4563360"/>
              <a:gd name="connsiteX92" fmla="*/ 1754172 w 6699025"/>
              <a:gd name="connsiteY92" fmla="*/ 1838838 h 4563360"/>
              <a:gd name="connsiteX93" fmla="*/ 1779370 w 6699025"/>
              <a:gd name="connsiteY93" fmla="*/ 1818869 h 4563360"/>
              <a:gd name="connsiteX94" fmla="*/ 1816558 w 6699025"/>
              <a:gd name="connsiteY94" fmla="*/ 1789402 h 4563360"/>
              <a:gd name="connsiteX95" fmla="*/ 1820530 w 6699025"/>
              <a:gd name="connsiteY95" fmla="*/ 1786254 h 4563360"/>
              <a:gd name="connsiteX96" fmla="*/ 1837761 w 6699025"/>
              <a:gd name="connsiteY96" fmla="*/ 1774375 h 4563360"/>
              <a:gd name="connsiteX97" fmla="*/ 1882655 w 6699025"/>
              <a:gd name="connsiteY97" fmla="*/ 1751144 h 4563360"/>
              <a:gd name="connsiteX98" fmla="*/ 1914545 w 6699025"/>
              <a:gd name="connsiteY98" fmla="*/ 1732685 h 4563360"/>
              <a:gd name="connsiteX99" fmla="*/ 1954901 w 6699025"/>
              <a:gd name="connsiteY99" fmla="*/ 1719630 h 4563360"/>
              <a:gd name="connsiteX100" fmla="*/ 1959980 w 6699025"/>
              <a:gd name="connsiteY100" fmla="*/ 1717761 h 4563360"/>
              <a:gd name="connsiteX101" fmla="*/ 1981916 w 6699025"/>
              <a:gd name="connsiteY101" fmla="*/ 1709683 h 4563360"/>
              <a:gd name="connsiteX102" fmla="*/ 1991040 w 6699025"/>
              <a:gd name="connsiteY102" fmla="*/ 1707940 h 4563360"/>
              <a:gd name="connsiteX103" fmla="*/ 2081661 w 6699025"/>
              <a:gd name="connsiteY103" fmla="*/ 1690255 h 4563360"/>
              <a:gd name="connsiteX104" fmla="*/ 2650328 w 6699025"/>
              <a:gd name="connsiteY104" fmla="*/ 808148 h 4563360"/>
              <a:gd name="connsiteX105" fmla="*/ 2649038 w 6699025"/>
              <a:gd name="connsiteY105" fmla="*/ 802426 h 4563360"/>
              <a:gd name="connsiteX106" fmla="*/ 2643112 w 6699025"/>
              <a:gd name="connsiteY106" fmla="*/ 713690 h 4563360"/>
              <a:gd name="connsiteX107" fmla="*/ 2643784 w 6699025"/>
              <a:gd name="connsiteY107" fmla="*/ 670249 h 4563360"/>
              <a:gd name="connsiteX108" fmla="*/ 2645117 w 6699025"/>
              <a:gd name="connsiteY108" fmla="*/ 652330 h 4563360"/>
              <a:gd name="connsiteX109" fmla="*/ 2648211 w 6699025"/>
              <a:gd name="connsiteY109" fmla="*/ 610753 h 4563360"/>
              <a:gd name="connsiteX110" fmla="*/ 2660606 w 6699025"/>
              <a:gd name="connsiteY110" fmla="*/ 559314 h 4563360"/>
              <a:gd name="connsiteX111" fmla="*/ 2674387 w 6699025"/>
              <a:gd name="connsiteY111" fmla="*/ 502121 h 4563360"/>
              <a:gd name="connsiteX112" fmla="*/ 2703679 w 6699025"/>
              <a:gd name="connsiteY112" fmla="*/ 424605 h 4563360"/>
              <a:gd name="connsiteX113" fmla="*/ 2726063 w 6699025"/>
              <a:gd name="connsiteY113" fmla="*/ 376684 h 4563360"/>
              <a:gd name="connsiteX114" fmla="*/ 2770352 w 6699025"/>
              <a:gd name="connsiteY114" fmla="*/ 305068 h 4563360"/>
              <a:gd name="connsiteX115" fmla="*/ 2801150 w 6699025"/>
              <a:gd name="connsiteY115" fmla="*/ 263116 h 4563360"/>
              <a:gd name="connsiteX116" fmla="*/ 2856144 w 6699025"/>
              <a:gd name="connsiteY116" fmla="*/ 203485 h 4563360"/>
              <a:gd name="connsiteX117" fmla="*/ 2897524 w 6699025"/>
              <a:gd name="connsiteY117" fmla="*/ 165323 h 4563360"/>
              <a:gd name="connsiteX118" fmla="*/ 2959485 w 6699025"/>
              <a:gd name="connsiteY118" fmla="*/ 119835 h 4563360"/>
              <a:gd name="connsiteX119" fmla="*/ 3010699 w 6699025"/>
              <a:gd name="connsiteY119" fmla="*/ 88163 h 4563360"/>
              <a:gd name="connsiteX120" fmla="*/ 3080229 w 6699025"/>
              <a:gd name="connsiteY120" fmla="*/ 55687 h 4563360"/>
              <a:gd name="connsiteX121" fmla="*/ 3136659 w 6699025"/>
              <a:gd name="connsiteY121" fmla="*/ 34363 h 4563360"/>
              <a:gd name="connsiteX122" fmla="*/ 3215120 w 6699025"/>
              <a:gd name="connsiteY122" fmla="*/ 15457 h 4563360"/>
              <a:gd name="connsiteX123" fmla="*/ 3253609 w 6699025"/>
              <a:gd name="connsiteY123" fmla="*/ 6182 h 4563360"/>
              <a:gd name="connsiteX124" fmla="*/ 3289082 w 6699025"/>
              <a:gd name="connsiteY124" fmla="*/ 3141 h 4563360"/>
              <a:gd name="connsiteX125" fmla="*/ 3315454 w 6699025"/>
              <a:gd name="connsiteY125" fmla="*/ 880 h 4563360"/>
              <a:gd name="connsiteX126" fmla="*/ 3325716 w 6699025"/>
              <a:gd name="connsiteY126" fmla="*/ 0 h 4563360"/>
              <a:gd name="connsiteX0" fmla="*/ 3306275 w 6679584"/>
              <a:gd name="connsiteY0" fmla="*/ 0 h 4563360"/>
              <a:gd name="connsiteX1" fmla="*/ 3315950 w 6679584"/>
              <a:gd name="connsiteY1" fmla="*/ 571 h 4563360"/>
              <a:gd name="connsiteX2" fmla="*/ 3425014 w 6679584"/>
              <a:gd name="connsiteY2" fmla="*/ 6182 h 4563360"/>
              <a:gd name="connsiteX3" fmla="*/ 3429591 w 6679584"/>
              <a:gd name="connsiteY3" fmla="*/ 7285 h 4563360"/>
              <a:gd name="connsiteX4" fmla="*/ 3686257 w 6679584"/>
              <a:gd name="connsiteY4" fmla="*/ 96727 h 4563360"/>
              <a:gd name="connsiteX5" fmla="*/ 3712842 w 6679584"/>
              <a:gd name="connsiteY5" fmla="*/ 115214 h 4563360"/>
              <a:gd name="connsiteX6" fmla="*/ 3794275 w 6679584"/>
              <a:gd name="connsiteY6" fmla="*/ 174997 h 4563360"/>
              <a:gd name="connsiteX7" fmla="*/ 3819973 w 6679584"/>
              <a:gd name="connsiteY7" fmla="*/ 200770 h 4563360"/>
              <a:gd name="connsiteX8" fmla="*/ 3885827 w 6679584"/>
              <a:gd name="connsiteY8" fmla="*/ 272176 h 4563360"/>
              <a:gd name="connsiteX9" fmla="*/ 3906489 w 6679584"/>
              <a:gd name="connsiteY9" fmla="*/ 302189 h 4563360"/>
              <a:gd name="connsiteX10" fmla="*/ 3957150 w 6679584"/>
              <a:gd name="connsiteY10" fmla="*/ 384107 h 4563360"/>
              <a:gd name="connsiteX11" fmla="*/ 3973722 w 6679584"/>
              <a:gd name="connsiteY11" fmla="*/ 421376 h 4563360"/>
              <a:gd name="connsiteX12" fmla="*/ 4006117 w 6679584"/>
              <a:gd name="connsiteY12" fmla="*/ 507103 h 4563360"/>
              <a:gd name="connsiteX13" fmla="*/ 4017185 w 6679584"/>
              <a:gd name="connsiteY13" fmla="*/ 554323 h 4563360"/>
              <a:gd name="connsiteX14" fmla="*/ 4030411 w 6679584"/>
              <a:gd name="connsiteY14" fmla="*/ 610753 h 4563360"/>
              <a:gd name="connsiteX15" fmla="*/ 4033505 w 6679584"/>
              <a:gd name="connsiteY15" fmla="*/ 652332 h 4563360"/>
              <a:gd name="connsiteX16" fmla="*/ 4034838 w 6679584"/>
              <a:gd name="connsiteY16" fmla="*/ 670245 h 4563360"/>
              <a:gd name="connsiteX17" fmla="*/ 4035510 w 6679584"/>
              <a:gd name="connsiteY17" fmla="*/ 713692 h 4563360"/>
              <a:gd name="connsiteX18" fmla="*/ 4029584 w 6679584"/>
              <a:gd name="connsiteY18" fmla="*/ 802426 h 4563360"/>
              <a:gd name="connsiteX19" fmla="*/ 4028294 w 6679584"/>
              <a:gd name="connsiteY19" fmla="*/ 808148 h 4563360"/>
              <a:gd name="connsiteX20" fmla="*/ 4596961 w 6679584"/>
              <a:gd name="connsiteY20" fmla="*/ 1690255 h 4563360"/>
              <a:gd name="connsiteX21" fmla="*/ 4687582 w 6679584"/>
              <a:gd name="connsiteY21" fmla="*/ 1707940 h 4563360"/>
              <a:gd name="connsiteX22" fmla="*/ 4696706 w 6679584"/>
              <a:gd name="connsiteY22" fmla="*/ 1709683 h 4563360"/>
              <a:gd name="connsiteX23" fmla="*/ 4718642 w 6679584"/>
              <a:gd name="connsiteY23" fmla="*/ 1717761 h 4563360"/>
              <a:gd name="connsiteX24" fmla="*/ 4723721 w 6679584"/>
              <a:gd name="connsiteY24" fmla="*/ 1719630 h 4563360"/>
              <a:gd name="connsiteX25" fmla="*/ 4764077 w 6679584"/>
              <a:gd name="connsiteY25" fmla="*/ 1732685 h 4563360"/>
              <a:gd name="connsiteX26" fmla="*/ 4795967 w 6679584"/>
              <a:gd name="connsiteY26" fmla="*/ 1751144 h 4563360"/>
              <a:gd name="connsiteX27" fmla="*/ 4840861 w 6679584"/>
              <a:gd name="connsiteY27" fmla="*/ 1774375 h 4563360"/>
              <a:gd name="connsiteX28" fmla="*/ 4858092 w 6679584"/>
              <a:gd name="connsiteY28" fmla="*/ 1786254 h 4563360"/>
              <a:gd name="connsiteX29" fmla="*/ 4862064 w 6679584"/>
              <a:gd name="connsiteY29" fmla="*/ 1789402 h 4563360"/>
              <a:gd name="connsiteX30" fmla="*/ 4899251 w 6679584"/>
              <a:gd name="connsiteY30" fmla="*/ 1818869 h 4563360"/>
              <a:gd name="connsiteX31" fmla="*/ 4924450 w 6679584"/>
              <a:gd name="connsiteY31" fmla="*/ 1838838 h 4563360"/>
              <a:gd name="connsiteX32" fmla="*/ 4945899 w 6679584"/>
              <a:gd name="connsiteY32" fmla="*/ 1860023 h 4563360"/>
              <a:gd name="connsiteX33" fmla="*/ 4954898 w 6679584"/>
              <a:gd name="connsiteY33" fmla="*/ 1870501 h 4563360"/>
              <a:gd name="connsiteX34" fmla="*/ 4979898 w 6679584"/>
              <a:gd name="connsiteY34" fmla="*/ 1899612 h 4563360"/>
              <a:gd name="connsiteX35" fmla="*/ 4994629 w 6679584"/>
              <a:gd name="connsiteY35" fmla="*/ 1916765 h 4563360"/>
              <a:gd name="connsiteX36" fmla="*/ 5011601 w 6679584"/>
              <a:gd name="connsiteY36" fmla="*/ 1939129 h 4563360"/>
              <a:gd name="connsiteX37" fmla="*/ 5033211 w 6679584"/>
              <a:gd name="connsiteY37" fmla="*/ 1977134 h 4563360"/>
              <a:gd name="connsiteX38" fmla="*/ 5041047 w 6679584"/>
              <a:gd name="connsiteY38" fmla="*/ 1990914 h 4563360"/>
              <a:gd name="connsiteX39" fmla="*/ 5058995 w 6679584"/>
              <a:gd name="connsiteY39" fmla="*/ 2022479 h 4563360"/>
              <a:gd name="connsiteX40" fmla="*/ 5072547 w 6679584"/>
              <a:gd name="connsiteY40" fmla="*/ 2058644 h 4563360"/>
              <a:gd name="connsiteX41" fmla="*/ 5090721 w 6679584"/>
              <a:gd name="connsiteY41" fmla="*/ 2113354 h 4563360"/>
              <a:gd name="connsiteX42" fmla="*/ 5091045 w 6679584"/>
              <a:gd name="connsiteY42" fmla="*/ 2114874 h 4563360"/>
              <a:gd name="connsiteX43" fmla="*/ 5974826 w 6679584"/>
              <a:gd name="connsiteY43" fmla="*/ 2489617 h 4563360"/>
              <a:gd name="connsiteX44" fmla="*/ 6367144 w 6679584"/>
              <a:gd name="connsiteY44" fmla="*/ 2499876 h 4563360"/>
              <a:gd name="connsiteX45" fmla="*/ 6635495 w 6679584"/>
              <a:gd name="connsiteY45" fmla="*/ 3187550 h 4563360"/>
              <a:gd name="connsiteX46" fmla="*/ 5947823 w 6679584"/>
              <a:gd name="connsiteY46" fmla="*/ 3455900 h 4563360"/>
              <a:gd name="connsiteX47" fmla="*/ 5674550 w 6679584"/>
              <a:gd name="connsiteY47" fmla="*/ 3174224 h 4563360"/>
              <a:gd name="connsiteX48" fmla="*/ 4877238 w 6679584"/>
              <a:gd name="connsiteY48" fmla="*/ 2738589 h 4563360"/>
              <a:gd name="connsiteX49" fmla="*/ 4933845 w 6679584"/>
              <a:gd name="connsiteY49" fmla="*/ 3670681 h 4563360"/>
              <a:gd name="connsiteX50" fmla="*/ 5089179 w 6679584"/>
              <a:gd name="connsiteY50" fmla="*/ 4031084 h 4563360"/>
              <a:gd name="connsiteX51" fmla="*/ 4577615 w 6679584"/>
              <a:gd name="connsiteY51" fmla="*/ 4563257 h 4563360"/>
              <a:gd name="connsiteX52" fmla="*/ 4045442 w 6679584"/>
              <a:gd name="connsiteY52" fmla="*/ 4051694 h 4563360"/>
              <a:gd name="connsiteX53" fmla="*/ 4186427 w 6679584"/>
              <a:gd name="connsiteY53" fmla="*/ 3685439 h 4563360"/>
              <a:gd name="connsiteX54" fmla="*/ 4206392 w 6679584"/>
              <a:gd name="connsiteY54" fmla="*/ 2744687 h 4563360"/>
              <a:gd name="connsiteX55" fmla="*/ 4085262 w 6679584"/>
              <a:gd name="connsiteY55" fmla="*/ 2633069 h 4563360"/>
              <a:gd name="connsiteX56" fmla="*/ 4072726 w 6679584"/>
              <a:gd name="connsiteY56" fmla="*/ 2616921 h 4563360"/>
              <a:gd name="connsiteX57" fmla="*/ 4021050 w 6679584"/>
              <a:gd name="connsiteY57" fmla="*/ 2537139 h 4563360"/>
              <a:gd name="connsiteX58" fmla="*/ 4007052 w 6679584"/>
              <a:gd name="connsiteY58" fmla="*/ 2509418 h 4563360"/>
              <a:gd name="connsiteX59" fmla="*/ 3974877 w 6679584"/>
              <a:gd name="connsiteY59" fmla="*/ 2422464 h 4563360"/>
              <a:gd name="connsiteX60" fmla="*/ 3965774 w 6679584"/>
              <a:gd name="connsiteY60" fmla="*/ 2390385 h 4563360"/>
              <a:gd name="connsiteX61" fmla="*/ 3957873 w 6679584"/>
              <a:gd name="connsiteY61" fmla="*/ 2348796 h 4563360"/>
              <a:gd name="connsiteX62" fmla="*/ 3951714 w 6679584"/>
              <a:gd name="connsiteY62" fmla="*/ 2276976 h 4563360"/>
              <a:gd name="connsiteX63" fmla="*/ 3951771 w 6679584"/>
              <a:gd name="connsiteY63" fmla="*/ 2276271 h 4563360"/>
              <a:gd name="connsiteX64" fmla="*/ 3959962 w 6679584"/>
              <a:gd name="connsiteY64" fmla="*/ 2169182 h 4563360"/>
              <a:gd name="connsiteX65" fmla="*/ 3329591 w 6679584"/>
              <a:gd name="connsiteY65" fmla="*/ 1418283 h 4563360"/>
              <a:gd name="connsiteX66" fmla="*/ 2699219 w 6679584"/>
              <a:gd name="connsiteY66" fmla="*/ 2169182 h 4563360"/>
              <a:gd name="connsiteX67" fmla="*/ 2707410 w 6679584"/>
              <a:gd name="connsiteY67" fmla="*/ 2276271 h 4563360"/>
              <a:gd name="connsiteX68" fmla="*/ 2707467 w 6679584"/>
              <a:gd name="connsiteY68" fmla="*/ 2276976 h 4563360"/>
              <a:gd name="connsiteX69" fmla="*/ 2701308 w 6679584"/>
              <a:gd name="connsiteY69" fmla="*/ 2348796 h 4563360"/>
              <a:gd name="connsiteX70" fmla="*/ 2693407 w 6679584"/>
              <a:gd name="connsiteY70" fmla="*/ 2390385 h 4563360"/>
              <a:gd name="connsiteX71" fmla="*/ 2684304 w 6679584"/>
              <a:gd name="connsiteY71" fmla="*/ 2422464 h 4563360"/>
              <a:gd name="connsiteX72" fmla="*/ 2652129 w 6679584"/>
              <a:gd name="connsiteY72" fmla="*/ 2509418 h 4563360"/>
              <a:gd name="connsiteX73" fmla="*/ 2638130 w 6679584"/>
              <a:gd name="connsiteY73" fmla="*/ 2537139 h 4563360"/>
              <a:gd name="connsiteX74" fmla="*/ 2586455 w 6679584"/>
              <a:gd name="connsiteY74" fmla="*/ 2616921 h 4563360"/>
              <a:gd name="connsiteX75" fmla="*/ 2573919 w 6679584"/>
              <a:gd name="connsiteY75" fmla="*/ 2633069 h 4563360"/>
              <a:gd name="connsiteX76" fmla="*/ 2452789 w 6679584"/>
              <a:gd name="connsiteY76" fmla="*/ 2744687 h 4563360"/>
              <a:gd name="connsiteX77" fmla="*/ 1781943 w 6679584"/>
              <a:gd name="connsiteY77" fmla="*/ 2738589 h 4563360"/>
              <a:gd name="connsiteX78" fmla="*/ 711358 w 6679584"/>
              <a:gd name="connsiteY78" fmla="*/ 3455900 h 4563360"/>
              <a:gd name="connsiteX79" fmla="*/ 23686 w 6679584"/>
              <a:gd name="connsiteY79" fmla="*/ 3187550 h 4563360"/>
              <a:gd name="connsiteX80" fmla="*/ 1568136 w 6679584"/>
              <a:gd name="connsiteY80" fmla="*/ 2114874 h 4563360"/>
              <a:gd name="connsiteX81" fmla="*/ 1568460 w 6679584"/>
              <a:gd name="connsiteY81" fmla="*/ 2113354 h 4563360"/>
              <a:gd name="connsiteX82" fmla="*/ 1586634 w 6679584"/>
              <a:gd name="connsiteY82" fmla="*/ 2058644 h 4563360"/>
              <a:gd name="connsiteX83" fmla="*/ 1600186 w 6679584"/>
              <a:gd name="connsiteY83" fmla="*/ 2022479 h 4563360"/>
              <a:gd name="connsiteX84" fmla="*/ 1618134 w 6679584"/>
              <a:gd name="connsiteY84" fmla="*/ 1990914 h 4563360"/>
              <a:gd name="connsiteX85" fmla="*/ 1625969 w 6679584"/>
              <a:gd name="connsiteY85" fmla="*/ 1977134 h 4563360"/>
              <a:gd name="connsiteX86" fmla="*/ 1647580 w 6679584"/>
              <a:gd name="connsiteY86" fmla="*/ 1939129 h 4563360"/>
              <a:gd name="connsiteX87" fmla="*/ 1664552 w 6679584"/>
              <a:gd name="connsiteY87" fmla="*/ 1916765 h 4563360"/>
              <a:gd name="connsiteX88" fmla="*/ 1679283 w 6679584"/>
              <a:gd name="connsiteY88" fmla="*/ 1899612 h 4563360"/>
              <a:gd name="connsiteX89" fmla="*/ 1704283 w 6679584"/>
              <a:gd name="connsiteY89" fmla="*/ 1870501 h 4563360"/>
              <a:gd name="connsiteX90" fmla="*/ 1713282 w 6679584"/>
              <a:gd name="connsiteY90" fmla="*/ 1860023 h 4563360"/>
              <a:gd name="connsiteX91" fmla="*/ 1734731 w 6679584"/>
              <a:gd name="connsiteY91" fmla="*/ 1838838 h 4563360"/>
              <a:gd name="connsiteX92" fmla="*/ 1759929 w 6679584"/>
              <a:gd name="connsiteY92" fmla="*/ 1818869 h 4563360"/>
              <a:gd name="connsiteX93" fmla="*/ 1797117 w 6679584"/>
              <a:gd name="connsiteY93" fmla="*/ 1789402 h 4563360"/>
              <a:gd name="connsiteX94" fmla="*/ 1801089 w 6679584"/>
              <a:gd name="connsiteY94" fmla="*/ 1786254 h 4563360"/>
              <a:gd name="connsiteX95" fmla="*/ 1818320 w 6679584"/>
              <a:gd name="connsiteY95" fmla="*/ 1774375 h 4563360"/>
              <a:gd name="connsiteX96" fmla="*/ 1863214 w 6679584"/>
              <a:gd name="connsiteY96" fmla="*/ 1751144 h 4563360"/>
              <a:gd name="connsiteX97" fmla="*/ 1895104 w 6679584"/>
              <a:gd name="connsiteY97" fmla="*/ 1732685 h 4563360"/>
              <a:gd name="connsiteX98" fmla="*/ 1935460 w 6679584"/>
              <a:gd name="connsiteY98" fmla="*/ 1719630 h 4563360"/>
              <a:gd name="connsiteX99" fmla="*/ 1940539 w 6679584"/>
              <a:gd name="connsiteY99" fmla="*/ 1717761 h 4563360"/>
              <a:gd name="connsiteX100" fmla="*/ 1962475 w 6679584"/>
              <a:gd name="connsiteY100" fmla="*/ 1709683 h 4563360"/>
              <a:gd name="connsiteX101" fmla="*/ 1971599 w 6679584"/>
              <a:gd name="connsiteY101" fmla="*/ 1707940 h 4563360"/>
              <a:gd name="connsiteX102" fmla="*/ 2062220 w 6679584"/>
              <a:gd name="connsiteY102" fmla="*/ 1690255 h 4563360"/>
              <a:gd name="connsiteX103" fmla="*/ 2630887 w 6679584"/>
              <a:gd name="connsiteY103" fmla="*/ 808148 h 4563360"/>
              <a:gd name="connsiteX104" fmla="*/ 2629597 w 6679584"/>
              <a:gd name="connsiteY104" fmla="*/ 802426 h 4563360"/>
              <a:gd name="connsiteX105" fmla="*/ 2623671 w 6679584"/>
              <a:gd name="connsiteY105" fmla="*/ 713690 h 4563360"/>
              <a:gd name="connsiteX106" fmla="*/ 2624343 w 6679584"/>
              <a:gd name="connsiteY106" fmla="*/ 670249 h 4563360"/>
              <a:gd name="connsiteX107" fmla="*/ 2625676 w 6679584"/>
              <a:gd name="connsiteY107" fmla="*/ 652330 h 4563360"/>
              <a:gd name="connsiteX108" fmla="*/ 2628770 w 6679584"/>
              <a:gd name="connsiteY108" fmla="*/ 610753 h 4563360"/>
              <a:gd name="connsiteX109" fmla="*/ 2641165 w 6679584"/>
              <a:gd name="connsiteY109" fmla="*/ 559314 h 4563360"/>
              <a:gd name="connsiteX110" fmla="*/ 2654946 w 6679584"/>
              <a:gd name="connsiteY110" fmla="*/ 502121 h 4563360"/>
              <a:gd name="connsiteX111" fmla="*/ 2684238 w 6679584"/>
              <a:gd name="connsiteY111" fmla="*/ 424605 h 4563360"/>
              <a:gd name="connsiteX112" fmla="*/ 2706622 w 6679584"/>
              <a:gd name="connsiteY112" fmla="*/ 376684 h 4563360"/>
              <a:gd name="connsiteX113" fmla="*/ 2750911 w 6679584"/>
              <a:gd name="connsiteY113" fmla="*/ 305068 h 4563360"/>
              <a:gd name="connsiteX114" fmla="*/ 2781709 w 6679584"/>
              <a:gd name="connsiteY114" fmla="*/ 263116 h 4563360"/>
              <a:gd name="connsiteX115" fmla="*/ 2836703 w 6679584"/>
              <a:gd name="connsiteY115" fmla="*/ 203485 h 4563360"/>
              <a:gd name="connsiteX116" fmla="*/ 2878083 w 6679584"/>
              <a:gd name="connsiteY116" fmla="*/ 165323 h 4563360"/>
              <a:gd name="connsiteX117" fmla="*/ 2940044 w 6679584"/>
              <a:gd name="connsiteY117" fmla="*/ 119835 h 4563360"/>
              <a:gd name="connsiteX118" fmla="*/ 2991258 w 6679584"/>
              <a:gd name="connsiteY118" fmla="*/ 88163 h 4563360"/>
              <a:gd name="connsiteX119" fmla="*/ 3060788 w 6679584"/>
              <a:gd name="connsiteY119" fmla="*/ 55687 h 4563360"/>
              <a:gd name="connsiteX120" fmla="*/ 3117218 w 6679584"/>
              <a:gd name="connsiteY120" fmla="*/ 34363 h 4563360"/>
              <a:gd name="connsiteX121" fmla="*/ 3195679 w 6679584"/>
              <a:gd name="connsiteY121" fmla="*/ 15457 h 4563360"/>
              <a:gd name="connsiteX122" fmla="*/ 3234168 w 6679584"/>
              <a:gd name="connsiteY122" fmla="*/ 6182 h 4563360"/>
              <a:gd name="connsiteX123" fmla="*/ 3269641 w 6679584"/>
              <a:gd name="connsiteY123" fmla="*/ 3141 h 4563360"/>
              <a:gd name="connsiteX124" fmla="*/ 3296013 w 6679584"/>
              <a:gd name="connsiteY124" fmla="*/ 880 h 4563360"/>
              <a:gd name="connsiteX125" fmla="*/ 3306275 w 6679584"/>
              <a:gd name="connsiteY125" fmla="*/ 0 h 4563360"/>
              <a:gd name="connsiteX0" fmla="*/ 2596147 w 5969456"/>
              <a:gd name="connsiteY0" fmla="*/ 0 h 4563360"/>
              <a:gd name="connsiteX1" fmla="*/ 2605822 w 5969456"/>
              <a:gd name="connsiteY1" fmla="*/ 571 h 4563360"/>
              <a:gd name="connsiteX2" fmla="*/ 2714886 w 5969456"/>
              <a:gd name="connsiteY2" fmla="*/ 6182 h 4563360"/>
              <a:gd name="connsiteX3" fmla="*/ 2719463 w 5969456"/>
              <a:gd name="connsiteY3" fmla="*/ 7285 h 4563360"/>
              <a:gd name="connsiteX4" fmla="*/ 2976129 w 5969456"/>
              <a:gd name="connsiteY4" fmla="*/ 96727 h 4563360"/>
              <a:gd name="connsiteX5" fmla="*/ 3002714 w 5969456"/>
              <a:gd name="connsiteY5" fmla="*/ 115214 h 4563360"/>
              <a:gd name="connsiteX6" fmla="*/ 3084147 w 5969456"/>
              <a:gd name="connsiteY6" fmla="*/ 174997 h 4563360"/>
              <a:gd name="connsiteX7" fmla="*/ 3109845 w 5969456"/>
              <a:gd name="connsiteY7" fmla="*/ 200770 h 4563360"/>
              <a:gd name="connsiteX8" fmla="*/ 3175699 w 5969456"/>
              <a:gd name="connsiteY8" fmla="*/ 272176 h 4563360"/>
              <a:gd name="connsiteX9" fmla="*/ 3196361 w 5969456"/>
              <a:gd name="connsiteY9" fmla="*/ 302189 h 4563360"/>
              <a:gd name="connsiteX10" fmla="*/ 3247022 w 5969456"/>
              <a:gd name="connsiteY10" fmla="*/ 384107 h 4563360"/>
              <a:gd name="connsiteX11" fmla="*/ 3263594 w 5969456"/>
              <a:gd name="connsiteY11" fmla="*/ 421376 h 4563360"/>
              <a:gd name="connsiteX12" fmla="*/ 3295989 w 5969456"/>
              <a:gd name="connsiteY12" fmla="*/ 507103 h 4563360"/>
              <a:gd name="connsiteX13" fmla="*/ 3307057 w 5969456"/>
              <a:gd name="connsiteY13" fmla="*/ 554323 h 4563360"/>
              <a:gd name="connsiteX14" fmla="*/ 3320283 w 5969456"/>
              <a:gd name="connsiteY14" fmla="*/ 610753 h 4563360"/>
              <a:gd name="connsiteX15" fmla="*/ 3323377 w 5969456"/>
              <a:gd name="connsiteY15" fmla="*/ 652332 h 4563360"/>
              <a:gd name="connsiteX16" fmla="*/ 3324710 w 5969456"/>
              <a:gd name="connsiteY16" fmla="*/ 670245 h 4563360"/>
              <a:gd name="connsiteX17" fmla="*/ 3325382 w 5969456"/>
              <a:gd name="connsiteY17" fmla="*/ 713692 h 4563360"/>
              <a:gd name="connsiteX18" fmla="*/ 3319456 w 5969456"/>
              <a:gd name="connsiteY18" fmla="*/ 802426 h 4563360"/>
              <a:gd name="connsiteX19" fmla="*/ 3318166 w 5969456"/>
              <a:gd name="connsiteY19" fmla="*/ 808148 h 4563360"/>
              <a:gd name="connsiteX20" fmla="*/ 3886833 w 5969456"/>
              <a:gd name="connsiteY20" fmla="*/ 1690255 h 4563360"/>
              <a:gd name="connsiteX21" fmla="*/ 3977454 w 5969456"/>
              <a:gd name="connsiteY21" fmla="*/ 1707940 h 4563360"/>
              <a:gd name="connsiteX22" fmla="*/ 3986578 w 5969456"/>
              <a:gd name="connsiteY22" fmla="*/ 1709683 h 4563360"/>
              <a:gd name="connsiteX23" fmla="*/ 4008514 w 5969456"/>
              <a:gd name="connsiteY23" fmla="*/ 1717761 h 4563360"/>
              <a:gd name="connsiteX24" fmla="*/ 4013593 w 5969456"/>
              <a:gd name="connsiteY24" fmla="*/ 1719630 h 4563360"/>
              <a:gd name="connsiteX25" fmla="*/ 4053949 w 5969456"/>
              <a:gd name="connsiteY25" fmla="*/ 1732685 h 4563360"/>
              <a:gd name="connsiteX26" fmla="*/ 4085839 w 5969456"/>
              <a:gd name="connsiteY26" fmla="*/ 1751144 h 4563360"/>
              <a:gd name="connsiteX27" fmla="*/ 4130733 w 5969456"/>
              <a:gd name="connsiteY27" fmla="*/ 1774375 h 4563360"/>
              <a:gd name="connsiteX28" fmla="*/ 4147964 w 5969456"/>
              <a:gd name="connsiteY28" fmla="*/ 1786254 h 4563360"/>
              <a:gd name="connsiteX29" fmla="*/ 4151936 w 5969456"/>
              <a:gd name="connsiteY29" fmla="*/ 1789402 h 4563360"/>
              <a:gd name="connsiteX30" fmla="*/ 4189123 w 5969456"/>
              <a:gd name="connsiteY30" fmla="*/ 1818869 h 4563360"/>
              <a:gd name="connsiteX31" fmla="*/ 4214322 w 5969456"/>
              <a:gd name="connsiteY31" fmla="*/ 1838838 h 4563360"/>
              <a:gd name="connsiteX32" fmla="*/ 4235771 w 5969456"/>
              <a:gd name="connsiteY32" fmla="*/ 1860023 h 4563360"/>
              <a:gd name="connsiteX33" fmla="*/ 4244770 w 5969456"/>
              <a:gd name="connsiteY33" fmla="*/ 1870501 h 4563360"/>
              <a:gd name="connsiteX34" fmla="*/ 4269770 w 5969456"/>
              <a:gd name="connsiteY34" fmla="*/ 1899612 h 4563360"/>
              <a:gd name="connsiteX35" fmla="*/ 4284501 w 5969456"/>
              <a:gd name="connsiteY35" fmla="*/ 1916765 h 4563360"/>
              <a:gd name="connsiteX36" fmla="*/ 4301473 w 5969456"/>
              <a:gd name="connsiteY36" fmla="*/ 1939129 h 4563360"/>
              <a:gd name="connsiteX37" fmla="*/ 4323083 w 5969456"/>
              <a:gd name="connsiteY37" fmla="*/ 1977134 h 4563360"/>
              <a:gd name="connsiteX38" fmla="*/ 4330919 w 5969456"/>
              <a:gd name="connsiteY38" fmla="*/ 1990914 h 4563360"/>
              <a:gd name="connsiteX39" fmla="*/ 4348867 w 5969456"/>
              <a:gd name="connsiteY39" fmla="*/ 2022479 h 4563360"/>
              <a:gd name="connsiteX40" fmla="*/ 4362419 w 5969456"/>
              <a:gd name="connsiteY40" fmla="*/ 2058644 h 4563360"/>
              <a:gd name="connsiteX41" fmla="*/ 4380593 w 5969456"/>
              <a:gd name="connsiteY41" fmla="*/ 2113354 h 4563360"/>
              <a:gd name="connsiteX42" fmla="*/ 4380917 w 5969456"/>
              <a:gd name="connsiteY42" fmla="*/ 2114874 h 4563360"/>
              <a:gd name="connsiteX43" fmla="*/ 5264698 w 5969456"/>
              <a:gd name="connsiteY43" fmla="*/ 2489617 h 4563360"/>
              <a:gd name="connsiteX44" fmla="*/ 5657016 w 5969456"/>
              <a:gd name="connsiteY44" fmla="*/ 2499876 h 4563360"/>
              <a:gd name="connsiteX45" fmla="*/ 5925367 w 5969456"/>
              <a:gd name="connsiteY45" fmla="*/ 3187550 h 4563360"/>
              <a:gd name="connsiteX46" fmla="*/ 5237695 w 5969456"/>
              <a:gd name="connsiteY46" fmla="*/ 3455900 h 4563360"/>
              <a:gd name="connsiteX47" fmla="*/ 4964422 w 5969456"/>
              <a:gd name="connsiteY47" fmla="*/ 3174224 h 4563360"/>
              <a:gd name="connsiteX48" fmla="*/ 4167110 w 5969456"/>
              <a:gd name="connsiteY48" fmla="*/ 2738589 h 4563360"/>
              <a:gd name="connsiteX49" fmla="*/ 4223717 w 5969456"/>
              <a:gd name="connsiteY49" fmla="*/ 3670681 h 4563360"/>
              <a:gd name="connsiteX50" fmla="*/ 4379051 w 5969456"/>
              <a:gd name="connsiteY50" fmla="*/ 4031084 h 4563360"/>
              <a:gd name="connsiteX51" fmla="*/ 3867487 w 5969456"/>
              <a:gd name="connsiteY51" fmla="*/ 4563257 h 4563360"/>
              <a:gd name="connsiteX52" fmla="*/ 3335314 w 5969456"/>
              <a:gd name="connsiteY52" fmla="*/ 4051694 h 4563360"/>
              <a:gd name="connsiteX53" fmla="*/ 3476299 w 5969456"/>
              <a:gd name="connsiteY53" fmla="*/ 3685439 h 4563360"/>
              <a:gd name="connsiteX54" fmla="*/ 3496264 w 5969456"/>
              <a:gd name="connsiteY54" fmla="*/ 2744687 h 4563360"/>
              <a:gd name="connsiteX55" fmla="*/ 3375134 w 5969456"/>
              <a:gd name="connsiteY55" fmla="*/ 2633069 h 4563360"/>
              <a:gd name="connsiteX56" fmla="*/ 3362598 w 5969456"/>
              <a:gd name="connsiteY56" fmla="*/ 2616921 h 4563360"/>
              <a:gd name="connsiteX57" fmla="*/ 3310922 w 5969456"/>
              <a:gd name="connsiteY57" fmla="*/ 2537139 h 4563360"/>
              <a:gd name="connsiteX58" fmla="*/ 3296924 w 5969456"/>
              <a:gd name="connsiteY58" fmla="*/ 2509418 h 4563360"/>
              <a:gd name="connsiteX59" fmla="*/ 3264749 w 5969456"/>
              <a:gd name="connsiteY59" fmla="*/ 2422464 h 4563360"/>
              <a:gd name="connsiteX60" fmla="*/ 3255646 w 5969456"/>
              <a:gd name="connsiteY60" fmla="*/ 2390385 h 4563360"/>
              <a:gd name="connsiteX61" fmla="*/ 3247745 w 5969456"/>
              <a:gd name="connsiteY61" fmla="*/ 2348796 h 4563360"/>
              <a:gd name="connsiteX62" fmla="*/ 3241586 w 5969456"/>
              <a:gd name="connsiteY62" fmla="*/ 2276976 h 4563360"/>
              <a:gd name="connsiteX63" fmla="*/ 3241643 w 5969456"/>
              <a:gd name="connsiteY63" fmla="*/ 2276271 h 4563360"/>
              <a:gd name="connsiteX64" fmla="*/ 3249834 w 5969456"/>
              <a:gd name="connsiteY64" fmla="*/ 2169182 h 4563360"/>
              <a:gd name="connsiteX65" fmla="*/ 2619463 w 5969456"/>
              <a:gd name="connsiteY65" fmla="*/ 1418283 h 4563360"/>
              <a:gd name="connsiteX66" fmla="*/ 1989091 w 5969456"/>
              <a:gd name="connsiteY66" fmla="*/ 2169182 h 4563360"/>
              <a:gd name="connsiteX67" fmla="*/ 1997282 w 5969456"/>
              <a:gd name="connsiteY67" fmla="*/ 2276271 h 4563360"/>
              <a:gd name="connsiteX68" fmla="*/ 1997339 w 5969456"/>
              <a:gd name="connsiteY68" fmla="*/ 2276976 h 4563360"/>
              <a:gd name="connsiteX69" fmla="*/ 1991180 w 5969456"/>
              <a:gd name="connsiteY69" fmla="*/ 2348796 h 4563360"/>
              <a:gd name="connsiteX70" fmla="*/ 1983279 w 5969456"/>
              <a:gd name="connsiteY70" fmla="*/ 2390385 h 4563360"/>
              <a:gd name="connsiteX71" fmla="*/ 1974176 w 5969456"/>
              <a:gd name="connsiteY71" fmla="*/ 2422464 h 4563360"/>
              <a:gd name="connsiteX72" fmla="*/ 1942001 w 5969456"/>
              <a:gd name="connsiteY72" fmla="*/ 2509418 h 4563360"/>
              <a:gd name="connsiteX73" fmla="*/ 1928002 w 5969456"/>
              <a:gd name="connsiteY73" fmla="*/ 2537139 h 4563360"/>
              <a:gd name="connsiteX74" fmla="*/ 1876327 w 5969456"/>
              <a:gd name="connsiteY74" fmla="*/ 2616921 h 4563360"/>
              <a:gd name="connsiteX75" fmla="*/ 1863791 w 5969456"/>
              <a:gd name="connsiteY75" fmla="*/ 2633069 h 4563360"/>
              <a:gd name="connsiteX76" fmla="*/ 1742661 w 5969456"/>
              <a:gd name="connsiteY76" fmla="*/ 2744687 h 4563360"/>
              <a:gd name="connsiteX77" fmla="*/ 1071815 w 5969456"/>
              <a:gd name="connsiteY77" fmla="*/ 2738589 h 4563360"/>
              <a:gd name="connsiteX78" fmla="*/ 1230 w 5969456"/>
              <a:gd name="connsiteY78" fmla="*/ 3455900 h 4563360"/>
              <a:gd name="connsiteX79" fmla="*/ 858008 w 5969456"/>
              <a:gd name="connsiteY79" fmla="*/ 2114874 h 4563360"/>
              <a:gd name="connsiteX80" fmla="*/ 858332 w 5969456"/>
              <a:gd name="connsiteY80" fmla="*/ 2113354 h 4563360"/>
              <a:gd name="connsiteX81" fmla="*/ 876506 w 5969456"/>
              <a:gd name="connsiteY81" fmla="*/ 2058644 h 4563360"/>
              <a:gd name="connsiteX82" fmla="*/ 890058 w 5969456"/>
              <a:gd name="connsiteY82" fmla="*/ 2022479 h 4563360"/>
              <a:gd name="connsiteX83" fmla="*/ 908006 w 5969456"/>
              <a:gd name="connsiteY83" fmla="*/ 1990914 h 4563360"/>
              <a:gd name="connsiteX84" fmla="*/ 915841 w 5969456"/>
              <a:gd name="connsiteY84" fmla="*/ 1977134 h 4563360"/>
              <a:gd name="connsiteX85" fmla="*/ 937452 w 5969456"/>
              <a:gd name="connsiteY85" fmla="*/ 1939129 h 4563360"/>
              <a:gd name="connsiteX86" fmla="*/ 954424 w 5969456"/>
              <a:gd name="connsiteY86" fmla="*/ 1916765 h 4563360"/>
              <a:gd name="connsiteX87" fmla="*/ 969155 w 5969456"/>
              <a:gd name="connsiteY87" fmla="*/ 1899612 h 4563360"/>
              <a:gd name="connsiteX88" fmla="*/ 994155 w 5969456"/>
              <a:gd name="connsiteY88" fmla="*/ 1870501 h 4563360"/>
              <a:gd name="connsiteX89" fmla="*/ 1003154 w 5969456"/>
              <a:gd name="connsiteY89" fmla="*/ 1860023 h 4563360"/>
              <a:gd name="connsiteX90" fmla="*/ 1024603 w 5969456"/>
              <a:gd name="connsiteY90" fmla="*/ 1838838 h 4563360"/>
              <a:gd name="connsiteX91" fmla="*/ 1049801 w 5969456"/>
              <a:gd name="connsiteY91" fmla="*/ 1818869 h 4563360"/>
              <a:gd name="connsiteX92" fmla="*/ 1086989 w 5969456"/>
              <a:gd name="connsiteY92" fmla="*/ 1789402 h 4563360"/>
              <a:gd name="connsiteX93" fmla="*/ 1090961 w 5969456"/>
              <a:gd name="connsiteY93" fmla="*/ 1786254 h 4563360"/>
              <a:gd name="connsiteX94" fmla="*/ 1108192 w 5969456"/>
              <a:gd name="connsiteY94" fmla="*/ 1774375 h 4563360"/>
              <a:gd name="connsiteX95" fmla="*/ 1153086 w 5969456"/>
              <a:gd name="connsiteY95" fmla="*/ 1751144 h 4563360"/>
              <a:gd name="connsiteX96" fmla="*/ 1184976 w 5969456"/>
              <a:gd name="connsiteY96" fmla="*/ 1732685 h 4563360"/>
              <a:gd name="connsiteX97" fmla="*/ 1225332 w 5969456"/>
              <a:gd name="connsiteY97" fmla="*/ 1719630 h 4563360"/>
              <a:gd name="connsiteX98" fmla="*/ 1230411 w 5969456"/>
              <a:gd name="connsiteY98" fmla="*/ 1717761 h 4563360"/>
              <a:gd name="connsiteX99" fmla="*/ 1252347 w 5969456"/>
              <a:gd name="connsiteY99" fmla="*/ 1709683 h 4563360"/>
              <a:gd name="connsiteX100" fmla="*/ 1261471 w 5969456"/>
              <a:gd name="connsiteY100" fmla="*/ 1707940 h 4563360"/>
              <a:gd name="connsiteX101" fmla="*/ 1352092 w 5969456"/>
              <a:gd name="connsiteY101" fmla="*/ 1690255 h 4563360"/>
              <a:gd name="connsiteX102" fmla="*/ 1920759 w 5969456"/>
              <a:gd name="connsiteY102" fmla="*/ 808148 h 4563360"/>
              <a:gd name="connsiteX103" fmla="*/ 1919469 w 5969456"/>
              <a:gd name="connsiteY103" fmla="*/ 802426 h 4563360"/>
              <a:gd name="connsiteX104" fmla="*/ 1913543 w 5969456"/>
              <a:gd name="connsiteY104" fmla="*/ 713690 h 4563360"/>
              <a:gd name="connsiteX105" fmla="*/ 1914215 w 5969456"/>
              <a:gd name="connsiteY105" fmla="*/ 670249 h 4563360"/>
              <a:gd name="connsiteX106" fmla="*/ 1915548 w 5969456"/>
              <a:gd name="connsiteY106" fmla="*/ 652330 h 4563360"/>
              <a:gd name="connsiteX107" fmla="*/ 1918642 w 5969456"/>
              <a:gd name="connsiteY107" fmla="*/ 610753 h 4563360"/>
              <a:gd name="connsiteX108" fmla="*/ 1931037 w 5969456"/>
              <a:gd name="connsiteY108" fmla="*/ 559314 h 4563360"/>
              <a:gd name="connsiteX109" fmla="*/ 1944818 w 5969456"/>
              <a:gd name="connsiteY109" fmla="*/ 502121 h 4563360"/>
              <a:gd name="connsiteX110" fmla="*/ 1974110 w 5969456"/>
              <a:gd name="connsiteY110" fmla="*/ 424605 h 4563360"/>
              <a:gd name="connsiteX111" fmla="*/ 1996494 w 5969456"/>
              <a:gd name="connsiteY111" fmla="*/ 376684 h 4563360"/>
              <a:gd name="connsiteX112" fmla="*/ 2040783 w 5969456"/>
              <a:gd name="connsiteY112" fmla="*/ 305068 h 4563360"/>
              <a:gd name="connsiteX113" fmla="*/ 2071581 w 5969456"/>
              <a:gd name="connsiteY113" fmla="*/ 263116 h 4563360"/>
              <a:gd name="connsiteX114" fmla="*/ 2126575 w 5969456"/>
              <a:gd name="connsiteY114" fmla="*/ 203485 h 4563360"/>
              <a:gd name="connsiteX115" fmla="*/ 2167955 w 5969456"/>
              <a:gd name="connsiteY115" fmla="*/ 165323 h 4563360"/>
              <a:gd name="connsiteX116" fmla="*/ 2229916 w 5969456"/>
              <a:gd name="connsiteY116" fmla="*/ 119835 h 4563360"/>
              <a:gd name="connsiteX117" fmla="*/ 2281130 w 5969456"/>
              <a:gd name="connsiteY117" fmla="*/ 88163 h 4563360"/>
              <a:gd name="connsiteX118" fmla="*/ 2350660 w 5969456"/>
              <a:gd name="connsiteY118" fmla="*/ 55687 h 4563360"/>
              <a:gd name="connsiteX119" fmla="*/ 2407090 w 5969456"/>
              <a:gd name="connsiteY119" fmla="*/ 34363 h 4563360"/>
              <a:gd name="connsiteX120" fmla="*/ 2485551 w 5969456"/>
              <a:gd name="connsiteY120" fmla="*/ 15457 h 4563360"/>
              <a:gd name="connsiteX121" fmla="*/ 2524040 w 5969456"/>
              <a:gd name="connsiteY121" fmla="*/ 6182 h 4563360"/>
              <a:gd name="connsiteX122" fmla="*/ 2559513 w 5969456"/>
              <a:gd name="connsiteY122" fmla="*/ 3141 h 4563360"/>
              <a:gd name="connsiteX123" fmla="*/ 2585885 w 5969456"/>
              <a:gd name="connsiteY123" fmla="*/ 880 h 4563360"/>
              <a:gd name="connsiteX124" fmla="*/ 2596147 w 5969456"/>
              <a:gd name="connsiteY124" fmla="*/ 0 h 4563360"/>
              <a:gd name="connsiteX0" fmla="*/ 1738146 w 5111455"/>
              <a:gd name="connsiteY0" fmla="*/ 0 h 4563360"/>
              <a:gd name="connsiteX1" fmla="*/ 1747821 w 5111455"/>
              <a:gd name="connsiteY1" fmla="*/ 571 h 4563360"/>
              <a:gd name="connsiteX2" fmla="*/ 1856885 w 5111455"/>
              <a:gd name="connsiteY2" fmla="*/ 6182 h 4563360"/>
              <a:gd name="connsiteX3" fmla="*/ 1861462 w 5111455"/>
              <a:gd name="connsiteY3" fmla="*/ 7285 h 4563360"/>
              <a:gd name="connsiteX4" fmla="*/ 2118128 w 5111455"/>
              <a:gd name="connsiteY4" fmla="*/ 96727 h 4563360"/>
              <a:gd name="connsiteX5" fmla="*/ 2144713 w 5111455"/>
              <a:gd name="connsiteY5" fmla="*/ 115214 h 4563360"/>
              <a:gd name="connsiteX6" fmla="*/ 2226146 w 5111455"/>
              <a:gd name="connsiteY6" fmla="*/ 174997 h 4563360"/>
              <a:gd name="connsiteX7" fmla="*/ 2251844 w 5111455"/>
              <a:gd name="connsiteY7" fmla="*/ 200770 h 4563360"/>
              <a:gd name="connsiteX8" fmla="*/ 2317698 w 5111455"/>
              <a:gd name="connsiteY8" fmla="*/ 272176 h 4563360"/>
              <a:gd name="connsiteX9" fmla="*/ 2338360 w 5111455"/>
              <a:gd name="connsiteY9" fmla="*/ 302189 h 4563360"/>
              <a:gd name="connsiteX10" fmla="*/ 2389021 w 5111455"/>
              <a:gd name="connsiteY10" fmla="*/ 384107 h 4563360"/>
              <a:gd name="connsiteX11" fmla="*/ 2405593 w 5111455"/>
              <a:gd name="connsiteY11" fmla="*/ 421376 h 4563360"/>
              <a:gd name="connsiteX12" fmla="*/ 2437988 w 5111455"/>
              <a:gd name="connsiteY12" fmla="*/ 507103 h 4563360"/>
              <a:gd name="connsiteX13" fmla="*/ 2449056 w 5111455"/>
              <a:gd name="connsiteY13" fmla="*/ 554323 h 4563360"/>
              <a:gd name="connsiteX14" fmla="*/ 2462282 w 5111455"/>
              <a:gd name="connsiteY14" fmla="*/ 610753 h 4563360"/>
              <a:gd name="connsiteX15" fmla="*/ 2465376 w 5111455"/>
              <a:gd name="connsiteY15" fmla="*/ 652332 h 4563360"/>
              <a:gd name="connsiteX16" fmla="*/ 2466709 w 5111455"/>
              <a:gd name="connsiteY16" fmla="*/ 670245 h 4563360"/>
              <a:gd name="connsiteX17" fmla="*/ 2467381 w 5111455"/>
              <a:gd name="connsiteY17" fmla="*/ 713692 h 4563360"/>
              <a:gd name="connsiteX18" fmla="*/ 2461455 w 5111455"/>
              <a:gd name="connsiteY18" fmla="*/ 802426 h 4563360"/>
              <a:gd name="connsiteX19" fmla="*/ 2460165 w 5111455"/>
              <a:gd name="connsiteY19" fmla="*/ 808148 h 4563360"/>
              <a:gd name="connsiteX20" fmla="*/ 3028832 w 5111455"/>
              <a:gd name="connsiteY20" fmla="*/ 1690255 h 4563360"/>
              <a:gd name="connsiteX21" fmla="*/ 3119453 w 5111455"/>
              <a:gd name="connsiteY21" fmla="*/ 1707940 h 4563360"/>
              <a:gd name="connsiteX22" fmla="*/ 3128577 w 5111455"/>
              <a:gd name="connsiteY22" fmla="*/ 1709683 h 4563360"/>
              <a:gd name="connsiteX23" fmla="*/ 3150513 w 5111455"/>
              <a:gd name="connsiteY23" fmla="*/ 1717761 h 4563360"/>
              <a:gd name="connsiteX24" fmla="*/ 3155592 w 5111455"/>
              <a:gd name="connsiteY24" fmla="*/ 1719630 h 4563360"/>
              <a:gd name="connsiteX25" fmla="*/ 3195948 w 5111455"/>
              <a:gd name="connsiteY25" fmla="*/ 1732685 h 4563360"/>
              <a:gd name="connsiteX26" fmla="*/ 3227838 w 5111455"/>
              <a:gd name="connsiteY26" fmla="*/ 1751144 h 4563360"/>
              <a:gd name="connsiteX27" fmla="*/ 3272732 w 5111455"/>
              <a:gd name="connsiteY27" fmla="*/ 1774375 h 4563360"/>
              <a:gd name="connsiteX28" fmla="*/ 3289963 w 5111455"/>
              <a:gd name="connsiteY28" fmla="*/ 1786254 h 4563360"/>
              <a:gd name="connsiteX29" fmla="*/ 3293935 w 5111455"/>
              <a:gd name="connsiteY29" fmla="*/ 1789402 h 4563360"/>
              <a:gd name="connsiteX30" fmla="*/ 3331122 w 5111455"/>
              <a:gd name="connsiteY30" fmla="*/ 1818869 h 4563360"/>
              <a:gd name="connsiteX31" fmla="*/ 3356321 w 5111455"/>
              <a:gd name="connsiteY31" fmla="*/ 1838838 h 4563360"/>
              <a:gd name="connsiteX32" fmla="*/ 3377770 w 5111455"/>
              <a:gd name="connsiteY32" fmla="*/ 1860023 h 4563360"/>
              <a:gd name="connsiteX33" fmla="*/ 3386769 w 5111455"/>
              <a:gd name="connsiteY33" fmla="*/ 1870501 h 4563360"/>
              <a:gd name="connsiteX34" fmla="*/ 3411769 w 5111455"/>
              <a:gd name="connsiteY34" fmla="*/ 1899612 h 4563360"/>
              <a:gd name="connsiteX35" fmla="*/ 3426500 w 5111455"/>
              <a:gd name="connsiteY35" fmla="*/ 1916765 h 4563360"/>
              <a:gd name="connsiteX36" fmla="*/ 3443472 w 5111455"/>
              <a:gd name="connsiteY36" fmla="*/ 1939129 h 4563360"/>
              <a:gd name="connsiteX37" fmla="*/ 3465082 w 5111455"/>
              <a:gd name="connsiteY37" fmla="*/ 1977134 h 4563360"/>
              <a:gd name="connsiteX38" fmla="*/ 3472918 w 5111455"/>
              <a:gd name="connsiteY38" fmla="*/ 1990914 h 4563360"/>
              <a:gd name="connsiteX39" fmla="*/ 3490866 w 5111455"/>
              <a:gd name="connsiteY39" fmla="*/ 2022479 h 4563360"/>
              <a:gd name="connsiteX40" fmla="*/ 3504418 w 5111455"/>
              <a:gd name="connsiteY40" fmla="*/ 2058644 h 4563360"/>
              <a:gd name="connsiteX41" fmla="*/ 3522592 w 5111455"/>
              <a:gd name="connsiteY41" fmla="*/ 2113354 h 4563360"/>
              <a:gd name="connsiteX42" fmla="*/ 3522916 w 5111455"/>
              <a:gd name="connsiteY42" fmla="*/ 2114874 h 4563360"/>
              <a:gd name="connsiteX43" fmla="*/ 4406697 w 5111455"/>
              <a:gd name="connsiteY43" fmla="*/ 2489617 h 4563360"/>
              <a:gd name="connsiteX44" fmla="*/ 4799015 w 5111455"/>
              <a:gd name="connsiteY44" fmla="*/ 2499876 h 4563360"/>
              <a:gd name="connsiteX45" fmla="*/ 5067366 w 5111455"/>
              <a:gd name="connsiteY45" fmla="*/ 3187550 h 4563360"/>
              <a:gd name="connsiteX46" fmla="*/ 4379694 w 5111455"/>
              <a:gd name="connsiteY46" fmla="*/ 3455900 h 4563360"/>
              <a:gd name="connsiteX47" fmla="*/ 4106421 w 5111455"/>
              <a:gd name="connsiteY47" fmla="*/ 3174224 h 4563360"/>
              <a:gd name="connsiteX48" fmla="*/ 3309109 w 5111455"/>
              <a:gd name="connsiteY48" fmla="*/ 2738589 h 4563360"/>
              <a:gd name="connsiteX49" fmla="*/ 3365716 w 5111455"/>
              <a:gd name="connsiteY49" fmla="*/ 3670681 h 4563360"/>
              <a:gd name="connsiteX50" fmla="*/ 3521050 w 5111455"/>
              <a:gd name="connsiteY50" fmla="*/ 4031084 h 4563360"/>
              <a:gd name="connsiteX51" fmla="*/ 3009486 w 5111455"/>
              <a:gd name="connsiteY51" fmla="*/ 4563257 h 4563360"/>
              <a:gd name="connsiteX52" fmla="*/ 2477313 w 5111455"/>
              <a:gd name="connsiteY52" fmla="*/ 4051694 h 4563360"/>
              <a:gd name="connsiteX53" fmla="*/ 2618298 w 5111455"/>
              <a:gd name="connsiteY53" fmla="*/ 3685439 h 4563360"/>
              <a:gd name="connsiteX54" fmla="*/ 2638263 w 5111455"/>
              <a:gd name="connsiteY54" fmla="*/ 2744687 h 4563360"/>
              <a:gd name="connsiteX55" fmla="*/ 2517133 w 5111455"/>
              <a:gd name="connsiteY55" fmla="*/ 2633069 h 4563360"/>
              <a:gd name="connsiteX56" fmla="*/ 2504597 w 5111455"/>
              <a:gd name="connsiteY56" fmla="*/ 2616921 h 4563360"/>
              <a:gd name="connsiteX57" fmla="*/ 2452921 w 5111455"/>
              <a:gd name="connsiteY57" fmla="*/ 2537139 h 4563360"/>
              <a:gd name="connsiteX58" fmla="*/ 2438923 w 5111455"/>
              <a:gd name="connsiteY58" fmla="*/ 2509418 h 4563360"/>
              <a:gd name="connsiteX59" fmla="*/ 2406748 w 5111455"/>
              <a:gd name="connsiteY59" fmla="*/ 2422464 h 4563360"/>
              <a:gd name="connsiteX60" fmla="*/ 2397645 w 5111455"/>
              <a:gd name="connsiteY60" fmla="*/ 2390385 h 4563360"/>
              <a:gd name="connsiteX61" fmla="*/ 2389744 w 5111455"/>
              <a:gd name="connsiteY61" fmla="*/ 2348796 h 4563360"/>
              <a:gd name="connsiteX62" fmla="*/ 2383585 w 5111455"/>
              <a:gd name="connsiteY62" fmla="*/ 2276976 h 4563360"/>
              <a:gd name="connsiteX63" fmla="*/ 2383642 w 5111455"/>
              <a:gd name="connsiteY63" fmla="*/ 2276271 h 4563360"/>
              <a:gd name="connsiteX64" fmla="*/ 2391833 w 5111455"/>
              <a:gd name="connsiteY64" fmla="*/ 2169182 h 4563360"/>
              <a:gd name="connsiteX65" fmla="*/ 1761462 w 5111455"/>
              <a:gd name="connsiteY65" fmla="*/ 1418283 h 4563360"/>
              <a:gd name="connsiteX66" fmla="*/ 1131090 w 5111455"/>
              <a:gd name="connsiteY66" fmla="*/ 2169182 h 4563360"/>
              <a:gd name="connsiteX67" fmla="*/ 1139281 w 5111455"/>
              <a:gd name="connsiteY67" fmla="*/ 2276271 h 4563360"/>
              <a:gd name="connsiteX68" fmla="*/ 1139338 w 5111455"/>
              <a:gd name="connsiteY68" fmla="*/ 2276976 h 4563360"/>
              <a:gd name="connsiteX69" fmla="*/ 1133179 w 5111455"/>
              <a:gd name="connsiteY69" fmla="*/ 2348796 h 4563360"/>
              <a:gd name="connsiteX70" fmla="*/ 1125278 w 5111455"/>
              <a:gd name="connsiteY70" fmla="*/ 2390385 h 4563360"/>
              <a:gd name="connsiteX71" fmla="*/ 1116175 w 5111455"/>
              <a:gd name="connsiteY71" fmla="*/ 2422464 h 4563360"/>
              <a:gd name="connsiteX72" fmla="*/ 1084000 w 5111455"/>
              <a:gd name="connsiteY72" fmla="*/ 2509418 h 4563360"/>
              <a:gd name="connsiteX73" fmla="*/ 1070001 w 5111455"/>
              <a:gd name="connsiteY73" fmla="*/ 2537139 h 4563360"/>
              <a:gd name="connsiteX74" fmla="*/ 1018326 w 5111455"/>
              <a:gd name="connsiteY74" fmla="*/ 2616921 h 4563360"/>
              <a:gd name="connsiteX75" fmla="*/ 1005790 w 5111455"/>
              <a:gd name="connsiteY75" fmla="*/ 2633069 h 4563360"/>
              <a:gd name="connsiteX76" fmla="*/ 884660 w 5111455"/>
              <a:gd name="connsiteY76" fmla="*/ 2744687 h 4563360"/>
              <a:gd name="connsiteX77" fmla="*/ 213814 w 5111455"/>
              <a:gd name="connsiteY77" fmla="*/ 2738589 h 4563360"/>
              <a:gd name="connsiteX78" fmla="*/ 7 w 5111455"/>
              <a:gd name="connsiteY78" fmla="*/ 2114874 h 4563360"/>
              <a:gd name="connsiteX79" fmla="*/ 331 w 5111455"/>
              <a:gd name="connsiteY79" fmla="*/ 2113354 h 4563360"/>
              <a:gd name="connsiteX80" fmla="*/ 18505 w 5111455"/>
              <a:gd name="connsiteY80" fmla="*/ 2058644 h 4563360"/>
              <a:gd name="connsiteX81" fmla="*/ 32057 w 5111455"/>
              <a:gd name="connsiteY81" fmla="*/ 2022479 h 4563360"/>
              <a:gd name="connsiteX82" fmla="*/ 50005 w 5111455"/>
              <a:gd name="connsiteY82" fmla="*/ 1990914 h 4563360"/>
              <a:gd name="connsiteX83" fmla="*/ 57840 w 5111455"/>
              <a:gd name="connsiteY83" fmla="*/ 1977134 h 4563360"/>
              <a:gd name="connsiteX84" fmla="*/ 79451 w 5111455"/>
              <a:gd name="connsiteY84" fmla="*/ 1939129 h 4563360"/>
              <a:gd name="connsiteX85" fmla="*/ 96423 w 5111455"/>
              <a:gd name="connsiteY85" fmla="*/ 1916765 h 4563360"/>
              <a:gd name="connsiteX86" fmla="*/ 111154 w 5111455"/>
              <a:gd name="connsiteY86" fmla="*/ 1899612 h 4563360"/>
              <a:gd name="connsiteX87" fmla="*/ 136154 w 5111455"/>
              <a:gd name="connsiteY87" fmla="*/ 1870501 h 4563360"/>
              <a:gd name="connsiteX88" fmla="*/ 145153 w 5111455"/>
              <a:gd name="connsiteY88" fmla="*/ 1860023 h 4563360"/>
              <a:gd name="connsiteX89" fmla="*/ 166602 w 5111455"/>
              <a:gd name="connsiteY89" fmla="*/ 1838838 h 4563360"/>
              <a:gd name="connsiteX90" fmla="*/ 191800 w 5111455"/>
              <a:gd name="connsiteY90" fmla="*/ 1818869 h 4563360"/>
              <a:gd name="connsiteX91" fmla="*/ 228988 w 5111455"/>
              <a:gd name="connsiteY91" fmla="*/ 1789402 h 4563360"/>
              <a:gd name="connsiteX92" fmla="*/ 232960 w 5111455"/>
              <a:gd name="connsiteY92" fmla="*/ 1786254 h 4563360"/>
              <a:gd name="connsiteX93" fmla="*/ 250191 w 5111455"/>
              <a:gd name="connsiteY93" fmla="*/ 1774375 h 4563360"/>
              <a:gd name="connsiteX94" fmla="*/ 295085 w 5111455"/>
              <a:gd name="connsiteY94" fmla="*/ 1751144 h 4563360"/>
              <a:gd name="connsiteX95" fmla="*/ 326975 w 5111455"/>
              <a:gd name="connsiteY95" fmla="*/ 1732685 h 4563360"/>
              <a:gd name="connsiteX96" fmla="*/ 367331 w 5111455"/>
              <a:gd name="connsiteY96" fmla="*/ 1719630 h 4563360"/>
              <a:gd name="connsiteX97" fmla="*/ 372410 w 5111455"/>
              <a:gd name="connsiteY97" fmla="*/ 1717761 h 4563360"/>
              <a:gd name="connsiteX98" fmla="*/ 394346 w 5111455"/>
              <a:gd name="connsiteY98" fmla="*/ 1709683 h 4563360"/>
              <a:gd name="connsiteX99" fmla="*/ 403470 w 5111455"/>
              <a:gd name="connsiteY99" fmla="*/ 1707940 h 4563360"/>
              <a:gd name="connsiteX100" fmla="*/ 494091 w 5111455"/>
              <a:gd name="connsiteY100" fmla="*/ 1690255 h 4563360"/>
              <a:gd name="connsiteX101" fmla="*/ 1062758 w 5111455"/>
              <a:gd name="connsiteY101" fmla="*/ 808148 h 4563360"/>
              <a:gd name="connsiteX102" fmla="*/ 1061468 w 5111455"/>
              <a:gd name="connsiteY102" fmla="*/ 802426 h 4563360"/>
              <a:gd name="connsiteX103" fmla="*/ 1055542 w 5111455"/>
              <a:gd name="connsiteY103" fmla="*/ 713690 h 4563360"/>
              <a:gd name="connsiteX104" fmla="*/ 1056214 w 5111455"/>
              <a:gd name="connsiteY104" fmla="*/ 670249 h 4563360"/>
              <a:gd name="connsiteX105" fmla="*/ 1057547 w 5111455"/>
              <a:gd name="connsiteY105" fmla="*/ 652330 h 4563360"/>
              <a:gd name="connsiteX106" fmla="*/ 1060641 w 5111455"/>
              <a:gd name="connsiteY106" fmla="*/ 610753 h 4563360"/>
              <a:gd name="connsiteX107" fmla="*/ 1073036 w 5111455"/>
              <a:gd name="connsiteY107" fmla="*/ 559314 h 4563360"/>
              <a:gd name="connsiteX108" fmla="*/ 1086817 w 5111455"/>
              <a:gd name="connsiteY108" fmla="*/ 502121 h 4563360"/>
              <a:gd name="connsiteX109" fmla="*/ 1116109 w 5111455"/>
              <a:gd name="connsiteY109" fmla="*/ 424605 h 4563360"/>
              <a:gd name="connsiteX110" fmla="*/ 1138493 w 5111455"/>
              <a:gd name="connsiteY110" fmla="*/ 376684 h 4563360"/>
              <a:gd name="connsiteX111" fmla="*/ 1182782 w 5111455"/>
              <a:gd name="connsiteY111" fmla="*/ 305068 h 4563360"/>
              <a:gd name="connsiteX112" fmla="*/ 1213580 w 5111455"/>
              <a:gd name="connsiteY112" fmla="*/ 263116 h 4563360"/>
              <a:gd name="connsiteX113" fmla="*/ 1268574 w 5111455"/>
              <a:gd name="connsiteY113" fmla="*/ 203485 h 4563360"/>
              <a:gd name="connsiteX114" fmla="*/ 1309954 w 5111455"/>
              <a:gd name="connsiteY114" fmla="*/ 165323 h 4563360"/>
              <a:gd name="connsiteX115" fmla="*/ 1371915 w 5111455"/>
              <a:gd name="connsiteY115" fmla="*/ 119835 h 4563360"/>
              <a:gd name="connsiteX116" fmla="*/ 1423129 w 5111455"/>
              <a:gd name="connsiteY116" fmla="*/ 88163 h 4563360"/>
              <a:gd name="connsiteX117" fmla="*/ 1492659 w 5111455"/>
              <a:gd name="connsiteY117" fmla="*/ 55687 h 4563360"/>
              <a:gd name="connsiteX118" fmla="*/ 1549089 w 5111455"/>
              <a:gd name="connsiteY118" fmla="*/ 34363 h 4563360"/>
              <a:gd name="connsiteX119" fmla="*/ 1627550 w 5111455"/>
              <a:gd name="connsiteY119" fmla="*/ 15457 h 4563360"/>
              <a:gd name="connsiteX120" fmla="*/ 1666039 w 5111455"/>
              <a:gd name="connsiteY120" fmla="*/ 6182 h 4563360"/>
              <a:gd name="connsiteX121" fmla="*/ 1701512 w 5111455"/>
              <a:gd name="connsiteY121" fmla="*/ 3141 h 4563360"/>
              <a:gd name="connsiteX122" fmla="*/ 1727884 w 5111455"/>
              <a:gd name="connsiteY122" fmla="*/ 880 h 4563360"/>
              <a:gd name="connsiteX123" fmla="*/ 1738146 w 5111455"/>
              <a:gd name="connsiteY123" fmla="*/ 0 h 4563360"/>
              <a:gd name="connsiteX0" fmla="*/ 1738146 w 5111455"/>
              <a:gd name="connsiteY0" fmla="*/ 0 h 4563360"/>
              <a:gd name="connsiteX1" fmla="*/ 1747821 w 5111455"/>
              <a:gd name="connsiteY1" fmla="*/ 571 h 4563360"/>
              <a:gd name="connsiteX2" fmla="*/ 1856885 w 5111455"/>
              <a:gd name="connsiteY2" fmla="*/ 6182 h 4563360"/>
              <a:gd name="connsiteX3" fmla="*/ 1861462 w 5111455"/>
              <a:gd name="connsiteY3" fmla="*/ 7285 h 4563360"/>
              <a:gd name="connsiteX4" fmla="*/ 2118128 w 5111455"/>
              <a:gd name="connsiteY4" fmla="*/ 96727 h 4563360"/>
              <a:gd name="connsiteX5" fmla="*/ 2144713 w 5111455"/>
              <a:gd name="connsiteY5" fmla="*/ 115214 h 4563360"/>
              <a:gd name="connsiteX6" fmla="*/ 2226146 w 5111455"/>
              <a:gd name="connsiteY6" fmla="*/ 174997 h 4563360"/>
              <a:gd name="connsiteX7" fmla="*/ 2251844 w 5111455"/>
              <a:gd name="connsiteY7" fmla="*/ 200770 h 4563360"/>
              <a:gd name="connsiteX8" fmla="*/ 2317698 w 5111455"/>
              <a:gd name="connsiteY8" fmla="*/ 272176 h 4563360"/>
              <a:gd name="connsiteX9" fmla="*/ 2338360 w 5111455"/>
              <a:gd name="connsiteY9" fmla="*/ 302189 h 4563360"/>
              <a:gd name="connsiteX10" fmla="*/ 2389021 w 5111455"/>
              <a:gd name="connsiteY10" fmla="*/ 384107 h 4563360"/>
              <a:gd name="connsiteX11" fmla="*/ 2405593 w 5111455"/>
              <a:gd name="connsiteY11" fmla="*/ 421376 h 4563360"/>
              <a:gd name="connsiteX12" fmla="*/ 2437988 w 5111455"/>
              <a:gd name="connsiteY12" fmla="*/ 507103 h 4563360"/>
              <a:gd name="connsiteX13" fmla="*/ 2449056 w 5111455"/>
              <a:gd name="connsiteY13" fmla="*/ 554323 h 4563360"/>
              <a:gd name="connsiteX14" fmla="*/ 2462282 w 5111455"/>
              <a:gd name="connsiteY14" fmla="*/ 610753 h 4563360"/>
              <a:gd name="connsiteX15" fmla="*/ 2465376 w 5111455"/>
              <a:gd name="connsiteY15" fmla="*/ 652332 h 4563360"/>
              <a:gd name="connsiteX16" fmla="*/ 2466709 w 5111455"/>
              <a:gd name="connsiteY16" fmla="*/ 670245 h 4563360"/>
              <a:gd name="connsiteX17" fmla="*/ 2467381 w 5111455"/>
              <a:gd name="connsiteY17" fmla="*/ 713692 h 4563360"/>
              <a:gd name="connsiteX18" fmla="*/ 2461455 w 5111455"/>
              <a:gd name="connsiteY18" fmla="*/ 802426 h 4563360"/>
              <a:gd name="connsiteX19" fmla="*/ 2460165 w 5111455"/>
              <a:gd name="connsiteY19" fmla="*/ 808148 h 4563360"/>
              <a:gd name="connsiteX20" fmla="*/ 3028832 w 5111455"/>
              <a:gd name="connsiteY20" fmla="*/ 1690255 h 4563360"/>
              <a:gd name="connsiteX21" fmla="*/ 3119453 w 5111455"/>
              <a:gd name="connsiteY21" fmla="*/ 1707940 h 4563360"/>
              <a:gd name="connsiteX22" fmla="*/ 3128577 w 5111455"/>
              <a:gd name="connsiteY22" fmla="*/ 1709683 h 4563360"/>
              <a:gd name="connsiteX23" fmla="*/ 3150513 w 5111455"/>
              <a:gd name="connsiteY23" fmla="*/ 1717761 h 4563360"/>
              <a:gd name="connsiteX24" fmla="*/ 3155592 w 5111455"/>
              <a:gd name="connsiteY24" fmla="*/ 1719630 h 4563360"/>
              <a:gd name="connsiteX25" fmla="*/ 3195948 w 5111455"/>
              <a:gd name="connsiteY25" fmla="*/ 1732685 h 4563360"/>
              <a:gd name="connsiteX26" fmla="*/ 3227838 w 5111455"/>
              <a:gd name="connsiteY26" fmla="*/ 1751144 h 4563360"/>
              <a:gd name="connsiteX27" fmla="*/ 3272732 w 5111455"/>
              <a:gd name="connsiteY27" fmla="*/ 1774375 h 4563360"/>
              <a:gd name="connsiteX28" fmla="*/ 3289963 w 5111455"/>
              <a:gd name="connsiteY28" fmla="*/ 1786254 h 4563360"/>
              <a:gd name="connsiteX29" fmla="*/ 3293935 w 5111455"/>
              <a:gd name="connsiteY29" fmla="*/ 1789402 h 4563360"/>
              <a:gd name="connsiteX30" fmla="*/ 3331122 w 5111455"/>
              <a:gd name="connsiteY30" fmla="*/ 1818869 h 4563360"/>
              <a:gd name="connsiteX31" fmla="*/ 3356321 w 5111455"/>
              <a:gd name="connsiteY31" fmla="*/ 1838838 h 4563360"/>
              <a:gd name="connsiteX32" fmla="*/ 3377770 w 5111455"/>
              <a:gd name="connsiteY32" fmla="*/ 1860023 h 4563360"/>
              <a:gd name="connsiteX33" fmla="*/ 3386769 w 5111455"/>
              <a:gd name="connsiteY33" fmla="*/ 1870501 h 4563360"/>
              <a:gd name="connsiteX34" fmla="*/ 3411769 w 5111455"/>
              <a:gd name="connsiteY34" fmla="*/ 1899612 h 4563360"/>
              <a:gd name="connsiteX35" fmla="*/ 3426500 w 5111455"/>
              <a:gd name="connsiteY35" fmla="*/ 1916765 h 4563360"/>
              <a:gd name="connsiteX36" fmla="*/ 3443472 w 5111455"/>
              <a:gd name="connsiteY36" fmla="*/ 1939129 h 4563360"/>
              <a:gd name="connsiteX37" fmla="*/ 3465082 w 5111455"/>
              <a:gd name="connsiteY37" fmla="*/ 1977134 h 4563360"/>
              <a:gd name="connsiteX38" fmla="*/ 3472918 w 5111455"/>
              <a:gd name="connsiteY38" fmla="*/ 1990914 h 4563360"/>
              <a:gd name="connsiteX39" fmla="*/ 3490866 w 5111455"/>
              <a:gd name="connsiteY39" fmla="*/ 2022479 h 4563360"/>
              <a:gd name="connsiteX40" fmla="*/ 3504418 w 5111455"/>
              <a:gd name="connsiteY40" fmla="*/ 2058644 h 4563360"/>
              <a:gd name="connsiteX41" fmla="*/ 3522592 w 5111455"/>
              <a:gd name="connsiteY41" fmla="*/ 2113354 h 4563360"/>
              <a:gd name="connsiteX42" fmla="*/ 3522916 w 5111455"/>
              <a:gd name="connsiteY42" fmla="*/ 2114874 h 4563360"/>
              <a:gd name="connsiteX43" fmla="*/ 4406697 w 5111455"/>
              <a:gd name="connsiteY43" fmla="*/ 2489617 h 4563360"/>
              <a:gd name="connsiteX44" fmla="*/ 4799015 w 5111455"/>
              <a:gd name="connsiteY44" fmla="*/ 2499876 h 4563360"/>
              <a:gd name="connsiteX45" fmla="*/ 5067366 w 5111455"/>
              <a:gd name="connsiteY45" fmla="*/ 3187550 h 4563360"/>
              <a:gd name="connsiteX46" fmla="*/ 4379694 w 5111455"/>
              <a:gd name="connsiteY46" fmla="*/ 3455900 h 4563360"/>
              <a:gd name="connsiteX47" fmla="*/ 4106421 w 5111455"/>
              <a:gd name="connsiteY47" fmla="*/ 3174224 h 4563360"/>
              <a:gd name="connsiteX48" fmla="*/ 3309109 w 5111455"/>
              <a:gd name="connsiteY48" fmla="*/ 2738589 h 4563360"/>
              <a:gd name="connsiteX49" fmla="*/ 3365716 w 5111455"/>
              <a:gd name="connsiteY49" fmla="*/ 3670681 h 4563360"/>
              <a:gd name="connsiteX50" fmla="*/ 3521050 w 5111455"/>
              <a:gd name="connsiteY50" fmla="*/ 4031084 h 4563360"/>
              <a:gd name="connsiteX51" fmla="*/ 3009486 w 5111455"/>
              <a:gd name="connsiteY51" fmla="*/ 4563257 h 4563360"/>
              <a:gd name="connsiteX52" fmla="*/ 2477313 w 5111455"/>
              <a:gd name="connsiteY52" fmla="*/ 4051694 h 4563360"/>
              <a:gd name="connsiteX53" fmla="*/ 2618298 w 5111455"/>
              <a:gd name="connsiteY53" fmla="*/ 3685439 h 4563360"/>
              <a:gd name="connsiteX54" fmla="*/ 2638263 w 5111455"/>
              <a:gd name="connsiteY54" fmla="*/ 2744687 h 4563360"/>
              <a:gd name="connsiteX55" fmla="*/ 2517133 w 5111455"/>
              <a:gd name="connsiteY55" fmla="*/ 2633069 h 4563360"/>
              <a:gd name="connsiteX56" fmla="*/ 2504597 w 5111455"/>
              <a:gd name="connsiteY56" fmla="*/ 2616921 h 4563360"/>
              <a:gd name="connsiteX57" fmla="*/ 2452921 w 5111455"/>
              <a:gd name="connsiteY57" fmla="*/ 2537139 h 4563360"/>
              <a:gd name="connsiteX58" fmla="*/ 2438923 w 5111455"/>
              <a:gd name="connsiteY58" fmla="*/ 2509418 h 4563360"/>
              <a:gd name="connsiteX59" fmla="*/ 2406748 w 5111455"/>
              <a:gd name="connsiteY59" fmla="*/ 2422464 h 4563360"/>
              <a:gd name="connsiteX60" fmla="*/ 2397645 w 5111455"/>
              <a:gd name="connsiteY60" fmla="*/ 2390385 h 4563360"/>
              <a:gd name="connsiteX61" fmla="*/ 2389744 w 5111455"/>
              <a:gd name="connsiteY61" fmla="*/ 2348796 h 4563360"/>
              <a:gd name="connsiteX62" fmla="*/ 2383585 w 5111455"/>
              <a:gd name="connsiteY62" fmla="*/ 2276976 h 4563360"/>
              <a:gd name="connsiteX63" fmla="*/ 2383642 w 5111455"/>
              <a:gd name="connsiteY63" fmla="*/ 2276271 h 4563360"/>
              <a:gd name="connsiteX64" fmla="*/ 2391833 w 5111455"/>
              <a:gd name="connsiteY64" fmla="*/ 2169182 h 4563360"/>
              <a:gd name="connsiteX65" fmla="*/ 1761462 w 5111455"/>
              <a:gd name="connsiteY65" fmla="*/ 1418283 h 4563360"/>
              <a:gd name="connsiteX66" fmla="*/ 1131090 w 5111455"/>
              <a:gd name="connsiteY66" fmla="*/ 2169182 h 4563360"/>
              <a:gd name="connsiteX67" fmla="*/ 1139281 w 5111455"/>
              <a:gd name="connsiteY67" fmla="*/ 2276271 h 4563360"/>
              <a:gd name="connsiteX68" fmla="*/ 1139338 w 5111455"/>
              <a:gd name="connsiteY68" fmla="*/ 2276976 h 4563360"/>
              <a:gd name="connsiteX69" fmla="*/ 1133179 w 5111455"/>
              <a:gd name="connsiteY69" fmla="*/ 2348796 h 4563360"/>
              <a:gd name="connsiteX70" fmla="*/ 1125278 w 5111455"/>
              <a:gd name="connsiteY70" fmla="*/ 2390385 h 4563360"/>
              <a:gd name="connsiteX71" fmla="*/ 1116175 w 5111455"/>
              <a:gd name="connsiteY71" fmla="*/ 2422464 h 4563360"/>
              <a:gd name="connsiteX72" fmla="*/ 1084000 w 5111455"/>
              <a:gd name="connsiteY72" fmla="*/ 2509418 h 4563360"/>
              <a:gd name="connsiteX73" fmla="*/ 1070001 w 5111455"/>
              <a:gd name="connsiteY73" fmla="*/ 2537139 h 4563360"/>
              <a:gd name="connsiteX74" fmla="*/ 1018326 w 5111455"/>
              <a:gd name="connsiteY74" fmla="*/ 2616921 h 4563360"/>
              <a:gd name="connsiteX75" fmla="*/ 1005790 w 5111455"/>
              <a:gd name="connsiteY75" fmla="*/ 2633069 h 4563360"/>
              <a:gd name="connsiteX76" fmla="*/ 884660 w 5111455"/>
              <a:gd name="connsiteY76" fmla="*/ 2744687 h 4563360"/>
              <a:gd name="connsiteX77" fmla="*/ 213814 w 5111455"/>
              <a:gd name="connsiteY77" fmla="*/ 2738589 h 4563360"/>
              <a:gd name="connsiteX78" fmla="*/ 7 w 5111455"/>
              <a:gd name="connsiteY78" fmla="*/ 2114874 h 4563360"/>
              <a:gd name="connsiteX79" fmla="*/ 331 w 5111455"/>
              <a:gd name="connsiteY79" fmla="*/ 2113354 h 4563360"/>
              <a:gd name="connsiteX80" fmla="*/ 18505 w 5111455"/>
              <a:gd name="connsiteY80" fmla="*/ 2058644 h 4563360"/>
              <a:gd name="connsiteX81" fmla="*/ 32057 w 5111455"/>
              <a:gd name="connsiteY81" fmla="*/ 2022479 h 4563360"/>
              <a:gd name="connsiteX82" fmla="*/ 50005 w 5111455"/>
              <a:gd name="connsiteY82" fmla="*/ 1990914 h 4563360"/>
              <a:gd name="connsiteX83" fmla="*/ 57840 w 5111455"/>
              <a:gd name="connsiteY83" fmla="*/ 1977134 h 4563360"/>
              <a:gd name="connsiteX84" fmla="*/ 79451 w 5111455"/>
              <a:gd name="connsiteY84" fmla="*/ 1939129 h 4563360"/>
              <a:gd name="connsiteX85" fmla="*/ 96423 w 5111455"/>
              <a:gd name="connsiteY85" fmla="*/ 1916765 h 4563360"/>
              <a:gd name="connsiteX86" fmla="*/ 111154 w 5111455"/>
              <a:gd name="connsiteY86" fmla="*/ 1899612 h 4563360"/>
              <a:gd name="connsiteX87" fmla="*/ 136154 w 5111455"/>
              <a:gd name="connsiteY87" fmla="*/ 1870501 h 4563360"/>
              <a:gd name="connsiteX88" fmla="*/ 145153 w 5111455"/>
              <a:gd name="connsiteY88" fmla="*/ 1860023 h 4563360"/>
              <a:gd name="connsiteX89" fmla="*/ 166602 w 5111455"/>
              <a:gd name="connsiteY89" fmla="*/ 1838838 h 4563360"/>
              <a:gd name="connsiteX90" fmla="*/ 191800 w 5111455"/>
              <a:gd name="connsiteY90" fmla="*/ 1818869 h 4563360"/>
              <a:gd name="connsiteX91" fmla="*/ 228988 w 5111455"/>
              <a:gd name="connsiteY91" fmla="*/ 1789402 h 4563360"/>
              <a:gd name="connsiteX92" fmla="*/ 232960 w 5111455"/>
              <a:gd name="connsiteY92" fmla="*/ 1786254 h 4563360"/>
              <a:gd name="connsiteX93" fmla="*/ 250191 w 5111455"/>
              <a:gd name="connsiteY93" fmla="*/ 1774375 h 4563360"/>
              <a:gd name="connsiteX94" fmla="*/ 295085 w 5111455"/>
              <a:gd name="connsiteY94" fmla="*/ 1751144 h 4563360"/>
              <a:gd name="connsiteX95" fmla="*/ 326975 w 5111455"/>
              <a:gd name="connsiteY95" fmla="*/ 1732685 h 4563360"/>
              <a:gd name="connsiteX96" fmla="*/ 367331 w 5111455"/>
              <a:gd name="connsiteY96" fmla="*/ 1719630 h 4563360"/>
              <a:gd name="connsiteX97" fmla="*/ 372410 w 5111455"/>
              <a:gd name="connsiteY97" fmla="*/ 1717761 h 4563360"/>
              <a:gd name="connsiteX98" fmla="*/ 394346 w 5111455"/>
              <a:gd name="connsiteY98" fmla="*/ 1709683 h 4563360"/>
              <a:gd name="connsiteX99" fmla="*/ 403470 w 5111455"/>
              <a:gd name="connsiteY99" fmla="*/ 1707940 h 4563360"/>
              <a:gd name="connsiteX100" fmla="*/ 494091 w 5111455"/>
              <a:gd name="connsiteY100" fmla="*/ 1690255 h 4563360"/>
              <a:gd name="connsiteX101" fmla="*/ 1062758 w 5111455"/>
              <a:gd name="connsiteY101" fmla="*/ 808148 h 4563360"/>
              <a:gd name="connsiteX102" fmla="*/ 1061468 w 5111455"/>
              <a:gd name="connsiteY102" fmla="*/ 802426 h 4563360"/>
              <a:gd name="connsiteX103" fmla="*/ 1055542 w 5111455"/>
              <a:gd name="connsiteY103" fmla="*/ 713690 h 4563360"/>
              <a:gd name="connsiteX104" fmla="*/ 1056214 w 5111455"/>
              <a:gd name="connsiteY104" fmla="*/ 670249 h 4563360"/>
              <a:gd name="connsiteX105" fmla="*/ 1057547 w 5111455"/>
              <a:gd name="connsiteY105" fmla="*/ 652330 h 4563360"/>
              <a:gd name="connsiteX106" fmla="*/ 1060641 w 5111455"/>
              <a:gd name="connsiteY106" fmla="*/ 610753 h 4563360"/>
              <a:gd name="connsiteX107" fmla="*/ 1073036 w 5111455"/>
              <a:gd name="connsiteY107" fmla="*/ 559314 h 4563360"/>
              <a:gd name="connsiteX108" fmla="*/ 1086817 w 5111455"/>
              <a:gd name="connsiteY108" fmla="*/ 502121 h 4563360"/>
              <a:gd name="connsiteX109" fmla="*/ 1116109 w 5111455"/>
              <a:gd name="connsiteY109" fmla="*/ 424605 h 4563360"/>
              <a:gd name="connsiteX110" fmla="*/ 1138493 w 5111455"/>
              <a:gd name="connsiteY110" fmla="*/ 376684 h 4563360"/>
              <a:gd name="connsiteX111" fmla="*/ 1182782 w 5111455"/>
              <a:gd name="connsiteY111" fmla="*/ 305068 h 4563360"/>
              <a:gd name="connsiteX112" fmla="*/ 1213580 w 5111455"/>
              <a:gd name="connsiteY112" fmla="*/ 263116 h 4563360"/>
              <a:gd name="connsiteX113" fmla="*/ 1268574 w 5111455"/>
              <a:gd name="connsiteY113" fmla="*/ 203485 h 4563360"/>
              <a:gd name="connsiteX114" fmla="*/ 1309954 w 5111455"/>
              <a:gd name="connsiteY114" fmla="*/ 165323 h 4563360"/>
              <a:gd name="connsiteX115" fmla="*/ 1371915 w 5111455"/>
              <a:gd name="connsiteY115" fmla="*/ 119835 h 4563360"/>
              <a:gd name="connsiteX116" fmla="*/ 1423129 w 5111455"/>
              <a:gd name="connsiteY116" fmla="*/ 88163 h 4563360"/>
              <a:gd name="connsiteX117" fmla="*/ 1492659 w 5111455"/>
              <a:gd name="connsiteY117" fmla="*/ 55687 h 4563360"/>
              <a:gd name="connsiteX118" fmla="*/ 1549089 w 5111455"/>
              <a:gd name="connsiteY118" fmla="*/ 34363 h 4563360"/>
              <a:gd name="connsiteX119" fmla="*/ 1627550 w 5111455"/>
              <a:gd name="connsiteY119" fmla="*/ 15457 h 4563360"/>
              <a:gd name="connsiteX120" fmla="*/ 1666039 w 5111455"/>
              <a:gd name="connsiteY120" fmla="*/ 6182 h 4563360"/>
              <a:gd name="connsiteX121" fmla="*/ 1701512 w 5111455"/>
              <a:gd name="connsiteY121" fmla="*/ 3141 h 4563360"/>
              <a:gd name="connsiteX122" fmla="*/ 1727884 w 5111455"/>
              <a:gd name="connsiteY122" fmla="*/ 880 h 4563360"/>
              <a:gd name="connsiteX123" fmla="*/ 1738146 w 5111455"/>
              <a:gd name="connsiteY123" fmla="*/ 0 h 4563360"/>
              <a:gd name="connsiteX0" fmla="*/ 1738146 w 5111455"/>
              <a:gd name="connsiteY0" fmla="*/ 0 h 4563360"/>
              <a:gd name="connsiteX1" fmla="*/ 1747821 w 5111455"/>
              <a:gd name="connsiteY1" fmla="*/ 571 h 4563360"/>
              <a:gd name="connsiteX2" fmla="*/ 1856885 w 5111455"/>
              <a:gd name="connsiteY2" fmla="*/ 6182 h 4563360"/>
              <a:gd name="connsiteX3" fmla="*/ 1861462 w 5111455"/>
              <a:gd name="connsiteY3" fmla="*/ 7285 h 4563360"/>
              <a:gd name="connsiteX4" fmla="*/ 2118128 w 5111455"/>
              <a:gd name="connsiteY4" fmla="*/ 96727 h 4563360"/>
              <a:gd name="connsiteX5" fmla="*/ 2144713 w 5111455"/>
              <a:gd name="connsiteY5" fmla="*/ 115214 h 4563360"/>
              <a:gd name="connsiteX6" fmla="*/ 2226146 w 5111455"/>
              <a:gd name="connsiteY6" fmla="*/ 174997 h 4563360"/>
              <a:gd name="connsiteX7" fmla="*/ 2251844 w 5111455"/>
              <a:gd name="connsiteY7" fmla="*/ 200770 h 4563360"/>
              <a:gd name="connsiteX8" fmla="*/ 2317698 w 5111455"/>
              <a:gd name="connsiteY8" fmla="*/ 272176 h 4563360"/>
              <a:gd name="connsiteX9" fmla="*/ 2338360 w 5111455"/>
              <a:gd name="connsiteY9" fmla="*/ 302189 h 4563360"/>
              <a:gd name="connsiteX10" fmla="*/ 2389021 w 5111455"/>
              <a:gd name="connsiteY10" fmla="*/ 384107 h 4563360"/>
              <a:gd name="connsiteX11" fmla="*/ 2405593 w 5111455"/>
              <a:gd name="connsiteY11" fmla="*/ 421376 h 4563360"/>
              <a:gd name="connsiteX12" fmla="*/ 2437988 w 5111455"/>
              <a:gd name="connsiteY12" fmla="*/ 507103 h 4563360"/>
              <a:gd name="connsiteX13" fmla="*/ 2449056 w 5111455"/>
              <a:gd name="connsiteY13" fmla="*/ 554323 h 4563360"/>
              <a:gd name="connsiteX14" fmla="*/ 2462282 w 5111455"/>
              <a:gd name="connsiteY14" fmla="*/ 610753 h 4563360"/>
              <a:gd name="connsiteX15" fmla="*/ 2465376 w 5111455"/>
              <a:gd name="connsiteY15" fmla="*/ 652332 h 4563360"/>
              <a:gd name="connsiteX16" fmla="*/ 2466709 w 5111455"/>
              <a:gd name="connsiteY16" fmla="*/ 670245 h 4563360"/>
              <a:gd name="connsiteX17" fmla="*/ 2467381 w 5111455"/>
              <a:gd name="connsiteY17" fmla="*/ 713692 h 4563360"/>
              <a:gd name="connsiteX18" fmla="*/ 2461455 w 5111455"/>
              <a:gd name="connsiteY18" fmla="*/ 802426 h 4563360"/>
              <a:gd name="connsiteX19" fmla="*/ 2460165 w 5111455"/>
              <a:gd name="connsiteY19" fmla="*/ 808148 h 4563360"/>
              <a:gd name="connsiteX20" fmla="*/ 3028832 w 5111455"/>
              <a:gd name="connsiteY20" fmla="*/ 1690255 h 4563360"/>
              <a:gd name="connsiteX21" fmla="*/ 3119453 w 5111455"/>
              <a:gd name="connsiteY21" fmla="*/ 1707940 h 4563360"/>
              <a:gd name="connsiteX22" fmla="*/ 3128577 w 5111455"/>
              <a:gd name="connsiteY22" fmla="*/ 1709683 h 4563360"/>
              <a:gd name="connsiteX23" fmla="*/ 3150513 w 5111455"/>
              <a:gd name="connsiteY23" fmla="*/ 1717761 h 4563360"/>
              <a:gd name="connsiteX24" fmla="*/ 3155592 w 5111455"/>
              <a:gd name="connsiteY24" fmla="*/ 1719630 h 4563360"/>
              <a:gd name="connsiteX25" fmla="*/ 3195948 w 5111455"/>
              <a:gd name="connsiteY25" fmla="*/ 1732685 h 4563360"/>
              <a:gd name="connsiteX26" fmla="*/ 3227838 w 5111455"/>
              <a:gd name="connsiteY26" fmla="*/ 1751144 h 4563360"/>
              <a:gd name="connsiteX27" fmla="*/ 3272732 w 5111455"/>
              <a:gd name="connsiteY27" fmla="*/ 1774375 h 4563360"/>
              <a:gd name="connsiteX28" fmla="*/ 3289963 w 5111455"/>
              <a:gd name="connsiteY28" fmla="*/ 1786254 h 4563360"/>
              <a:gd name="connsiteX29" fmla="*/ 3293935 w 5111455"/>
              <a:gd name="connsiteY29" fmla="*/ 1789402 h 4563360"/>
              <a:gd name="connsiteX30" fmla="*/ 3331122 w 5111455"/>
              <a:gd name="connsiteY30" fmla="*/ 1818869 h 4563360"/>
              <a:gd name="connsiteX31" fmla="*/ 3356321 w 5111455"/>
              <a:gd name="connsiteY31" fmla="*/ 1838838 h 4563360"/>
              <a:gd name="connsiteX32" fmla="*/ 3377770 w 5111455"/>
              <a:gd name="connsiteY32" fmla="*/ 1860023 h 4563360"/>
              <a:gd name="connsiteX33" fmla="*/ 3386769 w 5111455"/>
              <a:gd name="connsiteY33" fmla="*/ 1870501 h 4563360"/>
              <a:gd name="connsiteX34" fmla="*/ 3411769 w 5111455"/>
              <a:gd name="connsiteY34" fmla="*/ 1899612 h 4563360"/>
              <a:gd name="connsiteX35" fmla="*/ 3426500 w 5111455"/>
              <a:gd name="connsiteY35" fmla="*/ 1916765 h 4563360"/>
              <a:gd name="connsiteX36" fmla="*/ 3443472 w 5111455"/>
              <a:gd name="connsiteY36" fmla="*/ 1939129 h 4563360"/>
              <a:gd name="connsiteX37" fmla="*/ 3465082 w 5111455"/>
              <a:gd name="connsiteY37" fmla="*/ 1977134 h 4563360"/>
              <a:gd name="connsiteX38" fmla="*/ 3472918 w 5111455"/>
              <a:gd name="connsiteY38" fmla="*/ 1990914 h 4563360"/>
              <a:gd name="connsiteX39" fmla="*/ 3490866 w 5111455"/>
              <a:gd name="connsiteY39" fmla="*/ 2022479 h 4563360"/>
              <a:gd name="connsiteX40" fmla="*/ 3504418 w 5111455"/>
              <a:gd name="connsiteY40" fmla="*/ 2058644 h 4563360"/>
              <a:gd name="connsiteX41" fmla="*/ 3522592 w 5111455"/>
              <a:gd name="connsiteY41" fmla="*/ 2113354 h 4563360"/>
              <a:gd name="connsiteX42" fmla="*/ 3522916 w 5111455"/>
              <a:gd name="connsiteY42" fmla="*/ 2114874 h 4563360"/>
              <a:gd name="connsiteX43" fmla="*/ 4406697 w 5111455"/>
              <a:gd name="connsiteY43" fmla="*/ 2489617 h 4563360"/>
              <a:gd name="connsiteX44" fmla="*/ 4799015 w 5111455"/>
              <a:gd name="connsiteY44" fmla="*/ 2499876 h 4563360"/>
              <a:gd name="connsiteX45" fmla="*/ 5067366 w 5111455"/>
              <a:gd name="connsiteY45" fmla="*/ 3187550 h 4563360"/>
              <a:gd name="connsiteX46" fmla="*/ 4379694 w 5111455"/>
              <a:gd name="connsiteY46" fmla="*/ 3455900 h 4563360"/>
              <a:gd name="connsiteX47" fmla="*/ 4106421 w 5111455"/>
              <a:gd name="connsiteY47" fmla="*/ 3174224 h 4563360"/>
              <a:gd name="connsiteX48" fmla="*/ 3309109 w 5111455"/>
              <a:gd name="connsiteY48" fmla="*/ 2738589 h 4563360"/>
              <a:gd name="connsiteX49" fmla="*/ 3365716 w 5111455"/>
              <a:gd name="connsiteY49" fmla="*/ 3670681 h 4563360"/>
              <a:gd name="connsiteX50" fmla="*/ 3521050 w 5111455"/>
              <a:gd name="connsiteY50" fmla="*/ 4031084 h 4563360"/>
              <a:gd name="connsiteX51" fmla="*/ 3009486 w 5111455"/>
              <a:gd name="connsiteY51" fmla="*/ 4563257 h 4563360"/>
              <a:gd name="connsiteX52" fmla="*/ 2477313 w 5111455"/>
              <a:gd name="connsiteY52" fmla="*/ 4051694 h 4563360"/>
              <a:gd name="connsiteX53" fmla="*/ 2618298 w 5111455"/>
              <a:gd name="connsiteY53" fmla="*/ 3685439 h 4563360"/>
              <a:gd name="connsiteX54" fmla="*/ 2638263 w 5111455"/>
              <a:gd name="connsiteY54" fmla="*/ 2744687 h 4563360"/>
              <a:gd name="connsiteX55" fmla="*/ 2517133 w 5111455"/>
              <a:gd name="connsiteY55" fmla="*/ 2633069 h 4563360"/>
              <a:gd name="connsiteX56" fmla="*/ 2504597 w 5111455"/>
              <a:gd name="connsiteY56" fmla="*/ 2616921 h 4563360"/>
              <a:gd name="connsiteX57" fmla="*/ 2452921 w 5111455"/>
              <a:gd name="connsiteY57" fmla="*/ 2537139 h 4563360"/>
              <a:gd name="connsiteX58" fmla="*/ 2438923 w 5111455"/>
              <a:gd name="connsiteY58" fmla="*/ 2509418 h 4563360"/>
              <a:gd name="connsiteX59" fmla="*/ 2406748 w 5111455"/>
              <a:gd name="connsiteY59" fmla="*/ 2422464 h 4563360"/>
              <a:gd name="connsiteX60" fmla="*/ 2397645 w 5111455"/>
              <a:gd name="connsiteY60" fmla="*/ 2390385 h 4563360"/>
              <a:gd name="connsiteX61" fmla="*/ 2389744 w 5111455"/>
              <a:gd name="connsiteY61" fmla="*/ 2348796 h 4563360"/>
              <a:gd name="connsiteX62" fmla="*/ 2383585 w 5111455"/>
              <a:gd name="connsiteY62" fmla="*/ 2276976 h 4563360"/>
              <a:gd name="connsiteX63" fmla="*/ 2383642 w 5111455"/>
              <a:gd name="connsiteY63" fmla="*/ 2276271 h 4563360"/>
              <a:gd name="connsiteX64" fmla="*/ 2391833 w 5111455"/>
              <a:gd name="connsiteY64" fmla="*/ 2169182 h 4563360"/>
              <a:gd name="connsiteX65" fmla="*/ 1761462 w 5111455"/>
              <a:gd name="connsiteY65" fmla="*/ 1418283 h 4563360"/>
              <a:gd name="connsiteX66" fmla="*/ 1131090 w 5111455"/>
              <a:gd name="connsiteY66" fmla="*/ 2169182 h 4563360"/>
              <a:gd name="connsiteX67" fmla="*/ 1139281 w 5111455"/>
              <a:gd name="connsiteY67" fmla="*/ 2276271 h 4563360"/>
              <a:gd name="connsiteX68" fmla="*/ 1139338 w 5111455"/>
              <a:gd name="connsiteY68" fmla="*/ 2276976 h 4563360"/>
              <a:gd name="connsiteX69" fmla="*/ 1133179 w 5111455"/>
              <a:gd name="connsiteY69" fmla="*/ 2348796 h 4563360"/>
              <a:gd name="connsiteX70" fmla="*/ 1125278 w 5111455"/>
              <a:gd name="connsiteY70" fmla="*/ 2390385 h 4563360"/>
              <a:gd name="connsiteX71" fmla="*/ 1116175 w 5111455"/>
              <a:gd name="connsiteY71" fmla="*/ 2422464 h 4563360"/>
              <a:gd name="connsiteX72" fmla="*/ 1084000 w 5111455"/>
              <a:gd name="connsiteY72" fmla="*/ 2509418 h 4563360"/>
              <a:gd name="connsiteX73" fmla="*/ 1070001 w 5111455"/>
              <a:gd name="connsiteY73" fmla="*/ 2537139 h 4563360"/>
              <a:gd name="connsiteX74" fmla="*/ 1018326 w 5111455"/>
              <a:gd name="connsiteY74" fmla="*/ 2616921 h 4563360"/>
              <a:gd name="connsiteX75" fmla="*/ 1005790 w 5111455"/>
              <a:gd name="connsiteY75" fmla="*/ 2633069 h 4563360"/>
              <a:gd name="connsiteX76" fmla="*/ 884660 w 5111455"/>
              <a:gd name="connsiteY76" fmla="*/ 2744687 h 4563360"/>
              <a:gd name="connsiteX77" fmla="*/ 213814 w 5111455"/>
              <a:gd name="connsiteY77" fmla="*/ 2738589 h 4563360"/>
              <a:gd name="connsiteX78" fmla="*/ 7 w 5111455"/>
              <a:gd name="connsiteY78" fmla="*/ 2114874 h 4563360"/>
              <a:gd name="connsiteX79" fmla="*/ 331 w 5111455"/>
              <a:gd name="connsiteY79" fmla="*/ 2113354 h 4563360"/>
              <a:gd name="connsiteX80" fmla="*/ 18505 w 5111455"/>
              <a:gd name="connsiteY80" fmla="*/ 2058644 h 4563360"/>
              <a:gd name="connsiteX81" fmla="*/ 32057 w 5111455"/>
              <a:gd name="connsiteY81" fmla="*/ 2022479 h 4563360"/>
              <a:gd name="connsiteX82" fmla="*/ 50005 w 5111455"/>
              <a:gd name="connsiteY82" fmla="*/ 1990914 h 4563360"/>
              <a:gd name="connsiteX83" fmla="*/ 57840 w 5111455"/>
              <a:gd name="connsiteY83" fmla="*/ 1977134 h 4563360"/>
              <a:gd name="connsiteX84" fmla="*/ 79451 w 5111455"/>
              <a:gd name="connsiteY84" fmla="*/ 1939129 h 4563360"/>
              <a:gd name="connsiteX85" fmla="*/ 96423 w 5111455"/>
              <a:gd name="connsiteY85" fmla="*/ 1916765 h 4563360"/>
              <a:gd name="connsiteX86" fmla="*/ 111154 w 5111455"/>
              <a:gd name="connsiteY86" fmla="*/ 1899612 h 4563360"/>
              <a:gd name="connsiteX87" fmla="*/ 136154 w 5111455"/>
              <a:gd name="connsiteY87" fmla="*/ 1870501 h 4563360"/>
              <a:gd name="connsiteX88" fmla="*/ 145153 w 5111455"/>
              <a:gd name="connsiteY88" fmla="*/ 1860023 h 4563360"/>
              <a:gd name="connsiteX89" fmla="*/ 166602 w 5111455"/>
              <a:gd name="connsiteY89" fmla="*/ 1838838 h 4563360"/>
              <a:gd name="connsiteX90" fmla="*/ 191800 w 5111455"/>
              <a:gd name="connsiteY90" fmla="*/ 1818869 h 4563360"/>
              <a:gd name="connsiteX91" fmla="*/ 228988 w 5111455"/>
              <a:gd name="connsiteY91" fmla="*/ 1789402 h 4563360"/>
              <a:gd name="connsiteX92" fmla="*/ 232960 w 5111455"/>
              <a:gd name="connsiteY92" fmla="*/ 1786254 h 4563360"/>
              <a:gd name="connsiteX93" fmla="*/ 250191 w 5111455"/>
              <a:gd name="connsiteY93" fmla="*/ 1774375 h 4563360"/>
              <a:gd name="connsiteX94" fmla="*/ 295085 w 5111455"/>
              <a:gd name="connsiteY94" fmla="*/ 1751144 h 4563360"/>
              <a:gd name="connsiteX95" fmla="*/ 326975 w 5111455"/>
              <a:gd name="connsiteY95" fmla="*/ 1732685 h 4563360"/>
              <a:gd name="connsiteX96" fmla="*/ 367331 w 5111455"/>
              <a:gd name="connsiteY96" fmla="*/ 1719630 h 4563360"/>
              <a:gd name="connsiteX97" fmla="*/ 372410 w 5111455"/>
              <a:gd name="connsiteY97" fmla="*/ 1717761 h 4563360"/>
              <a:gd name="connsiteX98" fmla="*/ 394346 w 5111455"/>
              <a:gd name="connsiteY98" fmla="*/ 1709683 h 4563360"/>
              <a:gd name="connsiteX99" fmla="*/ 403470 w 5111455"/>
              <a:gd name="connsiteY99" fmla="*/ 1707940 h 4563360"/>
              <a:gd name="connsiteX100" fmla="*/ 494091 w 5111455"/>
              <a:gd name="connsiteY100" fmla="*/ 1690255 h 4563360"/>
              <a:gd name="connsiteX101" fmla="*/ 1062758 w 5111455"/>
              <a:gd name="connsiteY101" fmla="*/ 808148 h 4563360"/>
              <a:gd name="connsiteX102" fmla="*/ 1061468 w 5111455"/>
              <a:gd name="connsiteY102" fmla="*/ 802426 h 4563360"/>
              <a:gd name="connsiteX103" fmla="*/ 1055542 w 5111455"/>
              <a:gd name="connsiteY103" fmla="*/ 713690 h 4563360"/>
              <a:gd name="connsiteX104" fmla="*/ 1056214 w 5111455"/>
              <a:gd name="connsiteY104" fmla="*/ 670249 h 4563360"/>
              <a:gd name="connsiteX105" fmla="*/ 1057547 w 5111455"/>
              <a:gd name="connsiteY105" fmla="*/ 652330 h 4563360"/>
              <a:gd name="connsiteX106" fmla="*/ 1060641 w 5111455"/>
              <a:gd name="connsiteY106" fmla="*/ 610753 h 4563360"/>
              <a:gd name="connsiteX107" fmla="*/ 1073036 w 5111455"/>
              <a:gd name="connsiteY107" fmla="*/ 559314 h 4563360"/>
              <a:gd name="connsiteX108" fmla="*/ 1086817 w 5111455"/>
              <a:gd name="connsiteY108" fmla="*/ 502121 h 4563360"/>
              <a:gd name="connsiteX109" fmla="*/ 1116109 w 5111455"/>
              <a:gd name="connsiteY109" fmla="*/ 424605 h 4563360"/>
              <a:gd name="connsiteX110" fmla="*/ 1138493 w 5111455"/>
              <a:gd name="connsiteY110" fmla="*/ 376684 h 4563360"/>
              <a:gd name="connsiteX111" fmla="*/ 1182782 w 5111455"/>
              <a:gd name="connsiteY111" fmla="*/ 305068 h 4563360"/>
              <a:gd name="connsiteX112" fmla="*/ 1213580 w 5111455"/>
              <a:gd name="connsiteY112" fmla="*/ 263116 h 4563360"/>
              <a:gd name="connsiteX113" fmla="*/ 1268574 w 5111455"/>
              <a:gd name="connsiteY113" fmla="*/ 203485 h 4563360"/>
              <a:gd name="connsiteX114" fmla="*/ 1309954 w 5111455"/>
              <a:gd name="connsiteY114" fmla="*/ 165323 h 4563360"/>
              <a:gd name="connsiteX115" fmla="*/ 1371915 w 5111455"/>
              <a:gd name="connsiteY115" fmla="*/ 119835 h 4563360"/>
              <a:gd name="connsiteX116" fmla="*/ 1423129 w 5111455"/>
              <a:gd name="connsiteY116" fmla="*/ 88163 h 4563360"/>
              <a:gd name="connsiteX117" fmla="*/ 1492659 w 5111455"/>
              <a:gd name="connsiteY117" fmla="*/ 55687 h 4563360"/>
              <a:gd name="connsiteX118" fmla="*/ 1549089 w 5111455"/>
              <a:gd name="connsiteY118" fmla="*/ 34363 h 4563360"/>
              <a:gd name="connsiteX119" fmla="*/ 1627550 w 5111455"/>
              <a:gd name="connsiteY119" fmla="*/ 15457 h 4563360"/>
              <a:gd name="connsiteX120" fmla="*/ 1666039 w 5111455"/>
              <a:gd name="connsiteY120" fmla="*/ 6182 h 4563360"/>
              <a:gd name="connsiteX121" fmla="*/ 1701512 w 5111455"/>
              <a:gd name="connsiteY121" fmla="*/ 3141 h 4563360"/>
              <a:gd name="connsiteX122" fmla="*/ 1727884 w 5111455"/>
              <a:gd name="connsiteY122" fmla="*/ 880 h 4563360"/>
              <a:gd name="connsiteX123" fmla="*/ 1738146 w 5111455"/>
              <a:gd name="connsiteY123" fmla="*/ 0 h 4563360"/>
              <a:gd name="connsiteX0" fmla="*/ 1738140 w 5111449"/>
              <a:gd name="connsiteY0" fmla="*/ 0 h 4563360"/>
              <a:gd name="connsiteX1" fmla="*/ 1747815 w 5111449"/>
              <a:gd name="connsiteY1" fmla="*/ 571 h 4563360"/>
              <a:gd name="connsiteX2" fmla="*/ 1856879 w 5111449"/>
              <a:gd name="connsiteY2" fmla="*/ 6182 h 4563360"/>
              <a:gd name="connsiteX3" fmla="*/ 1861456 w 5111449"/>
              <a:gd name="connsiteY3" fmla="*/ 7285 h 4563360"/>
              <a:gd name="connsiteX4" fmla="*/ 2118122 w 5111449"/>
              <a:gd name="connsiteY4" fmla="*/ 96727 h 4563360"/>
              <a:gd name="connsiteX5" fmla="*/ 2144707 w 5111449"/>
              <a:gd name="connsiteY5" fmla="*/ 115214 h 4563360"/>
              <a:gd name="connsiteX6" fmla="*/ 2226140 w 5111449"/>
              <a:gd name="connsiteY6" fmla="*/ 174997 h 4563360"/>
              <a:gd name="connsiteX7" fmla="*/ 2251838 w 5111449"/>
              <a:gd name="connsiteY7" fmla="*/ 200770 h 4563360"/>
              <a:gd name="connsiteX8" fmla="*/ 2317692 w 5111449"/>
              <a:gd name="connsiteY8" fmla="*/ 272176 h 4563360"/>
              <a:gd name="connsiteX9" fmla="*/ 2338354 w 5111449"/>
              <a:gd name="connsiteY9" fmla="*/ 302189 h 4563360"/>
              <a:gd name="connsiteX10" fmla="*/ 2389015 w 5111449"/>
              <a:gd name="connsiteY10" fmla="*/ 384107 h 4563360"/>
              <a:gd name="connsiteX11" fmla="*/ 2405587 w 5111449"/>
              <a:gd name="connsiteY11" fmla="*/ 421376 h 4563360"/>
              <a:gd name="connsiteX12" fmla="*/ 2437982 w 5111449"/>
              <a:gd name="connsiteY12" fmla="*/ 507103 h 4563360"/>
              <a:gd name="connsiteX13" fmla="*/ 2449050 w 5111449"/>
              <a:gd name="connsiteY13" fmla="*/ 554323 h 4563360"/>
              <a:gd name="connsiteX14" fmla="*/ 2462276 w 5111449"/>
              <a:gd name="connsiteY14" fmla="*/ 610753 h 4563360"/>
              <a:gd name="connsiteX15" fmla="*/ 2465370 w 5111449"/>
              <a:gd name="connsiteY15" fmla="*/ 652332 h 4563360"/>
              <a:gd name="connsiteX16" fmla="*/ 2466703 w 5111449"/>
              <a:gd name="connsiteY16" fmla="*/ 670245 h 4563360"/>
              <a:gd name="connsiteX17" fmla="*/ 2467375 w 5111449"/>
              <a:gd name="connsiteY17" fmla="*/ 713692 h 4563360"/>
              <a:gd name="connsiteX18" fmla="*/ 2461449 w 5111449"/>
              <a:gd name="connsiteY18" fmla="*/ 802426 h 4563360"/>
              <a:gd name="connsiteX19" fmla="*/ 2460159 w 5111449"/>
              <a:gd name="connsiteY19" fmla="*/ 808148 h 4563360"/>
              <a:gd name="connsiteX20" fmla="*/ 3028826 w 5111449"/>
              <a:gd name="connsiteY20" fmla="*/ 1690255 h 4563360"/>
              <a:gd name="connsiteX21" fmla="*/ 3119447 w 5111449"/>
              <a:gd name="connsiteY21" fmla="*/ 1707940 h 4563360"/>
              <a:gd name="connsiteX22" fmla="*/ 3128571 w 5111449"/>
              <a:gd name="connsiteY22" fmla="*/ 1709683 h 4563360"/>
              <a:gd name="connsiteX23" fmla="*/ 3150507 w 5111449"/>
              <a:gd name="connsiteY23" fmla="*/ 1717761 h 4563360"/>
              <a:gd name="connsiteX24" fmla="*/ 3155586 w 5111449"/>
              <a:gd name="connsiteY24" fmla="*/ 1719630 h 4563360"/>
              <a:gd name="connsiteX25" fmla="*/ 3195942 w 5111449"/>
              <a:gd name="connsiteY25" fmla="*/ 1732685 h 4563360"/>
              <a:gd name="connsiteX26" fmla="*/ 3227832 w 5111449"/>
              <a:gd name="connsiteY26" fmla="*/ 1751144 h 4563360"/>
              <a:gd name="connsiteX27" fmla="*/ 3272726 w 5111449"/>
              <a:gd name="connsiteY27" fmla="*/ 1774375 h 4563360"/>
              <a:gd name="connsiteX28" fmla="*/ 3289957 w 5111449"/>
              <a:gd name="connsiteY28" fmla="*/ 1786254 h 4563360"/>
              <a:gd name="connsiteX29" fmla="*/ 3293929 w 5111449"/>
              <a:gd name="connsiteY29" fmla="*/ 1789402 h 4563360"/>
              <a:gd name="connsiteX30" fmla="*/ 3331116 w 5111449"/>
              <a:gd name="connsiteY30" fmla="*/ 1818869 h 4563360"/>
              <a:gd name="connsiteX31" fmla="*/ 3356315 w 5111449"/>
              <a:gd name="connsiteY31" fmla="*/ 1838838 h 4563360"/>
              <a:gd name="connsiteX32" fmla="*/ 3377764 w 5111449"/>
              <a:gd name="connsiteY32" fmla="*/ 1860023 h 4563360"/>
              <a:gd name="connsiteX33" fmla="*/ 3386763 w 5111449"/>
              <a:gd name="connsiteY33" fmla="*/ 1870501 h 4563360"/>
              <a:gd name="connsiteX34" fmla="*/ 3411763 w 5111449"/>
              <a:gd name="connsiteY34" fmla="*/ 1899612 h 4563360"/>
              <a:gd name="connsiteX35" fmla="*/ 3426494 w 5111449"/>
              <a:gd name="connsiteY35" fmla="*/ 1916765 h 4563360"/>
              <a:gd name="connsiteX36" fmla="*/ 3443466 w 5111449"/>
              <a:gd name="connsiteY36" fmla="*/ 1939129 h 4563360"/>
              <a:gd name="connsiteX37" fmla="*/ 3465076 w 5111449"/>
              <a:gd name="connsiteY37" fmla="*/ 1977134 h 4563360"/>
              <a:gd name="connsiteX38" fmla="*/ 3472912 w 5111449"/>
              <a:gd name="connsiteY38" fmla="*/ 1990914 h 4563360"/>
              <a:gd name="connsiteX39" fmla="*/ 3490860 w 5111449"/>
              <a:gd name="connsiteY39" fmla="*/ 2022479 h 4563360"/>
              <a:gd name="connsiteX40" fmla="*/ 3504412 w 5111449"/>
              <a:gd name="connsiteY40" fmla="*/ 2058644 h 4563360"/>
              <a:gd name="connsiteX41" fmla="*/ 3522586 w 5111449"/>
              <a:gd name="connsiteY41" fmla="*/ 2113354 h 4563360"/>
              <a:gd name="connsiteX42" fmla="*/ 3522910 w 5111449"/>
              <a:gd name="connsiteY42" fmla="*/ 2114874 h 4563360"/>
              <a:gd name="connsiteX43" fmla="*/ 4406691 w 5111449"/>
              <a:gd name="connsiteY43" fmla="*/ 2489617 h 4563360"/>
              <a:gd name="connsiteX44" fmla="*/ 4799009 w 5111449"/>
              <a:gd name="connsiteY44" fmla="*/ 2499876 h 4563360"/>
              <a:gd name="connsiteX45" fmla="*/ 5067360 w 5111449"/>
              <a:gd name="connsiteY45" fmla="*/ 3187550 h 4563360"/>
              <a:gd name="connsiteX46" fmla="*/ 4379688 w 5111449"/>
              <a:gd name="connsiteY46" fmla="*/ 3455900 h 4563360"/>
              <a:gd name="connsiteX47" fmla="*/ 4106415 w 5111449"/>
              <a:gd name="connsiteY47" fmla="*/ 3174224 h 4563360"/>
              <a:gd name="connsiteX48" fmla="*/ 3309103 w 5111449"/>
              <a:gd name="connsiteY48" fmla="*/ 2738589 h 4563360"/>
              <a:gd name="connsiteX49" fmla="*/ 3365710 w 5111449"/>
              <a:gd name="connsiteY49" fmla="*/ 3670681 h 4563360"/>
              <a:gd name="connsiteX50" fmla="*/ 3521044 w 5111449"/>
              <a:gd name="connsiteY50" fmla="*/ 4031084 h 4563360"/>
              <a:gd name="connsiteX51" fmla="*/ 3009480 w 5111449"/>
              <a:gd name="connsiteY51" fmla="*/ 4563257 h 4563360"/>
              <a:gd name="connsiteX52" fmla="*/ 2477307 w 5111449"/>
              <a:gd name="connsiteY52" fmla="*/ 4051694 h 4563360"/>
              <a:gd name="connsiteX53" fmla="*/ 2618292 w 5111449"/>
              <a:gd name="connsiteY53" fmla="*/ 3685439 h 4563360"/>
              <a:gd name="connsiteX54" fmla="*/ 2638257 w 5111449"/>
              <a:gd name="connsiteY54" fmla="*/ 2744687 h 4563360"/>
              <a:gd name="connsiteX55" fmla="*/ 2517127 w 5111449"/>
              <a:gd name="connsiteY55" fmla="*/ 2633069 h 4563360"/>
              <a:gd name="connsiteX56" fmla="*/ 2504591 w 5111449"/>
              <a:gd name="connsiteY56" fmla="*/ 2616921 h 4563360"/>
              <a:gd name="connsiteX57" fmla="*/ 2452915 w 5111449"/>
              <a:gd name="connsiteY57" fmla="*/ 2537139 h 4563360"/>
              <a:gd name="connsiteX58" fmla="*/ 2438917 w 5111449"/>
              <a:gd name="connsiteY58" fmla="*/ 2509418 h 4563360"/>
              <a:gd name="connsiteX59" fmla="*/ 2406742 w 5111449"/>
              <a:gd name="connsiteY59" fmla="*/ 2422464 h 4563360"/>
              <a:gd name="connsiteX60" fmla="*/ 2397639 w 5111449"/>
              <a:gd name="connsiteY60" fmla="*/ 2390385 h 4563360"/>
              <a:gd name="connsiteX61" fmla="*/ 2389738 w 5111449"/>
              <a:gd name="connsiteY61" fmla="*/ 2348796 h 4563360"/>
              <a:gd name="connsiteX62" fmla="*/ 2383579 w 5111449"/>
              <a:gd name="connsiteY62" fmla="*/ 2276976 h 4563360"/>
              <a:gd name="connsiteX63" fmla="*/ 2383636 w 5111449"/>
              <a:gd name="connsiteY63" fmla="*/ 2276271 h 4563360"/>
              <a:gd name="connsiteX64" fmla="*/ 2391827 w 5111449"/>
              <a:gd name="connsiteY64" fmla="*/ 2169182 h 4563360"/>
              <a:gd name="connsiteX65" fmla="*/ 1761456 w 5111449"/>
              <a:gd name="connsiteY65" fmla="*/ 1418283 h 4563360"/>
              <a:gd name="connsiteX66" fmla="*/ 1131084 w 5111449"/>
              <a:gd name="connsiteY66" fmla="*/ 2169182 h 4563360"/>
              <a:gd name="connsiteX67" fmla="*/ 1139275 w 5111449"/>
              <a:gd name="connsiteY67" fmla="*/ 2276271 h 4563360"/>
              <a:gd name="connsiteX68" fmla="*/ 1139332 w 5111449"/>
              <a:gd name="connsiteY68" fmla="*/ 2276976 h 4563360"/>
              <a:gd name="connsiteX69" fmla="*/ 1133173 w 5111449"/>
              <a:gd name="connsiteY69" fmla="*/ 2348796 h 4563360"/>
              <a:gd name="connsiteX70" fmla="*/ 1125272 w 5111449"/>
              <a:gd name="connsiteY70" fmla="*/ 2390385 h 4563360"/>
              <a:gd name="connsiteX71" fmla="*/ 1116169 w 5111449"/>
              <a:gd name="connsiteY71" fmla="*/ 2422464 h 4563360"/>
              <a:gd name="connsiteX72" fmla="*/ 1083994 w 5111449"/>
              <a:gd name="connsiteY72" fmla="*/ 2509418 h 4563360"/>
              <a:gd name="connsiteX73" fmla="*/ 1069995 w 5111449"/>
              <a:gd name="connsiteY73" fmla="*/ 2537139 h 4563360"/>
              <a:gd name="connsiteX74" fmla="*/ 1018320 w 5111449"/>
              <a:gd name="connsiteY74" fmla="*/ 2616921 h 4563360"/>
              <a:gd name="connsiteX75" fmla="*/ 1005784 w 5111449"/>
              <a:gd name="connsiteY75" fmla="*/ 2633069 h 4563360"/>
              <a:gd name="connsiteX76" fmla="*/ 884654 w 5111449"/>
              <a:gd name="connsiteY76" fmla="*/ 2744687 h 4563360"/>
              <a:gd name="connsiteX77" fmla="*/ 213808 w 5111449"/>
              <a:gd name="connsiteY77" fmla="*/ 2738589 h 4563360"/>
              <a:gd name="connsiteX78" fmla="*/ 1 w 5111449"/>
              <a:gd name="connsiteY78" fmla="*/ 2114874 h 4563360"/>
              <a:gd name="connsiteX79" fmla="*/ 2865 w 5111449"/>
              <a:gd name="connsiteY79" fmla="*/ 2098114 h 4563360"/>
              <a:gd name="connsiteX80" fmla="*/ 18499 w 5111449"/>
              <a:gd name="connsiteY80" fmla="*/ 2058644 h 4563360"/>
              <a:gd name="connsiteX81" fmla="*/ 32051 w 5111449"/>
              <a:gd name="connsiteY81" fmla="*/ 2022479 h 4563360"/>
              <a:gd name="connsiteX82" fmla="*/ 49999 w 5111449"/>
              <a:gd name="connsiteY82" fmla="*/ 1990914 h 4563360"/>
              <a:gd name="connsiteX83" fmla="*/ 57834 w 5111449"/>
              <a:gd name="connsiteY83" fmla="*/ 1977134 h 4563360"/>
              <a:gd name="connsiteX84" fmla="*/ 79445 w 5111449"/>
              <a:gd name="connsiteY84" fmla="*/ 1939129 h 4563360"/>
              <a:gd name="connsiteX85" fmla="*/ 96417 w 5111449"/>
              <a:gd name="connsiteY85" fmla="*/ 1916765 h 4563360"/>
              <a:gd name="connsiteX86" fmla="*/ 111148 w 5111449"/>
              <a:gd name="connsiteY86" fmla="*/ 1899612 h 4563360"/>
              <a:gd name="connsiteX87" fmla="*/ 136148 w 5111449"/>
              <a:gd name="connsiteY87" fmla="*/ 1870501 h 4563360"/>
              <a:gd name="connsiteX88" fmla="*/ 145147 w 5111449"/>
              <a:gd name="connsiteY88" fmla="*/ 1860023 h 4563360"/>
              <a:gd name="connsiteX89" fmla="*/ 166596 w 5111449"/>
              <a:gd name="connsiteY89" fmla="*/ 1838838 h 4563360"/>
              <a:gd name="connsiteX90" fmla="*/ 191794 w 5111449"/>
              <a:gd name="connsiteY90" fmla="*/ 1818869 h 4563360"/>
              <a:gd name="connsiteX91" fmla="*/ 228982 w 5111449"/>
              <a:gd name="connsiteY91" fmla="*/ 1789402 h 4563360"/>
              <a:gd name="connsiteX92" fmla="*/ 232954 w 5111449"/>
              <a:gd name="connsiteY92" fmla="*/ 1786254 h 4563360"/>
              <a:gd name="connsiteX93" fmla="*/ 250185 w 5111449"/>
              <a:gd name="connsiteY93" fmla="*/ 1774375 h 4563360"/>
              <a:gd name="connsiteX94" fmla="*/ 295079 w 5111449"/>
              <a:gd name="connsiteY94" fmla="*/ 1751144 h 4563360"/>
              <a:gd name="connsiteX95" fmla="*/ 326969 w 5111449"/>
              <a:gd name="connsiteY95" fmla="*/ 1732685 h 4563360"/>
              <a:gd name="connsiteX96" fmla="*/ 367325 w 5111449"/>
              <a:gd name="connsiteY96" fmla="*/ 1719630 h 4563360"/>
              <a:gd name="connsiteX97" fmla="*/ 372404 w 5111449"/>
              <a:gd name="connsiteY97" fmla="*/ 1717761 h 4563360"/>
              <a:gd name="connsiteX98" fmla="*/ 394340 w 5111449"/>
              <a:gd name="connsiteY98" fmla="*/ 1709683 h 4563360"/>
              <a:gd name="connsiteX99" fmla="*/ 403464 w 5111449"/>
              <a:gd name="connsiteY99" fmla="*/ 1707940 h 4563360"/>
              <a:gd name="connsiteX100" fmla="*/ 494085 w 5111449"/>
              <a:gd name="connsiteY100" fmla="*/ 1690255 h 4563360"/>
              <a:gd name="connsiteX101" fmla="*/ 1062752 w 5111449"/>
              <a:gd name="connsiteY101" fmla="*/ 808148 h 4563360"/>
              <a:gd name="connsiteX102" fmla="*/ 1061462 w 5111449"/>
              <a:gd name="connsiteY102" fmla="*/ 802426 h 4563360"/>
              <a:gd name="connsiteX103" fmla="*/ 1055536 w 5111449"/>
              <a:gd name="connsiteY103" fmla="*/ 713690 h 4563360"/>
              <a:gd name="connsiteX104" fmla="*/ 1056208 w 5111449"/>
              <a:gd name="connsiteY104" fmla="*/ 670249 h 4563360"/>
              <a:gd name="connsiteX105" fmla="*/ 1057541 w 5111449"/>
              <a:gd name="connsiteY105" fmla="*/ 652330 h 4563360"/>
              <a:gd name="connsiteX106" fmla="*/ 1060635 w 5111449"/>
              <a:gd name="connsiteY106" fmla="*/ 610753 h 4563360"/>
              <a:gd name="connsiteX107" fmla="*/ 1073030 w 5111449"/>
              <a:gd name="connsiteY107" fmla="*/ 559314 h 4563360"/>
              <a:gd name="connsiteX108" fmla="*/ 1086811 w 5111449"/>
              <a:gd name="connsiteY108" fmla="*/ 502121 h 4563360"/>
              <a:gd name="connsiteX109" fmla="*/ 1116103 w 5111449"/>
              <a:gd name="connsiteY109" fmla="*/ 424605 h 4563360"/>
              <a:gd name="connsiteX110" fmla="*/ 1138487 w 5111449"/>
              <a:gd name="connsiteY110" fmla="*/ 376684 h 4563360"/>
              <a:gd name="connsiteX111" fmla="*/ 1182776 w 5111449"/>
              <a:gd name="connsiteY111" fmla="*/ 305068 h 4563360"/>
              <a:gd name="connsiteX112" fmla="*/ 1213574 w 5111449"/>
              <a:gd name="connsiteY112" fmla="*/ 263116 h 4563360"/>
              <a:gd name="connsiteX113" fmla="*/ 1268568 w 5111449"/>
              <a:gd name="connsiteY113" fmla="*/ 203485 h 4563360"/>
              <a:gd name="connsiteX114" fmla="*/ 1309948 w 5111449"/>
              <a:gd name="connsiteY114" fmla="*/ 165323 h 4563360"/>
              <a:gd name="connsiteX115" fmla="*/ 1371909 w 5111449"/>
              <a:gd name="connsiteY115" fmla="*/ 119835 h 4563360"/>
              <a:gd name="connsiteX116" fmla="*/ 1423123 w 5111449"/>
              <a:gd name="connsiteY116" fmla="*/ 88163 h 4563360"/>
              <a:gd name="connsiteX117" fmla="*/ 1492653 w 5111449"/>
              <a:gd name="connsiteY117" fmla="*/ 55687 h 4563360"/>
              <a:gd name="connsiteX118" fmla="*/ 1549083 w 5111449"/>
              <a:gd name="connsiteY118" fmla="*/ 34363 h 4563360"/>
              <a:gd name="connsiteX119" fmla="*/ 1627544 w 5111449"/>
              <a:gd name="connsiteY119" fmla="*/ 15457 h 4563360"/>
              <a:gd name="connsiteX120" fmla="*/ 1666033 w 5111449"/>
              <a:gd name="connsiteY120" fmla="*/ 6182 h 4563360"/>
              <a:gd name="connsiteX121" fmla="*/ 1701506 w 5111449"/>
              <a:gd name="connsiteY121" fmla="*/ 3141 h 4563360"/>
              <a:gd name="connsiteX122" fmla="*/ 1727878 w 5111449"/>
              <a:gd name="connsiteY122" fmla="*/ 880 h 4563360"/>
              <a:gd name="connsiteX123" fmla="*/ 1738140 w 5111449"/>
              <a:gd name="connsiteY123" fmla="*/ 0 h 4563360"/>
              <a:gd name="connsiteX0" fmla="*/ 1749743 w 5123052"/>
              <a:gd name="connsiteY0" fmla="*/ 0 h 4563360"/>
              <a:gd name="connsiteX1" fmla="*/ 1759418 w 5123052"/>
              <a:gd name="connsiteY1" fmla="*/ 571 h 4563360"/>
              <a:gd name="connsiteX2" fmla="*/ 1868482 w 5123052"/>
              <a:gd name="connsiteY2" fmla="*/ 6182 h 4563360"/>
              <a:gd name="connsiteX3" fmla="*/ 1873059 w 5123052"/>
              <a:gd name="connsiteY3" fmla="*/ 7285 h 4563360"/>
              <a:gd name="connsiteX4" fmla="*/ 2129725 w 5123052"/>
              <a:gd name="connsiteY4" fmla="*/ 96727 h 4563360"/>
              <a:gd name="connsiteX5" fmla="*/ 2156310 w 5123052"/>
              <a:gd name="connsiteY5" fmla="*/ 115214 h 4563360"/>
              <a:gd name="connsiteX6" fmla="*/ 2237743 w 5123052"/>
              <a:gd name="connsiteY6" fmla="*/ 174997 h 4563360"/>
              <a:gd name="connsiteX7" fmla="*/ 2263441 w 5123052"/>
              <a:gd name="connsiteY7" fmla="*/ 200770 h 4563360"/>
              <a:gd name="connsiteX8" fmla="*/ 2329295 w 5123052"/>
              <a:gd name="connsiteY8" fmla="*/ 272176 h 4563360"/>
              <a:gd name="connsiteX9" fmla="*/ 2349957 w 5123052"/>
              <a:gd name="connsiteY9" fmla="*/ 302189 h 4563360"/>
              <a:gd name="connsiteX10" fmla="*/ 2400618 w 5123052"/>
              <a:gd name="connsiteY10" fmla="*/ 384107 h 4563360"/>
              <a:gd name="connsiteX11" fmla="*/ 2417190 w 5123052"/>
              <a:gd name="connsiteY11" fmla="*/ 421376 h 4563360"/>
              <a:gd name="connsiteX12" fmla="*/ 2449585 w 5123052"/>
              <a:gd name="connsiteY12" fmla="*/ 507103 h 4563360"/>
              <a:gd name="connsiteX13" fmla="*/ 2460653 w 5123052"/>
              <a:gd name="connsiteY13" fmla="*/ 554323 h 4563360"/>
              <a:gd name="connsiteX14" fmla="*/ 2473879 w 5123052"/>
              <a:gd name="connsiteY14" fmla="*/ 610753 h 4563360"/>
              <a:gd name="connsiteX15" fmla="*/ 2476973 w 5123052"/>
              <a:gd name="connsiteY15" fmla="*/ 652332 h 4563360"/>
              <a:gd name="connsiteX16" fmla="*/ 2478306 w 5123052"/>
              <a:gd name="connsiteY16" fmla="*/ 670245 h 4563360"/>
              <a:gd name="connsiteX17" fmla="*/ 2478978 w 5123052"/>
              <a:gd name="connsiteY17" fmla="*/ 713692 h 4563360"/>
              <a:gd name="connsiteX18" fmla="*/ 2473052 w 5123052"/>
              <a:gd name="connsiteY18" fmla="*/ 802426 h 4563360"/>
              <a:gd name="connsiteX19" fmla="*/ 2471762 w 5123052"/>
              <a:gd name="connsiteY19" fmla="*/ 808148 h 4563360"/>
              <a:gd name="connsiteX20" fmla="*/ 3040429 w 5123052"/>
              <a:gd name="connsiteY20" fmla="*/ 1690255 h 4563360"/>
              <a:gd name="connsiteX21" fmla="*/ 3131050 w 5123052"/>
              <a:gd name="connsiteY21" fmla="*/ 1707940 h 4563360"/>
              <a:gd name="connsiteX22" fmla="*/ 3140174 w 5123052"/>
              <a:gd name="connsiteY22" fmla="*/ 1709683 h 4563360"/>
              <a:gd name="connsiteX23" fmla="*/ 3162110 w 5123052"/>
              <a:gd name="connsiteY23" fmla="*/ 1717761 h 4563360"/>
              <a:gd name="connsiteX24" fmla="*/ 3167189 w 5123052"/>
              <a:gd name="connsiteY24" fmla="*/ 1719630 h 4563360"/>
              <a:gd name="connsiteX25" fmla="*/ 3207545 w 5123052"/>
              <a:gd name="connsiteY25" fmla="*/ 1732685 h 4563360"/>
              <a:gd name="connsiteX26" fmla="*/ 3239435 w 5123052"/>
              <a:gd name="connsiteY26" fmla="*/ 1751144 h 4563360"/>
              <a:gd name="connsiteX27" fmla="*/ 3284329 w 5123052"/>
              <a:gd name="connsiteY27" fmla="*/ 1774375 h 4563360"/>
              <a:gd name="connsiteX28" fmla="*/ 3301560 w 5123052"/>
              <a:gd name="connsiteY28" fmla="*/ 1786254 h 4563360"/>
              <a:gd name="connsiteX29" fmla="*/ 3305532 w 5123052"/>
              <a:gd name="connsiteY29" fmla="*/ 1789402 h 4563360"/>
              <a:gd name="connsiteX30" fmla="*/ 3342719 w 5123052"/>
              <a:gd name="connsiteY30" fmla="*/ 1818869 h 4563360"/>
              <a:gd name="connsiteX31" fmla="*/ 3367918 w 5123052"/>
              <a:gd name="connsiteY31" fmla="*/ 1838838 h 4563360"/>
              <a:gd name="connsiteX32" fmla="*/ 3389367 w 5123052"/>
              <a:gd name="connsiteY32" fmla="*/ 1860023 h 4563360"/>
              <a:gd name="connsiteX33" fmla="*/ 3398366 w 5123052"/>
              <a:gd name="connsiteY33" fmla="*/ 1870501 h 4563360"/>
              <a:gd name="connsiteX34" fmla="*/ 3423366 w 5123052"/>
              <a:gd name="connsiteY34" fmla="*/ 1899612 h 4563360"/>
              <a:gd name="connsiteX35" fmla="*/ 3438097 w 5123052"/>
              <a:gd name="connsiteY35" fmla="*/ 1916765 h 4563360"/>
              <a:gd name="connsiteX36" fmla="*/ 3455069 w 5123052"/>
              <a:gd name="connsiteY36" fmla="*/ 1939129 h 4563360"/>
              <a:gd name="connsiteX37" fmla="*/ 3476679 w 5123052"/>
              <a:gd name="connsiteY37" fmla="*/ 1977134 h 4563360"/>
              <a:gd name="connsiteX38" fmla="*/ 3484515 w 5123052"/>
              <a:gd name="connsiteY38" fmla="*/ 1990914 h 4563360"/>
              <a:gd name="connsiteX39" fmla="*/ 3502463 w 5123052"/>
              <a:gd name="connsiteY39" fmla="*/ 2022479 h 4563360"/>
              <a:gd name="connsiteX40" fmla="*/ 3516015 w 5123052"/>
              <a:gd name="connsiteY40" fmla="*/ 2058644 h 4563360"/>
              <a:gd name="connsiteX41" fmla="*/ 3534189 w 5123052"/>
              <a:gd name="connsiteY41" fmla="*/ 2113354 h 4563360"/>
              <a:gd name="connsiteX42" fmla="*/ 3534513 w 5123052"/>
              <a:gd name="connsiteY42" fmla="*/ 2114874 h 4563360"/>
              <a:gd name="connsiteX43" fmla="*/ 4418294 w 5123052"/>
              <a:gd name="connsiteY43" fmla="*/ 2489617 h 4563360"/>
              <a:gd name="connsiteX44" fmla="*/ 4810612 w 5123052"/>
              <a:gd name="connsiteY44" fmla="*/ 2499876 h 4563360"/>
              <a:gd name="connsiteX45" fmla="*/ 5078963 w 5123052"/>
              <a:gd name="connsiteY45" fmla="*/ 3187550 h 4563360"/>
              <a:gd name="connsiteX46" fmla="*/ 4391291 w 5123052"/>
              <a:gd name="connsiteY46" fmla="*/ 3455900 h 4563360"/>
              <a:gd name="connsiteX47" fmla="*/ 4118018 w 5123052"/>
              <a:gd name="connsiteY47" fmla="*/ 3174224 h 4563360"/>
              <a:gd name="connsiteX48" fmla="*/ 3320706 w 5123052"/>
              <a:gd name="connsiteY48" fmla="*/ 2738589 h 4563360"/>
              <a:gd name="connsiteX49" fmla="*/ 3377313 w 5123052"/>
              <a:gd name="connsiteY49" fmla="*/ 3670681 h 4563360"/>
              <a:gd name="connsiteX50" fmla="*/ 3532647 w 5123052"/>
              <a:gd name="connsiteY50" fmla="*/ 4031084 h 4563360"/>
              <a:gd name="connsiteX51" fmla="*/ 3021083 w 5123052"/>
              <a:gd name="connsiteY51" fmla="*/ 4563257 h 4563360"/>
              <a:gd name="connsiteX52" fmla="*/ 2488910 w 5123052"/>
              <a:gd name="connsiteY52" fmla="*/ 4051694 h 4563360"/>
              <a:gd name="connsiteX53" fmla="*/ 2629895 w 5123052"/>
              <a:gd name="connsiteY53" fmla="*/ 3685439 h 4563360"/>
              <a:gd name="connsiteX54" fmla="*/ 2649860 w 5123052"/>
              <a:gd name="connsiteY54" fmla="*/ 2744687 h 4563360"/>
              <a:gd name="connsiteX55" fmla="*/ 2528730 w 5123052"/>
              <a:gd name="connsiteY55" fmla="*/ 2633069 h 4563360"/>
              <a:gd name="connsiteX56" fmla="*/ 2516194 w 5123052"/>
              <a:gd name="connsiteY56" fmla="*/ 2616921 h 4563360"/>
              <a:gd name="connsiteX57" fmla="*/ 2464518 w 5123052"/>
              <a:gd name="connsiteY57" fmla="*/ 2537139 h 4563360"/>
              <a:gd name="connsiteX58" fmla="*/ 2450520 w 5123052"/>
              <a:gd name="connsiteY58" fmla="*/ 2509418 h 4563360"/>
              <a:gd name="connsiteX59" fmla="*/ 2418345 w 5123052"/>
              <a:gd name="connsiteY59" fmla="*/ 2422464 h 4563360"/>
              <a:gd name="connsiteX60" fmla="*/ 2409242 w 5123052"/>
              <a:gd name="connsiteY60" fmla="*/ 2390385 h 4563360"/>
              <a:gd name="connsiteX61" fmla="*/ 2401341 w 5123052"/>
              <a:gd name="connsiteY61" fmla="*/ 2348796 h 4563360"/>
              <a:gd name="connsiteX62" fmla="*/ 2395182 w 5123052"/>
              <a:gd name="connsiteY62" fmla="*/ 2276976 h 4563360"/>
              <a:gd name="connsiteX63" fmla="*/ 2395239 w 5123052"/>
              <a:gd name="connsiteY63" fmla="*/ 2276271 h 4563360"/>
              <a:gd name="connsiteX64" fmla="*/ 2403430 w 5123052"/>
              <a:gd name="connsiteY64" fmla="*/ 2169182 h 4563360"/>
              <a:gd name="connsiteX65" fmla="*/ 1773059 w 5123052"/>
              <a:gd name="connsiteY65" fmla="*/ 1418283 h 4563360"/>
              <a:gd name="connsiteX66" fmla="*/ 1142687 w 5123052"/>
              <a:gd name="connsiteY66" fmla="*/ 2169182 h 4563360"/>
              <a:gd name="connsiteX67" fmla="*/ 1150878 w 5123052"/>
              <a:gd name="connsiteY67" fmla="*/ 2276271 h 4563360"/>
              <a:gd name="connsiteX68" fmla="*/ 1150935 w 5123052"/>
              <a:gd name="connsiteY68" fmla="*/ 2276976 h 4563360"/>
              <a:gd name="connsiteX69" fmla="*/ 1144776 w 5123052"/>
              <a:gd name="connsiteY69" fmla="*/ 2348796 h 4563360"/>
              <a:gd name="connsiteX70" fmla="*/ 1136875 w 5123052"/>
              <a:gd name="connsiteY70" fmla="*/ 2390385 h 4563360"/>
              <a:gd name="connsiteX71" fmla="*/ 1127772 w 5123052"/>
              <a:gd name="connsiteY71" fmla="*/ 2422464 h 4563360"/>
              <a:gd name="connsiteX72" fmla="*/ 1095597 w 5123052"/>
              <a:gd name="connsiteY72" fmla="*/ 2509418 h 4563360"/>
              <a:gd name="connsiteX73" fmla="*/ 1081598 w 5123052"/>
              <a:gd name="connsiteY73" fmla="*/ 2537139 h 4563360"/>
              <a:gd name="connsiteX74" fmla="*/ 1029923 w 5123052"/>
              <a:gd name="connsiteY74" fmla="*/ 2616921 h 4563360"/>
              <a:gd name="connsiteX75" fmla="*/ 1017387 w 5123052"/>
              <a:gd name="connsiteY75" fmla="*/ 2633069 h 4563360"/>
              <a:gd name="connsiteX76" fmla="*/ 896257 w 5123052"/>
              <a:gd name="connsiteY76" fmla="*/ 2744687 h 4563360"/>
              <a:gd name="connsiteX77" fmla="*/ 225411 w 5123052"/>
              <a:gd name="connsiteY77" fmla="*/ 2738589 h 4563360"/>
              <a:gd name="connsiteX78" fmla="*/ 11604 w 5123052"/>
              <a:gd name="connsiteY78" fmla="*/ 2114874 h 4563360"/>
              <a:gd name="connsiteX79" fmla="*/ 30102 w 5123052"/>
              <a:gd name="connsiteY79" fmla="*/ 2058644 h 4563360"/>
              <a:gd name="connsiteX80" fmla="*/ 43654 w 5123052"/>
              <a:gd name="connsiteY80" fmla="*/ 2022479 h 4563360"/>
              <a:gd name="connsiteX81" fmla="*/ 61602 w 5123052"/>
              <a:gd name="connsiteY81" fmla="*/ 1990914 h 4563360"/>
              <a:gd name="connsiteX82" fmla="*/ 69437 w 5123052"/>
              <a:gd name="connsiteY82" fmla="*/ 1977134 h 4563360"/>
              <a:gd name="connsiteX83" fmla="*/ 91048 w 5123052"/>
              <a:gd name="connsiteY83" fmla="*/ 1939129 h 4563360"/>
              <a:gd name="connsiteX84" fmla="*/ 108020 w 5123052"/>
              <a:gd name="connsiteY84" fmla="*/ 1916765 h 4563360"/>
              <a:gd name="connsiteX85" fmla="*/ 122751 w 5123052"/>
              <a:gd name="connsiteY85" fmla="*/ 1899612 h 4563360"/>
              <a:gd name="connsiteX86" fmla="*/ 147751 w 5123052"/>
              <a:gd name="connsiteY86" fmla="*/ 1870501 h 4563360"/>
              <a:gd name="connsiteX87" fmla="*/ 156750 w 5123052"/>
              <a:gd name="connsiteY87" fmla="*/ 1860023 h 4563360"/>
              <a:gd name="connsiteX88" fmla="*/ 178199 w 5123052"/>
              <a:gd name="connsiteY88" fmla="*/ 1838838 h 4563360"/>
              <a:gd name="connsiteX89" fmla="*/ 203397 w 5123052"/>
              <a:gd name="connsiteY89" fmla="*/ 1818869 h 4563360"/>
              <a:gd name="connsiteX90" fmla="*/ 240585 w 5123052"/>
              <a:gd name="connsiteY90" fmla="*/ 1789402 h 4563360"/>
              <a:gd name="connsiteX91" fmla="*/ 244557 w 5123052"/>
              <a:gd name="connsiteY91" fmla="*/ 1786254 h 4563360"/>
              <a:gd name="connsiteX92" fmla="*/ 261788 w 5123052"/>
              <a:gd name="connsiteY92" fmla="*/ 1774375 h 4563360"/>
              <a:gd name="connsiteX93" fmla="*/ 306682 w 5123052"/>
              <a:gd name="connsiteY93" fmla="*/ 1751144 h 4563360"/>
              <a:gd name="connsiteX94" fmla="*/ 338572 w 5123052"/>
              <a:gd name="connsiteY94" fmla="*/ 1732685 h 4563360"/>
              <a:gd name="connsiteX95" fmla="*/ 378928 w 5123052"/>
              <a:gd name="connsiteY95" fmla="*/ 1719630 h 4563360"/>
              <a:gd name="connsiteX96" fmla="*/ 384007 w 5123052"/>
              <a:gd name="connsiteY96" fmla="*/ 1717761 h 4563360"/>
              <a:gd name="connsiteX97" fmla="*/ 405943 w 5123052"/>
              <a:gd name="connsiteY97" fmla="*/ 1709683 h 4563360"/>
              <a:gd name="connsiteX98" fmla="*/ 415067 w 5123052"/>
              <a:gd name="connsiteY98" fmla="*/ 1707940 h 4563360"/>
              <a:gd name="connsiteX99" fmla="*/ 505688 w 5123052"/>
              <a:gd name="connsiteY99" fmla="*/ 1690255 h 4563360"/>
              <a:gd name="connsiteX100" fmla="*/ 1074355 w 5123052"/>
              <a:gd name="connsiteY100" fmla="*/ 808148 h 4563360"/>
              <a:gd name="connsiteX101" fmla="*/ 1073065 w 5123052"/>
              <a:gd name="connsiteY101" fmla="*/ 802426 h 4563360"/>
              <a:gd name="connsiteX102" fmla="*/ 1067139 w 5123052"/>
              <a:gd name="connsiteY102" fmla="*/ 713690 h 4563360"/>
              <a:gd name="connsiteX103" fmla="*/ 1067811 w 5123052"/>
              <a:gd name="connsiteY103" fmla="*/ 670249 h 4563360"/>
              <a:gd name="connsiteX104" fmla="*/ 1069144 w 5123052"/>
              <a:gd name="connsiteY104" fmla="*/ 652330 h 4563360"/>
              <a:gd name="connsiteX105" fmla="*/ 1072238 w 5123052"/>
              <a:gd name="connsiteY105" fmla="*/ 610753 h 4563360"/>
              <a:gd name="connsiteX106" fmla="*/ 1084633 w 5123052"/>
              <a:gd name="connsiteY106" fmla="*/ 559314 h 4563360"/>
              <a:gd name="connsiteX107" fmla="*/ 1098414 w 5123052"/>
              <a:gd name="connsiteY107" fmla="*/ 502121 h 4563360"/>
              <a:gd name="connsiteX108" fmla="*/ 1127706 w 5123052"/>
              <a:gd name="connsiteY108" fmla="*/ 424605 h 4563360"/>
              <a:gd name="connsiteX109" fmla="*/ 1150090 w 5123052"/>
              <a:gd name="connsiteY109" fmla="*/ 376684 h 4563360"/>
              <a:gd name="connsiteX110" fmla="*/ 1194379 w 5123052"/>
              <a:gd name="connsiteY110" fmla="*/ 305068 h 4563360"/>
              <a:gd name="connsiteX111" fmla="*/ 1225177 w 5123052"/>
              <a:gd name="connsiteY111" fmla="*/ 263116 h 4563360"/>
              <a:gd name="connsiteX112" fmla="*/ 1280171 w 5123052"/>
              <a:gd name="connsiteY112" fmla="*/ 203485 h 4563360"/>
              <a:gd name="connsiteX113" fmla="*/ 1321551 w 5123052"/>
              <a:gd name="connsiteY113" fmla="*/ 165323 h 4563360"/>
              <a:gd name="connsiteX114" fmla="*/ 1383512 w 5123052"/>
              <a:gd name="connsiteY114" fmla="*/ 119835 h 4563360"/>
              <a:gd name="connsiteX115" fmla="*/ 1434726 w 5123052"/>
              <a:gd name="connsiteY115" fmla="*/ 88163 h 4563360"/>
              <a:gd name="connsiteX116" fmla="*/ 1504256 w 5123052"/>
              <a:gd name="connsiteY116" fmla="*/ 55687 h 4563360"/>
              <a:gd name="connsiteX117" fmla="*/ 1560686 w 5123052"/>
              <a:gd name="connsiteY117" fmla="*/ 34363 h 4563360"/>
              <a:gd name="connsiteX118" fmla="*/ 1639147 w 5123052"/>
              <a:gd name="connsiteY118" fmla="*/ 15457 h 4563360"/>
              <a:gd name="connsiteX119" fmla="*/ 1677636 w 5123052"/>
              <a:gd name="connsiteY119" fmla="*/ 6182 h 4563360"/>
              <a:gd name="connsiteX120" fmla="*/ 1713109 w 5123052"/>
              <a:gd name="connsiteY120" fmla="*/ 3141 h 4563360"/>
              <a:gd name="connsiteX121" fmla="*/ 1739481 w 5123052"/>
              <a:gd name="connsiteY121" fmla="*/ 880 h 4563360"/>
              <a:gd name="connsiteX122" fmla="*/ 1749743 w 5123052"/>
              <a:gd name="connsiteY122" fmla="*/ 0 h 4563360"/>
              <a:gd name="connsiteX0" fmla="*/ 1738139 w 5111448"/>
              <a:gd name="connsiteY0" fmla="*/ 0 h 4563360"/>
              <a:gd name="connsiteX1" fmla="*/ 1747814 w 5111448"/>
              <a:gd name="connsiteY1" fmla="*/ 571 h 4563360"/>
              <a:gd name="connsiteX2" fmla="*/ 1856878 w 5111448"/>
              <a:gd name="connsiteY2" fmla="*/ 6182 h 4563360"/>
              <a:gd name="connsiteX3" fmla="*/ 1861455 w 5111448"/>
              <a:gd name="connsiteY3" fmla="*/ 7285 h 4563360"/>
              <a:gd name="connsiteX4" fmla="*/ 2118121 w 5111448"/>
              <a:gd name="connsiteY4" fmla="*/ 96727 h 4563360"/>
              <a:gd name="connsiteX5" fmla="*/ 2144706 w 5111448"/>
              <a:gd name="connsiteY5" fmla="*/ 115214 h 4563360"/>
              <a:gd name="connsiteX6" fmla="*/ 2226139 w 5111448"/>
              <a:gd name="connsiteY6" fmla="*/ 174997 h 4563360"/>
              <a:gd name="connsiteX7" fmla="*/ 2251837 w 5111448"/>
              <a:gd name="connsiteY7" fmla="*/ 200770 h 4563360"/>
              <a:gd name="connsiteX8" fmla="*/ 2317691 w 5111448"/>
              <a:gd name="connsiteY8" fmla="*/ 272176 h 4563360"/>
              <a:gd name="connsiteX9" fmla="*/ 2338353 w 5111448"/>
              <a:gd name="connsiteY9" fmla="*/ 302189 h 4563360"/>
              <a:gd name="connsiteX10" fmla="*/ 2389014 w 5111448"/>
              <a:gd name="connsiteY10" fmla="*/ 384107 h 4563360"/>
              <a:gd name="connsiteX11" fmla="*/ 2405586 w 5111448"/>
              <a:gd name="connsiteY11" fmla="*/ 421376 h 4563360"/>
              <a:gd name="connsiteX12" fmla="*/ 2437981 w 5111448"/>
              <a:gd name="connsiteY12" fmla="*/ 507103 h 4563360"/>
              <a:gd name="connsiteX13" fmla="*/ 2449049 w 5111448"/>
              <a:gd name="connsiteY13" fmla="*/ 554323 h 4563360"/>
              <a:gd name="connsiteX14" fmla="*/ 2462275 w 5111448"/>
              <a:gd name="connsiteY14" fmla="*/ 610753 h 4563360"/>
              <a:gd name="connsiteX15" fmla="*/ 2465369 w 5111448"/>
              <a:gd name="connsiteY15" fmla="*/ 652332 h 4563360"/>
              <a:gd name="connsiteX16" fmla="*/ 2466702 w 5111448"/>
              <a:gd name="connsiteY16" fmla="*/ 670245 h 4563360"/>
              <a:gd name="connsiteX17" fmla="*/ 2467374 w 5111448"/>
              <a:gd name="connsiteY17" fmla="*/ 713692 h 4563360"/>
              <a:gd name="connsiteX18" fmla="*/ 2461448 w 5111448"/>
              <a:gd name="connsiteY18" fmla="*/ 802426 h 4563360"/>
              <a:gd name="connsiteX19" fmla="*/ 2460158 w 5111448"/>
              <a:gd name="connsiteY19" fmla="*/ 808148 h 4563360"/>
              <a:gd name="connsiteX20" fmla="*/ 3028825 w 5111448"/>
              <a:gd name="connsiteY20" fmla="*/ 1690255 h 4563360"/>
              <a:gd name="connsiteX21" fmla="*/ 3119446 w 5111448"/>
              <a:gd name="connsiteY21" fmla="*/ 1707940 h 4563360"/>
              <a:gd name="connsiteX22" fmla="*/ 3128570 w 5111448"/>
              <a:gd name="connsiteY22" fmla="*/ 1709683 h 4563360"/>
              <a:gd name="connsiteX23" fmla="*/ 3150506 w 5111448"/>
              <a:gd name="connsiteY23" fmla="*/ 1717761 h 4563360"/>
              <a:gd name="connsiteX24" fmla="*/ 3155585 w 5111448"/>
              <a:gd name="connsiteY24" fmla="*/ 1719630 h 4563360"/>
              <a:gd name="connsiteX25" fmla="*/ 3195941 w 5111448"/>
              <a:gd name="connsiteY25" fmla="*/ 1732685 h 4563360"/>
              <a:gd name="connsiteX26" fmla="*/ 3227831 w 5111448"/>
              <a:gd name="connsiteY26" fmla="*/ 1751144 h 4563360"/>
              <a:gd name="connsiteX27" fmla="*/ 3272725 w 5111448"/>
              <a:gd name="connsiteY27" fmla="*/ 1774375 h 4563360"/>
              <a:gd name="connsiteX28" fmla="*/ 3289956 w 5111448"/>
              <a:gd name="connsiteY28" fmla="*/ 1786254 h 4563360"/>
              <a:gd name="connsiteX29" fmla="*/ 3293928 w 5111448"/>
              <a:gd name="connsiteY29" fmla="*/ 1789402 h 4563360"/>
              <a:gd name="connsiteX30" fmla="*/ 3331115 w 5111448"/>
              <a:gd name="connsiteY30" fmla="*/ 1818869 h 4563360"/>
              <a:gd name="connsiteX31" fmla="*/ 3356314 w 5111448"/>
              <a:gd name="connsiteY31" fmla="*/ 1838838 h 4563360"/>
              <a:gd name="connsiteX32" fmla="*/ 3377763 w 5111448"/>
              <a:gd name="connsiteY32" fmla="*/ 1860023 h 4563360"/>
              <a:gd name="connsiteX33" fmla="*/ 3386762 w 5111448"/>
              <a:gd name="connsiteY33" fmla="*/ 1870501 h 4563360"/>
              <a:gd name="connsiteX34" fmla="*/ 3411762 w 5111448"/>
              <a:gd name="connsiteY34" fmla="*/ 1899612 h 4563360"/>
              <a:gd name="connsiteX35" fmla="*/ 3426493 w 5111448"/>
              <a:gd name="connsiteY35" fmla="*/ 1916765 h 4563360"/>
              <a:gd name="connsiteX36" fmla="*/ 3443465 w 5111448"/>
              <a:gd name="connsiteY36" fmla="*/ 1939129 h 4563360"/>
              <a:gd name="connsiteX37" fmla="*/ 3465075 w 5111448"/>
              <a:gd name="connsiteY37" fmla="*/ 1977134 h 4563360"/>
              <a:gd name="connsiteX38" fmla="*/ 3472911 w 5111448"/>
              <a:gd name="connsiteY38" fmla="*/ 1990914 h 4563360"/>
              <a:gd name="connsiteX39" fmla="*/ 3490859 w 5111448"/>
              <a:gd name="connsiteY39" fmla="*/ 2022479 h 4563360"/>
              <a:gd name="connsiteX40" fmla="*/ 3504411 w 5111448"/>
              <a:gd name="connsiteY40" fmla="*/ 2058644 h 4563360"/>
              <a:gd name="connsiteX41" fmla="*/ 3522585 w 5111448"/>
              <a:gd name="connsiteY41" fmla="*/ 2113354 h 4563360"/>
              <a:gd name="connsiteX42" fmla="*/ 3522909 w 5111448"/>
              <a:gd name="connsiteY42" fmla="*/ 2114874 h 4563360"/>
              <a:gd name="connsiteX43" fmla="*/ 4406690 w 5111448"/>
              <a:gd name="connsiteY43" fmla="*/ 2489617 h 4563360"/>
              <a:gd name="connsiteX44" fmla="*/ 4799008 w 5111448"/>
              <a:gd name="connsiteY44" fmla="*/ 2499876 h 4563360"/>
              <a:gd name="connsiteX45" fmla="*/ 5067359 w 5111448"/>
              <a:gd name="connsiteY45" fmla="*/ 3187550 h 4563360"/>
              <a:gd name="connsiteX46" fmla="*/ 4379687 w 5111448"/>
              <a:gd name="connsiteY46" fmla="*/ 3455900 h 4563360"/>
              <a:gd name="connsiteX47" fmla="*/ 4106414 w 5111448"/>
              <a:gd name="connsiteY47" fmla="*/ 3174224 h 4563360"/>
              <a:gd name="connsiteX48" fmla="*/ 3309102 w 5111448"/>
              <a:gd name="connsiteY48" fmla="*/ 2738589 h 4563360"/>
              <a:gd name="connsiteX49" fmla="*/ 3365709 w 5111448"/>
              <a:gd name="connsiteY49" fmla="*/ 3670681 h 4563360"/>
              <a:gd name="connsiteX50" fmla="*/ 3521043 w 5111448"/>
              <a:gd name="connsiteY50" fmla="*/ 4031084 h 4563360"/>
              <a:gd name="connsiteX51" fmla="*/ 3009479 w 5111448"/>
              <a:gd name="connsiteY51" fmla="*/ 4563257 h 4563360"/>
              <a:gd name="connsiteX52" fmla="*/ 2477306 w 5111448"/>
              <a:gd name="connsiteY52" fmla="*/ 4051694 h 4563360"/>
              <a:gd name="connsiteX53" fmla="*/ 2618291 w 5111448"/>
              <a:gd name="connsiteY53" fmla="*/ 3685439 h 4563360"/>
              <a:gd name="connsiteX54" fmla="*/ 2638256 w 5111448"/>
              <a:gd name="connsiteY54" fmla="*/ 2744687 h 4563360"/>
              <a:gd name="connsiteX55" fmla="*/ 2517126 w 5111448"/>
              <a:gd name="connsiteY55" fmla="*/ 2633069 h 4563360"/>
              <a:gd name="connsiteX56" fmla="*/ 2504590 w 5111448"/>
              <a:gd name="connsiteY56" fmla="*/ 2616921 h 4563360"/>
              <a:gd name="connsiteX57" fmla="*/ 2452914 w 5111448"/>
              <a:gd name="connsiteY57" fmla="*/ 2537139 h 4563360"/>
              <a:gd name="connsiteX58" fmla="*/ 2438916 w 5111448"/>
              <a:gd name="connsiteY58" fmla="*/ 2509418 h 4563360"/>
              <a:gd name="connsiteX59" fmla="*/ 2406741 w 5111448"/>
              <a:gd name="connsiteY59" fmla="*/ 2422464 h 4563360"/>
              <a:gd name="connsiteX60" fmla="*/ 2397638 w 5111448"/>
              <a:gd name="connsiteY60" fmla="*/ 2390385 h 4563360"/>
              <a:gd name="connsiteX61" fmla="*/ 2389737 w 5111448"/>
              <a:gd name="connsiteY61" fmla="*/ 2348796 h 4563360"/>
              <a:gd name="connsiteX62" fmla="*/ 2383578 w 5111448"/>
              <a:gd name="connsiteY62" fmla="*/ 2276976 h 4563360"/>
              <a:gd name="connsiteX63" fmla="*/ 2383635 w 5111448"/>
              <a:gd name="connsiteY63" fmla="*/ 2276271 h 4563360"/>
              <a:gd name="connsiteX64" fmla="*/ 2391826 w 5111448"/>
              <a:gd name="connsiteY64" fmla="*/ 2169182 h 4563360"/>
              <a:gd name="connsiteX65" fmla="*/ 1761455 w 5111448"/>
              <a:gd name="connsiteY65" fmla="*/ 1418283 h 4563360"/>
              <a:gd name="connsiteX66" fmla="*/ 1131083 w 5111448"/>
              <a:gd name="connsiteY66" fmla="*/ 2169182 h 4563360"/>
              <a:gd name="connsiteX67" fmla="*/ 1139274 w 5111448"/>
              <a:gd name="connsiteY67" fmla="*/ 2276271 h 4563360"/>
              <a:gd name="connsiteX68" fmla="*/ 1139331 w 5111448"/>
              <a:gd name="connsiteY68" fmla="*/ 2276976 h 4563360"/>
              <a:gd name="connsiteX69" fmla="*/ 1133172 w 5111448"/>
              <a:gd name="connsiteY69" fmla="*/ 2348796 h 4563360"/>
              <a:gd name="connsiteX70" fmla="*/ 1125271 w 5111448"/>
              <a:gd name="connsiteY70" fmla="*/ 2390385 h 4563360"/>
              <a:gd name="connsiteX71" fmla="*/ 1116168 w 5111448"/>
              <a:gd name="connsiteY71" fmla="*/ 2422464 h 4563360"/>
              <a:gd name="connsiteX72" fmla="*/ 1083993 w 5111448"/>
              <a:gd name="connsiteY72" fmla="*/ 2509418 h 4563360"/>
              <a:gd name="connsiteX73" fmla="*/ 1069994 w 5111448"/>
              <a:gd name="connsiteY73" fmla="*/ 2537139 h 4563360"/>
              <a:gd name="connsiteX74" fmla="*/ 1018319 w 5111448"/>
              <a:gd name="connsiteY74" fmla="*/ 2616921 h 4563360"/>
              <a:gd name="connsiteX75" fmla="*/ 1005783 w 5111448"/>
              <a:gd name="connsiteY75" fmla="*/ 2633069 h 4563360"/>
              <a:gd name="connsiteX76" fmla="*/ 884653 w 5111448"/>
              <a:gd name="connsiteY76" fmla="*/ 2744687 h 4563360"/>
              <a:gd name="connsiteX77" fmla="*/ 213807 w 5111448"/>
              <a:gd name="connsiteY77" fmla="*/ 2738589 h 4563360"/>
              <a:gd name="connsiteX78" fmla="*/ 0 w 5111448"/>
              <a:gd name="connsiteY78" fmla="*/ 2114874 h 4563360"/>
              <a:gd name="connsiteX79" fmla="*/ 18498 w 5111448"/>
              <a:gd name="connsiteY79" fmla="*/ 2058644 h 4563360"/>
              <a:gd name="connsiteX80" fmla="*/ 32050 w 5111448"/>
              <a:gd name="connsiteY80" fmla="*/ 2022479 h 4563360"/>
              <a:gd name="connsiteX81" fmla="*/ 49998 w 5111448"/>
              <a:gd name="connsiteY81" fmla="*/ 1990914 h 4563360"/>
              <a:gd name="connsiteX82" fmla="*/ 57833 w 5111448"/>
              <a:gd name="connsiteY82" fmla="*/ 1977134 h 4563360"/>
              <a:gd name="connsiteX83" fmla="*/ 79444 w 5111448"/>
              <a:gd name="connsiteY83" fmla="*/ 1939129 h 4563360"/>
              <a:gd name="connsiteX84" fmla="*/ 96416 w 5111448"/>
              <a:gd name="connsiteY84" fmla="*/ 1916765 h 4563360"/>
              <a:gd name="connsiteX85" fmla="*/ 111147 w 5111448"/>
              <a:gd name="connsiteY85" fmla="*/ 1899612 h 4563360"/>
              <a:gd name="connsiteX86" fmla="*/ 136147 w 5111448"/>
              <a:gd name="connsiteY86" fmla="*/ 1870501 h 4563360"/>
              <a:gd name="connsiteX87" fmla="*/ 145146 w 5111448"/>
              <a:gd name="connsiteY87" fmla="*/ 1860023 h 4563360"/>
              <a:gd name="connsiteX88" fmla="*/ 166595 w 5111448"/>
              <a:gd name="connsiteY88" fmla="*/ 1838838 h 4563360"/>
              <a:gd name="connsiteX89" fmla="*/ 191793 w 5111448"/>
              <a:gd name="connsiteY89" fmla="*/ 1818869 h 4563360"/>
              <a:gd name="connsiteX90" fmla="*/ 228981 w 5111448"/>
              <a:gd name="connsiteY90" fmla="*/ 1789402 h 4563360"/>
              <a:gd name="connsiteX91" fmla="*/ 232953 w 5111448"/>
              <a:gd name="connsiteY91" fmla="*/ 1786254 h 4563360"/>
              <a:gd name="connsiteX92" fmla="*/ 250184 w 5111448"/>
              <a:gd name="connsiteY92" fmla="*/ 1774375 h 4563360"/>
              <a:gd name="connsiteX93" fmla="*/ 295078 w 5111448"/>
              <a:gd name="connsiteY93" fmla="*/ 1751144 h 4563360"/>
              <a:gd name="connsiteX94" fmla="*/ 326968 w 5111448"/>
              <a:gd name="connsiteY94" fmla="*/ 1732685 h 4563360"/>
              <a:gd name="connsiteX95" fmla="*/ 367324 w 5111448"/>
              <a:gd name="connsiteY95" fmla="*/ 1719630 h 4563360"/>
              <a:gd name="connsiteX96" fmla="*/ 372403 w 5111448"/>
              <a:gd name="connsiteY96" fmla="*/ 1717761 h 4563360"/>
              <a:gd name="connsiteX97" fmla="*/ 394339 w 5111448"/>
              <a:gd name="connsiteY97" fmla="*/ 1709683 h 4563360"/>
              <a:gd name="connsiteX98" fmla="*/ 403463 w 5111448"/>
              <a:gd name="connsiteY98" fmla="*/ 1707940 h 4563360"/>
              <a:gd name="connsiteX99" fmla="*/ 494084 w 5111448"/>
              <a:gd name="connsiteY99" fmla="*/ 1690255 h 4563360"/>
              <a:gd name="connsiteX100" fmla="*/ 1062751 w 5111448"/>
              <a:gd name="connsiteY100" fmla="*/ 808148 h 4563360"/>
              <a:gd name="connsiteX101" fmla="*/ 1061461 w 5111448"/>
              <a:gd name="connsiteY101" fmla="*/ 802426 h 4563360"/>
              <a:gd name="connsiteX102" fmla="*/ 1055535 w 5111448"/>
              <a:gd name="connsiteY102" fmla="*/ 713690 h 4563360"/>
              <a:gd name="connsiteX103" fmla="*/ 1056207 w 5111448"/>
              <a:gd name="connsiteY103" fmla="*/ 670249 h 4563360"/>
              <a:gd name="connsiteX104" fmla="*/ 1057540 w 5111448"/>
              <a:gd name="connsiteY104" fmla="*/ 652330 h 4563360"/>
              <a:gd name="connsiteX105" fmla="*/ 1060634 w 5111448"/>
              <a:gd name="connsiteY105" fmla="*/ 610753 h 4563360"/>
              <a:gd name="connsiteX106" fmla="*/ 1073029 w 5111448"/>
              <a:gd name="connsiteY106" fmla="*/ 559314 h 4563360"/>
              <a:gd name="connsiteX107" fmla="*/ 1086810 w 5111448"/>
              <a:gd name="connsiteY107" fmla="*/ 502121 h 4563360"/>
              <a:gd name="connsiteX108" fmla="*/ 1116102 w 5111448"/>
              <a:gd name="connsiteY108" fmla="*/ 424605 h 4563360"/>
              <a:gd name="connsiteX109" fmla="*/ 1138486 w 5111448"/>
              <a:gd name="connsiteY109" fmla="*/ 376684 h 4563360"/>
              <a:gd name="connsiteX110" fmla="*/ 1182775 w 5111448"/>
              <a:gd name="connsiteY110" fmla="*/ 305068 h 4563360"/>
              <a:gd name="connsiteX111" fmla="*/ 1213573 w 5111448"/>
              <a:gd name="connsiteY111" fmla="*/ 263116 h 4563360"/>
              <a:gd name="connsiteX112" fmla="*/ 1268567 w 5111448"/>
              <a:gd name="connsiteY112" fmla="*/ 203485 h 4563360"/>
              <a:gd name="connsiteX113" fmla="*/ 1309947 w 5111448"/>
              <a:gd name="connsiteY113" fmla="*/ 165323 h 4563360"/>
              <a:gd name="connsiteX114" fmla="*/ 1371908 w 5111448"/>
              <a:gd name="connsiteY114" fmla="*/ 119835 h 4563360"/>
              <a:gd name="connsiteX115" fmla="*/ 1423122 w 5111448"/>
              <a:gd name="connsiteY115" fmla="*/ 88163 h 4563360"/>
              <a:gd name="connsiteX116" fmla="*/ 1492652 w 5111448"/>
              <a:gd name="connsiteY116" fmla="*/ 55687 h 4563360"/>
              <a:gd name="connsiteX117" fmla="*/ 1549082 w 5111448"/>
              <a:gd name="connsiteY117" fmla="*/ 34363 h 4563360"/>
              <a:gd name="connsiteX118" fmla="*/ 1627543 w 5111448"/>
              <a:gd name="connsiteY118" fmla="*/ 15457 h 4563360"/>
              <a:gd name="connsiteX119" fmla="*/ 1666032 w 5111448"/>
              <a:gd name="connsiteY119" fmla="*/ 6182 h 4563360"/>
              <a:gd name="connsiteX120" fmla="*/ 1701505 w 5111448"/>
              <a:gd name="connsiteY120" fmla="*/ 3141 h 4563360"/>
              <a:gd name="connsiteX121" fmla="*/ 1727877 w 5111448"/>
              <a:gd name="connsiteY121" fmla="*/ 880 h 4563360"/>
              <a:gd name="connsiteX122" fmla="*/ 1738139 w 5111448"/>
              <a:gd name="connsiteY122" fmla="*/ 0 h 4563360"/>
              <a:gd name="connsiteX0" fmla="*/ 1738305 w 5111614"/>
              <a:gd name="connsiteY0" fmla="*/ 0 h 4563360"/>
              <a:gd name="connsiteX1" fmla="*/ 1747980 w 5111614"/>
              <a:gd name="connsiteY1" fmla="*/ 571 h 4563360"/>
              <a:gd name="connsiteX2" fmla="*/ 1857044 w 5111614"/>
              <a:gd name="connsiteY2" fmla="*/ 6182 h 4563360"/>
              <a:gd name="connsiteX3" fmla="*/ 1861621 w 5111614"/>
              <a:gd name="connsiteY3" fmla="*/ 7285 h 4563360"/>
              <a:gd name="connsiteX4" fmla="*/ 2118287 w 5111614"/>
              <a:gd name="connsiteY4" fmla="*/ 96727 h 4563360"/>
              <a:gd name="connsiteX5" fmla="*/ 2144872 w 5111614"/>
              <a:gd name="connsiteY5" fmla="*/ 115214 h 4563360"/>
              <a:gd name="connsiteX6" fmla="*/ 2226305 w 5111614"/>
              <a:gd name="connsiteY6" fmla="*/ 174997 h 4563360"/>
              <a:gd name="connsiteX7" fmla="*/ 2252003 w 5111614"/>
              <a:gd name="connsiteY7" fmla="*/ 200770 h 4563360"/>
              <a:gd name="connsiteX8" fmla="*/ 2317857 w 5111614"/>
              <a:gd name="connsiteY8" fmla="*/ 272176 h 4563360"/>
              <a:gd name="connsiteX9" fmla="*/ 2338519 w 5111614"/>
              <a:gd name="connsiteY9" fmla="*/ 302189 h 4563360"/>
              <a:gd name="connsiteX10" fmla="*/ 2389180 w 5111614"/>
              <a:gd name="connsiteY10" fmla="*/ 384107 h 4563360"/>
              <a:gd name="connsiteX11" fmla="*/ 2405752 w 5111614"/>
              <a:gd name="connsiteY11" fmla="*/ 421376 h 4563360"/>
              <a:gd name="connsiteX12" fmla="*/ 2438147 w 5111614"/>
              <a:gd name="connsiteY12" fmla="*/ 507103 h 4563360"/>
              <a:gd name="connsiteX13" fmla="*/ 2449215 w 5111614"/>
              <a:gd name="connsiteY13" fmla="*/ 554323 h 4563360"/>
              <a:gd name="connsiteX14" fmla="*/ 2462441 w 5111614"/>
              <a:gd name="connsiteY14" fmla="*/ 610753 h 4563360"/>
              <a:gd name="connsiteX15" fmla="*/ 2465535 w 5111614"/>
              <a:gd name="connsiteY15" fmla="*/ 652332 h 4563360"/>
              <a:gd name="connsiteX16" fmla="*/ 2466868 w 5111614"/>
              <a:gd name="connsiteY16" fmla="*/ 670245 h 4563360"/>
              <a:gd name="connsiteX17" fmla="*/ 2467540 w 5111614"/>
              <a:gd name="connsiteY17" fmla="*/ 713692 h 4563360"/>
              <a:gd name="connsiteX18" fmla="*/ 2461614 w 5111614"/>
              <a:gd name="connsiteY18" fmla="*/ 802426 h 4563360"/>
              <a:gd name="connsiteX19" fmla="*/ 2460324 w 5111614"/>
              <a:gd name="connsiteY19" fmla="*/ 808148 h 4563360"/>
              <a:gd name="connsiteX20" fmla="*/ 3028991 w 5111614"/>
              <a:gd name="connsiteY20" fmla="*/ 1690255 h 4563360"/>
              <a:gd name="connsiteX21" fmla="*/ 3119612 w 5111614"/>
              <a:gd name="connsiteY21" fmla="*/ 1707940 h 4563360"/>
              <a:gd name="connsiteX22" fmla="*/ 3128736 w 5111614"/>
              <a:gd name="connsiteY22" fmla="*/ 1709683 h 4563360"/>
              <a:gd name="connsiteX23" fmla="*/ 3150672 w 5111614"/>
              <a:gd name="connsiteY23" fmla="*/ 1717761 h 4563360"/>
              <a:gd name="connsiteX24" fmla="*/ 3155751 w 5111614"/>
              <a:gd name="connsiteY24" fmla="*/ 1719630 h 4563360"/>
              <a:gd name="connsiteX25" fmla="*/ 3196107 w 5111614"/>
              <a:gd name="connsiteY25" fmla="*/ 1732685 h 4563360"/>
              <a:gd name="connsiteX26" fmla="*/ 3227997 w 5111614"/>
              <a:gd name="connsiteY26" fmla="*/ 1751144 h 4563360"/>
              <a:gd name="connsiteX27" fmla="*/ 3272891 w 5111614"/>
              <a:gd name="connsiteY27" fmla="*/ 1774375 h 4563360"/>
              <a:gd name="connsiteX28" fmla="*/ 3290122 w 5111614"/>
              <a:gd name="connsiteY28" fmla="*/ 1786254 h 4563360"/>
              <a:gd name="connsiteX29" fmla="*/ 3294094 w 5111614"/>
              <a:gd name="connsiteY29" fmla="*/ 1789402 h 4563360"/>
              <a:gd name="connsiteX30" fmla="*/ 3331281 w 5111614"/>
              <a:gd name="connsiteY30" fmla="*/ 1818869 h 4563360"/>
              <a:gd name="connsiteX31" fmla="*/ 3356480 w 5111614"/>
              <a:gd name="connsiteY31" fmla="*/ 1838838 h 4563360"/>
              <a:gd name="connsiteX32" fmla="*/ 3377929 w 5111614"/>
              <a:gd name="connsiteY32" fmla="*/ 1860023 h 4563360"/>
              <a:gd name="connsiteX33" fmla="*/ 3386928 w 5111614"/>
              <a:gd name="connsiteY33" fmla="*/ 1870501 h 4563360"/>
              <a:gd name="connsiteX34" fmla="*/ 3411928 w 5111614"/>
              <a:gd name="connsiteY34" fmla="*/ 1899612 h 4563360"/>
              <a:gd name="connsiteX35" fmla="*/ 3426659 w 5111614"/>
              <a:gd name="connsiteY35" fmla="*/ 1916765 h 4563360"/>
              <a:gd name="connsiteX36" fmla="*/ 3443631 w 5111614"/>
              <a:gd name="connsiteY36" fmla="*/ 1939129 h 4563360"/>
              <a:gd name="connsiteX37" fmla="*/ 3465241 w 5111614"/>
              <a:gd name="connsiteY37" fmla="*/ 1977134 h 4563360"/>
              <a:gd name="connsiteX38" fmla="*/ 3473077 w 5111614"/>
              <a:gd name="connsiteY38" fmla="*/ 1990914 h 4563360"/>
              <a:gd name="connsiteX39" fmla="*/ 3491025 w 5111614"/>
              <a:gd name="connsiteY39" fmla="*/ 2022479 h 4563360"/>
              <a:gd name="connsiteX40" fmla="*/ 3504577 w 5111614"/>
              <a:gd name="connsiteY40" fmla="*/ 2058644 h 4563360"/>
              <a:gd name="connsiteX41" fmla="*/ 3522751 w 5111614"/>
              <a:gd name="connsiteY41" fmla="*/ 2113354 h 4563360"/>
              <a:gd name="connsiteX42" fmla="*/ 3523075 w 5111614"/>
              <a:gd name="connsiteY42" fmla="*/ 2114874 h 4563360"/>
              <a:gd name="connsiteX43" fmla="*/ 4406856 w 5111614"/>
              <a:gd name="connsiteY43" fmla="*/ 2489617 h 4563360"/>
              <a:gd name="connsiteX44" fmla="*/ 4799174 w 5111614"/>
              <a:gd name="connsiteY44" fmla="*/ 2499876 h 4563360"/>
              <a:gd name="connsiteX45" fmla="*/ 5067525 w 5111614"/>
              <a:gd name="connsiteY45" fmla="*/ 3187550 h 4563360"/>
              <a:gd name="connsiteX46" fmla="*/ 4379853 w 5111614"/>
              <a:gd name="connsiteY46" fmla="*/ 3455900 h 4563360"/>
              <a:gd name="connsiteX47" fmla="*/ 4106580 w 5111614"/>
              <a:gd name="connsiteY47" fmla="*/ 3174224 h 4563360"/>
              <a:gd name="connsiteX48" fmla="*/ 3309268 w 5111614"/>
              <a:gd name="connsiteY48" fmla="*/ 2738589 h 4563360"/>
              <a:gd name="connsiteX49" fmla="*/ 3365875 w 5111614"/>
              <a:gd name="connsiteY49" fmla="*/ 3670681 h 4563360"/>
              <a:gd name="connsiteX50" fmla="*/ 3521209 w 5111614"/>
              <a:gd name="connsiteY50" fmla="*/ 4031084 h 4563360"/>
              <a:gd name="connsiteX51" fmla="*/ 3009645 w 5111614"/>
              <a:gd name="connsiteY51" fmla="*/ 4563257 h 4563360"/>
              <a:gd name="connsiteX52" fmla="*/ 2477472 w 5111614"/>
              <a:gd name="connsiteY52" fmla="*/ 4051694 h 4563360"/>
              <a:gd name="connsiteX53" fmla="*/ 2618457 w 5111614"/>
              <a:gd name="connsiteY53" fmla="*/ 3685439 h 4563360"/>
              <a:gd name="connsiteX54" fmla="*/ 2638422 w 5111614"/>
              <a:gd name="connsiteY54" fmla="*/ 2744687 h 4563360"/>
              <a:gd name="connsiteX55" fmla="*/ 2517292 w 5111614"/>
              <a:gd name="connsiteY55" fmla="*/ 2633069 h 4563360"/>
              <a:gd name="connsiteX56" fmla="*/ 2504756 w 5111614"/>
              <a:gd name="connsiteY56" fmla="*/ 2616921 h 4563360"/>
              <a:gd name="connsiteX57" fmla="*/ 2453080 w 5111614"/>
              <a:gd name="connsiteY57" fmla="*/ 2537139 h 4563360"/>
              <a:gd name="connsiteX58" fmla="*/ 2439082 w 5111614"/>
              <a:gd name="connsiteY58" fmla="*/ 2509418 h 4563360"/>
              <a:gd name="connsiteX59" fmla="*/ 2406907 w 5111614"/>
              <a:gd name="connsiteY59" fmla="*/ 2422464 h 4563360"/>
              <a:gd name="connsiteX60" fmla="*/ 2397804 w 5111614"/>
              <a:gd name="connsiteY60" fmla="*/ 2390385 h 4563360"/>
              <a:gd name="connsiteX61" fmla="*/ 2389903 w 5111614"/>
              <a:gd name="connsiteY61" fmla="*/ 2348796 h 4563360"/>
              <a:gd name="connsiteX62" fmla="*/ 2383744 w 5111614"/>
              <a:gd name="connsiteY62" fmla="*/ 2276976 h 4563360"/>
              <a:gd name="connsiteX63" fmla="*/ 2383801 w 5111614"/>
              <a:gd name="connsiteY63" fmla="*/ 2276271 h 4563360"/>
              <a:gd name="connsiteX64" fmla="*/ 2391992 w 5111614"/>
              <a:gd name="connsiteY64" fmla="*/ 2169182 h 4563360"/>
              <a:gd name="connsiteX65" fmla="*/ 1761621 w 5111614"/>
              <a:gd name="connsiteY65" fmla="*/ 1418283 h 4563360"/>
              <a:gd name="connsiteX66" fmla="*/ 1131249 w 5111614"/>
              <a:gd name="connsiteY66" fmla="*/ 2169182 h 4563360"/>
              <a:gd name="connsiteX67" fmla="*/ 1139440 w 5111614"/>
              <a:gd name="connsiteY67" fmla="*/ 2276271 h 4563360"/>
              <a:gd name="connsiteX68" fmla="*/ 1139497 w 5111614"/>
              <a:gd name="connsiteY68" fmla="*/ 2276976 h 4563360"/>
              <a:gd name="connsiteX69" fmla="*/ 1133338 w 5111614"/>
              <a:gd name="connsiteY69" fmla="*/ 2348796 h 4563360"/>
              <a:gd name="connsiteX70" fmla="*/ 1125437 w 5111614"/>
              <a:gd name="connsiteY70" fmla="*/ 2390385 h 4563360"/>
              <a:gd name="connsiteX71" fmla="*/ 1116334 w 5111614"/>
              <a:gd name="connsiteY71" fmla="*/ 2422464 h 4563360"/>
              <a:gd name="connsiteX72" fmla="*/ 1084159 w 5111614"/>
              <a:gd name="connsiteY72" fmla="*/ 2509418 h 4563360"/>
              <a:gd name="connsiteX73" fmla="*/ 1070160 w 5111614"/>
              <a:gd name="connsiteY73" fmla="*/ 2537139 h 4563360"/>
              <a:gd name="connsiteX74" fmla="*/ 1018485 w 5111614"/>
              <a:gd name="connsiteY74" fmla="*/ 2616921 h 4563360"/>
              <a:gd name="connsiteX75" fmla="*/ 1005949 w 5111614"/>
              <a:gd name="connsiteY75" fmla="*/ 2633069 h 4563360"/>
              <a:gd name="connsiteX76" fmla="*/ 884819 w 5111614"/>
              <a:gd name="connsiteY76" fmla="*/ 2744687 h 4563360"/>
              <a:gd name="connsiteX77" fmla="*/ 213973 w 5111614"/>
              <a:gd name="connsiteY77" fmla="*/ 2738589 h 4563360"/>
              <a:gd name="connsiteX78" fmla="*/ 166 w 5111614"/>
              <a:gd name="connsiteY78" fmla="*/ 2114874 h 4563360"/>
              <a:gd name="connsiteX79" fmla="*/ 18664 w 5111614"/>
              <a:gd name="connsiteY79" fmla="*/ 2058644 h 4563360"/>
              <a:gd name="connsiteX80" fmla="*/ 32216 w 5111614"/>
              <a:gd name="connsiteY80" fmla="*/ 2022479 h 4563360"/>
              <a:gd name="connsiteX81" fmla="*/ 50164 w 5111614"/>
              <a:gd name="connsiteY81" fmla="*/ 1990914 h 4563360"/>
              <a:gd name="connsiteX82" fmla="*/ 57999 w 5111614"/>
              <a:gd name="connsiteY82" fmla="*/ 1977134 h 4563360"/>
              <a:gd name="connsiteX83" fmla="*/ 79610 w 5111614"/>
              <a:gd name="connsiteY83" fmla="*/ 1939129 h 4563360"/>
              <a:gd name="connsiteX84" fmla="*/ 96582 w 5111614"/>
              <a:gd name="connsiteY84" fmla="*/ 1916765 h 4563360"/>
              <a:gd name="connsiteX85" fmla="*/ 111313 w 5111614"/>
              <a:gd name="connsiteY85" fmla="*/ 1899612 h 4563360"/>
              <a:gd name="connsiteX86" fmla="*/ 136313 w 5111614"/>
              <a:gd name="connsiteY86" fmla="*/ 1870501 h 4563360"/>
              <a:gd name="connsiteX87" fmla="*/ 145312 w 5111614"/>
              <a:gd name="connsiteY87" fmla="*/ 1860023 h 4563360"/>
              <a:gd name="connsiteX88" fmla="*/ 166761 w 5111614"/>
              <a:gd name="connsiteY88" fmla="*/ 1838838 h 4563360"/>
              <a:gd name="connsiteX89" fmla="*/ 191959 w 5111614"/>
              <a:gd name="connsiteY89" fmla="*/ 1818869 h 4563360"/>
              <a:gd name="connsiteX90" fmla="*/ 229147 w 5111614"/>
              <a:gd name="connsiteY90" fmla="*/ 1789402 h 4563360"/>
              <a:gd name="connsiteX91" fmla="*/ 233119 w 5111614"/>
              <a:gd name="connsiteY91" fmla="*/ 1786254 h 4563360"/>
              <a:gd name="connsiteX92" fmla="*/ 250350 w 5111614"/>
              <a:gd name="connsiteY92" fmla="*/ 1774375 h 4563360"/>
              <a:gd name="connsiteX93" fmla="*/ 295244 w 5111614"/>
              <a:gd name="connsiteY93" fmla="*/ 1751144 h 4563360"/>
              <a:gd name="connsiteX94" fmla="*/ 327134 w 5111614"/>
              <a:gd name="connsiteY94" fmla="*/ 1732685 h 4563360"/>
              <a:gd name="connsiteX95" fmla="*/ 367490 w 5111614"/>
              <a:gd name="connsiteY95" fmla="*/ 1719630 h 4563360"/>
              <a:gd name="connsiteX96" fmla="*/ 372569 w 5111614"/>
              <a:gd name="connsiteY96" fmla="*/ 1717761 h 4563360"/>
              <a:gd name="connsiteX97" fmla="*/ 394505 w 5111614"/>
              <a:gd name="connsiteY97" fmla="*/ 1709683 h 4563360"/>
              <a:gd name="connsiteX98" fmla="*/ 403629 w 5111614"/>
              <a:gd name="connsiteY98" fmla="*/ 1707940 h 4563360"/>
              <a:gd name="connsiteX99" fmla="*/ 494250 w 5111614"/>
              <a:gd name="connsiteY99" fmla="*/ 1690255 h 4563360"/>
              <a:gd name="connsiteX100" fmla="*/ 1062917 w 5111614"/>
              <a:gd name="connsiteY100" fmla="*/ 808148 h 4563360"/>
              <a:gd name="connsiteX101" fmla="*/ 1061627 w 5111614"/>
              <a:gd name="connsiteY101" fmla="*/ 802426 h 4563360"/>
              <a:gd name="connsiteX102" fmla="*/ 1055701 w 5111614"/>
              <a:gd name="connsiteY102" fmla="*/ 713690 h 4563360"/>
              <a:gd name="connsiteX103" fmla="*/ 1056373 w 5111614"/>
              <a:gd name="connsiteY103" fmla="*/ 670249 h 4563360"/>
              <a:gd name="connsiteX104" fmla="*/ 1057706 w 5111614"/>
              <a:gd name="connsiteY104" fmla="*/ 652330 h 4563360"/>
              <a:gd name="connsiteX105" fmla="*/ 1060800 w 5111614"/>
              <a:gd name="connsiteY105" fmla="*/ 610753 h 4563360"/>
              <a:gd name="connsiteX106" fmla="*/ 1073195 w 5111614"/>
              <a:gd name="connsiteY106" fmla="*/ 559314 h 4563360"/>
              <a:gd name="connsiteX107" fmla="*/ 1086976 w 5111614"/>
              <a:gd name="connsiteY107" fmla="*/ 502121 h 4563360"/>
              <a:gd name="connsiteX108" fmla="*/ 1116268 w 5111614"/>
              <a:gd name="connsiteY108" fmla="*/ 424605 h 4563360"/>
              <a:gd name="connsiteX109" fmla="*/ 1138652 w 5111614"/>
              <a:gd name="connsiteY109" fmla="*/ 376684 h 4563360"/>
              <a:gd name="connsiteX110" fmla="*/ 1182941 w 5111614"/>
              <a:gd name="connsiteY110" fmla="*/ 305068 h 4563360"/>
              <a:gd name="connsiteX111" fmla="*/ 1213739 w 5111614"/>
              <a:gd name="connsiteY111" fmla="*/ 263116 h 4563360"/>
              <a:gd name="connsiteX112" fmla="*/ 1268733 w 5111614"/>
              <a:gd name="connsiteY112" fmla="*/ 203485 h 4563360"/>
              <a:gd name="connsiteX113" fmla="*/ 1310113 w 5111614"/>
              <a:gd name="connsiteY113" fmla="*/ 165323 h 4563360"/>
              <a:gd name="connsiteX114" fmla="*/ 1372074 w 5111614"/>
              <a:gd name="connsiteY114" fmla="*/ 119835 h 4563360"/>
              <a:gd name="connsiteX115" fmla="*/ 1423288 w 5111614"/>
              <a:gd name="connsiteY115" fmla="*/ 88163 h 4563360"/>
              <a:gd name="connsiteX116" fmla="*/ 1492818 w 5111614"/>
              <a:gd name="connsiteY116" fmla="*/ 55687 h 4563360"/>
              <a:gd name="connsiteX117" fmla="*/ 1549248 w 5111614"/>
              <a:gd name="connsiteY117" fmla="*/ 34363 h 4563360"/>
              <a:gd name="connsiteX118" fmla="*/ 1627709 w 5111614"/>
              <a:gd name="connsiteY118" fmla="*/ 15457 h 4563360"/>
              <a:gd name="connsiteX119" fmla="*/ 1666198 w 5111614"/>
              <a:gd name="connsiteY119" fmla="*/ 6182 h 4563360"/>
              <a:gd name="connsiteX120" fmla="*/ 1701671 w 5111614"/>
              <a:gd name="connsiteY120" fmla="*/ 3141 h 4563360"/>
              <a:gd name="connsiteX121" fmla="*/ 1728043 w 5111614"/>
              <a:gd name="connsiteY121" fmla="*/ 880 h 4563360"/>
              <a:gd name="connsiteX122" fmla="*/ 1738305 w 5111614"/>
              <a:gd name="connsiteY122" fmla="*/ 0 h 4563360"/>
              <a:gd name="connsiteX0" fmla="*/ 1747976 w 5121285"/>
              <a:gd name="connsiteY0" fmla="*/ 0 h 4563360"/>
              <a:gd name="connsiteX1" fmla="*/ 1757651 w 5121285"/>
              <a:gd name="connsiteY1" fmla="*/ 571 h 4563360"/>
              <a:gd name="connsiteX2" fmla="*/ 1866715 w 5121285"/>
              <a:gd name="connsiteY2" fmla="*/ 6182 h 4563360"/>
              <a:gd name="connsiteX3" fmla="*/ 1871292 w 5121285"/>
              <a:gd name="connsiteY3" fmla="*/ 7285 h 4563360"/>
              <a:gd name="connsiteX4" fmla="*/ 2127958 w 5121285"/>
              <a:gd name="connsiteY4" fmla="*/ 96727 h 4563360"/>
              <a:gd name="connsiteX5" fmla="*/ 2154543 w 5121285"/>
              <a:gd name="connsiteY5" fmla="*/ 115214 h 4563360"/>
              <a:gd name="connsiteX6" fmla="*/ 2235976 w 5121285"/>
              <a:gd name="connsiteY6" fmla="*/ 174997 h 4563360"/>
              <a:gd name="connsiteX7" fmla="*/ 2261674 w 5121285"/>
              <a:gd name="connsiteY7" fmla="*/ 200770 h 4563360"/>
              <a:gd name="connsiteX8" fmla="*/ 2327528 w 5121285"/>
              <a:gd name="connsiteY8" fmla="*/ 272176 h 4563360"/>
              <a:gd name="connsiteX9" fmla="*/ 2348190 w 5121285"/>
              <a:gd name="connsiteY9" fmla="*/ 302189 h 4563360"/>
              <a:gd name="connsiteX10" fmla="*/ 2398851 w 5121285"/>
              <a:gd name="connsiteY10" fmla="*/ 384107 h 4563360"/>
              <a:gd name="connsiteX11" fmla="*/ 2415423 w 5121285"/>
              <a:gd name="connsiteY11" fmla="*/ 421376 h 4563360"/>
              <a:gd name="connsiteX12" fmla="*/ 2447818 w 5121285"/>
              <a:gd name="connsiteY12" fmla="*/ 507103 h 4563360"/>
              <a:gd name="connsiteX13" fmla="*/ 2458886 w 5121285"/>
              <a:gd name="connsiteY13" fmla="*/ 554323 h 4563360"/>
              <a:gd name="connsiteX14" fmla="*/ 2472112 w 5121285"/>
              <a:gd name="connsiteY14" fmla="*/ 610753 h 4563360"/>
              <a:gd name="connsiteX15" fmla="*/ 2475206 w 5121285"/>
              <a:gd name="connsiteY15" fmla="*/ 652332 h 4563360"/>
              <a:gd name="connsiteX16" fmla="*/ 2476539 w 5121285"/>
              <a:gd name="connsiteY16" fmla="*/ 670245 h 4563360"/>
              <a:gd name="connsiteX17" fmla="*/ 2477211 w 5121285"/>
              <a:gd name="connsiteY17" fmla="*/ 713692 h 4563360"/>
              <a:gd name="connsiteX18" fmla="*/ 2471285 w 5121285"/>
              <a:gd name="connsiteY18" fmla="*/ 802426 h 4563360"/>
              <a:gd name="connsiteX19" fmla="*/ 2469995 w 5121285"/>
              <a:gd name="connsiteY19" fmla="*/ 808148 h 4563360"/>
              <a:gd name="connsiteX20" fmla="*/ 3038662 w 5121285"/>
              <a:gd name="connsiteY20" fmla="*/ 1690255 h 4563360"/>
              <a:gd name="connsiteX21" fmla="*/ 3129283 w 5121285"/>
              <a:gd name="connsiteY21" fmla="*/ 1707940 h 4563360"/>
              <a:gd name="connsiteX22" fmla="*/ 3138407 w 5121285"/>
              <a:gd name="connsiteY22" fmla="*/ 1709683 h 4563360"/>
              <a:gd name="connsiteX23" fmla="*/ 3160343 w 5121285"/>
              <a:gd name="connsiteY23" fmla="*/ 1717761 h 4563360"/>
              <a:gd name="connsiteX24" fmla="*/ 3165422 w 5121285"/>
              <a:gd name="connsiteY24" fmla="*/ 1719630 h 4563360"/>
              <a:gd name="connsiteX25" fmla="*/ 3205778 w 5121285"/>
              <a:gd name="connsiteY25" fmla="*/ 1732685 h 4563360"/>
              <a:gd name="connsiteX26" fmla="*/ 3237668 w 5121285"/>
              <a:gd name="connsiteY26" fmla="*/ 1751144 h 4563360"/>
              <a:gd name="connsiteX27" fmla="*/ 3282562 w 5121285"/>
              <a:gd name="connsiteY27" fmla="*/ 1774375 h 4563360"/>
              <a:gd name="connsiteX28" fmla="*/ 3299793 w 5121285"/>
              <a:gd name="connsiteY28" fmla="*/ 1786254 h 4563360"/>
              <a:gd name="connsiteX29" fmla="*/ 3303765 w 5121285"/>
              <a:gd name="connsiteY29" fmla="*/ 1789402 h 4563360"/>
              <a:gd name="connsiteX30" fmla="*/ 3340952 w 5121285"/>
              <a:gd name="connsiteY30" fmla="*/ 1818869 h 4563360"/>
              <a:gd name="connsiteX31" fmla="*/ 3366151 w 5121285"/>
              <a:gd name="connsiteY31" fmla="*/ 1838838 h 4563360"/>
              <a:gd name="connsiteX32" fmla="*/ 3387600 w 5121285"/>
              <a:gd name="connsiteY32" fmla="*/ 1860023 h 4563360"/>
              <a:gd name="connsiteX33" fmla="*/ 3396599 w 5121285"/>
              <a:gd name="connsiteY33" fmla="*/ 1870501 h 4563360"/>
              <a:gd name="connsiteX34" fmla="*/ 3421599 w 5121285"/>
              <a:gd name="connsiteY34" fmla="*/ 1899612 h 4563360"/>
              <a:gd name="connsiteX35" fmla="*/ 3436330 w 5121285"/>
              <a:gd name="connsiteY35" fmla="*/ 1916765 h 4563360"/>
              <a:gd name="connsiteX36" fmla="*/ 3453302 w 5121285"/>
              <a:gd name="connsiteY36" fmla="*/ 1939129 h 4563360"/>
              <a:gd name="connsiteX37" fmla="*/ 3474912 w 5121285"/>
              <a:gd name="connsiteY37" fmla="*/ 1977134 h 4563360"/>
              <a:gd name="connsiteX38" fmla="*/ 3482748 w 5121285"/>
              <a:gd name="connsiteY38" fmla="*/ 1990914 h 4563360"/>
              <a:gd name="connsiteX39" fmla="*/ 3500696 w 5121285"/>
              <a:gd name="connsiteY39" fmla="*/ 2022479 h 4563360"/>
              <a:gd name="connsiteX40" fmla="*/ 3514248 w 5121285"/>
              <a:gd name="connsiteY40" fmla="*/ 2058644 h 4563360"/>
              <a:gd name="connsiteX41" fmla="*/ 3532422 w 5121285"/>
              <a:gd name="connsiteY41" fmla="*/ 2113354 h 4563360"/>
              <a:gd name="connsiteX42" fmla="*/ 3532746 w 5121285"/>
              <a:gd name="connsiteY42" fmla="*/ 2114874 h 4563360"/>
              <a:gd name="connsiteX43" fmla="*/ 4416527 w 5121285"/>
              <a:gd name="connsiteY43" fmla="*/ 2489617 h 4563360"/>
              <a:gd name="connsiteX44" fmla="*/ 4808845 w 5121285"/>
              <a:gd name="connsiteY44" fmla="*/ 2499876 h 4563360"/>
              <a:gd name="connsiteX45" fmla="*/ 5077196 w 5121285"/>
              <a:gd name="connsiteY45" fmla="*/ 3187550 h 4563360"/>
              <a:gd name="connsiteX46" fmla="*/ 4389524 w 5121285"/>
              <a:gd name="connsiteY46" fmla="*/ 3455900 h 4563360"/>
              <a:gd name="connsiteX47" fmla="*/ 4116251 w 5121285"/>
              <a:gd name="connsiteY47" fmla="*/ 3174224 h 4563360"/>
              <a:gd name="connsiteX48" fmla="*/ 3318939 w 5121285"/>
              <a:gd name="connsiteY48" fmla="*/ 2738589 h 4563360"/>
              <a:gd name="connsiteX49" fmla="*/ 3375546 w 5121285"/>
              <a:gd name="connsiteY49" fmla="*/ 3670681 h 4563360"/>
              <a:gd name="connsiteX50" fmla="*/ 3530880 w 5121285"/>
              <a:gd name="connsiteY50" fmla="*/ 4031084 h 4563360"/>
              <a:gd name="connsiteX51" fmla="*/ 3019316 w 5121285"/>
              <a:gd name="connsiteY51" fmla="*/ 4563257 h 4563360"/>
              <a:gd name="connsiteX52" fmla="*/ 2487143 w 5121285"/>
              <a:gd name="connsiteY52" fmla="*/ 4051694 h 4563360"/>
              <a:gd name="connsiteX53" fmla="*/ 2628128 w 5121285"/>
              <a:gd name="connsiteY53" fmla="*/ 3685439 h 4563360"/>
              <a:gd name="connsiteX54" fmla="*/ 2648093 w 5121285"/>
              <a:gd name="connsiteY54" fmla="*/ 2744687 h 4563360"/>
              <a:gd name="connsiteX55" fmla="*/ 2526963 w 5121285"/>
              <a:gd name="connsiteY55" fmla="*/ 2633069 h 4563360"/>
              <a:gd name="connsiteX56" fmla="*/ 2514427 w 5121285"/>
              <a:gd name="connsiteY56" fmla="*/ 2616921 h 4563360"/>
              <a:gd name="connsiteX57" fmla="*/ 2462751 w 5121285"/>
              <a:gd name="connsiteY57" fmla="*/ 2537139 h 4563360"/>
              <a:gd name="connsiteX58" fmla="*/ 2448753 w 5121285"/>
              <a:gd name="connsiteY58" fmla="*/ 2509418 h 4563360"/>
              <a:gd name="connsiteX59" fmla="*/ 2416578 w 5121285"/>
              <a:gd name="connsiteY59" fmla="*/ 2422464 h 4563360"/>
              <a:gd name="connsiteX60" fmla="*/ 2407475 w 5121285"/>
              <a:gd name="connsiteY60" fmla="*/ 2390385 h 4563360"/>
              <a:gd name="connsiteX61" fmla="*/ 2399574 w 5121285"/>
              <a:gd name="connsiteY61" fmla="*/ 2348796 h 4563360"/>
              <a:gd name="connsiteX62" fmla="*/ 2393415 w 5121285"/>
              <a:gd name="connsiteY62" fmla="*/ 2276976 h 4563360"/>
              <a:gd name="connsiteX63" fmla="*/ 2393472 w 5121285"/>
              <a:gd name="connsiteY63" fmla="*/ 2276271 h 4563360"/>
              <a:gd name="connsiteX64" fmla="*/ 2401663 w 5121285"/>
              <a:gd name="connsiteY64" fmla="*/ 2169182 h 4563360"/>
              <a:gd name="connsiteX65" fmla="*/ 1771292 w 5121285"/>
              <a:gd name="connsiteY65" fmla="*/ 1418283 h 4563360"/>
              <a:gd name="connsiteX66" fmla="*/ 1140920 w 5121285"/>
              <a:gd name="connsiteY66" fmla="*/ 2169182 h 4563360"/>
              <a:gd name="connsiteX67" fmla="*/ 1149111 w 5121285"/>
              <a:gd name="connsiteY67" fmla="*/ 2276271 h 4563360"/>
              <a:gd name="connsiteX68" fmla="*/ 1149168 w 5121285"/>
              <a:gd name="connsiteY68" fmla="*/ 2276976 h 4563360"/>
              <a:gd name="connsiteX69" fmla="*/ 1143009 w 5121285"/>
              <a:gd name="connsiteY69" fmla="*/ 2348796 h 4563360"/>
              <a:gd name="connsiteX70" fmla="*/ 1135108 w 5121285"/>
              <a:gd name="connsiteY70" fmla="*/ 2390385 h 4563360"/>
              <a:gd name="connsiteX71" fmla="*/ 1126005 w 5121285"/>
              <a:gd name="connsiteY71" fmla="*/ 2422464 h 4563360"/>
              <a:gd name="connsiteX72" fmla="*/ 1093830 w 5121285"/>
              <a:gd name="connsiteY72" fmla="*/ 2509418 h 4563360"/>
              <a:gd name="connsiteX73" fmla="*/ 1079831 w 5121285"/>
              <a:gd name="connsiteY73" fmla="*/ 2537139 h 4563360"/>
              <a:gd name="connsiteX74" fmla="*/ 1028156 w 5121285"/>
              <a:gd name="connsiteY74" fmla="*/ 2616921 h 4563360"/>
              <a:gd name="connsiteX75" fmla="*/ 1015620 w 5121285"/>
              <a:gd name="connsiteY75" fmla="*/ 2633069 h 4563360"/>
              <a:gd name="connsiteX76" fmla="*/ 894490 w 5121285"/>
              <a:gd name="connsiteY76" fmla="*/ 2744687 h 4563360"/>
              <a:gd name="connsiteX77" fmla="*/ 223644 w 5121285"/>
              <a:gd name="connsiteY77" fmla="*/ 2738589 h 4563360"/>
              <a:gd name="connsiteX78" fmla="*/ 9837 w 5121285"/>
              <a:gd name="connsiteY78" fmla="*/ 2114874 h 4563360"/>
              <a:gd name="connsiteX79" fmla="*/ 28335 w 5121285"/>
              <a:gd name="connsiteY79" fmla="*/ 2058644 h 4563360"/>
              <a:gd name="connsiteX80" fmla="*/ 41887 w 5121285"/>
              <a:gd name="connsiteY80" fmla="*/ 2022479 h 4563360"/>
              <a:gd name="connsiteX81" fmla="*/ 59835 w 5121285"/>
              <a:gd name="connsiteY81" fmla="*/ 1990914 h 4563360"/>
              <a:gd name="connsiteX82" fmla="*/ 67670 w 5121285"/>
              <a:gd name="connsiteY82" fmla="*/ 1977134 h 4563360"/>
              <a:gd name="connsiteX83" fmla="*/ 89281 w 5121285"/>
              <a:gd name="connsiteY83" fmla="*/ 1939129 h 4563360"/>
              <a:gd name="connsiteX84" fmla="*/ 106253 w 5121285"/>
              <a:gd name="connsiteY84" fmla="*/ 1916765 h 4563360"/>
              <a:gd name="connsiteX85" fmla="*/ 120984 w 5121285"/>
              <a:gd name="connsiteY85" fmla="*/ 1899612 h 4563360"/>
              <a:gd name="connsiteX86" fmla="*/ 145984 w 5121285"/>
              <a:gd name="connsiteY86" fmla="*/ 1870501 h 4563360"/>
              <a:gd name="connsiteX87" fmla="*/ 154983 w 5121285"/>
              <a:gd name="connsiteY87" fmla="*/ 1860023 h 4563360"/>
              <a:gd name="connsiteX88" fmla="*/ 176432 w 5121285"/>
              <a:gd name="connsiteY88" fmla="*/ 1838838 h 4563360"/>
              <a:gd name="connsiteX89" fmla="*/ 201630 w 5121285"/>
              <a:gd name="connsiteY89" fmla="*/ 1818869 h 4563360"/>
              <a:gd name="connsiteX90" fmla="*/ 238818 w 5121285"/>
              <a:gd name="connsiteY90" fmla="*/ 1789402 h 4563360"/>
              <a:gd name="connsiteX91" fmla="*/ 242790 w 5121285"/>
              <a:gd name="connsiteY91" fmla="*/ 1786254 h 4563360"/>
              <a:gd name="connsiteX92" fmla="*/ 260021 w 5121285"/>
              <a:gd name="connsiteY92" fmla="*/ 1774375 h 4563360"/>
              <a:gd name="connsiteX93" fmla="*/ 304915 w 5121285"/>
              <a:gd name="connsiteY93" fmla="*/ 1751144 h 4563360"/>
              <a:gd name="connsiteX94" fmla="*/ 336805 w 5121285"/>
              <a:gd name="connsiteY94" fmla="*/ 1732685 h 4563360"/>
              <a:gd name="connsiteX95" fmla="*/ 377161 w 5121285"/>
              <a:gd name="connsiteY95" fmla="*/ 1719630 h 4563360"/>
              <a:gd name="connsiteX96" fmla="*/ 382240 w 5121285"/>
              <a:gd name="connsiteY96" fmla="*/ 1717761 h 4563360"/>
              <a:gd name="connsiteX97" fmla="*/ 404176 w 5121285"/>
              <a:gd name="connsiteY97" fmla="*/ 1709683 h 4563360"/>
              <a:gd name="connsiteX98" fmla="*/ 413300 w 5121285"/>
              <a:gd name="connsiteY98" fmla="*/ 1707940 h 4563360"/>
              <a:gd name="connsiteX99" fmla="*/ 503921 w 5121285"/>
              <a:gd name="connsiteY99" fmla="*/ 1690255 h 4563360"/>
              <a:gd name="connsiteX100" fmla="*/ 1072588 w 5121285"/>
              <a:gd name="connsiteY100" fmla="*/ 808148 h 4563360"/>
              <a:gd name="connsiteX101" fmla="*/ 1071298 w 5121285"/>
              <a:gd name="connsiteY101" fmla="*/ 802426 h 4563360"/>
              <a:gd name="connsiteX102" fmla="*/ 1065372 w 5121285"/>
              <a:gd name="connsiteY102" fmla="*/ 713690 h 4563360"/>
              <a:gd name="connsiteX103" fmla="*/ 1066044 w 5121285"/>
              <a:gd name="connsiteY103" fmla="*/ 670249 h 4563360"/>
              <a:gd name="connsiteX104" fmla="*/ 1067377 w 5121285"/>
              <a:gd name="connsiteY104" fmla="*/ 652330 h 4563360"/>
              <a:gd name="connsiteX105" fmla="*/ 1070471 w 5121285"/>
              <a:gd name="connsiteY105" fmla="*/ 610753 h 4563360"/>
              <a:gd name="connsiteX106" fmla="*/ 1082866 w 5121285"/>
              <a:gd name="connsiteY106" fmla="*/ 559314 h 4563360"/>
              <a:gd name="connsiteX107" fmla="*/ 1096647 w 5121285"/>
              <a:gd name="connsiteY107" fmla="*/ 502121 h 4563360"/>
              <a:gd name="connsiteX108" fmla="*/ 1125939 w 5121285"/>
              <a:gd name="connsiteY108" fmla="*/ 424605 h 4563360"/>
              <a:gd name="connsiteX109" fmla="*/ 1148323 w 5121285"/>
              <a:gd name="connsiteY109" fmla="*/ 376684 h 4563360"/>
              <a:gd name="connsiteX110" fmla="*/ 1192612 w 5121285"/>
              <a:gd name="connsiteY110" fmla="*/ 305068 h 4563360"/>
              <a:gd name="connsiteX111" fmla="*/ 1223410 w 5121285"/>
              <a:gd name="connsiteY111" fmla="*/ 263116 h 4563360"/>
              <a:gd name="connsiteX112" fmla="*/ 1278404 w 5121285"/>
              <a:gd name="connsiteY112" fmla="*/ 203485 h 4563360"/>
              <a:gd name="connsiteX113" fmla="*/ 1319784 w 5121285"/>
              <a:gd name="connsiteY113" fmla="*/ 165323 h 4563360"/>
              <a:gd name="connsiteX114" fmla="*/ 1381745 w 5121285"/>
              <a:gd name="connsiteY114" fmla="*/ 119835 h 4563360"/>
              <a:gd name="connsiteX115" fmla="*/ 1432959 w 5121285"/>
              <a:gd name="connsiteY115" fmla="*/ 88163 h 4563360"/>
              <a:gd name="connsiteX116" fmla="*/ 1502489 w 5121285"/>
              <a:gd name="connsiteY116" fmla="*/ 55687 h 4563360"/>
              <a:gd name="connsiteX117" fmla="*/ 1558919 w 5121285"/>
              <a:gd name="connsiteY117" fmla="*/ 34363 h 4563360"/>
              <a:gd name="connsiteX118" fmla="*/ 1637380 w 5121285"/>
              <a:gd name="connsiteY118" fmla="*/ 15457 h 4563360"/>
              <a:gd name="connsiteX119" fmla="*/ 1675869 w 5121285"/>
              <a:gd name="connsiteY119" fmla="*/ 6182 h 4563360"/>
              <a:gd name="connsiteX120" fmla="*/ 1711342 w 5121285"/>
              <a:gd name="connsiteY120" fmla="*/ 3141 h 4563360"/>
              <a:gd name="connsiteX121" fmla="*/ 1737714 w 5121285"/>
              <a:gd name="connsiteY121" fmla="*/ 880 h 4563360"/>
              <a:gd name="connsiteX122" fmla="*/ 1747976 w 5121285"/>
              <a:gd name="connsiteY122" fmla="*/ 0 h 4563360"/>
              <a:gd name="connsiteX0" fmla="*/ 1758886 w 5132195"/>
              <a:gd name="connsiteY0" fmla="*/ 0 h 4563360"/>
              <a:gd name="connsiteX1" fmla="*/ 1768561 w 5132195"/>
              <a:gd name="connsiteY1" fmla="*/ 571 h 4563360"/>
              <a:gd name="connsiteX2" fmla="*/ 1877625 w 5132195"/>
              <a:gd name="connsiteY2" fmla="*/ 6182 h 4563360"/>
              <a:gd name="connsiteX3" fmla="*/ 1882202 w 5132195"/>
              <a:gd name="connsiteY3" fmla="*/ 7285 h 4563360"/>
              <a:gd name="connsiteX4" fmla="*/ 2138868 w 5132195"/>
              <a:gd name="connsiteY4" fmla="*/ 96727 h 4563360"/>
              <a:gd name="connsiteX5" fmla="*/ 2165453 w 5132195"/>
              <a:gd name="connsiteY5" fmla="*/ 115214 h 4563360"/>
              <a:gd name="connsiteX6" fmla="*/ 2246886 w 5132195"/>
              <a:gd name="connsiteY6" fmla="*/ 174997 h 4563360"/>
              <a:gd name="connsiteX7" fmla="*/ 2272584 w 5132195"/>
              <a:gd name="connsiteY7" fmla="*/ 200770 h 4563360"/>
              <a:gd name="connsiteX8" fmla="*/ 2338438 w 5132195"/>
              <a:gd name="connsiteY8" fmla="*/ 272176 h 4563360"/>
              <a:gd name="connsiteX9" fmla="*/ 2359100 w 5132195"/>
              <a:gd name="connsiteY9" fmla="*/ 302189 h 4563360"/>
              <a:gd name="connsiteX10" fmla="*/ 2409761 w 5132195"/>
              <a:gd name="connsiteY10" fmla="*/ 384107 h 4563360"/>
              <a:gd name="connsiteX11" fmla="*/ 2426333 w 5132195"/>
              <a:gd name="connsiteY11" fmla="*/ 421376 h 4563360"/>
              <a:gd name="connsiteX12" fmla="*/ 2458728 w 5132195"/>
              <a:gd name="connsiteY12" fmla="*/ 507103 h 4563360"/>
              <a:gd name="connsiteX13" fmla="*/ 2469796 w 5132195"/>
              <a:gd name="connsiteY13" fmla="*/ 554323 h 4563360"/>
              <a:gd name="connsiteX14" fmla="*/ 2483022 w 5132195"/>
              <a:gd name="connsiteY14" fmla="*/ 610753 h 4563360"/>
              <a:gd name="connsiteX15" fmla="*/ 2486116 w 5132195"/>
              <a:gd name="connsiteY15" fmla="*/ 652332 h 4563360"/>
              <a:gd name="connsiteX16" fmla="*/ 2487449 w 5132195"/>
              <a:gd name="connsiteY16" fmla="*/ 670245 h 4563360"/>
              <a:gd name="connsiteX17" fmla="*/ 2488121 w 5132195"/>
              <a:gd name="connsiteY17" fmla="*/ 713692 h 4563360"/>
              <a:gd name="connsiteX18" fmla="*/ 2482195 w 5132195"/>
              <a:gd name="connsiteY18" fmla="*/ 802426 h 4563360"/>
              <a:gd name="connsiteX19" fmla="*/ 2480905 w 5132195"/>
              <a:gd name="connsiteY19" fmla="*/ 808148 h 4563360"/>
              <a:gd name="connsiteX20" fmla="*/ 3049572 w 5132195"/>
              <a:gd name="connsiteY20" fmla="*/ 1690255 h 4563360"/>
              <a:gd name="connsiteX21" fmla="*/ 3140193 w 5132195"/>
              <a:gd name="connsiteY21" fmla="*/ 1707940 h 4563360"/>
              <a:gd name="connsiteX22" fmla="*/ 3149317 w 5132195"/>
              <a:gd name="connsiteY22" fmla="*/ 1709683 h 4563360"/>
              <a:gd name="connsiteX23" fmla="*/ 3171253 w 5132195"/>
              <a:gd name="connsiteY23" fmla="*/ 1717761 h 4563360"/>
              <a:gd name="connsiteX24" fmla="*/ 3176332 w 5132195"/>
              <a:gd name="connsiteY24" fmla="*/ 1719630 h 4563360"/>
              <a:gd name="connsiteX25" fmla="*/ 3216688 w 5132195"/>
              <a:gd name="connsiteY25" fmla="*/ 1732685 h 4563360"/>
              <a:gd name="connsiteX26" fmla="*/ 3248578 w 5132195"/>
              <a:gd name="connsiteY26" fmla="*/ 1751144 h 4563360"/>
              <a:gd name="connsiteX27" fmla="*/ 3293472 w 5132195"/>
              <a:gd name="connsiteY27" fmla="*/ 1774375 h 4563360"/>
              <a:gd name="connsiteX28" fmla="*/ 3310703 w 5132195"/>
              <a:gd name="connsiteY28" fmla="*/ 1786254 h 4563360"/>
              <a:gd name="connsiteX29" fmla="*/ 3314675 w 5132195"/>
              <a:gd name="connsiteY29" fmla="*/ 1789402 h 4563360"/>
              <a:gd name="connsiteX30" fmla="*/ 3351862 w 5132195"/>
              <a:gd name="connsiteY30" fmla="*/ 1818869 h 4563360"/>
              <a:gd name="connsiteX31" fmla="*/ 3377061 w 5132195"/>
              <a:gd name="connsiteY31" fmla="*/ 1838838 h 4563360"/>
              <a:gd name="connsiteX32" fmla="*/ 3398510 w 5132195"/>
              <a:gd name="connsiteY32" fmla="*/ 1860023 h 4563360"/>
              <a:gd name="connsiteX33" fmla="*/ 3407509 w 5132195"/>
              <a:gd name="connsiteY33" fmla="*/ 1870501 h 4563360"/>
              <a:gd name="connsiteX34" fmla="*/ 3432509 w 5132195"/>
              <a:gd name="connsiteY34" fmla="*/ 1899612 h 4563360"/>
              <a:gd name="connsiteX35" fmla="*/ 3447240 w 5132195"/>
              <a:gd name="connsiteY35" fmla="*/ 1916765 h 4563360"/>
              <a:gd name="connsiteX36" fmla="*/ 3464212 w 5132195"/>
              <a:gd name="connsiteY36" fmla="*/ 1939129 h 4563360"/>
              <a:gd name="connsiteX37" fmla="*/ 3485822 w 5132195"/>
              <a:gd name="connsiteY37" fmla="*/ 1977134 h 4563360"/>
              <a:gd name="connsiteX38" fmla="*/ 3493658 w 5132195"/>
              <a:gd name="connsiteY38" fmla="*/ 1990914 h 4563360"/>
              <a:gd name="connsiteX39" fmla="*/ 3511606 w 5132195"/>
              <a:gd name="connsiteY39" fmla="*/ 2022479 h 4563360"/>
              <a:gd name="connsiteX40" fmla="*/ 3525158 w 5132195"/>
              <a:gd name="connsiteY40" fmla="*/ 2058644 h 4563360"/>
              <a:gd name="connsiteX41" fmla="*/ 3543332 w 5132195"/>
              <a:gd name="connsiteY41" fmla="*/ 2113354 h 4563360"/>
              <a:gd name="connsiteX42" fmla="*/ 3543656 w 5132195"/>
              <a:gd name="connsiteY42" fmla="*/ 2114874 h 4563360"/>
              <a:gd name="connsiteX43" fmla="*/ 4427437 w 5132195"/>
              <a:gd name="connsiteY43" fmla="*/ 2489617 h 4563360"/>
              <a:gd name="connsiteX44" fmla="*/ 4819755 w 5132195"/>
              <a:gd name="connsiteY44" fmla="*/ 2499876 h 4563360"/>
              <a:gd name="connsiteX45" fmla="*/ 5088106 w 5132195"/>
              <a:gd name="connsiteY45" fmla="*/ 3187550 h 4563360"/>
              <a:gd name="connsiteX46" fmla="*/ 4400434 w 5132195"/>
              <a:gd name="connsiteY46" fmla="*/ 3455900 h 4563360"/>
              <a:gd name="connsiteX47" fmla="*/ 4127161 w 5132195"/>
              <a:gd name="connsiteY47" fmla="*/ 3174224 h 4563360"/>
              <a:gd name="connsiteX48" fmla="*/ 3329849 w 5132195"/>
              <a:gd name="connsiteY48" fmla="*/ 2738589 h 4563360"/>
              <a:gd name="connsiteX49" fmla="*/ 3386456 w 5132195"/>
              <a:gd name="connsiteY49" fmla="*/ 3670681 h 4563360"/>
              <a:gd name="connsiteX50" fmla="*/ 3541790 w 5132195"/>
              <a:gd name="connsiteY50" fmla="*/ 4031084 h 4563360"/>
              <a:gd name="connsiteX51" fmla="*/ 3030226 w 5132195"/>
              <a:gd name="connsiteY51" fmla="*/ 4563257 h 4563360"/>
              <a:gd name="connsiteX52" fmla="*/ 2498053 w 5132195"/>
              <a:gd name="connsiteY52" fmla="*/ 4051694 h 4563360"/>
              <a:gd name="connsiteX53" fmla="*/ 2639038 w 5132195"/>
              <a:gd name="connsiteY53" fmla="*/ 3685439 h 4563360"/>
              <a:gd name="connsiteX54" fmla="*/ 2659003 w 5132195"/>
              <a:gd name="connsiteY54" fmla="*/ 2744687 h 4563360"/>
              <a:gd name="connsiteX55" fmla="*/ 2537873 w 5132195"/>
              <a:gd name="connsiteY55" fmla="*/ 2633069 h 4563360"/>
              <a:gd name="connsiteX56" fmla="*/ 2525337 w 5132195"/>
              <a:gd name="connsiteY56" fmla="*/ 2616921 h 4563360"/>
              <a:gd name="connsiteX57" fmla="*/ 2473661 w 5132195"/>
              <a:gd name="connsiteY57" fmla="*/ 2537139 h 4563360"/>
              <a:gd name="connsiteX58" fmla="*/ 2459663 w 5132195"/>
              <a:gd name="connsiteY58" fmla="*/ 2509418 h 4563360"/>
              <a:gd name="connsiteX59" fmla="*/ 2427488 w 5132195"/>
              <a:gd name="connsiteY59" fmla="*/ 2422464 h 4563360"/>
              <a:gd name="connsiteX60" fmla="*/ 2418385 w 5132195"/>
              <a:gd name="connsiteY60" fmla="*/ 2390385 h 4563360"/>
              <a:gd name="connsiteX61" fmla="*/ 2410484 w 5132195"/>
              <a:gd name="connsiteY61" fmla="*/ 2348796 h 4563360"/>
              <a:gd name="connsiteX62" fmla="*/ 2404325 w 5132195"/>
              <a:gd name="connsiteY62" fmla="*/ 2276976 h 4563360"/>
              <a:gd name="connsiteX63" fmla="*/ 2404382 w 5132195"/>
              <a:gd name="connsiteY63" fmla="*/ 2276271 h 4563360"/>
              <a:gd name="connsiteX64" fmla="*/ 2412573 w 5132195"/>
              <a:gd name="connsiteY64" fmla="*/ 2169182 h 4563360"/>
              <a:gd name="connsiteX65" fmla="*/ 1782202 w 5132195"/>
              <a:gd name="connsiteY65" fmla="*/ 1418283 h 4563360"/>
              <a:gd name="connsiteX66" fmla="*/ 1151830 w 5132195"/>
              <a:gd name="connsiteY66" fmla="*/ 2169182 h 4563360"/>
              <a:gd name="connsiteX67" fmla="*/ 1160021 w 5132195"/>
              <a:gd name="connsiteY67" fmla="*/ 2276271 h 4563360"/>
              <a:gd name="connsiteX68" fmla="*/ 1160078 w 5132195"/>
              <a:gd name="connsiteY68" fmla="*/ 2276976 h 4563360"/>
              <a:gd name="connsiteX69" fmla="*/ 1153919 w 5132195"/>
              <a:gd name="connsiteY69" fmla="*/ 2348796 h 4563360"/>
              <a:gd name="connsiteX70" fmla="*/ 1146018 w 5132195"/>
              <a:gd name="connsiteY70" fmla="*/ 2390385 h 4563360"/>
              <a:gd name="connsiteX71" fmla="*/ 1136915 w 5132195"/>
              <a:gd name="connsiteY71" fmla="*/ 2422464 h 4563360"/>
              <a:gd name="connsiteX72" fmla="*/ 1104740 w 5132195"/>
              <a:gd name="connsiteY72" fmla="*/ 2509418 h 4563360"/>
              <a:gd name="connsiteX73" fmla="*/ 1090741 w 5132195"/>
              <a:gd name="connsiteY73" fmla="*/ 2537139 h 4563360"/>
              <a:gd name="connsiteX74" fmla="*/ 1039066 w 5132195"/>
              <a:gd name="connsiteY74" fmla="*/ 2616921 h 4563360"/>
              <a:gd name="connsiteX75" fmla="*/ 1026530 w 5132195"/>
              <a:gd name="connsiteY75" fmla="*/ 2633069 h 4563360"/>
              <a:gd name="connsiteX76" fmla="*/ 905400 w 5132195"/>
              <a:gd name="connsiteY76" fmla="*/ 2744687 h 4563360"/>
              <a:gd name="connsiteX77" fmla="*/ 234554 w 5132195"/>
              <a:gd name="connsiteY77" fmla="*/ 2738589 h 4563360"/>
              <a:gd name="connsiteX78" fmla="*/ 20747 w 5132195"/>
              <a:gd name="connsiteY78" fmla="*/ 2114874 h 4563360"/>
              <a:gd name="connsiteX79" fmla="*/ 39245 w 5132195"/>
              <a:gd name="connsiteY79" fmla="*/ 2058644 h 4563360"/>
              <a:gd name="connsiteX80" fmla="*/ 52797 w 5132195"/>
              <a:gd name="connsiteY80" fmla="*/ 2022479 h 4563360"/>
              <a:gd name="connsiteX81" fmla="*/ 70745 w 5132195"/>
              <a:gd name="connsiteY81" fmla="*/ 1990914 h 4563360"/>
              <a:gd name="connsiteX82" fmla="*/ 78580 w 5132195"/>
              <a:gd name="connsiteY82" fmla="*/ 1977134 h 4563360"/>
              <a:gd name="connsiteX83" fmla="*/ 100191 w 5132195"/>
              <a:gd name="connsiteY83" fmla="*/ 1939129 h 4563360"/>
              <a:gd name="connsiteX84" fmla="*/ 117163 w 5132195"/>
              <a:gd name="connsiteY84" fmla="*/ 1916765 h 4563360"/>
              <a:gd name="connsiteX85" fmla="*/ 131894 w 5132195"/>
              <a:gd name="connsiteY85" fmla="*/ 1899612 h 4563360"/>
              <a:gd name="connsiteX86" fmla="*/ 156894 w 5132195"/>
              <a:gd name="connsiteY86" fmla="*/ 1870501 h 4563360"/>
              <a:gd name="connsiteX87" fmla="*/ 165893 w 5132195"/>
              <a:gd name="connsiteY87" fmla="*/ 1860023 h 4563360"/>
              <a:gd name="connsiteX88" fmla="*/ 187342 w 5132195"/>
              <a:gd name="connsiteY88" fmla="*/ 1838838 h 4563360"/>
              <a:gd name="connsiteX89" fmla="*/ 212540 w 5132195"/>
              <a:gd name="connsiteY89" fmla="*/ 1818869 h 4563360"/>
              <a:gd name="connsiteX90" fmla="*/ 249728 w 5132195"/>
              <a:gd name="connsiteY90" fmla="*/ 1789402 h 4563360"/>
              <a:gd name="connsiteX91" fmla="*/ 253700 w 5132195"/>
              <a:gd name="connsiteY91" fmla="*/ 1786254 h 4563360"/>
              <a:gd name="connsiteX92" fmla="*/ 270931 w 5132195"/>
              <a:gd name="connsiteY92" fmla="*/ 1774375 h 4563360"/>
              <a:gd name="connsiteX93" fmla="*/ 315825 w 5132195"/>
              <a:gd name="connsiteY93" fmla="*/ 1751144 h 4563360"/>
              <a:gd name="connsiteX94" fmla="*/ 347715 w 5132195"/>
              <a:gd name="connsiteY94" fmla="*/ 1732685 h 4563360"/>
              <a:gd name="connsiteX95" fmla="*/ 388071 w 5132195"/>
              <a:gd name="connsiteY95" fmla="*/ 1719630 h 4563360"/>
              <a:gd name="connsiteX96" fmla="*/ 393150 w 5132195"/>
              <a:gd name="connsiteY96" fmla="*/ 1717761 h 4563360"/>
              <a:gd name="connsiteX97" fmla="*/ 415086 w 5132195"/>
              <a:gd name="connsiteY97" fmla="*/ 1709683 h 4563360"/>
              <a:gd name="connsiteX98" fmla="*/ 424210 w 5132195"/>
              <a:gd name="connsiteY98" fmla="*/ 1707940 h 4563360"/>
              <a:gd name="connsiteX99" fmla="*/ 514831 w 5132195"/>
              <a:gd name="connsiteY99" fmla="*/ 1690255 h 4563360"/>
              <a:gd name="connsiteX100" fmla="*/ 1083498 w 5132195"/>
              <a:gd name="connsiteY100" fmla="*/ 808148 h 4563360"/>
              <a:gd name="connsiteX101" fmla="*/ 1082208 w 5132195"/>
              <a:gd name="connsiteY101" fmla="*/ 802426 h 4563360"/>
              <a:gd name="connsiteX102" fmla="*/ 1076282 w 5132195"/>
              <a:gd name="connsiteY102" fmla="*/ 713690 h 4563360"/>
              <a:gd name="connsiteX103" fmla="*/ 1076954 w 5132195"/>
              <a:gd name="connsiteY103" fmla="*/ 670249 h 4563360"/>
              <a:gd name="connsiteX104" fmla="*/ 1078287 w 5132195"/>
              <a:gd name="connsiteY104" fmla="*/ 652330 h 4563360"/>
              <a:gd name="connsiteX105" fmla="*/ 1081381 w 5132195"/>
              <a:gd name="connsiteY105" fmla="*/ 610753 h 4563360"/>
              <a:gd name="connsiteX106" fmla="*/ 1093776 w 5132195"/>
              <a:gd name="connsiteY106" fmla="*/ 559314 h 4563360"/>
              <a:gd name="connsiteX107" fmla="*/ 1107557 w 5132195"/>
              <a:gd name="connsiteY107" fmla="*/ 502121 h 4563360"/>
              <a:gd name="connsiteX108" fmla="*/ 1136849 w 5132195"/>
              <a:gd name="connsiteY108" fmla="*/ 424605 h 4563360"/>
              <a:gd name="connsiteX109" fmla="*/ 1159233 w 5132195"/>
              <a:gd name="connsiteY109" fmla="*/ 376684 h 4563360"/>
              <a:gd name="connsiteX110" fmla="*/ 1203522 w 5132195"/>
              <a:gd name="connsiteY110" fmla="*/ 305068 h 4563360"/>
              <a:gd name="connsiteX111" fmla="*/ 1234320 w 5132195"/>
              <a:gd name="connsiteY111" fmla="*/ 263116 h 4563360"/>
              <a:gd name="connsiteX112" fmla="*/ 1289314 w 5132195"/>
              <a:gd name="connsiteY112" fmla="*/ 203485 h 4563360"/>
              <a:gd name="connsiteX113" fmla="*/ 1330694 w 5132195"/>
              <a:gd name="connsiteY113" fmla="*/ 165323 h 4563360"/>
              <a:gd name="connsiteX114" fmla="*/ 1392655 w 5132195"/>
              <a:gd name="connsiteY114" fmla="*/ 119835 h 4563360"/>
              <a:gd name="connsiteX115" fmla="*/ 1443869 w 5132195"/>
              <a:gd name="connsiteY115" fmla="*/ 88163 h 4563360"/>
              <a:gd name="connsiteX116" fmla="*/ 1513399 w 5132195"/>
              <a:gd name="connsiteY116" fmla="*/ 55687 h 4563360"/>
              <a:gd name="connsiteX117" fmla="*/ 1569829 w 5132195"/>
              <a:gd name="connsiteY117" fmla="*/ 34363 h 4563360"/>
              <a:gd name="connsiteX118" fmla="*/ 1648290 w 5132195"/>
              <a:gd name="connsiteY118" fmla="*/ 15457 h 4563360"/>
              <a:gd name="connsiteX119" fmla="*/ 1686779 w 5132195"/>
              <a:gd name="connsiteY119" fmla="*/ 6182 h 4563360"/>
              <a:gd name="connsiteX120" fmla="*/ 1722252 w 5132195"/>
              <a:gd name="connsiteY120" fmla="*/ 3141 h 4563360"/>
              <a:gd name="connsiteX121" fmla="*/ 1748624 w 5132195"/>
              <a:gd name="connsiteY121" fmla="*/ 880 h 4563360"/>
              <a:gd name="connsiteX122" fmla="*/ 1758886 w 5132195"/>
              <a:gd name="connsiteY122" fmla="*/ 0 h 4563360"/>
              <a:gd name="connsiteX0" fmla="*/ 1757103 w 5130412"/>
              <a:gd name="connsiteY0" fmla="*/ 0 h 4563360"/>
              <a:gd name="connsiteX1" fmla="*/ 1766778 w 5130412"/>
              <a:gd name="connsiteY1" fmla="*/ 571 h 4563360"/>
              <a:gd name="connsiteX2" fmla="*/ 1875842 w 5130412"/>
              <a:gd name="connsiteY2" fmla="*/ 6182 h 4563360"/>
              <a:gd name="connsiteX3" fmla="*/ 1880419 w 5130412"/>
              <a:gd name="connsiteY3" fmla="*/ 7285 h 4563360"/>
              <a:gd name="connsiteX4" fmla="*/ 2137085 w 5130412"/>
              <a:gd name="connsiteY4" fmla="*/ 96727 h 4563360"/>
              <a:gd name="connsiteX5" fmla="*/ 2163670 w 5130412"/>
              <a:gd name="connsiteY5" fmla="*/ 115214 h 4563360"/>
              <a:gd name="connsiteX6" fmla="*/ 2245103 w 5130412"/>
              <a:gd name="connsiteY6" fmla="*/ 174997 h 4563360"/>
              <a:gd name="connsiteX7" fmla="*/ 2270801 w 5130412"/>
              <a:gd name="connsiteY7" fmla="*/ 200770 h 4563360"/>
              <a:gd name="connsiteX8" fmla="*/ 2336655 w 5130412"/>
              <a:gd name="connsiteY8" fmla="*/ 272176 h 4563360"/>
              <a:gd name="connsiteX9" fmla="*/ 2357317 w 5130412"/>
              <a:gd name="connsiteY9" fmla="*/ 302189 h 4563360"/>
              <a:gd name="connsiteX10" fmla="*/ 2407978 w 5130412"/>
              <a:gd name="connsiteY10" fmla="*/ 384107 h 4563360"/>
              <a:gd name="connsiteX11" fmla="*/ 2424550 w 5130412"/>
              <a:gd name="connsiteY11" fmla="*/ 421376 h 4563360"/>
              <a:gd name="connsiteX12" fmla="*/ 2456945 w 5130412"/>
              <a:gd name="connsiteY12" fmla="*/ 507103 h 4563360"/>
              <a:gd name="connsiteX13" fmla="*/ 2468013 w 5130412"/>
              <a:gd name="connsiteY13" fmla="*/ 554323 h 4563360"/>
              <a:gd name="connsiteX14" fmla="*/ 2481239 w 5130412"/>
              <a:gd name="connsiteY14" fmla="*/ 610753 h 4563360"/>
              <a:gd name="connsiteX15" fmla="*/ 2484333 w 5130412"/>
              <a:gd name="connsiteY15" fmla="*/ 652332 h 4563360"/>
              <a:gd name="connsiteX16" fmla="*/ 2485666 w 5130412"/>
              <a:gd name="connsiteY16" fmla="*/ 670245 h 4563360"/>
              <a:gd name="connsiteX17" fmla="*/ 2486338 w 5130412"/>
              <a:gd name="connsiteY17" fmla="*/ 713692 h 4563360"/>
              <a:gd name="connsiteX18" fmla="*/ 2480412 w 5130412"/>
              <a:gd name="connsiteY18" fmla="*/ 802426 h 4563360"/>
              <a:gd name="connsiteX19" fmla="*/ 2479122 w 5130412"/>
              <a:gd name="connsiteY19" fmla="*/ 808148 h 4563360"/>
              <a:gd name="connsiteX20" fmla="*/ 3047789 w 5130412"/>
              <a:gd name="connsiteY20" fmla="*/ 1690255 h 4563360"/>
              <a:gd name="connsiteX21" fmla="*/ 3138410 w 5130412"/>
              <a:gd name="connsiteY21" fmla="*/ 1707940 h 4563360"/>
              <a:gd name="connsiteX22" fmla="*/ 3147534 w 5130412"/>
              <a:gd name="connsiteY22" fmla="*/ 1709683 h 4563360"/>
              <a:gd name="connsiteX23" fmla="*/ 3169470 w 5130412"/>
              <a:gd name="connsiteY23" fmla="*/ 1717761 h 4563360"/>
              <a:gd name="connsiteX24" fmla="*/ 3174549 w 5130412"/>
              <a:gd name="connsiteY24" fmla="*/ 1719630 h 4563360"/>
              <a:gd name="connsiteX25" fmla="*/ 3214905 w 5130412"/>
              <a:gd name="connsiteY25" fmla="*/ 1732685 h 4563360"/>
              <a:gd name="connsiteX26" fmla="*/ 3246795 w 5130412"/>
              <a:gd name="connsiteY26" fmla="*/ 1751144 h 4563360"/>
              <a:gd name="connsiteX27" fmla="*/ 3291689 w 5130412"/>
              <a:gd name="connsiteY27" fmla="*/ 1774375 h 4563360"/>
              <a:gd name="connsiteX28" fmla="*/ 3308920 w 5130412"/>
              <a:gd name="connsiteY28" fmla="*/ 1786254 h 4563360"/>
              <a:gd name="connsiteX29" fmla="*/ 3312892 w 5130412"/>
              <a:gd name="connsiteY29" fmla="*/ 1789402 h 4563360"/>
              <a:gd name="connsiteX30" fmla="*/ 3350079 w 5130412"/>
              <a:gd name="connsiteY30" fmla="*/ 1818869 h 4563360"/>
              <a:gd name="connsiteX31" fmla="*/ 3375278 w 5130412"/>
              <a:gd name="connsiteY31" fmla="*/ 1838838 h 4563360"/>
              <a:gd name="connsiteX32" fmla="*/ 3396727 w 5130412"/>
              <a:gd name="connsiteY32" fmla="*/ 1860023 h 4563360"/>
              <a:gd name="connsiteX33" fmla="*/ 3405726 w 5130412"/>
              <a:gd name="connsiteY33" fmla="*/ 1870501 h 4563360"/>
              <a:gd name="connsiteX34" fmla="*/ 3430726 w 5130412"/>
              <a:gd name="connsiteY34" fmla="*/ 1899612 h 4563360"/>
              <a:gd name="connsiteX35" fmla="*/ 3445457 w 5130412"/>
              <a:gd name="connsiteY35" fmla="*/ 1916765 h 4563360"/>
              <a:gd name="connsiteX36" fmla="*/ 3462429 w 5130412"/>
              <a:gd name="connsiteY36" fmla="*/ 1939129 h 4563360"/>
              <a:gd name="connsiteX37" fmla="*/ 3484039 w 5130412"/>
              <a:gd name="connsiteY37" fmla="*/ 1977134 h 4563360"/>
              <a:gd name="connsiteX38" fmla="*/ 3491875 w 5130412"/>
              <a:gd name="connsiteY38" fmla="*/ 1990914 h 4563360"/>
              <a:gd name="connsiteX39" fmla="*/ 3509823 w 5130412"/>
              <a:gd name="connsiteY39" fmla="*/ 2022479 h 4563360"/>
              <a:gd name="connsiteX40" fmla="*/ 3523375 w 5130412"/>
              <a:gd name="connsiteY40" fmla="*/ 2058644 h 4563360"/>
              <a:gd name="connsiteX41" fmla="*/ 3541549 w 5130412"/>
              <a:gd name="connsiteY41" fmla="*/ 2113354 h 4563360"/>
              <a:gd name="connsiteX42" fmla="*/ 3541873 w 5130412"/>
              <a:gd name="connsiteY42" fmla="*/ 2114874 h 4563360"/>
              <a:gd name="connsiteX43" fmla="*/ 4425654 w 5130412"/>
              <a:gd name="connsiteY43" fmla="*/ 2489617 h 4563360"/>
              <a:gd name="connsiteX44" fmla="*/ 4817972 w 5130412"/>
              <a:gd name="connsiteY44" fmla="*/ 2499876 h 4563360"/>
              <a:gd name="connsiteX45" fmla="*/ 5086323 w 5130412"/>
              <a:gd name="connsiteY45" fmla="*/ 3187550 h 4563360"/>
              <a:gd name="connsiteX46" fmla="*/ 4398651 w 5130412"/>
              <a:gd name="connsiteY46" fmla="*/ 3455900 h 4563360"/>
              <a:gd name="connsiteX47" fmla="*/ 4125378 w 5130412"/>
              <a:gd name="connsiteY47" fmla="*/ 3174224 h 4563360"/>
              <a:gd name="connsiteX48" fmla="*/ 3328066 w 5130412"/>
              <a:gd name="connsiteY48" fmla="*/ 2738589 h 4563360"/>
              <a:gd name="connsiteX49" fmla="*/ 3384673 w 5130412"/>
              <a:gd name="connsiteY49" fmla="*/ 3670681 h 4563360"/>
              <a:gd name="connsiteX50" fmla="*/ 3540007 w 5130412"/>
              <a:gd name="connsiteY50" fmla="*/ 4031084 h 4563360"/>
              <a:gd name="connsiteX51" fmla="*/ 3028443 w 5130412"/>
              <a:gd name="connsiteY51" fmla="*/ 4563257 h 4563360"/>
              <a:gd name="connsiteX52" fmla="*/ 2496270 w 5130412"/>
              <a:gd name="connsiteY52" fmla="*/ 4051694 h 4563360"/>
              <a:gd name="connsiteX53" fmla="*/ 2637255 w 5130412"/>
              <a:gd name="connsiteY53" fmla="*/ 3685439 h 4563360"/>
              <a:gd name="connsiteX54" fmla="*/ 2657220 w 5130412"/>
              <a:gd name="connsiteY54" fmla="*/ 2744687 h 4563360"/>
              <a:gd name="connsiteX55" fmla="*/ 2536090 w 5130412"/>
              <a:gd name="connsiteY55" fmla="*/ 2633069 h 4563360"/>
              <a:gd name="connsiteX56" fmla="*/ 2523554 w 5130412"/>
              <a:gd name="connsiteY56" fmla="*/ 2616921 h 4563360"/>
              <a:gd name="connsiteX57" fmla="*/ 2471878 w 5130412"/>
              <a:gd name="connsiteY57" fmla="*/ 2537139 h 4563360"/>
              <a:gd name="connsiteX58" fmla="*/ 2457880 w 5130412"/>
              <a:gd name="connsiteY58" fmla="*/ 2509418 h 4563360"/>
              <a:gd name="connsiteX59" fmla="*/ 2425705 w 5130412"/>
              <a:gd name="connsiteY59" fmla="*/ 2422464 h 4563360"/>
              <a:gd name="connsiteX60" fmla="*/ 2416602 w 5130412"/>
              <a:gd name="connsiteY60" fmla="*/ 2390385 h 4563360"/>
              <a:gd name="connsiteX61" fmla="*/ 2408701 w 5130412"/>
              <a:gd name="connsiteY61" fmla="*/ 2348796 h 4563360"/>
              <a:gd name="connsiteX62" fmla="*/ 2402542 w 5130412"/>
              <a:gd name="connsiteY62" fmla="*/ 2276976 h 4563360"/>
              <a:gd name="connsiteX63" fmla="*/ 2402599 w 5130412"/>
              <a:gd name="connsiteY63" fmla="*/ 2276271 h 4563360"/>
              <a:gd name="connsiteX64" fmla="*/ 2410790 w 5130412"/>
              <a:gd name="connsiteY64" fmla="*/ 2169182 h 4563360"/>
              <a:gd name="connsiteX65" fmla="*/ 1780419 w 5130412"/>
              <a:gd name="connsiteY65" fmla="*/ 1418283 h 4563360"/>
              <a:gd name="connsiteX66" fmla="*/ 1150047 w 5130412"/>
              <a:gd name="connsiteY66" fmla="*/ 2169182 h 4563360"/>
              <a:gd name="connsiteX67" fmla="*/ 1158238 w 5130412"/>
              <a:gd name="connsiteY67" fmla="*/ 2276271 h 4563360"/>
              <a:gd name="connsiteX68" fmla="*/ 1158295 w 5130412"/>
              <a:gd name="connsiteY68" fmla="*/ 2276976 h 4563360"/>
              <a:gd name="connsiteX69" fmla="*/ 1152136 w 5130412"/>
              <a:gd name="connsiteY69" fmla="*/ 2348796 h 4563360"/>
              <a:gd name="connsiteX70" fmla="*/ 1144235 w 5130412"/>
              <a:gd name="connsiteY70" fmla="*/ 2390385 h 4563360"/>
              <a:gd name="connsiteX71" fmla="*/ 1135132 w 5130412"/>
              <a:gd name="connsiteY71" fmla="*/ 2422464 h 4563360"/>
              <a:gd name="connsiteX72" fmla="*/ 1102957 w 5130412"/>
              <a:gd name="connsiteY72" fmla="*/ 2509418 h 4563360"/>
              <a:gd name="connsiteX73" fmla="*/ 1088958 w 5130412"/>
              <a:gd name="connsiteY73" fmla="*/ 2537139 h 4563360"/>
              <a:gd name="connsiteX74" fmla="*/ 1037283 w 5130412"/>
              <a:gd name="connsiteY74" fmla="*/ 2616921 h 4563360"/>
              <a:gd name="connsiteX75" fmla="*/ 1024747 w 5130412"/>
              <a:gd name="connsiteY75" fmla="*/ 2633069 h 4563360"/>
              <a:gd name="connsiteX76" fmla="*/ 903617 w 5130412"/>
              <a:gd name="connsiteY76" fmla="*/ 2744687 h 4563360"/>
              <a:gd name="connsiteX77" fmla="*/ 232771 w 5130412"/>
              <a:gd name="connsiteY77" fmla="*/ 2738589 h 4563360"/>
              <a:gd name="connsiteX78" fmla="*/ 18964 w 5130412"/>
              <a:gd name="connsiteY78" fmla="*/ 2114874 h 4563360"/>
              <a:gd name="connsiteX79" fmla="*/ 37462 w 5130412"/>
              <a:gd name="connsiteY79" fmla="*/ 2058644 h 4563360"/>
              <a:gd name="connsiteX80" fmla="*/ 51014 w 5130412"/>
              <a:gd name="connsiteY80" fmla="*/ 2022479 h 4563360"/>
              <a:gd name="connsiteX81" fmla="*/ 68962 w 5130412"/>
              <a:gd name="connsiteY81" fmla="*/ 1990914 h 4563360"/>
              <a:gd name="connsiteX82" fmla="*/ 76797 w 5130412"/>
              <a:gd name="connsiteY82" fmla="*/ 1977134 h 4563360"/>
              <a:gd name="connsiteX83" fmla="*/ 98408 w 5130412"/>
              <a:gd name="connsiteY83" fmla="*/ 1939129 h 4563360"/>
              <a:gd name="connsiteX84" fmla="*/ 115380 w 5130412"/>
              <a:gd name="connsiteY84" fmla="*/ 1916765 h 4563360"/>
              <a:gd name="connsiteX85" fmla="*/ 130111 w 5130412"/>
              <a:gd name="connsiteY85" fmla="*/ 1899612 h 4563360"/>
              <a:gd name="connsiteX86" fmla="*/ 155111 w 5130412"/>
              <a:gd name="connsiteY86" fmla="*/ 1870501 h 4563360"/>
              <a:gd name="connsiteX87" fmla="*/ 164110 w 5130412"/>
              <a:gd name="connsiteY87" fmla="*/ 1860023 h 4563360"/>
              <a:gd name="connsiteX88" fmla="*/ 185559 w 5130412"/>
              <a:gd name="connsiteY88" fmla="*/ 1838838 h 4563360"/>
              <a:gd name="connsiteX89" fmla="*/ 210757 w 5130412"/>
              <a:gd name="connsiteY89" fmla="*/ 1818869 h 4563360"/>
              <a:gd name="connsiteX90" fmla="*/ 247945 w 5130412"/>
              <a:gd name="connsiteY90" fmla="*/ 1789402 h 4563360"/>
              <a:gd name="connsiteX91" fmla="*/ 251917 w 5130412"/>
              <a:gd name="connsiteY91" fmla="*/ 1786254 h 4563360"/>
              <a:gd name="connsiteX92" fmla="*/ 269148 w 5130412"/>
              <a:gd name="connsiteY92" fmla="*/ 1774375 h 4563360"/>
              <a:gd name="connsiteX93" fmla="*/ 314042 w 5130412"/>
              <a:gd name="connsiteY93" fmla="*/ 1751144 h 4563360"/>
              <a:gd name="connsiteX94" fmla="*/ 345932 w 5130412"/>
              <a:gd name="connsiteY94" fmla="*/ 1732685 h 4563360"/>
              <a:gd name="connsiteX95" fmla="*/ 386288 w 5130412"/>
              <a:gd name="connsiteY95" fmla="*/ 1719630 h 4563360"/>
              <a:gd name="connsiteX96" fmla="*/ 391367 w 5130412"/>
              <a:gd name="connsiteY96" fmla="*/ 1717761 h 4563360"/>
              <a:gd name="connsiteX97" fmla="*/ 413303 w 5130412"/>
              <a:gd name="connsiteY97" fmla="*/ 1709683 h 4563360"/>
              <a:gd name="connsiteX98" fmla="*/ 422427 w 5130412"/>
              <a:gd name="connsiteY98" fmla="*/ 1707940 h 4563360"/>
              <a:gd name="connsiteX99" fmla="*/ 513048 w 5130412"/>
              <a:gd name="connsiteY99" fmla="*/ 1690255 h 4563360"/>
              <a:gd name="connsiteX100" fmla="*/ 1081715 w 5130412"/>
              <a:gd name="connsiteY100" fmla="*/ 808148 h 4563360"/>
              <a:gd name="connsiteX101" fmla="*/ 1080425 w 5130412"/>
              <a:gd name="connsiteY101" fmla="*/ 802426 h 4563360"/>
              <a:gd name="connsiteX102" fmla="*/ 1074499 w 5130412"/>
              <a:gd name="connsiteY102" fmla="*/ 713690 h 4563360"/>
              <a:gd name="connsiteX103" fmla="*/ 1075171 w 5130412"/>
              <a:gd name="connsiteY103" fmla="*/ 670249 h 4563360"/>
              <a:gd name="connsiteX104" fmla="*/ 1076504 w 5130412"/>
              <a:gd name="connsiteY104" fmla="*/ 652330 h 4563360"/>
              <a:gd name="connsiteX105" fmla="*/ 1079598 w 5130412"/>
              <a:gd name="connsiteY105" fmla="*/ 610753 h 4563360"/>
              <a:gd name="connsiteX106" fmla="*/ 1091993 w 5130412"/>
              <a:gd name="connsiteY106" fmla="*/ 559314 h 4563360"/>
              <a:gd name="connsiteX107" fmla="*/ 1105774 w 5130412"/>
              <a:gd name="connsiteY107" fmla="*/ 502121 h 4563360"/>
              <a:gd name="connsiteX108" fmla="*/ 1135066 w 5130412"/>
              <a:gd name="connsiteY108" fmla="*/ 424605 h 4563360"/>
              <a:gd name="connsiteX109" fmla="*/ 1157450 w 5130412"/>
              <a:gd name="connsiteY109" fmla="*/ 376684 h 4563360"/>
              <a:gd name="connsiteX110" fmla="*/ 1201739 w 5130412"/>
              <a:gd name="connsiteY110" fmla="*/ 305068 h 4563360"/>
              <a:gd name="connsiteX111" fmla="*/ 1232537 w 5130412"/>
              <a:gd name="connsiteY111" fmla="*/ 263116 h 4563360"/>
              <a:gd name="connsiteX112" fmla="*/ 1287531 w 5130412"/>
              <a:gd name="connsiteY112" fmla="*/ 203485 h 4563360"/>
              <a:gd name="connsiteX113" fmla="*/ 1328911 w 5130412"/>
              <a:gd name="connsiteY113" fmla="*/ 165323 h 4563360"/>
              <a:gd name="connsiteX114" fmla="*/ 1390872 w 5130412"/>
              <a:gd name="connsiteY114" fmla="*/ 119835 h 4563360"/>
              <a:gd name="connsiteX115" fmla="*/ 1442086 w 5130412"/>
              <a:gd name="connsiteY115" fmla="*/ 88163 h 4563360"/>
              <a:gd name="connsiteX116" fmla="*/ 1511616 w 5130412"/>
              <a:gd name="connsiteY116" fmla="*/ 55687 h 4563360"/>
              <a:gd name="connsiteX117" fmla="*/ 1568046 w 5130412"/>
              <a:gd name="connsiteY117" fmla="*/ 34363 h 4563360"/>
              <a:gd name="connsiteX118" fmla="*/ 1646507 w 5130412"/>
              <a:gd name="connsiteY118" fmla="*/ 15457 h 4563360"/>
              <a:gd name="connsiteX119" fmla="*/ 1684996 w 5130412"/>
              <a:gd name="connsiteY119" fmla="*/ 6182 h 4563360"/>
              <a:gd name="connsiteX120" fmla="*/ 1720469 w 5130412"/>
              <a:gd name="connsiteY120" fmla="*/ 3141 h 4563360"/>
              <a:gd name="connsiteX121" fmla="*/ 1746841 w 5130412"/>
              <a:gd name="connsiteY121" fmla="*/ 880 h 4563360"/>
              <a:gd name="connsiteX122" fmla="*/ 1757103 w 5130412"/>
              <a:gd name="connsiteY122" fmla="*/ 0 h 4563360"/>
              <a:gd name="connsiteX0" fmla="*/ 1750286 w 5123595"/>
              <a:gd name="connsiteY0" fmla="*/ 0 h 4563360"/>
              <a:gd name="connsiteX1" fmla="*/ 1759961 w 5123595"/>
              <a:gd name="connsiteY1" fmla="*/ 571 h 4563360"/>
              <a:gd name="connsiteX2" fmla="*/ 1869025 w 5123595"/>
              <a:gd name="connsiteY2" fmla="*/ 6182 h 4563360"/>
              <a:gd name="connsiteX3" fmla="*/ 1873602 w 5123595"/>
              <a:gd name="connsiteY3" fmla="*/ 7285 h 4563360"/>
              <a:gd name="connsiteX4" fmla="*/ 2130268 w 5123595"/>
              <a:gd name="connsiteY4" fmla="*/ 96727 h 4563360"/>
              <a:gd name="connsiteX5" fmla="*/ 2156853 w 5123595"/>
              <a:gd name="connsiteY5" fmla="*/ 115214 h 4563360"/>
              <a:gd name="connsiteX6" fmla="*/ 2238286 w 5123595"/>
              <a:gd name="connsiteY6" fmla="*/ 174997 h 4563360"/>
              <a:gd name="connsiteX7" fmla="*/ 2263984 w 5123595"/>
              <a:gd name="connsiteY7" fmla="*/ 200770 h 4563360"/>
              <a:gd name="connsiteX8" fmla="*/ 2329838 w 5123595"/>
              <a:gd name="connsiteY8" fmla="*/ 272176 h 4563360"/>
              <a:gd name="connsiteX9" fmla="*/ 2350500 w 5123595"/>
              <a:gd name="connsiteY9" fmla="*/ 302189 h 4563360"/>
              <a:gd name="connsiteX10" fmla="*/ 2401161 w 5123595"/>
              <a:gd name="connsiteY10" fmla="*/ 384107 h 4563360"/>
              <a:gd name="connsiteX11" fmla="*/ 2417733 w 5123595"/>
              <a:gd name="connsiteY11" fmla="*/ 421376 h 4563360"/>
              <a:gd name="connsiteX12" fmla="*/ 2450128 w 5123595"/>
              <a:gd name="connsiteY12" fmla="*/ 507103 h 4563360"/>
              <a:gd name="connsiteX13" fmla="*/ 2461196 w 5123595"/>
              <a:gd name="connsiteY13" fmla="*/ 554323 h 4563360"/>
              <a:gd name="connsiteX14" fmla="*/ 2474422 w 5123595"/>
              <a:gd name="connsiteY14" fmla="*/ 610753 h 4563360"/>
              <a:gd name="connsiteX15" fmla="*/ 2477516 w 5123595"/>
              <a:gd name="connsiteY15" fmla="*/ 652332 h 4563360"/>
              <a:gd name="connsiteX16" fmla="*/ 2478849 w 5123595"/>
              <a:gd name="connsiteY16" fmla="*/ 670245 h 4563360"/>
              <a:gd name="connsiteX17" fmla="*/ 2479521 w 5123595"/>
              <a:gd name="connsiteY17" fmla="*/ 713692 h 4563360"/>
              <a:gd name="connsiteX18" fmla="*/ 2473595 w 5123595"/>
              <a:gd name="connsiteY18" fmla="*/ 802426 h 4563360"/>
              <a:gd name="connsiteX19" fmla="*/ 2472305 w 5123595"/>
              <a:gd name="connsiteY19" fmla="*/ 808148 h 4563360"/>
              <a:gd name="connsiteX20" fmla="*/ 3040972 w 5123595"/>
              <a:gd name="connsiteY20" fmla="*/ 1690255 h 4563360"/>
              <a:gd name="connsiteX21" fmla="*/ 3131593 w 5123595"/>
              <a:gd name="connsiteY21" fmla="*/ 1707940 h 4563360"/>
              <a:gd name="connsiteX22" fmla="*/ 3140717 w 5123595"/>
              <a:gd name="connsiteY22" fmla="*/ 1709683 h 4563360"/>
              <a:gd name="connsiteX23" fmla="*/ 3162653 w 5123595"/>
              <a:gd name="connsiteY23" fmla="*/ 1717761 h 4563360"/>
              <a:gd name="connsiteX24" fmla="*/ 3167732 w 5123595"/>
              <a:gd name="connsiteY24" fmla="*/ 1719630 h 4563360"/>
              <a:gd name="connsiteX25" fmla="*/ 3208088 w 5123595"/>
              <a:gd name="connsiteY25" fmla="*/ 1732685 h 4563360"/>
              <a:gd name="connsiteX26" fmla="*/ 3239978 w 5123595"/>
              <a:gd name="connsiteY26" fmla="*/ 1751144 h 4563360"/>
              <a:gd name="connsiteX27" fmla="*/ 3284872 w 5123595"/>
              <a:gd name="connsiteY27" fmla="*/ 1774375 h 4563360"/>
              <a:gd name="connsiteX28" fmla="*/ 3302103 w 5123595"/>
              <a:gd name="connsiteY28" fmla="*/ 1786254 h 4563360"/>
              <a:gd name="connsiteX29" fmla="*/ 3306075 w 5123595"/>
              <a:gd name="connsiteY29" fmla="*/ 1789402 h 4563360"/>
              <a:gd name="connsiteX30" fmla="*/ 3343262 w 5123595"/>
              <a:gd name="connsiteY30" fmla="*/ 1818869 h 4563360"/>
              <a:gd name="connsiteX31" fmla="*/ 3368461 w 5123595"/>
              <a:gd name="connsiteY31" fmla="*/ 1838838 h 4563360"/>
              <a:gd name="connsiteX32" fmla="*/ 3389910 w 5123595"/>
              <a:gd name="connsiteY32" fmla="*/ 1860023 h 4563360"/>
              <a:gd name="connsiteX33" fmla="*/ 3398909 w 5123595"/>
              <a:gd name="connsiteY33" fmla="*/ 1870501 h 4563360"/>
              <a:gd name="connsiteX34" fmla="*/ 3423909 w 5123595"/>
              <a:gd name="connsiteY34" fmla="*/ 1899612 h 4563360"/>
              <a:gd name="connsiteX35" fmla="*/ 3438640 w 5123595"/>
              <a:gd name="connsiteY35" fmla="*/ 1916765 h 4563360"/>
              <a:gd name="connsiteX36" fmla="*/ 3455612 w 5123595"/>
              <a:gd name="connsiteY36" fmla="*/ 1939129 h 4563360"/>
              <a:gd name="connsiteX37" fmla="*/ 3477222 w 5123595"/>
              <a:gd name="connsiteY37" fmla="*/ 1977134 h 4563360"/>
              <a:gd name="connsiteX38" fmla="*/ 3485058 w 5123595"/>
              <a:gd name="connsiteY38" fmla="*/ 1990914 h 4563360"/>
              <a:gd name="connsiteX39" fmla="*/ 3503006 w 5123595"/>
              <a:gd name="connsiteY39" fmla="*/ 2022479 h 4563360"/>
              <a:gd name="connsiteX40" fmla="*/ 3516558 w 5123595"/>
              <a:gd name="connsiteY40" fmla="*/ 2058644 h 4563360"/>
              <a:gd name="connsiteX41" fmla="*/ 3534732 w 5123595"/>
              <a:gd name="connsiteY41" fmla="*/ 2113354 h 4563360"/>
              <a:gd name="connsiteX42" fmla="*/ 3535056 w 5123595"/>
              <a:gd name="connsiteY42" fmla="*/ 2114874 h 4563360"/>
              <a:gd name="connsiteX43" fmla="*/ 4418837 w 5123595"/>
              <a:gd name="connsiteY43" fmla="*/ 2489617 h 4563360"/>
              <a:gd name="connsiteX44" fmla="*/ 4811155 w 5123595"/>
              <a:gd name="connsiteY44" fmla="*/ 2499876 h 4563360"/>
              <a:gd name="connsiteX45" fmla="*/ 5079506 w 5123595"/>
              <a:gd name="connsiteY45" fmla="*/ 3187550 h 4563360"/>
              <a:gd name="connsiteX46" fmla="*/ 4391834 w 5123595"/>
              <a:gd name="connsiteY46" fmla="*/ 3455900 h 4563360"/>
              <a:gd name="connsiteX47" fmla="*/ 4118561 w 5123595"/>
              <a:gd name="connsiteY47" fmla="*/ 3174224 h 4563360"/>
              <a:gd name="connsiteX48" fmla="*/ 3321249 w 5123595"/>
              <a:gd name="connsiteY48" fmla="*/ 2738589 h 4563360"/>
              <a:gd name="connsiteX49" fmla="*/ 3377856 w 5123595"/>
              <a:gd name="connsiteY49" fmla="*/ 3670681 h 4563360"/>
              <a:gd name="connsiteX50" fmla="*/ 3533190 w 5123595"/>
              <a:gd name="connsiteY50" fmla="*/ 4031084 h 4563360"/>
              <a:gd name="connsiteX51" fmla="*/ 3021626 w 5123595"/>
              <a:gd name="connsiteY51" fmla="*/ 4563257 h 4563360"/>
              <a:gd name="connsiteX52" fmla="*/ 2489453 w 5123595"/>
              <a:gd name="connsiteY52" fmla="*/ 4051694 h 4563360"/>
              <a:gd name="connsiteX53" fmla="*/ 2630438 w 5123595"/>
              <a:gd name="connsiteY53" fmla="*/ 3685439 h 4563360"/>
              <a:gd name="connsiteX54" fmla="*/ 2650403 w 5123595"/>
              <a:gd name="connsiteY54" fmla="*/ 2744687 h 4563360"/>
              <a:gd name="connsiteX55" fmla="*/ 2529273 w 5123595"/>
              <a:gd name="connsiteY55" fmla="*/ 2633069 h 4563360"/>
              <a:gd name="connsiteX56" fmla="*/ 2516737 w 5123595"/>
              <a:gd name="connsiteY56" fmla="*/ 2616921 h 4563360"/>
              <a:gd name="connsiteX57" fmla="*/ 2465061 w 5123595"/>
              <a:gd name="connsiteY57" fmla="*/ 2537139 h 4563360"/>
              <a:gd name="connsiteX58" fmla="*/ 2451063 w 5123595"/>
              <a:gd name="connsiteY58" fmla="*/ 2509418 h 4563360"/>
              <a:gd name="connsiteX59" fmla="*/ 2418888 w 5123595"/>
              <a:gd name="connsiteY59" fmla="*/ 2422464 h 4563360"/>
              <a:gd name="connsiteX60" fmla="*/ 2409785 w 5123595"/>
              <a:gd name="connsiteY60" fmla="*/ 2390385 h 4563360"/>
              <a:gd name="connsiteX61" fmla="*/ 2401884 w 5123595"/>
              <a:gd name="connsiteY61" fmla="*/ 2348796 h 4563360"/>
              <a:gd name="connsiteX62" fmla="*/ 2395725 w 5123595"/>
              <a:gd name="connsiteY62" fmla="*/ 2276976 h 4563360"/>
              <a:gd name="connsiteX63" fmla="*/ 2395782 w 5123595"/>
              <a:gd name="connsiteY63" fmla="*/ 2276271 h 4563360"/>
              <a:gd name="connsiteX64" fmla="*/ 2403973 w 5123595"/>
              <a:gd name="connsiteY64" fmla="*/ 2169182 h 4563360"/>
              <a:gd name="connsiteX65" fmla="*/ 1773602 w 5123595"/>
              <a:gd name="connsiteY65" fmla="*/ 1418283 h 4563360"/>
              <a:gd name="connsiteX66" fmla="*/ 1143230 w 5123595"/>
              <a:gd name="connsiteY66" fmla="*/ 2169182 h 4563360"/>
              <a:gd name="connsiteX67" fmla="*/ 1151421 w 5123595"/>
              <a:gd name="connsiteY67" fmla="*/ 2276271 h 4563360"/>
              <a:gd name="connsiteX68" fmla="*/ 1151478 w 5123595"/>
              <a:gd name="connsiteY68" fmla="*/ 2276976 h 4563360"/>
              <a:gd name="connsiteX69" fmla="*/ 1145319 w 5123595"/>
              <a:gd name="connsiteY69" fmla="*/ 2348796 h 4563360"/>
              <a:gd name="connsiteX70" fmla="*/ 1137418 w 5123595"/>
              <a:gd name="connsiteY70" fmla="*/ 2390385 h 4563360"/>
              <a:gd name="connsiteX71" fmla="*/ 1128315 w 5123595"/>
              <a:gd name="connsiteY71" fmla="*/ 2422464 h 4563360"/>
              <a:gd name="connsiteX72" fmla="*/ 1096140 w 5123595"/>
              <a:gd name="connsiteY72" fmla="*/ 2509418 h 4563360"/>
              <a:gd name="connsiteX73" fmla="*/ 1082141 w 5123595"/>
              <a:gd name="connsiteY73" fmla="*/ 2537139 h 4563360"/>
              <a:gd name="connsiteX74" fmla="*/ 1030466 w 5123595"/>
              <a:gd name="connsiteY74" fmla="*/ 2616921 h 4563360"/>
              <a:gd name="connsiteX75" fmla="*/ 1017930 w 5123595"/>
              <a:gd name="connsiteY75" fmla="*/ 2633069 h 4563360"/>
              <a:gd name="connsiteX76" fmla="*/ 896800 w 5123595"/>
              <a:gd name="connsiteY76" fmla="*/ 2744687 h 4563360"/>
              <a:gd name="connsiteX77" fmla="*/ 233574 w 5123595"/>
              <a:gd name="connsiteY77" fmla="*/ 2730969 h 4563360"/>
              <a:gd name="connsiteX78" fmla="*/ 12147 w 5123595"/>
              <a:gd name="connsiteY78" fmla="*/ 2114874 h 4563360"/>
              <a:gd name="connsiteX79" fmla="*/ 30645 w 5123595"/>
              <a:gd name="connsiteY79" fmla="*/ 2058644 h 4563360"/>
              <a:gd name="connsiteX80" fmla="*/ 44197 w 5123595"/>
              <a:gd name="connsiteY80" fmla="*/ 2022479 h 4563360"/>
              <a:gd name="connsiteX81" fmla="*/ 62145 w 5123595"/>
              <a:gd name="connsiteY81" fmla="*/ 1990914 h 4563360"/>
              <a:gd name="connsiteX82" fmla="*/ 69980 w 5123595"/>
              <a:gd name="connsiteY82" fmla="*/ 1977134 h 4563360"/>
              <a:gd name="connsiteX83" fmla="*/ 91591 w 5123595"/>
              <a:gd name="connsiteY83" fmla="*/ 1939129 h 4563360"/>
              <a:gd name="connsiteX84" fmla="*/ 108563 w 5123595"/>
              <a:gd name="connsiteY84" fmla="*/ 1916765 h 4563360"/>
              <a:gd name="connsiteX85" fmla="*/ 123294 w 5123595"/>
              <a:gd name="connsiteY85" fmla="*/ 1899612 h 4563360"/>
              <a:gd name="connsiteX86" fmla="*/ 148294 w 5123595"/>
              <a:gd name="connsiteY86" fmla="*/ 1870501 h 4563360"/>
              <a:gd name="connsiteX87" fmla="*/ 157293 w 5123595"/>
              <a:gd name="connsiteY87" fmla="*/ 1860023 h 4563360"/>
              <a:gd name="connsiteX88" fmla="*/ 178742 w 5123595"/>
              <a:gd name="connsiteY88" fmla="*/ 1838838 h 4563360"/>
              <a:gd name="connsiteX89" fmla="*/ 203940 w 5123595"/>
              <a:gd name="connsiteY89" fmla="*/ 1818869 h 4563360"/>
              <a:gd name="connsiteX90" fmla="*/ 241128 w 5123595"/>
              <a:gd name="connsiteY90" fmla="*/ 1789402 h 4563360"/>
              <a:gd name="connsiteX91" fmla="*/ 245100 w 5123595"/>
              <a:gd name="connsiteY91" fmla="*/ 1786254 h 4563360"/>
              <a:gd name="connsiteX92" fmla="*/ 262331 w 5123595"/>
              <a:gd name="connsiteY92" fmla="*/ 1774375 h 4563360"/>
              <a:gd name="connsiteX93" fmla="*/ 307225 w 5123595"/>
              <a:gd name="connsiteY93" fmla="*/ 1751144 h 4563360"/>
              <a:gd name="connsiteX94" fmla="*/ 339115 w 5123595"/>
              <a:gd name="connsiteY94" fmla="*/ 1732685 h 4563360"/>
              <a:gd name="connsiteX95" fmla="*/ 379471 w 5123595"/>
              <a:gd name="connsiteY95" fmla="*/ 1719630 h 4563360"/>
              <a:gd name="connsiteX96" fmla="*/ 384550 w 5123595"/>
              <a:gd name="connsiteY96" fmla="*/ 1717761 h 4563360"/>
              <a:gd name="connsiteX97" fmla="*/ 406486 w 5123595"/>
              <a:gd name="connsiteY97" fmla="*/ 1709683 h 4563360"/>
              <a:gd name="connsiteX98" fmla="*/ 415610 w 5123595"/>
              <a:gd name="connsiteY98" fmla="*/ 1707940 h 4563360"/>
              <a:gd name="connsiteX99" fmla="*/ 506231 w 5123595"/>
              <a:gd name="connsiteY99" fmla="*/ 1690255 h 4563360"/>
              <a:gd name="connsiteX100" fmla="*/ 1074898 w 5123595"/>
              <a:gd name="connsiteY100" fmla="*/ 808148 h 4563360"/>
              <a:gd name="connsiteX101" fmla="*/ 1073608 w 5123595"/>
              <a:gd name="connsiteY101" fmla="*/ 802426 h 4563360"/>
              <a:gd name="connsiteX102" fmla="*/ 1067682 w 5123595"/>
              <a:gd name="connsiteY102" fmla="*/ 713690 h 4563360"/>
              <a:gd name="connsiteX103" fmla="*/ 1068354 w 5123595"/>
              <a:gd name="connsiteY103" fmla="*/ 670249 h 4563360"/>
              <a:gd name="connsiteX104" fmla="*/ 1069687 w 5123595"/>
              <a:gd name="connsiteY104" fmla="*/ 652330 h 4563360"/>
              <a:gd name="connsiteX105" fmla="*/ 1072781 w 5123595"/>
              <a:gd name="connsiteY105" fmla="*/ 610753 h 4563360"/>
              <a:gd name="connsiteX106" fmla="*/ 1085176 w 5123595"/>
              <a:gd name="connsiteY106" fmla="*/ 559314 h 4563360"/>
              <a:gd name="connsiteX107" fmla="*/ 1098957 w 5123595"/>
              <a:gd name="connsiteY107" fmla="*/ 502121 h 4563360"/>
              <a:gd name="connsiteX108" fmla="*/ 1128249 w 5123595"/>
              <a:gd name="connsiteY108" fmla="*/ 424605 h 4563360"/>
              <a:gd name="connsiteX109" fmla="*/ 1150633 w 5123595"/>
              <a:gd name="connsiteY109" fmla="*/ 376684 h 4563360"/>
              <a:gd name="connsiteX110" fmla="*/ 1194922 w 5123595"/>
              <a:gd name="connsiteY110" fmla="*/ 305068 h 4563360"/>
              <a:gd name="connsiteX111" fmla="*/ 1225720 w 5123595"/>
              <a:gd name="connsiteY111" fmla="*/ 263116 h 4563360"/>
              <a:gd name="connsiteX112" fmla="*/ 1280714 w 5123595"/>
              <a:gd name="connsiteY112" fmla="*/ 203485 h 4563360"/>
              <a:gd name="connsiteX113" fmla="*/ 1322094 w 5123595"/>
              <a:gd name="connsiteY113" fmla="*/ 165323 h 4563360"/>
              <a:gd name="connsiteX114" fmla="*/ 1384055 w 5123595"/>
              <a:gd name="connsiteY114" fmla="*/ 119835 h 4563360"/>
              <a:gd name="connsiteX115" fmla="*/ 1435269 w 5123595"/>
              <a:gd name="connsiteY115" fmla="*/ 88163 h 4563360"/>
              <a:gd name="connsiteX116" fmla="*/ 1504799 w 5123595"/>
              <a:gd name="connsiteY116" fmla="*/ 55687 h 4563360"/>
              <a:gd name="connsiteX117" fmla="*/ 1561229 w 5123595"/>
              <a:gd name="connsiteY117" fmla="*/ 34363 h 4563360"/>
              <a:gd name="connsiteX118" fmla="*/ 1639690 w 5123595"/>
              <a:gd name="connsiteY118" fmla="*/ 15457 h 4563360"/>
              <a:gd name="connsiteX119" fmla="*/ 1678179 w 5123595"/>
              <a:gd name="connsiteY119" fmla="*/ 6182 h 4563360"/>
              <a:gd name="connsiteX120" fmla="*/ 1713652 w 5123595"/>
              <a:gd name="connsiteY120" fmla="*/ 3141 h 4563360"/>
              <a:gd name="connsiteX121" fmla="*/ 1740024 w 5123595"/>
              <a:gd name="connsiteY121" fmla="*/ 880 h 4563360"/>
              <a:gd name="connsiteX122" fmla="*/ 1750286 w 5123595"/>
              <a:gd name="connsiteY122" fmla="*/ 0 h 4563360"/>
              <a:gd name="connsiteX0" fmla="*/ 1738416 w 5111725"/>
              <a:gd name="connsiteY0" fmla="*/ 0 h 4563360"/>
              <a:gd name="connsiteX1" fmla="*/ 1748091 w 5111725"/>
              <a:gd name="connsiteY1" fmla="*/ 571 h 4563360"/>
              <a:gd name="connsiteX2" fmla="*/ 1857155 w 5111725"/>
              <a:gd name="connsiteY2" fmla="*/ 6182 h 4563360"/>
              <a:gd name="connsiteX3" fmla="*/ 1861732 w 5111725"/>
              <a:gd name="connsiteY3" fmla="*/ 7285 h 4563360"/>
              <a:gd name="connsiteX4" fmla="*/ 2118398 w 5111725"/>
              <a:gd name="connsiteY4" fmla="*/ 96727 h 4563360"/>
              <a:gd name="connsiteX5" fmla="*/ 2144983 w 5111725"/>
              <a:gd name="connsiteY5" fmla="*/ 115214 h 4563360"/>
              <a:gd name="connsiteX6" fmla="*/ 2226416 w 5111725"/>
              <a:gd name="connsiteY6" fmla="*/ 174997 h 4563360"/>
              <a:gd name="connsiteX7" fmla="*/ 2252114 w 5111725"/>
              <a:gd name="connsiteY7" fmla="*/ 200770 h 4563360"/>
              <a:gd name="connsiteX8" fmla="*/ 2317968 w 5111725"/>
              <a:gd name="connsiteY8" fmla="*/ 272176 h 4563360"/>
              <a:gd name="connsiteX9" fmla="*/ 2338630 w 5111725"/>
              <a:gd name="connsiteY9" fmla="*/ 302189 h 4563360"/>
              <a:gd name="connsiteX10" fmla="*/ 2389291 w 5111725"/>
              <a:gd name="connsiteY10" fmla="*/ 384107 h 4563360"/>
              <a:gd name="connsiteX11" fmla="*/ 2405863 w 5111725"/>
              <a:gd name="connsiteY11" fmla="*/ 421376 h 4563360"/>
              <a:gd name="connsiteX12" fmla="*/ 2438258 w 5111725"/>
              <a:gd name="connsiteY12" fmla="*/ 507103 h 4563360"/>
              <a:gd name="connsiteX13" fmla="*/ 2449326 w 5111725"/>
              <a:gd name="connsiteY13" fmla="*/ 554323 h 4563360"/>
              <a:gd name="connsiteX14" fmla="*/ 2462552 w 5111725"/>
              <a:gd name="connsiteY14" fmla="*/ 610753 h 4563360"/>
              <a:gd name="connsiteX15" fmla="*/ 2465646 w 5111725"/>
              <a:gd name="connsiteY15" fmla="*/ 652332 h 4563360"/>
              <a:gd name="connsiteX16" fmla="*/ 2466979 w 5111725"/>
              <a:gd name="connsiteY16" fmla="*/ 670245 h 4563360"/>
              <a:gd name="connsiteX17" fmla="*/ 2467651 w 5111725"/>
              <a:gd name="connsiteY17" fmla="*/ 713692 h 4563360"/>
              <a:gd name="connsiteX18" fmla="*/ 2461725 w 5111725"/>
              <a:gd name="connsiteY18" fmla="*/ 802426 h 4563360"/>
              <a:gd name="connsiteX19" fmla="*/ 2460435 w 5111725"/>
              <a:gd name="connsiteY19" fmla="*/ 808148 h 4563360"/>
              <a:gd name="connsiteX20" fmla="*/ 3029102 w 5111725"/>
              <a:gd name="connsiteY20" fmla="*/ 1690255 h 4563360"/>
              <a:gd name="connsiteX21" fmla="*/ 3119723 w 5111725"/>
              <a:gd name="connsiteY21" fmla="*/ 1707940 h 4563360"/>
              <a:gd name="connsiteX22" fmla="*/ 3128847 w 5111725"/>
              <a:gd name="connsiteY22" fmla="*/ 1709683 h 4563360"/>
              <a:gd name="connsiteX23" fmla="*/ 3150783 w 5111725"/>
              <a:gd name="connsiteY23" fmla="*/ 1717761 h 4563360"/>
              <a:gd name="connsiteX24" fmla="*/ 3155862 w 5111725"/>
              <a:gd name="connsiteY24" fmla="*/ 1719630 h 4563360"/>
              <a:gd name="connsiteX25" fmla="*/ 3196218 w 5111725"/>
              <a:gd name="connsiteY25" fmla="*/ 1732685 h 4563360"/>
              <a:gd name="connsiteX26" fmla="*/ 3228108 w 5111725"/>
              <a:gd name="connsiteY26" fmla="*/ 1751144 h 4563360"/>
              <a:gd name="connsiteX27" fmla="*/ 3273002 w 5111725"/>
              <a:gd name="connsiteY27" fmla="*/ 1774375 h 4563360"/>
              <a:gd name="connsiteX28" fmla="*/ 3290233 w 5111725"/>
              <a:gd name="connsiteY28" fmla="*/ 1786254 h 4563360"/>
              <a:gd name="connsiteX29" fmla="*/ 3294205 w 5111725"/>
              <a:gd name="connsiteY29" fmla="*/ 1789402 h 4563360"/>
              <a:gd name="connsiteX30" fmla="*/ 3331392 w 5111725"/>
              <a:gd name="connsiteY30" fmla="*/ 1818869 h 4563360"/>
              <a:gd name="connsiteX31" fmla="*/ 3356591 w 5111725"/>
              <a:gd name="connsiteY31" fmla="*/ 1838838 h 4563360"/>
              <a:gd name="connsiteX32" fmla="*/ 3378040 w 5111725"/>
              <a:gd name="connsiteY32" fmla="*/ 1860023 h 4563360"/>
              <a:gd name="connsiteX33" fmla="*/ 3387039 w 5111725"/>
              <a:gd name="connsiteY33" fmla="*/ 1870501 h 4563360"/>
              <a:gd name="connsiteX34" fmla="*/ 3412039 w 5111725"/>
              <a:gd name="connsiteY34" fmla="*/ 1899612 h 4563360"/>
              <a:gd name="connsiteX35" fmla="*/ 3426770 w 5111725"/>
              <a:gd name="connsiteY35" fmla="*/ 1916765 h 4563360"/>
              <a:gd name="connsiteX36" fmla="*/ 3443742 w 5111725"/>
              <a:gd name="connsiteY36" fmla="*/ 1939129 h 4563360"/>
              <a:gd name="connsiteX37" fmla="*/ 3465352 w 5111725"/>
              <a:gd name="connsiteY37" fmla="*/ 1977134 h 4563360"/>
              <a:gd name="connsiteX38" fmla="*/ 3473188 w 5111725"/>
              <a:gd name="connsiteY38" fmla="*/ 1990914 h 4563360"/>
              <a:gd name="connsiteX39" fmla="*/ 3491136 w 5111725"/>
              <a:gd name="connsiteY39" fmla="*/ 2022479 h 4563360"/>
              <a:gd name="connsiteX40" fmla="*/ 3504688 w 5111725"/>
              <a:gd name="connsiteY40" fmla="*/ 2058644 h 4563360"/>
              <a:gd name="connsiteX41" fmla="*/ 3522862 w 5111725"/>
              <a:gd name="connsiteY41" fmla="*/ 2113354 h 4563360"/>
              <a:gd name="connsiteX42" fmla="*/ 3523186 w 5111725"/>
              <a:gd name="connsiteY42" fmla="*/ 2114874 h 4563360"/>
              <a:gd name="connsiteX43" fmla="*/ 4406967 w 5111725"/>
              <a:gd name="connsiteY43" fmla="*/ 2489617 h 4563360"/>
              <a:gd name="connsiteX44" fmla="*/ 4799285 w 5111725"/>
              <a:gd name="connsiteY44" fmla="*/ 2499876 h 4563360"/>
              <a:gd name="connsiteX45" fmla="*/ 5067636 w 5111725"/>
              <a:gd name="connsiteY45" fmla="*/ 3187550 h 4563360"/>
              <a:gd name="connsiteX46" fmla="*/ 4379964 w 5111725"/>
              <a:gd name="connsiteY46" fmla="*/ 3455900 h 4563360"/>
              <a:gd name="connsiteX47" fmla="*/ 4106691 w 5111725"/>
              <a:gd name="connsiteY47" fmla="*/ 3174224 h 4563360"/>
              <a:gd name="connsiteX48" fmla="*/ 3309379 w 5111725"/>
              <a:gd name="connsiteY48" fmla="*/ 2738589 h 4563360"/>
              <a:gd name="connsiteX49" fmla="*/ 3365986 w 5111725"/>
              <a:gd name="connsiteY49" fmla="*/ 3670681 h 4563360"/>
              <a:gd name="connsiteX50" fmla="*/ 3521320 w 5111725"/>
              <a:gd name="connsiteY50" fmla="*/ 4031084 h 4563360"/>
              <a:gd name="connsiteX51" fmla="*/ 3009756 w 5111725"/>
              <a:gd name="connsiteY51" fmla="*/ 4563257 h 4563360"/>
              <a:gd name="connsiteX52" fmla="*/ 2477583 w 5111725"/>
              <a:gd name="connsiteY52" fmla="*/ 4051694 h 4563360"/>
              <a:gd name="connsiteX53" fmla="*/ 2618568 w 5111725"/>
              <a:gd name="connsiteY53" fmla="*/ 3685439 h 4563360"/>
              <a:gd name="connsiteX54" fmla="*/ 2638533 w 5111725"/>
              <a:gd name="connsiteY54" fmla="*/ 2744687 h 4563360"/>
              <a:gd name="connsiteX55" fmla="*/ 2517403 w 5111725"/>
              <a:gd name="connsiteY55" fmla="*/ 2633069 h 4563360"/>
              <a:gd name="connsiteX56" fmla="*/ 2504867 w 5111725"/>
              <a:gd name="connsiteY56" fmla="*/ 2616921 h 4563360"/>
              <a:gd name="connsiteX57" fmla="*/ 2453191 w 5111725"/>
              <a:gd name="connsiteY57" fmla="*/ 2537139 h 4563360"/>
              <a:gd name="connsiteX58" fmla="*/ 2439193 w 5111725"/>
              <a:gd name="connsiteY58" fmla="*/ 2509418 h 4563360"/>
              <a:gd name="connsiteX59" fmla="*/ 2407018 w 5111725"/>
              <a:gd name="connsiteY59" fmla="*/ 2422464 h 4563360"/>
              <a:gd name="connsiteX60" fmla="*/ 2397915 w 5111725"/>
              <a:gd name="connsiteY60" fmla="*/ 2390385 h 4563360"/>
              <a:gd name="connsiteX61" fmla="*/ 2390014 w 5111725"/>
              <a:gd name="connsiteY61" fmla="*/ 2348796 h 4563360"/>
              <a:gd name="connsiteX62" fmla="*/ 2383855 w 5111725"/>
              <a:gd name="connsiteY62" fmla="*/ 2276976 h 4563360"/>
              <a:gd name="connsiteX63" fmla="*/ 2383912 w 5111725"/>
              <a:gd name="connsiteY63" fmla="*/ 2276271 h 4563360"/>
              <a:gd name="connsiteX64" fmla="*/ 2392103 w 5111725"/>
              <a:gd name="connsiteY64" fmla="*/ 2169182 h 4563360"/>
              <a:gd name="connsiteX65" fmla="*/ 1761732 w 5111725"/>
              <a:gd name="connsiteY65" fmla="*/ 1418283 h 4563360"/>
              <a:gd name="connsiteX66" fmla="*/ 1131360 w 5111725"/>
              <a:gd name="connsiteY66" fmla="*/ 2169182 h 4563360"/>
              <a:gd name="connsiteX67" fmla="*/ 1139551 w 5111725"/>
              <a:gd name="connsiteY67" fmla="*/ 2276271 h 4563360"/>
              <a:gd name="connsiteX68" fmla="*/ 1139608 w 5111725"/>
              <a:gd name="connsiteY68" fmla="*/ 2276976 h 4563360"/>
              <a:gd name="connsiteX69" fmla="*/ 1133449 w 5111725"/>
              <a:gd name="connsiteY69" fmla="*/ 2348796 h 4563360"/>
              <a:gd name="connsiteX70" fmla="*/ 1125548 w 5111725"/>
              <a:gd name="connsiteY70" fmla="*/ 2390385 h 4563360"/>
              <a:gd name="connsiteX71" fmla="*/ 1116445 w 5111725"/>
              <a:gd name="connsiteY71" fmla="*/ 2422464 h 4563360"/>
              <a:gd name="connsiteX72" fmla="*/ 1084270 w 5111725"/>
              <a:gd name="connsiteY72" fmla="*/ 2509418 h 4563360"/>
              <a:gd name="connsiteX73" fmla="*/ 1070271 w 5111725"/>
              <a:gd name="connsiteY73" fmla="*/ 2537139 h 4563360"/>
              <a:gd name="connsiteX74" fmla="*/ 1018596 w 5111725"/>
              <a:gd name="connsiteY74" fmla="*/ 2616921 h 4563360"/>
              <a:gd name="connsiteX75" fmla="*/ 1006060 w 5111725"/>
              <a:gd name="connsiteY75" fmla="*/ 2633069 h 4563360"/>
              <a:gd name="connsiteX76" fmla="*/ 884930 w 5111725"/>
              <a:gd name="connsiteY76" fmla="*/ 2744687 h 4563360"/>
              <a:gd name="connsiteX77" fmla="*/ 221704 w 5111725"/>
              <a:gd name="connsiteY77" fmla="*/ 2730969 h 4563360"/>
              <a:gd name="connsiteX78" fmla="*/ 277 w 5111725"/>
              <a:gd name="connsiteY78" fmla="*/ 2114874 h 4563360"/>
              <a:gd name="connsiteX79" fmla="*/ 18775 w 5111725"/>
              <a:gd name="connsiteY79" fmla="*/ 2058644 h 4563360"/>
              <a:gd name="connsiteX80" fmla="*/ 32327 w 5111725"/>
              <a:gd name="connsiteY80" fmla="*/ 2022479 h 4563360"/>
              <a:gd name="connsiteX81" fmla="*/ 50275 w 5111725"/>
              <a:gd name="connsiteY81" fmla="*/ 1990914 h 4563360"/>
              <a:gd name="connsiteX82" fmla="*/ 58110 w 5111725"/>
              <a:gd name="connsiteY82" fmla="*/ 1977134 h 4563360"/>
              <a:gd name="connsiteX83" fmla="*/ 79721 w 5111725"/>
              <a:gd name="connsiteY83" fmla="*/ 1939129 h 4563360"/>
              <a:gd name="connsiteX84" fmla="*/ 96693 w 5111725"/>
              <a:gd name="connsiteY84" fmla="*/ 1916765 h 4563360"/>
              <a:gd name="connsiteX85" fmla="*/ 111424 w 5111725"/>
              <a:gd name="connsiteY85" fmla="*/ 1899612 h 4563360"/>
              <a:gd name="connsiteX86" fmla="*/ 136424 w 5111725"/>
              <a:gd name="connsiteY86" fmla="*/ 1870501 h 4563360"/>
              <a:gd name="connsiteX87" fmla="*/ 145423 w 5111725"/>
              <a:gd name="connsiteY87" fmla="*/ 1860023 h 4563360"/>
              <a:gd name="connsiteX88" fmla="*/ 166872 w 5111725"/>
              <a:gd name="connsiteY88" fmla="*/ 1838838 h 4563360"/>
              <a:gd name="connsiteX89" fmla="*/ 192070 w 5111725"/>
              <a:gd name="connsiteY89" fmla="*/ 1818869 h 4563360"/>
              <a:gd name="connsiteX90" fmla="*/ 229258 w 5111725"/>
              <a:gd name="connsiteY90" fmla="*/ 1789402 h 4563360"/>
              <a:gd name="connsiteX91" fmla="*/ 233230 w 5111725"/>
              <a:gd name="connsiteY91" fmla="*/ 1786254 h 4563360"/>
              <a:gd name="connsiteX92" fmla="*/ 250461 w 5111725"/>
              <a:gd name="connsiteY92" fmla="*/ 1774375 h 4563360"/>
              <a:gd name="connsiteX93" fmla="*/ 295355 w 5111725"/>
              <a:gd name="connsiteY93" fmla="*/ 1751144 h 4563360"/>
              <a:gd name="connsiteX94" fmla="*/ 327245 w 5111725"/>
              <a:gd name="connsiteY94" fmla="*/ 1732685 h 4563360"/>
              <a:gd name="connsiteX95" fmla="*/ 367601 w 5111725"/>
              <a:gd name="connsiteY95" fmla="*/ 1719630 h 4563360"/>
              <a:gd name="connsiteX96" fmla="*/ 372680 w 5111725"/>
              <a:gd name="connsiteY96" fmla="*/ 1717761 h 4563360"/>
              <a:gd name="connsiteX97" fmla="*/ 394616 w 5111725"/>
              <a:gd name="connsiteY97" fmla="*/ 1709683 h 4563360"/>
              <a:gd name="connsiteX98" fmla="*/ 403740 w 5111725"/>
              <a:gd name="connsiteY98" fmla="*/ 1707940 h 4563360"/>
              <a:gd name="connsiteX99" fmla="*/ 494361 w 5111725"/>
              <a:gd name="connsiteY99" fmla="*/ 1690255 h 4563360"/>
              <a:gd name="connsiteX100" fmla="*/ 1063028 w 5111725"/>
              <a:gd name="connsiteY100" fmla="*/ 808148 h 4563360"/>
              <a:gd name="connsiteX101" fmla="*/ 1061738 w 5111725"/>
              <a:gd name="connsiteY101" fmla="*/ 802426 h 4563360"/>
              <a:gd name="connsiteX102" fmla="*/ 1055812 w 5111725"/>
              <a:gd name="connsiteY102" fmla="*/ 713690 h 4563360"/>
              <a:gd name="connsiteX103" fmla="*/ 1056484 w 5111725"/>
              <a:gd name="connsiteY103" fmla="*/ 670249 h 4563360"/>
              <a:gd name="connsiteX104" fmla="*/ 1057817 w 5111725"/>
              <a:gd name="connsiteY104" fmla="*/ 652330 h 4563360"/>
              <a:gd name="connsiteX105" fmla="*/ 1060911 w 5111725"/>
              <a:gd name="connsiteY105" fmla="*/ 610753 h 4563360"/>
              <a:gd name="connsiteX106" fmla="*/ 1073306 w 5111725"/>
              <a:gd name="connsiteY106" fmla="*/ 559314 h 4563360"/>
              <a:gd name="connsiteX107" fmla="*/ 1087087 w 5111725"/>
              <a:gd name="connsiteY107" fmla="*/ 502121 h 4563360"/>
              <a:gd name="connsiteX108" fmla="*/ 1116379 w 5111725"/>
              <a:gd name="connsiteY108" fmla="*/ 424605 h 4563360"/>
              <a:gd name="connsiteX109" fmla="*/ 1138763 w 5111725"/>
              <a:gd name="connsiteY109" fmla="*/ 376684 h 4563360"/>
              <a:gd name="connsiteX110" fmla="*/ 1183052 w 5111725"/>
              <a:gd name="connsiteY110" fmla="*/ 305068 h 4563360"/>
              <a:gd name="connsiteX111" fmla="*/ 1213850 w 5111725"/>
              <a:gd name="connsiteY111" fmla="*/ 263116 h 4563360"/>
              <a:gd name="connsiteX112" fmla="*/ 1268844 w 5111725"/>
              <a:gd name="connsiteY112" fmla="*/ 203485 h 4563360"/>
              <a:gd name="connsiteX113" fmla="*/ 1310224 w 5111725"/>
              <a:gd name="connsiteY113" fmla="*/ 165323 h 4563360"/>
              <a:gd name="connsiteX114" fmla="*/ 1372185 w 5111725"/>
              <a:gd name="connsiteY114" fmla="*/ 119835 h 4563360"/>
              <a:gd name="connsiteX115" fmla="*/ 1423399 w 5111725"/>
              <a:gd name="connsiteY115" fmla="*/ 88163 h 4563360"/>
              <a:gd name="connsiteX116" fmla="*/ 1492929 w 5111725"/>
              <a:gd name="connsiteY116" fmla="*/ 55687 h 4563360"/>
              <a:gd name="connsiteX117" fmla="*/ 1549359 w 5111725"/>
              <a:gd name="connsiteY117" fmla="*/ 34363 h 4563360"/>
              <a:gd name="connsiteX118" fmla="*/ 1627820 w 5111725"/>
              <a:gd name="connsiteY118" fmla="*/ 15457 h 4563360"/>
              <a:gd name="connsiteX119" fmla="*/ 1666309 w 5111725"/>
              <a:gd name="connsiteY119" fmla="*/ 6182 h 4563360"/>
              <a:gd name="connsiteX120" fmla="*/ 1701782 w 5111725"/>
              <a:gd name="connsiteY120" fmla="*/ 3141 h 4563360"/>
              <a:gd name="connsiteX121" fmla="*/ 1728154 w 5111725"/>
              <a:gd name="connsiteY121" fmla="*/ 880 h 4563360"/>
              <a:gd name="connsiteX122" fmla="*/ 1738416 w 5111725"/>
              <a:gd name="connsiteY122" fmla="*/ 0 h 4563360"/>
              <a:gd name="connsiteX0" fmla="*/ 1739279 w 5112588"/>
              <a:gd name="connsiteY0" fmla="*/ 0 h 4563360"/>
              <a:gd name="connsiteX1" fmla="*/ 1748954 w 5112588"/>
              <a:gd name="connsiteY1" fmla="*/ 571 h 4563360"/>
              <a:gd name="connsiteX2" fmla="*/ 1858018 w 5112588"/>
              <a:gd name="connsiteY2" fmla="*/ 6182 h 4563360"/>
              <a:gd name="connsiteX3" fmla="*/ 1862595 w 5112588"/>
              <a:gd name="connsiteY3" fmla="*/ 7285 h 4563360"/>
              <a:gd name="connsiteX4" fmla="*/ 2119261 w 5112588"/>
              <a:gd name="connsiteY4" fmla="*/ 96727 h 4563360"/>
              <a:gd name="connsiteX5" fmla="*/ 2145846 w 5112588"/>
              <a:gd name="connsiteY5" fmla="*/ 115214 h 4563360"/>
              <a:gd name="connsiteX6" fmla="*/ 2227279 w 5112588"/>
              <a:gd name="connsiteY6" fmla="*/ 174997 h 4563360"/>
              <a:gd name="connsiteX7" fmla="*/ 2252977 w 5112588"/>
              <a:gd name="connsiteY7" fmla="*/ 200770 h 4563360"/>
              <a:gd name="connsiteX8" fmla="*/ 2318831 w 5112588"/>
              <a:gd name="connsiteY8" fmla="*/ 272176 h 4563360"/>
              <a:gd name="connsiteX9" fmla="*/ 2339493 w 5112588"/>
              <a:gd name="connsiteY9" fmla="*/ 302189 h 4563360"/>
              <a:gd name="connsiteX10" fmla="*/ 2390154 w 5112588"/>
              <a:gd name="connsiteY10" fmla="*/ 384107 h 4563360"/>
              <a:gd name="connsiteX11" fmla="*/ 2406726 w 5112588"/>
              <a:gd name="connsiteY11" fmla="*/ 421376 h 4563360"/>
              <a:gd name="connsiteX12" fmla="*/ 2439121 w 5112588"/>
              <a:gd name="connsiteY12" fmla="*/ 507103 h 4563360"/>
              <a:gd name="connsiteX13" fmla="*/ 2450189 w 5112588"/>
              <a:gd name="connsiteY13" fmla="*/ 554323 h 4563360"/>
              <a:gd name="connsiteX14" fmla="*/ 2463415 w 5112588"/>
              <a:gd name="connsiteY14" fmla="*/ 610753 h 4563360"/>
              <a:gd name="connsiteX15" fmla="*/ 2466509 w 5112588"/>
              <a:gd name="connsiteY15" fmla="*/ 652332 h 4563360"/>
              <a:gd name="connsiteX16" fmla="*/ 2467842 w 5112588"/>
              <a:gd name="connsiteY16" fmla="*/ 670245 h 4563360"/>
              <a:gd name="connsiteX17" fmla="*/ 2468514 w 5112588"/>
              <a:gd name="connsiteY17" fmla="*/ 713692 h 4563360"/>
              <a:gd name="connsiteX18" fmla="*/ 2462588 w 5112588"/>
              <a:gd name="connsiteY18" fmla="*/ 802426 h 4563360"/>
              <a:gd name="connsiteX19" fmla="*/ 2461298 w 5112588"/>
              <a:gd name="connsiteY19" fmla="*/ 808148 h 4563360"/>
              <a:gd name="connsiteX20" fmla="*/ 3029965 w 5112588"/>
              <a:gd name="connsiteY20" fmla="*/ 1690255 h 4563360"/>
              <a:gd name="connsiteX21" fmla="*/ 3120586 w 5112588"/>
              <a:gd name="connsiteY21" fmla="*/ 1707940 h 4563360"/>
              <a:gd name="connsiteX22" fmla="*/ 3129710 w 5112588"/>
              <a:gd name="connsiteY22" fmla="*/ 1709683 h 4563360"/>
              <a:gd name="connsiteX23" fmla="*/ 3151646 w 5112588"/>
              <a:gd name="connsiteY23" fmla="*/ 1717761 h 4563360"/>
              <a:gd name="connsiteX24" fmla="*/ 3156725 w 5112588"/>
              <a:gd name="connsiteY24" fmla="*/ 1719630 h 4563360"/>
              <a:gd name="connsiteX25" fmla="*/ 3197081 w 5112588"/>
              <a:gd name="connsiteY25" fmla="*/ 1732685 h 4563360"/>
              <a:gd name="connsiteX26" fmla="*/ 3228971 w 5112588"/>
              <a:gd name="connsiteY26" fmla="*/ 1751144 h 4563360"/>
              <a:gd name="connsiteX27" fmla="*/ 3273865 w 5112588"/>
              <a:gd name="connsiteY27" fmla="*/ 1774375 h 4563360"/>
              <a:gd name="connsiteX28" fmla="*/ 3291096 w 5112588"/>
              <a:gd name="connsiteY28" fmla="*/ 1786254 h 4563360"/>
              <a:gd name="connsiteX29" fmla="*/ 3295068 w 5112588"/>
              <a:gd name="connsiteY29" fmla="*/ 1789402 h 4563360"/>
              <a:gd name="connsiteX30" fmla="*/ 3332255 w 5112588"/>
              <a:gd name="connsiteY30" fmla="*/ 1818869 h 4563360"/>
              <a:gd name="connsiteX31" fmla="*/ 3357454 w 5112588"/>
              <a:gd name="connsiteY31" fmla="*/ 1838838 h 4563360"/>
              <a:gd name="connsiteX32" fmla="*/ 3378903 w 5112588"/>
              <a:gd name="connsiteY32" fmla="*/ 1860023 h 4563360"/>
              <a:gd name="connsiteX33" fmla="*/ 3387902 w 5112588"/>
              <a:gd name="connsiteY33" fmla="*/ 1870501 h 4563360"/>
              <a:gd name="connsiteX34" fmla="*/ 3412902 w 5112588"/>
              <a:gd name="connsiteY34" fmla="*/ 1899612 h 4563360"/>
              <a:gd name="connsiteX35" fmla="*/ 3427633 w 5112588"/>
              <a:gd name="connsiteY35" fmla="*/ 1916765 h 4563360"/>
              <a:gd name="connsiteX36" fmla="*/ 3444605 w 5112588"/>
              <a:gd name="connsiteY36" fmla="*/ 1939129 h 4563360"/>
              <a:gd name="connsiteX37" fmla="*/ 3466215 w 5112588"/>
              <a:gd name="connsiteY37" fmla="*/ 1977134 h 4563360"/>
              <a:gd name="connsiteX38" fmla="*/ 3474051 w 5112588"/>
              <a:gd name="connsiteY38" fmla="*/ 1990914 h 4563360"/>
              <a:gd name="connsiteX39" fmla="*/ 3491999 w 5112588"/>
              <a:gd name="connsiteY39" fmla="*/ 2022479 h 4563360"/>
              <a:gd name="connsiteX40" fmla="*/ 3505551 w 5112588"/>
              <a:gd name="connsiteY40" fmla="*/ 2058644 h 4563360"/>
              <a:gd name="connsiteX41" fmla="*/ 3523725 w 5112588"/>
              <a:gd name="connsiteY41" fmla="*/ 2113354 h 4563360"/>
              <a:gd name="connsiteX42" fmla="*/ 3524049 w 5112588"/>
              <a:gd name="connsiteY42" fmla="*/ 2114874 h 4563360"/>
              <a:gd name="connsiteX43" fmla="*/ 4407830 w 5112588"/>
              <a:gd name="connsiteY43" fmla="*/ 2489617 h 4563360"/>
              <a:gd name="connsiteX44" fmla="*/ 4800148 w 5112588"/>
              <a:gd name="connsiteY44" fmla="*/ 2499876 h 4563360"/>
              <a:gd name="connsiteX45" fmla="*/ 5068499 w 5112588"/>
              <a:gd name="connsiteY45" fmla="*/ 3187550 h 4563360"/>
              <a:gd name="connsiteX46" fmla="*/ 4380827 w 5112588"/>
              <a:gd name="connsiteY46" fmla="*/ 3455900 h 4563360"/>
              <a:gd name="connsiteX47" fmla="*/ 4107554 w 5112588"/>
              <a:gd name="connsiteY47" fmla="*/ 3174224 h 4563360"/>
              <a:gd name="connsiteX48" fmla="*/ 3310242 w 5112588"/>
              <a:gd name="connsiteY48" fmla="*/ 2738589 h 4563360"/>
              <a:gd name="connsiteX49" fmla="*/ 3366849 w 5112588"/>
              <a:gd name="connsiteY49" fmla="*/ 3670681 h 4563360"/>
              <a:gd name="connsiteX50" fmla="*/ 3522183 w 5112588"/>
              <a:gd name="connsiteY50" fmla="*/ 4031084 h 4563360"/>
              <a:gd name="connsiteX51" fmla="*/ 3010619 w 5112588"/>
              <a:gd name="connsiteY51" fmla="*/ 4563257 h 4563360"/>
              <a:gd name="connsiteX52" fmla="*/ 2478446 w 5112588"/>
              <a:gd name="connsiteY52" fmla="*/ 4051694 h 4563360"/>
              <a:gd name="connsiteX53" fmla="*/ 2619431 w 5112588"/>
              <a:gd name="connsiteY53" fmla="*/ 3685439 h 4563360"/>
              <a:gd name="connsiteX54" fmla="*/ 2639396 w 5112588"/>
              <a:gd name="connsiteY54" fmla="*/ 2744687 h 4563360"/>
              <a:gd name="connsiteX55" fmla="*/ 2518266 w 5112588"/>
              <a:gd name="connsiteY55" fmla="*/ 2633069 h 4563360"/>
              <a:gd name="connsiteX56" fmla="*/ 2505730 w 5112588"/>
              <a:gd name="connsiteY56" fmla="*/ 2616921 h 4563360"/>
              <a:gd name="connsiteX57" fmla="*/ 2454054 w 5112588"/>
              <a:gd name="connsiteY57" fmla="*/ 2537139 h 4563360"/>
              <a:gd name="connsiteX58" fmla="*/ 2440056 w 5112588"/>
              <a:gd name="connsiteY58" fmla="*/ 2509418 h 4563360"/>
              <a:gd name="connsiteX59" fmla="*/ 2407881 w 5112588"/>
              <a:gd name="connsiteY59" fmla="*/ 2422464 h 4563360"/>
              <a:gd name="connsiteX60" fmla="*/ 2398778 w 5112588"/>
              <a:gd name="connsiteY60" fmla="*/ 2390385 h 4563360"/>
              <a:gd name="connsiteX61" fmla="*/ 2390877 w 5112588"/>
              <a:gd name="connsiteY61" fmla="*/ 2348796 h 4563360"/>
              <a:gd name="connsiteX62" fmla="*/ 2384718 w 5112588"/>
              <a:gd name="connsiteY62" fmla="*/ 2276976 h 4563360"/>
              <a:gd name="connsiteX63" fmla="*/ 2384775 w 5112588"/>
              <a:gd name="connsiteY63" fmla="*/ 2276271 h 4563360"/>
              <a:gd name="connsiteX64" fmla="*/ 2392966 w 5112588"/>
              <a:gd name="connsiteY64" fmla="*/ 2169182 h 4563360"/>
              <a:gd name="connsiteX65" fmla="*/ 1762595 w 5112588"/>
              <a:gd name="connsiteY65" fmla="*/ 1418283 h 4563360"/>
              <a:gd name="connsiteX66" fmla="*/ 1132223 w 5112588"/>
              <a:gd name="connsiteY66" fmla="*/ 2169182 h 4563360"/>
              <a:gd name="connsiteX67" fmla="*/ 1140414 w 5112588"/>
              <a:gd name="connsiteY67" fmla="*/ 2276271 h 4563360"/>
              <a:gd name="connsiteX68" fmla="*/ 1140471 w 5112588"/>
              <a:gd name="connsiteY68" fmla="*/ 2276976 h 4563360"/>
              <a:gd name="connsiteX69" fmla="*/ 1134312 w 5112588"/>
              <a:gd name="connsiteY69" fmla="*/ 2348796 h 4563360"/>
              <a:gd name="connsiteX70" fmla="*/ 1126411 w 5112588"/>
              <a:gd name="connsiteY70" fmla="*/ 2390385 h 4563360"/>
              <a:gd name="connsiteX71" fmla="*/ 1117308 w 5112588"/>
              <a:gd name="connsiteY71" fmla="*/ 2422464 h 4563360"/>
              <a:gd name="connsiteX72" fmla="*/ 1085133 w 5112588"/>
              <a:gd name="connsiteY72" fmla="*/ 2509418 h 4563360"/>
              <a:gd name="connsiteX73" fmla="*/ 1071134 w 5112588"/>
              <a:gd name="connsiteY73" fmla="*/ 2537139 h 4563360"/>
              <a:gd name="connsiteX74" fmla="*/ 1019459 w 5112588"/>
              <a:gd name="connsiteY74" fmla="*/ 2616921 h 4563360"/>
              <a:gd name="connsiteX75" fmla="*/ 1006923 w 5112588"/>
              <a:gd name="connsiteY75" fmla="*/ 2633069 h 4563360"/>
              <a:gd name="connsiteX76" fmla="*/ 885793 w 5112588"/>
              <a:gd name="connsiteY76" fmla="*/ 2744687 h 4563360"/>
              <a:gd name="connsiteX77" fmla="*/ 222567 w 5112588"/>
              <a:gd name="connsiteY77" fmla="*/ 2730969 h 4563360"/>
              <a:gd name="connsiteX78" fmla="*/ 1140 w 5112588"/>
              <a:gd name="connsiteY78" fmla="*/ 2114874 h 4563360"/>
              <a:gd name="connsiteX79" fmla="*/ 19638 w 5112588"/>
              <a:gd name="connsiteY79" fmla="*/ 2058644 h 4563360"/>
              <a:gd name="connsiteX80" fmla="*/ 33190 w 5112588"/>
              <a:gd name="connsiteY80" fmla="*/ 2022479 h 4563360"/>
              <a:gd name="connsiteX81" fmla="*/ 51138 w 5112588"/>
              <a:gd name="connsiteY81" fmla="*/ 1990914 h 4563360"/>
              <a:gd name="connsiteX82" fmla="*/ 58973 w 5112588"/>
              <a:gd name="connsiteY82" fmla="*/ 1977134 h 4563360"/>
              <a:gd name="connsiteX83" fmla="*/ 80584 w 5112588"/>
              <a:gd name="connsiteY83" fmla="*/ 1939129 h 4563360"/>
              <a:gd name="connsiteX84" fmla="*/ 97556 w 5112588"/>
              <a:gd name="connsiteY84" fmla="*/ 1916765 h 4563360"/>
              <a:gd name="connsiteX85" fmla="*/ 112287 w 5112588"/>
              <a:gd name="connsiteY85" fmla="*/ 1899612 h 4563360"/>
              <a:gd name="connsiteX86" fmla="*/ 137287 w 5112588"/>
              <a:gd name="connsiteY86" fmla="*/ 1870501 h 4563360"/>
              <a:gd name="connsiteX87" fmla="*/ 146286 w 5112588"/>
              <a:gd name="connsiteY87" fmla="*/ 1860023 h 4563360"/>
              <a:gd name="connsiteX88" fmla="*/ 167735 w 5112588"/>
              <a:gd name="connsiteY88" fmla="*/ 1838838 h 4563360"/>
              <a:gd name="connsiteX89" fmla="*/ 192933 w 5112588"/>
              <a:gd name="connsiteY89" fmla="*/ 1818869 h 4563360"/>
              <a:gd name="connsiteX90" fmla="*/ 230121 w 5112588"/>
              <a:gd name="connsiteY90" fmla="*/ 1789402 h 4563360"/>
              <a:gd name="connsiteX91" fmla="*/ 234093 w 5112588"/>
              <a:gd name="connsiteY91" fmla="*/ 1786254 h 4563360"/>
              <a:gd name="connsiteX92" fmla="*/ 251324 w 5112588"/>
              <a:gd name="connsiteY92" fmla="*/ 1774375 h 4563360"/>
              <a:gd name="connsiteX93" fmla="*/ 296218 w 5112588"/>
              <a:gd name="connsiteY93" fmla="*/ 1751144 h 4563360"/>
              <a:gd name="connsiteX94" fmla="*/ 328108 w 5112588"/>
              <a:gd name="connsiteY94" fmla="*/ 1732685 h 4563360"/>
              <a:gd name="connsiteX95" fmla="*/ 368464 w 5112588"/>
              <a:gd name="connsiteY95" fmla="*/ 1719630 h 4563360"/>
              <a:gd name="connsiteX96" fmla="*/ 373543 w 5112588"/>
              <a:gd name="connsiteY96" fmla="*/ 1717761 h 4563360"/>
              <a:gd name="connsiteX97" fmla="*/ 395479 w 5112588"/>
              <a:gd name="connsiteY97" fmla="*/ 1709683 h 4563360"/>
              <a:gd name="connsiteX98" fmla="*/ 404603 w 5112588"/>
              <a:gd name="connsiteY98" fmla="*/ 1707940 h 4563360"/>
              <a:gd name="connsiteX99" fmla="*/ 495224 w 5112588"/>
              <a:gd name="connsiteY99" fmla="*/ 1690255 h 4563360"/>
              <a:gd name="connsiteX100" fmla="*/ 1063891 w 5112588"/>
              <a:gd name="connsiteY100" fmla="*/ 808148 h 4563360"/>
              <a:gd name="connsiteX101" fmla="*/ 1062601 w 5112588"/>
              <a:gd name="connsiteY101" fmla="*/ 802426 h 4563360"/>
              <a:gd name="connsiteX102" fmla="*/ 1056675 w 5112588"/>
              <a:gd name="connsiteY102" fmla="*/ 713690 h 4563360"/>
              <a:gd name="connsiteX103" fmla="*/ 1057347 w 5112588"/>
              <a:gd name="connsiteY103" fmla="*/ 670249 h 4563360"/>
              <a:gd name="connsiteX104" fmla="*/ 1058680 w 5112588"/>
              <a:gd name="connsiteY104" fmla="*/ 652330 h 4563360"/>
              <a:gd name="connsiteX105" fmla="*/ 1061774 w 5112588"/>
              <a:gd name="connsiteY105" fmla="*/ 610753 h 4563360"/>
              <a:gd name="connsiteX106" fmla="*/ 1074169 w 5112588"/>
              <a:gd name="connsiteY106" fmla="*/ 559314 h 4563360"/>
              <a:gd name="connsiteX107" fmla="*/ 1087950 w 5112588"/>
              <a:gd name="connsiteY107" fmla="*/ 502121 h 4563360"/>
              <a:gd name="connsiteX108" fmla="*/ 1117242 w 5112588"/>
              <a:gd name="connsiteY108" fmla="*/ 424605 h 4563360"/>
              <a:gd name="connsiteX109" fmla="*/ 1139626 w 5112588"/>
              <a:gd name="connsiteY109" fmla="*/ 376684 h 4563360"/>
              <a:gd name="connsiteX110" fmla="*/ 1183915 w 5112588"/>
              <a:gd name="connsiteY110" fmla="*/ 305068 h 4563360"/>
              <a:gd name="connsiteX111" fmla="*/ 1214713 w 5112588"/>
              <a:gd name="connsiteY111" fmla="*/ 263116 h 4563360"/>
              <a:gd name="connsiteX112" fmla="*/ 1269707 w 5112588"/>
              <a:gd name="connsiteY112" fmla="*/ 203485 h 4563360"/>
              <a:gd name="connsiteX113" fmla="*/ 1311087 w 5112588"/>
              <a:gd name="connsiteY113" fmla="*/ 165323 h 4563360"/>
              <a:gd name="connsiteX114" fmla="*/ 1373048 w 5112588"/>
              <a:gd name="connsiteY114" fmla="*/ 119835 h 4563360"/>
              <a:gd name="connsiteX115" fmla="*/ 1424262 w 5112588"/>
              <a:gd name="connsiteY115" fmla="*/ 88163 h 4563360"/>
              <a:gd name="connsiteX116" fmla="*/ 1493792 w 5112588"/>
              <a:gd name="connsiteY116" fmla="*/ 55687 h 4563360"/>
              <a:gd name="connsiteX117" fmla="*/ 1550222 w 5112588"/>
              <a:gd name="connsiteY117" fmla="*/ 34363 h 4563360"/>
              <a:gd name="connsiteX118" fmla="*/ 1628683 w 5112588"/>
              <a:gd name="connsiteY118" fmla="*/ 15457 h 4563360"/>
              <a:gd name="connsiteX119" fmla="*/ 1667172 w 5112588"/>
              <a:gd name="connsiteY119" fmla="*/ 6182 h 4563360"/>
              <a:gd name="connsiteX120" fmla="*/ 1702645 w 5112588"/>
              <a:gd name="connsiteY120" fmla="*/ 3141 h 4563360"/>
              <a:gd name="connsiteX121" fmla="*/ 1729017 w 5112588"/>
              <a:gd name="connsiteY121" fmla="*/ 880 h 4563360"/>
              <a:gd name="connsiteX122" fmla="*/ 1739279 w 5112588"/>
              <a:gd name="connsiteY122" fmla="*/ 0 h 4563360"/>
              <a:gd name="connsiteX0" fmla="*/ 1761673 w 5134982"/>
              <a:gd name="connsiteY0" fmla="*/ 0 h 4563360"/>
              <a:gd name="connsiteX1" fmla="*/ 1771348 w 5134982"/>
              <a:gd name="connsiteY1" fmla="*/ 571 h 4563360"/>
              <a:gd name="connsiteX2" fmla="*/ 1880412 w 5134982"/>
              <a:gd name="connsiteY2" fmla="*/ 6182 h 4563360"/>
              <a:gd name="connsiteX3" fmla="*/ 1884989 w 5134982"/>
              <a:gd name="connsiteY3" fmla="*/ 7285 h 4563360"/>
              <a:gd name="connsiteX4" fmla="*/ 2141655 w 5134982"/>
              <a:gd name="connsiteY4" fmla="*/ 96727 h 4563360"/>
              <a:gd name="connsiteX5" fmla="*/ 2168240 w 5134982"/>
              <a:gd name="connsiteY5" fmla="*/ 115214 h 4563360"/>
              <a:gd name="connsiteX6" fmla="*/ 2249673 w 5134982"/>
              <a:gd name="connsiteY6" fmla="*/ 174997 h 4563360"/>
              <a:gd name="connsiteX7" fmla="*/ 2275371 w 5134982"/>
              <a:gd name="connsiteY7" fmla="*/ 200770 h 4563360"/>
              <a:gd name="connsiteX8" fmla="*/ 2341225 w 5134982"/>
              <a:gd name="connsiteY8" fmla="*/ 272176 h 4563360"/>
              <a:gd name="connsiteX9" fmla="*/ 2361887 w 5134982"/>
              <a:gd name="connsiteY9" fmla="*/ 302189 h 4563360"/>
              <a:gd name="connsiteX10" fmla="*/ 2412548 w 5134982"/>
              <a:gd name="connsiteY10" fmla="*/ 384107 h 4563360"/>
              <a:gd name="connsiteX11" fmla="*/ 2429120 w 5134982"/>
              <a:gd name="connsiteY11" fmla="*/ 421376 h 4563360"/>
              <a:gd name="connsiteX12" fmla="*/ 2461515 w 5134982"/>
              <a:gd name="connsiteY12" fmla="*/ 507103 h 4563360"/>
              <a:gd name="connsiteX13" fmla="*/ 2472583 w 5134982"/>
              <a:gd name="connsiteY13" fmla="*/ 554323 h 4563360"/>
              <a:gd name="connsiteX14" fmla="*/ 2485809 w 5134982"/>
              <a:gd name="connsiteY14" fmla="*/ 610753 h 4563360"/>
              <a:gd name="connsiteX15" fmla="*/ 2488903 w 5134982"/>
              <a:gd name="connsiteY15" fmla="*/ 652332 h 4563360"/>
              <a:gd name="connsiteX16" fmla="*/ 2490236 w 5134982"/>
              <a:gd name="connsiteY16" fmla="*/ 670245 h 4563360"/>
              <a:gd name="connsiteX17" fmla="*/ 2490908 w 5134982"/>
              <a:gd name="connsiteY17" fmla="*/ 713692 h 4563360"/>
              <a:gd name="connsiteX18" fmla="*/ 2484982 w 5134982"/>
              <a:gd name="connsiteY18" fmla="*/ 802426 h 4563360"/>
              <a:gd name="connsiteX19" fmla="*/ 2483692 w 5134982"/>
              <a:gd name="connsiteY19" fmla="*/ 808148 h 4563360"/>
              <a:gd name="connsiteX20" fmla="*/ 3052359 w 5134982"/>
              <a:gd name="connsiteY20" fmla="*/ 1690255 h 4563360"/>
              <a:gd name="connsiteX21" fmla="*/ 3142980 w 5134982"/>
              <a:gd name="connsiteY21" fmla="*/ 1707940 h 4563360"/>
              <a:gd name="connsiteX22" fmla="*/ 3152104 w 5134982"/>
              <a:gd name="connsiteY22" fmla="*/ 1709683 h 4563360"/>
              <a:gd name="connsiteX23" fmla="*/ 3174040 w 5134982"/>
              <a:gd name="connsiteY23" fmla="*/ 1717761 h 4563360"/>
              <a:gd name="connsiteX24" fmla="*/ 3179119 w 5134982"/>
              <a:gd name="connsiteY24" fmla="*/ 1719630 h 4563360"/>
              <a:gd name="connsiteX25" fmla="*/ 3219475 w 5134982"/>
              <a:gd name="connsiteY25" fmla="*/ 1732685 h 4563360"/>
              <a:gd name="connsiteX26" fmla="*/ 3251365 w 5134982"/>
              <a:gd name="connsiteY26" fmla="*/ 1751144 h 4563360"/>
              <a:gd name="connsiteX27" fmla="*/ 3296259 w 5134982"/>
              <a:gd name="connsiteY27" fmla="*/ 1774375 h 4563360"/>
              <a:gd name="connsiteX28" fmla="*/ 3313490 w 5134982"/>
              <a:gd name="connsiteY28" fmla="*/ 1786254 h 4563360"/>
              <a:gd name="connsiteX29" fmla="*/ 3317462 w 5134982"/>
              <a:gd name="connsiteY29" fmla="*/ 1789402 h 4563360"/>
              <a:gd name="connsiteX30" fmla="*/ 3354649 w 5134982"/>
              <a:gd name="connsiteY30" fmla="*/ 1818869 h 4563360"/>
              <a:gd name="connsiteX31" fmla="*/ 3379848 w 5134982"/>
              <a:gd name="connsiteY31" fmla="*/ 1838838 h 4563360"/>
              <a:gd name="connsiteX32" fmla="*/ 3401297 w 5134982"/>
              <a:gd name="connsiteY32" fmla="*/ 1860023 h 4563360"/>
              <a:gd name="connsiteX33" fmla="*/ 3410296 w 5134982"/>
              <a:gd name="connsiteY33" fmla="*/ 1870501 h 4563360"/>
              <a:gd name="connsiteX34" fmla="*/ 3435296 w 5134982"/>
              <a:gd name="connsiteY34" fmla="*/ 1899612 h 4563360"/>
              <a:gd name="connsiteX35" fmla="*/ 3450027 w 5134982"/>
              <a:gd name="connsiteY35" fmla="*/ 1916765 h 4563360"/>
              <a:gd name="connsiteX36" fmla="*/ 3466999 w 5134982"/>
              <a:gd name="connsiteY36" fmla="*/ 1939129 h 4563360"/>
              <a:gd name="connsiteX37" fmla="*/ 3488609 w 5134982"/>
              <a:gd name="connsiteY37" fmla="*/ 1977134 h 4563360"/>
              <a:gd name="connsiteX38" fmla="*/ 3496445 w 5134982"/>
              <a:gd name="connsiteY38" fmla="*/ 1990914 h 4563360"/>
              <a:gd name="connsiteX39" fmla="*/ 3514393 w 5134982"/>
              <a:gd name="connsiteY39" fmla="*/ 2022479 h 4563360"/>
              <a:gd name="connsiteX40" fmla="*/ 3527945 w 5134982"/>
              <a:gd name="connsiteY40" fmla="*/ 2058644 h 4563360"/>
              <a:gd name="connsiteX41" fmla="*/ 3546119 w 5134982"/>
              <a:gd name="connsiteY41" fmla="*/ 2113354 h 4563360"/>
              <a:gd name="connsiteX42" fmla="*/ 3546443 w 5134982"/>
              <a:gd name="connsiteY42" fmla="*/ 2114874 h 4563360"/>
              <a:gd name="connsiteX43" fmla="*/ 4430224 w 5134982"/>
              <a:gd name="connsiteY43" fmla="*/ 2489617 h 4563360"/>
              <a:gd name="connsiteX44" fmla="*/ 4822542 w 5134982"/>
              <a:gd name="connsiteY44" fmla="*/ 2499876 h 4563360"/>
              <a:gd name="connsiteX45" fmla="*/ 5090893 w 5134982"/>
              <a:gd name="connsiteY45" fmla="*/ 3187550 h 4563360"/>
              <a:gd name="connsiteX46" fmla="*/ 4403221 w 5134982"/>
              <a:gd name="connsiteY46" fmla="*/ 3455900 h 4563360"/>
              <a:gd name="connsiteX47" fmla="*/ 4129948 w 5134982"/>
              <a:gd name="connsiteY47" fmla="*/ 3174224 h 4563360"/>
              <a:gd name="connsiteX48" fmla="*/ 3332636 w 5134982"/>
              <a:gd name="connsiteY48" fmla="*/ 2738589 h 4563360"/>
              <a:gd name="connsiteX49" fmla="*/ 3389243 w 5134982"/>
              <a:gd name="connsiteY49" fmla="*/ 3670681 h 4563360"/>
              <a:gd name="connsiteX50" fmla="*/ 3544577 w 5134982"/>
              <a:gd name="connsiteY50" fmla="*/ 4031084 h 4563360"/>
              <a:gd name="connsiteX51" fmla="*/ 3033013 w 5134982"/>
              <a:gd name="connsiteY51" fmla="*/ 4563257 h 4563360"/>
              <a:gd name="connsiteX52" fmla="*/ 2500840 w 5134982"/>
              <a:gd name="connsiteY52" fmla="*/ 4051694 h 4563360"/>
              <a:gd name="connsiteX53" fmla="*/ 2641825 w 5134982"/>
              <a:gd name="connsiteY53" fmla="*/ 3685439 h 4563360"/>
              <a:gd name="connsiteX54" fmla="*/ 2661790 w 5134982"/>
              <a:gd name="connsiteY54" fmla="*/ 2744687 h 4563360"/>
              <a:gd name="connsiteX55" fmla="*/ 2540660 w 5134982"/>
              <a:gd name="connsiteY55" fmla="*/ 2633069 h 4563360"/>
              <a:gd name="connsiteX56" fmla="*/ 2528124 w 5134982"/>
              <a:gd name="connsiteY56" fmla="*/ 2616921 h 4563360"/>
              <a:gd name="connsiteX57" fmla="*/ 2476448 w 5134982"/>
              <a:gd name="connsiteY57" fmla="*/ 2537139 h 4563360"/>
              <a:gd name="connsiteX58" fmla="*/ 2462450 w 5134982"/>
              <a:gd name="connsiteY58" fmla="*/ 2509418 h 4563360"/>
              <a:gd name="connsiteX59" fmla="*/ 2430275 w 5134982"/>
              <a:gd name="connsiteY59" fmla="*/ 2422464 h 4563360"/>
              <a:gd name="connsiteX60" fmla="*/ 2421172 w 5134982"/>
              <a:gd name="connsiteY60" fmla="*/ 2390385 h 4563360"/>
              <a:gd name="connsiteX61" fmla="*/ 2413271 w 5134982"/>
              <a:gd name="connsiteY61" fmla="*/ 2348796 h 4563360"/>
              <a:gd name="connsiteX62" fmla="*/ 2407112 w 5134982"/>
              <a:gd name="connsiteY62" fmla="*/ 2276976 h 4563360"/>
              <a:gd name="connsiteX63" fmla="*/ 2407169 w 5134982"/>
              <a:gd name="connsiteY63" fmla="*/ 2276271 h 4563360"/>
              <a:gd name="connsiteX64" fmla="*/ 2415360 w 5134982"/>
              <a:gd name="connsiteY64" fmla="*/ 2169182 h 4563360"/>
              <a:gd name="connsiteX65" fmla="*/ 1784989 w 5134982"/>
              <a:gd name="connsiteY65" fmla="*/ 1418283 h 4563360"/>
              <a:gd name="connsiteX66" fmla="*/ 1154617 w 5134982"/>
              <a:gd name="connsiteY66" fmla="*/ 2169182 h 4563360"/>
              <a:gd name="connsiteX67" fmla="*/ 1162808 w 5134982"/>
              <a:gd name="connsiteY67" fmla="*/ 2276271 h 4563360"/>
              <a:gd name="connsiteX68" fmla="*/ 1162865 w 5134982"/>
              <a:gd name="connsiteY68" fmla="*/ 2276976 h 4563360"/>
              <a:gd name="connsiteX69" fmla="*/ 1156706 w 5134982"/>
              <a:gd name="connsiteY69" fmla="*/ 2348796 h 4563360"/>
              <a:gd name="connsiteX70" fmla="*/ 1148805 w 5134982"/>
              <a:gd name="connsiteY70" fmla="*/ 2390385 h 4563360"/>
              <a:gd name="connsiteX71" fmla="*/ 1139702 w 5134982"/>
              <a:gd name="connsiteY71" fmla="*/ 2422464 h 4563360"/>
              <a:gd name="connsiteX72" fmla="*/ 1107527 w 5134982"/>
              <a:gd name="connsiteY72" fmla="*/ 2509418 h 4563360"/>
              <a:gd name="connsiteX73" fmla="*/ 1093528 w 5134982"/>
              <a:gd name="connsiteY73" fmla="*/ 2537139 h 4563360"/>
              <a:gd name="connsiteX74" fmla="*/ 1041853 w 5134982"/>
              <a:gd name="connsiteY74" fmla="*/ 2616921 h 4563360"/>
              <a:gd name="connsiteX75" fmla="*/ 1029317 w 5134982"/>
              <a:gd name="connsiteY75" fmla="*/ 2633069 h 4563360"/>
              <a:gd name="connsiteX76" fmla="*/ 908187 w 5134982"/>
              <a:gd name="connsiteY76" fmla="*/ 2744687 h 4563360"/>
              <a:gd name="connsiteX77" fmla="*/ 244961 w 5134982"/>
              <a:gd name="connsiteY77" fmla="*/ 2730969 h 4563360"/>
              <a:gd name="connsiteX78" fmla="*/ 23534 w 5134982"/>
              <a:gd name="connsiteY78" fmla="*/ 2114874 h 4563360"/>
              <a:gd name="connsiteX79" fmla="*/ 42032 w 5134982"/>
              <a:gd name="connsiteY79" fmla="*/ 2058644 h 4563360"/>
              <a:gd name="connsiteX80" fmla="*/ 55584 w 5134982"/>
              <a:gd name="connsiteY80" fmla="*/ 2022479 h 4563360"/>
              <a:gd name="connsiteX81" fmla="*/ 73532 w 5134982"/>
              <a:gd name="connsiteY81" fmla="*/ 1990914 h 4563360"/>
              <a:gd name="connsiteX82" fmla="*/ 81367 w 5134982"/>
              <a:gd name="connsiteY82" fmla="*/ 1977134 h 4563360"/>
              <a:gd name="connsiteX83" fmla="*/ 102978 w 5134982"/>
              <a:gd name="connsiteY83" fmla="*/ 1939129 h 4563360"/>
              <a:gd name="connsiteX84" fmla="*/ 119950 w 5134982"/>
              <a:gd name="connsiteY84" fmla="*/ 1916765 h 4563360"/>
              <a:gd name="connsiteX85" fmla="*/ 134681 w 5134982"/>
              <a:gd name="connsiteY85" fmla="*/ 1899612 h 4563360"/>
              <a:gd name="connsiteX86" fmla="*/ 159681 w 5134982"/>
              <a:gd name="connsiteY86" fmla="*/ 1870501 h 4563360"/>
              <a:gd name="connsiteX87" fmla="*/ 168680 w 5134982"/>
              <a:gd name="connsiteY87" fmla="*/ 1860023 h 4563360"/>
              <a:gd name="connsiteX88" fmla="*/ 190129 w 5134982"/>
              <a:gd name="connsiteY88" fmla="*/ 1838838 h 4563360"/>
              <a:gd name="connsiteX89" fmla="*/ 215327 w 5134982"/>
              <a:gd name="connsiteY89" fmla="*/ 1818869 h 4563360"/>
              <a:gd name="connsiteX90" fmla="*/ 252515 w 5134982"/>
              <a:gd name="connsiteY90" fmla="*/ 1789402 h 4563360"/>
              <a:gd name="connsiteX91" fmla="*/ 256487 w 5134982"/>
              <a:gd name="connsiteY91" fmla="*/ 1786254 h 4563360"/>
              <a:gd name="connsiteX92" fmla="*/ 273718 w 5134982"/>
              <a:gd name="connsiteY92" fmla="*/ 1774375 h 4563360"/>
              <a:gd name="connsiteX93" fmla="*/ 318612 w 5134982"/>
              <a:gd name="connsiteY93" fmla="*/ 1751144 h 4563360"/>
              <a:gd name="connsiteX94" fmla="*/ 350502 w 5134982"/>
              <a:gd name="connsiteY94" fmla="*/ 1732685 h 4563360"/>
              <a:gd name="connsiteX95" fmla="*/ 390858 w 5134982"/>
              <a:gd name="connsiteY95" fmla="*/ 1719630 h 4563360"/>
              <a:gd name="connsiteX96" fmla="*/ 395937 w 5134982"/>
              <a:gd name="connsiteY96" fmla="*/ 1717761 h 4563360"/>
              <a:gd name="connsiteX97" fmla="*/ 417873 w 5134982"/>
              <a:gd name="connsiteY97" fmla="*/ 1709683 h 4563360"/>
              <a:gd name="connsiteX98" fmla="*/ 426997 w 5134982"/>
              <a:gd name="connsiteY98" fmla="*/ 1707940 h 4563360"/>
              <a:gd name="connsiteX99" fmla="*/ 517618 w 5134982"/>
              <a:gd name="connsiteY99" fmla="*/ 1690255 h 4563360"/>
              <a:gd name="connsiteX100" fmla="*/ 1086285 w 5134982"/>
              <a:gd name="connsiteY100" fmla="*/ 808148 h 4563360"/>
              <a:gd name="connsiteX101" fmla="*/ 1084995 w 5134982"/>
              <a:gd name="connsiteY101" fmla="*/ 802426 h 4563360"/>
              <a:gd name="connsiteX102" fmla="*/ 1079069 w 5134982"/>
              <a:gd name="connsiteY102" fmla="*/ 713690 h 4563360"/>
              <a:gd name="connsiteX103" fmla="*/ 1079741 w 5134982"/>
              <a:gd name="connsiteY103" fmla="*/ 670249 h 4563360"/>
              <a:gd name="connsiteX104" fmla="*/ 1081074 w 5134982"/>
              <a:gd name="connsiteY104" fmla="*/ 652330 h 4563360"/>
              <a:gd name="connsiteX105" fmla="*/ 1084168 w 5134982"/>
              <a:gd name="connsiteY105" fmla="*/ 610753 h 4563360"/>
              <a:gd name="connsiteX106" fmla="*/ 1096563 w 5134982"/>
              <a:gd name="connsiteY106" fmla="*/ 559314 h 4563360"/>
              <a:gd name="connsiteX107" fmla="*/ 1110344 w 5134982"/>
              <a:gd name="connsiteY107" fmla="*/ 502121 h 4563360"/>
              <a:gd name="connsiteX108" fmla="*/ 1139636 w 5134982"/>
              <a:gd name="connsiteY108" fmla="*/ 424605 h 4563360"/>
              <a:gd name="connsiteX109" fmla="*/ 1162020 w 5134982"/>
              <a:gd name="connsiteY109" fmla="*/ 376684 h 4563360"/>
              <a:gd name="connsiteX110" fmla="*/ 1206309 w 5134982"/>
              <a:gd name="connsiteY110" fmla="*/ 305068 h 4563360"/>
              <a:gd name="connsiteX111" fmla="*/ 1237107 w 5134982"/>
              <a:gd name="connsiteY111" fmla="*/ 263116 h 4563360"/>
              <a:gd name="connsiteX112" fmla="*/ 1292101 w 5134982"/>
              <a:gd name="connsiteY112" fmla="*/ 203485 h 4563360"/>
              <a:gd name="connsiteX113" fmla="*/ 1333481 w 5134982"/>
              <a:gd name="connsiteY113" fmla="*/ 165323 h 4563360"/>
              <a:gd name="connsiteX114" fmla="*/ 1395442 w 5134982"/>
              <a:gd name="connsiteY114" fmla="*/ 119835 h 4563360"/>
              <a:gd name="connsiteX115" fmla="*/ 1446656 w 5134982"/>
              <a:gd name="connsiteY115" fmla="*/ 88163 h 4563360"/>
              <a:gd name="connsiteX116" fmla="*/ 1516186 w 5134982"/>
              <a:gd name="connsiteY116" fmla="*/ 55687 h 4563360"/>
              <a:gd name="connsiteX117" fmla="*/ 1572616 w 5134982"/>
              <a:gd name="connsiteY117" fmla="*/ 34363 h 4563360"/>
              <a:gd name="connsiteX118" fmla="*/ 1651077 w 5134982"/>
              <a:gd name="connsiteY118" fmla="*/ 15457 h 4563360"/>
              <a:gd name="connsiteX119" fmla="*/ 1689566 w 5134982"/>
              <a:gd name="connsiteY119" fmla="*/ 6182 h 4563360"/>
              <a:gd name="connsiteX120" fmla="*/ 1725039 w 5134982"/>
              <a:gd name="connsiteY120" fmla="*/ 3141 h 4563360"/>
              <a:gd name="connsiteX121" fmla="*/ 1751411 w 5134982"/>
              <a:gd name="connsiteY121" fmla="*/ 880 h 4563360"/>
              <a:gd name="connsiteX122" fmla="*/ 1761673 w 5134982"/>
              <a:gd name="connsiteY122" fmla="*/ 0 h 4563360"/>
              <a:gd name="connsiteX0" fmla="*/ 1755477 w 5128786"/>
              <a:gd name="connsiteY0" fmla="*/ 0 h 4563360"/>
              <a:gd name="connsiteX1" fmla="*/ 1765152 w 5128786"/>
              <a:gd name="connsiteY1" fmla="*/ 571 h 4563360"/>
              <a:gd name="connsiteX2" fmla="*/ 1874216 w 5128786"/>
              <a:gd name="connsiteY2" fmla="*/ 6182 h 4563360"/>
              <a:gd name="connsiteX3" fmla="*/ 1878793 w 5128786"/>
              <a:gd name="connsiteY3" fmla="*/ 7285 h 4563360"/>
              <a:gd name="connsiteX4" fmla="*/ 2135459 w 5128786"/>
              <a:gd name="connsiteY4" fmla="*/ 96727 h 4563360"/>
              <a:gd name="connsiteX5" fmla="*/ 2162044 w 5128786"/>
              <a:gd name="connsiteY5" fmla="*/ 115214 h 4563360"/>
              <a:gd name="connsiteX6" fmla="*/ 2243477 w 5128786"/>
              <a:gd name="connsiteY6" fmla="*/ 174997 h 4563360"/>
              <a:gd name="connsiteX7" fmla="*/ 2269175 w 5128786"/>
              <a:gd name="connsiteY7" fmla="*/ 200770 h 4563360"/>
              <a:gd name="connsiteX8" fmla="*/ 2335029 w 5128786"/>
              <a:gd name="connsiteY8" fmla="*/ 272176 h 4563360"/>
              <a:gd name="connsiteX9" fmla="*/ 2355691 w 5128786"/>
              <a:gd name="connsiteY9" fmla="*/ 302189 h 4563360"/>
              <a:gd name="connsiteX10" fmla="*/ 2406352 w 5128786"/>
              <a:gd name="connsiteY10" fmla="*/ 384107 h 4563360"/>
              <a:gd name="connsiteX11" fmla="*/ 2422924 w 5128786"/>
              <a:gd name="connsiteY11" fmla="*/ 421376 h 4563360"/>
              <a:gd name="connsiteX12" fmla="*/ 2455319 w 5128786"/>
              <a:gd name="connsiteY12" fmla="*/ 507103 h 4563360"/>
              <a:gd name="connsiteX13" fmla="*/ 2466387 w 5128786"/>
              <a:gd name="connsiteY13" fmla="*/ 554323 h 4563360"/>
              <a:gd name="connsiteX14" fmla="*/ 2479613 w 5128786"/>
              <a:gd name="connsiteY14" fmla="*/ 610753 h 4563360"/>
              <a:gd name="connsiteX15" fmla="*/ 2482707 w 5128786"/>
              <a:gd name="connsiteY15" fmla="*/ 652332 h 4563360"/>
              <a:gd name="connsiteX16" fmla="*/ 2484040 w 5128786"/>
              <a:gd name="connsiteY16" fmla="*/ 670245 h 4563360"/>
              <a:gd name="connsiteX17" fmla="*/ 2484712 w 5128786"/>
              <a:gd name="connsiteY17" fmla="*/ 713692 h 4563360"/>
              <a:gd name="connsiteX18" fmla="*/ 2478786 w 5128786"/>
              <a:gd name="connsiteY18" fmla="*/ 802426 h 4563360"/>
              <a:gd name="connsiteX19" fmla="*/ 2477496 w 5128786"/>
              <a:gd name="connsiteY19" fmla="*/ 808148 h 4563360"/>
              <a:gd name="connsiteX20" fmla="*/ 3046163 w 5128786"/>
              <a:gd name="connsiteY20" fmla="*/ 1690255 h 4563360"/>
              <a:gd name="connsiteX21" fmla="*/ 3136784 w 5128786"/>
              <a:gd name="connsiteY21" fmla="*/ 1707940 h 4563360"/>
              <a:gd name="connsiteX22" fmla="*/ 3145908 w 5128786"/>
              <a:gd name="connsiteY22" fmla="*/ 1709683 h 4563360"/>
              <a:gd name="connsiteX23" fmla="*/ 3167844 w 5128786"/>
              <a:gd name="connsiteY23" fmla="*/ 1717761 h 4563360"/>
              <a:gd name="connsiteX24" fmla="*/ 3172923 w 5128786"/>
              <a:gd name="connsiteY24" fmla="*/ 1719630 h 4563360"/>
              <a:gd name="connsiteX25" fmla="*/ 3213279 w 5128786"/>
              <a:gd name="connsiteY25" fmla="*/ 1732685 h 4563360"/>
              <a:gd name="connsiteX26" fmla="*/ 3245169 w 5128786"/>
              <a:gd name="connsiteY26" fmla="*/ 1751144 h 4563360"/>
              <a:gd name="connsiteX27" fmla="*/ 3290063 w 5128786"/>
              <a:gd name="connsiteY27" fmla="*/ 1774375 h 4563360"/>
              <a:gd name="connsiteX28" fmla="*/ 3307294 w 5128786"/>
              <a:gd name="connsiteY28" fmla="*/ 1786254 h 4563360"/>
              <a:gd name="connsiteX29" fmla="*/ 3311266 w 5128786"/>
              <a:gd name="connsiteY29" fmla="*/ 1789402 h 4563360"/>
              <a:gd name="connsiteX30" fmla="*/ 3348453 w 5128786"/>
              <a:gd name="connsiteY30" fmla="*/ 1818869 h 4563360"/>
              <a:gd name="connsiteX31" fmla="*/ 3373652 w 5128786"/>
              <a:gd name="connsiteY31" fmla="*/ 1838838 h 4563360"/>
              <a:gd name="connsiteX32" fmla="*/ 3395101 w 5128786"/>
              <a:gd name="connsiteY32" fmla="*/ 1860023 h 4563360"/>
              <a:gd name="connsiteX33" fmla="*/ 3404100 w 5128786"/>
              <a:gd name="connsiteY33" fmla="*/ 1870501 h 4563360"/>
              <a:gd name="connsiteX34" fmla="*/ 3429100 w 5128786"/>
              <a:gd name="connsiteY34" fmla="*/ 1899612 h 4563360"/>
              <a:gd name="connsiteX35" fmla="*/ 3443831 w 5128786"/>
              <a:gd name="connsiteY35" fmla="*/ 1916765 h 4563360"/>
              <a:gd name="connsiteX36" fmla="*/ 3460803 w 5128786"/>
              <a:gd name="connsiteY36" fmla="*/ 1939129 h 4563360"/>
              <a:gd name="connsiteX37" fmla="*/ 3482413 w 5128786"/>
              <a:gd name="connsiteY37" fmla="*/ 1977134 h 4563360"/>
              <a:gd name="connsiteX38" fmla="*/ 3490249 w 5128786"/>
              <a:gd name="connsiteY38" fmla="*/ 1990914 h 4563360"/>
              <a:gd name="connsiteX39" fmla="*/ 3508197 w 5128786"/>
              <a:gd name="connsiteY39" fmla="*/ 2022479 h 4563360"/>
              <a:gd name="connsiteX40" fmla="*/ 3521749 w 5128786"/>
              <a:gd name="connsiteY40" fmla="*/ 2058644 h 4563360"/>
              <a:gd name="connsiteX41" fmla="*/ 3539923 w 5128786"/>
              <a:gd name="connsiteY41" fmla="*/ 2113354 h 4563360"/>
              <a:gd name="connsiteX42" fmla="*/ 3540247 w 5128786"/>
              <a:gd name="connsiteY42" fmla="*/ 2114874 h 4563360"/>
              <a:gd name="connsiteX43" fmla="*/ 4424028 w 5128786"/>
              <a:gd name="connsiteY43" fmla="*/ 2489617 h 4563360"/>
              <a:gd name="connsiteX44" fmla="*/ 4816346 w 5128786"/>
              <a:gd name="connsiteY44" fmla="*/ 2499876 h 4563360"/>
              <a:gd name="connsiteX45" fmla="*/ 5084697 w 5128786"/>
              <a:gd name="connsiteY45" fmla="*/ 3187550 h 4563360"/>
              <a:gd name="connsiteX46" fmla="*/ 4397025 w 5128786"/>
              <a:gd name="connsiteY46" fmla="*/ 3455900 h 4563360"/>
              <a:gd name="connsiteX47" fmla="*/ 4123752 w 5128786"/>
              <a:gd name="connsiteY47" fmla="*/ 3174224 h 4563360"/>
              <a:gd name="connsiteX48" fmla="*/ 3326440 w 5128786"/>
              <a:gd name="connsiteY48" fmla="*/ 2738589 h 4563360"/>
              <a:gd name="connsiteX49" fmla="*/ 3383047 w 5128786"/>
              <a:gd name="connsiteY49" fmla="*/ 3670681 h 4563360"/>
              <a:gd name="connsiteX50" fmla="*/ 3538381 w 5128786"/>
              <a:gd name="connsiteY50" fmla="*/ 4031084 h 4563360"/>
              <a:gd name="connsiteX51" fmla="*/ 3026817 w 5128786"/>
              <a:gd name="connsiteY51" fmla="*/ 4563257 h 4563360"/>
              <a:gd name="connsiteX52" fmla="*/ 2494644 w 5128786"/>
              <a:gd name="connsiteY52" fmla="*/ 4051694 h 4563360"/>
              <a:gd name="connsiteX53" fmla="*/ 2635629 w 5128786"/>
              <a:gd name="connsiteY53" fmla="*/ 3685439 h 4563360"/>
              <a:gd name="connsiteX54" fmla="*/ 2655594 w 5128786"/>
              <a:gd name="connsiteY54" fmla="*/ 2744687 h 4563360"/>
              <a:gd name="connsiteX55" fmla="*/ 2534464 w 5128786"/>
              <a:gd name="connsiteY55" fmla="*/ 2633069 h 4563360"/>
              <a:gd name="connsiteX56" fmla="*/ 2521928 w 5128786"/>
              <a:gd name="connsiteY56" fmla="*/ 2616921 h 4563360"/>
              <a:gd name="connsiteX57" fmla="*/ 2470252 w 5128786"/>
              <a:gd name="connsiteY57" fmla="*/ 2537139 h 4563360"/>
              <a:gd name="connsiteX58" fmla="*/ 2456254 w 5128786"/>
              <a:gd name="connsiteY58" fmla="*/ 2509418 h 4563360"/>
              <a:gd name="connsiteX59" fmla="*/ 2424079 w 5128786"/>
              <a:gd name="connsiteY59" fmla="*/ 2422464 h 4563360"/>
              <a:gd name="connsiteX60" fmla="*/ 2414976 w 5128786"/>
              <a:gd name="connsiteY60" fmla="*/ 2390385 h 4563360"/>
              <a:gd name="connsiteX61" fmla="*/ 2407075 w 5128786"/>
              <a:gd name="connsiteY61" fmla="*/ 2348796 h 4563360"/>
              <a:gd name="connsiteX62" fmla="*/ 2400916 w 5128786"/>
              <a:gd name="connsiteY62" fmla="*/ 2276976 h 4563360"/>
              <a:gd name="connsiteX63" fmla="*/ 2400973 w 5128786"/>
              <a:gd name="connsiteY63" fmla="*/ 2276271 h 4563360"/>
              <a:gd name="connsiteX64" fmla="*/ 2409164 w 5128786"/>
              <a:gd name="connsiteY64" fmla="*/ 2169182 h 4563360"/>
              <a:gd name="connsiteX65" fmla="*/ 1778793 w 5128786"/>
              <a:gd name="connsiteY65" fmla="*/ 1418283 h 4563360"/>
              <a:gd name="connsiteX66" fmla="*/ 1148421 w 5128786"/>
              <a:gd name="connsiteY66" fmla="*/ 2169182 h 4563360"/>
              <a:gd name="connsiteX67" fmla="*/ 1156612 w 5128786"/>
              <a:gd name="connsiteY67" fmla="*/ 2276271 h 4563360"/>
              <a:gd name="connsiteX68" fmla="*/ 1156669 w 5128786"/>
              <a:gd name="connsiteY68" fmla="*/ 2276976 h 4563360"/>
              <a:gd name="connsiteX69" fmla="*/ 1150510 w 5128786"/>
              <a:gd name="connsiteY69" fmla="*/ 2348796 h 4563360"/>
              <a:gd name="connsiteX70" fmla="*/ 1142609 w 5128786"/>
              <a:gd name="connsiteY70" fmla="*/ 2390385 h 4563360"/>
              <a:gd name="connsiteX71" fmla="*/ 1133506 w 5128786"/>
              <a:gd name="connsiteY71" fmla="*/ 2422464 h 4563360"/>
              <a:gd name="connsiteX72" fmla="*/ 1101331 w 5128786"/>
              <a:gd name="connsiteY72" fmla="*/ 2509418 h 4563360"/>
              <a:gd name="connsiteX73" fmla="*/ 1087332 w 5128786"/>
              <a:gd name="connsiteY73" fmla="*/ 2537139 h 4563360"/>
              <a:gd name="connsiteX74" fmla="*/ 1035657 w 5128786"/>
              <a:gd name="connsiteY74" fmla="*/ 2616921 h 4563360"/>
              <a:gd name="connsiteX75" fmla="*/ 1023121 w 5128786"/>
              <a:gd name="connsiteY75" fmla="*/ 2633069 h 4563360"/>
              <a:gd name="connsiteX76" fmla="*/ 901991 w 5128786"/>
              <a:gd name="connsiteY76" fmla="*/ 2744687 h 4563360"/>
              <a:gd name="connsiteX77" fmla="*/ 238765 w 5128786"/>
              <a:gd name="connsiteY77" fmla="*/ 2730969 h 4563360"/>
              <a:gd name="connsiteX78" fmla="*/ 17338 w 5128786"/>
              <a:gd name="connsiteY78" fmla="*/ 2114874 h 4563360"/>
              <a:gd name="connsiteX79" fmla="*/ 35836 w 5128786"/>
              <a:gd name="connsiteY79" fmla="*/ 2058644 h 4563360"/>
              <a:gd name="connsiteX80" fmla="*/ 49388 w 5128786"/>
              <a:gd name="connsiteY80" fmla="*/ 2022479 h 4563360"/>
              <a:gd name="connsiteX81" fmla="*/ 67336 w 5128786"/>
              <a:gd name="connsiteY81" fmla="*/ 1990914 h 4563360"/>
              <a:gd name="connsiteX82" fmla="*/ 75171 w 5128786"/>
              <a:gd name="connsiteY82" fmla="*/ 1977134 h 4563360"/>
              <a:gd name="connsiteX83" fmla="*/ 96782 w 5128786"/>
              <a:gd name="connsiteY83" fmla="*/ 1939129 h 4563360"/>
              <a:gd name="connsiteX84" fmla="*/ 113754 w 5128786"/>
              <a:gd name="connsiteY84" fmla="*/ 1916765 h 4563360"/>
              <a:gd name="connsiteX85" fmla="*/ 128485 w 5128786"/>
              <a:gd name="connsiteY85" fmla="*/ 1899612 h 4563360"/>
              <a:gd name="connsiteX86" fmla="*/ 153485 w 5128786"/>
              <a:gd name="connsiteY86" fmla="*/ 1870501 h 4563360"/>
              <a:gd name="connsiteX87" fmla="*/ 162484 w 5128786"/>
              <a:gd name="connsiteY87" fmla="*/ 1860023 h 4563360"/>
              <a:gd name="connsiteX88" fmla="*/ 183933 w 5128786"/>
              <a:gd name="connsiteY88" fmla="*/ 1838838 h 4563360"/>
              <a:gd name="connsiteX89" fmla="*/ 209131 w 5128786"/>
              <a:gd name="connsiteY89" fmla="*/ 1818869 h 4563360"/>
              <a:gd name="connsiteX90" fmla="*/ 246319 w 5128786"/>
              <a:gd name="connsiteY90" fmla="*/ 1789402 h 4563360"/>
              <a:gd name="connsiteX91" fmla="*/ 250291 w 5128786"/>
              <a:gd name="connsiteY91" fmla="*/ 1786254 h 4563360"/>
              <a:gd name="connsiteX92" fmla="*/ 267522 w 5128786"/>
              <a:gd name="connsiteY92" fmla="*/ 1774375 h 4563360"/>
              <a:gd name="connsiteX93" fmla="*/ 312416 w 5128786"/>
              <a:gd name="connsiteY93" fmla="*/ 1751144 h 4563360"/>
              <a:gd name="connsiteX94" fmla="*/ 344306 w 5128786"/>
              <a:gd name="connsiteY94" fmla="*/ 1732685 h 4563360"/>
              <a:gd name="connsiteX95" fmla="*/ 384662 w 5128786"/>
              <a:gd name="connsiteY95" fmla="*/ 1719630 h 4563360"/>
              <a:gd name="connsiteX96" fmla="*/ 389741 w 5128786"/>
              <a:gd name="connsiteY96" fmla="*/ 1717761 h 4563360"/>
              <a:gd name="connsiteX97" fmla="*/ 411677 w 5128786"/>
              <a:gd name="connsiteY97" fmla="*/ 1709683 h 4563360"/>
              <a:gd name="connsiteX98" fmla="*/ 420801 w 5128786"/>
              <a:gd name="connsiteY98" fmla="*/ 1707940 h 4563360"/>
              <a:gd name="connsiteX99" fmla="*/ 511422 w 5128786"/>
              <a:gd name="connsiteY99" fmla="*/ 1690255 h 4563360"/>
              <a:gd name="connsiteX100" fmla="*/ 1080089 w 5128786"/>
              <a:gd name="connsiteY100" fmla="*/ 808148 h 4563360"/>
              <a:gd name="connsiteX101" fmla="*/ 1078799 w 5128786"/>
              <a:gd name="connsiteY101" fmla="*/ 802426 h 4563360"/>
              <a:gd name="connsiteX102" fmla="*/ 1072873 w 5128786"/>
              <a:gd name="connsiteY102" fmla="*/ 713690 h 4563360"/>
              <a:gd name="connsiteX103" fmla="*/ 1073545 w 5128786"/>
              <a:gd name="connsiteY103" fmla="*/ 670249 h 4563360"/>
              <a:gd name="connsiteX104" fmla="*/ 1074878 w 5128786"/>
              <a:gd name="connsiteY104" fmla="*/ 652330 h 4563360"/>
              <a:gd name="connsiteX105" fmla="*/ 1077972 w 5128786"/>
              <a:gd name="connsiteY105" fmla="*/ 610753 h 4563360"/>
              <a:gd name="connsiteX106" fmla="*/ 1090367 w 5128786"/>
              <a:gd name="connsiteY106" fmla="*/ 559314 h 4563360"/>
              <a:gd name="connsiteX107" fmla="*/ 1104148 w 5128786"/>
              <a:gd name="connsiteY107" fmla="*/ 502121 h 4563360"/>
              <a:gd name="connsiteX108" fmla="*/ 1133440 w 5128786"/>
              <a:gd name="connsiteY108" fmla="*/ 424605 h 4563360"/>
              <a:gd name="connsiteX109" fmla="*/ 1155824 w 5128786"/>
              <a:gd name="connsiteY109" fmla="*/ 376684 h 4563360"/>
              <a:gd name="connsiteX110" fmla="*/ 1200113 w 5128786"/>
              <a:gd name="connsiteY110" fmla="*/ 305068 h 4563360"/>
              <a:gd name="connsiteX111" fmla="*/ 1230911 w 5128786"/>
              <a:gd name="connsiteY111" fmla="*/ 263116 h 4563360"/>
              <a:gd name="connsiteX112" fmla="*/ 1285905 w 5128786"/>
              <a:gd name="connsiteY112" fmla="*/ 203485 h 4563360"/>
              <a:gd name="connsiteX113" fmla="*/ 1327285 w 5128786"/>
              <a:gd name="connsiteY113" fmla="*/ 165323 h 4563360"/>
              <a:gd name="connsiteX114" fmla="*/ 1389246 w 5128786"/>
              <a:gd name="connsiteY114" fmla="*/ 119835 h 4563360"/>
              <a:gd name="connsiteX115" fmla="*/ 1440460 w 5128786"/>
              <a:gd name="connsiteY115" fmla="*/ 88163 h 4563360"/>
              <a:gd name="connsiteX116" fmla="*/ 1509990 w 5128786"/>
              <a:gd name="connsiteY116" fmla="*/ 55687 h 4563360"/>
              <a:gd name="connsiteX117" fmla="*/ 1566420 w 5128786"/>
              <a:gd name="connsiteY117" fmla="*/ 34363 h 4563360"/>
              <a:gd name="connsiteX118" fmla="*/ 1644881 w 5128786"/>
              <a:gd name="connsiteY118" fmla="*/ 15457 h 4563360"/>
              <a:gd name="connsiteX119" fmla="*/ 1683370 w 5128786"/>
              <a:gd name="connsiteY119" fmla="*/ 6182 h 4563360"/>
              <a:gd name="connsiteX120" fmla="*/ 1718843 w 5128786"/>
              <a:gd name="connsiteY120" fmla="*/ 3141 h 4563360"/>
              <a:gd name="connsiteX121" fmla="*/ 1745215 w 5128786"/>
              <a:gd name="connsiteY121" fmla="*/ 880 h 4563360"/>
              <a:gd name="connsiteX122" fmla="*/ 1755477 w 5128786"/>
              <a:gd name="connsiteY122" fmla="*/ 0 h 4563360"/>
              <a:gd name="connsiteX0" fmla="*/ 1755003 w 5128312"/>
              <a:gd name="connsiteY0" fmla="*/ 0 h 4563360"/>
              <a:gd name="connsiteX1" fmla="*/ 1764678 w 5128312"/>
              <a:gd name="connsiteY1" fmla="*/ 571 h 4563360"/>
              <a:gd name="connsiteX2" fmla="*/ 1873742 w 5128312"/>
              <a:gd name="connsiteY2" fmla="*/ 6182 h 4563360"/>
              <a:gd name="connsiteX3" fmla="*/ 1878319 w 5128312"/>
              <a:gd name="connsiteY3" fmla="*/ 7285 h 4563360"/>
              <a:gd name="connsiteX4" fmla="*/ 2134985 w 5128312"/>
              <a:gd name="connsiteY4" fmla="*/ 96727 h 4563360"/>
              <a:gd name="connsiteX5" fmla="*/ 2161570 w 5128312"/>
              <a:gd name="connsiteY5" fmla="*/ 115214 h 4563360"/>
              <a:gd name="connsiteX6" fmla="*/ 2243003 w 5128312"/>
              <a:gd name="connsiteY6" fmla="*/ 174997 h 4563360"/>
              <a:gd name="connsiteX7" fmla="*/ 2268701 w 5128312"/>
              <a:gd name="connsiteY7" fmla="*/ 200770 h 4563360"/>
              <a:gd name="connsiteX8" fmla="*/ 2334555 w 5128312"/>
              <a:gd name="connsiteY8" fmla="*/ 272176 h 4563360"/>
              <a:gd name="connsiteX9" fmla="*/ 2355217 w 5128312"/>
              <a:gd name="connsiteY9" fmla="*/ 302189 h 4563360"/>
              <a:gd name="connsiteX10" fmla="*/ 2405878 w 5128312"/>
              <a:gd name="connsiteY10" fmla="*/ 384107 h 4563360"/>
              <a:gd name="connsiteX11" fmla="*/ 2422450 w 5128312"/>
              <a:gd name="connsiteY11" fmla="*/ 421376 h 4563360"/>
              <a:gd name="connsiteX12" fmla="*/ 2454845 w 5128312"/>
              <a:gd name="connsiteY12" fmla="*/ 507103 h 4563360"/>
              <a:gd name="connsiteX13" fmla="*/ 2465913 w 5128312"/>
              <a:gd name="connsiteY13" fmla="*/ 554323 h 4563360"/>
              <a:gd name="connsiteX14" fmla="*/ 2479139 w 5128312"/>
              <a:gd name="connsiteY14" fmla="*/ 610753 h 4563360"/>
              <a:gd name="connsiteX15" fmla="*/ 2482233 w 5128312"/>
              <a:gd name="connsiteY15" fmla="*/ 652332 h 4563360"/>
              <a:gd name="connsiteX16" fmla="*/ 2483566 w 5128312"/>
              <a:gd name="connsiteY16" fmla="*/ 670245 h 4563360"/>
              <a:gd name="connsiteX17" fmla="*/ 2484238 w 5128312"/>
              <a:gd name="connsiteY17" fmla="*/ 713692 h 4563360"/>
              <a:gd name="connsiteX18" fmla="*/ 2478312 w 5128312"/>
              <a:gd name="connsiteY18" fmla="*/ 802426 h 4563360"/>
              <a:gd name="connsiteX19" fmla="*/ 2477022 w 5128312"/>
              <a:gd name="connsiteY19" fmla="*/ 808148 h 4563360"/>
              <a:gd name="connsiteX20" fmla="*/ 3045689 w 5128312"/>
              <a:gd name="connsiteY20" fmla="*/ 1690255 h 4563360"/>
              <a:gd name="connsiteX21" fmla="*/ 3136310 w 5128312"/>
              <a:gd name="connsiteY21" fmla="*/ 1707940 h 4563360"/>
              <a:gd name="connsiteX22" fmla="*/ 3145434 w 5128312"/>
              <a:gd name="connsiteY22" fmla="*/ 1709683 h 4563360"/>
              <a:gd name="connsiteX23" fmla="*/ 3167370 w 5128312"/>
              <a:gd name="connsiteY23" fmla="*/ 1717761 h 4563360"/>
              <a:gd name="connsiteX24" fmla="*/ 3172449 w 5128312"/>
              <a:gd name="connsiteY24" fmla="*/ 1719630 h 4563360"/>
              <a:gd name="connsiteX25" fmla="*/ 3212805 w 5128312"/>
              <a:gd name="connsiteY25" fmla="*/ 1732685 h 4563360"/>
              <a:gd name="connsiteX26" fmla="*/ 3244695 w 5128312"/>
              <a:gd name="connsiteY26" fmla="*/ 1751144 h 4563360"/>
              <a:gd name="connsiteX27" fmla="*/ 3289589 w 5128312"/>
              <a:gd name="connsiteY27" fmla="*/ 1774375 h 4563360"/>
              <a:gd name="connsiteX28" fmla="*/ 3306820 w 5128312"/>
              <a:gd name="connsiteY28" fmla="*/ 1786254 h 4563360"/>
              <a:gd name="connsiteX29" fmla="*/ 3310792 w 5128312"/>
              <a:gd name="connsiteY29" fmla="*/ 1789402 h 4563360"/>
              <a:gd name="connsiteX30" fmla="*/ 3347979 w 5128312"/>
              <a:gd name="connsiteY30" fmla="*/ 1818869 h 4563360"/>
              <a:gd name="connsiteX31" fmla="*/ 3373178 w 5128312"/>
              <a:gd name="connsiteY31" fmla="*/ 1838838 h 4563360"/>
              <a:gd name="connsiteX32" fmla="*/ 3394627 w 5128312"/>
              <a:gd name="connsiteY32" fmla="*/ 1860023 h 4563360"/>
              <a:gd name="connsiteX33" fmla="*/ 3403626 w 5128312"/>
              <a:gd name="connsiteY33" fmla="*/ 1870501 h 4563360"/>
              <a:gd name="connsiteX34" fmla="*/ 3428626 w 5128312"/>
              <a:gd name="connsiteY34" fmla="*/ 1899612 h 4563360"/>
              <a:gd name="connsiteX35" fmla="*/ 3443357 w 5128312"/>
              <a:gd name="connsiteY35" fmla="*/ 1916765 h 4563360"/>
              <a:gd name="connsiteX36" fmla="*/ 3460329 w 5128312"/>
              <a:gd name="connsiteY36" fmla="*/ 1939129 h 4563360"/>
              <a:gd name="connsiteX37" fmla="*/ 3481939 w 5128312"/>
              <a:gd name="connsiteY37" fmla="*/ 1977134 h 4563360"/>
              <a:gd name="connsiteX38" fmla="*/ 3489775 w 5128312"/>
              <a:gd name="connsiteY38" fmla="*/ 1990914 h 4563360"/>
              <a:gd name="connsiteX39" fmla="*/ 3507723 w 5128312"/>
              <a:gd name="connsiteY39" fmla="*/ 2022479 h 4563360"/>
              <a:gd name="connsiteX40" fmla="*/ 3521275 w 5128312"/>
              <a:gd name="connsiteY40" fmla="*/ 2058644 h 4563360"/>
              <a:gd name="connsiteX41" fmla="*/ 3539449 w 5128312"/>
              <a:gd name="connsiteY41" fmla="*/ 2113354 h 4563360"/>
              <a:gd name="connsiteX42" fmla="*/ 3539773 w 5128312"/>
              <a:gd name="connsiteY42" fmla="*/ 2114874 h 4563360"/>
              <a:gd name="connsiteX43" fmla="*/ 4423554 w 5128312"/>
              <a:gd name="connsiteY43" fmla="*/ 2489617 h 4563360"/>
              <a:gd name="connsiteX44" fmla="*/ 4815872 w 5128312"/>
              <a:gd name="connsiteY44" fmla="*/ 2499876 h 4563360"/>
              <a:gd name="connsiteX45" fmla="*/ 5084223 w 5128312"/>
              <a:gd name="connsiteY45" fmla="*/ 3187550 h 4563360"/>
              <a:gd name="connsiteX46" fmla="*/ 4396551 w 5128312"/>
              <a:gd name="connsiteY46" fmla="*/ 3455900 h 4563360"/>
              <a:gd name="connsiteX47" fmla="*/ 4123278 w 5128312"/>
              <a:gd name="connsiteY47" fmla="*/ 3174224 h 4563360"/>
              <a:gd name="connsiteX48" fmla="*/ 3325966 w 5128312"/>
              <a:gd name="connsiteY48" fmla="*/ 2738589 h 4563360"/>
              <a:gd name="connsiteX49" fmla="*/ 3382573 w 5128312"/>
              <a:gd name="connsiteY49" fmla="*/ 3670681 h 4563360"/>
              <a:gd name="connsiteX50" fmla="*/ 3537907 w 5128312"/>
              <a:gd name="connsiteY50" fmla="*/ 4031084 h 4563360"/>
              <a:gd name="connsiteX51" fmla="*/ 3026343 w 5128312"/>
              <a:gd name="connsiteY51" fmla="*/ 4563257 h 4563360"/>
              <a:gd name="connsiteX52" fmla="*/ 2494170 w 5128312"/>
              <a:gd name="connsiteY52" fmla="*/ 4051694 h 4563360"/>
              <a:gd name="connsiteX53" fmla="*/ 2635155 w 5128312"/>
              <a:gd name="connsiteY53" fmla="*/ 3685439 h 4563360"/>
              <a:gd name="connsiteX54" fmla="*/ 2655120 w 5128312"/>
              <a:gd name="connsiteY54" fmla="*/ 2744687 h 4563360"/>
              <a:gd name="connsiteX55" fmla="*/ 2533990 w 5128312"/>
              <a:gd name="connsiteY55" fmla="*/ 2633069 h 4563360"/>
              <a:gd name="connsiteX56" fmla="*/ 2521454 w 5128312"/>
              <a:gd name="connsiteY56" fmla="*/ 2616921 h 4563360"/>
              <a:gd name="connsiteX57" fmla="*/ 2469778 w 5128312"/>
              <a:gd name="connsiteY57" fmla="*/ 2537139 h 4563360"/>
              <a:gd name="connsiteX58" fmla="*/ 2455780 w 5128312"/>
              <a:gd name="connsiteY58" fmla="*/ 2509418 h 4563360"/>
              <a:gd name="connsiteX59" fmla="*/ 2423605 w 5128312"/>
              <a:gd name="connsiteY59" fmla="*/ 2422464 h 4563360"/>
              <a:gd name="connsiteX60" fmla="*/ 2414502 w 5128312"/>
              <a:gd name="connsiteY60" fmla="*/ 2390385 h 4563360"/>
              <a:gd name="connsiteX61" fmla="*/ 2406601 w 5128312"/>
              <a:gd name="connsiteY61" fmla="*/ 2348796 h 4563360"/>
              <a:gd name="connsiteX62" fmla="*/ 2400442 w 5128312"/>
              <a:gd name="connsiteY62" fmla="*/ 2276976 h 4563360"/>
              <a:gd name="connsiteX63" fmla="*/ 2400499 w 5128312"/>
              <a:gd name="connsiteY63" fmla="*/ 2276271 h 4563360"/>
              <a:gd name="connsiteX64" fmla="*/ 2408690 w 5128312"/>
              <a:gd name="connsiteY64" fmla="*/ 2169182 h 4563360"/>
              <a:gd name="connsiteX65" fmla="*/ 1778319 w 5128312"/>
              <a:gd name="connsiteY65" fmla="*/ 1418283 h 4563360"/>
              <a:gd name="connsiteX66" fmla="*/ 1147947 w 5128312"/>
              <a:gd name="connsiteY66" fmla="*/ 2169182 h 4563360"/>
              <a:gd name="connsiteX67" fmla="*/ 1156138 w 5128312"/>
              <a:gd name="connsiteY67" fmla="*/ 2276271 h 4563360"/>
              <a:gd name="connsiteX68" fmla="*/ 1156195 w 5128312"/>
              <a:gd name="connsiteY68" fmla="*/ 2276976 h 4563360"/>
              <a:gd name="connsiteX69" fmla="*/ 1150036 w 5128312"/>
              <a:gd name="connsiteY69" fmla="*/ 2348796 h 4563360"/>
              <a:gd name="connsiteX70" fmla="*/ 1142135 w 5128312"/>
              <a:gd name="connsiteY70" fmla="*/ 2390385 h 4563360"/>
              <a:gd name="connsiteX71" fmla="*/ 1133032 w 5128312"/>
              <a:gd name="connsiteY71" fmla="*/ 2422464 h 4563360"/>
              <a:gd name="connsiteX72" fmla="*/ 1100857 w 5128312"/>
              <a:gd name="connsiteY72" fmla="*/ 2509418 h 4563360"/>
              <a:gd name="connsiteX73" fmla="*/ 1086858 w 5128312"/>
              <a:gd name="connsiteY73" fmla="*/ 2537139 h 4563360"/>
              <a:gd name="connsiteX74" fmla="*/ 1035183 w 5128312"/>
              <a:gd name="connsiteY74" fmla="*/ 2616921 h 4563360"/>
              <a:gd name="connsiteX75" fmla="*/ 1022647 w 5128312"/>
              <a:gd name="connsiteY75" fmla="*/ 2633069 h 4563360"/>
              <a:gd name="connsiteX76" fmla="*/ 901517 w 5128312"/>
              <a:gd name="connsiteY76" fmla="*/ 2744687 h 4563360"/>
              <a:gd name="connsiteX77" fmla="*/ 238291 w 5128312"/>
              <a:gd name="connsiteY77" fmla="*/ 2730969 h 4563360"/>
              <a:gd name="connsiteX78" fmla="*/ 16864 w 5128312"/>
              <a:gd name="connsiteY78" fmla="*/ 2114874 h 4563360"/>
              <a:gd name="connsiteX79" fmla="*/ 35362 w 5128312"/>
              <a:gd name="connsiteY79" fmla="*/ 2058644 h 4563360"/>
              <a:gd name="connsiteX80" fmla="*/ 48914 w 5128312"/>
              <a:gd name="connsiteY80" fmla="*/ 2022479 h 4563360"/>
              <a:gd name="connsiteX81" fmla="*/ 66862 w 5128312"/>
              <a:gd name="connsiteY81" fmla="*/ 1990914 h 4563360"/>
              <a:gd name="connsiteX82" fmla="*/ 74697 w 5128312"/>
              <a:gd name="connsiteY82" fmla="*/ 1977134 h 4563360"/>
              <a:gd name="connsiteX83" fmla="*/ 96308 w 5128312"/>
              <a:gd name="connsiteY83" fmla="*/ 1939129 h 4563360"/>
              <a:gd name="connsiteX84" fmla="*/ 113280 w 5128312"/>
              <a:gd name="connsiteY84" fmla="*/ 1916765 h 4563360"/>
              <a:gd name="connsiteX85" fmla="*/ 128011 w 5128312"/>
              <a:gd name="connsiteY85" fmla="*/ 1899612 h 4563360"/>
              <a:gd name="connsiteX86" fmla="*/ 153011 w 5128312"/>
              <a:gd name="connsiteY86" fmla="*/ 1870501 h 4563360"/>
              <a:gd name="connsiteX87" fmla="*/ 162010 w 5128312"/>
              <a:gd name="connsiteY87" fmla="*/ 1860023 h 4563360"/>
              <a:gd name="connsiteX88" fmla="*/ 183459 w 5128312"/>
              <a:gd name="connsiteY88" fmla="*/ 1838838 h 4563360"/>
              <a:gd name="connsiteX89" fmla="*/ 208657 w 5128312"/>
              <a:gd name="connsiteY89" fmla="*/ 1818869 h 4563360"/>
              <a:gd name="connsiteX90" fmla="*/ 245845 w 5128312"/>
              <a:gd name="connsiteY90" fmla="*/ 1789402 h 4563360"/>
              <a:gd name="connsiteX91" fmla="*/ 249817 w 5128312"/>
              <a:gd name="connsiteY91" fmla="*/ 1786254 h 4563360"/>
              <a:gd name="connsiteX92" fmla="*/ 267048 w 5128312"/>
              <a:gd name="connsiteY92" fmla="*/ 1774375 h 4563360"/>
              <a:gd name="connsiteX93" fmla="*/ 311942 w 5128312"/>
              <a:gd name="connsiteY93" fmla="*/ 1751144 h 4563360"/>
              <a:gd name="connsiteX94" fmla="*/ 343832 w 5128312"/>
              <a:gd name="connsiteY94" fmla="*/ 1732685 h 4563360"/>
              <a:gd name="connsiteX95" fmla="*/ 384188 w 5128312"/>
              <a:gd name="connsiteY95" fmla="*/ 1719630 h 4563360"/>
              <a:gd name="connsiteX96" fmla="*/ 389267 w 5128312"/>
              <a:gd name="connsiteY96" fmla="*/ 1717761 h 4563360"/>
              <a:gd name="connsiteX97" fmla="*/ 411203 w 5128312"/>
              <a:gd name="connsiteY97" fmla="*/ 1709683 h 4563360"/>
              <a:gd name="connsiteX98" fmla="*/ 420327 w 5128312"/>
              <a:gd name="connsiteY98" fmla="*/ 1707940 h 4563360"/>
              <a:gd name="connsiteX99" fmla="*/ 510948 w 5128312"/>
              <a:gd name="connsiteY99" fmla="*/ 1690255 h 4563360"/>
              <a:gd name="connsiteX100" fmla="*/ 1079615 w 5128312"/>
              <a:gd name="connsiteY100" fmla="*/ 808148 h 4563360"/>
              <a:gd name="connsiteX101" fmla="*/ 1078325 w 5128312"/>
              <a:gd name="connsiteY101" fmla="*/ 802426 h 4563360"/>
              <a:gd name="connsiteX102" fmla="*/ 1072399 w 5128312"/>
              <a:gd name="connsiteY102" fmla="*/ 713690 h 4563360"/>
              <a:gd name="connsiteX103" fmla="*/ 1073071 w 5128312"/>
              <a:gd name="connsiteY103" fmla="*/ 670249 h 4563360"/>
              <a:gd name="connsiteX104" fmla="*/ 1074404 w 5128312"/>
              <a:gd name="connsiteY104" fmla="*/ 652330 h 4563360"/>
              <a:gd name="connsiteX105" fmla="*/ 1077498 w 5128312"/>
              <a:gd name="connsiteY105" fmla="*/ 610753 h 4563360"/>
              <a:gd name="connsiteX106" fmla="*/ 1089893 w 5128312"/>
              <a:gd name="connsiteY106" fmla="*/ 559314 h 4563360"/>
              <a:gd name="connsiteX107" fmla="*/ 1103674 w 5128312"/>
              <a:gd name="connsiteY107" fmla="*/ 502121 h 4563360"/>
              <a:gd name="connsiteX108" fmla="*/ 1132966 w 5128312"/>
              <a:gd name="connsiteY108" fmla="*/ 424605 h 4563360"/>
              <a:gd name="connsiteX109" fmla="*/ 1155350 w 5128312"/>
              <a:gd name="connsiteY109" fmla="*/ 376684 h 4563360"/>
              <a:gd name="connsiteX110" fmla="*/ 1199639 w 5128312"/>
              <a:gd name="connsiteY110" fmla="*/ 305068 h 4563360"/>
              <a:gd name="connsiteX111" fmla="*/ 1230437 w 5128312"/>
              <a:gd name="connsiteY111" fmla="*/ 263116 h 4563360"/>
              <a:gd name="connsiteX112" fmla="*/ 1285431 w 5128312"/>
              <a:gd name="connsiteY112" fmla="*/ 203485 h 4563360"/>
              <a:gd name="connsiteX113" fmla="*/ 1326811 w 5128312"/>
              <a:gd name="connsiteY113" fmla="*/ 165323 h 4563360"/>
              <a:gd name="connsiteX114" fmla="*/ 1388772 w 5128312"/>
              <a:gd name="connsiteY114" fmla="*/ 119835 h 4563360"/>
              <a:gd name="connsiteX115" fmla="*/ 1439986 w 5128312"/>
              <a:gd name="connsiteY115" fmla="*/ 88163 h 4563360"/>
              <a:gd name="connsiteX116" fmla="*/ 1509516 w 5128312"/>
              <a:gd name="connsiteY116" fmla="*/ 55687 h 4563360"/>
              <a:gd name="connsiteX117" fmla="*/ 1565946 w 5128312"/>
              <a:gd name="connsiteY117" fmla="*/ 34363 h 4563360"/>
              <a:gd name="connsiteX118" fmla="*/ 1644407 w 5128312"/>
              <a:gd name="connsiteY118" fmla="*/ 15457 h 4563360"/>
              <a:gd name="connsiteX119" fmla="*/ 1682896 w 5128312"/>
              <a:gd name="connsiteY119" fmla="*/ 6182 h 4563360"/>
              <a:gd name="connsiteX120" fmla="*/ 1718369 w 5128312"/>
              <a:gd name="connsiteY120" fmla="*/ 3141 h 4563360"/>
              <a:gd name="connsiteX121" fmla="*/ 1744741 w 5128312"/>
              <a:gd name="connsiteY121" fmla="*/ 880 h 4563360"/>
              <a:gd name="connsiteX122" fmla="*/ 1755003 w 5128312"/>
              <a:gd name="connsiteY122" fmla="*/ 0 h 4563360"/>
              <a:gd name="connsiteX0" fmla="*/ 1755003 w 5128312"/>
              <a:gd name="connsiteY0" fmla="*/ 0 h 4563360"/>
              <a:gd name="connsiteX1" fmla="*/ 1764678 w 5128312"/>
              <a:gd name="connsiteY1" fmla="*/ 571 h 4563360"/>
              <a:gd name="connsiteX2" fmla="*/ 1873742 w 5128312"/>
              <a:gd name="connsiteY2" fmla="*/ 6182 h 4563360"/>
              <a:gd name="connsiteX3" fmla="*/ 1878319 w 5128312"/>
              <a:gd name="connsiteY3" fmla="*/ 7285 h 4563360"/>
              <a:gd name="connsiteX4" fmla="*/ 2134985 w 5128312"/>
              <a:gd name="connsiteY4" fmla="*/ 96727 h 4563360"/>
              <a:gd name="connsiteX5" fmla="*/ 2161570 w 5128312"/>
              <a:gd name="connsiteY5" fmla="*/ 115214 h 4563360"/>
              <a:gd name="connsiteX6" fmla="*/ 2243003 w 5128312"/>
              <a:gd name="connsiteY6" fmla="*/ 174997 h 4563360"/>
              <a:gd name="connsiteX7" fmla="*/ 2268701 w 5128312"/>
              <a:gd name="connsiteY7" fmla="*/ 200770 h 4563360"/>
              <a:gd name="connsiteX8" fmla="*/ 2334555 w 5128312"/>
              <a:gd name="connsiteY8" fmla="*/ 272176 h 4563360"/>
              <a:gd name="connsiteX9" fmla="*/ 2355217 w 5128312"/>
              <a:gd name="connsiteY9" fmla="*/ 302189 h 4563360"/>
              <a:gd name="connsiteX10" fmla="*/ 2405878 w 5128312"/>
              <a:gd name="connsiteY10" fmla="*/ 384107 h 4563360"/>
              <a:gd name="connsiteX11" fmla="*/ 2422450 w 5128312"/>
              <a:gd name="connsiteY11" fmla="*/ 421376 h 4563360"/>
              <a:gd name="connsiteX12" fmla="*/ 2454845 w 5128312"/>
              <a:gd name="connsiteY12" fmla="*/ 507103 h 4563360"/>
              <a:gd name="connsiteX13" fmla="*/ 2465913 w 5128312"/>
              <a:gd name="connsiteY13" fmla="*/ 554323 h 4563360"/>
              <a:gd name="connsiteX14" fmla="*/ 2479139 w 5128312"/>
              <a:gd name="connsiteY14" fmla="*/ 610753 h 4563360"/>
              <a:gd name="connsiteX15" fmla="*/ 2482233 w 5128312"/>
              <a:gd name="connsiteY15" fmla="*/ 652332 h 4563360"/>
              <a:gd name="connsiteX16" fmla="*/ 2483566 w 5128312"/>
              <a:gd name="connsiteY16" fmla="*/ 670245 h 4563360"/>
              <a:gd name="connsiteX17" fmla="*/ 2484238 w 5128312"/>
              <a:gd name="connsiteY17" fmla="*/ 713692 h 4563360"/>
              <a:gd name="connsiteX18" fmla="*/ 2478312 w 5128312"/>
              <a:gd name="connsiteY18" fmla="*/ 802426 h 4563360"/>
              <a:gd name="connsiteX19" fmla="*/ 2477022 w 5128312"/>
              <a:gd name="connsiteY19" fmla="*/ 808148 h 4563360"/>
              <a:gd name="connsiteX20" fmla="*/ 3045689 w 5128312"/>
              <a:gd name="connsiteY20" fmla="*/ 1690255 h 4563360"/>
              <a:gd name="connsiteX21" fmla="*/ 3136310 w 5128312"/>
              <a:gd name="connsiteY21" fmla="*/ 1707940 h 4563360"/>
              <a:gd name="connsiteX22" fmla="*/ 3145434 w 5128312"/>
              <a:gd name="connsiteY22" fmla="*/ 1709683 h 4563360"/>
              <a:gd name="connsiteX23" fmla="*/ 3167370 w 5128312"/>
              <a:gd name="connsiteY23" fmla="*/ 1717761 h 4563360"/>
              <a:gd name="connsiteX24" fmla="*/ 3172449 w 5128312"/>
              <a:gd name="connsiteY24" fmla="*/ 1719630 h 4563360"/>
              <a:gd name="connsiteX25" fmla="*/ 3212805 w 5128312"/>
              <a:gd name="connsiteY25" fmla="*/ 1732685 h 4563360"/>
              <a:gd name="connsiteX26" fmla="*/ 3244695 w 5128312"/>
              <a:gd name="connsiteY26" fmla="*/ 1751144 h 4563360"/>
              <a:gd name="connsiteX27" fmla="*/ 3289589 w 5128312"/>
              <a:gd name="connsiteY27" fmla="*/ 1774375 h 4563360"/>
              <a:gd name="connsiteX28" fmla="*/ 3306820 w 5128312"/>
              <a:gd name="connsiteY28" fmla="*/ 1786254 h 4563360"/>
              <a:gd name="connsiteX29" fmla="*/ 3310792 w 5128312"/>
              <a:gd name="connsiteY29" fmla="*/ 1789402 h 4563360"/>
              <a:gd name="connsiteX30" fmla="*/ 3347979 w 5128312"/>
              <a:gd name="connsiteY30" fmla="*/ 1818869 h 4563360"/>
              <a:gd name="connsiteX31" fmla="*/ 3373178 w 5128312"/>
              <a:gd name="connsiteY31" fmla="*/ 1838838 h 4563360"/>
              <a:gd name="connsiteX32" fmla="*/ 3394627 w 5128312"/>
              <a:gd name="connsiteY32" fmla="*/ 1860023 h 4563360"/>
              <a:gd name="connsiteX33" fmla="*/ 3403626 w 5128312"/>
              <a:gd name="connsiteY33" fmla="*/ 1870501 h 4563360"/>
              <a:gd name="connsiteX34" fmla="*/ 3428626 w 5128312"/>
              <a:gd name="connsiteY34" fmla="*/ 1899612 h 4563360"/>
              <a:gd name="connsiteX35" fmla="*/ 3443357 w 5128312"/>
              <a:gd name="connsiteY35" fmla="*/ 1916765 h 4563360"/>
              <a:gd name="connsiteX36" fmla="*/ 3460329 w 5128312"/>
              <a:gd name="connsiteY36" fmla="*/ 1939129 h 4563360"/>
              <a:gd name="connsiteX37" fmla="*/ 3481939 w 5128312"/>
              <a:gd name="connsiteY37" fmla="*/ 1977134 h 4563360"/>
              <a:gd name="connsiteX38" fmla="*/ 3489775 w 5128312"/>
              <a:gd name="connsiteY38" fmla="*/ 1990914 h 4563360"/>
              <a:gd name="connsiteX39" fmla="*/ 3507723 w 5128312"/>
              <a:gd name="connsiteY39" fmla="*/ 2022479 h 4563360"/>
              <a:gd name="connsiteX40" fmla="*/ 3521275 w 5128312"/>
              <a:gd name="connsiteY40" fmla="*/ 2058644 h 4563360"/>
              <a:gd name="connsiteX41" fmla="*/ 3539449 w 5128312"/>
              <a:gd name="connsiteY41" fmla="*/ 2113354 h 4563360"/>
              <a:gd name="connsiteX42" fmla="*/ 3539773 w 5128312"/>
              <a:gd name="connsiteY42" fmla="*/ 2114874 h 4563360"/>
              <a:gd name="connsiteX43" fmla="*/ 4423554 w 5128312"/>
              <a:gd name="connsiteY43" fmla="*/ 2489617 h 4563360"/>
              <a:gd name="connsiteX44" fmla="*/ 4815872 w 5128312"/>
              <a:gd name="connsiteY44" fmla="*/ 2499876 h 4563360"/>
              <a:gd name="connsiteX45" fmla="*/ 5084223 w 5128312"/>
              <a:gd name="connsiteY45" fmla="*/ 3187550 h 4563360"/>
              <a:gd name="connsiteX46" fmla="*/ 4396551 w 5128312"/>
              <a:gd name="connsiteY46" fmla="*/ 3455900 h 4563360"/>
              <a:gd name="connsiteX47" fmla="*/ 4123278 w 5128312"/>
              <a:gd name="connsiteY47" fmla="*/ 3174224 h 4563360"/>
              <a:gd name="connsiteX48" fmla="*/ 3325966 w 5128312"/>
              <a:gd name="connsiteY48" fmla="*/ 2738589 h 4563360"/>
              <a:gd name="connsiteX49" fmla="*/ 3382573 w 5128312"/>
              <a:gd name="connsiteY49" fmla="*/ 3670681 h 4563360"/>
              <a:gd name="connsiteX50" fmla="*/ 3537907 w 5128312"/>
              <a:gd name="connsiteY50" fmla="*/ 4031084 h 4563360"/>
              <a:gd name="connsiteX51" fmla="*/ 3026343 w 5128312"/>
              <a:gd name="connsiteY51" fmla="*/ 4563257 h 4563360"/>
              <a:gd name="connsiteX52" fmla="*/ 2494170 w 5128312"/>
              <a:gd name="connsiteY52" fmla="*/ 4051694 h 4563360"/>
              <a:gd name="connsiteX53" fmla="*/ 2635155 w 5128312"/>
              <a:gd name="connsiteY53" fmla="*/ 3685439 h 4563360"/>
              <a:gd name="connsiteX54" fmla="*/ 2655120 w 5128312"/>
              <a:gd name="connsiteY54" fmla="*/ 2744687 h 4563360"/>
              <a:gd name="connsiteX55" fmla="*/ 2533990 w 5128312"/>
              <a:gd name="connsiteY55" fmla="*/ 2633069 h 4563360"/>
              <a:gd name="connsiteX56" fmla="*/ 2521454 w 5128312"/>
              <a:gd name="connsiteY56" fmla="*/ 2616921 h 4563360"/>
              <a:gd name="connsiteX57" fmla="*/ 2469778 w 5128312"/>
              <a:gd name="connsiteY57" fmla="*/ 2537139 h 4563360"/>
              <a:gd name="connsiteX58" fmla="*/ 2455780 w 5128312"/>
              <a:gd name="connsiteY58" fmla="*/ 2509418 h 4563360"/>
              <a:gd name="connsiteX59" fmla="*/ 2423605 w 5128312"/>
              <a:gd name="connsiteY59" fmla="*/ 2422464 h 4563360"/>
              <a:gd name="connsiteX60" fmla="*/ 2414502 w 5128312"/>
              <a:gd name="connsiteY60" fmla="*/ 2390385 h 4563360"/>
              <a:gd name="connsiteX61" fmla="*/ 2406601 w 5128312"/>
              <a:gd name="connsiteY61" fmla="*/ 2348796 h 4563360"/>
              <a:gd name="connsiteX62" fmla="*/ 2400442 w 5128312"/>
              <a:gd name="connsiteY62" fmla="*/ 2276976 h 4563360"/>
              <a:gd name="connsiteX63" fmla="*/ 2400499 w 5128312"/>
              <a:gd name="connsiteY63" fmla="*/ 2276271 h 4563360"/>
              <a:gd name="connsiteX64" fmla="*/ 2408690 w 5128312"/>
              <a:gd name="connsiteY64" fmla="*/ 2169182 h 4563360"/>
              <a:gd name="connsiteX65" fmla="*/ 1778319 w 5128312"/>
              <a:gd name="connsiteY65" fmla="*/ 1418283 h 4563360"/>
              <a:gd name="connsiteX66" fmla="*/ 1147947 w 5128312"/>
              <a:gd name="connsiteY66" fmla="*/ 2169182 h 4563360"/>
              <a:gd name="connsiteX67" fmla="*/ 1156138 w 5128312"/>
              <a:gd name="connsiteY67" fmla="*/ 2276271 h 4563360"/>
              <a:gd name="connsiteX68" fmla="*/ 1156195 w 5128312"/>
              <a:gd name="connsiteY68" fmla="*/ 2276976 h 4563360"/>
              <a:gd name="connsiteX69" fmla="*/ 1150036 w 5128312"/>
              <a:gd name="connsiteY69" fmla="*/ 2348796 h 4563360"/>
              <a:gd name="connsiteX70" fmla="*/ 1142135 w 5128312"/>
              <a:gd name="connsiteY70" fmla="*/ 2390385 h 4563360"/>
              <a:gd name="connsiteX71" fmla="*/ 1133032 w 5128312"/>
              <a:gd name="connsiteY71" fmla="*/ 2422464 h 4563360"/>
              <a:gd name="connsiteX72" fmla="*/ 1100857 w 5128312"/>
              <a:gd name="connsiteY72" fmla="*/ 2509418 h 4563360"/>
              <a:gd name="connsiteX73" fmla="*/ 1086858 w 5128312"/>
              <a:gd name="connsiteY73" fmla="*/ 2537139 h 4563360"/>
              <a:gd name="connsiteX74" fmla="*/ 1035183 w 5128312"/>
              <a:gd name="connsiteY74" fmla="*/ 2616921 h 4563360"/>
              <a:gd name="connsiteX75" fmla="*/ 1022647 w 5128312"/>
              <a:gd name="connsiteY75" fmla="*/ 2633069 h 4563360"/>
              <a:gd name="connsiteX76" fmla="*/ 901517 w 5128312"/>
              <a:gd name="connsiteY76" fmla="*/ 2744687 h 4563360"/>
              <a:gd name="connsiteX77" fmla="*/ 238291 w 5128312"/>
              <a:gd name="connsiteY77" fmla="*/ 2730969 h 4563360"/>
              <a:gd name="connsiteX78" fmla="*/ 16864 w 5128312"/>
              <a:gd name="connsiteY78" fmla="*/ 2114874 h 4563360"/>
              <a:gd name="connsiteX79" fmla="*/ 35362 w 5128312"/>
              <a:gd name="connsiteY79" fmla="*/ 2058644 h 4563360"/>
              <a:gd name="connsiteX80" fmla="*/ 48914 w 5128312"/>
              <a:gd name="connsiteY80" fmla="*/ 2022479 h 4563360"/>
              <a:gd name="connsiteX81" fmla="*/ 66862 w 5128312"/>
              <a:gd name="connsiteY81" fmla="*/ 1990914 h 4563360"/>
              <a:gd name="connsiteX82" fmla="*/ 74697 w 5128312"/>
              <a:gd name="connsiteY82" fmla="*/ 1977134 h 4563360"/>
              <a:gd name="connsiteX83" fmla="*/ 96308 w 5128312"/>
              <a:gd name="connsiteY83" fmla="*/ 1939129 h 4563360"/>
              <a:gd name="connsiteX84" fmla="*/ 113280 w 5128312"/>
              <a:gd name="connsiteY84" fmla="*/ 1916765 h 4563360"/>
              <a:gd name="connsiteX85" fmla="*/ 128011 w 5128312"/>
              <a:gd name="connsiteY85" fmla="*/ 1899612 h 4563360"/>
              <a:gd name="connsiteX86" fmla="*/ 153011 w 5128312"/>
              <a:gd name="connsiteY86" fmla="*/ 1870501 h 4563360"/>
              <a:gd name="connsiteX87" fmla="*/ 162010 w 5128312"/>
              <a:gd name="connsiteY87" fmla="*/ 1860023 h 4563360"/>
              <a:gd name="connsiteX88" fmla="*/ 183459 w 5128312"/>
              <a:gd name="connsiteY88" fmla="*/ 1838838 h 4563360"/>
              <a:gd name="connsiteX89" fmla="*/ 208657 w 5128312"/>
              <a:gd name="connsiteY89" fmla="*/ 1818869 h 4563360"/>
              <a:gd name="connsiteX90" fmla="*/ 245845 w 5128312"/>
              <a:gd name="connsiteY90" fmla="*/ 1789402 h 4563360"/>
              <a:gd name="connsiteX91" fmla="*/ 249817 w 5128312"/>
              <a:gd name="connsiteY91" fmla="*/ 1786254 h 4563360"/>
              <a:gd name="connsiteX92" fmla="*/ 267048 w 5128312"/>
              <a:gd name="connsiteY92" fmla="*/ 1774375 h 4563360"/>
              <a:gd name="connsiteX93" fmla="*/ 311942 w 5128312"/>
              <a:gd name="connsiteY93" fmla="*/ 1751144 h 4563360"/>
              <a:gd name="connsiteX94" fmla="*/ 343832 w 5128312"/>
              <a:gd name="connsiteY94" fmla="*/ 1732685 h 4563360"/>
              <a:gd name="connsiteX95" fmla="*/ 384188 w 5128312"/>
              <a:gd name="connsiteY95" fmla="*/ 1719630 h 4563360"/>
              <a:gd name="connsiteX96" fmla="*/ 389267 w 5128312"/>
              <a:gd name="connsiteY96" fmla="*/ 1717761 h 4563360"/>
              <a:gd name="connsiteX97" fmla="*/ 411203 w 5128312"/>
              <a:gd name="connsiteY97" fmla="*/ 1709683 h 4563360"/>
              <a:gd name="connsiteX98" fmla="*/ 420327 w 5128312"/>
              <a:gd name="connsiteY98" fmla="*/ 1707940 h 4563360"/>
              <a:gd name="connsiteX99" fmla="*/ 510948 w 5128312"/>
              <a:gd name="connsiteY99" fmla="*/ 1690255 h 4563360"/>
              <a:gd name="connsiteX100" fmla="*/ 1079615 w 5128312"/>
              <a:gd name="connsiteY100" fmla="*/ 808148 h 4563360"/>
              <a:gd name="connsiteX101" fmla="*/ 1078325 w 5128312"/>
              <a:gd name="connsiteY101" fmla="*/ 802426 h 4563360"/>
              <a:gd name="connsiteX102" fmla="*/ 1072399 w 5128312"/>
              <a:gd name="connsiteY102" fmla="*/ 713690 h 4563360"/>
              <a:gd name="connsiteX103" fmla="*/ 1073071 w 5128312"/>
              <a:gd name="connsiteY103" fmla="*/ 670249 h 4563360"/>
              <a:gd name="connsiteX104" fmla="*/ 1074404 w 5128312"/>
              <a:gd name="connsiteY104" fmla="*/ 652330 h 4563360"/>
              <a:gd name="connsiteX105" fmla="*/ 1077498 w 5128312"/>
              <a:gd name="connsiteY105" fmla="*/ 610753 h 4563360"/>
              <a:gd name="connsiteX106" fmla="*/ 1089893 w 5128312"/>
              <a:gd name="connsiteY106" fmla="*/ 559314 h 4563360"/>
              <a:gd name="connsiteX107" fmla="*/ 1103674 w 5128312"/>
              <a:gd name="connsiteY107" fmla="*/ 502121 h 4563360"/>
              <a:gd name="connsiteX108" fmla="*/ 1132966 w 5128312"/>
              <a:gd name="connsiteY108" fmla="*/ 424605 h 4563360"/>
              <a:gd name="connsiteX109" fmla="*/ 1155350 w 5128312"/>
              <a:gd name="connsiteY109" fmla="*/ 376684 h 4563360"/>
              <a:gd name="connsiteX110" fmla="*/ 1199639 w 5128312"/>
              <a:gd name="connsiteY110" fmla="*/ 305068 h 4563360"/>
              <a:gd name="connsiteX111" fmla="*/ 1230437 w 5128312"/>
              <a:gd name="connsiteY111" fmla="*/ 263116 h 4563360"/>
              <a:gd name="connsiteX112" fmla="*/ 1285431 w 5128312"/>
              <a:gd name="connsiteY112" fmla="*/ 203485 h 4563360"/>
              <a:gd name="connsiteX113" fmla="*/ 1326811 w 5128312"/>
              <a:gd name="connsiteY113" fmla="*/ 165323 h 4563360"/>
              <a:gd name="connsiteX114" fmla="*/ 1388772 w 5128312"/>
              <a:gd name="connsiteY114" fmla="*/ 119835 h 4563360"/>
              <a:gd name="connsiteX115" fmla="*/ 1439986 w 5128312"/>
              <a:gd name="connsiteY115" fmla="*/ 88163 h 4563360"/>
              <a:gd name="connsiteX116" fmla="*/ 1509516 w 5128312"/>
              <a:gd name="connsiteY116" fmla="*/ 55687 h 4563360"/>
              <a:gd name="connsiteX117" fmla="*/ 1565946 w 5128312"/>
              <a:gd name="connsiteY117" fmla="*/ 34363 h 4563360"/>
              <a:gd name="connsiteX118" fmla="*/ 1644407 w 5128312"/>
              <a:gd name="connsiteY118" fmla="*/ 15457 h 4563360"/>
              <a:gd name="connsiteX119" fmla="*/ 1682896 w 5128312"/>
              <a:gd name="connsiteY119" fmla="*/ 6182 h 4563360"/>
              <a:gd name="connsiteX120" fmla="*/ 1718369 w 5128312"/>
              <a:gd name="connsiteY120" fmla="*/ 3141 h 4563360"/>
              <a:gd name="connsiteX121" fmla="*/ 1744741 w 5128312"/>
              <a:gd name="connsiteY121" fmla="*/ 880 h 4563360"/>
              <a:gd name="connsiteX122" fmla="*/ 1755003 w 5128312"/>
              <a:gd name="connsiteY122" fmla="*/ 0 h 4563360"/>
              <a:gd name="connsiteX0" fmla="*/ 1755003 w 5128312"/>
              <a:gd name="connsiteY0" fmla="*/ 0 h 4563360"/>
              <a:gd name="connsiteX1" fmla="*/ 1764678 w 5128312"/>
              <a:gd name="connsiteY1" fmla="*/ 571 h 4563360"/>
              <a:gd name="connsiteX2" fmla="*/ 1873742 w 5128312"/>
              <a:gd name="connsiteY2" fmla="*/ 6182 h 4563360"/>
              <a:gd name="connsiteX3" fmla="*/ 1878319 w 5128312"/>
              <a:gd name="connsiteY3" fmla="*/ 7285 h 4563360"/>
              <a:gd name="connsiteX4" fmla="*/ 2134985 w 5128312"/>
              <a:gd name="connsiteY4" fmla="*/ 96727 h 4563360"/>
              <a:gd name="connsiteX5" fmla="*/ 2161570 w 5128312"/>
              <a:gd name="connsiteY5" fmla="*/ 115214 h 4563360"/>
              <a:gd name="connsiteX6" fmla="*/ 2243003 w 5128312"/>
              <a:gd name="connsiteY6" fmla="*/ 174997 h 4563360"/>
              <a:gd name="connsiteX7" fmla="*/ 2268701 w 5128312"/>
              <a:gd name="connsiteY7" fmla="*/ 200770 h 4563360"/>
              <a:gd name="connsiteX8" fmla="*/ 2334555 w 5128312"/>
              <a:gd name="connsiteY8" fmla="*/ 272176 h 4563360"/>
              <a:gd name="connsiteX9" fmla="*/ 2355217 w 5128312"/>
              <a:gd name="connsiteY9" fmla="*/ 302189 h 4563360"/>
              <a:gd name="connsiteX10" fmla="*/ 2405878 w 5128312"/>
              <a:gd name="connsiteY10" fmla="*/ 384107 h 4563360"/>
              <a:gd name="connsiteX11" fmla="*/ 2422450 w 5128312"/>
              <a:gd name="connsiteY11" fmla="*/ 421376 h 4563360"/>
              <a:gd name="connsiteX12" fmla="*/ 2454845 w 5128312"/>
              <a:gd name="connsiteY12" fmla="*/ 507103 h 4563360"/>
              <a:gd name="connsiteX13" fmla="*/ 2465913 w 5128312"/>
              <a:gd name="connsiteY13" fmla="*/ 554323 h 4563360"/>
              <a:gd name="connsiteX14" fmla="*/ 2479139 w 5128312"/>
              <a:gd name="connsiteY14" fmla="*/ 610753 h 4563360"/>
              <a:gd name="connsiteX15" fmla="*/ 2482233 w 5128312"/>
              <a:gd name="connsiteY15" fmla="*/ 652332 h 4563360"/>
              <a:gd name="connsiteX16" fmla="*/ 2483566 w 5128312"/>
              <a:gd name="connsiteY16" fmla="*/ 670245 h 4563360"/>
              <a:gd name="connsiteX17" fmla="*/ 2484238 w 5128312"/>
              <a:gd name="connsiteY17" fmla="*/ 713692 h 4563360"/>
              <a:gd name="connsiteX18" fmla="*/ 2478312 w 5128312"/>
              <a:gd name="connsiteY18" fmla="*/ 802426 h 4563360"/>
              <a:gd name="connsiteX19" fmla="*/ 2477022 w 5128312"/>
              <a:gd name="connsiteY19" fmla="*/ 808148 h 4563360"/>
              <a:gd name="connsiteX20" fmla="*/ 3045689 w 5128312"/>
              <a:gd name="connsiteY20" fmla="*/ 1690255 h 4563360"/>
              <a:gd name="connsiteX21" fmla="*/ 3136310 w 5128312"/>
              <a:gd name="connsiteY21" fmla="*/ 1707940 h 4563360"/>
              <a:gd name="connsiteX22" fmla="*/ 3145434 w 5128312"/>
              <a:gd name="connsiteY22" fmla="*/ 1709683 h 4563360"/>
              <a:gd name="connsiteX23" fmla="*/ 3167370 w 5128312"/>
              <a:gd name="connsiteY23" fmla="*/ 1717761 h 4563360"/>
              <a:gd name="connsiteX24" fmla="*/ 3172449 w 5128312"/>
              <a:gd name="connsiteY24" fmla="*/ 1719630 h 4563360"/>
              <a:gd name="connsiteX25" fmla="*/ 3212805 w 5128312"/>
              <a:gd name="connsiteY25" fmla="*/ 1732685 h 4563360"/>
              <a:gd name="connsiteX26" fmla="*/ 3244695 w 5128312"/>
              <a:gd name="connsiteY26" fmla="*/ 1751144 h 4563360"/>
              <a:gd name="connsiteX27" fmla="*/ 3289589 w 5128312"/>
              <a:gd name="connsiteY27" fmla="*/ 1774375 h 4563360"/>
              <a:gd name="connsiteX28" fmla="*/ 3306820 w 5128312"/>
              <a:gd name="connsiteY28" fmla="*/ 1786254 h 4563360"/>
              <a:gd name="connsiteX29" fmla="*/ 3310792 w 5128312"/>
              <a:gd name="connsiteY29" fmla="*/ 1789402 h 4563360"/>
              <a:gd name="connsiteX30" fmla="*/ 3347979 w 5128312"/>
              <a:gd name="connsiteY30" fmla="*/ 1818869 h 4563360"/>
              <a:gd name="connsiteX31" fmla="*/ 3373178 w 5128312"/>
              <a:gd name="connsiteY31" fmla="*/ 1838838 h 4563360"/>
              <a:gd name="connsiteX32" fmla="*/ 3394627 w 5128312"/>
              <a:gd name="connsiteY32" fmla="*/ 1860023 h 4563360"/>
              <a:gd name="connsiteX33" fmla="*/ 3403626 w 5128312"/>
              <a:gd name="connsiteY33" fmla="*/ 1870501 h 4563360"/>
              <a:gd name="connsiteX34" fmla="*/ 3428626 w 5128312"/>
              <a:gd name="connsiteY34" fmla="*/ 1899612 h 4563360"/>
              <a:gd name="connsiteX35" fmla="*/ 3443357 w 5128312"/>
              <a:gd name="connsiteY35" fmla="*/ 1916765 h 4563360"/>
              <a:gd name="connsiteX36" fmla="*/ 3460329 w 5128312"/>
              <a:gd name="connsiteY36" fmla="*/ 1939129 h 4563360"/>
              <a:gd name="connsiteX37" fmla="*/ 3481939 w 5128312"/>
              <a:gd name="connsiteY37" fmla="*/ 1977134 h 4563360"/>
              <a:gd name="connsiteX38" fmla="*/ 3489775 w 5128312"/>
              <a:gd name="connsiteY38" fmla="*/ 1990914 h 4563360"/>
              <a:gd name="connsiteX39" fmla="*/ 3507723 w 5128312"/>
              <a:gd name="connsiteY39" fmla="*/ 2022479 h 4563360"/>
              <a:gd name="connsiteX40" fmla="*/ 3521275 w 5128312"/>
              <a:gd name="connsiteY40" fmla="*/ 2058644 h 4563360"/>
              <a:gd name="connsiteX41" fmla="*/ 3539449 w 5128312"/>
              <a:gd name="connsiteY41" fmla="*/ 2113354 h 4563360"/>
              <a:gd name="connsiteX42" fmla="*/ 3539773 w 5128312"/>
              <a:gd name="connsiteY42" fmla="*/ 2114874 h 4563360"/>
              <a:gd name="connsiteX43" fmla="*/ 4423554 w 5128312"/>
              <a:gd name="connsiteY43" fmla="*/ 2489617 h 4563360"/>
              <a:gd name="connsiteX44" fmla="*/ 4815872 w 5128312"/>
              <a:gd name="connsiteY44" fmla="*/ 2499876 h 4563360"/>
              <a:gd name="connsiteX45" fmla="*/ 5084223 w 5128312"/>
              <a:gd name="connsiteY45" fmla="*/ 3187550 h 4563360"/>
              <a:gd name="connsiteX46" fmla="*/ 4396551 w 5128312"/>
              <a:gd name="connsiteY46" fmla="*/ 3455900 h 4563360"/>
              <a:gd name="connsiteX47" fmla="*/ 4123278 w 5128312"/>
              <a:gd name="connsiteY47" fmla="*/ 3174224 h 4563360"/>
              <a:gd name="connsiteX48" fmla="*/ 3325966 w 5128312"/>
              <a:gd name="connsiteY48" fmla="*/ 2738589 h 4563360"/>
              <a:gd name="connsiteX49" fmla="*/ 3382573 w 5128312"/>
              <a:gd name="connsiteY49" fmla="*/ 3670681 h 4563360"/>
              <a:gd name="connsiteX50" fmla="*/ 3026343 w 5128312"/>
              <a:gd name="connsiteY50" fmla="*/ 4563257 h 4563360"/>
              <a:gd name="connsiteX51" fmla="*/ 2494170 w 5128312"/>
              <a:gd name="connsiteY51" fmla="*/ 4051694 h 4563360"/>
              <a:gd name="connsiteX52" fmla="*/ 2635155 w 5128312"/>
              <a:gd name="connsiteY52" fmla="*/ 3685439 h 4563360"/>
              <a:gd name="connsiteX53" fmla="*/ 2655120 w 5128312"/>
              <a:gd name="connsiteY53" fmla="*/ 2744687 h 4563360"/>
              <a:gd name="connsiteX54" fmla="*/ 2533990 w 5128312"/>
              <a:gd name="connsiteY54" fmla="*/ 2633069 h 4563360"/>
              <a:gd name="connsiteX55" fmla="*/ 2521454 w 5128312"/>
              <a:gd name="connsiteY55" fmla="*/ 2616921 h 4563360"/>
              <a:gd name="connsiteX56" fmla="*/ 2469778 w 5128312"/>
              <a:gd name="connsiteY56" fmla="*/ 2537139 h 4563360"/>
              <a:gd name="connsiteX57" fmla="*/ 2455780 w 5128312"/>
              <a:gd name="connsiteY57" fmla="*/ 2509418 h 4563360"/>
              <a:gd name="connsiteX58" fmla="*/ 2423605 w 5128312"/>
              <a:gd name="connsiteY58" fmla="*/ 2422464 h 4563360"/>
              <a:gd name="connsiteX59" fmla="*/ 2414502 w 5128312"/>
              <a:gd name="connsiteY59" fmla="*/ 2390385 h 4563360"/>
              <a:gd name="connsiteX60" fmla="*/ 2406601 w 5128312"/>
              <a:gd name="connsiteY60" fmla="*/ 2348796 h 4563360"/>
              <a:gd name="connsiteX61" fmla="*/ 2400442 w 5128312"/>
              <a:gd name="connsiteY61" fmla="*/ 2276976 h 4563360"/>
              <a:gd name="connsiteX62" fmla="*/ 2400499 w 5128312"/>
              <a:gd name="connsiteY62" fmla="*/ 2276271 h 4563360"/>
              <a:gd name="connsiteX63" fmla="*/ 2408690 w 5128312"/>
              <a:gd name="connsiteY63" fmla="*/ 2169182 h 4563360"/>
              <a:gd name="connsiteX64" fmla="*/ 1778319 w 5128312"/>
              <a:gd name="connsiteY64" fmla="*/ 1418283 h 4563360"/>
              <a:gd name="connsiteX65" fmla="*/ 1147947 w 5128312"/>
              <a:gd name="connsiteY65" fmla="*/ 2169182 h 4563360"/>
              <a:gd name="connsiteX66" fmla="*/ 1156138 w 5128312"/>
              <a:gd name="connsiteY66" fmla="*/ 2276271 h 4563360"/>
              <a:gd name="connsiteX67" fmla="*/ 1156195 w 5128312"/>
              <a:gd name="connsiteY67" fmla="*/ 2276976 h 4563360"/>
              <a:gd name="connsiteX68" fmla="*/ 1150036 w 5128312"/>
              <a:gd name="connsiteY68" fmla="*/ 2348796 h 4563360"/>
              <a:gd name="connsiteX69" fmla="*/ 1142135 w 5128312"/>
              <a:gd name="connsiteY69" fmla="*/ 2390385 h 4563360"/>
              <a:gd name="connsiteX70" fmla="*/ 1133032 w 5128312"/>
              <a:gd name="connsiteY70" fmla="*/ 2422464 h 4563360"/>
              <a:gd name="connsiteX71" fmla="*/ 1100857 w 5128312"/>
              <a:gd name="connsiteY71" fmla="*/ 2509418 h 4563360"/>
              <a:gd name="connsiteX72" fmla="*/ 1086858 w 5128312"/>
              <a:gd name="connsiteY72" fmla="*/ 2537139 h 4563360"/>
              <a:gd name="connsiteX73" fmla="*/ 1035183 w 5128312"/>
              <a:gd name="connsiteY73" fmla="*/ 2616921 h 4563360"/>
              <a:gd name="connsiteX74" fmla="*/ 1022647 w 5128312"/>
              <a:gd name="connsiteY74" fmla="*/ 2633069 h 4563360"/>
              <a:gd name="connsiteX75" fmla="*/ 901517 w 5128312"/>
              <a:gd name="connsiteY75" fmla="*/ 2744687 h 4563360"/>
              <a:gd name="connsiteX76" fmla="*/ 238291 w 5128312"/>
              <a:gd name="connsiteY76" fmla="*/ 2730969 h 4563360"/>
              <a:gd name="connsiteX77" fmla="*/ 16864 w 5128312"/>
              <a:gd name="connsiteY77" fmla="*/ 2114874 h 4563360"/>
              <a:gd name="connsiteX78" fmla="*/ 35362 w 5128312"/>
              <a:gd name="connsiteY78" fmla="*/ 2058644 h 4563360"/>
              <a:gd name="connsiteX79" fmla="*/ 48914 w 5128312"/>
              <a:gd name="connsiteY79" fmla="*/ 2022479 h 4563360"/>
              <a:gd name="connsiteX80" fmla="*/ 66862 w 5128312"/>
              <a:gd name="connsiteY80" fmla="*/ 1990914 h 4563360"/>
              <a:gd name="connsiteX81" fmla="*/ 74697 w 5128312"/>
              <a:gd name="connsiteY81" fmla="*/ 1977134 h 4563360"/>
              <a:gd name="connsiteX82" fmla="*/ 96308 w 5128312"/>
              <a:gd name="connsiteY82" fmla="*/ 1939129 h 4563360"/>
              <a:gd name="connsiteX83" fmla="*/ 113280 w 5128312"/>
              <a:gd name="connsiteY83" fmla="*/ 1916765 h 4563360"/>
              <a:gd name="connsiteX84" fmla="*/ 128011 w 5128312"/>
              <a:gd name="connsiteY84" fmla="*/ 1899612 h 4563360"/>
              <a:gd name="connsiteX85" fmla="*/ 153011 w 5128312"/>
              <a:gd name="connsiteY85" fmla="*/ 1870501 h 4563360"/>
              <a:gd name="connsiteX86" fmla="*/ 162010 w 5128312"/>
              <a:gd name="connsiteY86" fmla="*/ 1860023 h 4563360"/>
              <a:gd name="connsiteX87" fmla="*/ 183459 w 5128312"/>
              <a:gd name="connsiteY87" fmla="*/ 1838838 h 4563360"/>
              <a:gd name="connsiteX88" fmla="*/ 208657 w 5128312"/>
              <a:gd name="connsiteY88" fmla="*/ 1818869 h 4563360"/>
              <a:gd name="connsiteX89" fmla="*/ 245845 w 5128312"/>
              <a:gd name="connsiteY89" fmla="*/ 1789402 h 4563360"/>
              <a:gd name="connsiteX90" fmla="*/ 249817 w 5128312"/>
              <a:gd name="connsiteY90" fmla="*/ 1786254 h 4563360"/>
              <a:gd name="connsiteX91" fmla="*/ 267048 w 5128312"/>
              <a:gd name="connsiteY91" fmla="*/ 1774375 h 4563360"/>
              <a:gd name="connsiteX92" fmla="*/ 311942 w 5128312"/>
              <a:gd name="connsiteY92" fmla="*/ 1751144 h 4563360"/>
              <a:gd name="connsiteX93" fmla="*/ 343832 w 5128312"/>
              <a:gd name="connsiteY93" fmla="*/ 1732685 h 4563360"/>
              <a:gd name="connsiteX94" fmla="*/ 384188 w 5128312"/>
              <a:gd name="connsiteY94" fmla="*/ 1719630 h 4563360"/>
              <a:gd name="connsiteX95" fmla="*/ 389267 w 5128312"/>
              <a:gd name="connsiteY95" fmla="*/ 1717761 h 4563360"/>
              <a:gd name="connsiteX96" fmla="*/ 411203 w 5128312"/>
              <a:gd name="connsiteY96" fmla="*/ 1709683 h 4563360"/>
              <a:gd name="connsiteX97" fmla="*/ 420327 w 5128312"/>
              <a:gd name="connsiteY97" fmla="*/ 1707940 h 4563360"/>
              <a:gd name="connsiteX98" fmla="*/ 510948 w 5128312"/>
              <a:gd name="connsiteY98" fmla="*/ 1690255 h 4563360"/>
              <a:gd name="connsiteX99" fmla="*/ 1079615 w 5128312"/>
              <a:gd name="connsiteY99" fmla="*/ 808148 h 4563360"/>
              <a:gd name="connsiteX100" fmla="*/ 1078325 w 5128312"/>
              <a:gd name="connsiteY100" fmla="*/ 802426 h 4563360"/>
              <a:gd name="connsiteX101" fmla="*/ 1072399 w 5128312"/>
              <a:gd name="connsiteY101" fmla="*/ 713690 h 4563360"/>
              <a:gd name="connsiteX102" fmla="*/ 1073071 w 5128312"/>
              <a:gd name="connsiteY102" fmla="*/ 670249 h 4563360"/>
              <a:gd name="connsiteX103" fmla="*/ 1074404 w 5128312"/>
              <a:gd name="connsiteY103" fmla="*/ 652330 h 4563360"/>
              <a:gd name="connsiteX104" fmla="*/ 1077498 w 5128312"/>
              <a:gd name="connsiteY104" fmla="*/ 610753 h 4563360"/>
              <a:gd name="connsiteX105" fmla="*/ 1089893 w 5128312"/>
              <a:gd name="connsiteY105" fmla="*/ 559314 h 4563360"/>
              <a:gd name="connsiteX106" fmla="*/ 1103674 w 5128312"/>
              <a:gd name="connsiteY106" fmla="*/ 502121 h 4563360"/>
              <a:gd name="connsiteX107" fmla="*/ 1132966 w 5128312"/>
              <a:gd name="connsiteY107" fmla="*/ 424605 h 4563360"/>
              <a:gd name="connsiteX108" fmla="*/ 1155350 w 5128312"/>
              <a:gd name="connsiteY108" fmla="*/ 376684 h 4563360"/>
              <a:gd name="connsiteX109" fmla="*/ 1199639 w 5128312"/>
              <a:gd name="connsiteY109" fmla="*/ 305068 h 4563360"/>
              <a:gd name="connsiteX110" fmla="*/ 1230437 w 5128312"/>
              <a:gd name="connsiteY110" fmla="*/ 263116 h 4563360"/>
              <a:gd name="connsiteX111" fmla="*/ 1285431 w 5128312"/>
              <a:gd name="connsiteY111" fmla="*/ 203485 h 4563360"/>
              <a:gd name="connsiteX112" fmla="*/ 1326811 w 5128312"/>
              <a:gd name="connsiteY112" fmla="*/ 165323 h 4563360"/>
              <a:gd name="connsiteX113" fmla="*/ 1388772 w 5128312"/>
              <a:gd name="connsiteY113" fmla="*/ 119835 h 4563360"/>
              <a:gd name="connsiteX114" fmla="*/ 1439986 w 5128312"/>
              <a:gd name="connsiteY114" fmla="*/ 88163 h 4563360"/>
              <a:gd name="connsiteX115" fmla="*/ 1509516 w 5128312"/>
              <a:gd name="connsiteY115" fmla="*/ 55687 h 4563360"/>
              <a:gd name="connsiteX116" fmla="*/ 1565946 w 5128312"/>
              <a:gd name="connsiteY116" fmla="*/ 34363 h 4563360"/>
              <a:gd name="connsiteX117" fmla="*/ 1644407 w 5128312"/>
              <a:gd name="connsiteY117" fmla="*/ 15457 h 4563360"/>
              <a:gd name="connsiteX118" fmla="*/ 1682896 w 5128312"/>
              <a:gd name="connsiteY118" fmla="*/ 6182 h 4563360"/>
              <a:gd name="connsiteX119" fmla="*/ 1718369 w 5128312"/>
              <a:gd name="connsiteY119" fmla="*/ 3141 h 4563360"/>
              <a:gd name="connsiteX120" fmla="*/ 1744741 w 5128312"/>
              <a:gd name="connsiteY120" fmla="*/ 880 h 4563360"/>
              <a:gd name="connsiteX121" fmla="*/ 1755003 w 5128312"/>
              <a:gd name="connsiteY121" fmla="*/ 0 h 4563360"/>
              <a:gd name="connsiteX0" fmla="*/ 1755003 w 5128312"/>
              <a:gd name="connsiteY0" fmla="*/ 0 h 4563360"/>
              <a:gd name="connsiteX1" fmla="*/ 1764678 w 5128312"/>
              <a:gd name="connsiteY1" fmla="*/ 571 h 4563360"/>
              <a:gd name="connsiteX2" fmla="*/ 1873742 w 5128312"/>
              <a:gd name="connsiteY2" fmla="*/ 6182 h 4563360"/>
              <a:gd name="connsiteX3" fmla="*/ 1878319 w 5128312"/>
              <a:gd name="connsiteY3" fmla="*/ 7285 h 4563360"/>
              <a:gd name="connsiteX4" fmla="*/ 2134985 w 5128312"/>
              <a:gd name="connsiteY4" fmla="*/ 96727 h 4563360"/>
              <a:gd name="connsiteX5" fmla="*/ 2161570 w 5128312"/>
              <a:gd name="connsiteY5" fmla="*/ 115214 h 4563360"/>
              <a:gd name="connsiteX6" fmla="*/ 2243003 w 5128312"/>
              <a:gd name="connsiteY6" fmla="*/ 174997 h 4563360"/>
              <a:gd name="connsiteX7" fmla="*/ 2268701 w 5128312"/>
              <a:gd name="connsiteY7" fmla="*/ 200770 h 4563360"/>
              <a:gd name="connsiteX8" fmla="*/ 2334555 w 5128312"/>
              <a:gd name="connsiteY8" fmla="*/ 272176 h 4563360"/>
              <a:gd name="connsiteX9" fmla="*/ 2355217 w 5128312"/>
              <a:gd name="connsiteY9" fmla="*/ 302189 h 4563360"/>
              <a:gd name="connsiteX10" fmla="*/ 2405878 w 5128312"/>
              <a:gd name="connsiteY10" fmla="*/ 384107 h 4563360"/>
              <a:gd name="connsiteX11" fmla="*/ 2422450 w 5128312"/>
              <a:gd name="connsiteY11" fmla="*/ 421376 h 4563360"/>
              <a:gd name="connsiteX12" fmla="*/ 2454845 w 5128312"/>
              <a:gd name="connsiteY12" fmla="*/ 507103 h 4563360"/>
              <a:gd name="connsiteX13" fmla="*/ 2465913 w 5128312"/>
              <a:gd name="connsiteY13" fmla="*/ 554323 h 4563360"/>
              <a:gd name="connsiteX14" fmla="*/ 2479139 w 5128312"/>
              <a:gd name="connsiteY14" fmla="*/ 610753 h 4563360"/>
              <a:gd name="connsiteX15" fmla="*/ 2482233 w 5128312"/>
              <a:gd name="connsiteY15" fmla="*/ 652332 h 4563360"/>
              <a:gd name="connsiteX16" fmla="*/ 2483566 w 5128312"/>
              <a:gd name="connsiteY16" fmla="*/ 670245 h 4563360"/>
              <a:gd name="connsiteX17" fmla="*/ 2484238 w 5128312"/>
              <a:gd name="connsiteY17" fmla="*/ 713692 h 4563360"/>
              <a:gd name="connsiteX18" fmla="*/ 2478312 w 5128312"/>
              <a:gd name="connsiteY18" fmla="*/ 802426 h 4563360"/>
              <a:gd name="connsiteX19" fmla="*/ 2477022 w 5128312"/>
              <a:gd name="connsiteY19" fmla="*/ 808148 h 4563360"/>
              <a:gd name="connsiteX20" fmla="*/ 3045689 w 5128312"/>
              <a:gd name="connsiteY20" fmla="*/ 1690255 h 4563360"/>
              <a:gd name="connsiteX21" fmla="*/ 3136310 w 5128312"/>
              <a:gd name="connsiteY21" fmla="*/ 1707940 h 4563360"/>
              <a:gd name="connsiteX22" fmla="*/ 3145434 w 5128312"/>
              <a:gd name="connsiteY22" fmla="*/ 1709683 h 4563360"/>
              <a:gd name="connsiteX23" fmla="*/ 3167370 w 5128312"/>
              <a:gd name="connsiteY23" fmla="*/ 1717761 h 4563360"/>
              <a:gd name="connsiteX24" fmla="*/ 3172449 w 5128312"/>
              <a:gd name="connsiteY24" fmla="*/ 1719630 h 4563360"/>
              <a:gd name="connsiteX25" fmla="*/ 3212805 w 5128312"/>
              <a:gd name="connsiteY25" fmla="*/ 1732685 h 4563360"/>
              <a:gd name="connsiteX26" fmla="*/ 3244695 w 5128312"/>
              <a:gd name="connsiteY26" fmla="*/ 1751144 h 4563360"/>
              <a:gd name="connsiteX27" fmla="*/ 3289589 w 5128312"/>
              <a:gd name="connsiteY27" fmla="*/ 1774375 h 4563360"/>
              <a:gd name="connsiteX28" fmla="*/ 3306820 w 5128312"/>
              <a:gd name="connsiteY28" fmla="*/ 1786254 h 4563360"/>
              <a:gd name="connsiteX29" fmla="*/ 3310792 w 5128312"/>
              <a:gd name="connsiteY29" fmla="*/ 1789402 h 4563360"/>
              <a:gd name="connsiteX30" fmla="*/ 3347979 w 5128312"/>
              <a:gd name="connsiteY30" fmla="*/ 1818869 h 4563360"/>
              <a:gd name="connsiteX31" fmla="*/ 3373178 w 5128312"/>
              <a:gd name="connsiteY31" fmla="*/ 1838838 h 4563360"/>
              <a:gd name="connsiteX32" fmla="*/ 3394627 w 5128312"/>
              <a:gd name="connsiteY32" fmla="*/ 1860023 h 4563360"/>
              <a:gd name="connsiteX33" fmla="*/ 3403626 w 5128312"/>
              <a:gd name="connsiteY33" fmla="*/ 1870501 h 4563360"/>
              <a:gd name="connsiteX34" fmla="*/ 3428626 w 5128312"/>
              <a:gd name="connsiteY34" fmla="*/ 1899612 h 4563360"/>
              <a:gd name="connsiteX35" fmla="*/ 3443357 w 5128312"/>
              <a:gd name="connsiteY35" fmla="*/ 1916765 h 4563360"/>
              <a:gd name="connsiteX36" fmla="*/ 3460329 w 5128312"/>
              <a:gd name="connsiteY36" fmla="*/ 1939129 h 4563360"/>
              <a:gd name="connsiteX37" fmla="*/ 3481939 w 5128312"/>
              <a:gd name="connsiteY37" fmla="*/ 1977134 h 4563360"/>
              <a:gd name="connsiteX38" fmla="*/ 3489775 w 5128312"/>
              <a:gd name="connsiteY38" fmla="*/ 1990914 h 4563360"/>
              <a:gd name="connsiteX39" fmla="*/ 3507723 w 5128312"/>
              <a:gd name="connsiteY39" fmla="*/ 2022479 h 4563360"/>
              <a:gd name="connsiteX40" fmla="*/ 3521275 w 5128312"/>
              <a:gd name="connsiteY40" fmla="*/ 2058644 h 4563360"/>
              <a:gd name="connsiteX41" fmla="*/ 3539449 w 5128312"/>
              <a:gd name="connsiteY41" fmla="*/ 2113354 h 4563360"/>
              <a:gd name="connsiteX42" fmla="*/ 3539773 w 5128312"/>
              <a:gd name="connsiteY42" fmla="*/ 2114874 h 4563360"/>
              <a:gd name="connsiteX43" fmla="*/ 4423554 w 5128312"/>
              <a:gd name="connsiteY43" fmla="*/ 2489617 h 4563360"/>
              <a:gd name="connsiteX44" fmla="*/ 4815872 w 5128312"/>
              <a:gd name="connsiteY44" fmla="*/ 2499876 h 4563360"/>
              <a:gd name="connsiteX45" fmla="*/ 5084223 w 5128312"/>
              <a:gd name="connsiteY45" fmla="*/ 3187550 h 4563360"/>
              <a:gd name="connsiteX46" fmla="*/ 4396551 w 5128312"/>
              <a:gd name="connsiteY46" fmla="*/ 3455900 h 4563360"/>
              <a:gd name="connsiteX47" fmla="*/ 4123278 w 5128312"/>
              <a:gd name="connsiteY47" fmla="*/ 3174224 h 4563360"/>
              <a:gd name="connsiteX48" fmla="*/ 3325966 w 5128312"/>
              <a:gd name="connsiteY48" fmla="*/ 2738589 h 4563360"/>
              <a:gd name="connsiteX49" fmla="*/ 3026343 w 5128312"/>
              <a:gd name="connsiteY49" fmla="*/ 4563257 h 4563360"/>
              <a:gd name="connsiteX50" fmla="*/ 2494170 w 5128312"/>
              <a:gd name="connsiteY50" fmla="*/ 4051694 h 4563360"/>
              <a:gd name="connsiteX51" fmla="*/ 2635155 w 5128312"/>
              <a:gd name="connsiteY51" fmla="*/ 3685439 h 4563360"/>
              <a:gd name="connsiteX52" fmla="*/ 2655120 w 5128312"/>
              <a:gd name="connsiteY52" fmla="*/ 2744687 h 4563360"/>
              <a:gd name="connsiteX53" fmla="*/ 2533990 w 5128312"/>
              <a:gd name="connsiteY53" fmla="*/ 2633069 h 4563360"/>
              <a:gd name="connsiteX54" fmla="*/ 2521454 w 5128312"/>
              <a:gd name="connsiteY54" fmla="*/ 2616921 h 4563360"/>
              <a:gd name="connsiteX55" fmla="*/ 2469778 w 5128312"/>
              <a:gd name="connsiteY55" fmla="*/ 2537139 h 4563360"/>
              <a:gd name="connsiteX56" fmla="*/ 2455780 w 5128312"/>
              <a:gd name="connsiteY56" fmla="*/ 2509418 h 4563360"/>
              <a:gd name="connsiteX57" fmla="*/ 2423605 w 5128312"/>
              <a:gd name="connsiteY57" fmla="*/ 2422464 h 4563360"/>
              <a:gd name="connsiteX58" fmla="*/ 2414502 w 5128312"/>
              <a:gd name="connsiteY58" fmla="*/ 2390385 h 4563360"/>
              <a:gd name="connsiteX59" fmla="*/ 2406601 w 5128312"/>
              <a:gd name="connsiteY59" fmla="*/ 2348796 h 4563360"/>
              <a:gd name="connsiteX60" fmla="*/ 2400442 w 5128312"/>
              <a:gd name="connsiteY60" fmla="*/ 2276976 h 4563360"/>
              <a:gd name="connsiteX61" fmla="*/ 2400499 w 5128312"/>
              <a:gd name="connsiteY61" fmla="*/ 2276271 h 4563360"/>
              <a:gd name="connsiteX62" fmla="*/ 2408690 w 5128312"/>
              <a:gd name="connsiteY62" fmla="*/ 2169182 h 4563360"/>
              <a:gd name="connsiteX63" fmla="*/ 1778319 w 5128312"/>
              <a:gd name="connsiteY63" fmla="*/ 1418283 h 4563360"/>
              <a:gd name="connsiteX64" fmla="*/ 1147947 w 5128312"/>
              <a:gd name="connsiteY64" fmla="*/ 2169182 h 4563360"/>
              <a:gd name="connsiteX65" fmla="*/ 1156138 w 5128312"/>
              <a:gd name="connsiteY65" fmla="*/ 2276271 h 4563360"/>
              <a:gd name="connsiteX66" fmla="*/ 1156195 w 5128312"/>
              <a:gd name="connsiteY66" fmla="*/ 2276976 h 4563360"/>
              <a:gd name="connsiteX67" fmla="*/ 1150036 w 5128312"/>
              <a:gd name="connsiteY67" fmla="*/ 2348796 h 4563360"/>
              <a:gd name="connsiteX68" fmla="*/ 1142135 w 5128312"/>
              <a:gd name="connsiteY68" fmla="*/ 2390385 h 4563360"/>
              <a:gd name="connsiteX69" fmla="*/ 1133032 w 5128312"/>
              <a:gd name="connsiteY69" fmla="*/ 2422464 h 4563360"/>
              <a:gd name="connsiteX70" fmla="*/ 1100857 w 5128312"/>
              <a:gd name="connsiteY70" fmla="*/ 2509418 h 4563360"/>
              <a:gd name="connsiteX71" fmla="*/ 1086858 w 5128312"/>
              <a:gd name="connsiteY71" fmla="*/ 2537139 h 4563360"/>
              <a:gd name="connsiteX72" fmla="*/ 1035183 w 5128312"/>
              <a:gd name="connsiteY72" fmla="*/ 2616921 h 4563360"/>
              <a:gd name="connsiteX73" fmla="*/ 1022647 w 5128312"/>
              <a:gd name="connsiteY73" fmla="*/ 2633069 h 4563360"/>
              <a:gd name="connsiteX74" fmla="*/ 901517 w 5128312"/>
              <a:gd name="connsiteY74" fmla="*/ 2744687 h 4563360"/>
              <a:gd name="connsiteX75" fmla="*/ 238291 w 5128312"/>
              <a:gd name="connsiteY75" fmla="*/ 2730969 h 4563360"/>
              <a:gd name="connsiteX76" fmla="*/ 16864 w 5128312"/>
              <a:gd name="connsiteY76" fmla="*/ 2114874 h 4563360"/>
              <a:gd name="connsiteX77" fmla="*/ 35362 w 5128312"/>
              <a:gd name="connsiteY77" fmla="*/ 2058644 h 4563360"/>
              <a:gd name="connsiteX78" fmla="*/ 48914 w 5128312"/>
              <a:gd name="connsiteY78" fmla="*/ 2022479 h 4563360"/>
              <a:gd name="connsiteX79" fmla="*/ 66862 w 5128312"/>
              <a:gd name="connsiteY79" fmla="*/ 1990914 h 4563360"/>
              <a:gd name="connsiteX80" fmla="*/ 74697 w 5128312"/>
              <a:gd name="connsiteY80" fmla="*/ 1977134 h 4563360"/>
              <a:gd name="connsiteX81" fmla="*/ 96308 w 5128312"/>
              <a:gd name="connsiteY81" fmla="*/ 1939129 h 4563360"/>
              <a:gd name="connsiteX82" fmla="*/ 113280 w 5128312"/>
              <a:gd name="connsiteY82" fmla="*/ 1916765 h 4563360"/>
              <a:gd name="connsiteX83" fmla="*/ 128011 w 5128312"/>
              <a:gd name="connsiteY83" fmla="*/ 1899612 h 4563360"/>
              <a:gd name="connsiteX84" fmla="*/ 153011 w 5128312"/>
              <a:gd name="connsiteY84" fmla="*/ 1870501 h 4563360"/>
              <a:gd name="connsiteX85" fmla="*/ 162010 w 5128312"/>
              <a:gd name="connsiteY85" fmla="*/ 1860023 h 4563360"/>
              <a:gd name="connsiteX86" fmla="*/ 183459 w 5128312"/>
              <a:gd name="connsiteY86" fmla="*/ 1838838 h 4563360"/>
              <a:gd name="connsiteX87" fmla="*/ 208657 w 5128312"/>
              <a:gd name="connsiteY87" fmla="*/ 1818869 h 4563360"/>
              <a:gd name="connsiteX88" fmla="*/ 245845 w 5128312"/>
              <a:gd name="connsiteY88" fmla="*/ 1789402 h 4563360"/>
              <a:gd name="connsiteX89" fmla="*/ 249817 w 5128312"/>
              <a:gd name="connsiteY89" fmla="*/ 1786254 h 4563360"/>
              <a:gd name="connsiteX90" fmla="*/ 267048 w 5128312"/>
              <a:gd name="connsiteY90" fmla="*/ 1774375 h 4563360"/>
              <a:gd name="connsiteX91" fmla="*/ 311942 w 5128312"/>
              <a:gd name="connsiteY91" fmla="*/ 1751144 h 4563360"/>
              <a:gd name="connsiteX92" fmla="*/ 343832 w 5128312"/>
              <a:gd name="connsiteY92" fmla="*/ 1732685 h 4563360"/>
              <a:gd name="connsiteX93" fmla="*/ 384188 w 5128312"/>
              <a:gd name="connsiteY93" fmla="*/ 1719630 h 4563360"/>
              <a:gd name="connsiteX94" fmla="*/ 389267 w 5128312"/>
              <a:gd name="connsiteY94" fmla="*/ 1717761 h 4563360"/>
              <a:gd name="connsiteX95" fmla="*/ 411203 w 5128312"/>
              <a:gd name="connsiteY95" fmla="*/ 1709683 h 4563360"/>
              <a:gd name="connsiteX96" fmla="*/ 420327 w 5128312"/>
              <a:gd name="connsiteY96" fmla="*/ 1707940 h 4563360"/>
              <a:gd name="connsiteX97" fmla="*/ 510948 w 5128312"/>
              <a:gd name="connsiteY97" fmla="*/ 1690255 h 4563360"/>
              <a:gd name="connsiteX98" fmla="*/ 1079615 w 5128312"/>
              <a:gd name="connsiteY98" fmla="*/ 808148 h 4563360"/>
              <a:gd name="connsiteX99" fmla="*/ 1078325 w 5128312"/>
              <a:gd name="connsiteY99" fmla="*/ 802426 h 4563360"/>
              <a:gd name="connsiteX100" fmla="*/ 1072399 w 5128312"/>
              <a:gd name="connsiteY100" fmla="*/ 713690 h 4563360"/>
              <a:gd name="connsiteX101" fmla="*/ 1073071 w 5128312"/>
              <a:gd name="connsiteY101" fmla="*/ 670249 h 4563360"/>
              <a:gd name="connsiteX102" fmla="*/ 1074404 w 5128312"/>
              <a:gd name="connsiteY102" fmla="*/ 652330 h 4563360"/>
              <a:gd name="connsiteX103" fmla="*/ 1077498 w 5128312"/>
              <a:gd name="connsiteY103" fmla="*/ 610753 h 4563360"/>
              <a:gd name="connsiteX104" fmla="*/ 1089893 w 5128312"/>
              <a:gd name="connsiteY104" fmla="*/ 559314 h 4563360"/>
              <a:gd name="connsiteX105" fmla="*/ 1103674 w 5128312"/>
              <a:gd name="connsiteY105" fmla="*/ 502121 h 4563360"/>
              <a:gd name="connsiteX106" fmla="*/ 1132966 w 5128312"/>
              <a:gd name="connsiteY106" fmla="*/ 424605 h 4563360"/>
              <a:gd name="connsiteX107" fmla="*/ 1155350 w 5128312"/>
              <a:gd name="connsiteY107" fmla="*/ 376684 h 4563360"/>
              <a:gd name="connsiteX108" fmla="*/ 1199639 w 5128312"/>
              <a:gd name="connsiteY108" fmla="*/ 305068 h 4563360"/>
              <a:gd name="connsiteX109" fmla="*/ 1230437 w 5128312"/>
              <a:gd name="connsiteY109" fmla="*/ 263116 h 4563360"/>
              <a:gd name="connsiteX110" fmla="*/ 1285431 w 5128312"/>
              <a:gd name="connsiteY110" fmla="*/ 203485 h 4563360"/>
              <a:gd name="connsiteX111" fmla="*/ 1326811 w 5128312"/>
              <a:gd name="connsiteY111" fmla="*/ 165323 h 4563360"/>
              <a:gd name="connsiteX112" fmla="*/ 1388772 w 5128312"/>
              <a:gd name="connsiteY112" fmla="*/ 119835 h 4563360"/>
              <a:gd name="connsiteX113" fmla="*/ 1439986 w 5128312"/>
              <a:gd name="connsiteY113" fmla="*/ 88163 h 4563360"/>
              <a:gd name="connsiteX114" fmla="*/ 1509516 w 5128312"/>
              <a:gd name="connsiteY114" fmla="*/ 55687 h 4563360"/>
              <a:gd name="connsiteX115" fmla="*/ 1565946 w 5128312"/>
              <a:gd name="connsiteY115" fmla="*/ 34363 h 4563360"/>
              <a:gd name="connsiteX116" fmla="*/ 1644407 w 5128312"/>
              <a:gd name="connsiteY116" fmla="*/ 15457 h 4563360"/>
              <a:gd name="connsiteX117" fmla="*/ 1682896 w 5128312"/>
              <a:gd name="connsiteY117" fmla="*/ 6182 h 4563360"/>
              <a:gd name="connsiteX118" fmla="*/ 1718369 w 5128312"/>
              <a:gd name="connsiteY118" fmla="*/ 3141 h 4563360"/>
              <a:gd name="connsiteX119" fmla="*/ 1744741 w 5128312"/>
              <a:gd name="connsiteY119" fmla="*/ 880 h 4563360"/>
              <a:gd name="connsiteX120" fmla="*/ 1755003 w 5128312"/>
              <a:gd name="connsiteY120" fmla="*/ 0 h 4563360"/>
              <a:gd name="connsiteX0" fmla="*/ 1755003 w 5128312"/>
              <a:gd name="connsiteY0" fmla="*/ 0 h 4563367"/>
              <a:gd name="connsiteX1" fmla="*/ 1764678 w 5128312"/>
              <a:gd name="connsiteY1" fmla="*/ 571 h 4563367"/>
              <a:gd name="connsiteX2" fmla="*/ 1873742 w 5128312"/>
              <a:gd name="connsiteY2" fmla="*/ 6182 h 4563367"/>
              <a:gd name="connsiteX3" fmla="*/ 1878319 w 5128312"/>
              <a:gd name="connsiteY3" fmla="*/ 7285 h 4563367"/>
              <a:gd name="connsiteX4" fmla="*/ 2134985 w 5128312"/>
              <a:gd name="connsiteY4" fmla="*/ 96727 h 4563367"/>
              <a:gd name="connsiteX5" fmla="*/ 2161570 w 5128312"/>
              <a:gd name="connsiteY5" fmla="*/ 115214 h 4563367"/>
              <a:gd name="connsiteX6" fmla="*/ 2243003 w 5128312"/>
              <a:gd name="connsiteY6" fmla="*/ 174997 h 4563367"/>
              <a:gd name="connsiteX7" fmla="*/ 2268701 w 5128312"/>
              <a:gd name="connsiteY7" fmla="*/ 200770 h 4563367"/>
              <a:gd name="connsiteX8" fmla="*/ 2334555 w 5128312"/>
              <a:gd name="connsiteY8" fmla="*/ 272176 h 4563367"/>
              <a:gd name="connsiteX9" fmla="*/ 2355217 w 5128312"/>
              <a:gd name="connsiteY9" fmla="*/ 302189 h 4563367"/>
              <a:gd name="connsiteX10" fmla="*/ 2405878 w 5128312"/>
              <a:gd name="connsiteY10" fmla="*/ 384107 h 4563367"/>
              <a:gd name="connsiteX11" fmla="*/ 2422450 w 5128312"/>
              <a:gd name="connsiteY11" fmla="*/ 421376 h 4563367"/>
              <a:gd name="connsiteX12" fmla="*/ 2454845 w 5128312"/>
              <a:gd name="connsiteY12" fmla="*/ 507103 h 4563367"/>
              <a:gd name="connsiteX13" fmla="*/ 2465913 w 5128312"/>
              <a:gd name="connsiteY13" fmla="*/ 554323 h 4563367"/>
              <a:gd name="connsiteX14" fmla="*/ 2479139 w 5128312"/>
              <a:gd name="connsiteY14" fmla="*/ 610753 h 4563367"/>
              <a:gd name="connsiteX15" fmla="*/ 2482233 w 5128312"/>
              <a:gd name="connsiteY15" fmla="*/ 652332 h 4563367"/>
              <a:gd name="connsiteX16" fmla="*/ 2483566 w 5128312"/>
              <a:gd name="connsiteY16" fmla="*/ 670245 h 4563367"/>
              <a:gd name="connsiteX17" fmla="*/ 2484238 w 5128312"/>
              <a:gd name="connsiteY17" fmla="*/ 713692 h 4563367"/>
              <a:gd name="connsiteX18" fmla="*/ 2478312 w 5128312"/>
              <a:gd name="connsiteY18" fmla="*/ 802426 h 4563367"/>
              <a:gd name="connsiteX19" fmla="*/ 2477022 w 5128312"/>
              <a:gd name="connsiteY19" fmla="*/ 808148 h 4563367"/>
              <a:gd name="connsiteX20" fmla="*/ 3045689 w 5128312"/>
              <a:gd name="connsiteY20" fmla="*/ 1690255 h 4563367"/>
              <a:gd name="connsiteX21" fmla="*/ 3136310 w 5128312"/>
              <a:gd name="connsiteY21" fmla="*/ 1707940 h 4563367"/>
              <a:gd name="connsiteX22" fmla="*/ 3145434 w 5128312"/>
              <a:gd name="connsiteY22" fmla="*/ 1709683 h 4563367"/>
              <a:gd name="connsiteX23" fmla="*/ 3167370 w 5128312"/>
              <a:gd name="connsiteY23" fmla="*/ 1717761 h 4563367"/>
              <a:gd name="connsiteX24" fmla="*/ 3172449 w 5128312"/>
              <a:gd name="connsiteY24" fmla="*/ 1719630 h 4563367"/>
              <a:gd name="connsiteX25" fmla="*/ 3212805 w 5128312"/>
              <a:gd name="connsiteY25" fmla="*/ 1732685 h 4563367"/>
              <a:gd name="connsiteX26" fmla="*/ 3244695 w 5128312"/>
              <a:gd name="connsiteY26" fmla="*/ 1751144 h 4563367"/>
              <a:gd name="connsiteX27" fmla="*/ 3289589 w 5128312"/>
              <a:gd name="connsiteY27" fmla="*/ 1774375 h 4563367"/>
              <a:gd name="connsiteX28" fmla="*/ 3306820 w 5128312"/>
              <a:gd name="connsiteY28" fmla="*/ 1786254 h 4563367"/>
              <a:gd name="connsiteX29" fmla="*/ 3310792 w 5128312"/>
              <a:gd name="connsiteY29" fmla="*/ 1789402 h 4563367"/>
              <a:gd name="connsiteX30" fmla="*/ 3347979 w 5128312"/>
              <a:gd name="connsiteY30" fmla="*/ 1818869 h 4563367"/>
              <a:gd name="connsiteX31" fmla="*/ 3373178 w 5128312"/>
              <a:gd name="connsiteY31" fmla="*/ 1838838 h 4563367"/>
              <a:gd name="connsiteX32" fmla="*/ 3394627 w 5128312"/>
              <a:gd name="connsiteY32" fmla="*/ 1860023 h 4563367"/>
              <a:gd name="connsiteX33" fmla="*/ 3403626 w 5128312"/>
              <a:gd name="connsiteY33" fmla="*/ 1870501 h 4563367"/>
              <a:gd name="connsiteX34" fmla="*/ 3428626 w 5128312"/>
              <a:gd name="connsiteY34" fmla="*/ 1899612 h 4563367"/>
              <a:gd name="connsiteX35" fmla="*/ 3443357 w 5128312"/>
              <a:gd name="connsiteY35" fmla="*/ 1916765 h 4563367"/>
              <a:gd name="connsiteX36" fmla="*/ 3460329 w 5128312"/>
              <a:gd name="connsiteY36" fmla="*/ 1939129 h 4563367"/>
              <a:gd name="connsiteX37" fmla="*/ 3481939 w 5128312"/>
              <a:gd name="connsiteY37" fmla="*/ 1977134 h 4563367"/>
              <a:gd name="connsiteX38" fmla="*/ 3489775 w 5128312"/>
              <a:gd name="connsiteY38" fmla="*/ 1990914 h 4563367"/>
              <a:gd name="connsiteX39" fmla="*/ 3507723 w 5128312"/>
              <a:gd name="connsiteY39" fmla="*/ 2022479 h 4563367"/>
              <a:gd name="connsiteX40" fmla="*/ 3521275 w 5128312"/>
              <a:gd name="connsiteY40" fmla="*/ 2058644 h 4563367"/>
              <a:gd name="connsiteX41" fmla="*/ 3539449 w 5128312"/>
              <a:gd name="connsiteY41" fmla="*/ 2113354 h 4563367"/>
              <a:gd name="connsiteX42" fmla="*/ 3539773 w 5128312"/>
              <a:gd name="connsiteY42" fmla="*/ 2114874 h 4563367"/>
              <a:gd name="connsiteX43" fmla="*/ 4423554 w 5128312"/>
              <a:gd name="connsiteY43" fmla="*/ 2489617 h 4563367"/>
              <a:gd name="connsiteX44" fmla="*/ 4815872 w 5128312"/>
              <a:gd name="connsiteY44" fmla="*/ 2499876 h 4563367"/>
              <a:gd name="connsiteX45" fmla="*/ 5084223 w 5128312"/>
              <a:gd name="connsiteY45" fmla="*/ 3187550 h 4563367"/>
              <a:gd name="connsiteX46" fmla="*/ 4396551 w 5128312"/>
              <a:gd name="connsiteY46" fmla="*/ 3455900 h 4563367"/>
              <a:gd name="connsiteX47" fmla="*/ 4123278 w 5128312"/>
              <a:gd name="connsiteY47" fmla="*/ 3174224 h 4563367"/>
              <a:gd name="connsiteX48" fmla="*/ 3325966 w 5128312"/>
              <a:gd name="connsiteY48" fmla="*/ 2738589 h 4563367"/>
              <a:gd name="connsiteX49" fmla="*/ 3026343 w 5128312"/>
              <a:gd name="connsiteY49" fmla="*/ 4563257 h 4563367"/>
              <a:gd name="connsiteX50" fmla="*/ 2494170 w 5128312"/>
              <a:gd name="connsiteY50" fmla="*/ 4051694 h 4563367"/>
              <a:gd name="connsiteX51" fmla="*/ 2655120 w 5128312"/>
              <a:gd name="connsiteY51" fmla="*/ 2744687 h 4563367"/>
              <a:gd name="connsiteX52" fmla="*/ 2533990 w 5128312"/>
              <a:gd name="connsiteY52" fmla="*/ 2633069 h 4563367"/>
              <a:gd name="connsiteX53" fmla="*/ 2521454 w 5128312"/>
              <a:gd name="connsiteY53" fmla="*/ 2616921 h 4563367"/>
              <a:gd name="connsiteX54" fmla="*/ 2469778 w 5128312"/>
              <a:gd name="connsiteY54" fmla="*/ 2537139 h 4563367"/>
              <a:gd name="connsiteX55" fmla="*/ 2455780 w 5128312"/>
              <a:gd name="connsiteY55" fmla="*/ 2509418 h 4563367"/>
              <a:gd name="connsiteX56" fmla="*/ 2423605 w 5128312"/>
              <a:gd name="connsiteY56" fmla="*/ 2422464 h 4563367"/>
              <a:gd name="connsiteX57" fmla="*/ 2414502 w 5128312"/>
              <a:gd name="connsiteY57" fmla="*/ 2390385 h 4563367"/>
              <a:gd name="connsiteX58" fmla="*/ 2406601 w 5128312"/>
              <a:gd name="connsiteY58" fmla="*/ 2348796 h 4563367"/>
              <a:gd name="connsiteX59" fmla="*/ 2400442 w 5128312"/>
              <a:gd name="connsiteY59" fmla="*/ 2276976 h 4563367"/>
              <a:gd name="connsiteX60" fmla="*/ 2400499 w 5128312"/>
              <a:gd name="connsiteY60" fmla="*/ 2276271 h 4563367"/>
              <a:gd name="connsiteX61" fmla="*/ 2408690 w 5128312"/>
              <a:gd name="connsiteY61" fmla="*/ 2169182 h 4563367"/>
              <a:gd name="connsiteX62" fmla="*/ 1778319 w 5128312"/>
              <a:gd name="connsiteY62" fmla="*/ 1418283 h 4563367"/>
              <a:gd name="connsiteX63" fmla="*/ 1147947 w 5128312"/>
              <a:gd name="connsiteY63" fmla="*/ 2169182 h 4563367"/>
              <a:gd name="connsiteX64" fmla="*/ 1156138 w 5128312"/>
              <a:gd name="connsiteY64" fmla="*/ 2276271 h 4563367"/>
              <a:gd name="connsiteX65" fmla="*/ 1156195 w 5128312"/>
              <a:gd name="connsiteY65" fmla="*/ 2276976 h 4563367"/>
              <a:gd name="connsiteX66" fmla="*/ 1150036 w 5128312"/>
              <a:gd name="connsiteY66" fmla="*/ 2348796 h 4563367"/>
              <a:gd name="connsiteX67" fmla="*/ 1142135 w 5128312"/>
              <a:gd name="connsiteY67" fmla="*/ 2390385 h 4563367"/>
              <a:gd name="connsiteX68" fmla="*/ 1133032 w 5128312"/>
              <a:gd name="connsiteY68" fmla="*/ 2422464 h 4563367"/>
              <a:gd name="connsiteX69" fmla="*/ 1100857 w 5128312"/>
              <a:gd name="connsiteY69" fmla="*/ 2509418 h 4563367"/>
              <a:gd name="connsiteX70" fmla="*/ 1086858 w 5128312"/>
              <a:gd name="connsiteY70" fmla="*/ 2537139 h 4563367"/>
              <a:gd name="connsiteX71" fmla="*/ 1035183 w 5128312"/>
              <a:gd name="connsiteY71" fmla="*/ 2616921 h 4563367"/>
              <a:gd name="connsiteX72" fmla="*/ 1022647 w 5128312"/>
              <a:gd name="connsiteY72" fmla="*/ 2633069 h 4563367"/>
              <a:gd name="connsiteX73" fmla="*/ 901517 w 5128312"/>
              <a:gd name="connsiteY73" fmla="*/ 2744687 h 4563367"/>
              <a:gd name="connsiteX74" fmla="*/ 238291 w 5128312"/>
              <a:gd name="connsiteY74" fmla="*/ 2730969 h 4563367"/>
              <a:gd name="connsiteX75" fmla="*/ 16864 w 5128312"/>
              <a:gd name="connsiteY75" fmla="*/ 2114874 h 4563367"/>
              <a:gd name="connsiteX76" fmla="*/ 35362 w 5128312"/>
              <a:gd name="connsiteY76" fmla="*/ 2058644 h 4563367"/>
              <a:gd name="connsiteX77" fmla="*/ 48914 w 5128312"/>
              <a:gd name="connsiteY77" fmla="*/ 2022479 h 4563367"/>
              <a:gd name="connsiteX78" fmla="*/ 66862 w 5128312"/>
              <a:gd name="connsiteY78" fmla="*/ 1990914 h 4563367"/>
              <a:gd name="connsiteX79" fmla="*/ 74697 w 5128312"/>
              <a:gd name="connsiteY79" fmla="*/ 1977134 h 4563367"/>
              <a:gd name="connsiteX80" fmla="*/ 96308 w 5128312"/>
              <a:gd name="connsiteY80" fmla="*/ 1939129 h 4563367"/>
              <a:gd name="connsiteX81" fmla="*/ 113280 w 5128312"/>
              <a:gd name="connsiteY81" fmla="*/ 1916765 h 4563367"/>
              <a:gd name="connsiteX82" fmla="*/ 128011 w 5128312"/>
              <a:gd name="connsiteY82" fmla="*/ 1899612 h 4563367"/>
              <a:gd name="connsiteX83" fmla="*/ 153011 w 5128312"/>
              <a:gd name="connsiteY83" fmla="*/ 1870501 h 4563367"/>
              <a:gd name="connsiteX84" fmla="*/ 162010 w 5128312"/>
              <a:gd name="connsiteY84" fmla="*/ 1860023 h 4563367"/>
              <a:gd name="connsiteX85" fmla="*/ 183459 w 5128312"/>
              <a:gd name="connsiteY85" fmla="*/ 1838838 h 4563367"/>
              <a:gd name="connsiteX86" fmla="*/ 208657 w 5128312"/>
              <a:gd name="connsiteY86" fmla="*/ 1818869 h 4563367"/>
              <a:gd name="connsiteX87" fmla="*/ 245845 w 5128312"/>
              <a:gd name="connsiteY87" fmla="*/ 1789402 h 4563367"/>
              <a:gd name="connsiteX88" fmla="*/ 249817 w 5128312"/>
              <a:gd name="connsiteY88" fmla="*/ 1786254 h 4563367"/>
              <a:gd name="connsiteX89" fmla="*/ 267048 w 5128312"/>
              <a:gd name="connsiteY89" fmla="*/ 1774375 h 4563367"/>
              <a:gd name="connsiteX90" fmla="*/ 311942 w 5128312"/>
              <a:gd name="connsiteY90" fmla="*/ 1751144 h 4563367"/>
              <a:gd name="connsiteX91" fmla="*/ 343832 w 5128312"/>
              <a:gd name="connsiteY91" fmla="*/ 1732685 h 4563367"/>
              <a:gd name="connsiteX92" fmla="*/ 384188 w 5128312"/>
              <a:gd name="connsiteY92" fmla="*/ 1719630 h 4563367"/>
              <a:gd name="connsiteX93" fmla="*/ 389267 w 5128312"/>
              <a:gd name="connsiteY93" fmla="*/ 1717761 h 4563367"/>
              <a:gd name="connsiteX94" fmla="*/ 411203 w 5128312"/>
              <a:gd name="connsiteY94" fmla="*/ 1709683 h 4563367"/>
              <a:gd name="connsiteX95" fmla="*/ 420327 w 5128312"/>
              <a:gd name="connsiteY95" fmla="*/ 1707940 h 4563367"/>
              <a:gd name="connsiteX96" fmla="*/ 510948 w 5128312"/>
              <a:gd name="connsiteY96" fmla="*/ 1690255 h 4563367"/>
              <a:gd name="connsiteX97" fmla="*/ 1079615 w 5128312"/>
              <a:gd name="connsiteY97" fmla="*/ 808148 h 4563367"/>
              <a:gd name="connsiteX98" fmla="*/ 1078325 w 5128312"/>
              <a:gd name="connsiteY98" fmla="*/ 802426 h 4563367"/>
              <a:gd name="connsiteX99" fmla="*/ 1072399 w 5128312"/>
              <a:gd name="connsiteY99" fmla="*/ 713690 h 4563367"/>
              <a:gd name="connsiteX100" fmla="*/ 1073071 w 5128312"/>
              <a:gd name="connsiteY100" fmla="*/ 670249 h 4563367"/>
              <a:gd name="connsiteX101" fmla="*/ 1074404 w 5128312"/>
              <a:gd name="connsiteY101" fmla="*/ 652330 h 4563367"/>
              <a:gd name="connsiteX102" fmla="*/ 1077498 w 5128312"/>
              <a:gd name="connsiteY102" fmla="*/ 610753 h 4563367"/>
              <a:gd name="connsiteX103" fmla="*/ 1089893 w 5128312"/>
              <a:gd name="connsiteY103" fmla="*/ 559314 h 4563367"/>
              <a:gd name="connsiteX104" fmla="*/ 1103674 w 5128312"/>
              <a:gd name="connsiteY104" fmla="*/ 502121 h 4563367"/>
              <a:gd name="connsiteX105" fmla="*/ 1132966 w 5128312"/>
              <a:gd name="connsiteY105" fmla="*/ 424605 h 4563367"/>
              <a:gd name="connsiteX106" fmla="*/ 1155350 w 5128312"/>
              <a:gd name="connsiteY106" fmla="*/ 376684 h 4563367"/>
              <a:gd name="connsiteX107" fmla="*/ 1199639 w 5128312"/>
              <a:gd name="connsiteY107" fmla="*/ 305068 h 4563367"/>
              <a:gd name="connsiteX108" fmla="*/ 1230437 w 5128312"/>
              <a:gd name="connsiteY108" fmla="*/ 263116 h 4563367"/>
              <a:gd name="connsiteX109" fmla="*/ 1285431 w 5128312"/>
              <a:gd name="connsiteY109" fmla="*/ 203485 h 4563367"/>
              <a:gd name="connsiteX110" fmla="*/ 1326811 w 5128312"/>
              <a:gd name="connsiteY110" fmla="*/ 165323 h 4563367"/>
              <a:gd name="connsiteX111" fmla="*/ 1388772 w 5128312"/>
              <a:gd name="connsiteY111" fmla="*/ 119835 h 4563367"/>
              <a:gd name="connsiteX112" fmla="*/ 1439986 w 5128312"/>
              <a:gd name="connsiteY112" fmla="*/ 88163 h 4563367"/>
              <a:gd name="connsiteX113" fmla="*/ 1509516 w 5128312"/>
              <a:gd name="connsiteY113" fmla="*/ 55687 h 4563367"/>
              <a:gd name="connsiteX114" fmla="*/ 1565946 w 5128312"/>
              <a:gd name="connsiteY114" fmla="*/ 34363 h 4563367"/>
              <a:gd name="connsiteX115" fmla="*/ 1644407 w 5128312"/>
              <a:gd name="connsiteY115" fmla="*/ 15457 h 4563367"/>
              <a:gd name="connsiteX116" fmla="*/ 1682896 w 5128312"/>
              <a:gd name="connsiteY116" fmla="*/ 6182 h 4563367"/>
              <a:gd name="connsiteX117" fmla="*/ 1718369 w 5128312"/>
              <a:gd name="connsiteY117" fmla="*/ 3141 h 4563367"/>
              <a:gd name="connsiteX118" fmla="*/ 1744741 w 5128312"/>
              <a:gd name="connsiteY118" fmla="*/ 880 h 4563367"/>
              <a:gd name="connsiteX119" fmla="*/ 1755003 w 5128312"/>
              <a:gd name="connsiteY119" fmla="*/ 0 h 4563367"/>
              <a:gd name="connsiteX0" fmla="*/ 1755003 w 5128312"/>
              <a:gd name="connsiteY0" fmla="*/ 0 h 4563257"/>
              <a:gd name="connsiteX1" fmla="*/ 1764678 w 5128312"/>
              <a:gd name="connsiteY1" fmla="*/ 571 h 4563257"/>
              <a:gd name="connsiteX2" fmla="*/ 1873742 w 5128312"/>
              <a:gd name="connsiteY2" fmla="*/ 6182 h 4563257"/>
              <a:gd name="connsiteX3" fmla="*/ 1878319 w 5128312"/>
              <a:gd name="connsiteY3" fmla="*/ 7285 h 4563257"/>
              <a:gd name="connsiteX4" fmla="*/ 2134985 w 5128312"/>
              <a:gd name="connsiteY4" fmla="*/ 96727 h 4563257"/>
              <a:gd name="connsiteX5" fmla="*/ 2161570 w 5128312"/>
              <a:gd name="connsiteY5" fmla="*/ 115214 h 4563257"/>
              <a:gd name="connsiteX6" fmla="*/ 2243003 w 5128312"/>
              <a:gd name="connsiteY6" fmla="*/ 174997 h 4563257"/>
              <a:gd name="connsiteX7" fmla="*/ 2268701 w 5128312"/>
              <a:gd name="connsiteY7" fmla="*/ 200770 h 4563257"/>
              <a:gd name="connsiteX8" fmla="*/ 2334555 w 5128312"/>
              <a:gd name="connsiteY8" fmla="*/ 272176 h 4563257"/>
              <a:gd name="connsiteX9" fmla="*/ 2355217 w 5128312"/>
              <a:gd name="connsiteY9" fmla="*/ 302189 h 4563257"/>
              <a:gd name="connsiteX10" fmla="*/ 2405878 w 5128312"/>
              <a:gd name="connsiteY10" fmla="*/ 384107 h 4563257"/>
              <a:gd name="connsiteX11" fmla="*/ 2422450 w 5128312"/>
              <a:gd name="connsiteY11" fmla="*/ 421376 h 4563257"/>
              <a:gd name="connsiteX12" fmla="*/ 2454845 w 5128312"/>
              <a:gd name="connsiteY12" fmla="*/ 507103 h 4563257"/>
              <a:gd name="connsiteX13" fmla="*/ 2465913 w 5128312"/>
              <a:gd name="connsiteY13" fmla="*/ 554323 h 4563257"/>
              <a:gd name="connsiteX14" fmla="*/ 2479139 w 5128312"/>
              <a:gd name="connsiteY14" fmla="*/ 610753 h 4563257"/>
              <a:gd name="connsiteX15" fmla="*/ 2482233 w 5128312"/>
              <a:gd name="connsiteY15" fmla="*/ 652332 h 4563257"/>
              <a:gd name="connsiteX16" fmla="*/ 2483566 w 5128312"/>
              <a:gd name="connsiteY16" fmla="*/ 670245 h 4563257"/>
              <a:gd name="connsiteX17" fmla="*/ 2484238 w 5128312"/>
              <a:gd name="connsiteY17" fmla="*/ 713692 h 4563257"/>
              <a:gd name="connsiteX18" fmla="*/ 2478312 w 5128312"/>
              <a:gd name="connsiteY18" fmla="*/ 802426 h 4563257"/>
              <a:gd name="connsiteX19" fmla="*/ 2477022 w 5128312"/>
              <a:gd name="connsiteY19" fmla="*/ 808148 h 4563257"/>
              <a:gd name="connsiteX20" fmla="*/ 3045689 w 5128312"/>
              <a:gd name="connsiteY20" fmla="*/ 1690255 h 4563257"/>
              <a:gd name="connsiteX21" fmla="*/ 3136310 w 5128312"/>
              <a:gd name="connsiteY21" fmla="*/ 1707940 h 4563257"/>
              <a:gd name="connsiteX22" fmla="*/ 3145434 w 5128312"/>
              <a:gd name="connsiteY22" fmla="*/ 1709683 h 4563257"/>
              <a:gd name="connsiteX23" fmla="*/ 3167370 w 5128312"/>
              <a:gd name="connsiteY23" fmla="*/ 1717761 h 4563257"/>
              <a:gd name="connsiteX24" fmla="*/ 3172449 w 5128312"/>
              <a:gd name="connsiteY24" fmla="*/ 1719630 h 4563257"/>
              <a:gd name="connsiteX25" fmla="*/ 3212805 w 5128312"/>
              <a:gd name="connsiteY25" fmla="*/ 1732685 h 4563257"/>
              <a:gd name="connsiteX26" fmla="*/ 3244695 w 5128312"/>
              <a:gd name="connsiteY26" fmla="*/ 1751144 h 4563257"/>
              <a:gd name="connsiteX27" fmla="*/ 3289589 w 5128312"/>
              <a:gd name="connsiteY27" fmla="*/ 1774375 h 4563257"/>
              <a:gd name="connsiteX28" fmla="*/ 3306820 w 5128312"/>
              <a:gd name="connsiteY28" fmla="*/ 1786254 h 4563257"/>
              <a:gd name="connsiteX29" fmla="*/ 3310792 w 5128312"/>
              <a:gd name="connsiteY29" fmla="*/ 1789402 h 4563257"/>
              <a:gd name="connsiteX30" fmla="*/ 3347979 w 5128312"/>
              <a:gd name="connsiteY30" fmla="*/ 1818869 h 4563257"/>
              <a:gd name="connsiteX31" fmla="*/ 3373178 w 5128312"/>
              <a:gd name="connsiteY31" fmla="*/ 1838838 h 4563257"/>
              <a:gd name="connsiteX32" fmla="*/ 3394627 w 5128312"/>
              <a:gd name="connsiteY32" fmla="*/ 1860023 h 4563257"/>
              <a:gd name="connsiteX33" fmla="*/ 3403626 w 5128312"/>
              <a:gd name="connsiteY33" fmla="*/ 1870501 h 4563257"/>
              <a:gd name="connsiteX34" fmla="*/ 3428626 w 5128312"/>
              <a:gd name="connsiteY34" fmla="*/ 1899612 h 4563257"/>
              <a:gd name="connsiteX35" fmla="*/ 3443357 w 5128312"/>
              <a:gd name="connsiteY35" fmla="*/ 1916765 h 4563257"/>
              <a:gd name="connsiteX36" fmla="*/ 3460329 w 5128312"/>
              <a:gd name="connsiteY36" fmla="*/ 1939129 h 4563257"/>
              <a:gd name="connsiteX37" fmla="*/ 3481939 w 5128312"/>
              <a:gd name="connsiteY37" fmla="*/ 1977134 h 4563257"/>
              <a:gd name="connsiteX38" fmla="*/ 3489775 w 5128312"/>
              <a:gd name="connsiteY38" fmla="*/ 1990914 h 4563257"/>
              <a:gd name="connsiteX39" fmla="*/ 3507723 w 5128312"/>
              <a:gd name="connsiteY39" fmla="*/ 2022479 h 4563257"/>
              <a:gd name="connsiteX40" fmla="*/ 3521275 w 5128312"/>
              <a:gd name="connsiteY40" fmla="*/ 2058644 h 4563257"/>
              <a:gd name="connsiteX41" fmla="*/ 3539449 w 5128312"/>
              <a:gd name="connsiteY41" fmla="*/ 2113354 h 4563257"/>
              <a:gd name="connsiteX42" fmla="*/ 3539773 w 5128312"/>
              <a:gd name="connsiteY42" fmla="*/ 2114874 h 4563257"/>
              <a:gd name="connsiteX43" fmla="*/ 4423554 w 5128312"/>
              <a:gd name="connsiteY43" fmla="*/ 2489617 h 4563257"/>
              <a:gd name="connsiteX44" fmla="*/ 4815872 w 5128312"/>
              <a:gd name="connsiteY44" fmla="*/ 2499876 h 4563257"/>
              <a:gd name="connsiteX45" fmla="*/ 5084223 w 5128312"/>
              <a:gd name="connsiteY45" fmla="*/ 3187550 h 4563257"/>
              <a:gd name="connsiteX46" fmla="*/ 4396551 w 5128312"/>
              <a:gd name="connsiteY46" fmla="*/ 3455900 h 4563257"/>
              <a:gd name="connsiteX47" fmla="*/ 4123278 w 5128312"/>
              <a:gd name="connsiteY47" fmla="*/ 3174224 h 4563257"/>
              <a:gd name="connsiteX48" fmla="*/ 3325966 w 5128312"/>
              <a:gd name="connsiteY48" fmla="*/ 2738589 h 4563257"/>
              <a:gd name="connsiteX49" fmla="*/ 3026343 w 5128312"/>
              <a:gd name="connsiteY49" fmla="*/ 4563257 h 4563257"/>
              <a:gd name="connsiteX50" fmla="*/ 2655120 w 5128312"/>
              <a:gd name="connsiteY50" fmla="*/ 2744687 h 4563257"/>
              <a:gd name="connsiteX51" fmla="*/ 2533990 w 5128312"/>
              <a:gd name="connsiteY51" fmla="*/ 2633069 h 4563257"/>
              <a:gd name="connsiteX52" fmla="*/ 2521454 w 5128312"/>
              <a:gd name="connsiteY52" fmla="*/ 2616921 h 4563257"/>
              <a:gd name="connsiteX53" fmla="*/ 2469778 w 5128312"/>
              <a:gd name="connsiteY53" fmla="*/ 2537139 h 4563257"/>
              <a:gd name="connsiteX54" fmla="*/ 2455780 w 5128312"/>
              <a:gd name="connsiteY54" fmla="*/ 2509418 h 4563257"/>
              <a:gd name="connsiteX55" fmla="*/ 2423605 w 5128312"/>
              <a:gd name="connsiteY55" fmla="*/ 2422464 h 4563257"/>
              <a:gd name="connsiteX56" fmla="*/ 2414502 w 5128312"/>
              <a:gd name="connsiteY56" fmla="*/ 2390385 h 4563257"/>
              <a:gd name="connsiteX57" fmla="*/ 2406601 w 5128312"/>
              <a:gd name="connsiteY57" fmla="*/ 2348796 h 4563257"/>
              <a:gd name="connsiteX58" fmla="*/ 2400442 w 5128312"/>
              <a:gd name="connsiteY58" fmla="*/ 2276976 h 4563257"/>
              <a:gd name="connsiteX59" fmla="*/ 2400499 w 5128312"/>
              <a:gd name="connsiteY59" fmla="*/ 2276271 h 4563257"/>
              <a:gd name="connsiteX60" fmla="*/ 2408690 w 5128312"/>
              <a:gd name="connsiteY60" fmla="*/ 2169182 h 4563257"/>
              <a:gd name="connsiteX61" fmla="*/ 1778319 w 5128312"/>
              <a:gd name="connsiteY61" fmla="*/ 1418283 h 4563257"/>
              <a:gd name="connsiteX62" fmla="*/ 1147947 w 5128312"/>
              <a:gd name="connsiteY62" fmla="*/ 2169182 h 4563257"/>
              <a:gd name="connsiteX63" fmla="*/ 1156138 w 5128312"/>
              <a:gd name="connsiteY63" fmla="*/ 2276271 h 4563257"/>
              <a:gd name="connsiteX64" fmla="*/ 1156195 w 5128312"/>
              <a:gd name="connsiteY64" fmla="*/ 2276976 h 4563257"/>
              <a:gd name="connsiteX65" fmla="*/ 1150036 w 5128312"/>
              <a:gd name="connsiteY65" fmla="*/ 2348796 h 4563257"/>
              <a:gd name="connsiteX66" fmla="*/ 1142135 w 5128312"/>
              <a:gd name="connsiteY66" fmla="*/ 2390385 h 4563257"/>
              <a:gd name="connsiteX67" fmla="*/ 1133032 w 5128312"/>
              <a:gd name="connsiteY67" fmla="*/ 2422464 h 4563257"/>
              <a:gd name="connsiteX68" fmla="*/ 1100857 w 5128312"/>
              <a:gd name="connsiteY68" fmla="*/ 2509418 h 4563257"/>
              <a:gd name="connsiteX69" fmla="*/ 1086858 w 5128312"/>
              <a:gd name="connsiteY69" fmla="*/ 2537139 h 4563257"/>
              <a:gd name="connsiteX70" fmla="*/ 1035183 w 5128312"/>
              <a:gd name="connsiteY70" fmla="*/ 2616921 h 4563257"/>
              <a:gd name="connsiteX71" fmla="*/ 1022647 w 5128312"/>
              <a:gd name="connsiteY71" fmla="*/ 2633069 h 4563257"/>
              <a:gd name="connsiteX72" fmla="*/ 901517 w 5128312"/>
              <a:gd name="connsiteY72" fmla="*/ 2744687 h 4563257"/>
              <a:gd name="connsiteX73" fmla="*/ 238291 w 5128312"/>
              <a:gd name="connsiteY73" fmla="*/ 2730969 h 4563257"/>
              <a:gd name="connsiteX74" fmla="*/ 16864 w 5128312"/>
              <a:gd name="connsiteY74" fmla="*/ 2114874 h 4563257"/>
              <a:gd name="connsiteX75" fmla="*/ 35362 w 5128312"/>
              <a:gd name="connsiteY75" fmla="*/ 2058644 h 4563257"/>
              <a:gd name="connsiteX76" fmla="*/ 48914 w 5128312"/>
              <a:gd name="connsiteY76" fmla="*/ 2022479 h 4563257"/>
              <a:gd name="connsiteX77" fmla="*/ 66862 w 5128312"/>
              <a:gd name="connsiteY77" fmla="*/ 1990914 h 4563257"/>
              <a:gd name="connsiteX78" fmla="*/ 74697 w 5128312"/>
              <a:gd name="connsiteY78" fmla="*/ 1977134 h 4563257"/>
              <a:gd name="connsiteX79" fmla="*/ 96308 w 5128312"/>
              <a:gd name="connsiteY79" fmla="*/ 1939129 h 4563257"/>
              <a:gd name="connsiteX80" fmla="*/ 113280 w 5128312"/>
              <a:gd name="connsiteY80" fmla="*/ 1916765 h 4563257"/>
              <a:gd name="connsiteX81" fmla="*/ 128011 w 5128312"/>
              <a:gd name="connsiteY81" fmla="*/ 1899612 h 4563257"/>
              <a:gd name="connsiteX82" fmla="*/ 153011 w 5128312"/>
              <a:gd name="connsiteY82" fmla="*/ 1870501 h 4563257"/>
              <a:gd name="connsiteX83" fmla="*/ 162010 w 5128312"/>
              <a:gd name="connsiteY83" fmla="*/ 1860023 h 4563257"/>
              <a:gd name="connsiteX84" fmla="*/ 183459 w 5128312"/>
              <a:gd name="connsiteY84" fmla="*/ 1838838 h 4563257"/>
              <a:gd name="connsiteX85" fmla="*/ 208657 w 5128312"/>
              <a:gd name="connsiteY85" fmla="*/ 1818869 h 4563257"/>
              <a:gd name="connsiteX86" fmla="*/ 245845 w 5128312"/>
              <a:gd name="connsiteY86" fmla="*/ 1789402 h 4563257"/>
              <a:gd name="connsiteX87" fmla="*/ 249817 w 5128312"/>
              <a:gd name="connsiteY87" fmla="*/ 1786254 h 4563257"/>
              <a:gd name="connsiteX88" fmla="*/ 267048 w 5128312"/>
              <a:gd name="connsiteY88" fmla="*/ 1774375 h 4563257"/>
              <a:gd name="connsiteX89" fmla="*/ 311942 w 5128312"/>
              <a:gd name="connsiteY89" fmla="*/ 1751144 h 4563257"/>
              <a:gd name="connsiteX90" fmla="*/ 343832 w 5128312"/>
              <a:gd name="connsiteY90" fmla="*/ 1732685 h 4563257"/>
              <a:gd name="connsiteX91" fmla="*/ 384188 w 5128312"/>
              <a:gd name="connsiteY91" fmla="*/ 1719630 h 4563257"/>
              <a:gd name="connsiteX92" fmla="*/ 389267 w 5128312"/>
              <a:gd name="connsiteY92" fmla="*/ 1717761 h 4563257"/>
              <a:gd name="connsiteX93" fmla="*/ 411203 w 5128312"/>
              <a:gd name="connsiteY93" fmla="*/ 1709683 h 4563257"/>
              <a:gd name="connsiteX94" fmla="*/ 420327 w 5128312"/>
              <a:gd name="connsiteY94" fmla="*/ 1707940 h 4563257"/>
              <a:gd name="connsiteX95" fmla="*/ 510948 w 5128312"/>
              <a:gd name="connsiteY95" fmla="*/ 1690255 h 4563257"/>
              <a:gd name="connsiteX96" fmla="*/ 1079615 w 5128312"/>
              <a:gd name="connsiteY96" fmla="*/ 808148 h 4563257"/>
              <a:gd name="connsiteX97" fmla="*/ 1078325 w 5128312"/>
              <a:gd name="connsiteY97" fmla="*/ 802426 h 4563257"/>
              <a:gd name="connsiteX98" fmla="*/ 1072399 w 5128312"/>
              <a:gd name="connsiteY98" fmla="*/ 713690 h 4563257"/>
              <a:gd name="connsiteX99" fmla="*/ 1073071 w 5128312"/>
              <a:gd name="connsiteY99" fmla="*/ 670249 h 4563257"/>
              <a:gd name="connsiteX100" fmla="*/ 1074404 w 5128312"/>
              <a:gd name="connsiteY100" fmla="*/ 652330 h 4563257"/>
              <a:gd name="connsiteX101" fmla="*/ 1077498 w 5128312"/>
              <a:gd name="connsiteY101" fmla="*/ 610753 h 4563257"/>
              <a:gd name="connsiteX102" fmla="*/ 1089893 w 5128312"/>
              <a:gd name="connsiteY102" fmla="*/ 559314 h 4563257"/>
              <a:gd name="connsiteX103" fmla="*/ 1103674 w 5128312"/>
              <a:gd name="connsiteY103" fmla="*/ 502121 h 4563257"/>
              <a:gd name="connsiteX104" fmla="*/ 1132966 w 5128312"/>
              <a:gd name="connsiteY104" fmla="*/ 424605 h 4563257"/>
              <a:gd name="connsiteX105" fmla="*/ 1155350 w 5128312"/>
              <a:gd name="connsiteY105" fmla="*/ 376684 h 4563257"/>
              <a:gd name="connsiteX106" fmla="*/ 1199639 w 5128312"/>
              <a:gd name="connsiteY106" fmla="*/ 305068 h 4563257"/>
              <a:gd name="connsiteX107" fmla="*/ 1230437 w 5128312"/>
              <a:gd name="connsiteY107" fmla="*/ 263116 h 4563257"/>
              <a:gd name="connsiteX108" fmla="*/ 1285431 w 5128312"/>
              <a:gd name="connsiteY108" fmla="*/ 203485 h 4563257"/>
              <a:gd name="connsiteX109" fmla="*/ 1326811 w 5128312"/>
              <a:gd name="connsiteY109" fmla="*/ 165323 h 4563257"/>
              <a:gd name="connsiteX110" fmla="*/ 1388772 w 5128312"/>
              <a:gd name="connsiteY110" fmla="*/ 119835 h 4563257"/>
              <a:gd name="connsiteX111" fmla="*/ 1439986 w 5128312"/>
              <a:gd name="connsiteY111" fmla="*/ 88163 h 4563257"/>
              <a:gd name="connsiteX112" fmla="*/ 1509516 w 5128312"/>
              <a:gd name="connsiteY112" fmla="*/ 55687 h 4563257"/>
              <a:gd name="connsiteX113" fmla="*/ 1565946 w 5128312"/>
              <a:gd name="connsiteY113" fmla="*/ 34363 h 4563257"/>
              <a:gd name="connsiteX114" fmla="*/ 1644407 w 5128312"/>
              <a:gd name="connsiteY114" fmla="*/ 15457 h 4563257"/>
              <a:gd name="connsiteX115" fmla="*/ 1682896 w 5128312"/>
              <a:gd name="connsiteY115" fmla="*/ 6182 h 4563257"/>
              <a:gd name="connsiteX116" fmla="*/ 1718369 w 5128312"/>
              <a:gd name="connsiteY116" fmla="*/ 3141 h 4563257"/>
              <a:gd name="connsiteX117" fmla="*/ 1744741 w 5128312"/>
              <a:gd name="connsiteY117" fmla="*/ 880 h 4563257"/>
              <a:gd name="connsiteX118" fmla="*/ 1755003 w 5128312"/>
              <a:gd name="connsiteY118" fmla="*/ 0 h 4563257"/>
              <a:gd name="connsiteX0" fmla="*/ 1755003 w 5128312"/>
              <a:gd name="connsiteY0" fmla="*/ 0 h 3499990"/>
              <a:gd name="connsiteX1" fmla="*/ 1764678 w 5128312"/>
              <a:gd name="connsiteY1" fmla="*/ 571 h 3499990"/>
              <a:gd name="connsiteX2" fmla="*/ 1873742 w 5128312"/>
              <a:gd name="connsiteY2" fmla="*/ 6182 h 3499990"/>
              <a:gd name="connsiteX3" fmla="*/ 1878319 w 5128312"/>
              <a:gd name="connsiteY3" fmla="*/ 7285 h 3499990"/>
              <a:gd name="connsiteX4" fmla="*/ 2134985 w 5128312"/>
              <a:gd name="connsiteY4" fmla="*/ 96727 h 3499990"/>
              <a:gd name="connsiteX5" fmla="*/ 2161570 w 5128312"/>
              <a:gd name="connsiteY5" fmla="*/ 115214 h 3499990"/>
              <a:gd name="connsiteX6" fmla="*/ 2243003 w 5128312"/>
              <a:gd name="connsiteY6" fmla="*/ 174997 h 3499990"/>
              <a:gd name="connsiteX7" fmla="*/ 2268701 w 5128312"/>
              <a:gd name="connsiteY7" fmla="*/ 200770 h 3499990"/>
              <a:gd name="connsiteX8" fmla="*/ 2334555 w 5128312"/>
              <a:gd name="connsiteY8" fmla="*/ 272176 h 3499990"/>
              <a:gd name="connsiteX9" fmla="*/ 2355217 w 5128312"/>
              <a:gd name="connsiteY9" fmla="*/ 302189 h 3499990"/>
              <a:gd name="connsiteX10" fmla="*/ 2405878 w 5128312"/>
              <a:gd name="connsiteY10" fmla="*/ 384107 h 3499990"/>
              <a:gd name="connsiteX11" fmla="*/ 2422450 w 5128312"/>
              <a:gd name="connsiteY11" fmla="*/ 421376 h 3499990"/>
              <a:gd name="connsiteX12" fmla="*/ 2454845 w 5128312"/>
              <a:gd name="connsiteY12" fmla="*/ 507103 h 3499990"/>
              <a:gd name="connsiteX13" fmla="*/ 2465913 w 5128312"/>
              <a:gd name="connsiteY13" fmla="*/ 554323 h 3499990"/>
              <a:gd name="connsiteX14" fmla="*/ 2479139 w 5128312"/>
              <a:gd name="connsiteY14" fmla="*/ 610753 h 3499990"/>
              <a:gd name="connsiteX15" fmla="*/ 2482233 w 5128312"/>
              <a:gd name="connsiteY15" fmla="*/ 652332 h 3499990"/>
              <a:gd name="connsiteX16" fmla="*/ 2483566 w 5128312"/>
              <a:gd name="connsiteY16" fmla="*/ 670245 h 3499990"/>
              <a:gd name="connsiteX17" fmla="*/ 2484238 w 5128312"/>
              <a:gd name="connsiteY17" fmla="*/ 713692 h 3499990"/>
              <a:gd name="connsiteX18" fmla="*/ 2478312 w 5128312"/>
              <a:gd name="connsiteY18" fmla="*/ 802426 h 3499990"/>
              <a:gd name="connsiteX19" fmla="*/ 2477022 w 5128312"/>
              <a:gd name="connsiteY19" fmla="*/ 808148 h 3499990"/>
              <a:gd name="connsiteX20" fmla="*/ 3045689 w 5128312"/>
              <a:gd name="connsiteY20" fmla="*/ 1690255 h 3499990"/>
              <a:gd name="connsiteX21" fmla="*/ 3136310 w 5128312"/>
              <a:gd name="connsiteY21" fmla="*/ 1707940 h 3499990"/>
              <a:gd name="connsiteX22" fmla="*/ 3145434 w 5128312"/>
              <a:gd name="connsiteY22" fmla="*/ 1709683 h 3499990"/>
              <a:gd name="connsiteX23" fmla="*/ 3167370 w 5128312"/>
              <a:gd name="connsiteY23" fmla="*/ 1717761 h 3499990"/>
              <a:gd name="connsiteX24" fmla="*/ 3172449 w 5128312"/>
              <a:gd name="connsiteY24" fmla="*/ 1719630 h 3499990"/>
              <a:gd name="connsiteX25" fmla="*/ 3212805 w 5128312"/>
              <a:gd name="connsiteY25" fmla="*/ 1732685 h 3499990"/>
              <a:gd name="connsiteX26" fmla="*/ 3244695 w 5128312"/>
              <a:gd name="connsiteY26" fmla="*/ 1751144 h 3499990"/>
              <a:gd name="connsiteX27" fmla="*/ 3289589 w 5128312"/>
              <a:gd name="connsiteY27" fmla="*/ 1774375 h 3499990"/>
              <a:gd name="connsiteX28" fmla="*/ 3306820 w 5128312"/>
              <a:gd name="connsiteY28" fmla="*/ 1786254 h 3499990"/>
              <a:gd name="connsiteX29" fmla="*/ 3310792 w 5128312"/>
              <a:gd name="connsiteY29" fmla="*/ 1789402 h 3499990"/>
              <a:gd name="connsiteX30" fmla="*/ 3347979 w 5128312"/>
              <a:gd name="connsiteY30" fmla="*/ 1818869 h 3499990"/>
              <a:gd name="connsiteX31" fmla="*/ 3373178 w 5128312"/>
              <a:gd name="connsiteY31" fmla="*/ 1838838 h 3499990"/>
              <a:gd name="connsiteX32" fmla="*/ 3394627 w 5128312"/>
              <a:gd name="connsiteY32" fmla="*/ 1860023 h 3499990"/>
              <a:gd name="connsiteX33" fmla="*/ 3403626 w 5128312"/>
              <a:gd name="connsiteY33" fmla="*/ 1870501 h 3499990"/>
              <a:gd name="connsiteX34" fmla="*/ 3428626 w 5128312"/>
              <a:gd name="connsiteY34" fmla="*/ 1899612 h 3499990"/>
              <a:gd name="connsiteX35" fmla="*/ 3443357 w 5128312"/>
              <a:gd name="connsiteY35" fmla="*/ 1916765 h 3499990"/>
              <a:gd name="connsiteX36" fmla="*/ 3460329 w 5128312"/>
              <a:gd name="connsiteY36" fmla="*/ 1939129 h 3499990"/>
              <a:gd name="connsiteX37" fmla="*/ 3481939 w 5128312"/>
              <a:gd name="connsiteY37" fmla="*/ 1977134 h 3499990"/>
              <a:gd name="connsiteX38" fmla="*/ 3489775 w 5128312"/>
              <a:gd name="connsiteY38" fmla="*/ 1990914 h 3499990"/>
              <a:gd name="connsiteX39" fmla="*/ 3507723 w 5128312"/>
              <a:gd name="connsiteY39" fmla="*/ 2022479 h 3499990"/>
              <a:gd name="connsiteX40" fmla="*/ 3521275 w 5128312"/>
              <a:gd name="connsiteY40" fmla="*/ 2058644 h 3499990"/>
              <a:gd name="connsiteX41" fmla="*/ 3539449 w 5128312"/>
              <a:gd name="connsiteY41" fmla="*/ 2113354 h 3499990"/>
              <a:gd name="connsiteX42" fmla="*/ 3539773 w 5128312"/>
              <a:gd name="connsiteY42" fmla="*/ 2114874 h 3499990"/>
              <a:gd name="connsiteX43" fmla="*/ 4423554 w 5128312"/>
              <a:gd name="connsiteY43" fmla="*/ 2489617 h 3499990"/>
              <a:gd name="connsiteX44" fmla="*/ 4815872 w 5128312"/>
              <a:gd name="connsiteY44" fmla="*/ 2499876 h 3499990"/>
              <a:gd name="connsiteX45" fmla="*/ 5084223 w 5128312"/>
              <a:gd name="connsiteY45" fmla="*/ 3187550 h 3499990"/>
              <a:gd name="connsiteX46" fmla="*/ 4396551 w 5128312"/>
              <a:gd name="connsiteY46" fmla="*/ 3455900 h 3499990"/>
              <a:gd name="connsiteX47" fmla="*/ 4123278 w 5128312"/>
              <a:gd name="connsiteY47" fmla="*/ 3174224 h 3499990"/>
              <a:gd name="connsiteX48" fmla="*/ 3325966 w 5128312"/>
              <a:gd name="connsiteY48" fmla="*/ 2738589 h 3499990"/>
              <a:gd name="connsiteX49" fmla="*/ 2655120 w 5128312"/>
              <a:gd name="connsiteY49" fmla="*/ 2744687 h 3499990"/>
              <a:gd name="connsiteX50" fmla="*/ 2533990 w 5128312"/>
              <a:gd name="connsiteY50" fmla="*/ 2633069 h 3499990"/>
              <a:gd name="connsiteX51" fmla="*/ 2521454 w 5128312"/>
              <a:gd name="connsiteY51" fmla="*/ 2616921 h 3499990"/>
              <a:gd name="connsiteX52" fmla="*/ 2469778 w 5128312"/>
              <a:gd name="connsiteY52" fmla="*/ 2537139 h 3499990"/>
              <a:gd name="connsiteX53" fmla="*/ 2455780 w 5128312"/>
              <a:gd name="connsiteY53" fmla="*/ 2509418 h 3499990"/>
              <a:gd name="connsiteX54" fmla="*/ 2423605 w 5128312"/>
              <a:gd name="connsiteY54" fmla="*/ 2422464 h 3499990"/>
              <a:gd name="connsiteX55" fmla="*/ 2414502 w 5128312"/>
              <a:gd name="connsiteY55" fmla="*/ 2390385 h 3499990"/>
              <a:gd name="connsiteX56" fmla="*/ 2406601 w 5128312"/>
              <a:gd name="connsiteY56" fmla="*/ 2348796 h 3499990"/>
              <a:gd name="connsiteX57" fmla="*/ 2400442 w 5128312"/>
              <a:gd name="connsiteY57" fmla="*/ 2276976 h 3499990"/>
              <a:gd name="connsiteX58" fmla="*/ 2400499 w 5128312"/>
              <a:gd name="connsiteY58" fmla="*/ 2276271 h 3499990"/>
              <a:gd name="connsiteX59" fmla="*/ 2408690 w 5128312"/>
              <a:gd name="connsiteY59" fmla="*/ 2169182 h 3499990"/>
              <a:gd name="connsiteX60" fmla="*/ 1778319 w 5128312"/>
              <a:gd name="connsiteY60" fmla="*/ 1418283 h 3499990"/>
              <a:gd name="connsiteX61" fmla="*/ 1147947 w 5128312"/>
              <a:gd name="connsiteY61" fmla="*/ 2169182 h 3499990"/>
              <a:gd name="connsiteX62" fmla="*/ 1156138 w 5128312"/>
              <a:gd name="connsiteY62" fmla="*/ 2276271 h 3499990"/>
              <a:gd name="connsiteX63" fmla="*/ 1156195 w 5128312"/>
              <a:gd name="connsiteY63" fmla="*/ 2276976 h 3499990"/>
              <a:gd name="connsiteX64" fmla="*/ 1150036 w 5128312"/>
              <a:gd name="connsiteY64" fmla="*/ 2348796 h 3499990"/>
              <a:gd name="connsiteX65" fmla="*/ 1142135 w 5128312"/>
              <a:gd name="connsiteY65" fmla="*/ 2390385 h 3499990"/>
              <a:gd name="connsiteX66" fmla="*/ 1133032 w 5128312"/>
              <a:gd name="connsiteY66" fmla="*/ 2422464 h 3499990"/>
              <a:gd name="connsiteX67" fmla="*/ 1100857 w 5128312"/>
              <a:gd name="connsiteY67" fmla="*/ 2509418 h 3499990"/>
              <a:gd name="connsiteX68" fmla="*/ 1086858 w 5128312"/>
              <a:gd name="connsiteY68" fmla="*/ 2537139 h 3499990"/>
              <a:gd name="connsiteX69" fmla="*/ 1035183 w 5128312"/>
              <a:gd name="connsiteY69" fmla="*/ 2616921 h 3499990"/>
              <a:gd name="connsiteX70" fmla="*/ 1022647 w 5128312"/>
              <a:gd name="connsiteY70" fmla="*/ 2633069 h 3499990"/>
              <a:gd name="connsiteX71" fmla="*/ 901517 w 5128312"/>
              <a:gd name="connsiteY71" fmla="*/ 2744687 h 3499990"/>
              <a:gd name="connsiteX72" fmla="*/ 238291 w 5128312"/>
              <a:gd name="connsiteY72" fmla="*/ 2730969 h 3499990"/>
              <a:gd name="connsiteX73" fmla="*/ 16864 w 5128312"/>
              <a:gd name="connsiteY73" fmla="*/ 2114874 h 3499990"/>
              <a:gd name="connsiteX74" fmla="*/ 35362 w 5128312"/>
              <a:gd name="connsiteY74" fmla="*/ 2058644 h 3499990"/>
              <a:gd name="connsiteX75" fmla="*/ 48914 w 5128312"/>
              <a:gd name="connsiteY75" fmla="*/ 2022479 h 3499990"/>
              <a:gd name="connsiteX76" fmla="*/ 66862 w 5128312"/>
              <a:gd name="connsiteY76" fmla="*/ 1990914 h 3499990"/>
              <a:gd name="connsiteX77" fmla="*/ 74697 w 5128312"/>
              <a:gd name="connsiteY77" fmla="*/ 1977134 h 3499990"/>
              <a:gd name="connsiteX78" fmla="*/ 96308 w 5128312"/>
              <a:gd name="connsiteY78" fmla="*/ 1939129 h 3499990"/>
              <a:gd name="connsiteX79" fmla="*/ 113280 w 5128312"/>
              <a:gd name="connsiteY79" fmla="*/ 1916765 h 3499990"/>
              <a:gd name="connsiteX80" fmla="*/ 128011 w 5128312"/>
              <a:gd name="connsiteY80" fmla="*/ 1899612 h 3499990"/>
              <a:gd name="connsiteX81" fmla="*/ 153011 w 5128312"/>
              <a:gd name="connsiteY81" fmla="*/ 1870501 h 3499990"/>
              <a:gd name="connsiteX82" fmla="*/ 162010 w 5128312"/>
              <a:gd name="connsiteY82" fmla="*/ 1860023 h 3499990"/>
              <a:gd name="connsiteX83" fmla="*/ 183459 w 5128312"/>
              <a:gd name="connsiteY83" fmla="*/ 1838838 h 3499990"/>
              <a:gd name="connsiteX84" fmla="*/ 208657 w 5128312"/>
              <a:gd name="connsiteY84" fmla="*/ 1818869 h 3499990"/>
              <a:gd name="connsiteX85" fmla="*/ 245845 w 5128312"/>
              <a:gd name="connsiteY85" fmla="*/ 1789402 h 3499990"/>
              <a:gd name="connsiteX86" fmla="*/ 249817 w 5128312"/>
              <a:gd name="connsiteY86" fmla="*/ 1786254 h 3499990"/>
              <a:gd name="connsiteX87" fmla="*/ 267048 w 5128312"/>
              <a:gd name="connsiteY87" fmla="*/ 1774375 h 3499990"/>
              <a:gd name="connsiteX88" fmla="*/ 311942 w 5128312"/>
              <a:gd name="connsiteY88" fmla="*/ 1751144 h 3499990"/>
              <a:gd name="connsiteX89" fmla="*/ 343832 w 5128312"/>
              <a:gd name="connsiteY89" fmla="*/ 1732685 h 3499990"/>
              <a:gd name="connsiteX90" fmla="*/ 384188 w 5128312"/>
              <a:gd name="connsiteY90" fmla="*/ 1719630 h 3499990"/>
              <a:gd name="connsiteX91" fmla="*/ 389267 w 5128312"/>
              <a:gd name="connsiteY91" fmla="*/ 1717761 h 3499990"/>
              <a:gd name="connsiteX92" fmla="*/ 411203 w 5128312"/>
              <a:gd name="connsiteY92" fmla="*/ 1709683 h 3499990"/>
              <a:gd name="connsiteX93" fmla="*/ 420327 w 5128312"/>
              <a:gd name="connsiteY93" fmla="*/ 1707940 h 3499990"/>
              <a:gd name="connsiteX94" fmla="*/ 510948 w 5128312"/>
              <a:gd name="connsiteY94" fmla="*/ 1690255 h 3499990"/>
              <a:gd name="connsiteX95" fmla="*/ 1079615 w 5128312"/>
              <a:gd name="connsiteY95" fmla="*/ 808148 h 3499990"/>
              <a:gd name="connsiteX96" fmla="*/ 1078325 w 5128312"/>
              <a:gd name="connsiteY96" fmla="*/ 802426 h 3499990"/>
              <a:gd name="connsiteX97" fmla="*/ 1072399 w 5128312"/>
              <a:gd name="connsiteY97" fmla="*/ 713690 h 3499990"/>
              <a:gd name="connsiteX98" fmla="*/ 1073071 w 5128312"/>
              <a:gd name="connsiteY98" fmla="*/ 670249 h 3499990"/>
              <a:gd name="connsiteX99" fmla="*/ 1074404 w 5128312"/>
              <a:gd name="connsiteY99" fmla="*/ 652330 h 3499990"/>
              <a:gd name="connsiteX100" fmla="*/ 1077498 w 5128312"/>
              <a:gd name="connsiteY100" fmla="*/ 610753 h 3499990"/>
              <a:gd name="connsiteX101" fmla="*/ 1089893 w 5128312"/>
              <a:gd name="connsiteY101" fmla="*/ 559314 h 3499990"/>
              <a:gd name="connsiteX102" fmla="*/ 1103674 w 5128312"/>
              <a:gd name="connsiteY102" fmla="*/ 502121 h 3499990"/>
              <a:gd name="connsiteX103" fmla="*/ 1132966 w 5128312"/>
              <a:gd name="connsiteY103" fmla="*/ 424605 h 3499990"/>
              <a:gd name="connsiteX104" fmla="*/ 1155350 w 5128312"/>
              <a:gd name="connsiteY104" fmla="*/ 376684 h 3499990"/>
              <a:gd name="connsiteX105" fmla="*/ 1199639 w 5128312"/>
              <a:gd name="connsiteY105" fmla="*/ 305068 h 3499990"/>
              <a:gd name="connsiteX106" fmla="*/ 1230437 w 5128312"/>
              <a:gd name="connsiteY106" fmla="*/ 263116 h 3499990"/>
              <a:gd name="connsiteX107" fmla="*/ 1285431 w 5128312"/>
              <a:gd name="connsiteY107" fmla="*/ 203485 h 3499990"/>
              <a:gd name="connsiteX108" fmla="*/ 1326811 w 5128312"/>
              <a:gd name="connsiteY108" fmla="*/ 165323 h 3499990"/>
              <a:gd name="connsiteX109" fmla="*/ 1388772 w 5128312"/>
              <a:gd name="connsiteY109" fmla="*/ 119835 h 3499990"/>
              <a:gd name="connsiteX110" fmla="*/ 1439986 w 5128312"/>
              <a:gd name="connsiteY110" fmla="*/ 88163 h 3499990"/>
              <a:gd name="connsiteX111" fmla="*/ 1509516 w 5128312"/>
              <a:gd name="connsiteY111" fmla="*/ 55687 h 3499990"/>
              <a:gd name="connsiteX112" fmla="*/ 1565946 w 5128312"/>
              <a:gd name="connsiteY112" fmla="*/ 34363 h 3499990"/>
              <a:gd name="connsiteX113" fmla="*/ 1644407 w 5128312"/>
              <a:gd name="connsiteY113" fmla="*/ 15457 h 3499990"/>
              <a:gd name="connsiteX114" fmla="*/ 1682896 w 5128312"/>
              <a:gd name="connsiteY114" fmla="*/ 6182 h 3499990"/>
              <a:gd name="connsiteX115" fmla="*/ 1718369 w 5128312"/>
              <a:gd name="connsiteY115" fmla="*/ 3141 h 3499990"/>
              <a:gd name="connsiteX116" fmla="*/ 1744741 w 5128312"/>
              <a:gd name="connsiteY116" fmla="*/ 880 h 3499990"/>
              <a:gd name="connsiteX117" fmla="*/ 1755003 w 5128312"/>
              <a:gd name="connsiteY117" fmla="*/ 0 h 3499990"/>
              <a:gd name="connsiteX0" fmla="*/ 1755003 w 5128312"/>
              <a:gd name="connsiteY0" fmla="*/ 0 h 3482740"/>
              <a:gd name="connsiteX1" fmla="*/ 1764678 w 5128312"/>
              <a:gd name="connsiteY1" fmla="*/ 571 h 3482740"/>
              <a:gd name="connsiteX2" fmla="*/ 1873742 w 5128312"/>
              <a:gd name="connsiteY2" fmla="*/ 6182 h 3482740"/>
              <a:gd name="connsiteX3" fmla="*/ 1878319 w 5128312"/>
              <a:gd name="connsiteY3" fmla="*/ 7285 h 3482740"/>
              <a:gd name="connsiteX4" fmla="*/ 2134985 w 5128312"/>
              <a:gd name="connsiteY4" fmla="*/ 96727 h 3482740"/>
              <a:gd name="connsiteX5" fmla="*/ 2161570 w 5128312"/>
              <a:gd name="connsiteY5" fmla="*/ 115214 h 3482740"/>
              <a:gd name="connsiteX6" fmla="*/ 2243003 w 5128312"/>
              <a:gd name="connsiteY6" fmla="*/ 174997 h 3482740"/>
              <a:gd name="connsiteX7" fmla="*/ 2268701 w 5128312"/>
              <a:gd name="connsiteY7" fmla="*/ 200770 h 3482740"/>
              <a:gd name="connsiteX8" fmla="*/ 2334555 w 5128312"/>
              <a:gd name="connsiteY8" fmla="*/ 272176 h 3482740"/>
              <a:gd name="connsiteX9" fmla="*/ 2355217 w 5128312"/>
              <a:gd name="connsiteY9" fmla="*/ 302189 h 3482740"/>
              <a:gd name="connsiteX10" fmla="*/ 2405878 w 5128312"/>
              <a:gd name="connsiteY10" fmla="*/ 384107 h 3482740"/>
              <a:gd name="connsiteX11" fmla="*/ 2422450 w 5128312"/>
              <a:gd name="connsiteY11" fmla="*/ 421376 h 3482740"/>
              <a:gd name="connsiteX12" fmla="*/ 2454845 w 5128312"/>
              <a:gd name="connsiteY12" fmla="*/ 507103 h 3482740"/>
              <a:gd name="connsiteX13" fmla="*/ 2465913 w 5128312"/>
              <a:gd name="connsiteY13" fmla="*/ 554323 h 3482740"/>
              <a:gd name="connsiteX14" fmla="*/ 2479139 w 5128312"/>
              <a:gd name="connsiteY14" fmla="*/ 610753 h 3482740"/>
              <a:gd name="connsiteX15" fmla="*/ 2482233 w 5128312"/>
              <a:gd name="connsiteY15" fmla="*/ 652332 h 3482740"/>
              <a:gd name="connsiteX16" fmla="*/ 2483566 w 5128312"/>
              <a:gd name="connsiteY16" fmla="*/ 670245 h 3482740"/>
              <a:gd name="connsiteX17" fmla="*/ 2484238 w 5128312"/>
              <a:gd name="connsiteY17" fmla="*/ 713692 h 3482740"/>
              <a:gd name="connsiteX18" fmla="*/ 2478312 w 5128312"/>
              <a:gd name="connsiteY18" fmla="*/ 802426 h 3482740"/>
              <a:gd name="connsiteX19" fmla="*/ 2477022 w 5128312"/>
              <a:gd name="connsiteY19" fmla="*/ 808148 h 3482740"/>
              <a:gd name="connsiteX20" fmla="*/ 3045689 w 5128312"/>
              <a:gd name="connsiteY20" fmla="*/ 1690255 h 3482740"/>
              <a:gd name="connsiteX21" fmla="*/ 3136310 w 5128312"/>
              <a:gd name="connsiteY21" fmla="*/ 1707940 h 3482740"/>
              <a:gd name="connsiteX22" fmla="*/ 3145434 w 5128312"/>
              <a:gd name="connsiteY22" fmla="*/ 1709683 h 3482740"/>
              <a:gd name="connsiteX23" fmla="*/ 3167370 w 5128312"/>
              <a:gd name="connsiteY23" fmla="*/ 1717761 h 3482740"/>
              <a:gd name="connsiteX24" fmla="*/ 3172449 w 5128312"/>
              <a:gd name="connsiteY24" fmla="*/ 1719630 h 3482740"/>
              <a:gd name="connsiteX25" fmla="*/ 3212805 w 5128312"/>
              <a:gd name="connsiteY25" fmla="*/ 1732685 h 3482740"/>
              <a:gd name="connsiteX26" fmla="*/ 3244695 w 5128312"/>
              <a:gd name="connsiteY26" fmla="*/ 1751144 h 3482740"/>
              <a:gd name="connsiteX27" fmla="*/ 3289589 w 5128312"/>
              <a:gd name="connsiteY27" fmla="*/ 1774375 h 3482740"/>
              <a:gd name="connsiteX28" fmla="*/ 3306820 w 5128312"/>
              <a:gd name="connsiteY28" fmla="*/ 1786254 h 3482740"/>
              <a:gd name="connsiteX29" fmla="*/ 3310792 w 5128312"/>
              <a:gd name="connsiteY29" fmla="*/ 1789402 h 3482740"/>
              <a:gd name="connsiteX30" fmla="*/ 3347979 w 5128312"/>
              <a:gd name="connsiteY30" fmla="*/ 1818869 h 3482740"/>
              <a:gd name="connsiteX31" fmla="*/ 3373178 w 5128312"/>
              <a:gd name="connsiteY31" fmla="*/ 1838838 h 3482740"/>
              <a:gd name="connsiteX32" fmla="*/ 3394627 w 5128312"/>
              <a:gd name="connsiteY32" fmla="*/ 1860023 h 3482740"/>
              <a:gd name="connsiteX33" fmla="*/ 3403626 w 5128312"/>
              <a:gd name="connsiteY33" fmla="*/ 1870501 h 3482740"/>
              <a:gd name="connsiteX34" fmla="*/ 3428626 w 5128312"/>
              <a:gd name="connsiteY34" fmla="*/ 1899612 h 3482740"/>
              <a:gd name="connsiteX35" fmla="*/ 3443357 w 5128312"/>
              <a:gd name="connsiteY35" fmla="*/ 1916765 h 3482740"/>
              <a:gd name="connsiteX36" fmla="*/ 3460329 w 5128312"/>
              <a:gd name="connsiteY36" fmla="*/ 1939129 h 3482740"/>
              <a:gd name="connsiteX37" fmla="*/ 3481939 w 5128312"/>
              <a:gd name="connsiteY37" fmla="*/ 1977134 h 3482740"/>
              <a:gd name="connsiteX38" fmla="*/ 3489775 w 5128312"/>
              <a:gd name="connsiteY38" fmla="*/ 1990914 h 3482740"/>
              <a:gd name="connsiteX39" fmla="*/ 3507723 w 5128312"/>
              <a:gd name="connsiteY39" fmla="*/ 2022479 h 3482740"/>
              <a:gd name="connsiteX40" fmla="*/ 3521275 w 5128312"/>
              <a:gd name="connsiteY40" fmla="*/ 2058644 h 3482740"/>
              <a:gd name="connsiteX41" fmla="*/ 3539449 w 5128312"/>
              <a:gd name="connsiteY41" fmla="*/ 2113354 h 3482740"/>
              <a:gd name="connsiteX42" fmla="*/ 3539773 w 5128312"/>
              <a:gd name="connsiteY42" fmla="*/ 2114874 h 3482740"/>
              <a:gd name="connsiteX43" fmla="*/ 4423554 w 5128312"/>
              <a:gd name="connsiteY43" fmla="*/ 2489617 h 3482740"/>
              <a:gd name="connsiteX44" fmla="*/ 4815872 w 5128312"/>
              <a:gd name="connsiteY44" fmla="*/ 2499876 h 3482740"/>
              <a:gd name="connsiteX45" fmla="*/ 5084223 w 5128312"/>
              <a:gd name="connsiteY45" fmla="*/ 3187550 h 3482740"/>
              <a:gd name="connsiteX46" fmla="*/ 4396551 w 5128312"/>
              <a:gd name="connsiteY46" fmla="*/ 3455900 h 3482740"/>
              <a:gd name="connsiteX47" fmla="*/ 3325966 w 5128312"/>
              <a:gd name="connsiteY47" fmla="*/ 2738589 h 3482740"/>
              <a:gd name="connsiteX48" fmla="*/ 2655120 w 5128312"/>
              <a:gd name="connsiteY48" fmla="*/ 2744687 h 3482740"/>
              <a:gd name="connsiteX49" fmla="*/ 2533990 w 5128312"/>
              <a:gd name="connsiteY49" fmla="*/ 2633069 h 3482740"/>
              <a:gd name="connsiteX50" fmla="*/ 2521454 w 5128312"/>
              <a:gd name="connsiteY50" fmla="*/ 2616921 h 3482740"/>
              <a:gd name="connsiteX51" fmla="*/ 2469778 w 5128312"/>
              <a:gd name="connsiteY51" fmla="*/ 2537139 h 3482740"/>
              <a:gd name="connsiteX52" fmla="*/ 2455780 w 5128312"/>
              <a:gd name="connsiteY52" fmla="*/ 2509418 h 3482740"/>
              <a:gd name="connsiteX53" fmla="*/ 2423605 w 5128312"/>
              <a:gd name="connsiteY53" fmla="*/ 2422464 h 3482740"/>
              <a:gd name="connsiteX54" fmla="*/ 2414502 w 5128312"/>
              <a:gd name="connsiteY54" fmla="*/ 2390385 h 3482740"/>
              <a:gd name="connsiteX55" fmla="*/ 2406601 w 5128312"/>
              <a:gd name="connsiteY55" fmla="*/ 2348796 h 3482740"/>
              <a:gd name="connsiteX56" fmla="*/ 2400442 w 5128312"/>
              <a:gd name="connsiteY56" fmla="*/ 2276976 h 3482740"/>
              <a:gd name="connsiteX57" fmla="*/ 2400499 w 5128312"/>
              <a:gd name="connsiteY57" fmla="*/ 2276271 h 3482740"/>
              <a:gd name="connsiteX58" fmla="*/ 2408690 w 5128312"/>
              <a:gd name="connsiteY58" fmla="*/ 2169182 h 3482740"/>
              <a:gd name="connsiteX59" fmla="*/ 1778319 w 5128312"/>
              <a:gd name="connsiteY59" fmla="*/ 1418283 h 3482740"/>
              <a:gd name="connsiteX60" fmla="*/ 1147947 w 5128312"/>
              <a:gd name="connsiteY60" fmla="*/ 2169182 h 3482740"/>
              <a:gd name="connsiteX61" fmla="*/ 1156138 w 5128312"/>
              <a:gd name="connsiteY61" fmla="*/ 2276271 h 3482740"/>
              <a:gd name="connsiteX62" fmla="*/ 1156195 w 5128312"/>
              <a:gd name="connsiteY62" fmla="*/ 2276976 h 3482740"/>
              <a:gd name="connsiteX63" fmla="*/ 1150036 w 5128312"/>
              <a:gd name="connsiteY63" fmla="*/ 2348796 h 3482740"/>
              <a:gd name="connsiteX64" fmla="*/ 1142135 w 5128312"/>
              <a:gd name="connsiteY64" fmla="*/ 2390385 h 3482740"/>
              <a:gd name="connsiteX65" fmla="*/ 1133032 w 5128312"/>
              <a:gd name="connsiteY65" fmla="*/ 2422464 h 3482740"/>
              <a:gd name="connsiteX66" fmla="*/ 1100857 w 5128312"/>
              <a:gd name="connsiteY66" fmla="*/ 2509418 h 3482740"/>
              <a:gd name="connsiteX67" fmla="*/ 1086858 w 5128312"/>
              <a:gd name="connsiteY67" fmla="*/ 2537139 h 3482740"/>
              <a:gd name="connsiteX68" fmla="*/ 1035183 w 5128312"/>
              <a:gd name="connsiteY68" fmla="*/ 2616921 h 3482740"/>
              <a:gd name="connsiteX69" fmla="*/ 1022647 w 5128312"/>
              <a:gd name="connsiteY69" fmla="*/ 2633069 h 3482740"/>
              <a:gd name="connsiteX70" fmla="*/ 901517 w 5128312"/>
              <a:gd name="connsiteY70" fmla="*/ 2744687 h 3482740"/>
              <a:gd name="connsiteX71" fmla="*/ 238291 w 5128312"/>
              <a:gd name="connsiteY71" fmla="*/ 2730969 h 3482740"/>
              <a:gd name="connsiteX72" fmla="*/ 16864 w 5128312"/>
              <a:gd name="connsiteY72" fmla="*/ 2114874 h 3482740"/>
              <a:gd name="connsiteX73" fmla="*/ 35362 w 5128312"/>
              <a:gd name="connsiteY73" fmla="*/ 2058644 h 3482740"/>
              <a:gd name="connsiteX74" fmla="*/ 48914 w 5128312"/>
              <a:gd name="connsiteY74" fmla="*/ 2022479 h 3482740"/>
              <a:gd name="connsiteX75" fmla="*/ 66862 w 5128312"/>
              <a:gd name="connsiteY75" fmla="*/ 1990914 h 3482740"/>
              <a:gd name="connsiteX76" fmla="*/ 74697 w 5128312"/>
              <a:gd name="connsiteY76" fmla="*/ 1977134 h 3482740"/>
              <a:gd name="connsiteX77" fmla="*/ 96308 w 5128312"/>
              <a:gd name="connsiteY77" fmla="*/ 1939129 h 3482740"/>
              <a:gd name="connsiteX78" fmla="*/ 113280 w 5128312"/>
              <a:gd name="connsiteY78" fmla="*/ 1916765 h 3482740"/>
              <a:gd name="connsiteX79" fmla="*/ 128011 w 5128312"/>
              <a:gd name="connsiteY79" fmla="*/ 1899612 h 3482740"/>
              <a:gd name="connsiteX80" fmla="*/ 153011 w 5128312"/>
              <a:gd name="connsiteY80" fmla="*/ 1870501 h 3482740"/>
              <a:gd name="connsiteX81" fmla="*/ 162010 w 5128312"/>
              <a:gd name="connsiteY81" fmla="*/ 1860023 h 3482740"/>
              <a:gd name="connsiteX82" fmla="*/ 183459 w 5128312"/>
              <a:gd name="connsiteY82" fmla="*/ 1838838 h 3482740"/>
              <a:gd name="connsiteX83" fmla="*/ 208657 w 5128312"/>
              <a:gd name="connsiteY83" fmla="*/ 1818869 h 3482740"/>
              <a:gd name="connsiteX84" fmla="*/ 245845 w 5128312"/>
              <a:gd name="connsiteY84" fmla="*/ 1789402 h 3482740"/>
              <a:gd name="connsiteX85" fmla="*/ 249817 w 5128312"/>
              <a:gd name="connsiteY85" fmla="*/ 1786254 h 3482740"/>
              <a:gd name="connsiteX86" fmla="*/ 267048 w 5128312"/>
              <a:gd name="connsiteY86" fmla="*/ 1774375 h 3482740"/>
              <a:gd name="connsiteX87" fmla="*/ 311942 w 5128312"/>
              <a:gd name="connsiteY87" fmla="*/ 1751144 h 3482740"/>
              <a:gd name="connsiteX88" fmla="*/ 343832 w 5128312"/>
              <a:gd name="connsiteY88" fmla="*/ 1732685 h 3482740"/>
              <a:gd name="connsiteX89" fmla="*/ 384188 w 5128312"/>
              <a:gd name="connsiteY89" fmla="*/ 1719630 h 3482740"/>
              <a:gd name="connsiteX90" fmla="*/ 389267 w 5128312"/>
              <a:gd name="connsiteY90" fmla="*/ 1717761 h 3482740"/>
              <a:gd name="connsiteX91" fmla="*/ 411203 w 5128312"/>
              <a:gd name="connsiteY91" fmla="*/ 1709683 h 3482740"/>
              <a:gd name="connsiteX92" fmla="*/ 420327 w 5128312"/>
              <a:gd name="connsiteY92" fmla="*/ 1707940 h 3482740"/>
              <a:gd name="connsiteX93" fmla="*/ 510948 w 5128312"/>
              <a:gd name="connsiteY93" fmla="*/ 1690255 h 3482740"/>
              <a:gd name="connsiteX94" fmla="*/ 1079615 w 5128312"/>
              <a:gd name="connsiteY94" fmla="*/ 808148 h 3482740"/>
              <a:gd name="connsiteX95" fmla="*/ 1078325 w 5128312"/>
              <a:gd name="connsiteY95" fmla="*/ 802426 h 3482740"/>
              <a:gd name="connsiteX96" fmla="*/ 1072399 w 5128312"/>
              <a:gd name="connsiteY96" fmla="*/ 713690 h 3482740"/>
              <a:gd name="connsiteX97" fmla="*/ 1073071 w 5128312"/>
              <a:gd name="connsiteY97" fmla="*/ 670249 h 3482740"/>
              <a:gd name="connsiteX98" fmla="*/ 1074404 w 5128312"/>
              <a:gd name="connsiteY98" fmla="*/ 652330 h 3482740"/>
              <a:gd name="connsiteX99" fmla="*/ 1077498 w 5128312"/>
              <a:gd name="connsiteY99" fmla="*/ 610753 h 3482740"/>
              <a:gd name="connsiteX100" fmla="*/ 1089893 w 5128312"/>
              <a:gd name="connsiteY100" fmla="*/ 559314 h 3482740"/>
              <a:gd name="connsiteX101" fmla="*/ 1103674 w 5128312"/>
              <a:gd name="connsiteY101" fmla="*/ 502121 h 3482740"/>
              <a:gd name="connsiteX102" fmla="*/ 1132966 w 5128312"/>
              <a:gd name="connsiteY102" fmla="*/ 424605 h 3482740"/>
              <a:gd name="connsiteX103" fmla="*/ 1155350 w 5128312"/>
              <a:gd name="connsiteY103" fmla="*/ 376684 h 3482740"/>
              <a:gd name="connsiteX104" fmla="*/ 1199639 w 5128312"/>
              <a:gd name="connsiteY104" fmla="*/ 305068 h 3482740"/>
              <a:gd name="connsiteX105" fmla="*/ 1230437 w 5128312"/>
              <a:gd name="connsiteY105" fmla="*/ 263116 h 3482740"/>
              <a:gd name="connsiteX106" fmla="*/ 1285431 w 5128312"/>
              <a:gd name="connsiteY106" fmla="*/ 203485 h 3482740"/>
              <a:gd name="connsiteX107" fmla="*/ 1326811 w 5128312"/>
              <a:gd name="connsiteY107" fmla="*/ 165323 h 3482740"/>
              <a:gd name="connsiteX108" fmla="*/ 1388772 w 5128312"/>
              <a:gd name="connsiteY108" fmla="*/ 119835 h 3482740"/>
              <a:gd name="connsiteX109" fmla="*/ 1439986 w 5128312"/>
              <a:gd name="connsiteY109" fmla="*/ 88163 h 3482740"/>
              <a:gd name="connsiteX110" fmla="*/ 1509516 w 5128312"/>
              <a:gd name="connsiteY110" fmla="*/ 55687 h 3482740"/>
              <a:gd name="connsiteX111" fmla="*/ 1565946 w 5128312"/>
              <a:gd name="connsiteY111" fmla="*/ 34363 h 3482740"/>
              <a:gd name="connsiteX112" fmla="*/ 1644407 w 5128312"/>
              <a:gd name="connsiteY112" fmla="*/ 15457 h 3482740"/>
              <a:gd name="connsiteX113" fmla="*/ 1682896 w 5128312"/>
              <a:gd name="connsiteY113" fmla="*/ 6182 h 3482740"/>
              <a:gd name="connsiteX114" fmla="*/ 1718369 w 5128312"/>
              <a:gd name="connsiteY114" fmla="*/ 3141 h 3482740"/>
              <a:gd name="connsiteX115" fmla="*/ 1744741 w 5128312"/>
              <a:gd name="connsiteY115" fmla="*/ 880 h 3482740"/>
              <a:gd name="connsiteX116" fmla="*/ 1755003 w 5128312"/>
              <a:gd name="connsiteY116" fmla="*/ 0 h 3482740"/>
              <a:gd name="connsiteX0" fmla="*/ 1755003 w 5127348"/>
              <a:gd name="connsiteY0" fmla="*/ 0 h 3482740"/>
              <a:gd name="connsiteX1" fmla="*/ 1764678 w 5127348"/>
              <a:gd name="connsiteY1" fmla="*/ 571 h 3482740"/>
              <a:gd name="connsiteX2" fmla="*/ 1873742 w 5127348"/>
              <a:gd name="connsiteY2" fmla="*/ 6182 h 3482740"/>
              <a:gd name="connsiteX3" fmla="*/ 1878319 w 5127348"/>
              <a:gd name="connsiteY3" fmla="*/ 7285 h 3482740"/>
              <a:gd name="connsiteX4" fmla="*/ 2134985 w 5127348"/>
              <a:gd name="connsiteY4" fmla="*/ 96727 h 3482740"/>
              <a:gd name="connsiteX5" fmla="*/ 2161570 w 5127348"/>
              <a:gd name="connsiteY5" fmla="*/ 115214 h 3482740"/>
              <a:gd name="connsiteX6" fmla="*/ 2243003 w 5127348"/>
              <a:gd name="connsiteY6" fmla="*/ 174997 h 3482740"/>
              <a:gd name="connsiteX7" fmla="*/ 2268701 w 5127348"/>
              <a:gd name="connsiteY7" fmla="*/ 200770 h 3482740"/>
              <a:gd name="connsiteX8" fmla="*/ 2334555 w 5127348"/>
              <a:gd name="connsiteY8" fmla="*/ 272176 h 3482740"/>
              <a:gd name="connsiteX9" fmla="*/ 2355217 w 5127348"/>
              <a:gd name="connsiteY9" fmla="*/ 302189 h 3482740"/>
              <a:gd name="connsiteX10" fmla="*/ 2405878 w 5127348"/>
              <a:gd name="connsiteY10" fmla="*/ 384107 h 3482740"/>
              <a:gd name="connsiteX11" fmla="*/ 2422450 w 5127348"/>
              <a:gd name="connsiteY11" fmla="*/ 421376 h 3482740"/>
              <a:gd name="connsiteX12" fmla="*/ 2454845 w 5127348"/>
              <a:gd name="connsiteY12" fmla="*/ 507103 h 3482740"/>
              <a:gd name="connsiteX13" fmla="*/ 2465913 w 5127348"/>
              <a:gd name="connsiteY13" fmla="*/ 554323 h 3482740"/>
              <a:gd name="connsiteX14" fmla="*/ 2479139 w 5127348"/>
              <a:gd name="connsiteY14" fmla="*/ 610753 h 3482740"/>
              <a:gd name="connsiteX15" fmla="*/ 2482233 w 5127348"/>
              <a:gd name="connsiteY15" fmla="*/ 652332 h 3482740"/>
              <a:gd name="connsiteX16" fmla="*/ 2483566 w 5127348"/>
              <a:gd name="connsiteY16" fmla="*/ 670245 h 3482740"/>
              <a:gd name="connsiteX17" fmla="*/ 2484238 w 5127348"/>
              <a:gd name="connsiteY17" fmla="*/ 713692 h 3482740"/>
              <a:gd name="connsiteX18" fmla="*/ 2478312 w 5127348"/>
              <a:gd name="connsiteY18" fmla="*/ 802426 h 3482740"/>
              <a:gd name="connsiteX19" fmla="*/ 2477022 w 5127348"/>
              <a:gd name="connsiteY19" fmla="*/ 808148 h 3482740"/>
              <a:gd name="connsiteX20" fmla="*/ 3045689 w 5127348"/>
              <a:gd name="connsiteY20" fmla="*/ 1690255 h 3482740"/>
              <a:gd name="connsiteX21" fmla="*/ 3136310 w 5127348"/>
              <a:gd name="connsiteY21" fmla="*/ 1707940 h 3482740"/>
              <a:gd name="connsiteX22" fmla="*/ 3145434 w 5127348"/>
              <a:gd name="connsiteY22" fmla="*/ 1709683 h 3482740"/>
              <a:gd name="connsiteX23" fmla="*/ 3167370 w 5127348"/>
              <a:gd name="connsiteY23" fmla="*/ 1717761 h 3482740"/>
              <a:gd name="connsiteX24" fmla="*/ 3172449 w 5127348"/>
              <a:gd name="connsiteY24" fmla="*/ 1719630 h 3482740"/>
              <a:gd name="connsiteX25" fmla="*/ 3212805 w 5127348"/>
              <a:gd name="connsiteY25" fmla="*/ 1732685 h 3482740"/>
              <a:gd name="connsiteX26" fmla="*/ 3244695 w 5127348"/>
              <a:gd name="connsiteY26" fmla="*/ 1751144 h 3482740"/>
              <a:gd name="connsiteX27" fmla="*/ 3289589 w 5127348"/>
              <a:gd name="connsiteY27" fmla="*/ 1774375 h 3482740"/>
              <a:gd name="connsiteX28" fmla="*/ 3306820 w 5127348"/>
              <a:gd name="connsiteY28" fmla="*/ 1786254 h 3482740"/>
              <a:gd name="connsiteX29" fmla="*/ 3310792 w 5127348"/>
              <a:gd name="connsiteY29" fmla="*/ 1789402 h 3482740"/>
              <a:gd name="connsiteX30" fmla="*/ 3347979 w 5127348"/>
              <a:gd name="connsiteY30" fmla="*/ 1818869 h 3482740"/>
              <a:gd name="connsiteX31" fmla="*/ 3373178 w 5127348"/>
              <a:gd name="connsiteY31" fmla="*/ 1838838 h 3482740"/>
              <a:gd name="connsiteX32" fmla="*/ 3394627 w 5127348"/>
              <a:gd name="connsiteY32" fmla="*/ 1860023 h 3482740"/>
              <a:gd name="connsiteX33" fmla="*/ 3403626 w 5127348"/>
              <a:gd name="connsiteY33" fmla="*/ 1870501 h 3482740"/>
              <a:gd name="connsiteX34" fmla="*/ 3428626 w 5127348"/>
              <a:gd name="connsiteY34" fmla="*/ 1899612 h 3482740"/>
              <a:gd name="connsiteX35" fmla="*/ 3443357 w 5127348"/>
              <a:gd name="connsiteY35" fmla="*/ 1916765 h 3482740"/>
              <a:gd name="connsiteX36" fmla="*/ 3460329 w 5127348"/>
              <a:gd name="connsiteY36" fmla="*/ 1939129 h 3482740"/>
              <a:gd name="connsiteX37" fmla="*/ 3481939 w 5127348"/>
              <a:gd name="connsiteY37" fmla="*/ 1977134 h 3482740"/>
              <a:gd name="connsiteX38" fmla="*/ 3489775 w 5127348"/>
              <a:gd name="connsiteY38" fmla="*/ 1990914 h 3482740"/>
              <a:gd name="connsiteX39" fmla="*/ 3507723 w 5127348"/>
              <a:gd name="connsiteY39" fmla="*/ 2022479 h 3482740"/>
              <a:gd name="connsiteX40" fmla="*/ 3521275 w 5127348"/>
              <a:gd name="connsiteY40" fmla="*/ 2058644 h 3482740"/>
              <a:gd name="connsiteX41" fmla="*/ 3539449 w 5127348"/>
              <a:gd name="connsiteY41" fmla="*/ 2113354 h 3482740"/>
              <a:gd name="connsiteX42" fmla="*/ 3539773 w 5127348"/>
              <a:gd name="connsiteY42" fmla="*/ 2114874 h 3482740"/>
              <a:gd name="connsiteX43" fmla="*/ 4815872 w 5127348"/>
              <a:gd name="connsiteY43" fmla="*/ 2499876 h 3482740"/>
              <a:gd name="connsiteX44" fmla="*/ 5084223 w 5127348"/>
              <a:gd name="connsiteY44" fmla="*/ 3187550 h 3482740"/>
              <a:gd name="connsiteX45" fmla="*/ 4396551 w 5127348"/>
              <a:gd name="connsiteY45" fmla="*/ 3455900 h 3482740"/>
              <a:gd name="connsiteX46" fmla="*/ 3325966 w 5127348"/>
              <a:gd name="connsiteY46" fmla="*/ 2738589 h 3482740"/>
              <a:gd name="connsiteX47" fmla="*/ 2655120 w 5127348"/>
              <a:gd name="connsiteY47" fmla="*/ 2744687 h 3482740"/>
              <a:gd name="connsiteX48" fmla="*/ 2533990 w 5127348"/>
              <a:gd name="connsiteY48" fmla="*/ 2633069 h 3482740"/>
              <a:gd name="connsiteX49" fmla="*/ 2521454 w 5127348"/>
              <a:gd name="connsiteY49" fmla="*/ 2616921 h 3482740"/>
              <a:gd name="connsiteX50" fmla="*/ 2469778 w 5127348"/>
              <a:gd name="connsiteY50" fmla="*/ 2537139 h 3482740"/>
              <a:gd name="connsiteX51" fmla="*/ 2455780 w 5127348"/>
              <a:gd name="connsiteY51" fmla="*/ 2509418 h 3482740"/>
              <a:gd name="connsiteX52" fmla="*/ 2423605 w 5127348"/>
              <a:gd name="connsiteY52" fmla="*/ 2422464 h 3482740"/>
              <a:gd name="connsiteX53" fmla="*/ 2414502 w 5127348"/>
              <a:gd name="connsiteY53" fmla="*/ 2390385 h 3482740"/>
              <a:gd name="connsiteX54" fmla="*/ 2406601 w 5127348"/>
              <a:gd name="connsiteY54" fmla="*/ 2348796 h 3482740"/>
              <a:gd name="connsiteX55" fmla="*/ 2400442 w 5127348"/>
              <a:gd name="connsiteY55" fmla="*/ 2276976 h 3482740"/>
              <a:gd name="connsiteX56" fmla="*/ 2400499 w 5127348"/>
              <a:gd name="connsiteY56" fmla="*/ 2276271 h 3482740"/>
              <a:gd name="connsiteX57" fmla="*/ 2408690 w 5127348"/>
              <a:gd name="connsiteY57" fmla="*/ 2169182 h 3482740"/>
              <a:gd name="connsiteX58" fmla="*/ 1778319 w 5127348"/>
              <a:gd name="connsiteY58" fmla="*/ 1418283 h 3482740"/>
              <a:gd name="connsiteX59" fmla="*/ 1147947 w 5127348"/>
              <a:gd name="connsiteY59" fmla="*/ 2169182 h 3482740"/>
              <a:gd name="connsiteX60" fmla="*/ 1156138 w 5127348"/>
              <a:gd name="connsiteY60" fmla="*/ 2276271 h 3482740"/>
              <a:gd name="connsiteX61" fmla="*/ 1156195 w 5127348"/>
              <a:gd name="connsiteY61" fmla="*/ 2276976 h 3482740"/>
              <a:gd name="connsiteX62" fmla="*/ 1150036 w 5127348"/>
              <a:gd name="connsiteY62" fmla="*/ 2348796 h 3482740"/>
              <a:gd name="connsiteX63" fmla="*/ 1142135 w 5127348"/>
              <a:gd name="connsiteY63" fmla="*/ 2390385 h 3482740"/>
              <a:gd name="connsiteX64" fmla="*/ 1133032 w 5127348"/>
              <a:gd name="connsiteY64" fmla="*/ 2422464 h 3482740"/>
              <a:gd name="connsiteX65" fmla="*/ 1100857 w 5127348"/>
              <a:gd name="connsiteY65" fmla="*/ 2509418 h 3482740"/>
              <a:gd name="connsiteX66" fmla="*/ 1086858 w 5127348"/>
              <a:gd name="connsiteY66" fmla="*/ 2537139 h 3482740"/>
              <a:gd name="connsiteX67" fmla="*/ 1035183 w 5127348"/>
              <a:gd name="connsiteY67" fmla="*/ 2616921 h 3482740"/>
              <a:gd name="connsiteX68" fmla="*/ 1022647 w 5127348"/>
              <a:gd name="connsiteY68" fmla="*/ 2633069 h 3482740"/>
              <a:gd name="connsiteX69" fmla="*/ 901517 w 5127348"/>
              <a:gd name="connsiteY69" fmla="*/ 2744687 h 3482740"/>
              <a:gd name="connsiteX70" fmla="*/ 238291 w 5127348"/>
              <a:gd name="connsiteY70" fmla="*/ 2730969 h 3482740"/>
              <a:gd name="connsiteX71" fmla="*/ 16864 w 5127348"/>
              <a:gd name="connsiteY71" fmla="*/ 2114874 h 3482740"/>
              <a:gd name="connsiteX72" fmla="*/ 35362 w 5127348"/>
              <a:gd name="connsiteY72" fmla="*/ 2058644 h 3482740"/>
              <a:gd name="connsiteX73" fmla="*/ 48914 w 5127348"/>
              <a:gd name="connsiteY73" fmla="*/ 2022479 h 3482740"/>
              <a:gd name="connsiteX74" fmla="*/ 66862 w 5127348"/>
              <a:gd name="connsiteY74" fmla="*/ 1990914 h 3482740"/>
              <a:gd name="connsiteX75" fmla="*/ 74697 w 5127348"/>
              <a:gd name="connsiteY75" fmla="*/ 1977134 h 3482740"/>
              <a:gd name="connsiteX76" fmla="*/ 96308 w 5127348"/>
              <a:gd name="connsiteY76" fmla="*/ 1939129 h 3482740"/>
              <a:gd name="connsiteX77" fmla="*/ 113280 w 5127348"/>
              <a:gd name="connsiteY77" fmla="*/ 1916765 h 3482740"/>
              <a:gd name="connsiteX78" fmla="*/ 128011 w 5127348"/>
              <a:gd name="connsiteY78" fmla="*/ 1899612 h 3482740"/>
              <a:gd name="connsiteX79" fmla="*/ 153011 w 5127348"/>
              <a:gd name="connsiteY79" fmla="*/ 1870501 h 3482740"/>
              <a:gd name="connsiteX80" fmla="*/ 162010 w 5127348"/>
              <a:gd name="connsiteY80" fmla="*/ 1860023 h 3482740"/>
              <a:gd name="connsiteX81" fmla="*/ 183459 w 5127348"/>
              <a:gd name="connsiteY81" fmla="*/ 1838838 h 3482740"/>
              <a:gd name="connsiteX82" fmla="*/ 208657 w 5127348"/>
              <a:gd name="connsiteY82" fmla="*/ 1818869 h 3482740"/>
              <a:gd name="connsiteX83" fmla="*/ 245845 w 5127348"/>
              <a:gd name="connsiteY83" fmla="*/ 1789402 h 3482740"/>
              <a:gd name="connsiteX84" fmla="*/ 249817 w 5127348"/>
              <a:gd name="connsiteY84" fmla="*/ 1786254 h 3482740"/>
              <a:gd name="connsiteX85" fmla="*/ 267048 w 5127348"/>
              <a:gd name="connsiteY85" fmla="*/ 1774375 h 3482740"/>
              <a:gd name="connsiteX86" fmla="*/ 311942 w 5127348"/>
              <a:gd name="connsiteY86" fmla="*/ 1751144 h 3482740"/>
              <a:gd name="connsiteX87" fmla="*/ 343832 w 5127348"/>
              <a:gd name="connsiteY87" fmla="*/ 1732685 h 3482740"/>
              <a:gd name="connsiteX88" fmla="*/ 384188 w 5127348"/>
              <a:gd name="connsiteY88" fmla="*/ 1719630 h 3482740"/>
              <a:gd name="connsiteX89" fmla="*/ 389267 w 5127348"/>
              <a:gd name="connsiteY89" fmla="*/ 1717761 h 3482740"/>
              <a:gd name="connsiteX90" fmla="*/ 411203 w 5127348"/>
              <a:gd name="connsiteY90" fmla="*/ 1709683 h 3482740"/>
              <a:gd name="connsiteX91" fmla="*/ 420327 w 5127348"/>
              <a:gd name="connsiteY91" fmla="*/ 1707940 h 3482740"/>
              <a:gd name="connsiteX92" fmla="*/ 510948 w 5127348"/>
              <a:gd name="connsiteY92" fmla="*/ 1690255 h 3482740"/>
              <a:gd name="connsiteX93" fmla="*/ 1079615 w 5127348"/>
              <a:gd name="connsiteY93" fmla="*/ 808148 h 3482740"/>
              <a:gd name="connsiteX94" fmla="*/ 1078325 w 5127348"/>
              <a:gd name="connsiteY94" fmla="*/ 802426 h 3482740"/>
              <a:gd name="connsiteX95" fmla="*/ 1072399 w 5127348"/>
              <a:gd name="connsiteY95" fmla="*/ 713690 h 3482740"/>
              <a:gd name="connsiteX96" fmla="*/ 1073071 w 5127348"/>
              <a:gd name="connsiteY96" fmla="*/ 670249 h 3482740"/>
              <a:gd name="connsiteX97" fmla="*/ 1074404 w 5127348"/>
              <a:gd name="connsiteY97" fmla="*/ 652330 h 3482740"/>
              <a:gd name="connsiteX98" fmla="*/ 1077498 w 5127348"/>
              <a:gd name="connsiteY98" fmla="*/ 610753 h 3482740"/>
              <a:gd name="connsiteX99" fmla="*/ 1089893 w 5127348"/>
              <a:gd name="connsiteY99" fmla="*/ 559314 h 3482740"/>
              <a:gd name="connsiteX100" fmla="*/ 1103674 w 5127348"/>
              <a:gd name="connsiteY100" fmla="*/ 502121 h 3482740"/>
              <a:gd name="connsiteX101" fmla="*/ 1132966 w 5127348"/>
              <a:gd name="connsiteY101" fmla="*/ 424605 h 3482740"/>
              <a:gd name="connsiteX102" fmla="*/ 1155350 w 5127348"/>
              <a:gd name="connsiteY102" fmla="*/ 376684 h 3482740"/>
              <a:gd name="connsiteX103" fmla="*/ 1199639 w 5127348"/>
              <a:gd name="connsiteY103" fmla="*/ 305068 h 3482740"/>
              <a:gd name="connsiteX104" fmla="*/ 1230437 w 5127348"/>
              <a:gd name="connsiteY104" fmla="*/ 263116 h 3482740"/>
              <a:gd name="connsiteX105" fmla="*/ 1285431 w 5127348"/>
              <a:gd name="connsiteY105" fmla="*/ 203485 h 3482740"/>
              <a:gd name="connsiteX106" fmla="*/ 1326811 w 5127348"/>
              <a:gd name="connsiteY106" fmla="*/ 165323 h 3482740"/>
              <a:gd name="connsiteX107" fmla="*/ 1388772 w 5127348"/>
              <a:gd name="connsiteY107" fmla="*/ 119835 h 3482740"/>
              <a:gd name="connsiteX108" fmla="*/ 1439986 w 5127348"/>
              <a:gd name="connsiteY108" fmla="*/ 88163 h 3482740"/>
              <a:gd name="connsiteX109" fmla="*/ 1509516 w 5127348"/>
              <a:gd name="connsiteY109" fmla="*/ 55687 h 3482740"/>
              <a:gd name="connsiteX110" fmla="*/ 1565946 w 5127348"/>
              <a:gd name="connsiteY110" fmla="*/ 34363 h 3482740"/>
              <a:gd name="connsiteX111" fmla="*/ 1644407 w 5127348"/>
              <a:gd name="connsiteY111" fmla="*/ 15457 h 3482740"/>
              <a:gd name="connsiteX112" fmla="*/ 1682896 w 5127348"/>
              <a:gd name="connsiteY112" fmla="*/ 6182 h 3482740"/>
              <a:gd name="connsiteX113" fmla="*/ 1718369 w 5127348"/>
              <a:gd name="connsiteY113" fmla="*/ 3141 h 3482740"/>
              <a:gd name="connsiteX114" fmla="*/ 1744741 w 5127348"/>
              <a:gd name="connsiteY114" fmla="*/ 880 h 3482740"/>
              <a:gd name="connsiteX115" fmla="*/ 1755003 w 5127348"/>
              <a:gd name="connsiteY115" fmla="*/ 0 h 3482740"/>
              <a:gd name="connsiteX0" fmla="*/ 1755003 w 5107908"/>
              <a:gd name="connsiteY0" fmla="*/ 0 h 3478183"/>
              <a:gd name="connsiteX1" fmla="*/ 1764678 w 5107908"/>
              <a:gd name="connsiteY1" fmla="*/ 571 h 3478183"/>
              <a:gd name="connsiteX2" fmla="*/ 1873742 w 5107908"/>
              <a:gd name="connsiteY2" fmla="*/ 6182 h 3478183"/>
              <a:gd name="connsiteX3" fmla="*/ 1878319 w 5107908"/>
              <a:gd name="connsiteY3" fmla="*/ 7285 h 3478183"/>
              <a:gd name="connsiteX4" fmla="*/ 2134985 w 5107908"/>
              <a:gd name="connsiteY4" fmla="*/ 96727 h 3478183"/>
              <a:gd name="connsiteX5" fmla="*/ 2161570 w 5107908"/>
              <a:gd name="connsiteY5" fmla="*/ 115214 h 3478183"/>
              <a:gd name="connsiteX6" fmla="*/ 2243003 w 5107908"/>
              <a:gd name="connsiteY6" fmla="*/ 174997 h 3478183"/>
              <a:gd name="connsiteX7" fmla="*/ 2268701 w 5107908"/>
              <a:gd name="connsiteY7" fmla="*/ 200770 h 3478183"/>
              <a:gd name="connsiteX8" fmla="*/ 2334555 w 5107908"/>
              <a:gd name="connsiteY8" fmla="*/ 272176 h 3478183"/>
              <a:gd name="connsiteX9" fmla="*/ 2355217 w 5107908"/>
              <a:gd name="connsiteY9" fmla="*/ 302189 h 3478183"/>
              <a:gd name="connsiteX10" fmla="*/ 2405878 w 5107908"/>
              <a:gd name="connsiteY10" fmla="*/ 384107 h 3478183"/>
              <a:gd name="connsiteX11" fmla="*/ 2422450 w 5107908"/>
              <a:gd name="connsiteY11" fmla="*/ 421376 h 3478183"/>
              <a:gd name="connsiteX12" fmla="*/ 2454845 w 5107908"/>
              <a:gd name="connsiteY12" fmla="*/ 507103 h 3478183"/>
              <a:gd name="connsiteX13" fmla="*/ 2465913 w 5107908"/>
              <a:gd name="connsiteY13" fmla="*/ 554323 h 3478183"/>
              <a:gd name="connsiteX14" fmla="*/ 2479139 w 5107908"/>
              <a:gd name="connsiteY14" fmla="*/ 610753 h 3478183"/>
              <a:gd name="connsiteX15" fmla="*/ 2482233 w 5107908"/>
              <a:gd name="connsiteY15" fmla="*/ 652332 h 3478183"/>
              <a:gd name="connsiteX16" fmla="*/ 2483566 w 5107908"/>
              <a:gd name="connsiteY16" fmla="*/ 670245 h 3478183"/>
              <a:gd name="connsiteX17" fmla="*/ 2484238 w 5107908"/>
              <a:gd name="connsiteY17" fmla="*/ 713692 h 3478183"/>
              <a:gd name="connsiteX18" fmla="*/ 2478312 w 5107908"/>
              <a:gd name="connsiteY18" fmla="*/ 802426 h 3478183"/>
              <a:gd name="connsiteX19" fmla="*/ 2477022 w 5107908"/>
              <a:gd name="connsiteY19" fmla="*/ 808148 h 3478183"/>
              <a:gd name="connsiteX20" fmla="*/ 3045689 w 5107908"/>
              <a:gd name="connsiteY20" fmla="*/ 1690255 h 3478183"/>
              <a:gd name="connsiteX21" fmla="*/ 3136310 w 5107908"/>
              <a:gd name="connsiteY21" fmla="*/ 1707940 h 3478183"/>
              <a:gd name="connsiteX22" fmla="*/ 3145434 w 5107908"/>
              <a:gd name="connsiteY22" fmla="*/ 1709683 h 3478183"/>
              <a:gd name="connsiteX23" fmla="*/ 3167370 w 5107908"/>
              <a:gd name="connsiteY23" fmla="*/ 1717761 h 3478183"/>
              <a:gd name="connsiteX24" fmla="*/ 3172449 w 5107908"/>
              <a:gd name="connsiteY24" fmla="*/ 1719630 h 3478183"/>
              <a:gd name="connsiteX25" fmla="*/ 3212805 w 5107908"/>
              <a:gd name="connsiteY25" fmla="*/ 1732685 h 3478183"/>
              <a:gd name="connsiteX26" fmla="*/ 3244695 w 5107908"/>
              <a:gd name="connsiteY26" fmla="*/ 1751144 h 3478183"/>
              <a:gd name="connsiteX27" fmla="*/ 3289589 w 5107908"/>
              <a:gd name="connsiteY27" fmla="*/ 1774375 h 3478183"/>
              <a:gd name="connsiteX28" fmla="*/ 3306820 w 5107908"/>
              <a:gd name="connsiteY28" fmla="*/ 1786254 h 3478183"/>
              <a:gd name="connsiteX29" fmla="*/ 3310792 w 5107908"/>
              <a:gd name="connsiteY29" fmla="*/ 1789402 h 3478183"/>
              <a:gd name="connsiteX30" fmla="*/ 3347979 w 5107908"/>
              <a:gd name="connsiteY30" fmla="*/ 1818869 h 3478183"/>
              <a:gd name="connsiteX31" fmla="*/ 3373178 w 5107908"/>
              <a:gd name="connsiteY31" fmla="*/ 1838838 h 3478183"/>
              <a:gd name="connsiteX32" fmla="*/ 3394627 w 5107908"/>
              <a:gd name="connsiteY32" fmla="*/ 1860023 h 3478183"/>
              <a:gd name="connsiteX33" fmla="*/ 3403626 w 5107908"/>
              <a:gd name="connsiteY33" fmla="*/ 1870501 h 3478183"/>
              <a:gd name="connsiteX34" fmla="*/ 3428626 w 5107908"/>
              <a:gd name="connsiteY34" fmla="*/ 1899612 h 3478183"/>
              <a:gd name="connsiteX35" fmla="*/ 3443357 w 5107908"/>
              <a:gd name="connsiteY35" fmla="*/ 1916765 h 3478183"/>
              <a:gd name="connsiteX36" fmla="*/ 3460329 w 5107908"/>
              <a:gd name="connsiteY36" fmla="*/ 1939129 h 3478183"/>
              <a:gd name="connsiteX37" fmla="*/ 3481939 w 5107908"/>
              <a:gd name="connsiteY37" fmla="*/ 1977134 h 3478183"/>
              <a:gd name="connsiteX38" fmla="*/ 3489775 w 5107908"/>
              <a:gd name="connsiteY38" fmla="*/ 1990914 h 3478183"/>
              <a:gd name="connsiteX39" fmla="*/ 3507723 w 5107908"/>
              <a:gd name="connsiteY39" fmla="*/ 2022479 h 3478183"/>
              <a:gd name="connsiteX40" fmla="*/ 3521275 w 5107908"/>
              <a:gd name="connsiteY40" fmla="*/ 2058644 h 3478183"/>
              <a:gd name="connsiteX41" fmla="*/ 3539449 w 5107908"/>
              <a:gd name="connsiteY41" fmla="*/ 2113354 h 3478183"/>
              <a:gd name="connsiteX42" fmla="*/ 3539773 w 5107908"/>
              <a:gd name="connsiteY42" fmla="*/ 2114874 h 3478183"/>
              <a:gd name="connsiteX43" fmla="*/ 5084223 w 5107908"/>
              <a:gd name="connsiteY43" fmla="*/ 3187550 h 3478183"/>
              <a:gd name="connsiteX44" fmla="*/ 4396551 w 5107908"/>
              <a:gd name="connsiteY44" fmla="*/ 3455900 h 3478183"/>
              <a:gd name="connsiteX45" fmla="*/ 3325966 w 5107908"/>
              <a:gd name="connsiteY45" fmla="*/ 2738589 h 3478183"/>
              <a:gd name="connsiteX46" fmla="*/ 2655120 w 5107908"/>
              <a:gd name="connsiteY46" fmla="*/ 2744687 h 3478183"/>
              <a:gd name="connsiteX47" fmla="*/ 2533990 w 5107908"/>
              <a:gd name="connsiteY47" fmla="*/ 2633069 h 3478183"/>
              <a:gd name="connsiteX48" fmla="*/ 2521454 w 5107908"/>
              <a:gd name="connsiteY48" fmla="*/ 2616921 h 3478183"/>
              <a:gd name="connsiteX49" fmla="*/ 2469778 w 5107908"/>
              <a:gd name="connsiteY49" fmla="*/ 2537139 h 3478183"/>
              <a:gd name="connsiteX50" fmla="*/ 2455780 w 5107908"/>
              <a:gd name="connsiteY50" fmla="*/ 2509418 h 3478183"/>
              <a:gd name="connsiteX51" fmla="*/ 2423605 w 5107908"/>
              <a:gd name="connsiteY51" fmla="*/ 2422464 h 3478183"/>
              <a:gd name="connsiteX52" fmla="*/ 2414502 w 5107908"/>
              <a:gd name="connsiteY52" fmla="*/ 2390385 h 3478183"/>
              <a:gd name="connsiteX53" fmla="*/ 2406601 w 5107908"/>
              <a:gd name="connsiteY53" fmla="*/ 2348796 h 3478183"/>
              <a:gd name="connsiteX54" fmla="*/ 2400442 w 5107908"/>
              <a:gd name="connsiteY54" fmla="*/ 2276976 h 3478183"/>
              <a:gd name="connsiteX55" fmla="*/ 2400499 w 5107908"/>
              <a:gd name="connsiteY55" fmla="*/ 2276271 h 3478183"/>
              <a:gd name="connsiteX56" fmla="*/ 2408690 w 5107908"/>
              <a:gd name="connsiteY56" fmla="*/ 2169182 h 3478183"/>
              <a:gd name="connsiteX57" fmla="*/ 1778319 w 5107908"/>
              <a:gd name="connsiteY57" fmla="*/ 1418283 h 3478183"/>
              <a:gd name="connsiteX58" fmla="*/ 1147947 w 5107908"/>
              <a:gd name="connsiteY58" fmla="*/ 2169182 h 3478183"/>
              <a:gd name="connsiteX59" fmla="*/ 1156138 w 5107908"/>
              <a:gd name="connsiteY59" fmla="*/ 2276271 h 3478183"/>
              <a:gd name="connsiteX60" fmla="*/ 1156195 w 5107908"/>
              <a:gd name="connsiteY60" fmla="*/ 2276976 h 3478183"/>
              <a:gd name="connsiteX61" fmla="*/ 1150036 w 5107908"/>
              <a:gd name="connsiteY61" fmla="*/ 2348796 h 3478183"/>
              <a:gd name="connsiteX62" fmla="*/ 1142135 w 5107908"/>
              <a:gd name="connsiteY62" fmla="*/ 2390385 h 3478183"/>
              <a:gd name="connsiteX63" fmla="*/ 1133032 w 5107908"/>
              <a:gd name="connsiteY63" fmla="*/ 2422464 h 3478183"/>
              <a:gd name="connsiteX64" fmla="*/ 1100857 w 5107908"/>
              <a:gd name="connsiteY64" fmla="*/ 2509418 h 3478183"/>
              <a:gd name="connsiteX65" fmla="*/ 1086858 w 5107908"/>
              <a:gd name="connsiteY65" fmla="*/ 2537139 h 3478183"/>
              <a:gd name="connsiteX66" fmla="*/ 1035183 w 5107908"/>
              <a:gd name="connsiteY66" fmla="*/ 2616921 h 3478183"/>
              <a:gd name="connsiteX67" fmla="*/ 1022647 w 5107908"/>
              <a:gd name="connsiteY67" fmla="*/ 2633069 h 3478183"/>
              <a:gd name="connsiteX68" fmla="*/ 901517 w 5107908"/>
              <a:gd name="connsiteY68" fmla="*/ 2744687 h 3478183"/>
              <a:gd name="connsiteX69" fmla="*/ 238291 w 5107908"/>
              <a:gd name="connsiteY69" fmla="*/ 2730969 h 3478183"/>
              <a:gd name="connsiteX70" fmla="*/ 16864 w 5107908"/>
              <a:gd name="connsiteY70" fmla="*/ 2114874 h 3478183"/>
              <a:gd name="connsiteX71" fmla="*/ 35362 w 5107908"/>
              <a:gd name="connsiteY71" fmla="*/ 2058644 h 3478183"/>
              <a:gd name="connsiteX72" fmla="*/ 48914 w 5107908"/>
              <a:gd name="connsiteY72" fmla="*/ 2022479 h 3478183"/>
              <a:gd name="connsiteX73" fmla="*/ 66862 w 5107908"/>
              <a:gd name="connsiteY73" fmla="*/ 1990914 h 3478183"/>
              <a:gd name="connsiteX74" fmla="*/ 74697 w 5107908"/>
              <a:gd name="connsiteY74" fmla="*/ 1977134 h 3478183"/>
              <a:gd name="connsiteX75" fmla="*/ 96308 w 5107908"/>
              <a:gd name="connsiteY75" fmla="*/ 1939129 h 3478183"/>
              <a:gd name="connsiteX76" fmla="*/ 113280 w 5107908"/>
              <a:gd name="connsiteY76" fmla="*/ 1916765 h 3478183"/>
              <a:gd name="connsiteX77" fmla="*/ 128011 w 5107908"/>
              <a:gd name="connsiteY77" fmla="*/ 1899612 h 3478183"/>
              <a:gd name="connsiteX78" fmla="*/ 153011 w 5107908"/>
              <a:gd name="connsiteY78" fmla="*/ 1870501 h 3478183"/>
              <a:gd name="connsiteX79" fmla="*/ 162010 w 5107908"/>
              <a:gd name="connsiteY79" fmla="*/ 1860023 h 3478183"/>
              <a:gd name="connsiteX80" fmla="*/ 183459 w 5107908"/>
              <a:gd name="connsiteY80" fmla="*/ 1838838 h 3478183"/>
              <a:gd name="connsiteX81" fmla="*/ 208657 w 5107908"/>
              <a:gd name="connsiteY81" fmla="*/ 1818869 h 3478183"/>
              <a:gd name="connsiteX82" fmla="*/ 245845 w 5107908"/>
              <a:gd name="connsiteY82" fmla="*/ 1789402 h 3478183"/>
              <a:gd name="connsiteX83" fmla="*/ 249817 w 5107908"/>
              <a:gd name="connsiteY83" fmla="*/ 1786254 h 3478183"/>
              <a:gd name="connsiteX84" fmla="*/ 267048 w 5107908"/>
              <a:gd name="connsiteY84" fmla="*/ 1774375 h 3478183"/>
              <a:gd name="connsiteX85" fmla="*/ 311942 w 5107908"/>
              <a:gd name="connsiteY85" fmla="*/ 1751144 h 3478183"/>
              <a:gd name="connsiteX86" fmla="*/ 343832 w 5107908"/>
              <a:gd name="connsiteY86" fmla="*/ 1732685 h 3478183"/>
              <a:gd name="connsiteX87" fmla="*/ 384188 w 5107908"/>
              <a:gd name="connsiteY87" fmla="*/ 1719630 h 3478183"/>
              <a:gd name="connsiteX88" fmla="*/ 389267 w 5107908"/>
              <a:gd name="connsiteY88" fmla="*/ 1717761 h 3478183"/>
              <a:gd name="connsiteX89" fmla="*/ 411203 w 5107908"/>
              <a:gd name="connsiteY89" fmla="*/ 1709683 h 3478183"/>
              <a:gd name="connsiteX90" fmla="*/ 420327 w 5107908"/>
              <a:gd name="connsiteY90" fmla="*/ 1707940 h 3478183"/>
              <a:gd name="connsiteX91" fmla="*/ 510948 w 5107908"/>
              <a:gd name="connsiteY91" fmla="*/ 1690255 h 3478183"/>
              <a:gd name="connsiteX92" fmla="*/ 1079615 w 5107908"/>
              <a:gd name="connsiteY92" fmla="*/ 808148 h 3478183"/>
              <a:gd name="connsiteX93" fmla="*/ 1078325 w 5107908"/>
              <a:gd name="connsiteY93" fmla="*/ 802426 h 3478183"/>
              <a:gd name="connsiteX94" fmla="*/ 1072399 w 5107908"/>
              <a:gd name="connsiteY94" fmla="*/ 713690 h 3478183"/>
              <a:gd name="connsiteX95" fmla="*/ 1073071 w 5107908"/>
              <a:gd name="connsiteY95" fmla="*/ 670249 h 3478183"/>
              <a:gd name="connsiteX96" fmla="*/ 1074404 w 5107908"/>
              <a:gd name="connsiteY96" fmla="*/ 652330 h 3478183"/>
              <a:gd name="connsiteX97" fmla="*/ 1077498 w 5107908"/>
              <a:gd name="connsiteY97" fmla="*/ 610753 h 3478183"/>
              <a:gd name="connsiteX98" fmla="*/ 1089893 w 5107908"/>
              <a:gd name="connsiteY98" fmla="*/ 559314 h 3478183"/>
              <a:gd name="connsiteX99" fmla="*/ 1103674 w 5107908"/>
              <a:gd name="connsiteY99" fmla="*/ 502121 h 3478183"/>
              <a:gd name="connsiteX100" fmla="*/ 1132966 w 5107908"/>
              <a:gd name="connsiteY100" fmla="*/ 424605 h 3478183"/>
              <a:gd name="connsiteX101" fmla="*/ 1155350 w 5107908"/>
              <a:gd name="connsiteY101" fmla="*/ 376684 h 3478183"/>
              <a:gd name="connsiteX102" fmla="*/ 1199639 w 5107908"/>
              <a:gd name="connsiteY102" fmla="*/ 305068 h 3478183"/>
              <a:gd name="connsiteX103" fmla="*/ 1230437 w 5107908"/>
              <a:gd name="connsiteY103" fmla="*/ 263116 h 3478183"/>
              <a:gd name="connsiteX104" fmla="*/ 1285431 w 5107908"/>
              <a:gd name="connsiteY104" fmla="*/ 203485 h 3478183"/>
              <a:gd name="connsiteX105" fmla="*/ 1326811 w 5107908"/>
              <a:gd name="connsiteY105" fmla="*/ 165323 h 3478183"/>
              <a:gd name="connsiteX106" fmla="*/ 1388772 w 5107908"/>
              <a:gd name="connsiteY106" fmla="*/ 119835 h 3478183"/>
              <a:gd name="connsiteX107" fmla="*/ 1439986 w 5107908"/>
              <a:gd name="connsiteY107" fmla="*/ 88163 h 3478183"/>
              <a:gd name="connsiteX108" fmla="*/ 1509516 w 5107908"/>
              <a:gd name="connsiteY108" fmla="*/ 55687 h 3478183"/>
              <a:gd name="connsiteX109" fmla="*/ 1565946 w 5107908"/>
              <a:gd name="connsiteY109" fmla="*/ 34363 h 3478183"/>
              <a:gd name="connsiteX110" fmla="*/ 1644407 w 5107908"/>
              <a:gd name="connsiteY110" fmla="*/ 15457 h 3478183"/>
              <a:gd name="connsiteX111" fmla="*/ 1682896 w 5107908"/>
              <a:gd name="connsiteY111" fmla="*/ 6182 h 3478183"/>
              <a:gd name="connsiteX112" fmla="*/ 1718369 w 5107908"/>
              <a:gd name="connsiteY112" fmla="*/ 3141 h 3478183"/>
              <a:gd name="connsiteX113" fmla="*/ 1744741 w 5107908"/>
              <a:gd name="connsiteY113" fmla="*/ 880 h 3478183"/>
              <a:gd name="connsiteX114" fmla="*/ 1755003 w 5107908"/>
              <a:gd name="connsiteY114" fmla="*/ 0 h 3478183"/>
              <a:gd name="connsiteX0" fmla="*/ 1755003 w 4397780"/>
              <a:gd name="connsiteY0" fmla="*/ 0 h 3466353"/>
              <a:gd name="connsiteX1" fmla="*/ 1764678 w 4397780"/>
              <a:gd name="connsiteY1" fmla="*/ 571 h 3466353"/>
              <a:gd name="connsiteX2" fmla="*/ 1873742 w 4397780"/>
              <a:gd name="connsiteY2" fmla="*/ 6182 h 3466353"/>
              <a:gd name="connsiteX3" fmla="*/ 1878319 w 4397780"/>
              <a:gd name="connsiteY3" fmla="*/ 7285 h 3466353"/>
              <a:gd name="connsiteX4" fmla="*/ 2134985 w 4397780"/>
              <a:gd name="connsiteY4" fmla="*/ 96727 h 3466353"/>
              <a:gd name="connsiteX5" fmla="*/ 2161570 w 4397780"/>
              <a:gd name="connsiteY5" fmla="*/ 115214 h 3466353"/>
              <a:gd name="connsiteX6" fmla="*/ 2243003 w 4397780"/>
              <a:gd name="connsiteY6" fmla="*/ 174997 h 3466353"/>
              <a:gd name="connsiteX7" fmla="*/ 2268701 w 4397780"/>
              <a:gd name="connsiteY7" fmla="*/ 200770 h 3466353"/>
              <a:gd name="connsiteX8" fmla="*/ 2334555 w 4397780"/>
              <a:gd name="connsiteY8" fmla="*/ 272176 h 3466353"/>
              <a:gd name="connsiteX9" fmla="*/ 2355217 w 4397780"/>
              <a:gd name="connsiteY9" fmla="*/ 302189 h 3466353"/>
              <a:gd name="connsiteX10" fmla="*/ 2405878 w 4397780"/>
              <a:gd name="connsiteY10" fmla="*/ 384107 h 3466353"/>
              <a:gd name="connsiteX11" fmla="*/ 2422450 w 4397780"/>
              <a:gd name="connsiteY11" fmla="*/ 421376 h 3466353"/>
              <a:gd name="connsiteX12" fmla="*/ 2454845 w 4397780"/>
              <a:gd name="connsiteY12" fmla="*/ 507103 h 3466353"/>
              <a:gd name="connsiteX13" fmla="*/ 2465913 w 4397780"/>
              <a:gd name="connsiteY13" fmla="*/ 554323 h 3466353"/>
              <a:gd name="connsiteX14" fmla="*/ 2479139 w 4397780"/>
              <a:gd name="connsiteY14" fmla="*/ 610753 h 3466353"/>
              <a:gd name="connsiteX15" fmla="*/ 2482233 w 4397780"/>
              <a:gd name="connsiteY15" fmla="*/ 652332 h 3466353"/>
              <a:gd name="connsiteX16" fmla="*/ 2483566 w 4397780"/>
              <a:gd name="connsiteY16" fmla="*/ 670245 h 3466353"/>
              <a:gd name="connsiteX17" fmla="*/ 2484238 w 4397780"/>
              <a:gd name="connsiteY17" fmla="*/ 713692 h 3466353"/>
              <a:gd name="connsiteX18" fmla="*/ 2478312 w 4397780"/>
              <a:gd name="connsiteY18" fmla="*/ 802426 h 3466353"/>
              <a:gd name="connsiteX19" fmla="*/ 2477022 w 4397780"/>
              <a:gd name="connsiteY19" fmla="*/ 808148 h 3466353"/>
              <a:gd name="connsiteX20" fmla="*/ 3045689 w 4397780"/>
              <a:gd name="connsiteY20" fmla="*/ 1690255 h 3466353"/>
              <a:gd name="connsiteX21" fmla="*/ 3136310 w 4397780"/>
              <a:gd name="connsiteY21" fmla="*/ 1707940 h 3466353"/>
              <a:gd name="connsiteX22" fmla="*/ 3145434 w 4397780"/>
              <a:gd name="connsiteY22" fmla="*/ 1709683 h 3466353"/>
              <a:gd name="connsiteX23" fmla="*/ 3167370 w 4397780"/>
              <a:gd name="connsiteY23" fmla="*/ 1717761 h 3466353"/>
              <a:gd name="connsiteX24" fmla="*/ 3172449 w 4397780"/>
              <a:gd name="connsiteY24" fmla="*/ 1719630 h 3466353"/>
              <a:gd name="connsiteX25" fmla="*/ 3212805 w 4397780"/>
              <a:gd name="connsiteY25" fmla="*/ 1732685 h 3466353"/>
              <a:gd name="connsiteX26" fmla="*/ 3244695 w 4397780"/>
              <a:gd name="connsiteY26" fmla="*/ 1751144 h 3466353"/>
              <a:gd name="connsiteX27" fmla="*/ 3289589 w 4397780"/>
              <a:gd name="connsiteY27" fmla="*/ 1774375 h 3466353"/>
              <a:gd name="connsiteX28" fmla="*/ 3306820 w 4397780"/>
              <a:gd name="connsiteY28" fmla="*/ 1786254 h 3466353"/>
              <a:gd name="connsiteX29" fmla="*/ 3310792 w 4397780"/>
              <a:gd name="connsiteY29" fmla="*/ 1789402 h 3466353"/>
              <a:gd name="connsiteX30" fmla="*/ 3347979 w 4397780"/>
              <a:gd name="connsiteY30" fmla="*/ 1818869 h 3466353"/>
              <a:gd name="connsiteX31" fmla="*/ 3373178 w 4397780"/>
              <a:gd name="connsiteY31" fmla="*/ 1838838 h 3466353"/>
              <a:gd name="connsiteX32" fmla="*/ 3394627 w 4397780"/>
              <a:gd name="connsiteY32" fmla="*/ 1860023 h 3466353"/>
              <a:gd name="connsiteX33" fmla="*/ 3403626 w 4397780"/>
              <a:gd name="connsiteY33" fmla="*/ 1870501 h 3466353"/>
              <a:gd name="connsiteX34" fmla="*/ 3428626 w 4397780"/>
              <a:gd name="connsiteY34" fmla="*/ 1899612 h 3466353"/>
              <a:gd name="connsiteX35" fmla="*/ 3443357 w 4397780"/>
              <a:gd name="connsiteY35" fmla="*/ 1916765 h 3466353"/>
              <a:gd name="connsiteX36" fmla="*/ 3460329 w 4397780"/>
              <a:gd name="connsiteY36" fmla="*/ 1939129 h 3466353"/>
              <a:gd name="connsiteX37" fmla="*/ 3481939 w 4397780"/>
              <a:gd name="connsiteY37" fmla="*/ 1977134 h 3466353"/>
              <a:gd name="connsiteX38" fmla="*/ 3489775 w 4397780"/>
              <a:gd name="connsiteY38" fmla="*/ 1990914 h 3466353"/>
              <a:gd name="connsiteX39" fmla="*/ 3507723 w 4397780"/>
              <a:gd name="connsiteY39" fmla="*/ 2022479 h 3466353"/>
              <a:gd name="connsiteX40" fmla="*/ 3521275 w 4397780"/>
              <a:gd name="connsiteY40" fmla="*/ 2058644 h 3466353"/>
              <a:gd name="connsiteX41" fmla="*/ 3539449 w 4397780"/>
              <a:gd name="connsiteY41" fmla="*/ 2113354 h 3466353"/>
              <a:gd name="connsiteX42" fmla="*/ 3539773 w 4397780"/>
              <a:gd name="connsiteY42" fmla="*/ 2114874 h 3466353"/>
              <a:gd name="connsiteX43" fmla="*/ 4396551 w 4397780"/>
              <a:gd name="connsiteY43" fmla="*/ 3455900 h 3466353"/>
              <a:gd name="connsiteX44" fmla="*/ 3325966 w 4397780"/>
              <a:gd name="connsiteY44" fmla="*/ 2738589 h 3466353"/>
              <a:gd name="connsiteX45" fmla="*/ 2655120 w 4397780"/>
              <a:gd name="connsiteY45" fmla="*/ 2744687 h 3466353"/>
              <a:gd name="connsiteX46" fmla="*/ 2533990 w 4397780"/>
              <a:gd name="connsiteY46" fmla="*/ 2633069 h 3466353"/>
              <a:gd name="connsiteX47" fmla="*/ 2521454 w 4397780"/>
              <a:gd name="connsiteY47" fmla="*/ 2616921 h 3466353"/>
              <a:gd name="connsiteX48" fmla="*/ 2469778 w 4397780"/>
              <a:gd name="connsiteY48" fmla="*/ 2537139 h 3466353"/>
              <a:gd name="connsiteX49" fmla="*/ 2455780 w 4397780"/>
              <a:gd name="connsiteY49" fmla="*/ 2509418 h 3466353"/>
              <a:gd name="connsiteX50" fmla="*/ 2423605 w 4397780"/>
              <a:gd name="connsiteY50" fmla="*/ 2422464 h 3466353"/>
              <a:gd name="connsiteX51" fmla="*/ 2414502 w 4397780"/>
              <a:gd name="connsiteY51" fmla="*/ 2390385 h 3466353"/>
              <a:gd name="connsiteX52" fmla="*/ 2406601 w 4397780"/>
              <a:gd name="connsiteY52" fmla="*/ 2348796 h 3466353"/>
              <a:gd name="connsiteX53" fmla="*/ 2400442 w 4397780"/>
              <a:gd name="connsiteY53" fmla="*/ 2276976 h 3466353"/>
              <a:gd name="connsiteX54" fmla="*/ 2400499 w 4397780"/>
              <a:gd name="connsiteY54" fmla="*/ 2276271 h 3466353"/>
              <a:gd name="connsiteX55" fmla="*/ 2408690 w 4397780"/>
              <a:gd name="connsiteY55" fmla="*/ 2169182 h 3466353"/>
              <a:gd name="connsiteX56" fmla="*/ 1778319 w 4397780"/>
              <a:gd name="connsiteY56" fmla="*/ 1418283 h 3466353"/>
              <a:gd name="connsiteX57" fmla="*/ 1147947 w 4397780"/>
              <a:gd name="connsiteY57" fmla="*/ 2169182 h 3466353"/>
              <a:gd name="connsiteX58" fmla="*/ 1156138 w 4397780"/>
              <a:gd name="connsiteY58" fmla="*/ 2276271 h 3466353"/>
              <a:gd name="connsiteX59" fmla="*/ 1156195 w 4397780"/>
              <a:gd name="connsiteY59" fmla="*/ 2276976 h 3466353"/>
              <a:gd name="connsiteX60" fmla="*/ 1150036 w 4397780"/>
              <a:gd name="connsiteY60" fmla="*/ 2348796 h 3466353"/>
              <a:gd name="connsiteX61" fmla="*/ 1142135 w 4397780"/>
              <a:gd name="connsiteY61" fmla="*/ 2390385 h 3466353"/>
              <a:gd name="connsiteX62" fmla="*/ 1133032 w 4397780"/>
              <a:gd name="connsiteY62" fmla="*/ 2422464 h 3466353"/>
              <a:gd name="connsiteX63" fmla="*/ 1100857 w 4397780"/>
              <a:gd name="connsiteY63" fmla="*/ 2509418 h 3466353"/>
              <a:gd name="connsiteX64" fmla="*/ 1086858 w 4397780"/>
              <a:gd name="connsiteY64" fmla="*/ 2537139 h 3466353"/>
              <a:gd name="connsiteX65" fmla="*/ 1035183 w 4397780"/>
              <a:gd name="connsiteY65" fmla="*/ 2616921 h 3466353"/>
              <a:gd name="connsiteX66" fmla="*/ 1022647 w 4397780"/>
              <a:gd name="connsiteY66" fmla="*/ 2633069 h 3466353"/>
              <a:gd name="connsiteX67" fmla="*/ 901517 w 4397780"/>
              <a:gd name="connsiteY67" fmla="*/ 2744687 h 3466353"/>
              <a:gd name="connsiteX68" fmla="*/ 238291 w 4397780"/>
              <a:gd name="connsiteY68" fmla="*/ 2730969 h 3466353"/>
              <a:gd name="connsiteX69" fmla="*/ 16864 w 4397780"/>
              <a:gd name="connsiteY69" fmla="*/ 2114874 h 3466353"/>
              <a:gd name="connsiteX70" fmla="*/ 35362 w 4397780"/>
              <a:gd name="connsiteY70" fmla="*/ 2058644 h 3466353"/>
              <a:gd name="connsiteX71" fmla="*/ 48914 w 4397780"/>
              <a:gd name="connsiteY71" fmla="*/ 2022479 h 3466353"/>
              <a:gd name="connsiteX72" fmla="*/ 66862 w 4397780"/>
              <a:gd name="connsiteY72" fmla="*/ 1990914 h 3466353"/>
              <a:gd name="connsiteX73" fmla="*/ 74697 w 4397780"/>
              <a:gd name="connsiteY73" fmla="*/ 1977134 h 3466353"/>
              <a:gd name="connsiteX74" fmla="*/ 96308 w 4397780"/>
              <a:gd name="connsiteY74" fmla="*/ 1939129 h 3466353"/>
              <a:gd name="connsiteX75" fmla="*/ 113280 w 4397780"/>
              <a:gd name="connsiteY75" fmla="*/ 1916765 h 3466353"/>
              <a:gd name="connsiteX76" fmla="*/ 128011 w 4397780"/>
              <a:gd name="connsiteY76" fmla="*/ 1899612 h 3466353"/>
              <a:gd name="connsiteX77" fmla="*/ 153011 w 4397780"/>
              <a:gd name="connsiteY77" fmla="*/ 1870501 h 3466353"/>
              <a:gd name="connsiteX78" fmla="*/ 162010 w 4397780"/>
              <a:gd name="connsiteY78" fmla="*/ 1860023 h 3466353"/>
              <a:gd name="connsiteX79" fmla="*/ 183459 w 4397780"/>
              <a:gd name="connsiteY79" fmla="*/ 1838838 h 3466353"/>
              <a:gd name="connsiteX80" fmla="*/ 208657 w 4397780"/>
              <a:gd name="connsiteY80" fmla="*/ 1818869 h 3466353"/>
              <a:gd name="connsiteX81" fmla="*/ 245845 w 4397780"/>
              <a:gd name="connsiteY81" fmla="*/ 1789402 h 3466353"/>
              <a:gd name="connsiteX82" fmla="*/ 249817 w 4397780"/>
              <a:gd name="connsiteY82" fmla="*/ 1786254 h 3466353"/>
              <a:gd name="connsiteX83" fmla="*/ 267048 w 4397780"/>
              <a:gd name="connsiteY83" fmla="*/ 1774375 h 3466353"/>
              <a:gd name="connsiteX84" fmla="*/ 311942 w 4397780"/>
              <a:gd name="connsiteY84" fmla="*/ 1751144 h 3466353"/>
              <a:gd name="connsiteX85" fmla="*/ 343832 w 4397780"/>
              <a:gd name="connsiteY85" fmla="*/ 1732685 h 3466353"/>
              <a:gd name="connsiteX86" fmla="*/ 384188 w 4397780"/>
              <a:gd name="connsiteY86" fmla="*/ 1719630 h 3466353"/>
              <a:gd name="connsiteX87" fmla="*/ 389267 w 4397780"/>
              <a:gd name="connsiteY87" fmla="*/ 1717761 h 3466353"/>
              <a:gd name="connsiteX88" fmla="*/ 411203 w 4397780"/>
              <a:gd name="connsiteY88" fmla="*/ 1709683 h 3466353"/>
              <a:gd name="connsiteX89" fmla="*/ 420327 w 4397780"/>
              <a:gd name="connsiteY89" fmla="*/ 1707940 h 3466353"/>
              <a:gd name="connsiteX90" fmla="*/ 510948 w 4397780"/>
              <a:gd name="connsiteY90" fmla="*/ 1690255 h 3466353"/>
              <a:gd name="connsiteX91" fmla="*/ 1079615 w 4397780"/>
              <a:gd name="connsiteY91" fmla="*/ 808148 h 3466353"/>
              <a:gd name="connsiteX92" fmla="*/ 1078325 w 4397780"/>
              <a:gd name="connsiteY92" fmla="*/ 802426 h 3466353"/>
              <a:gd name="connsiteX93" fmla="*/ 1072399 w 4397780"/>
              <a:gd name="connsiteY93" fmla="*/ 713690 h 3466353"/>
              <a:gd name="connsiteX94" fmla="*/ 1073071 w 4397780"/>
              <a:gd name="connsiteY94" fmla="*/ 670249 h 3466353"/>
              <a:gd name="connsiteX95" fmla="*/ 1074404 w 4397780"/>
              <a:gd name="connsiteY95" fmla="*/ 652330 h 3466353"/>
              <a:gd name="connsiteX96" fmla="*/ 1077498 w 4397780"/>
              <a:gd name="connsiteY96" fmla="*/ 610753 h 3466353"/>
              <a:gd name="connsiteX97" fmla="*/ 1089893 w 4397780"/>
              <a:gd name="connsiteY97" fmla="*/ 559314 h 3466353"/>
              <a:gd name="connsiteX98" fmla="*/ 1103674 w 4397780"/>
              <a:gd name="connsiteY98" fmla="*/ 502121 h 3466353"/>
              <a:gd name="connsiteX99" fmla="*/ 1132966 w 4397780"/>
              <a:gd name="connsiteY99" fmla="*/ 424605 h 3466353"/>
              <a:gd name="connsiteX100" fmla="*/ 1155350 w 4397780"/>
              <a:gd name="connsiteY100" fmla="*/ 376684 h 3466353"/>
              <a:gd name="connsiteX101" fmla="*/ 1199639 w 4397780"/>
              <a:gd name="connsiteY101" fmla="*/ 305068 h 3466353"/>
              <a:gd name="connsiteX102" fmla="*/ 1230437 w 4397780"/>
              <a:gd name="connsiteY102" fmla="*/ 263116 h 3466353"/>
              <a:gd name="connsiteX103" fmla="*/ 1285431 w 4397780"/>
              <a:gd name="connsiteY103" fmla="*/ 203485 h 3466353"/>
              <a:gd name="connsiteX104" fmla="*/ 1326811 w 4397780"/>
              <a:gd name="connsiteY104" fmla="*/ 165323 h 3466353"/>
              <a:gd name="connsiteX105" fmla="*/ 1388772 w 4397780"/>
              <a:gd name="connsiteY105" fmla="*/ 119835 h 3466353"/>
              <a:gd name="connsiteX106" fmla="*/ 1439986 w 4397780"/>
              <a:gd name="connsiteY106" fmla="*/ 88163 h 3466353"/>
              <a:gd name="connsiteX107" fmla="*/ 1509516 w 4397780"/>
              <a:gd name="connsiteY107" fmla="*/ 55687 h 3466353"/>
              <a:gd name="connsiteX108" fmla="*/ 1565946 w 4397780"/>
              <a:gd name="connsiteY108" fmla="*/ 34363 h 3466353"/>
              <a:gd name="connsiteX109" fmla="*/ 1644407 w 4397780"/>
              <a:gd name="connsiteY109" fmla="*/ 15457 h 3466353"/>
              <a:gd name="connsiteX110" fmla="*/ 1682896 w 4397780"/>
              <a:gd name="connsiteY110" fmla="*/ 6182 h 3466353"/>
              <a:gd name="connsiteX111" fmla="*/ 1718369 w 4397780"/>
              <a:gd name="connsiteY111" fmla="*/ 3141 h 3466353"/>
              <a:gd name="connsiteX112" fmla="*/ 1744741 w 4397780"/>
              <a:gd name="connsiteY112" fmla="*/ 880 h 3466353"/>
              <a:gd name="connsiteX113" fmla="*/ 1755003 w 4397780"/>
              <a:gd name="connsiteY113" fmla="*/ 0 h 3466353"/>
              <a:gd name="connsiteX0" fmla="*/ 1755003 w 3555544"/>
              <a:gd name="connsiteY0" fmla="*/ 0 h 2834035"/>
              <a:gd name="connsiteX1" fmla="*/ 1764678 w 3555544"/>
              <a:gd name="connsiteY1" fmla="*/ 571 h 2834035"/>
              <a:gd name="connsiteX2" fmla="*/ 1873742 w 3555544"/>
              <a:gd name="connsiteY2" fmla="*/ 6182 h 2834035"/>
              <a:gd name="connsiteX3" fmla="*/ 1878319 w 3555544"/>
              <a:gd name="connsiteY3" fmla="*/ 7285 h 2834035"/>
              <a:gd name="connsiteX4" fmla="*/ 2134985 w 3555544"/>
              <a:gd name="connsiteY4" fmla="*/ 96727 h 2834035"/>
              <a:gd name="connsiteX5" fmla="*/ 2161570 w 3555544"/>
              <a:gd name="connsiteY5" fmla="*/ 115214 h 2834035"/>
              <a:gd name="connsiteX6" fmla="*/ 2243003 w 3555544"/>
              <a:gd name="connsiteY6" fmla="*/ 174997 h 2834035"/>
              <a:gd name="connsiteX7" fmla="*/ 2268701 w 3555544"/>
              <a:gd name="connsiteY7" fmla="*/ 200770 h 2834035"/>
              <a:gd name="connsiteX8" fmla="*/ 2334555 w 3555544"/>
              <a:gd name="connsiteY8" fmla="*/ 272176 h 2834035"/>
              <a:gd name="connsiteX9" fmla="*/ 2355217 w 3555544"/>
              <a:gd name="connsiteY9" fmla="*/ 302189 h 2834035"/>
              <a:gd name="connsiteX10" fmla="*/ 2405878 w 3555544"/>
              <a:gd name="connsiteY10" fmla="*/ 384107 h 2834035"/>
              <a:gd name="connsiteX11" fmla="*/ 2422450 w 3555544"/>
              <a:gd name="connsiteY11" fmla="*/ 421376 h 2834035"/>
              <a:gd name="connsiteX12" fmla="*/ 2454845 w 3555544"/>
              <a:gd name="connsiteY12" fmla="*/ 507103 h 2834035"/>
              <a:gd name="connsiteX13" fmla="*/ 2465913 w 3555544"/>
              <a:gd name="connsiteY13" fmla="*/ 554323 h 2834035"/>
              <a:gd name="connsiteX14" fmla="*/ 2479139 w 3555544"/>
              <a:gd name="connsiteY14" fmla="*/ 610753 h 2834035"/>
              <a:gd name="connsiteX15" fmla="*/ 2482233 w 3555544"/>
              <a:gd name="connsiteY15" fmla="*/ 652332 h 2834035"/>
              <a:gd name="connsiteX16" fmla="*/ 2483566 w 3555544"/>
              <a:gd name="connsiteY16" fmla="*/ 670245 h 2834035"/>
              <a:gd name="connsiteX17" fmla="*/ 2484238 w 3555544"/>
              <a:gd name="connsiteY17" fmla="*/ 713692 h 2834035"/>
              <a:gd name="connsiteX18" fmla="*/ 2478312 w 3555544"/>
              <a:gd name="connsiteY18" fmla="*/ 802426 h 2834035"/>
              <a:gd name="connsiteX19" fmla="*/ 2477022 w 3555544"/>
              <a:gd name="connsiteY19" fmla="*/ 808148 h 2834035"/>
              <a:gd name="connsiteX20" fmla="*/ 3045689 w 3555544"/>
              <a:gd name="connsiteY20" fmla="*/ 1690255 h 2834035"/>
              <a:gd name="connsiteX21" fmla="*/ 3136310 w 3555544"/>
              <a:gd name="connsiteY21" fmla="*/ 1707940 h 2834035"/>
              <a:gd name="connsiteX22" fmla="*/ 3145434 w 3555544"/>
              <a:gd name="connsiteY22" fmla="*/ 1709683 h 2834035"/>
              <a:gd name="connsiteX23" fmla="*/ 3167370 w 3555544"/>
              <a:gd name="connsiteY23" fmla="*/ 1717761 h 2834035"/>
              <a:gd name="connsiteX24" fmla="*/ 3172449 w 3555544"/>
              <a:gd name="connsiteY24" fmla="*/ 1719630 h 2834035"/>
              <a:gd name="connsiteX25" fmla="*/ 3212805 w 3555544"/>
              <a:gd name="connsiteY25" fmla="*/ 1732685 h 2834035"/>
              <a:gd name="connsiteX26" fmla="*/ 3244695 w 3555544"/>
              <a:gd name="connsiteY26" fmla="*/ 1751144 h 2834035"/>
              <a:gd name="connsiteX27" fmla="*/ 3289589 w 3555544"/>
              <a:gd name="connsiteY27" fmla="*/ 1774375 h 2834035"/>
              <a:gd name="connsiteX28" fmla="*/ 3306820 w 3555544"/>
              <a:gd name="connsiteY28" fmla="*/ 1786254 h 2834035"/>
              <a:gd name="connsiteX29" fmla="*/ 3310792 w 3555544"/>
              <a:gd name="connsiteY29" fmla="*/ 1789402 h 2834035"/>
              <a:gd name="connsiteX30" fmla="*/ 3347979 w 3555544"/>
              <a:gd name="connsiteY30" fmla="*/ 1818869 h 2834035"/>
              <a:gd name="connsiteX31" fmla="*/ 3373178 w 3555544"/>
              <a:gd name="connsiteY31" fmla="*/ 1838838 h 2834035"/>
              <a:gd name="connsiteX32" fmla="*/ 3394627 w 3555544"/>
              <a:gd name="connsiteY32" fmla="*/ 1860023 h 2834035"/>
              <a:gd name="connsiteX33" fmla="*/ 3403626 w 3555544"/>
              <a:gd name="connsiteY33" fmla="*/ 1870501 h 2834035"/>
              <a:gd name="connsiteX34" fmla="*/ 3428626 w 3555544"/>
              <a:gd name="connsiteY34" fmla="*/ 1899612 h 2834035"/>
              <a:gd name="connsiteX35" fmla="*/ 3443357 w 3555544"/>
              <a:gd name="connsiteY35" fmla="*/ 1916765 h 2834035"/>
              <a:gd name="connsiteX36" fmla="*/ 3460329 w 3555544"/>
              <a:gd name="connsiteY36" fmla="*/ 1939129 h 2834035"/>
              <a:gd name="connsiteX37" fmla="*/ 3481939 w 3555544"/>
              <a:gd name="connsiteY37" fmla="*/ 1977134 h 2834035"/>
              <a:gd name="connsiteX38" fmla="*/ 3489775 w 3555544"/>
              <a:gd name="connsiteY38" fmla="*/ 1990914 h 2834035"/>
              <a:gd name="connsiteX39" fmla="*/ 3507723 w 3555544"/>
              <a:gd name="connsiteY39" fmla="*/ 2022479 h 2834035"/>
              <a:gd name="connsiteX40" fmla="*/ 3521275 w 3555544"/>
              <a:gd name="connsiteY40" fmla="*/ 2058644 h 2834035"/>
              <a:gd name="connsiteX41" fmla="*/ 3539449 w 3555544"/>
              <a:gd name="connsiteY41" fmla="*/ 2113354 h 2834035"/>
              <a:gd name="connsiteX42" fmla="*/ 3539773 w 3555544"/>
              <a:gd name="connsiteY42" fmla="*/ 2114874 h 2834035"/>
              <a:gd name="connsiteX43" fmla="*/ 3325966 w 3555544"/>
              <a:gd name="connsiteY43" fmla="*/ 2738589 h 2834035"/>
              <a:gd name="connsiteX44" fmla="*/ 2655120 w 3555544"/>
              <a:gd name="connsiteY44" fmla="*/ 2744687 h 2834035"/>
              <a:gd name="connsiteX45" fmla="*/ 2533990 w 3555544"/>
              <a:gd name="connsiteY45" fmla="*/ 2633069 h 2834035"/>
              <a:gd name="connsiteX46" fmla="*/ 2521454 w 3555544"/>
              <a:gd name="connsiteY46" fmla="*/ 2616921 h 2834035"/>
              <a:gd name="connsiteX47" fmla="*/ 2469778 w 3555544"/>
              <a:gd name="connsiteY47" fmla="*/ 2537139 h 2834035"/>
              <a:gd name="connsiteX48" fmla="*/ 2455780 w 3555544"/>
              <a:gd name="connsiteY48" fmla="*/ 2509418 h 2834035"/>
              <a:gd name="connsiteX49" fmla="*/ 2423605 w 3555544"/>
              <a:gd name="connsiteY49" fmla="*/ 2422464 h 2834035"/>
              <a:gd name="connsiteX50" fmla="*/ 2414502 w 3555544"/>
              <a:gd name="connsiteY50" fmla="*/ 2390385 h 2834035"/>
              <a:gd name="connsiteX51" fmla="*/ 2406601 w 3555544"/>
              <a:gd name="connsiteY51" fmla="*/ 2348796 h 2834035"/>
              <a:gd name="connsiteX52" fmla="*/ 2400442 w 3555544"/>
              <a:gd name="connsiteY52" fmla="*/ 2276976 h 2834035"/>
              <a:gd name="connsiteX53" fmla="*/ 2400499 w 3555544"/>
              <a:gd name="connsiteY53" fmla="*/ 2276271 h 2834035"/>
              <a:gd name="connsiteX54" fmla="*/ 2408690 w 3555544"/>
              <a:gd name="connsiteY54" fmla="*/ 2169182 h 2834035"/>
              <a:gd name="connsiteX55" fmla="*/ 1778319 w 3555544"/>
              <a:gd name="connsiteY55" fmla="*/ 1418283 h 2834035"/>
              <a:gd name="connsiteX56" fmla="*/ 1147947 w 3555544"/>
              <a:gd name="connsiteY56" fmla="*/ 2169182 h 2834035"/>
              <a:gd name="connsiteX57" fmla="*/ 1156138 w 3555544"/>
              <a:gd name="connsiteY57" fmla="*/ 2276271 h 2834035"/>
              <a:gd name="connsiteX58" fmla="*/ 1156195 w 3555544"/>
              <a:gd name="connsiteY58" fmla="*/ 2276976 h 2834035"/>
              <a:gd name="connsiteX59" fmla="*/ 1150036 w 3555544"/>
              <a:gd name="connsiteY59" fmla="*/ 2348796 h 2834035"/>
              <a:gd name="connsiteX60" fmla="*/ 1142135 w 3555544"/>
              <a:gd name="connsiteY60" fmla="*/ 2390385 h 2834035"/>
              <a:gd name="connsiteX61" fmla="*/ 1133032 w 3555544"/>
              <a:gd name="connsiteY61" fmla="*/ 2422464 h 2834035"/>
              <a:gd name="connsiteX62" fmla="*/ 1100857 w 3555544"/>
              <a:gd name="connsiteY62" fmla="*/ 2509418 h 2834035"/>
              <a:gd name="connsiteX63" fmla="*/ 1086858 w 3555544"/>
              <a:gd name="connsiteY63" fmla="*/ 2537139 h 2834035"/>
              <a:gd name="connsiteX64" fmla="*/ 1035183 w 3555544"/>
              <a:gd name="connsiteY64" fmla="*/ 2616921 h 2834035"/>
              <a:gd name="connsiteX65" fmla="*/ 1022647 w 3555544"/>
              <a:gd name="connsiteY65" fmla="*/ 2633069 h 2834035"/>
              <a:gd name="connsiteX66" fmla="*/ 901517 w 3555544"/>
              <a:gd name="connsiteY66" fmla="*/ 2744687 h 2834035"/>
              <a:gd name="connsiteX67" fmla="*/ 238291 w 3555544"/>
              <a:gd name="connsiteY67" fmla="*/ 2730969 h 2834035"/>
              <a:gd name="connsiteX68" fmla="*/ 16864 w 3555544"/>
              <a:gd name="connsiteY68" fmla="*/ 2114874 h 2834035"/>
              <a:gd name="connsiteX69" fmla="*/ 35362 w 3555544"/>
              <a:gd name="connsiteY69" fmla="*/ 2058644 h 2834035"/>
              <a:gd name="connsiteX70" fmla="*/ 48914 w 3555544"/>
              <a:gd name="connsiteY70" fmla="*/ 2022479 h 2834035"/>
              <a:gd name="connsiteX71" fmla="*/ 66862 w 3555544"/>
              <a:gd name="connsiteY71" fmla="*/ 1990914 h 2834035"/>
              <a:gd name="connsiteX72" fmla="*/ 74697 w 3555544"/>
              <a:gd name="connsiteY72" fmla="*/ 1977134 h 2834035"/>
              <a:gd name="connsiteX73" fmla="*/ 96308 w 3555544"/>
              <a:gd name="connsiteY73" fmla="*/ 1939129 h 2834035"/>
              <a:gd name="connsiteX74" fmla="*/ 113280 w 3555544"/>
              <a:gd name="connsiteY74" fmla="*/ 1916765 h 2834035"/>
              <a:gd name="connsiteX75" fmla="*/ 128011 w 3555544"/>
              <a:gd name="connsiteY75" fmla="*/ 1899612 h 2834035"/>
              <a:gd name="connsiteX76" fmla="*/ 153011 w 3555544"/>
              <a:gd name="connsiteY76" fmla="*/ 1870501 h 2834035"/>
              <a:gd name="connsiteX77" fmla="*/ 162010 w 3555544"/>
              <a:gd name="connsiteY77" fmla="*/ 1860023 h 2834035"/>
              <a:gd name="connsiteX78" fmla="*/ 183459 w 3555544"/>
              <a:gd name="connsiteY78" fmla="*/ 1838838 h 2834035"/>
              <a:gd name="connsiteX79" fmla="*/ 208657 w 3555544"/>
              <a:gd name="connsiteY79" fmla="*/ 1818869 h 2834035"/>
              <a:gd name="connsiteX80" fmla="*/ 245845 w 3555544"/>
              <a:gd name="connsiteY80" fmla="*/ 1789402 h 2834035"/>
              <a:gd name="connsiteX81" fmla="*/ 249817 w 3555544"/>
              <a:gd name="connsiteY81" fmla="*/ 1786254 h 2834035"/>
              <a:gd name="connsiteX82" fmla="*/ 267048 w 3555544"/>
              <a:gd name="connsiteY82" fmla="*/ 1774375 h 2834035"/>
              <a:gd name="connsiteX83" fmla="*/ 311942 w 3555544"/>
              <a:gd name="connsiteY83" fmla="*/ 1751144 h 2834035"/>
              <a:gd name="connsiteX84" fmla="*/ 343832 w 3555544"/>
              <a:gd name="connsiteY84" fmla="*/ 1732685 h 2834035"/>
              <a:gd name="connsiteX85" fmla="*/ 384188 w 3555544"/>
              <a:gd name="connsiteY85" fmla="*/ 1719630 h 2834035"/>
              <a:gd name="connsiteX86" fmla="*/ 389267 w 3555544"/>
              <a:gd name="connsiteY86" fmla="*/ 1717761 h 2834035"/>
              <a:gd name="connsiteX87" fmla="*/ 411203 w 3555544"/>
              <a:gd name="connsiteY87" fmla="*/ 1709683 h 2834035"/>
              <a:gd name="connsiteX88" fmla="*/ 420327 w 3555544"/>
              <a:gd name="connsiteY88" fmla="*/ 1707940 h 2834035"/>
              <a:gd name="connsiteX89" fmla="*/ 510948 w 3555544"/>
              <a:gd name="connsiteY89" fmla="*/ 1690255 h 2834035"/>
              <a:gd name="connsiteX90" fmla="*/ 1079615 w 3555544"/>
              <a:gd name="connsiteY90" fmla="*/ 808148 h 2834035"/>
              <a:gd name="connsiteX91" fmla="*/ 1078325 w 3555544"/>
              <a:gd name="connsiteY91" fmla="*/ 802426 h 2834035"/>
              <a:gd name="connsiteX92" fmla="*/ 1072399 w 3555544"/>
              <a:gd name="connsiteY92" fmla="*/ 713690 h 2834035"/>
              <a:gd name="connsiteX93" fmla="*/ 1073071 w 3555544"/>
              <a:gd name="connsiteY93" fmla="*/ 670249 h 2834035"/>
              <a:gd name="connsiteX94" fmla="*/ 1074404 w 3555544"/>
              <a:gd name="connsiteY94" fmla="*/ 652330 h 2834035"/>
              <a:gd name="connsiteX95" fmla="*/ 1077498 w 3555544"/>
              <a:gd name="connsiteY95" fmla="*/ 610753 h 2834035"/>
              <a:gd name="connsiteX96" fmla="*/ 1089893 w 3555544"/>
              <a:gd name="connsiteY96" fmla="*/ 559314 h 2834035"/>
              <a:gd name="connsiteX97" fmla="*/ 1103674 w 3555544"/>
              <a:gd name="connsiteY97" fmla="*/ 502121 h 2834035"/>
              <a:gd name="connsiteX98" fmla="*/ 1132966 w 3555544"/>
              <a:gd name="connsiteY98" fmla="*/ 424605 h 2834035"/>
              <a:gd name="connsiteX99" fmla="*/ 1155350 w 3555544"/>
              <a:gd name="connsiteY99" fmla="*/ 376684 h 2834035"/>
              <a:gd name="connsiteX100" fmla="*/ 1199639 w 3555544"/>
              <a:gd name="connsiteY100" fmla="*/ 305068 h 2834035"/>
              <a:gd name="connsiteX101" fmla="*/ 1230437 w 3555544"/>
              <a:gd name="connsiteY101" fmla="*/ 263116 h 2834035"/>
              <a:gd name="connsiteX102" fmla="*/ 1285431 w 3555544"/>
              <a:gd name="connsiteY102" fmla="*/ 203485 h 2834035"/>
              <a:gd name="connsiteX103" fmla="*/ 1326811 w 3555544"/>
              <a:gd name="connsiteY103" fmla="*/ 165323 h 2834035"/>
              <a:gd name="connsiteX104" fmla="*/ 1388772 w 3555544"/>
              <a:gd name="connsiteY104" fmla="*/ 119835 h 2834035"/>
              <a:gd name="connsiteX105" fmla="*/ 1439986 w 3555544"/>
              <a:gd name="connsiteY105" fmla="*/ 88163 h 2834035"/>
              <a:gd name="connsiteX106" fmla="*/ 1509516 w 3555544"/>
              <a:gd name="connsiteY106" fmla="*/ 55687 h 2834035"/>
              <a:gd name="connsiteX107" fmla="*/ 1565946 w 3555544"/>
              <a:gd name="connsiteY107" fmla="*/ 34363 h 2834035"/>
              <a:gd name="connsiteX108" fmla="*/ 1644407 w 3555544"/>
              <a:gd name="connsiteY108" fmla="*/ 15457 h 2834035"/>
              <a:gd name="connsiteX109" fmla="*/ 1682896 w 3555544"/>
              <a:gd name="connsiteY109" fmla="*/ 6182 h 2834035"/>
              <a:gd name="connsiteX110" fmla="*/ 1718369 w 3555544"/>
              <a:gd name="connsiteY110" fmla="*/ 3141 h 2834035"/>
              <a:gd name="connsiteX111" fmla="*/ 1744741 w 3555544"/>
              <a:gd name="connsiteY111" fmla="*/ 880 h 2834035"/>
              <a:gd name="connsiteX112" fmla="*/ 1755003 w 3555544"/>
              <a:gd name="connsiteY112" fmla="*/ 0 h 2834035"/>
              <a:gd name="connsiteX0" fmla="*/ 1755003 w 3555544"/>
              <a:gd name="connsiteY0" fmla="*/ 0 h 2834035"/>
              <a:gd name="connsiteX1" fmla="*/ 1764678 w 3555544"/>
              <a:gd name="connsiteY1" fmla="*/ 571 h 2834035"/>
              <a:gd name="connsiteX2" fmla="*/ 1873742 w 3555544"/>
              <a:gd name="connsiteY2" fmla="*/ 6182 h 2834035"/>
              <a:gd name="connsiteX3" fmla="*/ 1878319 w 3555544"/>
              <a:gd name="connsiteY3" fmla="*/ 7285 h 2834035"/>
              <a:gd name="connsiteX4" fmla="*/ 2134985 w 3555544"/>
              <a:gd name="connsiteY4" fmla="*/ 96727 h 2834035"/>
              <a:gd name="connsiteX5" fmla="*/ 2161570 w 3555544"/>
              <a:gd name="connsiteY5" fmla="*/ 115214 h 2834035"/>
              <a:gd name="connsiteX6" fmla="*/ 2243003 w 3555544"/>
              <a:gd name="connsiteY6" fmla="*/ 174997 h 2834035"/>
              <a:gd name="connsiteX7" fmla="*/ 2268701 w 3555544"/>
              <a:gd name="connsiteY7" fmla="*/ 200770 h 2834035"/>
              <a:gd name="connsiteX8" fmla="*/ 2334555 w 3555544"/>
              <a:gd name="connsiteY8" fmla="*/ 272176 h 2834035"/>
              <a:gd name="connsiteX9" fmla="*/ 2355217 w 3555544"/>
              <a:gd name="connsiteY9" fmla="*/ 302189 h 2834035"/>
              <a:gd name="connsiteX10" fmla="*/ 2405878 w 3555544"/>
              <a:gd name="connsiteY10" fmla="*/ 384107 h 2834035"/>
              <a:gd name="connsiteX11" fmla="*/ 2422450 w 3555544"/>
              <a:gd name="connsiteY11" fmla="*/ 421376 h 2834035"/>
              <a:gd name="connsiteX12" fmla="*/ 2454845 w 3555544"/>
              <a:gd name="connsiteY12" fmla="*/ 507103 h 2834035"/>
              <a:gd name="connsiteX13" fmla="*/ 2465913 w 3555544"/>
              <a:gd name="connsiteY13" fmla="*/ 554323 h 2834035"/>
              <a:gd name="connsiteX14" fmla="*/ 2479139 w 3555544"/>
              <a:gd name="connsiteY14" fmla="*/ 610753 h 2834035"/>
              <a:gd name="connsiteX15" fmla="*/ 2482233 w 3555544"/>
              <a:gd name="connsiteY15" fmla="*/ 652332 h 2834035"/>
              <a:gd name="connsiteX16" fmla="*/ 2483566 w 3555544"/>
              <a:gd name="connsiteY16" fmla="*/ 670245 h 2834035"/>
              <a:gd name="connsiteX17" fmla="*/ 2484238 w 3555544"/>
              <a:gd name="connsiteY17" fmla="*/ 713692 h 2834035"/>
              <a:gd name="connsiteX18" fmla="*/ 2478312 w 3555544"/>
              <a:gd name="connsiteY18" fmla="*/ 802426 h 2834035"/>
              <a:gd name="connsiteX19" fmla="*/ 2477022 w 3555544"/>
              <a:gd name="connsiteY19" fmla="*/ 808148 h 2834035"/>
              <a:gd name="connsiteX20" fmla="*/ 3045689 w 3555544"/>
              <a:gd name="connsiteY20" fmla="*/ 1690255 h 2834035"/>
              <a:gd name="connsiteX21" fmla="*/ 3136310 w 3555544"/>
              <a:gd name="connsiteY21" fmla="*/ 1707940 h 2834035"/>
              <a:gd name="connsiteX22" fmla="*/ 3145434 w 3555544"/>
              <a:gd name="connsiteY22" fmla="*/ 1709683 h 2834035"/>
              <a:gd name="connsiteX23" fmla="*/ 3167370 w 3555544"/>
              <a:gd name="connsiteY23" fmla="*/ 1717761 h 2834035"/>
              <a:gd name="connsiteX24" fmla="*/ 3172449 w 3555544"/>
              <a:gd name="connsiteY24" fmla="*/ 1719630 h 2834035"/>
              <a:gd name="connsiteX25" fmla="*/ 3212805 w 3555544"/>
              <a:gd name="connsiteY25" fmla="*/ 1732685 h 2834035"/>
              <a:gd name="connsiteX26" fmla="*/ 3244695 w 3555544"/>
              <a:gd name="connsiteY26" fmla="*/ 1751144 h 2834035"/>
              <a:gd name="connsiteX27" fmla="*/ 3289589 w 3555544"/>
              <a:gd name="connsiteY27" fmla="*/ 1774375 h 2834035"/>
              <a:gd name="connsiteX28" fmla="*/ 3306820 w 3555544"/>
              <a:gd name="connsiteY28" fmla="*/ 1786254 h 2834035"/>
              <a:gd name="connsiteX29" fmla="*/ 3310792 w 3555544"/>
              <a:gd name="connsiteY29" fmla="*/ 1789402 h 2834035"/>
              <a:gd name="connsiteX30" fmla="*/ 3347979 w 3555544"/>
              <a:gd name="connsiteY30" fmla="*/ 1818869 h 2834035"/>
              <a:gd name="connsiteX31" fmla="*/ 3373178 w 3555544"/>
              <a:gd name="connsiteY31" fmla="*/ 1838838 h 2834035"/>
              <a:gd name="connsiteX32" fmla="*/ 3394627 w 3555544"/>
              <a:gd name="connsiteY32" fmla="*/ 1860023 h 2834035"/>
              <a:gd name="connsiteX33" fmla="*/ 3403626 w 3555544"/>
              <a:gd name="connsiteY33" fmla="*/ 1870501 h 2834035"/>
              <a:gd name="connsiteX34" fmla="*/ 3428626 w 3555544"/>
              <a:gd name="connsiteY34" fmla="*/ 1899612 h 2834035"/>
              <a:gd name="connsiteX35" fmla="*/ 3443357 w 3555544"/>
              <a:gd name="connsiteY35" fmla="*/ 1916765 h 2834035"/>
              <a:gd name="connsiteX36" fmla="*/ 3460329 w 3555544"/>
              <a:gd name="connsiteY36" fmla="*/ 1939129 h 2834035"/>
              <a:gd name="connsiteX37" fmla="*/ 3481939 w 3555544"/>
              <a:gd name="connsiteY37" fmla="*/ 1977134 h 2834035"/>
              <a:gd name="connsiteX38" fmla="*/ 3489775 w 3555544"/>
              <a:gd name="connsiteY38" fmla="*/ 1990914 h 2834035"/>
              <a:gd name="connsiteX39" fmla="*/ 3507723 w 3555544"/>
              <a:gd name="connsiteY39" fmla="*/ 2022479 h 2834035"/>
              <a:gd name="connsiteX40" fmla="*/ 3521275 w 3555544"/>
              <a:gd name="connsiteY40" fmla="*/ 2058644 h 2834035"/>
              <a:gd name="connsiteX41" fmla="*/ 3539449 w 3555544"/>
              <a:gd name="connsiteY41" fmla="*/ 2113354 h 2834035"/>
              <a:gd name="connsiteX42" fmla="*/ 3539773 w 3555544"/>
              <a:gd name="connsiteY42" fmla="*/ 2114874 h 2834035"/>
              <a:gd name="connsiteX43" fmla="*/ 3325966 w 3555544"/>
              <a:gd name="connsiteY43" fmla="*/ 2738589 h 2834035"/>
              <a:gd name="connsiteX44" fmla="*/ 2655120 w 3555544"/>
              <a:gd name="connsiteY44" fmla="*/ 2744687 h 2834035"/>
              <a:gd name="connsiteX45" fmla="*/ 2533990 w 3555544"/>
              <a:gd name="connsiteY45" fmla="*/ 2633069 h 2834035"/>
              <a:gd name="connsiteX46" fmla="*/ 2521454 w 3555544"/>
              <a:gd name="connsiteY46" fmla="*/ 2616921 h 2834035"/>
              <a:gd name="connsiteX47" fmla="*/ 2469778 w 3555544"/>
              <a:gd name="connsiteY47" fmla="*/ 2537139 h 2834035"/>
              <a:gd name="connsiteX48" fmla="*/ 2455780 w 3555544"/>
              <a:gd name="connsiteY48" fmla="*/ 2509418 h 2834035"/>
              <a:gd name="connsiteX49" fmla="*/ 2423605 w 3555544"/>
              <a:gd name="connsiteY49" fmla="*/ 2422464 h 2834035"/>
              <a:gd name="connsiteX50" fmla="*/ 2414502 w 3555544"/>
              <a:gd name="connsiteY50" fmla="*/ 2390385 h 2834035"/>
              <a:gd name="connsiteX51" fmla="*/ 2406601 w 3555544"/>
              <a:gd name="connsiteY51" fmla="*/ 2348796 h 2834035"/>
              <a:gd name="connsiteX52" fmla="*/ 2400442 w 3555544"/>
              <a:gd name="connsiteY52" fmla="*/ 2276976 h 2834035"/>
              <a:gd name="connsiteX53" fmla="*/ 2400499 w 3555544"/>
              <a:gd name="connsiteY53" fmla="*/ 2276271 h 2834035"/>
              <a:gd name="connsiteX54" fmla="*/ 2408690 w 3555544"/>
              <a:gd name="connsiteY54" fmla="*/ 2169182 h 2834035"/>
              <a:gd name="connsiteX55" fmla="*/ 1778319 w 3555544"/>
              <a:gd name="connsiteY55" fmla="*/ 1418283 h 2834035"/>
              <a:gd name="connsiteX56" fmla="*/ 1147947 w 3555544"/>
              <a:gd name="connsiteY56" fmla="*/ 2169182 h 2834035"/>
              <a:gd name="connsiteX57" fmla="*/ 1156138 w 3555544"/>
              <a:gd name="connsiteY57" fmla="*/ 2276271 h 2834035"/>
              <a:gd name="connsiteX58" fmla="*/ 1156195 w 3555544"/>
              <a:gd name="connsiteY58" fmla="*/ 2276976 h 2834035"/>
              <a:gd name="connsiteX59" fmla="*/ 1150036 w 3555544"/>
              <a:gd name="connsiteY59" fmla="*/ 2348796 h 2834035"/>
              <a:gd name="connsiteX60" fmla="*/ 1142135 w 3555544"/>
              <a:gd name="connsiteY60" fmla="*/ 2390385 h 2834035"/>
              <a:gd name="connsiteX61" fmla="*/ 1133032 w 3555544"/>
              <a:gd name="connsiteY61" fmla="*/ 2422464 h 2834035"/>
              <a:gd name="connsiteX62" fmla="*/ 1100857 w 3555544"/>
              <a:gd name="connsiteY62" fmla="*/ 2509418 h 2834035"/>
              <a:gd name="connsiteX63" fmla="*/ 1086858 w 3555544"/>
              <a:gd name="connsiteY63" fmla="*/ 2537139 h 2834035"/>
              <a:gd name="connsiteX64" fmla="*/ 1035183 w 3555544"/>
              <a:gd name="connsiteY64" fmla="*/ 2616921 h 2834035"/>
              <a:gd name="connsiteX65" fmla="*/ 1022647 w 3555544"/>
              <a:gd name="connsiteY65" fmla="*/ 2633069 h 2834035"/>
              <a:gd name="connsiteX66" fmla="*/ 901517 w 3555544"/>
              <a:gd name="connsiteY66" fmla="*/ 2744687 h 2834035"/>
              <a:gd name="connsiteX67" fmla="*/ 238291 w 3555544"/>
              <a:gd name="connsiteY67" fmla="*/ 2730969 h 2834035"/>
              <a:gd name="connsiteX68" fmla="*/ 16864 w 3555544"/>
              <a:gd name="connsiteY68" fmla="*/ 2114874 h 2834035"/>
              <a:gd name="connsiteX69" fmla="*/ 35362 w 3555544"/>
              <a:gd name="connsiteY69" fmla="*/ 2058644 h 2834035"/>
              <a:gd name="connsiteX70" fmla="*/ 48914 w 3555544"/>
              <a:gd name="connsiteY70" fmla="*/ 2022479 h 2834035"/>
              <a:gd name="connsiteX71" fmla="*/ 66862 w 3555544"/>
              <a:gd name="connsiteY71" fmla="*/ 1990914 h 2834035"/>
              <a:gd name="connsiteX72" fmla="*/ 74697 w 3555544"/>
              <a:gd name="connsiteY72" fmla="*/ 1977134 h 2834035"/>
              <a:gd name="connsiteX73" fmla="*/ 96308 w 3555544"/>
              <a:gd name="connsiteY73" fmla="*/ 1939129 h 2834035"/>
              <a:gd name="connsiteX74" fmla="*/ 113280 w 3555544"/>
              <a:gd name="connsiteY74" fmla="*/ 1916765 h 2834035"/>
              <a:gd name="connsiteX75" fmla="*/ 128011 w 3555544"/>
              <a:gd name="connsiteY75" fmla="*/ 1899612 h 2834035"/>
              <a:gd name="connsiteX76" fmla="*/ 153011 w 3555544"/>
              <a:gd name="connsiteY76" fmla="*/ 1870501 h 2834035"/>
              <a:gd name="connsiteX77" fmla="*/ 162010 w 3555544"/>
              <a:gd name="connsiteY77" fmla="*/ 1860023 h 2834035"/>
              <a:gd name="connsiteX78" fmla="*/ 183459 w 3555544"/>
              <a:gd name="connsiteY78" fmla="*/ 1838838 h 2834035"/>
              <a:gd name="connsiteX79" fmla="*/ 208657 w 3555544"/>
              <a:gd name="connsiteY79" fmla="*/ 1818869 h 2834035"/>
              <a:gd name="connsiteX80" fmla="*/ 245845 w 3555544"/>
              <a:gd name="connsiteY80" fmla="*/ 1789402 h 2834035"/>
              <a:gd name="connsiteX81" fmla="*/ 249817 w 3555544"/>
              <a:gd name="connsiteY81" fmla="*/ 1786254 h 2834035"/>
              <a:gd name="connsiteX82" fmla="*/ 267048 w 3555544"/>
              <a:gd name="connsiteY82" fmla="*/ 1774375 h 2834035"/>
              <a:gd name="connsiteX83" fmla="*/ 311942 w 3555544"/>
              <a:gd name="connsiteY83" fmla="*/ 1751144 h 2834035"/>
              <a:gd name="connsiteX84" fmla="*/ 343832 w 3555544"/>
              <a:gd name="connsiteY84" fmla="*/ 1732685 h 2834035"/>
              <a:gd name="connsiteX85" fmla="*/ 384188 w 3555544"/>
              <a:gd name="connsiteY85" fmla="*/ 1719630 h 2834035"/>
              <a:gd name="connsiteX86" fmla="*/ 389267 w 3555544"/>
              <a:gd name="connsiteY86" fmla="*/ 1717761 h 2834035"/>
              <a:gd name="connsiteX87" fmla="*/ 411203 w 3555544"/>
              <a:gd name="connsiteY87" fmla="*/ 1709683 h 2834035"/>
              <a:gd name="connsiteX88" fmla="*/ 420327 w 3555544"/>
              <a:gd name="connsiteY88" fmla="*/ 1707940 h 2834035"/>
              <a:gd name="connsiteX89" fmla="*/ 510948 w 3555544"/>
              <a:gd name="connsiteY89" fmla="*/ 1690255 h 2834035"/>
              <a:gd name="connsiteX90" fmla="*/ 1079615 w 3555544"/>
              <a:gd name="connsiteY90" fmla="*/ 808148 h 2834035"/>
              <a:gd name="connsiteX91" fmla="*/ 1078325 w 3555544"/>
              <a:gd name="connsiteY91" fmla="*/ 802426 h 2834035"/>
              <a:gd name="connsiteX92" fmla="*/ 1072399 w 3555544"/>
              <a:gd name="connsiteY92" fmla="*/ 713690 h 2834035"/>
              <a:gd name="connsiteX93" fmla="*/ 1073071 w 3555544"/>
              <a:gd name="connsiteY93" fmla="*/ 670249 h 2834035"/>
              <a:gd name="connsiteX94" fmla="*/ 1074404 w 3555544"/>
              <a:gd name="connsiteY94" fmla="*/ 652330 h 2834035"/>
              <a:gd name="connsiteX95" fmla="*/ 1077498 w 3555544"/>
              <a:gd name="connsiteY95" fmla="*/ 610753 h 2834035"/>
              <a:gd name="connsiteX96" fmla="*/ 1089893 w 3555544"/>
              <a:gd name="connsiteY96" fmla="*/ 559314 h 2834035"/>
              <a:gd name="connsiteX97" fmla="*/ 1103674 w 3555544"/>
              <a:gd name="connsiteY97" fmla="*/ 502121 h 2834035"/>
              <a:gd name="connsiteX98" fmla="*/ 1132966 w 3555544"/>
              <a:gd name="connsiteY98" fmla="*/ 424605 h 2834035"/>
              <a:gd name="connsiteX99" fmla="*/ 1155350 w 3555544"/>
              <a:gd name="connsiteY99" fmla="*/ 376684 h 2834035"/>
              <a:gd name="connsiteX100" fmla="*/ 1199639 w 3555544"/>
              <a:gd name="connsiteY100" fmla="*/ 305068 h 2834035"/>
              <a:gd name="connsiteX101" fmla="*/ 1230437 w 3555544"/>
              <a:gd name="connsiteY101" fmla="*/ 263116 h 2834035"/>
              <a:gd name="connsiteX102" fmla="*/ 1285431 w 3555544"/>
              <a:gd name="connsiteY102" fmla="*/ 203485 h 2834035"/>
              <a:gd name="connsiteX103" fmla="*/ 1326811 w 3555544"/>
              <a:gd name="connsiteY103" fmla="*/ 165323 h 2834035"/>
              <a:gd name="connsiteX104" fmla="*/ 1388772 w 3555544"/>
              <a:gd name="connsiteY104" fmla="*/ 119835 h 2834035"/>
              <a:gd name="connsiteX105" fmla="*/ 1439986 w 3555544"/>
              <a:gd name="connsiteY105" fmla="*/ 88163 h 2834035"/>
              <a:gd name="connsiteX106" fmla="*/ 1509516 w 3555544"/>
              <a:gd name="connsiteY106" fmla="*/ 55687 h 2834035"/>
              <a:gd name="connsiteX107" fmla="*/ 1565946 w 3555544"/>
              <a:gd name="connsiteY107" fmla="*/ 34363 h 2834035"/>
              <a:gd name="connsiteX108" fmla="*/ 1644407 w 3555544"/>
              <a:gd name="connsiteY108" fmla="*/ 15457 h 2834035"/>
              <a:gd name="connsiteX109" fmla="*/ 1682896 w 3555544"/>
              <a:gd name="connsiteY109" fmla="*/ 6182 h 2834035"/>
              <a:gd name="connsiteX110" fmla="*/ 1718369 w 3555544"/>
              <a:gd name="connsiteY110" fmla="*/ 3141 h 2834035"/>
              <a:gd name="connsiteX111" fmla="*/ 1744741 w 3555544"/>
              <a:gd name="connsiteY111" fmla="*/ 880 h 2834035"/>
              <a:gd name="connsiteX112" fmla="*/ 1755003 w 3555544"/>
              <a:gd name="connsiteY112" fmla="*/ 0 h 2834035"/>
              <a:gd name="connsiteX0" fmla="*/ 1755003 w 3545193"/>
              <a:gd name="connsiteY0" fmla="*/ 0 h 2834035"/>
              <a:gd name="connsiteX1" fmla="*/ 1764678 w 3545193"/>
              <a:gd name="connsiteY1" fmla="*/ 571 h 2834035"/>
              <a:gd name="connsiteX2" fmla="*/ 1873742 w 3545193"/>
              <a:gd name="connsiteY2" fmla="*/ 6182 h 2834035"/>
              <a:gd name="connsiteX3" fmla="*/ 1878319 w 3545193"/>
              <a:gd name="connsiteY3" fmla="*/ 7285 h 2834035"/>
              <a:gd name="connsiteX4" fmla="*/ 2134985 w 3545193"/>
              <a:gd name="connsiteY4" fmla="*/ 96727 h 2834035"/>
              <a:gd name="connsiteX5" fmla="*/ 2161570 w 3545193"/>
              <a:gd name="connsiteY5" fmla="*/ 115214 h 2834035"/>
              <a:gd name="connsiteX6" fmla="*/ 2243003 w 3545193"/>
              <a:gd name="connsiteY6" fmla="*/ 174997 h 2834035"/>
              <a:gd name="connsiteX7" fmla="*/ 2268701 w 3545193"/>
              <a:gd name="connsiteY7" fmla="*/ 200770 h 2834035"/>
              <a:gd name="connsiteX8" fmla="*/ 2334555 w 3545193"/>
              <a:gd name="connsiteY8" fmla="*/ 272176 h 2834035"/>
              <a:gd name="connsiteX9" fmla="*/ 2355217 w 3545193"/>
              <a:gd name="connsiteY9" fmla="*/ 302189 h 2834035"/>
              <a:gd name="connsiteX10" fmla="*/ 2405878 w 3545193"/>
              <a:gd name="connsiteY10" fmla="*/ 384107 h 2834035"/>
              <a:gd name="connsiteX11" fmla="*/ 2422450 w 3545193"/>
              <a:gd name="connsiteY11" fmla="*/ 421376 h 2834035"/>
              <a:gd name="connsiteX12" fmla="*/ 2454845 w 3545193"/>
              <a:gd name="connsiteY12" fmla="*/ 507103 h 2834035"/>
              <a:gd name="connsiteX13" fmla="*/ 2465913 w 3545193"/>
              <a:gd name="connsiteY13" fmla="*/ 554323 h 2834035"/>
              <a:gd name="connsiteX14" fmla="*/ 2479139 w 3545193"/>
              <a:gd name="connsiteY14" fmla="*/ 610753 h 2834035"/>
              <a:gd name="connsiteX15" fmla="*/ 2482233 w 3545193"/>
              <a:gd name="connsiteY15" fmla="*/ 652332 h 2834035"/>
              <a:gd name="connsiteX16" fmla="*/ 2483566 w 3545193"/>
              <a:gd name="connsiteY16" fmla="*/ 670245 h 2834035"/>
              <a:gd name="connsiteX17" fmla="*/ 2484238 w 3545193"/>
              <a:gd name="connsiteY17" fmla="*/ 713692 h 2834035"/>
              <a:gd name="connsiteX18" fmla="*/ 2478312 w 3545193"/>
              <a:gd name="connsiteY18" fmla="*/ 802426 h 2834035"/>
              <a:gd name="connsiteX19" fmla="*/ 2477022 w 3545193"/>
              <a:gd name="connsiteY19" fmla="*/ 808148 h 2834035"/>
              <a:gd name="connsiteX20" fmla="*/ 3045689 w 3545193"/>
              <a:gd name="connsiteY20" fmla="*/ 1690255 h 2834035"/>
              <a:gd name="connsiteX21" fmla="*/ 3136310 w 3545193"/>
              <a:gd name="connsiteY21" fmla="*/ 1707940 h 2834035"/>
              <a:gd name="connsiteX22" fmla="*/ 3145434 w 3545193"/>
              <a:gd name="connsiteY22" fmla="*/ 1709683 h 2834035"/>
              <a:gd name="connsiteX23" fmla="*/ 3167370 w 3545193"/>
              <a:gd name="connsiteY23" fmla="*/ 1717761 h 2834035"/>
              <a:gd name="connsiteX24" fmla="*/ 3172449 w 3545193"/>
              <a:gd name="connsiteY24" fmla="*/ 1719630 h 2834035"/>
              <a:gd name="connsiteX25" fmla="*/ 3212805 w 3545193"/>
              <a:gd name="connsiteY25" fmla="*/ 1732685 h 2834035"/>
              <a:gd name="connsiteX26" fmla="*/ 3244695 w 3545193"/>
              <a:gd name="connsiteY26" fmla="*/ 1751144 h 2834035"/>
              <a:gd name="connsiteX27" fmla="*/ 3289589 w 3545193"/>
              <a:gd name="connsiteY27" fmla="*/ 1774375 h 2834035"/>
              <a:gd name="connsiteX28" fmla="*/ 3306820 w 3545193"/>
              <a:gd name="connsiteY28" fmla="*/ 1786254 h 2834035"/>
              <a:gd name="connsiteX29" fmla="*/ 3310792 w 3545193"/>
              <a:gd name="connsiteY29" fmla="*/ 1789402 h 2834035"/>
              <a:gd name="connsiteX30" fmla="*/ 3347979 w 3545193"/>
              <a:gd name="connsiteY30" fmla="*/ 1818869 h 2834035"/>
              <a:gd name="connsiteX31" fmla="*/ 3373178 w 3545193"/>
              <a:gd name="connsiteY31" fmla="*/ 1838838 h 2834035"/>
              <a:gd name="connsiteX32" fmla="*/ 3394627 w 3545193"/>
              <a:gd name="connsiteY32" fmla="*/ 1860023 h 2834035"/>
              <a:gd name="connsiteX33" fmla="*/ 3403626 w 3545193"/>
              <a:gd name="connsiteY33" fmla="*/ 1870501 h 2834035"/>
              <a:gd name="connsiteX34" fmla="*/ 3428626 w 3545193"/>
              <a:gd name="connsiteY34" fmla="*/ 1899612 h 2834035"/>
              <a:gd name="connsiteX35" fmla="*/ 3443357 w 3545193"/>
              <a:gd name="connsiteY35" fmla="*/ 1916765 h 2834035"/>
              <a:gd name="connsiteX36" fmla="*/ 3460329 w 3545193"/>
              <a:gd name="connsiteY36" fmla="*/ 1939129 h 2834035"/>
              <a:gd name="connsiteX37" fmla="*/ 3481939 w 3545193"/>
              <a:gd name="connsiteY37" fmla="*/ 1977134 h 2834035"/>
              <a:gd name="connsiteX38" fmla="*/ 3489775 w 3545193"/>
              <a:gd name="connsiteY38" fmla="*/ 1990914 h 2834035"/>
              <a:gd name="connsiteX39" fmla="*/ 3507723 w 3545193"/>
              <a:gd name="connsiteY39" fmla="*/ 2022479 h 2834035"/>
              <a:gd name="connsiteX40" fmla="*/ 3521275 w 3545193"/>
              <a:gd name="connsiteY40" fmla="*/ 2058644 h 2834035"/>
              <a:gd name="connsiteX41" fmla="*/ 3539449 w 3545193"/>
              <a:gd name="connsiteY41" fmla="*/ 2113354 h 2834035"/>
              <a:gd name="connsiteX42" fmla="*/ 3539773 w 3545193"/>
              <a:gd name="connsiteY42" fmla="*/ 2114874 h 2834035"/>
              <a:gd name="connsiteX43" fmla="*/ 3325966 w 3545193"/>
              <a:gd name="connsiteY43" fmla="*/ 2738589 h 2834035"/>
              <a:gd name="connsiteX44" fmla="*/ 2655120 w 3545193"/>
              <a:gd name="connsiteY44" fmla="*/ 2744687 h 2834035"/>
              <a:gd name="connsiteX45" fmla="*/ 2533990 w 3545193"/>
              <a:gd name="connsiteY45" fmla="*/ 2633069 h 2834035"/>
              <a:gd name="connsiteX46" fmla="*/ 2521454 w 3545193"/>
              <a:gd name="connsiteY46" fmla="*/ 2616921 h 2834035"/>
              <a:gd name="connsiteX47" fmla="*/ 2469778 w 3545193"/>
              <a:gd name="connsiteY47" fmla="*/ 2537139 h 2834035"/>
              <a:gd name="connsiteX48" fmla="*/ 2455780 w 3545193"/>
              <a:gd name="connsiteY48" fmla="*/ 2509418 h 2834035"/>
              <a:gd name="connsiteX49" fmla="*/ 2423605 w 3545193"/>
              <a:gd name="connsiteY49" fmla="*/ 2422464 h 2834035"/>
              <a:gd name="connsiteX50" fmla="*/ 2414502 w 3545193"/>
              <a:gd name="connsiteY50" fmla="*/ 2390385 h 2834035"/>
              <a:gd name="connsiteX51" fmla="*/ 2406601 w 3545193"/>
              <a:gd name="connsiteY51" fmla="*/ 2348796 h 2834035"/>
              <a:gd name="connsiteX52" fmla="*/ 2400442 w 3545193"/>
              <a:gd name="connsiteY52" fmla="*/ 2276976 h 2834035"/>
              <a:gd name="connsiteX53" fmla="*/ 2400499 w 3545193"/>
              <a:gd name="connsiteY53" fmla="*/ 2276271 h 2834035"/>
              <a:gd name="connsiteX54" fmla="*/ 2408690 w 3545193"/>
              <a:gd name="connsiteY54" fmla="*/ 2169182 h 2834035"/>
              <a:gd name="connsiteX55" fmla="*/ 1778319 w 3545193"/>
              <a:gd name="connsiteY55" fmla="*/ 1418283 h 2834035"/>
              <a:gd name="connsiteX56" fmla="*/ 1147947 w 3545193"/>
              <a:gd name="connsiteY56" fmla="*/ 2169182 h 2834035"/>
              <a:gd name="connsiteX57" fmla="*/ 1156138 w 3545193"/>
              <a:gd name="connsiteY57" fmla="*/ 2276271 h 2834035"/>
              <a:gd name="connsiteX58" fmla="*/ 1156195 w 3545193"/>
              <a:gd name="connsiteY58" fmla="*/ 2276976 h 2834035"/>
              <a:gd name="connsiteX59" fmla="*/ 1150036 w 3545193"/>
              <a:gd name="connsiteY59" fmla="*/ 2348796 h 2834035"/>
              <a:gd name="connsiteX60" fmla="*/ 1142135 w 3545193"/>
              <a:gd name="connsiteY60" fmla="*/ 2390385 h 2834035"/>
              <a:gd name="connsiteX61" fmla="*/ 1133032 w 3545193"/>
              <a:gd name="connsiteY61" fmla="*/ 2422464 h 2834035"/>
              <a:gd name="connsiteX62" fmla="*/ 1100857 w 3545193"/>
              <a:gd name="connsiteY62" fmla="*/ 2509418 h 2834035"/>
              <a:gd name="connsiteX63" fmla="*/ 1086858 w 3545193"/>
              <a:gd name="connsiteY63" fmla="*/ 2537139 h 2834035"/>
              <a:gd name="connsiteX64" fmla="*/ 1035183 w 3545193"/>
              <a:gd name="connsiteY64" fmla="*/ 2616921 h 2834035"/>
              <a:gd name="connsiteX65" fmla="*/ 1022647 w 3545193"/>
              <a:gd name="connsiteY65" fmla="*/ 2633069 h 2834035"/>
              <a:gd name="connsiteX66" fmla="*/ 901517 w 3545193"/>
              <a:gd name="connsiteY66" fmla="*/ 2744687 h 2834035"/>
              <a:gd name="connsiteX67" fmla="*/ 238291 w 3545193"/>
              <a:gd name="connsiteY67" fmla="*/ 2730969 h 2834035"/>
              <a:gd name="connsiteX68" fmla="*/ 16864 w 3545193"/>
              <a:gd name="connsiteY68" fmla="*/ 2114874 h 2834035"/>
              <a:gd name="connsiteX69" fmla="*/ 35362 w 3545193"/>
              <a:gd name="connsiteY69" fmla="*/ 2058644 h 2834035"/>
              <a:gd name="connsiteX70" fmla="*/ 48914 w 3545193"/>
              <a:gd name="connsiteY70" fmla="*/ 2022479 h 2834035"/>
              <a:gd name="connsiteX71" fmla="*/ 66862 w 3545193"/>
              <a:gd name="connsiteY71" fmla="*/ 1990914 h 2834035"/>
              <a:gd name="connsiteX72" fmla="*/ 74697 w 3545193"/>
              <a:gd name="connsiteY72" fmla="*/ 1977134 h 2834035"/>
              <a:gd name="connsiteX73" fmla="*/ 96308 w 3545193"/>
              <a:gd name="connsiteY73" fmla="*/ 1939129 h 2834035"/>
              <a:gd name="connsiteX74" fmla="*/ 113280 w 3545193"/>
              <a:gd name="connsiteY74" fmla="*/ 1916765 h 2834035"/>
              <a:gd name="connsiteX75" fmla="*/ 128011 w 3545193"/>
              <a:gd name="connsiteY75" fmla="*/ 1899612 h 2834035"/>
              <a:gd name="connsiteX76" fmla="*/ 153011 w 3545193"/>
              <a:gd name="connsiteY76" fmla="*/ 1870501 h 2834035"/>
              <a:gd name="connsiteX77" fmla="*/ 162010 w 3545193"/>
              <a:gd name="connsiteY77" fmla="*/ 1860023 h 2834035"/>
              <a:gd name="connsiteX78" fmla="*/ 183459 w 3545193"/>
              <a:gd name="connsiteY78" fmla="*/ 1838838 h 2834035"/>
              <a:gd name="connsiteX79" fmla="*/ 208657 w 3545193"/>
              <a:gd name="connsiteY79" fmla="*/ 1818869 h 2834035"/>
              <a:gd name="connsiteX80" fmla="*/ 245845 w 3545193"/>
              <a:gd name="connsiteY80" fmla="*/ 1789402 h 2834035"/>
              <a:gd name="connsiteX81" fmla="*/ 249817 w 3545193"/>
              <a:gd name="connsiteY81" fmla="*/ 1786254 h 2834035"/>
              <a:gd name="connsiteX82" fmla="*/ 267048 w 3545193"/>
              <a:gd name="connsiteY82" fmla="*/ 1774375 h 2834035"/>
              <a:gd name="connsiteX83" fmla="*/ 311942 w 3545193"/>
              <a:gd name="connsiteY83" fmla="*/ 1751144 h 2834035"/>
              <a:gd name="connsiteX84" fmla="*/ 343832 w 3545193"/>
              <a:gd name="connsiteY84" fmla="*/ 1732685 h 2834035"/>
              <a:gd name="connsiteX85" fmla="*/ 384188 w 3545193"/>
              <a:gd name="connsiteY85" fmla="*/ 1719630 h 2834035"/>
              <a:gd name="connsiteX86" fmla="*/ 389267 w 3545193"/>
              <a:gd name="connsiteY86" fmla="*/ 1717761 h 2834035"/>
              <a:gd name="connsiteX87" fmla="*/ 411203 w 3545193"/>
              <a:gd name="connsiteY87" fmla="*/ 1709683 h 2834035"/>
              <a:gd name="connsiteX88" fmla="*/ 420327 w 3545193"/>
              <a:gd name="connsiteY88" fmla="*/ 1707940 h 2834035"/>
              <a:gd name="connsiteX89" fmla="*/ 510948 w 3545193"/>
              <a:gd name="connsiteY89" fmla="*/ 1690255 h 2834035"/>
              <a:gd name="connsiteX90" fmla="*/ 1079615 w 3545193"/>
              <a:gd name="connsiteY90" fmla="*/ 808148 h 2834035"/>
              <a:gd name="connsiteX91" fmla="*/ 1078325 w 3545193"/>
              <a:gd name="connsiteY91" fmla="*/ 802426 h 2834035"/>
              <a:gd name="connsiteX92" fmla="*/ 1072399 w 3545193"/>
              <a:gd name="connsiteY92" fmla="*/ 713690 h 2834035"/>
              <a:gd name="connsiteX93" fmla="*/ 1073071 w 3545193"/>
              <a:gd name="connsiteY93" fmla="*/ 670249 h 2834035"/>
              <a:gd name="connsiteX94" fmla="*/ 1074404 w 3545193"/>
              <a:gd name="connsiteY94" fmla="*/ 652330 h 2834035"/>
              <a:gd name="connsiteX95" fmla="*/ 1077498 w 3545193"/>
              <a:gd name="connsiteY95" fmla="*/ 610753 h 2834035"/>
              <a:gd name="connsiteX96" fmla="*/ 1089893 w 3545193"/>
              <a:gd name="connsiteY96" fmla="*/ 559314 h 2834035"/>
              <a:gd name="connsiteX97" fmla="*/ 1103674 w 3545193"/>
              <a:gd name="connsiteY97" fmla="*/ 502121 h 2834035"/>
              <a:gd name="connsiteX98" fmla="*/ 1132966 w 3545193"/>
              <a:gd name="connsiteY98" fmla="*/ 424605 h 2834035"/>
              <a:gd name="connsiteX99" fmla="*/ 1155350 w 3545193"/>
              <a:gd name="connsiteY99" fmla="*/ 376684 h 2834035"/>
              <a:gd name="connsiteX100" fmla="*/ 1199639 w 3545193"/>
              <a:gd name="connsiteY100" fmla="*/ 305068 h 2834035"/>
              <a:gd name="connsiteX101" fmla="*/ 1230437 w 3545193"/>
              <a:gd name="connsiteY101" fmla="*/ 263116 h 2834035"/>
              <a:gd name="connsiteX102" fmla="*/ 1285431 w 3545193"/>
              <a:gd name="connsiteY102" fmla="*/ 203485 h 2834035"/>
              <a:gd name="connsiteX103" fmla="*/ 1326811 w 3545193"/>
              <a:gd name="connsiteY103" fmla="*/ 165323 h 2834035"/>
              <a:gd name="connsiteX104" fmla="*/ 1388772 w 3545193"/>
              <a:gd name="connsiteY104" fmla="*/ 119835 h 2834035"/>
              <a:gd name="connsiteX105" fmla="*/ 1439986 w 3545193"/>
              <a:gd name="connsiteY105" fmla="*/ 88163 h 2834035"/>
              <a:gd name="connsiteX106" fmla="*/ 1509516 w 3545193"/>
              <a:gd name="connsiteY106" fmla="*/ 55687 h 2834035"/>
              <a:gd name="connsiteX107" fmla="*/ 1565946 w 3545193"/>
              <a:gd name="connsiteY107" fmla="*/ 34363 h 2834035"/>
              <a:gd name="connsiteX108" fmla="*/ 1644407 w 3545193"/>
              <a:gd name="connsiteY108" fmla="*/ 15457 h 2834035"/>
              <a:gd name="connsiteX109" fmla="*/ 1682896 w 3545193"/>
              <a:gd name="connsiteY109" fmla="*/ 6182 h 2834035"/>
              <a:gd name="connsiteX110" fmla="*/ 1718369 w 3545193"/>
              <a:gd name="connsiteY110" fmla="*/ 3141 h 2834035"/>
              <a:gd name="connsiteX111" fmla="*/ 1744741 w 3545193"/>
              <a:gd name="connsiteY111" fmla="*/ 880 h 2834035"/>
              <a:gd name="connsiteX112" fmla="*/ 1755003 w 3545193"/>
              <a:gd name="connsiteY112" fmla="*/ 0 h 2834035"/>
              <a:gd name="connsiteX0" fmla="*/ 1755003 w 3539449"/>
              <a:gd name="connsiteY0" fmla="*/ 0 h 2834035"/>
              <a:gd name="connsiteX1" fmla="*/ 1764678 w 3539449"/>
              <a:gd name="connsiteY1" fmla="*/ 571 h 2834035"/>
              <a:gd name="connsiteX2" fmla="*/ 1873742 w 3539449"/>
              <a:gd name="connsiteY2" fmla="*/ 6182 h 2834035"/>
              <a:gd name="connsiteX3" fmla="*/ 1878319 w 3539449"/>
              <a:gd name="connsiteY3" fmla="*/ 7285 h 2834035"/>
              <a:gd name="connsiteX4" fmla="*/ 2134985 w 3539449"/>
              <a:gd name="connsiteY4" fmla="*/ 96727 h 2834035"/>
              <a:gd name="connsiteX5" fmla="*/ 2161570 w 3539449"/>
              <a:gd name="connsiteY5" fmla="*/ 115214 h 2834035"/>
              <a:gd name="connsiteX6" fmla="*/ 2243003 w 3539449"/>
              <a:gd name="connsiteY6" fmla="*/ 174997 h 2834035"/>
              <a:gd name="connsiteX7" fmla="*/ 2268701 w 3539449"/>
              <a:gd name="connsiteY7" fmla="*/ 200770 h 2834035"/>
              <a:gd name="connsiteX8" fmla="*/ 2334555 w 3539449"/>
              <a:gd name="connsiteY8" fmla="*/ 272176 h 2834035"/>
              <a:gd name="connsiteX9" fmla="*/ 2355217 w 3539449"/>
              <a:gd name="connsiteY9" fmla="*/ 302189 h 2834035"/>
              <a:gd name="connsiteX10" fmla="*/ 2405878 w 3539449"/>
              <a:gd name="connsiteY10" fmla="*/ 384107 h 2834035"/>
              <a:gd name="connsiteX11" fmla="*/ 2422450 w 3539449"/>
              <a:gd name="connsiteY11" fmla="*/ 421376 h 2834035"/>
              <a:gd name="connsiteX12" fmla="*/ 2454845 w 3539449"/>
              <a:gd name="connsiteY12" fmla="*/ 507103 h 2834035"/>
              <a:gd name="connsiteX13" fmla="*/ 2465913 w 3539449"/>
              <a:gd name="connsiteY13" fmla="*/ 554323 h 2834035"/>
              <a:gd name="connsiteX14" fmla="*/ 2479139 w 3539449"/>
              <a:gd name="connsiteY14" fmla="*/ 610753 h 2834035"/>
              <a:gd name="connsiteX15" fmla="*/ 2482233 w 3539449"/>
              <a:gd name="connsiteY15" fmla="*/ 652332 h 2834035"/>
              <a:gd name="connsiteX16" fmla="*/ 2483566 w 3539449"/>
              <a:gd name="connsiteY16" fmla="*/ 670245 h 2834035"/>
              <a:gd name="connsiteX17" fmla="*/ 2484238 w 3539449"/>
              <a:gd name="connsiteY17" fmla="*/ 713692 h 2834035"/>
              <a:gd name="connsiteX18" fmla="*/ 2478312 w 3539449"/>
              <a:gd name="connsiteY18" fmla="*/ 802426 h 2834035"/>
              <a:gd name="connsiteX19" fmla="*/ 2477022 w 3539449"/>
              <a:gd name="connsiteY19" fmla="*/ 808148 h 2834035"/>
              <a:gd name="connsiteX20" fmla="*/ 3045689 w 3539449"/>
              <a:gd name="connsiteY20" fmla="*/ 1690255 h 2834035"/>
              <a:gd name="connsiteX21" fmla="*/ 3136310 w 3539449"/>
              <a:gd name="connsiteY21" fmla="*/ 1707940 h 2834035"/>
              <a:gd name="connsiteX22" fmla="*/ 3145434 w 3539449"/>
              <a:gd name="connsiteY22" fmla="*/ 1709683 h 2834035"/>
              <a:gd name="connsiteX23" fmla="*/ 3167370 w 3539449"/>
              <a:gd name="connsiteY23" fmla="*/ 1717761 h 2834035"/>
              <a:gd name="connsiteX24" fmla="*/ 3172449 w 3539449"/>
              <a:gd name="connsiteY24" fmla="*/ 1719630 h 2834035"/>
              <a:gd name="connsiteX25" fmla="*/ 3212805 w 3539449"/>
              <a:gd name="connsiteY25" fmla="*/ 1732685 h 2834035"/>
              <a:gd name="connsiteX26" fmla="*/ 3244695 w 3539449"/>
              <a:gd name="connsiteY26" fmla="*/ 1751144 h 2834035"/>
              <a:gd name="connsiteX27" fmla="*/ 3289589 w 3539449"/>
              <a:gd name="connsiteY27" fmla="*/ 1774375 h 2834035"/>
              <a:gd name="connsiteX28" fmla="*/ 3306820 w 3539449"/>
              <a:gd name="connsiteY28" fmla="*/ 1786254 h 2834035"/>
              <a:gd name="connsiteX29" fmla="*/ 3310792 w 3539449"/>
              <a:gd name="connsiteY29" fmla="*/ 1789402 h 2834035"/>
              <a:gd name="connsiteX30" fmla="*/ 3347979 w 3539449"/>
              <a:gd name="connsiteY30" fmla="*/ 1818869 h 2834035"/>
              <a:gd name="connsiteX31" fmla="*/ 3373178 w 3539449"/>
              <a:gd name="connsiteY31" fmla="*/ 1838838 h 2834035"/>
              <a:gd name="connsiteX32" fmla="*/ 3394627 w 3539449"/>
              <a:gd name="connsiteY32" fmla="*/ 1860023 h 2834035"/>
              <a:gd name="connsiteX33" fmla="*/ 3403626 w 3539449"/>
              <a:gd name="connsiteY33" fmla="*/ 1870501 h 2834035"/>
              <a:gd name="connsiteX34" fmla="*/ 3428626 w 3539449"/>
              <a:gd name="connsiteY34" fmla="*/ 1899612 h 2834035"/>
              <a:gd name="connsiteX35" fmla="*/ 3443357 w 3539449"/>
              <a:gd name="connsiteY35" fmla="*/ 1916765 h 2834035"/>
              <a:gd name="connsiteX36" fmla="*/ 3460329 w 3539449"/>
              <a:gd name="connsiteY36" fmla="*/ 1939129 h 2834035"/>
              <a:gd name="connsiteX37" fmla="*/ 3481939 w 3539449"/>
              <a:gd name="connsiteY37" fmla="*/ 1977134 h 2834035"/>
              <a:gd name="connsiteX38" fmla="*/ 3489775 w 3539449"/>
              <a:gd name="connsiteY38" fmla="*/ 1990914 h 2834035"/>
              <a:gd name="connsiteX39" fmla="*/ 3507723 w 3539449"/>
              <a:gd name="connsiteY39" fmla="*/ 2022479 h 2834035"/>
              <a:gd name="connsiteX40" fmla="*/ 3521275 w 3539449"/>
              <a:gd name="connsiteY40" fmla="*/ 2058644 h 2834035"/>
              <a:gd name="connsiteX41" fmla="*/ 3539449 w 3539449"/>
              <a:gd name="connsiteY41" fmla="*/ 2113354 h 2834035"/>
              <a:gd name="connsiteX42" fmla="*/ 3325966 w 3539449"/>
              <a:gd name="connsiteY42" fmla="*/ 2738589 h 2834035"/>
              <a:gd name="connsiteX43" fmla="*/ 2655120 w 3539449"/>
              <a:gd name="connsiteY43" fmla="*/ 2744687 h 2834035"/>
              <a:gd name="connsiteX44" fmla="*/ 2533990 w 3539449"/>
              <a:gd name="connsiteY44" fmla="*/ 2633069 h 2834035"/>
              <a:gd name="connsiteX45" fmla="*/ 2521454 w 3539449"/>
              <a:gd name="connsiteY45" fmla="*/ 2616921 h 2834035"/>
              <a:gd name="connsiteX46" fmla="*/ 2469778 w 3539449"/>
              <a:gd name="connsiteY46" fmla="*/ 2537139 h 2834035"/>
              <a:gd name="connsiteX47" fmla="*/ 2455780 w 3539449"/>
              <a:gd name="connsiteY47" fmla="*/ 2509418 h 2834035"/>
              <a:gd name="connsiteX48" fmla="*/ 2423605 w 3539449"/>
              <a:gd name="connsiteY48" fmla="*/ 2422464 h 2834035"/>
              <a:gd name="connsiteX49" fmla="*/ 2414502 w 3539449"/>
              <a:gd name="connsiteY49" fmla="*/ 2390385 h 2834035"/>
              <a:gd name="connsiteX50" fmla="*/ 2406601 w 3539449"/>
              <a:gd name="connsiteY50" fmla="*/ 2348796 h 2834035"/>
              <a:gd name="connsiteX51" fmla="*/ 2400442 w 3539449"/>
              <a:gd name="connsiteY51" fmla="*/ 2276976 h 2834035"/>
              <a:gd name="connsiteX52" fmla="*/ 2400499 w 3539449"/>
              <a:gd name="connsiteY52" fmla="*/ 2276271 h 2834035"/>
              <a:gd name="connsiteX53" fmla="*/ 2408690 w 3539449"/>
              <a:gd name="connsiteY53" fmla="*/ 2169182 h 2834035"/>
              <a:gd name="connsiteX54" fmla="*/ 1778319 w 3539449"/>
              <a:gd name="connsiteY54" fmla="*/ 1418283 h 2834035"/>
              <a:gd name="connsiteX55" fmla="*/ 1147947 w 3539449"/>
              <a:gd name="connsiteY55" fmla="*/ 2169182 h 2834035"/>
              <a:gd name="connsiteX56" fmla="*/ 1156138 w 3539449"/>
              <a:gd name="connsiteY56" fmla="*/ 2276271 h 2834035"/>
              <a:gd name="connsiteX57" fmla="*/ 1156195 w 3539449"/>
              <a:gd name="connsiteY57" fmla="*/ 2276976 h 2834035"/>
              <a:gd name="connsiteX58" fmla="*/ 1150036 w 3539449"/>
              <a:gd name="connsiteY58" fmla="*/ 2348796 h 2834035"/>
              <a:gd name="connsiteX59" fmla="*/ 1142135 w 3539449"/>
              <a:gd name="connsiteY59" fmla="*/ 2390385 h 2834035"/>
              <a:gd name="connsiteX60" fmla="*/ 1133032 w 3539449"/>
              <a:gd name="connsiteY60" fmla="*/ 2422464 h 2834035"/>
              <a:gd name="connsiteX61" fmla="*/ 1100857 w 3539449"/>
              <a:gd name="connsiteY61" fmla="*/ 2509418 h 2834035"/>
              <a:gd name="connsiteX62" fmla="*/ 1086858 w 3539449"/>
              <a:gd name="connsiteY62" fmla="*/ 2537139 h 2834035"/>
              <a:gd name="connsiteX63" fmla="*/ 1035183 w 3539449"/>
              <a:gd name="connsiteY63" fmla="*/ 2616921 h 2834035"/>
              <a:gd name="connsiteX64" fmla="*/ 1022647 w 3539449"/>
              <a:gd name="connsiteY64" fmla="*/ 2633069 h 2834035"/>
              <a:gd name="connsiteX65" fmla="*/ 901517 w 3539449"/>
              <a:gd name="connsiteY65" fmla="*/ 2744687 h 2834035"/>
              <a:gd name="connsiteX66" fmla="*/ 238291 w 3539449"/>
              <a:gd name="connsiteY66" fmla="*/ 2730969 h 2834035"/>
              <a:gd name="connsiteX67" fmla="*/ 16864 w 3539449"/>
              <a:gd name="connsiteY67" fmla="*/ 2114874 h 2834035"/>
              <a:gd name="connsiteX68" fmla="*/ 35362 w 3539449"/>
              <a:gd name="connsiteY68" fmla="*/ 2058644 h 2834035"/>
              <a:gd name="connsiteX69" fmla="*/ 48914 w 3539449"/>
              <a:gd name="connsiteY69" fmla="*/ 2022479 h 2834035"/>
              <a:gd name="connsiteX70" fmla="*/ 66862 w 3539449"/>
              <a:gd name="connsiteY70" fmla="*/ 1990914 h 2834035"/>
              <a:gd name="connsiteX71" fmla="*/ 74697 w 3539449"/>
              <a:gd name="connsiteY71" fmla="*/ 1977134 h 2834035"/>
              <a:gd name="connsiteX72" fmla="*/ 96308 w 3539449"/>
              <a:gd name="connsiteY72" fmla="*/ 1939129 h 2834035"/>
              <a:gd name="connsiteX73" fmla="*/ 113280 w 3539449"/>
              <a:gd name="connsiteY73" fmla="*/ 1916765 h 2834035"/>
              <a:gd name="connsiteX74" fmla="*/ 128011 w 3539449"/>
              <a:gd name="connsiteY74" fmla="*/ 1899612 h 2834035"/>
              <a:gd name="connsiteX75" fmla="*/ 153011 w 3539449"/>
              <a:gd name="connsiteY75" fmla="*/ 1870501 h 2834035"/>
              <a:gd name="connsiteX76" fmla="*/ 162010 w 3539449"/>
              <a:gd name="connsiteY76" fmla="*/ 1860023 h 2834035"/>
              <a:gd name="connsiteX77" fmla="*/ 183459 w 3539449"/>
              <a:gd name="connsiteY77" fmla="*/ 1838838 h 2834035"/>
              <a:gd name="connsiteX78" fmla="*/ 208657 w 3539449"/>
              <a:gd name="connsiteY78" fmla="*/ 1818869 h 2834035"/>
              <a:gd name="connsiteX79" fmla="*/ 245845 w 3539449"/>
              <a:gd name="connsiteY79" fmla="*/ 1789402 h 2834035"/>
              <a:gd name="connsiteX80" fmla="*/ 249817 w 3539449"/>
              <a:gd name="connsiteY80" fmla="*/ 1786254 h 2834035"/>
              <a:gd name="connsiteX81" fmla="*/ 267048 w 3539449"/>
              <a:gd name="connsiteY81" fmla="*/ 1774375 h 2834035"/>
              <a:gd name="connsiteX82" fmla="*/ 311942 w 3539449"/>
              <a:gd name="connsiteY82" fmla="*/ 1751144 h 2834035"/>
              <a:gd name="connsiteX83" fmla="*/ 343832 w 3539449"/>
              <a:gd name="connsiteY83" fmla="*/ 1732685 h 2834035"/>
              <a:gd name="connsiteX84" fmla="*/ 384188 w 3539449"/>
              <a:gd name="connsiteY84" fmla="*/ 1719630 h 2834035"/>
              <a:gd name="connsiteX85" fmla="*/ 389267 w 3539449"/>
              <a:gd name="connsiteY85" fmla="*/ 1717761 h 2834035"/>
              <a:gd name="connsiteX86" fmla="*/ 411203 w 3539449"/>
              <a:gd name="connsiteY86" fmla="*/ 1709683 h 2834035"/>
              <a:gd name="connsiteX87" fmla="*/ 420327 w 3539449"/>
              <a:gd name="connsiteY87" fmla="*/ 1707940 h 2834035"/>
              <a:gd name="connsiteX88" fmla="*/ 510948 w 3539449"/>
              <a:gd name="connsiteY88" fmla="*/ 1690255 h 2834035"/>
              <a:gd name="connsiteX89" fmla="*/ 1079615 w 3539449"/>
              <a:gd name="connsiteY89" fmla="*/ 808148 h 2834035"/>
              <a:gd name="connsiteX90" fmla="*/ 1078325 w 3539449"/>
              <a:gd name="connsiteY90" fmla="*/ 802426 h 2834035"/>
              <a:gd name="connsiteX91" fmla="*/ 1072399 w 3539449"/>
              <a:gd name="connsiteY91" fmla="*/ 713690 h 2834035"/>
              <a:gd name="connsiteX92" fmla="*/ 1073071 w 3539449"/>
              <a:gd name="connsiteY92" fmla="*/ 670249 h 2834035"/>
              <a:gd name="connsiteX93" fmla="*/ 1074404 w 3539449"/>
              <a:gd name="connsiteY93" fmla="*/ 652330 h 2834035"/>
              <a:gd name="connsiteX94" fmla="*/ 1077498 w 3539449"/>
              <a:gd name="connsiteY94" fmla="*/ 610753 h 2834035"/>
              <a:gd name="connsiteX95" fmla="*/ 1089893 w 3539449"/>
              <a:gd name="connsiteY95" fmla="*/ 559314 h 2834035"/>
              <a:gd name="connsiteX96" fmla="*/ 1103674 w 3539449"/>
              <a:gd name="connsiteY96" fmla="*/ 502121 h 2834035"/>
              <a:gd name="connsiteX97" fmla="*/ 1132966 w 3539449"/>
              <a:gd name="connsiteY97" fmla="*/ 424605 h 2834035"/>
              <a:gd name="connsiteX98" fmla="*/ 1155350 w 3539449"/>
              <a:gd name="connsiteY98" fmla="*/ 376684 h 2834035"/>
              <a:gd name="connsiteX99" fmla="*/ 1199639 w 3539449"/>
              <a:gd name="connsiteY99" fmla="*/ 305068 h 2834035"/>
              <a:gd name="connsiteX100" fmla="*/ 1230437 w 3539449"/>
              <a:gd name="connsiteY100" fmla="*/ 263116 h 2834035"/>
              <a:gd name="connsiteX101" fmla="*/ 1285431 w 3539449"/>
              <a:gd name="connsiteY101" fmla="*/ 203485 h 2834035"/>
              <a:gd name="connsiteX102" fmla="*/ 1326811 w 3539449"/>
              <a:gd name="connsiteY102" fmla="*/ 165323 h 2834035"/>
              <a:gd name="connsiteX103" fmla="*/ 1388772 w 3539449"/>
              <a:gd name="connsiteY103" fmla="*/ 119835 h 2834035"/>
              <a:gd name="connsiteX104" fmla="*/ 1439986 w 3539449"/>
              <a:gd name="connsiteY104" fmla="*/ 88163 h 2834035"/>
              <a:gd name="connsiteX105" fmla="*/ 1509516 w 3539449"/>
              <a:gd name="connsiteY105" fmla="*/ 55687 h 2834035"/>
              <a:gd name="connsiteX106" fmla="*/ 1565946 w 3539449"/>
              <a:gd name="connsiteY106" fmla="*/ 34363 h 2834035"/>
              <a:gd name="connsiteX107" fmla="*/ 1644407 w 3539449"/>
              <a:gd name="connsiteY107" fmla="*/ 15457 h 2834035"/>
              <a:gd name="connsiteX108" fmla="*/ 1682896 w 3539449"/>
              <a:gd name="connsiteY108" fmla="*/ 6182 h 2834035"/>
              <a:gd name="connsiteX109" fmla="*/ 1718369 w 3539449"/>
              <a:gd name="connsiteY109" fmla="*/ 3141 h 2834035"/>
              <a:gd name="connsiteX110" fmla="*/ 1744741 w 3539449"/>
              <a:gd name="connsiteY110" fmla="*/ 880 h 2834035"/>
              <a:gd name="connsiteX111" fmla="*/ 1755003 w 3539449"/>
              <a:gd name="connsiteY111" fmla="*/ 0 h 2834035"/>
              <a:gd name="connsiteX0" fmla="*/ 1755003 w 3552996"/>
              <a:gd name="connsiteY0" fmla="*/ 0 h 2834035"/>
              <a:gd name="connsiteX1" fmla="*/ 1764678 w 3552996"/>
              <a:gd name="connsiteY1" fmla="*/ 571 h 2834035"/>
              <a:gd name="connsiteX2" fmla="*/ 1873742 w 3552996"/>
              <a:gd name="connsiteY2" fmla="*/ 6182 h 2834035"/>
              <a:gd name="connsiteX3" fmla="*/ 1878319 w 3552996"/>
              <a:gd name="connsiteY3" fmla="*/ 7285 h 2834035"/>
              <a:gd name="connsiteX4" fmla="*/ 2134985 w 3552996"/>
              <a:gd name="connsiteY4" fmla="*/ 96727 h 2834035"/>
              <a:gd name="connsiteX5" fmla="*/ 2161570 w 3552996"/>
              <a:gd name="connsiteY5" fmla="*/ 115214 h 2834035"/>
              <a:gd name="connsiteX6" fmla="*/ 2243003 w 3552996"/>
              <a:gd name="connsiteY6" fmla="*/ 174997 h 2834035"/>
              <a:gd name="connsiteX7" fmla="*/ 2268701 w 3552996"/>
              <a:gd name="connsiteY7" fmla="*/ 200770 h 2834035"/>
              <a:gd name="connsiteX8" fmla="*/ 2334555 w 3552996"/>
              <a:gd name="connsiteY8" fmla="*/ 272176 h 2834035"/>
              <a:gd name="connsiteX9" fmla="*/ 2355217 w 3552996"/>
              <a:gd name="connsiteY9" fmla="*/ 302189 h 2834035"/>
              <a:gd name="connsiteX10" fmla="*/ 2405878 w 3552996"/>
              <a:gd name="connsiteY10" fmla="*/ 384107 h 2834035"/>
              <a:gd name="connsiteX11" fmla="*/ 2422450 w 3552996"/>
              <a:gd name="connsiteY11" fmla="*/ 421376 h 2834035"/>
              <a:gd name="connsiteX12" fmla="*/ 2454845 w 3552996"/>
              <a:gd name="connsiteY12" fmla="*/ 507103 h 2834035"/>
              <a:gd name="connsiteX13" fmla="*/ 2465913 w 3552996"/>
              <a:gd name="connsiteY13" fmla="*/ 554323 h 2834035"/>
              <a:gd name="connsiteX14" fmla="*/ 2479139 w 3552996"/>
              <a:gd name="connsiteY14" fmla="*/ 610753 h 2834035"/>
              <a:gd name="connsiteX15" fmla="*/ 2482233 w 3552996"/>
              <a:gd name="connsiteY15" fmla="*/ 652332 h 2834035"/>
              <a:gd name="connsiteX16" fmla="*/ 2483566 w 3552996"/>
              <a:gd name="connsiteY16" fmla="*/ 670245 h 2834035"/>
              <a:gd name="connsiteX17" fmla="*/ 2484238 w 3552996"/>
              <a:gd name="connsiteY17" fmla="*/ 713692 h 2834035"/>
              <a:gd name="connsiteX18" fmla="*/ 2478312 w 3552996"/>
              <a:gd name="connsiteY18" fmla="*/ 802426 h 2834035"/>
              <a:gd name="connsiteX19" fmla="*/ 2477022 w 3552996"/>
              <a:gd name="connsiteY19" fmla="*/ 808148 h 2834035"/>
              <a:gd name="connsiteX20" fmla="*/ 3045689 w 3552996"/>
              <a:gd name="connsiteY20" fmla="*/ 1690255 h 2834035"/>
              <a:gd name="connsiteX21" fmla="*/ 3136310 w 3552996"/>
              <a:gd name="connsiteY21" fmla="*/ 1707940 h 2834035"/>
              <a:gd name="connsiteX22" fmla="*/ 3145434 w 3552996"/>
              <a:gd name="connsiteY22" fmla="*/ 1709683 h 2834035"/>
              <a:gd name="connsiteX23" fmla="*/ 3167370 w 3552996"/>
              <a:gd name="connsiteY23" fmla="*/ 1717761 h 2834035"/>
              <a:gd name="connsiteX24" fmla="*/ 3172449 w 3552996"/>
              <a:gd name="connsiteY24" fmla="*/ 1719630 h 2834035"/>
              <a:gd name="connsiteX25" fmla="*/ 3212805 w 3552996"/>
              <a:gd name="connsiteY25" fmla="*/ 1732685 h 2834035"/>
              <a:gd name="connsiteX26" fmla="*/ 3244695 w 3552996"/>
              <a:gd name="connsiteY26" fmla="*/ 1751144 h 2834035"/>
              <a:gd name="connsiteX27" fmla="*/ 3289589 w 3552996"/>
              <a:gd name="connsiteY27" fmla="*/ 1774375 h 2834035"/>
              <a:gd name="connsiteX28" fmla="*/ 3306820 w 3552996"/>
              <a:gd name="connsiteY28" fmla="*/ 1786254 h 2834035"/>
              <a:gd name="connsiteX29" fmla="*/ 3310792 w 3552996"/>
              <a:gd name="connsiteY29" fmla="*/ 1789402 h 2834035"/>
              <a:gd name="connsiteX30" fmla="*/ 3347979 w 3552996"/>
              <a:gd name="connsiteY30" fmla="*/ 1818869 h 2834035"/>
              <a:gd name="connsiteX31" fmla="*/ 3373178 w 3552996"/>
              <a:gd name="connsiteY31" fmla="*/ 1838838 h 2834035"/>
              <a:gd name="connsiteX32" fmla="*/ 3394627 w 3552996"/>
              <a:gd name="connsiteY32" fmla="*/ 1860023 h 2834035"/>
              <a:gd name="connsiteX33" fmla="*/ 3403626 w 3552996"/>
              <a:gd name="connsiteY33" fmla="*/ 1870501 h 2834035"/>
              <a:gd name="connsiteX34" fmla="*/ 3428626 w 3552996"/>
              <a:gd name="connsiteY34" fmla="*/ 1899612 h 2834035"/>
              <a:gd name="connsiteX35" fmla="*/ 3443357 w 3552996"/>
              <a:gd name="connsiteY35" fmla="*/ 1916765 h 2834035"/>
              <a:gd name="connsiteX36" fmla="*/ 3460329 w 3552996"/>
              <a:gd name="connsiteY36" fmla="*/ 1939129 h 2834035"/>
              <a:gd name="connsiteX37" fmla="*/ 3481939 w 3552996"/>
              <a:gd name="connsiteY37" fmla="*/ 1977134 h 2834035"/>
              <a:gd name="connsiteX38" fmla="*/ 3489775 w 3552996"/>
              <a:gd name="connsiteY38" fmla="*/ 1990914 h 2834035"/>
              <a:gd name="connsiteX39" fmla="*/ 3507723 w 3552996"/>
              <a:gd name="connsiteY39" fmla="*/ 2022479 h 2834035"/>
              <a:gd name="connsiteX40" fmla="*/ 3521275 w 3552996"/>
              <a:gd name="connsiteY40" fmla="*/ 2058644 h 2834035"/>
              <a:gd name="connsiteX41" fmla="*/ 3539449 w 3552996"/>
              <a:gd name="connsiteY41" fmla="*/ 2113354 h 2834035"/>
              <a:gd name="connsiteX42" fmla="*/ 3325966 w 3552996"/>
              <a:gd name="connsiteY42" fmla="*/ 2738589 h 2834035"/>
              <a:gd name="connsiteX43" fmla="*/ 2655120 w 3552996"/>
              <a:gd name="connsiteY43" fmla="*/ 2744687 h 2834035"/>
              <a:gd name="connsiteX44" fmla="*/ 2533990 w 3552996"/>
              <a:gd name="connsiteY44" fmla="*/ 2633069 h 2834035"/>
              <a:gd name="connsiteX45" fmla="*/ 2521454 w 3552996"/>
              <a:gd name="connsiteY45" fmla="*/ 2616921 h 2834035"/>
              <a:gd name="connsiteX46" fmla="*/ 2469778 w 3552996"/>
              <a:gd name="connsiteY46" fmla="*/ 2537139 h 2834035"/>
              <a:gd name="connsiteX47" fmla="*/ 2455780 w 3552996"/>
              <a:gd name="connsiteY47" fmla="*/ 2509418 h 2834035"/>
              <a:gd name="connsiteX48" fmla="*/ 2423605 w 3552996"/>
              <a:gd name="connsiteY48" fmla="*/ 2422464 h 2834035"/>
              <a:gd name="connsiteX49" fmla="*/ 2414502 w 3552996"/>
              <a:gd name="connsiteY49" fmla="*/ 2390385 h 2834035"/>
              <a:gd name="connsiteX50" fmla="*/ 2406601 w 3552996"/>
              <a:gd name="connsiteY50" fmla="*/ 2348796 h 2834035"/>
              <a:gd name="connsiteX51" fmla="*/ 2400442 w 3552996"/>
              <a:gd name="connsiteY51" fmla="*/ 2276976 h 2834035"/>
              <a:gd name="connsiteX52" fmla="*/ 2400499 w 3552996"/>
              <a:gd name="connsiteY52" fmla="*/ 2276271 h 2834035"/>
              <a:gd name="connsiteX53" fmla="*/ 2408690 w 3552996"/>
              <a:gd name="connsiteY53" fmla="*/ 2169182 h 2834035"/>
              <a:gd name="connsiteX54" fmla="*/ 1778319 w 3552996"/>
              <a:gd name="connsiteY54" fmla="*/ 1418283 h 2834035"/>
              <a:gd name="connsiteX55" fmla="*/ 1147947 w 3552996"/>
              <a:gd name="connsiteY55" fmla="*/ 2169182 h 2834035"/>
              <a:gd name="connsiteX56" fmla="*/ 1156138 w 3552996"/>
              <a:gd name="connsiteY56" fmla="*/ 2276271 h 2834035"/>
              <a:gd name="connsiteX57" fmla="*/ 1156195 w 3552996"/>
              <a:gd name="connsiteY57" fmla="*/ 2276976 h 2834035"/>
              <a:gd name="connsiteX58" fmla="*/ 1150036 w 3552996"/>
              <a:gd name="connsiteY58" fmla="*/ 2348796 h 2834035"/>
              <a:gd name="connsiteX59" fmla="*/ 1142135 w 3552996"/>
              <a:gd name="connsiteY59" fmla="*/ 2390385 h 2834035"/>
              <a:gd name="connsiteX60" fmla="*/ 1133032 w 3552996"/>
              <a:gd name="connsiteY60" fmla="*/ 2422464 h 2834035"/>
              <a:gd name="connsiteX61" fmla="*/ 1100857 w 3552996"/>
              <a:gd name="connsiteY61" fmla="*/ 2509418 h 2834035"/>
              <a:gd name="connsiteX62" fmla="*/ 1086858 w 3552996"/>
              <a:gd name="connsiteY62" fmla="*/ 2537139 h 2834035"/>
              <a:gd name="connsiteX63" fmla="*/ 1035183 w 3552996"/>
              <a:gd name="connsiteY63" fmla="*/ 2616921 h 2834035"/>
              <a:gd name="connsiteX64" fmla="*/ 1022647 w 3552996"/>
              <a:gd name="connsiteY64" fmla="*/ 2633069 h 2834035"/>
              <a:gd name="connsiteX65" fmla="*/ 901517 w 3552996"/>
              <a:gd name="connsiteY65" fmla="*/ 2744687 h 2834035"/>
              <a:gd name="connsiteX66" fmla="*/ 238291 w 3552996"/>
              <a:gd name="connsiteY66" fmla="*/ 2730969 h 2834035"/>
              <a:gd name="connsiteX67" fmla="*/ 16864 w 3552996"/>
              <a:gd name="connsiteY67" fmla="*/ 2114874 h 2834035"/>
              <a:gd name="connsiteX68" fmla="*/ 35362 w 3552996"/>
              <a:gd name="connsiteY68" fmla="*/ 2058644 h 2834035"/>
              <a:gd name="connsiteX69" fmla="*/ 48914 w 3552996"/>
              <a:gd name="connsiteY69" fmla="*/ 2022479 h 2834035"/>
              <a:gd name="connsiteX70" fmla="*/ 66862 w 3552996"/>
              <a:gd name="connsiteY70" fmla="*/ 1990914 h 2834035"/>
              <a:gd name="connsiteX71" fmla="*/ 74697 w 3552996"/>
              <a:gd name="connsiteY71" fmla="*/ 1977134 h 2834035"/>
              <a:gd name="connsiteX72" fmla="*/ 96308 w 3552996"/>
              <a:gd name="connsiteY72" fmla="*/ 1939129 h 2834035"/>
              <a:gd name="connsiteX73" fmla="*/ 113280 w 3552996"/>
              <a:gd name="connsiteY73" fmla="*/ 1916765 h 2834035"/>
              <a:gd name="connsiteX74" fmla="*/ 128011 w 3552996"/>
              <a:gd name="connsiteY74" fmla="*/ 1899612 h 2834035"/>
              <a:gd name="connsiteX75" fmla="*/ 153011 w 3552996"/>
              <a:gd name="connsiteY75" fmla="*/ 1870501 h 2834035"/>
              <a:gd name="connsiteX76" fmla="*/ 162010 w 3552996"/>
              <a:gd name="connsiteY76" fmla="*/ 1860023 h 2834035"/>
              <a:gd name="connsiteX77" fmla="*/ 183459 w 3552996"/>
              <a:gd name="connsiteY77" fmla="*/ 1838838 h 2834035"/>
              <a:gd name="connsiteX78" fmla="*/ 208657 w 3552996"/>
              <a:gd name="connsiteY78" fmla="*/ 1818869 h 2834035"/>
              <a:gd name="connsiteX79" fmla="*/ 245845 w 3552996"/>
              <a:gd name="connsiteY79" fmla="*/ 1789402 h 2834035"/>
              <a:gd name="connsiteX80" fmla="*/ 249817 w 3552996"/>
              <a:gd name="connsiteY80" fmla="*/ 1786254 h 2834035"/>
              <a:gd name="connsiteX81" fmla="*/ 267048 w 3552996"/>
              <a:gd name="connsiteY81" fmla="*/ 1774375 h 2834035"/>
              <a:gd name="connsiteX82" fmla="*/ 311942 w 3552996"/>
              <a:gd name="connsiteY82" fmla="*/ 1751144 h 2834035"/>
              <a:gd name="connsiteX83" fmla="*/ 343832 w 3552996"/>
              <a:gd name="connsiteY83" fmla="*/ 1732685 h 2834035"/>
              <a:gd name="connsiteX84" fmla="*/ 384188 w 3552996"/>
              <a:gd name="connsiteY84" fmla="*/ 1719630 h 2834035"/>
              <a:gd name="connsiteX85" fmla="*/ 389267 w 3552996"/>
              <a:gd name="connsiteY85" fmla="*/ 1717761 h 2834035"/>
              <a:gd name="connsiteX86" fmla="*/ 411203 w 3552996"/>
              <a:gd name="connsiteY86" fmla="*/ 1709683 h 2834035"/>
              <a:gd name="connsiteX87" fmla="*/ 420327 w 3552996"/>
              <a:gd name="connsiteY87" fmla="*/ 1707940 h 2834035"/>
              <a:gd name="connsiteX88" fmla="*/ 510948 w 3552996"/>
              <a:gd name="connsiteY88" fmla="*/ 1690255 h 2834035"/>
              <a:gd name="connsiteX89" fmla="*/ 1079615 w 3552996"/>
              <a:gd name="connsiteY89" fmla="*/ 808148 h 2834035"/>
              <a:gd name="connsiteX90" fmla="*/ 1078325 w 3552996"/>
              <a:gd name="connsiteY90" fmla="*/ 802426 h 2834035"/>
              <a:gd name="connsiteX91" fmla="*/ 1072399 w 3552996"/>
              <a:gd name="connsiteY91" fmla="*/ 713690 h 2834035"/>
              <a:gd name="connsiteX92" fmla="*/ 1073071 w 3552996"/>
              <a:gd name="connsiteY92" fmla="*/ 670249 h 2834035"/>
              <a:gd name="connsiteX93" fmla="*/ 1074404 w 3552996"/>
              <a:gd name="connsiteY93" fmla="*/ 652330 h 2834035"/>
              <a:gd name="connsiteX94" fmla="*/ 1077498 w 3552996"/>
              <a:gd name="connsiteY94" fmla="*/ 610753 h 2834035"/>
              <a:gd name="connsiteX95" fmla="*/ 1089893 w 3552996"/>
              <a:gd name="connsiteY95" fmla="*/ 559314 h 2834035"/>
              <a:gd name="connsiteX96" fmla="*/ 1103674 w 3552996"/>
              <a:gd name="connsiteY96" fmla="*/ 502121 h 2834035"/>
              <a:gd name="connsiteX97" fmla="*/ 1132966 w 3552996"/>
              <a:gd name="connsiteY97" fmla="*/ 424605 h 2834035"/>
              <a:gd name="connsiteX98" fmla="*/ 1155350 w 3552996"/>
              <a:gd name="connsiteY98" fmla="*/ 376684 h 2834035"/>
              <a:gd name="connsiteX99" fmla="*/ 1199639 w 3552996"/>
              <a:gd name="connsiteY99" fmla="*/ 305068 h 2834035"/>
              <a:gd name="connsiteX100" fmla="*/ 1230437 w 3552996"/>
              <a:gd name="connsiteY100" fmla="*/ 263116 h 2834035"/>
              <a:gd name="connsiteX101" fmla="*/ 1285431 w 3552996"/>
              <a:gd name="connsiteY101" fmla="*/ 203485 h 2834035"/>
              <a:gd name="connsiteX102" fmla="*/ 1326811 w 3552996"/>
              <a:gd name="connsiteY102" fmla="*/ 165323 h 2834035"/>
              <a:gd name="connsiteX103" fmla="*/ 1388772 w 3552996"/>
              <a:gd name="connsiteY103" fmla="*/ 119835 h 2834035"/>
              <a:gd name="connsiteX104" fmla="*/ 1439986 w 3552996"/>
              <a:gd name="connsiteY104" fmla="*/ 88163 h 2834035"/>
              <a:gd name="connsiteX105" fmla="*/ 1509516 w 3552996"/>
              <a:gd name="connsiteY105" fmla="*/ 55687 h 2834035"/>
              <a:gd name="connsiteX106" fmla="*/ 1565946 w 3552996"/>
              <a:gd name="connsiteY106" fmla="*/ 34363 h 2834035"/>
              <a:gd name="connsiteX107" fmla="*/ 1644407 w 3552996"/>
              <a:gd name="connsiteY107" fmla="*/ 15457 h 2834035"/>
              <a:gd name="connsiteX108" fmla="*/ 1682896 w 3552996"/>
              <a:gd name="connsiteY108" fmla="*/ 6182 h 2834035"/>
              <a:gd name="connsiteX109" fmla="*/ 1718369 w 3552996"/>
              <a:gd name="connsiteY109" fmla="*/ 3141 h 2834035"/>
              <a:gd name="connsiteX110" fmla="*/ 1744741 w 3552996"/>
              <a:gd name="connsiteY110" fmla="*/ 880 h 2834035"/>
              <a:gd name="connsiteX111" fmla="*/ 1755003 w 3552996"/>
              <a:gd name="connsiteY111" fmla="*/ 0 h 2834035"/>
              <a:gd name="connsiteX0" fmla="*/ 1755003 w 3547902"/>
              <a:gd name="connsiteY0" fmla="*/ 0 h 2834035"/>
              <a:gd name="connsiteX1" fmla="*/ 1764678 w 3547902"/>
              <a:gd name="connsiteY1" fmla="*/ 571 h 2834035"/>
              <a:gd name="connsiteX2" fmla="*/ 1873742 w 3547902"/>
              <a:gd name="connsiteY2" fmla="*/ 6182 h 2834035"/>
              <a:gd name="connsiteX3" fmla="*/ 1878319 w 3547902"/>
              <a:gd name="connsiteY3" fmla="*/ 7285 h 2834035"/>
              <a:gd name="connsiteX4" fmla="*/ 2134985 w 3547902"/>
              <a:gd name="connsiteY4" fmla="*/ 96727 h 2834035"/>
              <a:gd name="connsiteX5" fmla="*/ 2161570 w 3547902"/>
              <a:gd name="connsiteY5" fmla="*/ 115214 h 2834035"/>
              <a:gd name="connsiteX6" fmla="*/ 2243003 w 3547902"/>
              <a:gd name="connsiteY6" fmla="*/ 174997 h 2834035"/>
              <a:gd name="connsiteX7" fmla="*/ 2268701 w 3547902"/>
              <a:gd name="connsiteY7" fmla="*/ 200770 h 2834035"/>
              <a:gd name="connsiteX8" fmla="*/ 2334555 w 3547902"/>
              <a:gd name="connsiteY8" fmla="*/ 272176 h 2834035"/>
              <a:gd name="connsiteX9" fmla="*/ 2355217 w 3547902"/>
              <a:gd name="connsiteY9" fmla="*/ 302189 h 2834035"/>
              <a:gd name="connsiteX10" fmla="*/ 2405878 w 3547902"/>
              <a:gd name="connsiteY10" fmla="*/ 384107 h 2834035"/>
              <a:gd name="connsiteX11" fmla="*/ 2422450 w 3547902"/>
              <a:gd name="connsiteY11" fmla="*/ 421376 h 2834035"/>
              <a:gd name="connsiteX12" fmla="*/ 2454845 w 3547902"/>
              <a:gd name="connsiteY12" fmla="*/ 507103 h 2834035"/>
              <a:gd name="connsiteX13" fmla="*/ 2465913 w 3547902"/>
              <a:gd name="connsiteY13" fmla="*/ 554323 h 2834035"/>
              <a:gd name="connsiteX14" fmla="*/ 2479139 w 3547902"/>
              <a:gd name="connsiteY14" fmla="*/ 610753 h 2834035"/>
              <a:gd name="connsiteX15" fmla="*/ 2482233 w 3547902"/>
              <a:gd name="connsiteY15" fmla="*/ 652332 h 2834035"/>
              <a:gd name="connsiteX16" fmla="*/ 2483566 w 3547902"/>
              <a:gd name="connsiteY16" fmla="*/ 670245 h 2834035"/>
              <a:gd name="connsiteX17" fmla="*/ 2484238 w 3547902"/>
              <a:gd name="connsiteY17" fmla="*/ 713692 h 2834035"/>
              <a:gd name="connsiteX18" fmla="*/ 2478312 w 3547902"/>
              <a:gd name="connsiteY18" fmla="*/ 802426 h 2834035"/>
              <a:gd name="connsiteX19" fmla="*/ 2477022 w 3547902"/>
              <a:gd name="connsiteY19" fmla="*/ 808148 h 2834035"/>
              <a:gd name="connsiteX20" fmla="*/ 3045689 w 3547902"/>
              <a:gd name="connsiteY20" fmla="*/ 1690255 h 2834035"/>
              <a:gd name="connsiteX21" fmla="*/ 3136310 w 3547902"/>
              <a:gd name="connsiteY21" fmla="*/ 1707940 h 2834035"/>
              <a:gd name="connsiteX22" fmla="*/ 3145434 w 3547902"/>
              <a:gd name="connsiteY22" fmla="*/ 1709683 h 2834035"/>
              <a:gd name="connsiteX23" fmla="*/ 3167370 w 3547902"/>
              <a:gd name="connsiteY23" fmla="*/ 1717761 h 2834035"/>
              <a:gd name="connsiteX24" fmla="*/ 3172449 w 3547902"/>
              <a:gd name="connsiteY24" fmla="*/ 1719630 h 2834035"/>
              <a:gd name="connsiteX25" fmla="*/ 3212805 w 3547902"/>
              <a:gd name="connsiteY25" fmla="*/ 1732685 h 2834035"/>
              <a:gd name="connsiteX26" fmla="*/ 3244695 w 3547902"/>
              <a:gd name="connsiteY26" fmla="*/ 1751144 h 2834035"/>
              <a:gd name="connsiteX27" fmla="*/ 3289589 w 3547902"/>
              <a:gd name="connsiteY27" fmla="*/ 1774375 h 2834035"/>
              <a:gd name="connsiteX28" fmla="*/ 3306820 w 3547902"/>
              <a:gd name="connsiteY28" fmla="*/ 1786254 h 2834035"/>
              <a:gd name="connsiteX29" fmla="*/ 3310792 w 3547902"/>
              <a:gd name="connsiteY29" fmla="*/ 1789402 h 2834035"/>
              <a:gd name="connsiteX30" fmla="*/ 3347979 w 3547902"/>
              <a:gd name="connsiteY30" fmla="*/ 1818869 h 2834035"/>
              <a:gd name="connsiteX31" fmla="*/ 3373178 w 3547902"/>
              <a:gd name="connsiteY31" fmla="*/ 1838838 h 2834035"/>
              <a:gd name="connsiteX32" fmla="*/ 3394627 w 3547902"/>
              <a:gd name="connsiteY32" fmla="*/ 1860023 h 2834035"/>
              <a:gd name="connsiteX33" fmla="*/ 3403626 w 3547902"/>
              <a:gd name="connsiteY33" fmla="*/ 1870501 h 2834035"/>
              <a:gd name="connsiteX34" fmla="*/ 3428626 w 3547902"/>
              <a:gd name="connsiteY34" fmla="*/ 1899612 h 2834035"/>
              <a:gd name="connsiteX35" fmla="*/ 3443357 w 3547902"/>
              <a:gd name="connsiteY35" fmla="*/ 1916765 h 2834035"/>
              <a:gd name="connsiteX36" fmla="*/ 3460329 w 3547902"/>
              <a:gd name="connsiteY36" fmla="*/ 1939129 h 2834035"/>
              <a:gd name="connsiteX37" fmla="*/ 3481939 w 3547902"/>
              <a:gd name="connsiteY37" fmla="*/ 1977134 h 2834035"/>
              <a:gd name="connsiteX38" fmla="*/ 3489775 w 3547902"/>
              <a:gd name="connsiteY38" fmla="*/ 1990914 h 2834035"/>
              <a:gd name="connsiteX39" fmla="*/ 3507723 w 3547902"/>
              <a:gd name="connsiteY39" fmla="*/ 2022479 h 2834035"/>
              <a:gd name="connsiteX40" fmla="*/ 3521275 w 3547902"/>
              <a:gd name="connsiteY40" fmla="*/ 2058644 h 2834035"/>
              <a:gd name="connsiteX41" fmla="*/ 3539449 w 3547902"/>
              <a:gd name="connsiteY41" fmla="*/ 2113354 h 2834035"/>
              <a:gd name="connsiteX42" fmla="*/ 3325966 w 3547902"/>
              <a:gd name="connsiteY42" fmla="*/ 2738589 h 2834035"/>
              <a:gd name="connsiteX43" fmla="*/ 2655120 w 3547902"/>
              <a:gd name="connsiteY43" fmla="*/ 2744687 h 2834035"/>
              <a:gd name="connsiteX44" fmla="*/ 2533990 w 3547902"/>
              <a:gd name="connsiteY44" fmla="*/ 2633069 h 2834035"/>
              <a:gd name="connsiteX45" fmla="*/ 2521454 w 3547902"/>
              <a:gd name="connsiteY45" fmla="*/ 2616921 h 2834035"/>
              <a:gd name="connsiteX46" fmla="*/ 2469778 w 3547902"/>
              <a:gd name="connsiteY46" fmla="*/ 2537139 h 2834035"/>
              <a:gd name="connsiteX47" fmla="*/ 2455780 w 3547902"/>
              <a:gd name="connsiteY47" fmla="*/ 2509418 h 2834035"/>
              <a:gd name="connsiteX48" fmla="*/ 2423605 w 3547902"/>
              <a:gd name="connsiteY48" fmla="*/ 2422464 h 2834035"/>
              <a:gd name="connsiteX49" fmla="*/ 2414502 w 3547902"/>
              <a:gd name="connsiteY49" fmla="*/ 2390385 h 2834035"/>
              <a:gd name="connsiteX50" fmla="*/ 2406601 w 3547902"/>
              <a:gd name="connsiteY50" fmla="*/ 2348796 h 2834035"/>
              <a:gd name="connsiteX51" fmla="*/ 2400442 w 3547902"/>
              <a:gd name="connsiteY51" fmla="*/ 2276976 h 2834035"/>
              <a:gd name="connsiteX52" fmla="*/ 2400499 w 3547902"/>
              <a:gd name="connsiteY52" fmla="*/ 2276271 h 2834035"/>
              <a:gd name="connsiteX53" fmla="*/ 2408690 w 3547902"/>
              <a:gd name="connsiteY53" fmla="*/ 2169182 h 2834035"/>
              <a:gd name="connsiteX54" fmla="*/ 1778319 w 3547902"/>
              <a:gd name="connsiteY54" fmla="*/ 1418283 h 2834035"/>
              <a:gd name="connsiteX55" fmla="*/ 1147947 w 3547902"/>
              <a:gd name="connsiteY55" fmla="*/ 2169182 h 2834035"/>
              <a:gd name="connsiteX56" fmla="*/ 1156138 w 3547902"/>
              <a:gd name="connsiteY56" fmla="*/ 2276271 h 2834035"/>
              <a:gd name="connsiteX57" fmla="*/ 1156195 w 3547902"/>
              <a:gd name="connsiteY57" fmla="*/ 2276976 h 2834035"/>
              <a:gd name="connsiteX58" fmla="*/ 1150036 w 3547902"/>
              <a:gd name="connsiteY58" fmla="*/ 2348796 h 2834035"/>
              <a:gd name="connsiteX59" fmla="*/ 1142135 w 3547902"/>
              <a:gd name="connsiteY59" fmla="*/ 2390385 h 2834035"/>
              <a:gd name="connsiteX60" fmla="*/ 1133032 w 3547902"/>
              <a:gd name="connsiteY60" fmla="*/ 2422464 h 2834035"/>
              <a:gd name="connsiteX61" fmla="*/ 1100857 w 3547902"/>
              <a:gd name="connsiteY61" fmla="*/ 2509418 h 2834035"/>
              <a:gd name="connsiteX62" fmla="*/ 1086858 w 3547902"/>
              <a:gd name="connsiteY62" fmla="*/ 2537139 h 2834035"/>
              <a:gd name="connsiteX63" fmla="*/ 1035183 w 3547902"/>
              <a:gd name="connsiteY63" fmla="*/ 2616921 h 2834035"/>
              <a:gd name="connsiteX64" fmla="*/ 1022647 w 3547902"/>
              <a:gd name="connsiteY64" fmla="*/ 2633069 h 2834035"/>
              <a:gd name="connsiteX65" fmla="*/ 901517 w 3547902"/>
              <a:gd name="connsiteY65" fmla="*/ 2744687 h 2834035"/>
              <a:gd name="connsiteX66" fmla="*/ 238291 w 3547902"/>
              <a:gd name="connsiteY66" fmla="*/ 2730969 h 2834035"/>
              <a:gd name="connsiteX67" fmla="*/ 16864 w 3547902"/>
              <a:gd name="connsiteY67" fmla="*/ 2114874 h 2834035"/>
              <a:gd name="connsiteX68" fmla="*/ 35362 w 3547902"/>
              <a:gd name="connsiteY68" fmla="*/ 2058644 h 2834035"/>
              <a:gd name="connsiteX69" fmla="*/ 48914 w 3547902"/>
              <a:gd name="connsiteY69" fmla="*/ 2022479 h 2834035"/>
              <a:gd name="connsiteX70" fmla="*/ 66862 w 3547902"/>
              <a:gd name="connsiteY70" fmla="*/ 1990914 h 2834035"/>
              <a:gd name="connsiteX71" fmla="*/ 74697 w 3547902"/>
              <a:gd name="connsiteY71" fmla="*/ 1977134 h 2834035"/>
              <a:gd name="connsiteX72" fmla="*/ 96308 w 3547902"/>
              <a:gd name="connsiteY72" fmla="*/ 1939129 h 2834035"/>
              <a:gd name="connsiteX73" fmla="*/ 113280 w 3547902"/>
              <a:gd name="connsiteY73" fmla="*/ 1916765 h 2834035"/>
              <a:gd name="connsiteX74" fmla="*/ 128011 w 3547902"/>
              <a:gd name="connsiteY74" fmla="*/ 1899612 h 2834035"/>
              <a:gd name="connsiteX75" fmla="*/ 153011 w 3547902"/>
              <a:gd name="connsiteY75" fmla="*/ 1870501 h 2834035"/>
              <a:gd name="connsiteX76" fmla="*/ 162010 w 3547902"/>
              <a:gd name="connsiteY76" fmla="*/ 1860023 h 2834035"/>
              <a:gd name="connsiteX77" fmla="*/ 183459 w 3547902"/>
              <a:gd name="connsiteY77" fmla="*/ 1838838 h 2834035"/>
              <a:gd name="connsiteX78" fmla="*/ 208657 w 3547902"/>
              <a:gd name="connsiteY78" fmla="*/ 1818869 h 2834035"/>
              <a:gd name="connsiteX79" fmla="*/ 245845 w 3547902"/>
              <a:gd name="connsiteY79" fmla="*/ 1789402 h 2834035"/>
              <a:gd name="connsiteX80" fmla="*/ 249817 w 3547902"/>
              <a:gd name="connsiteY80" fmla="*/ 1786254 h 2834035"/>
              <a:gd name="connsiteX81" fmla="*/ 267048 w 3547902"/>
              <a:gd name="connsiteY81" fmla="*/ 1774375 h 2834035"/>
              <a:gd name="connsiteX82" fmla="*/ 311942 w 3547902"/>
              <a:gd name="connsiteY82" fmla="*/ 1751144 h 2834035"/>
              <a:gd name="connsiteX83" fmla="*/ 343832 w 3547902"/>
              <a:gd name="connsiteY83" fmla="*/ 1732685 h 2834035"/>
              <a:gd name="connsiteX84" fmla="*/ 384188 w 3547902"/>
              <a:gd name="connsiteY84" fmla="*/ 1719630 h 2834035"/>
              <a:gd name="connsiteX85" fmla="*/ 389267 w 3547902"/>
              <a:gd name="connsiteY85" fmla="*/ 1717761 h 2834035"/>
              <a:gd name="connsiteX86" fmla="*/ 411203 w 3547902"/>
              <a:gd name="connsiteY86" fmla="*/ 1709683 h 2834035"/>
              <a:gd name="connsiteX87" fmla="*/ 420327 w 3547902"/>
              <a:gd name="connsiteY87" fmla="*/ 1707940 h 2834035"/>
              <a:gd name="connsiteX88" fmla="*/ 510948 w 3547902"/>
              <a:gd name="connsiteY88" fmla="*/ 1690255 h 2834035"/>
              <a:gd name="connsiteX89" fmla="*/ 1079615 w 3547902"/>
              <a:gd name="connsiteY89" fmla="*/ 808148 h 2834035"/>
              <a:gd name="connsiteX90" fmla="*/ 1078325 w 3547902"/>
              <a:gd name="connsiteY90" fmla="*/ 802426 h 2834035"/>
              <a:gd name="connsiteX91" fmla="*/ 1072399 w 3547902"/>
              <a:gd name="connsiteY91" fmla="*/ 713690 h 2834035"/>
              <a:gd name="connsiteX92" fmla="*/ 1073071 w 3547902"/>
              <a:gd name="connsiteY92" fmla="*/ 670249 h 2834035"/>
              <a:gd name="connsiteX93" fmla="*/ 1074404 w 3547902"/>
              <a:gd name="connsiteY93" fmla="*/ 652330 h 2834035"/>
              <a:gd name="connsiteX94" fmla="*/ 1077498 w 3547902"/>
              <a:gd name="connsiteY94" fmla="*/ 610753 h 2834035"/>
              <a:gd name="connsiteX95" fmla="*/ 1089893 w 3547902"/>
              <a:gd name="connsiteY95" fmla="*/ 559314 h 2834035"/>
              <a:gd name="connsiteX96" fmla="*/ 1103674 w 3547902"/>
              <a:gd name="connsiteY96" fmla="*/ 502121 h 2834035"/>
              <a:gd name="connsiteX97" fmla="*/ 1132966 w 3547902"/>
              <a:gd name="connsiteY97" fmla="*/ 424605 h 2834035"/>
              <a:gd name="connsiteX98" fmla="*/ 1155350 w 3547902"/>
              <a:gd name="connsiteY98" fmla="*/ 376684 h 2834035"/>
              <a:gd name="connsiteX99" fmla="*/ 1199639 w 3547902"/>
              <a:gd name="connsiteY99" fmla="*/ 305068 h 2834035"/>
              <a:gd name="connsiteX100" fmla="*/ 1230437 w 3547902"/>
              <a:gd name="connsiteY100" fmla="*/ 263116 h 2834035"/>
              <a:gd name="connsiteX101" fmla="*/ 1285431 w 3547902"/>
              <a:gd name="connsiteY101" fmla="*/ 203485 h 2834035"/>
              <a:gd name="connsiteX102" fmla="*/ 1326811 w 3547902"/>
              <a:gd name="connsiteY102" fmla="*/ 165323 h 2834035"/>
              <a:gd name="connsiteX103" fmla="*/ 1388772 w 3547902"/>
              <a:gd name="connsiteY103" fmla="*/ 119835 h 2834035"/>
              <a:gd name="connsiteX104" fmla="*/ 1439986 w 3547902"/>
              <a:gd name="connsiteY104" fmla="*/ 88163 h 2834035"/>
              <a:gd name="connsiteX105" fmla="*/ 1509516 w 3547902"/>
              <a:gd name="connsiteY105" fmla="*/ 55687 h 2834035"/>
              <a:gd name="connsiteX106" fmla="*/ 1565946 w 3547902"/>
              <a:gd name="connsiteY106" fmla="*/ 34363 h 2834035"/>
              <a:gd name="connsiteX107" fmla="*/ 1644407 w 3547902"/>
              <a:gd name="connsiteY107" fmla="*/ 15457 h 2834035"/>
              <a:gd name="connsiteX108" fmla="*/ 1682896 w 3547902"/>
              <a:gd name="connsiteY108" fmla="*/ 6182 h 2834035"/>
              <a:gd name="connsiteX109" fmla="*/ 1718369 w 3547902"/>
              <a:gd name="connsiteY109" fmla="*/ 3141 h 2834035"/>
              <a:gd name="connsiteX110" fmla="*/ 1744741 w 3547902"/>
              <a:gd name="connsiteY110" fmla="*/ 880 h 2834035"/>
              <a:gd name="connsiteX111" fmla="*/ 1755003 w 3547902"/>
              <a:gd name="connsiteY111" fmla="*/ 0 h 2834035"/>
              <a:gd name="connsiteX0" fmla="*/ 1755003 w 3547902"/>
              <a:gd name="connsiteY0" fmla="*/ 0 h 2840448"/>
              <a:gd name="connsiteX1" fmla="*/ 1764678 w 3547902"/>
              <a:gd name="connsiteY1" fmla="*/ 571 h 2840448"/>
              <a:gd name="connsiteX2" fmla="*/ 1873742 w 3547902"/>
              <a:gd name="connsiteY2" fmla="*/ 6182 h 2840448"/>
              <a:gd name="connsiteX3" fmla="*/ 1878319 w 3547902"/>
              <a:gd name="connsiteY3" fmla="*/ 7285 h 2840448"/>
              <a:gd name="connsiteX4" fmla="*/ 2134985 w 3547902"/>
              <a:gd name="connsiteY4" fmla="*/ 96727 h 2840448"/>
              <a:gd name="connsiteX5" fmla="*/ 2161570 w 3547902"/>
              <a:gd name="connsiteY5" fmla="*/ 115214 h 2840448"/>
              <a:gd name="connsiteX6" fmla="*/ 2243003 w 3547902"/>
              <a:gd name="connsiteY6" fmla="*/ 174997 h 2840448"/>
              <a:gd name="connsiteX7" fmla="*/ 2268701 w 3547902"/>
              <a:gd name="connsiteY7" fmla="*/ 200770 h 2840448"/>
              <a:gd name="connsiteX8" fmla="*/ 2334555 w 3547902"/>
              <a:gd name="connsiteY8" fmla="*/ 272176 h 2840448"/>
              <a:gd name="connsiteX9" fmla="*/ 2355217 w 3547902"/>
              <a:gd name="connsiteY9" fmla="*/ 302189 h 2840448"/>
              <a:gd name="connsiteX10" fmla="*/ 2405878 w 3547902"/>
              <a:gd name="connsiteY10" fmla="*/ 384107 h 2840448"/>
              <a:gd name="connsiteX11" fmla="*/ 2422450 w 3547902"/>
              <a:gd name="connsiteY11" fmla="*/ 421376 h 2840448"/>
              <a:gd name="connsiteX12" fmla="*/ 2454845 w 3547902"/>
              <a:gd name="connsiteY12" fmla="*/ 507103 h 2840448"/>
              <a:gd name="connsiteX13" fmla="*/ 2465913 w 3547902"/>
              <a:gd name="connsiteY13" fmla="*/ 554323 h 2840448"/>
              <a:gd name="connsiteX14" fmla="*/ 2479139 w 3547902"/>
              <a:gd name="connsiteY14" fmla="*/ 610753 h 2840448"/>
              <a:gd name="connsiteX15" fmla="*/ 2482233 w 3547902"/>
              <a:gd name="connsiteY15" fmla="*/ 652332 h 2840448"/>
              <a:gd name="connsiteX16" fmla="*/ 2483566 w 3547902"/>
              <a:gd name="connsiteY16" fmla="*/ 670245 h 2840448"/>
              <a:gd name="connsiteX17" fmla="*/ 2484238 w 3547902"/>
              <a:gd name="connsiteY17" fmla="*/ 713692 h 2840448"/>
              <a:gd name="connsiteX18" fmla="*/ 2478312 w 3547902"/>
              <a:gd name="connsiteY18" fmla="*/ 802426 h 2840448"/>
              <a:gd name="connsiteX19" fmla="*/ 2477022 w 3547902"/>
              <a:gd name="connsiteY19" fmla="*/ 808148 h 2840448"/>
              <a:gd name="connsiteX20" fmla="*/ 3045689 w 3547902"/>
              <a:gd name="connsiteY20" fmla="*/ 1690255 h 2840448"/>
              <a:gd name="connsiteX21" fmla="*/ 3136310 w 3547902"/>
              <a:gd name="connsiteY21" fmla="*/ 1707940 h 2840448"/>
              <a:gd name="connsiteX22" fmla="*/ 3145434 w 3547902"/>
              <a:gd name="connsiteY22" fmla="*/ 1709683 h 2840448"/>
              <a:gd name="connsiteX23" fmla="*/ 3167370 w 3547902"/>
              <a:gd name="connsiteY23" fmla="*/ 1717761 h 2840448"/>
              <a:gd name="connsiteX24" fmla="*/ 3172449 w 3547902"/>
              <a:gd name="connsiteY24" fmla="*/ 1719630 h 2840448"/>
              <a:gd name="connsiteX25" fmla="*/ 3212805 w 3547902"/>
              <a:gd name="connsiteY25" fmla="*/ 1732685 h 2840448"/>
              <a:gd name="connsiteX26" fmla="*/ 3244695 w 3547902"/>
              <a:gd name="connsiteY26" fmla="*/ 1751144 h 2840448"/>
              <a:gd name="connsiteX27" fmla="*/ 3289589 w 3547902"/>
              <a:gd name="connsiteY27" fmla="*/ 1774375 h 2840448"/>
              <a:gd name="connsiteX28" fmla="*/ 3306820 w 3547902"/>
              <a:gd name="connsiteY28" fmla="*/ 1786254 h 2840448"/>
              <a:gd name="connsiteX29" fmla="*/ 3310792 w 3547902"/>
              <a:gd name="connsiteY29" fmla="*/ 1789402 h 2840448"/>
              <a:gd name="connsiteX30" fmla="*/ 3347979 w 3547902"/>
              <a:gd name="connsiteY30" fmla="*/ 1818869 h 2840448"/>
              <a:gd name="connsiteX31" fmla="*/ 3373178 w 3547902"/>
              <a:gd name="connsiteY31" fmla="*/ 1838838 h 2840448"/>
              <a:gd name="connsiteX32" fmla="*/ 3394627 w 3547902"/>
              <a:gd name="connsiteY32" fmla="*/ 1860023 h 2840448"/>
              <a:gd name="connsiteX33" fmla="*/ 3403626 w 3547902"/>
              <a:gd name="connsiteY33" fmla="*/ 1870501 h 2840448"/>
              <a:gd name="connsiteX34" fmla="*/ 3428626 w 3547902"/>
              <a:gd name="connsiteY34" fmla="*/ 1899612 h 2840448"/>
              <a:gd name="connsiteX35" fmla="*/ 3443357 w 3547902"/>
              <a:gd name="connsiteY35" fmla="*/ 1916765 h 2840448"/>
              <a:gd name="connsiteX36" fmla="*/ 3460329 w 3547902"/>
              <a:gd name="connsiteY36" fmla="*/ 1939129 h 2840448"/>
              <a:gd name="connsiteX37" fmla="*/ 3481939 w 3547902"/>
              <a:gd name="connsiteY37" fmla="*/ 1977134 h 2840448"/>
              <a:gd name="connsiteX38" fmla="*/ 3489775 w 3547902"/>
              <a:gd name="connsiteY38" fmla="*/ 1990914 h 2840448"/>
              <a:gd name="connsiteX39" fmla="*/ 3507723 w 3547902"/>
              <a:gd name="connsiteY39" fmla="*/ 2022479 h 2840448"/>
              <a:gd name="connsiteX40" fmla="*/ 3521275 w 3547902"/>
              <a:gd name="connsiteY40" fmla="*/ 2058644 h 2840448"/>
              <a:gd name="connsiteX41" fmla="*/ 3539449 w 3547902"/>
              <a:gd name="connsiteY41" fmla="*/ 2113354 h 2840448"/>
              <a:gd name="connsiteX42" fmla="*/ 3325966 w 3547902"/>
              <a:gd name="connsiteY42" fmla="*/ 2738589 h 2840448"/>
              <a:gd name="connsiteX43" fmla="*/ 2655120 w 3547902"/>
              <a:gd name="connsiteY43" fmla="*/ 2744687 h 2840448"/>
              <a:gd name="connsiteX44" fmla="*/ 2533990 w 3547902"/>
              <a:gd name="connsiteY44" fmla="*/ 2633069 h 2840448"/>
              <a:gd name="connsiteX45" fmla="*/ 2521454 w 3547902"/>
              <a:gd name="connsiteY45" fmla="*/ 2616921 h 2840448"/>
              <a:gd name="connsiteX46" fmla="*/ 2469778 w 3547902"/>
              <a:gd name="connsiteY46" fmla="*/ 2537139 h 2840448"/>
              <a:gd name="connsiteX47" fmla="*/ 2455780 w 3547902"/>
              <a:gd name="connsiteY47" fmla="*/ 2509418 h 2840448"/>
              <a:gd name="connsiteX48" fmla="*/ 2423605 w 3547902"/>
              <a:gd name="connsiteY48" fmla="*/ 2422464 h 2840448"/>
              <a:gd name="connsiteX49" fmla="*/ 2414502 w 3547902"/>
              <a:gd name="connsiteY49" fmla="*/ 2390385 h 2840448"/>
              <a:gd name="connsiteX50" fmla="*/ 2406601 w 3547902"/>
              <a:gd name="connsiteY50" fmla="*/ 2348796 h 2840448"/>
              <a:gd name="connsiteX51" fmla="*/ 2400442 w 3547902"/>
              <a:gd name="connsiteY51" fmla="*/ 2276976 h 2840448"/>
              <a:gd name="connsiteX52" fmla="*/ 2400499 w 3547902"/>
              <a:gd name="connsiteY52" fmla="*/ 2276271 h 2840448"/>
              <a:gd name="connsiteX53" fmla="*/ 2408690 w 3547902"/>
              <a:gd name="connsiteY53" fmla="*/ 2169182 h 2840448"/>
              <a:gd name="connsiteX54" fmla="*/ 1778319 w 3547902"/>
              <a:gd name="connsiteY54" fmla="*/ 1418283 h 2840448"/>
              <a:gd name="connsiteX55" fmla="*/ 1147947 w 3547902"/>
              <a:gd name="connsiteY55" fmla="*/ 2169182 h 2840448"/>
              <a:gd name="connsiteX56" fmla="*/ 1156138 w 3547902"/>
              <a:gd name="connsiteY56" fmla="*/ 2276271 h 2840448"/>
              <a:gd name="connsiteX57" fmla="*/ 1156195 w 3547902"/>
              <a:gd name="connsiteY57" fmla="*/ 2276976 h 2840448"/>
              <a:gd name="connsiteX58" fmla="*/ 1150036 w 3547902"/>
              <a:gd name="connsiteY58" fmla="*/ 2348796 h 2840448"/>
              <a:gd name="connsiteX59" fmla="*/ 1142135 w 3547902"/>
              <a:gd name="connsiteY59" fmla="*/ 2390385 h 2840448"/>
              <a:gd name="connsiteX60" fmla="*/ 1133032 w 3547902"/>
              <a:gd name="connsiteY60" fmla="*/ 2422464 h 2840448"/>
              <a:gd name="connsiteX61" fmla="*/ 1100857 w 3547902"/>
              <a:gd name="connsiteY61" fmla="*/ 2509418 h 2840448"/>
              <a:gd name="connsiteX62" fmla="*/ 1086858 w 3547902"/>
              <a:gd name="connsiteY62" fmla="*/ 2537139 h 2840448"/>
              <a:gd name="connsiteX63" fmla="*/ 1035183 w 3547902"/>
              <a:gd name="connsiteY63" fmla="*/ 2616921 h 2840448"/>
              <a:gd name="connsiteX64" fmla="*/ 1022647 w 3547902"/>
              <a:gd name="connsiteY64" fmla="*/ 2633069 h 2840448"/>
              <a:gd name="connsiteX65" fmla="*/ 901517 w 3547902"/>
              <a:gd name="connsiteY65" fmla="*/ 2744687 h 2840448"/>
              <a:gd name="connsiteX66" fmla="*/ 238291 w 3547902"/>
              <a:gd name="connsiteY66" fmla="*/ 2730969 h 2840448"/>
              <a:gd name="connsiteX67" fmla="*/ 16864 w 3547902"/>
              <a:gd name="connsiteY67" fmla="*/ 2114874 h 2840448"/>
              <a:gd name="connsiteX68" fmla="*/ 35362 w 3547902"/>
              <a:gd name="connsiteY68" fmla="*/ 2058644 h 2840448"/>
              <a:gd name="connsiteX69" fmla="*/ 48914 w 3547902"/>
              <a:gd name="connsiteY69" fmla="*/ 2022479 h 2840448"/>
              <a:gd name="connsiteX70" fmla="*/ 66862 w 3547902"/>
              <a:gd name="connsiteY70" fmla="*/ 1990914 h 2840448"/>
              <a:gd name="connsiteX71" fmla="*/ 74697 w 3547902"/>
              <a:gd name="connsiteY71" fmla="*/ 1977134 h 2840448"/>
              <a:gd name="connsiteX72" fmla="*/ 96308 w 3547902"/>
              <a:gd name="connsiteY72" fmla="*/ 1939129 h 2840448"/>
              <a:gd name="connsiteX73" fmla="*/ 113280 w 3547902"/>
              <a:gd name="connsiteY73" fmla="*/ 1916765 h 2840448"/>
              <a:gd name="connsiteX74" fmla="*/ 128011 w 3547902"/>
              <a:gd name="connsiteY74" fmla="*/ 1899612 h 2840448"/>
              <a:gd name="connsiteX75" fmla="*/ 153011 w 3547902"/>
              <a:gd name="connsiteY75" fmla="*/ 1870501 h 2840448"/>
              <a:gd name="connsiteX76" fmla="*/ 162010 w 3547902"/>
              <a:gd name="connsiteY76" fmla="*/ 1860023 h 2840448"/>
              <a:gd name="connsiteX77" fmla="*/ 183459 w 3547902"/>
              <a:gd name="connsiteY77" fmla="*/ 1838838 h 2840448"/>
              <a:gd name="connsiteX78" fmla="*/ 208657 w 3547902"/>
              <a:gd name="connsiteY78" fmla="*/ 1818869 h 2840448"/>
              <a:gd name="connsiteX79" fmla="*/ 245845 w 3547902"/>
              <a:gd name="connsiteY79" fmla="*/ 1789402 h 2840448"/>
              <a:gd name="connsiteX80" fmla="*/ 249817 w 3547902"/>
              <a:gd name="connsiteY80" fmla="*/ 1786254 h 2840448"/>
              <a:gd name="connsiteX81" fmla="*/ 267048 w 3547902"/>
              <a:gd name="connsiteY81" fmla="*/ 1774375 h 2840448"/>
              <a:gd name="connsiteX82" fmla="*/ 311942 w 3547902"/>
              <a:gd name="connsiteY82" fmla="*/ 1751144 h 2840448"/>
              <a:gd name="connsiteX83" fmla="*/ 343832 w 3547902"/>
              <a:gd name="connsiteY83" fmla="*/ 1732685 h 2840448"/>
              <a:gd name="connsiteX84" fmla="*/ 384188 w 3547902"/>
              <a:gd name="connsiteY84" fmla="*/ 1719630 h 2840448"/>
              <a:gd name="connsiteX85" fmla="*/ 389267 w 3547902"/>
              <a:gd name="connsiteY85" fmla="*/ 1717761 h 2840448"/>
              <a:gd name="connsiteX86" fmla="*/ 411203 w 3547902"/>
              <a:gd name="connsiteY86" fmla="*/ 1709683 h 2840448"/>
              <a:gd name="connsiteX87" fmla="*/ 420327 w 3547902"/>
              <a:gd name="connsiteY87" fmla="*/ 1707940 h 2840448"/>
              <a:gd name="connsiteX88" fmla="*/ 510948 w 3547902"/>
              <a:gd name="connsiteY88" fmla="*/ 1690255 h 2840448"/>
              <a:gd name="connsiteX89" fmla="*/ 1079615 w 3547902"/>
              <a:gd name="connsiteY89" fmla="*/ 808148 h 2840448"/>
              <a:gd name="connsiteX90" fmla="*/ 1078325 w 3547902"/>
              <a:gd name="connsiteY90" fmla="*/ 802426 h 2840448"/>
              <a:gd name="connsiteX91" fmla="*/ 1072399 w 3547902"/>
              <a:gd name="connsiteY91" fmla="*/ 713690 h 2840448"/>
              <a:gd name="connsiteX92" fmla="*/ 1073071 w 3547902"/>
              <a:gd name="connsiteY92" fmla="*/ 670249 h 2840448"/>
              <a:gd name="connsiteX93" fmla="*/ 1074404 w 3547902"/>
              <a:gd name="connsiteY93" fmla="*/ 652330 h 2840448"/>
              <a:gd name="connsiteX94" fmla="*/ 1077498 w 3547902"/>
              <a:gd name="connsiteY94" fmla="*/ 610753 h 2840448"/>
              <a:gd name="connsiteX95" fmla="*/ 1089893 w 3547902"/>
              <a:gd name="connsiteY95" fmla="*/ 559314 h 2840448"/>
              <a:gd name="connsiteX96" fmla="*/ 1103674 w 3547902"/>
              <a:gd name="connsiteY96" fmla="*/ 502121 h 2840448"/>
              <a:gd name="connsiteX97" fmla="*/ 1132966 w 3547902"/>
              <a:gd name="connsiteY97" fmla="*/ 424605 h 2840448"/>
              <a:gd name="connsiteX98" fmla="*/ 1155350 w 3547902"/>
              <a:gd name="connsiteY98" fmla="*/ 376684 h 2840448"/>
              <a:gd name="connsiteX99" fmla="*/ 1199639 w 3547902"/>
              <a:gd name="connsiteY99" fmla="*/ 305068 h 2840448"/>
              <a:gd name="connsiteX100" fmla="*/ 1230437 w 3547902"/>
              <a:gd name="connsiteY100" fmla="*/ 263116 h 2840448"/>
              <a:gd name="connsiteX101" fmla="*/ 1285431 w 3547902"/>
              <a:gd name="connsiteY101" fmla="*/ 203485 h 2840448"/>
              <a:gd name="connsiteX102" fmla="*/ 1326811 w 3547902"/>
              <a:gd name="connsiteY102" fmla="*/ 165323 h 2840448"/>
              <a:gd name="connsiteX103" fmla="*/ 1388772 w 3547902"/>
              <a:gd name="connsiteY103" fmla="*/ 119835 h 2840448"/>
              <a:gd name="connsiteX104" fmla="*/ 1439986 w 3547902"/>
              <a:gd name="connsiteY104" fmla="*/ 88163 h 2840448"/>
              <a:gd name="connsiteX105" fmla="*/ 1509516 w 3547902"/>
              <a:gd name="connsiteY105" fmla="*/ 55687 h 2840448"/>
              <a:gd name="connsiteX106" fmla="*/ 1565946 w 3547902"/>
              <a:gd name="connsiteY106" fmla="*/ 34363 h 2840448"/>
              <a:gd name="connsiteX107" fmla="*/ 1644407 w 3547902"/>
              <a:gd name="connsiteY107" fmla="*/ 15457 h 2840448"/>
              <a:gd name="connsiteX108" fmla="*/ 1682896 w 3547902"/>
              <a:gd name="connsiteY108" fmla="*/ 6182 h 2840448"/>
              <a:gd name="connsiteX109" fmla="*/ 1718369 w 3547902"/>
              <a:gd name="connsiteY109" fmla="*/ 3141 h 2840448"/>
              <a:gd name="connsiteX110" fmla="*/ 1744741 w 3547902"/>
              <a:gd name="connsiteY110" fmla="*/ 880 h 2840448"/>
              <a:gd name="connsiteX111" fmla="*/ 1755003 w 3547902"/>
              <a:gd name="connsiteY111" fmla="*/ 0 h 2840448"/>
              <a:gd name="connsiteX0" fmla="*/ 1755003 w 3547902"/>
              <a:gd name="connsiteY0" fmla="*/ 0 h 2840448"/>
              <a:gd name="connsiteX1" fmla="*/ 1764678 w 3547902"/>
              <a:gd name="connsiteY1" fmla="*/ 571 h 2840448"/>
              <a:gd name="connsiteX2" fmla="*/ 1873742 w 3547902"/>
              <a:gd name="connsiteY2" fmla="*/ 6182 h 2840448"/>
              <a:gd name="connsiteX3" fmla="*/ 1878319 w 3547902"/>
              <a:gd name="connsiteY3" fmla="*/ 7285 h 2840448"/>
              <a:gd name="connsiteX4" fmla="*/ 2134985 w 3547902"/>
              <a:gd name="connsiteY4" fmla="*/ 96727 h 2840448"/>
              <a:gd name="connsiteX5" fmla="*/ 2161570 w 3547902"/>
              <a:gd name="connsiteY5" fmla="*/ 115214 h 2840448"/>
              <a:gd name="connsiteX6" fmla="*/ 2243003 w 3547902"/>
              <a:gd name="connsiteY6" fmla="*/ 174997 h 2840448"/>
              <a:gd name="connsiteX7" fmla="*/ 2268701 w 3547902"/>
              <a:gd name="connsiteY7" fmla="*/ 200770 h 2840448"/>
              <a:gd name="connsiteX8" fmla="*/ 2334555 w 3547902"/>
              <a:gd name="connsiteY8" fmla="*/ 272176 h 2840448"/>
              <a:gd name="connsiteX9" fmla="*/ 2355217 w 3547902"/>
              <a:gd name="connsiteY9" fmla="*/ 302189 h 2840448"/>
              <a:gd name="connsiteX10" fmla="*/ 2405878 w 3547902"/>
              <a:gd name="connsiteY10" fmla="*/ 384107 h 2840448"/>
              <a:gd name="connsiteX11" fmla="*/ 2422450 w 3547902"/>
              <a:gd name="connsiteY11" fmla="*/ 421376 h 2840448"/>
              <a:gd name="connsiteX12" fmla="*/ 2454845 w 3547902"/>
              <a:gd name="connsiteY12" fmla="*/ 507103 h 2840448"/>
              <a:gd name="connsiteX13" fmla="*/ 2465913 w 3547902"/>
              <a:gd name="connsiteY13" fmla="*/ 554323 h 2840448"/>
              <a:gd name="connsiteX14" fmla="*/ 2479139 w 3547902"/>
              <a:gd name="connsiteY14" fmla="*/ 610753 h 2840448"/>
              <a:gd name="connsiteX15" fmla="*/ 2482233 w 3547902"/>
              <a:gd name="connsiteY15" fmla="*/ 652332 h 2840448"/>
              <a:gd name="connsiteX16" fmla="*/ 2483566 w 3547902"/>
              <a:gd name="connsiteY16" fmla="*/ 670245 h 2840448"/>
              <a:gd name="connsiteX17" fmla="*/ 2484238 w 3547902"/>
              <a:gd name="connsiteY17" fmla="*/ 713692 h 2840448"/>
              <a:gd name="connsiteX18" fmla="*/ 2478312 w 3547902"/>
              <a:gd name="connsiteY18" fmla="*/ 802426 h 2840448"/>
              <a:gd name="connsiteX19" fmla="*/ 2477022 w 3547902"/>
              <a:gd name="connsiteY19" fmla="*/ 808148 h 2840448"/>
              <a:gd name="connsiteX20" fmla="*/ 3045689 w 3547902"/>
              <a:gd name="connsiteY20" fmla="*/ 1690255 h 2840448"/>
              <a:gd name="connsiteX21" fmla="*/ 3136310 w 3547902"/>
              <a:gd name="connsiteY21" fmla="*/ 1707940 h 2840448"/>
              <a:gd name="connsiteX22" fmla="*/ 3145434 w 3547902"/>
              <a:gd name="connsiteY22" fmla="*/ 1709683 h 2840448"/>
              <a:gd name="connsiteX23" fmla="*/ 3167370 w 3547902"/>
              <a:gd name="connsiteY23" fmla="*/ 1717761 h 2840448"/>
              <a:gd name="connsiteX24" fmla="*/ 3172449 w 3547902"/>
              <a:gd name="connsiteY24" fmla="*/ 1719630 h 2840448"/>
              <a:gd name="connsiteX25" fmla="*/ 3212805 w 3547902"/>
              <a:gd name="connsiteY25" fmla="*/ 1732685 h 2840448"/>
              <a:gd name="connsiteX26" fmla="*/ 3244695 w 3547902"/>
              <a:gd name="connsiteY26" fmla="*/ 1751144 h 2840448"/>
              <a:gd name="connsiteX27" fmla="*/ 3289589 w 3547902"/>
              <a:gd name="connsiteY27" fmla="*/ 1774375 h 2840448"/>
              <a:gd name="connsiteX28" fmla="*/ 3306820 w 3547902"/>
              <a:gd name="connsiteY28" fmla="*/ 1786254 h 2840448"/>
              <a:gd name="connsiteX29" fmla="*/ 3310792 w 3547902"/>
              <a:gd name="connsiteY29" fmla="*/ 1789402 h 2840448"/>
              <a:gd name="connsiteX30" fmla="*/ 3347979 w 3547902"/>
              <a:gd name="connsiteY30" fmla="*/ 1818869 h 2840448"/>
              <a:gd name="connsiteX31" fmla="*/ 3373178 w 3547902"/>
              <a:gd name="connsiteY31" fmla="*/ 1838838 h 2840448"/>
              <a:gd name="connsiteX32" fmla="*/ 3394627 w 3547902"/>
              <a:gd name="connsiteY32" fmla="*/ 1860023 h 2840448"/>
              <a:gd name="connsiteX33" fmla="*/ 3403626 w 3547902"/>
              <a:gd name="connsiteY33" fmla="*/ 1870501 h 2840448"/>
              <a:gd name="connsiteX34" fmla="*/ 3428626 w 3547902"/>
              <a:gd name="connsiteY34" fmla="*/ 1899612 h 2840448"/>
              <a:gd name="connsiteX35" fmla="*/ 3443357 w 3547902"/>
              <a:gd name="connsiteY35" fmla="*/ 1916765 h 2840448"/>
              <a:gd name="connsiteX36" fmla="*/ 3460329 w 3547902"/>
              <a:gd name="connsiteY36" fmla="*/ 1939129 h 2840448"/>
              <a:gd name="connsiteX37" fmla="*/ 3481939 w 3547902"/>
              <a:gd name="connsiteY37" fmla="*/ 1977134 h 2840448"/>
              <a:gd name="connsiteX38" fmla="*/ 3489775 w 3547902"/>
              <a:gd name="connsiteY38" fmla="*/ 1990914 h 2840448"/>
              <a:gd name="connsiteX39" fmla="*/ 3507723 w 3547902"/>
              <a:gd name="connsiteY39" fmla="*/ 2022479 h 2840448"/>
              <a:gd name="connsiteX40" fmla="*/ 3521275 w 3547902"/>
              <a:gd name="connsiteY40" fmla="*/ 2058644 h 2840448"/>
              <a:gd name="connsiteX41" fmla="*/ 3539449 w 3547902"/>
              <a:gd name="connsiteY41" fmla="*/ 2113354 h 2840448"/>
              <a:gd name="connsiteX42" fmla="*/ 3325966 w 3547902"/>
              <a:gd name="connsiteY42" fmla="*/ 2738589 h 2840448"/>
              <a:gd name="connsiteX43" fmla="*/ 2655120 w 3547902"/>
              <a:gd name="connsiteY43" fmla="*/ 2744687 h 2840448"/>
              <a:gd name="connsiteX44" fmla="*/ 2533990 w 3547902"/>
              <a:gd name="connsiteY44" fmla="*/ 2633069 h 2840448"/>
              <a:gd name="connsiteX45" fmla="*/ 2521454 w 3547902"/>
              <a:gd name="connsiteY45" fmla="*/ 2616921 h 2840448"/>
              <a:gd name="connsiteX46" fmla="*/ 2469778 w 3547902"/>
              <a:gd name="connsiteY46" fmla="*/ 2537139 h 2840448"/>
              <a:gd name="connsiteX47" fmla="*/ 2455780 w 3547902"/>
              <a:gd name="connsiteY47" fmla="*/ 2509418 h 2840448"/>
              <a:gd name="connsiteX48" fmla="*/ 2423605 w 3547902"/>
              <a:gd name="connsiteY48" fmla="*/ 2422464 h 2840448"/>
              <a:gd name="connsiteX49" fmla="*/ 2414502 w 3547902"/>
              <a:gd name="connsiteY49" fmla="*/ 2390385 h 2840448"/>
              <a:gd name="connsiteX50" fmla="*/ 2406601 w 3547902"/>
              <a:gd name="connsiteY50" fmla="*/ 2348796 h 2840448"/>
              <a:gd name="connsiteX51" fmla="*/ 2400442 w 3547902"/>
              <a:gd name="connsiteY51" fmla="*/ 2276976 h 2840448"/>
              <a:gd name="connsiteX52" fmla="*/ 2400499 w 3547902"/>
              <a:gd name="connsiteY52" fmla="*/ 2276271 h 2840448"/>
              <a:gd name="connsiteX53" fmla="*/ 2408690 w 3547902"/>
              <a:gd name="connsiteY53" fmla="*/ 2169182 h 2840448"/>
              <a:gd name="connsiteX54" fmla="*/ 1778319 w 3547902"/>
              <a:gd name="connsiteY54" fmla="*/ 1418283 h 2840448"/>
              <a:gd name="connsiteX55" fmla="*/ 1147947 w 3547902"/>
              <a:gd name="connsiteY55" fmla="*/ 2169182 h 2840448"/>
              <a:gd name="connsiteX56" fmla="*/ 1156138 w 3547902"/>
              <a:gd name="connsiteY56" fmla="*/ 2276271 h 2840448"/>
              <a:gd name="connsiteX57" fmla="*/ 1156195 w 3547902"/>
              <a:gd name="connsiteY57" fmla="*/ 2276976 h 2840448"/>
              <a:gd name="connsiteX58" fmla="*/ 1150036 w 3547902"/>
              <a:gd name="connsiteY58" fmla="*/ 2348796 h 2840448"/>
              <a:gd name="connsiteX59" fmla="*/ 1142135 w 3547902"/>
              <a:gd name="connsiteY59" fmla="*/ 2390385 h 2840448"/>
              <a:gd name="connsiteX60" fmla="*/ 1133032 w 3547902"/>
              <a:gd name="connsiteY60" fmla="*/ 2422464 h 2840448"/>
              <a:gd name="connsiteX61" fmla="*/ 1100857 w 3547902"/>
              <a:gd name="connsiteY61" fmla="*/ 2509418 h 2840448"/>
              <a:gd name="connsiteX62" fmla="*/ 1086858 w 3547902"/>
              <a:gd name="connsiteY62" fmla="*/ 2537139 h 2840448"/>
              <a:gd name="connsiteX63" fmla="*/ 1035183 w 3547902"/>
              <a:gd name="connsiteY63" fmla="*/ 2616921 h 2840448"/>
              <a:gd name="connsiteX64" fmla="*/ 1022647 w 3547902"/>
              <a:gd name="connsiteY64" fmla="*/ 2633069 h 2840448"/>
              <a:gd name="connsiteX65" fmla="*/ 901517 w 3547902"/>
              <a:gd name="connsiteY65" fmla="*/ 2744687 h 2840448"/>
              <a:gd name="connsiteX66" fmla="*/ 238291 w 3547902"/>
              <a:gd name="connsiteY66" fmla="*/ 2730969 h 2840448"/>
              <a:gd name="connsiteX67" fmla="*/ 16864 w 3547902"/>
              <a:gd name="connsiteY67" fmla="*/ 2114874 h 2840448"/>
              <a:gd name="connsiteX68" fmla="*/ 35362 w 3547902"/>
              <a:gd name="connsiteY68" fmla="*/ 2058644 h 2840448"/>
              <a:gd name="connsiteX69" fmla="*/ 48914 w 3547902"/>
              <a:gd name="connsiteY69" fmla="*/ 2022479 h 2840448"/>
              <a:gd name="connsiteX70" fmla="*/ 66862 w 3547902"/>
              <a:gd name="connsiteY70" fmla="*/ 1990914 h 2840448"/>
              <a:gd name="connsiteX71" fmla="*/ 74697 w 3547902"/>
              <a:gd name="connsiteY71" fmla="*/ 1977134 h 2840448"/>
              <a:gd name="connsiteX72" fmla="*/ 96308 w 3547902"/>
              <a:gd name="connsiteY72" fmla="*/ 1939129 h 2840448"/>
              <a:gd name="connsiteX73" fmla="*/ 113280 w 3547902"/>
              <a:gd name="connsiteY73" fmla="*/ 1916765 h 2840448"/>
              <a:gd name="connsiteX74" fmla="*/ 128011 w 3547902"/>
              <a:gd name="connsiteY74" fmla="*/ 1899612 h 2840448"/>
              <a:gd name="connsiteX75" fmla="*/ 153011 w 3547902"/>
              <a:gd name="connsiteY75" fmla="*/ 1870501 h 2840448"/>
              <a:gd name="connsiteX76" fmla="*/ 162010 w 3547902"/>
              <a:gd name="connsiteY76" fmla="*/ 1860023 h 2840448"/>
              <a:gd name="connsiteX77" fmla="*/ 183459 w 3547902"/>
              <a:gd name="connsiteY77" fmla="*/ 1838838 h 2840448"/>
              <a:gd name="connsiteX78" fmla="*/ 208657 w 3547902"/>
              <a:gd name="connsiteY78" fmla="*/ 1818869 h 2840448"/>
              <a:gd name="connsiteX79" fmla="*/ 245845 w 3547902"/>
              <a:gd name="connsiteY79" fmla="*/ 1789402 h 2840448"/>
              <a:gd name="connsiteX80" fmla="*/ 249817 w 3547902"/>
              <a:gd name="connsiteY80" fmla="*/ 1786254 h 2840448"/>
              <a:gd name="connsiteX81" fmla="*/ 267048 w 3547902"/>
              <a:gd name="connsiteY81" fmla="*/ 1774375 h 2840448"/>
              <a:gd name="connsiteX82" fmla="*/ 311942 w 3547902"/>
              <a:gd name="connsiteY82" fmla="*/ 1751144 h 2840448"/>
              <a:gd name="connsiteX83" fmla="*/ 343832 w 3547902"/>
              <a:gd name="connsiteY83" fmla="*/ 1732685 h 2840448"/>
              <a:gd name="connsiteX84" fmla="*/ 384188 w 3547902"/>
              <a:gd name="connsiteY84" fmla="*/ 1719630 h 2840448"/>
              <a:gd name="connsiteX85" fmla="*/ 389267 w 3547902"/>
              <a:gd name="connsiteY85" fmla="*/ 1717761 h 2840448"/>
              <a:gd name="connsiteX86" fmla="*/ 411203 w 3547902"/>
              <a:gd name="connsiteY86" fmla="*/ 1709683 h 2840448"/>
              <a:gd name="connsiteX87" fmla="*/ 420327 w 3547902"/>
              <a:gd name="connsiteY87" fmla="*/ 1707940 h 2840448"/>
              <a:gd name="connsiteX88" fmla="*/ 510948 w 3547902"/>
              <a:gd name="connsiteY88" fmla="*/ 1690255 h 2840448"/>
              <a:gd name="connsiteX89" fmla="*/ 1079615 w 3547902"/>
              <a:gd name="connsiteY89" fmla="*/ 808148 h 2840448"/>
              <a:gd name="connsiteX90" fmla="*/ 1078325 w 3547902"/>
              <a:gd name="connsiteY90" fmla="*/ 802426 h 2840448"/>
              <a:gd name="connsiteX91" fmla="*/ 1072399 w 3547902"/>
              <a:gd name="connsiteY91" fmla="*/ 713690 h 2840448"/>
              <a:gd name="connsiteX92" fmla="*/ 1073071 w 3547902"/>
              <a:gd name="connsiteY92" fmla="*/ 670249 h 2840448"/>
              <a:gd name="connsiteX93" fmla="*/ 1074404 w 3547902"/>
              <a:gd name="connsiteY93" fmla="*/ 652330 h 2840448"/>
              <a:gd name="connsiteX94" fmla="*/ 1077498 w 3547902"/>
              <a:gd name="connsiteY94" fmla="*/ 610753 h 2840448"/>
              <a:gd name="connsiteX95" fmla="*/ 1089893 w 3547902"/>
              <a:gd name="connsiteY95" fmla="*/ 559314 h 2840448"/>
              <a:gd name="connsiteX96" fmla="*/ 1103674 w 3547902"/>
              <a:gd name="connsiteY96" fmla="*/ 502121 h 2840448"/>
              <a:gd name="connsiteX97" fmla="*/ 1132966 w 3547902"/>
              <a:gd name="connsiteY97" fmla="*/ 424605 h 2840448"/>
              <a:gd name="connsiteX98" fmla="*/ 1155350 w 3547902"/>
              <a:gd name="connsiteY98" fmla="*/ 376684 h 2840448"/>
              <a:gd name="connsiteX99" fmla="*/ 1199639 w 3547902"/>
              <a:gd name="connsiteY99" fmla="*/ 305068 h 2840448"/>
              <a:gd name="connsiteX100" fmla="*/ 1230437 w 3547902"/>
              <a:gd name="connsiteY100" fmla="*/ 263116 h 2840448"/>
              <a:gd name="connsiteX101" fmla="*/ 1285431 w 3547902"/>
              <a:gd name="connsiteY101" fmla="*/ 203485 h 2840448"/>
              <a:gd name="connsiteX102" fmla="*/ 1326811 w 3547902"/>
              <a:gd name="connsiteY102" fmla="*/ 165323 h 2840448"/>
              <a:gd name="connsiteX103" fmla="*/ 1388772 w 3547902"/>
              <a:gd name="connsiteY103" fmla="*/ 119835 h 2840448"/>
              <a:gd name="connsiteX104" fmla="*/ 1439986 w 3547902"/>
              <a:gd name="connsiteY104" fmla="*/ 88163 h 2840448"/>
              <a:gd name="connsiteX105" fmla="*/ 1509516 w 3547902"/>
              <a:gd name="connsiteY105" fmla="*/ 55687 h 2840448"/>
              <a:gd name="connsiteX106" fmla="*/ 1565946 w 3547902"/>
              <a:gd name="connsiteY106" fmla="*/ 34363 h 2840448"/>
              <a:gd name="connsiteX107" fmla="*/ 1644407 w 3547902"/>
              <a:gd name="connsiteY107" fmla="*/ 15457 h 2840448"/>
              <a:gd name="connsiteX108" fmla="*/ 1682896 w 3547902"/>
              <a:gd name="connsiteY108" fmla="*/ 6182 h 2840448"/>
              <a:gd name="connsiteX109" fmla="*/ 1718369 w 3547902"/>
              <a:gd name="connsiteY109" fmla="*/ 3141 h 2840448"/>
              <a:gd name="connsiteX110" fmla="*/ 1744741 w 3547902"/>
              <a:gd name="connsiteY110" fmla="*/ 880 h 2840448"/>
              <a:gd name="connsiteX111" fmla="*/ 1755003 w 3547902"/>
              <a:gd name="connsiteY111" fmla="*/ 0 h 2840448"/>
              <a:gd name="connsiteX0" fmla="*/ 1755003 w 3547902"/>
              <a:gd name="connsiteY0" fmla="*/ 0 h 2845040"/>
              <a:gd name="connsiteX1" fmla="*/ 1764678 w 3547902"/>
              <a:gd name="connsiteY1" fmla="*/ 571 h 2845040"/>
              <a:gd name="connsiteX2" fmla="*/ 1873742 w 3547902"/>
              <a:gd name="connsiteY2" fmla="*/ 6182 h 2845040"/>
              <a:gd name="connsiteX3" fmla="*/ 1878319 w 3547902"/>
              <a:gd name="connsiteY3" fmla="*/ 7285 h 2845040"/>
              <a:gd name="connsiteX4" fmla="*/ 2134985 w 3547902"/>
              <a:gd name="connsiteY4" fmla="*/ 96727 h 2845040"/>
              <a:gd name="connsiteX5" fmla="*/ 2161570 w 3547902"/>
              <a:gd name="connsiteY5" fmla="*/ 115214 h 2845040"/>
              <a:gd name="connsiteX6" fmla="*/ 2243003 w 3547902"/>
              <a:gd name="connsiteY6" fmla="*/ 174997 h 2845040"/>
              <a:gd name="connsiteX7" fmla="*/ 2268701 w 3547902"/>
              <a:gd name="connsiteY7" fmla="*/ 200770 h 2845040"/>
              <a:gd name="connsiteX8" fmla="*/ 2334555 w 3547902"/>
              <a:gd name="connsiteY8" fmla="*/ 272176 h 2845040"/>
              <a:gd name="connsiteX9" fmla="*/ 2355217 w 3547902"/>
              <a:gd name="connsiteY9" fmla="*/ 302189 h 2845040"/>
              <a:gd name="connsiteX10" fmla="*/ 2405878 w 3547902"/>
              <a:gd name="connsiteY10" fmla="*/ 384107 h 2845040"/>
              <a:gd name="connsiteX11" fmla="*/ 2422450 w 3547902"/>
              <a:gd name="connsiteY11" fmla="*/ 421376 h 2845040"/>
              <a:gd name="connsiteX12" fmla="*/ 2454845 w 3547902"/>
              <a:gd name="connsiteY12" fmla="*/ 507103 h 2845040"/>
              <a:gd name="connsiteX13" fmla="*/ 2465913 w 3547902"/>
              <a:gd name="connsiteY13" fmla="*/ 554323 h 2845040"/>
              <a:gd name="connsiteX14" fmla="*/ 2479139 w 3547902"/>
              <a:gd name="connsiteY14" fmla="*/ 610753 h 2845040"/>
              <a:gd name="connsiteX15" fmla="*/ 2482233 w 3547902"/>
              <a:gd name="connsiteY15" fmla="*/ 652332 h 2845040"/>
              <a:gd name="connsiteX16" fmla="*/ 2483566 w 3547902"/>
              <a:gd name="connsiteY16" fmla="*/ 670245 h 2845040"/>
              <a:gd name="connsiteX17" fmla="*/ 2484238 w 3547902"/>
              <a:gd name="connsiteY17" fmla="*/ 713692 h 2845040"/>
              <a:gd name="connsiteX18" fmla="*/ 2478312 w 3547902"/>
              <a:gd name="connsiteY18" fmla="*/ 802426 h 2845040"/>
              <a:gd name="connsiteX19" fmla="*/ 2477022 w 3547902"/>
              <a:gd name="connsiteY19" fmla="*/ 808148 h 2845040"/>
              <a:gd name="connsiteX20" fmla="*/ 3045689 w 3547902"/>
              <a:gd name="connsiteY20" fmla="*/ 1690255 h 2845040"/>
              <a:gd name="connsiteX21" fmla="*/ 3136310 w 3547902"/>
              <a:gd name="connsiteY21" fmla="*/ 1707940 h 2845040"/>
              <a:gd name="connsiteX22" fmla="*/ 3145434 w 3547902"/>
              <a:gd name="connsiteY22" fmla="*/ 1709683 h 2845040"/>
              <a:gd name="connsiteX23" fmla="*/ 3167370 w 3547902"/>
              <a:gd name="connsiteY23" fmla="*/ 1717761 h 2845040"/>
              <a:gd name="connsiteX24" fmla="*/ 3172449 w 3547902"/>
              <a:gd name="connsiteY24" fmla="*/ 1719630 h 2845040"/>
              <a:gd name="connsiteX25" fmla="*/ 3212805 w 3547902"/>
              <a:gd name="connsiteY25" fmla="*/ 1732685 h 2845040"/>
              <a:gd name="connsiteX26" fmla="*/ 3244695 w 3547902"/>
              <a:gd name="connsiteY26" fmla="*/ 1751144 h 2845040"/>
              <a:gd name="connsiteX27" fmla="*/ 3289589 w 3547902"/>
              <a:gd name="connsiteY27" fmla="*/ 1774375 h 2845040"/>
              <a:gd name="connsiteX28" fmla="*/ 3306820 w 3547902"/>
              <a:gd name="connsiteY28" fmla="*/ 1786254 h 2845040"/>
              <a:gd name="connsiteX29" fmla="*/ 3310792 w 3547902"/>
              <a:gd name="connsiteY29" fmla="*/ 1789402 h 2845040"/>
              <a:gd name="connsiteX30" fmla="*/ 3347979 w 3547902"/>
              <a:gd name="connsiteY30" fmla="*/ 1818869 h 2845040"/>
              <a:gd name="connsiteX31" fmla="*/ 3373178 w 3547902"/>
              <a:gd name="connsiteY31" fmla="*/ 1838838 h 2845040"/>
              <a:gd name="connsiteX32" fmla="*/ 3394627 w 3547902"/>
              <a:gd name="connsiteY32" fmla="*/ 1860023 h 2845040"/>
              <a:gd name="connsiteX33" fmla="*/ 3403626 w 3547902"/>
              <a:gd name="connsiteY33" fmla="*/ 1870501 h 2845040"/>
              <a:gd name="connsiteX34" fmla="*/ 3428626 w 3547902"/>
              <a:gd name="connsiteY34" fmla="*/ 1899612 h 2845040"/>
              <a:gd name="connsiteX35" fmla="*/ 3443357 w 3547902"/>
              <a:gd name="connsiteY35" fmla="*/ 1916765 h 2845040"/>
              <a:gd name="connsiteX36" fmla="*/ 3460329 w 3547902"/>
              <a:gd name="connsiteY36" fmla="*/ 1939129 h 2845040"/>
              <a:gd name="connsiteX37" fmla="*/ 3481939 w 3547902"/>
              <a:gd name="connsiteY37" fmla="*/ 1977134 h 2845040"/>
              <a:gd name="connsiteX38" fmla="*/ 3489775 w 3547902"/>
              <a:gd name="connsiteY38" fmla="*/ 1990914 h 2845040"/>
              <a:gd name="connsiteX39" fmla="*/ 3507723 w 3547902"/>
              <a:gd name="connsiteY39" fmla="*/ 2022479 h 2845040"/>
              <a:gd name="connsiteX40" fmla="*/ 3521275 w 3547902"/>
              <a:gd name="connsiteY40" fmla="*/ 2058644 h 2845040"/>
              <a:gd name="connsiteX41" fmla="*/ 3539449 w 3547902"/>
              <a:gd name="connsiteY41" fmla="*/ 2113354 h 2845040"/>
              <a:gd name="connsiteX42" fmla="*/ 3325966 w 3547902"/>
              <a:gd name="connsiteY42" fmla="*/ 2738589 h 2845040"/>
              <a:gd name="connsiteX43" fmla="*/ 2655120 w 3547902"/>
              <a:gd name="connsiteY43" fmla="*/ 2744687 h 2845040"/>
              <a:gd name="connsiteX44" fmla="*/ 2533990 w 3547902"/>
              <a:gd name="connsiteY44" fmla="*/ 2633069 h 2845040"/>
              <a:gd name="connsiteX45" fmla="*/ 2521454 w 3547902"/>
              <a:gd name="connsiteY45" fmla="*/ 2616921 h 2845040"/>
              <a:gd name="connsiteX46" fmla="*/ 2469778 w 3547902"/>
              <a:gd name="connsiteY46" fmla="*/ 2537139 h 2845040"/>
              <a:gd name="connsiteX47" fmla="*/ 2455780 w 3547902"/>
              <a:gd name="connsiteY47" fmla="*/ 2509418 h 2845040"/>
              <a:gd name="connsiteX48" fmla="*/ 2423605 w 3547902"/>
              <a:gd name="connsiteY48" fmla="*/ 2422464 h 2845040"/>
              <a:gd name="connsiteX49" fmla="*/ 2414502 w 3547902"/>
              <a:gd name="connsiteY49" fmla="*/ 2390385 h 2845040"/>
              <a:gd name="connsiteX50" fmla="*/ 2406601 w 3547902"/>
              <a:gd name="connsiteY50" fmla="*/ 2348796 h 2845040"/>
              <a:gd name="connsiteX51" fmla="*/ 2400442 w 3547902"/>
              <a:gd name="connsiteY51" fmla="*/ 2276976 h 2845040"/>
              <a:gd name="connsiteX52" fmla="*/ 2400499 w 3547902"/>
              <a:gd name="connsiteY52" fmla="*/ 2276271 h 2845040"/>
              <a:gd name="connsiteX53" fmla="*/ 2408690 w 3547902"/>
              <a:gd name="connsiteY53" fmla="*/ 2169182 h 2845040"/>
              <a:gd name="connsiteX54" fmla="*/ 1778319 w 3547902"/>
              <a:gd name="connsiteY54" fmla="*/ 1418283 h 2845040"/>
              <a:gd name="connsiteX55" fmla="*/ 1147947 w 3547902"/>
              <a:gd name="connsiteY55" fmla="*/ 2169182 h 2845040"/>
              <a:gd name="connsiteX56" fmla="*/ 1156138 w 3547902"/>
              <a:gd name="connsiteY56" fmla="*/ 2276271 h 2845040"/>
              <a:gd name="connsiteX57" fmla="*/ 1156195 w 3547902"/>
              <a:gd name="connsiteY57" fmla="*/ 2276976 h 2845040"/>
              <a:gd name="connsiteX58" fmla="*/ 1150036 w 3547902"/>
              <a:gd name="connsiteY58" fmla="*/ 2348796 h 2845040"/>
              <a:gd name="connsiteX59" fmla="*/ 1142135 w 3547902"/>
              <a:gd name="connsiteY59" fmla="*/ 2390385 h 2845040"/>
              <a:gd name="connsiteX60" fmla="*/ 1133032 w 3547902"/>
              <a:gd name="connsiteY60" fmla="*/ 2422464 h 2845040"/>
              <a:gd name="connsiteX61" fmla="*/ 1100857 w 3547902"/>
              <a:gd name="connsiteY61" fmla="*/ 2509418 h 2845040"/>
              <a:gd name="connsiteX62" fmla="*/ 1086858 w 3547902"/>
              <a:gd name="connsiteY62" fmla="*/ 2537139 h 2845040"/>
              <a:gd name="connsiteX63" fmla="*/ 1035183 w 3547902"/>
              <a:gd name="connsiteY63" fmla="*/ 2616921 h 2845040"/>
              <a:gd name="connsiteX64" fmla="*/ 1022647 w 3547902"/>
              <a:gd name="connsiteY64" fmla="*/ 2633069 h 2845040"/>
              <a:gd name="connsiteX65" fmla="*/ 901517 w 3547902"/>
              <a:gd name="connsiteY65" fmla="*/ 2744687 h 2845040"/>
              <a:gd name="connsiteX66" fmla="*/ 238291 w 3547902"/>
              <a:gd name="connsiteY66" fmla="*/ 2730969 h 2845040"/>
              <a:gd name="connsiteX67" fmla="*/ 16864 w 3547902"/>
              <a:gd name="connsiteY67" fmla="*/ 2114874 h 2845040"/>
              <a:gd name="connsiteX68" fmla="*/ 35362 w 3547902"/>
              <a:gd name="connsiteY68" fmla="*/ 2058644 h 2845040"/>
              <a:gd name="connsiteX69" fmla="*/ 48914 w 3547902"/>
              <a:gd name="connsiteY69" fmla="*/ 2022479 h 2845040"/>
              <a:gd name="connsiteX70" fmla="*/ 66862 w 3547902"/>
              <a:gd name="connsiteY70" fmla="*/ 1990914 h 2845040"/>
              <a:gd name="connsiteX71" fmla="*/ 74697 w 3547902"/>
              <a:gd name="connsiteY71" fmla="*/ 1977134 h 2845040"/>
              <a:gd name="connsiteX72" fmla="*/ 96308 w 3547902"/>
              <a:gd name="connsiteY72" fmla="*/ 1939129 h 2845040"/>
              <a:gd name="connsiteX73" fmla="*/ 113280 w 3547902"/>
              <a:gd name="connsiteY73" fmla="*/ 1916765 h 2845040"/>
              <a:gd name="connsiteX74" fmla="*/ 128011 w 3547902"/>
              <a:gd name="connsiteY74" fmla="*/ 1899612 h 2845040"/>
              <a:gd name="connsiteX75" fmla="*/ 153011 w 3547902"/>
              <a:gd name="connsiteY75" fmla="*/ 1870501 h 2845040"/>
              <a:gd name="connsiteX76" fmla="*/ 162010 w 3547902"/>
              <a:gd name="connsiteY76" fmla="*/ 1860023 h 2845040"/>
              <a:gd name="connsiteX77" fmla="*/ 183459 w 3547902"/>
              <a:gd name="connsiteY77" fmla="*/ 1838838 h 2845040"/>
              <a:gd name="connsiteX78" fmla="*/ 208657 w 3547902"/>
              <a:gd name="connsiteY78" fmla="*/ 1818869 h 2845040"/>
              <a:gd name="connsiteX79" fmla="*/ 245845 w 3547902"/>
              <a:gd name="connsiteY79" fmla="*/ 1789402 h 2845040"/>
              <a:gd name="connsiteX80" fmla="*/ 249817 w 3547902"/>
              <a:gd name="connsiteY80" fmla="*/ 1786254 h 2845040"/>
              <a:gd name="connsiteX81" fmla="*/ 267048 w 3547902"/>
              <a:gd name="connsiteY81" fmla="*/ 1774375 h 2845040"/>
              <a:gd name="connsiteX82" fmla="*/ 311942 w 3547902"/>
              <a:gd name="connsiteY82" fmla="*/ 1751144 h 2845040"/>
              <a:gd name="connsiteX83" fmla="*/ 343832 w 3547902"/>
              <a:gd name="connsiteY83" fmla="*/ 1732685 h 2845040"/>
              <a:gd name="connsiteX84" fmla="*/ 384188 w 3547902"/>
              <a:gd name="connsiteY84" fmla="*/ 1719630 h 2845040"/>
              <a:gd name="connsiteX85" fmla="*/ 389267 w 3547902"/>
              <a:gd name="connsiteY85" fmla="*/ 1717761 h 2845040"/>
              <a:gd name="connsiteX86" fmla="*/ 411203 w 3547902"/>
              <a:gd name="connsiteY86" fmla="*/ 1709683 h 2845040"/>
              <a:gd name="connsiteX87" fmla="*/ 420327 w 3547902"/>
              <a:gd name="connsiteY87" fmla="*/ 1707940 h 2845040"/>
              <a:gd name="connsiteX88" fmla="*/ 510948 w 3547902"/>
              <a:gd name="connsiteY88" fmla="*/ 1690255 h 2845040"/>
              <a:gd name="connsiteX89" fmla="*/ 1079615 w 3547902"/>
              <a:gd name="connsiteY89" fmla="*/ 808148 h 2845040"/>
              <a:gd name="connsiteX90" fmla="*/ 1078325 w 3547902"/>
              <a:gd name="connsiteY90" fmla="*/ 802426 h 2845040"/>
              <a:gd name="connsiteX91" fmla="*/ 1072399 w 3547902"/>
              <a:gd name="connsiteY91" fmla="*/ 713690 h 2845040"/>
              <a:gd name="connsiteX92" fmla="*/ 1073071 w 3547902"/>
              <a:gd name="connsiteY92" fmla="*/ 670249 h 2845040"/>
              <a:gd name="connsiteX93" fmla="*/ 1074404 w 3547902"/>
              <a:gd name="connsiteY93" fmla="*/ 652330 h 2845040"/>
              <a:gd name="connsiteX94" fmla="*/ 1077498 w 3547902"/>
              <a:gd name="connsiteY94" fmla="*/ 610753 h 2845040"/>
              <a:gd name="connsiteX95" fmla="*/ 1089893 w 3547902"/>
              <a:gd name="connsiteY95" fmla="*/ 559314 h 2845040"/>
              <a:gd name="connsiteX96" fmla="*/ 1103674 w 3547902"/>
              <a:gd name="connsiteY96" fmla="*/ 502121 h 2845040"/>
              <a:gd name="connsiteX97" fmla="*/ 1132966 w 3547902"/>
              <a:gd name="connsiteY97" fmla="*/ 424605 h 2845040"/>
              <a:gd name="connsiteX98" fmla="*/ 1155350 w 3547902"/>
              <a:gd name="connsiteY98" fmla="*/ 376684 h 2845040"/>
              <a:gd name="connsiteX99" fmla="*/ 1199639 w 3547902"/>
              <a:gd name="connsiteY99" fmla="*/ 305068 h 2845040"/>
              <a:gd name="connsiteX100" fmla="*/ 1230437 w 3547902"/>
              <a:gd name="connsiteY100" fmla="*/ 263116 h 2845040"/>
              <a:gd name="connsiteX101" fmla="*/ 1285431 w 3547902"/>
              <a:gd name="connsiteY101" fmla="*/ 203485 h 2845040"/>
              <a:gd name="connsiteX102" fmla="*/ 1326811 w 3547902"/>
              <a:gd name="connsiteY102" fmla="*/ 165323 h 2845040"/>
              <a:gd name="connsiteX103" fmla="*/ 1388772 w 3547902"/>
              <a:gd name="connsiteY103" fmla="*/ 119835 h 2845040"/>
              <a:gd name="connsiteX104" fmla="*/ 1439986 w 3547902"/>
              <a:gd name="connsiteY104" fmla="*/ 88163 h 2845040"/>
              <a:gd name="connsiteX105" fmla="*/ 1509516 w 3547902"/>
              <a:gd name="connsiteY105" fmla="*/ 55687 h 2845040"/>
              <a:gd name="connsiteX106" fmla="*/ 1565946 w 3547902"/>
              <a:gd name="connsiteY106" fmla="*/ 34363 h 2845040"/>
              <a:gd name="connsiteX107" fmla="*/ 1644407 w 3547902"/>
              <a:gd name="connsiteY107" fmla="*/ 15457 h 2845040"/>
              <a:gd name="connsiteX108" fmla="*/ 1682896 w 3547902"/>
              <a:gd name="connsiteY108" fmla="*/ 6182 h 2845040"/>
              <a:gd name="connsiteX109" fmla="*/ 1718369 w 3547902"/>
              <a:gd name="connsiteY109" fmla="*/ 3141 h 2845040"/>
              <a:gd name="connsiteX110" fmla="*/ 1744741 w 3547902"/>
              <a:gd name="connsiteY110" fmla="*/ 880 h 2845040"/>
              <a:gd name="connsiteX111" fmla="*/ 1755003 w 3547902"/>
              <a:gd name="connsiteY111" fmla="*/ 0 h 2845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3547902" h="2845040">
                <a:moveTo>
                  <a:pt x="1755003" y="0"/>
                </a:moveTo>
                <a:lnTo>
                  <a:pt x="1764678" y="571"/>
                </a:lnTo>
                <a:cubicBezTo>
                  <a:pt x="1800593" y="-949"/>
                  <a:pt x="1837031" y="1159"/>
                  <a:pt x="1873742" y="6182"/>
                </a:cubicBezTo>
                <a:lnTo>
                  <a:pt x="1878319" y="7285"/>
                </a:lnTo>
                <a:cubicBezTo>
                  <a:pt x="1970281" y="19571"/>
                  <a:pt x="2057327" y="50514"/>
                  <a:pt x="2134985" y="96727"/>
                </a:cubicBezTo>
                <a:cubicBezTo>
                  <a:pt x="2144526" y="101845"/>
                  <a:pt x="2153715" y="107520"/>
                  <a:pt x="2161570" y="115214"/>
                </a:cubicBezTo>
                <a:cubicBezTo>
                  <a:pt x="2191275" y="131524"/>
                  <a:pt x="2218299" y="151908"/>
                  <a:pt x="2243003" y="174997"/>
                </a:cubicBezTo>
                <a:cubicBezTo>
                  <a:pt x="2252594" y="182502"/>
                  <a:pt x="2261521" y="190744"/>
                  <a:pt x="2268701" y="200770"/>
                </a:cubicBezTo>
                <a:cubicBezTo>
                  <a:pt x="2293919" y="221345"/>
                  <a:pt x="2315720" y="245525"/>
                  <a:pt x="2334555" y="272176"/>
                </a:cubicBezTo>
                <a:cubicBezTo>
                  <a:pt x="2342697" y="281253"/>
                  <a:pt x="2349934" y="291035"/>
                  <a:pt x="2355217" y="302189"/>
                </a:cubicBezTo>
                <a:cubicBezTo>
                  <a:pt x="2376028" y="326764"/>
                  <a:pt x="2392757" y="354379"/>
                  <a:pt x="2405878" y="384107"/>
                </a:cubicBezTo>
                <a:cubicBezTo>
                  <a:pt x="2413046" y="395723"/>
                  <a:pt x="2418931" y="408015"/>
                  <a:pt x="2422450" y="421376"/>
                </a:cubicBezTo>
                <a:cubicBezTo>
                  <a:pt x="2437537" y="447953"/>
                  <a:pt x="2448130" y="476779"/>
                  <a:pt x="2454845" y="507103"/>
                </a:cubicBezTo>
                <a:cubicBezTo>
                  <a:pt x="2460753" y="522212"/>
                  <a:pt x="2464808" y="537913"/>
                  <a:pt x="2465913" y="554323"/>
                </a:cubicBezTo>
                <a:cubicBezTo>
                  <a:pt x="2473090" y="572378"/>
                  <a:pt x="2476493" y="591420"/>
                  <a:pt x="2479139" y="610753"/>
                </a:cubicBezTo>
                <a:lnTo>
                  <a:pt x="2482233" y="652332"/>
                </a:lnTo>
                <a:cubicBezTo>
                  <a:pt x="2483350" y="658245"/>
                  <a:pt x="2483729" y="664226"/>
                  <a:pt x="2483566" y="670245"/>
                </a:cubicBezTo>
                <a:cubicBezTo>
                  <a:pt x="2485388" y="684774"/>
                  <a:pt x="2485593" y="699288"/>
                  <a:pt x="2484238" y="713692"/>
                </a:cubicBezTo>
                <a:cubicBezTo>
                  <a:pt x="2484546" y="743011"/>
                  <a:pt x="2482389" y="772628"/>
                  <a:pt x="2478312" y="802426"/>
                </a:cubicBezTo>
                <a:lnTo>
                  <a:pt x="2477022" y="808148"/>
                </a:lnTo>
                <a:cubicBezTo>
                  <a:pt x="2408633" y="1384492"/>
                  <a:pt x="2596178" y="1593112"/>
                  <a:pt x="3045689" y="1690255"/>
                </a:cubicBezTo>
                <a:cubicBezTo>
                  <a:pt x="3076436" y="1690957"/>
                  <a:pt x="3106857" y="1696929"/>
                  <a:pt x="3136310" y="1707940"/>
                </a:cubicBezTo>
                <a:lnTo>
                  <a:pt x="3145434" y="1709683"/>
                </a:lnTo>
                <a:cubicBezTo>
                  <a:pt x="3152931" y="1711845"/>
                  <a:pt x="3160372" y="1714158"/>
                  <a:pt x="3167370" y="1717761"/>
                </a:cubicBezTo>
                <a:cubicBezTo>
                  <a:pt x="3169134" y="1718101"/>
                  <a:pt x="3170885" y="1718474"/>
                  <a:pt x="3172449" y="1719630"/>
                </a:cubicBezTo>
                <a:lnTo>
                  <a:pt x="3212805" y="1732685"/>
                </a:lnTo>
                <a:cubicBezTo>
                  <a:pt x="3224126" y="1737651"/>
                  <a:pt x="3235209" y="1742933"/>
                  <a:pt x="3244695" y="1751144"/>
                </a:cubicBezTo>
                <a:lnTo>
                  <a:pt x="3289589" y="1774375"/>
                </a:lnTo>
                <a:cubicBezTo>
                  <a:pt x="3295855" y="1777543"/>
                  <a:pt x="3301698" y="1781371"/>
                  <a:pt x="3306820" y="1786254"/>
                </a:cubicBezTo>
                <a:cubicBezTo>
                  <a:pt x="3308243" y="1787152"/>
                  <a:pt x="3309660" y="1788058"/>
                  <a:pt x="3310792" y="1789402"/>
                </a:cubicBezTo>
                <a:cubicBezTo>
                  <a:pt x="3324833" y="1797189"/>
                  <a:pt x="3337472" y="1806806"/>
                  <a:pt x="3347979" y="1818869"/>
                </a:cubicBezTo>
                <a:lnTo>
                  <a:pt x="3373178" y="1838838"/>
                </a:lnTo>
                <a:cubicBezTo>
                  <a:pt x="3381334" y="1844847"/>
                  <a:pt x="3388571" y="1851856"/>
                  <a:pt x="3394627" y="1860023"/>
                </a:cubicBezTo>
                <a:cubicBezTo>
                  <a:pt x="3398021" y="1863121"/>
                  <a:pt x="3401344" y="1866290"/>
                  <a:pt x="3403626" y="1870501"/>
                </a:cubicBezTo>
                <a:cubicBezTo>
                  <a:pt x="3413650" y="1878762"/>
                  <a:pt x="3422025" y="1888491"/>
                  <a:pt x="3428626" y="1899612"/>
                </a:cubicBezTo>
                <a:lnTo>
                  <a:pt x="3443357" y="1916765"/>
                </a:lnTo>
                <a:cubicBezTo>
                  <a:pt x="3450223" y="1923318"/>
                  <a:pt x="3455693" y="1930933"/>
                  <a:pt x="3460329" y="1939129"/>
                </a:cubicBezTo>
                <a:cubicBezTo>
                  <a:pt x="3468753" y="1951003"/>
                  <a:pt x="3476624" y="1963300"/>
                  <a:pt x="3481939" y="1977134"/>
                </a:cubicBezTo>
                <a:cubicBezTo>
                  <a:pt x="3485377" y="1981275"/>
                  <a:pt x="3487895" y="1985929"/>
                  <a:pt x="3489775" y="1990914"/>
                </a:cubicBezTo>
                <a:lnTo>
                  <a:pt x="3507723" y="2022479"/>
                </a:lnTo>
                <a:cubicBezTo>
                  <a:pt x="3513732" y="2033870"/>
                  <a:pt x="3518750" y="2045756"/>
                  <a:pt x="3521275" y="2058644"/>
                </a:cubicBezTo>
                <a:cubicBezTo>
                  <a:pt x="3529463" y="2075987"/>
                  <a:pt x="3536789" y="2094088"/>
                  <a:pt x="3539449" y="2113354"/>
                </a:cubicBezTo>
                <a:cubicBezTo>
                  <a:pt x="3579288" y="2401938"/>
                  <a:pt x="3473354" y="2633367"/>
                  <a:pt x="3325966" y="2738589"/>
                </a:cubicBezTo>
                <a:cubicBezTo>
                  <a:pt x="3165093" y="2857500"/>
                  <a:pt x="2897606" y="2899434"/>
                  <a:pt x="2655120" y="2744687"/>
                </a:cubicBezTo>
                <a:cubicBezTo>
                  <a:pt x="2607817" y="2714208"/>
                  <a:pt x="2566820" y="2676679"/>
                  <a:pt x="2533990" y="2633069"/>
                </a:cubicBezTo>
                <a:cubicBezTo>
                  <a:pt x="2528976" y="2628370"/>
                  <a:pt x="2524682" y="2623063"/>
                  <a:pt x="2521454" y="2616921"/>
                </a:cubicBezTo>
                <a:cubicBezTo>
                  <a:pt x="2499819" y="2593209"/>
                  <a:pt x="2482531" y="2566352"/>
                  <a:pt x="2469778" y="2537139"/>
                </a:cubicBezTo>
                <a:cubicBezTo>
                  <a:pt x="2463525" y="2528739"/>
                  <a:pt x="2458857" y="2519464"/>
                  <a:pt x="2455780" y="2509418"/>
                </a:cubicBezTo>
                <a:cubicBezTo>
                  <a:pt x="2440455" y="2482275"/>
                  <a:pt x="2429561" y="2453096"/>
                  <a:pt x="2423605" y="2422464"/>
                </a:cubicBezTo>
                <a:cubicBezTo>
                  <a:pt x="2418967" y="2412250"/>
                  <a:pt x="2416256" y="2401448"/>
                  <a:pt x="2414502" y="2390385"/>
                </a:cubicBezTo>
                <a:cubicBezTo>
                  <a:pt x="2409716" y="2376969"/>
                  <a:pt x="2407128" y="2363047"/>
                  <a:pt x="2406601" y="2348796"/>
                </a:cubicBezTo>
                <a:cubicBezTo>
                  <a:pt x="2402898" y="2325327"/>
                  <a:pt x="2400923" y="2301341"/>
                  <a:pt x="2400442" y="2276976"/>
                </a:cubicBezTo>
                <a:cubicBezTo>
                  <a:pt x="2400437" y="2276741"/>
                  <a:pt x="2400433" y="2276507"/>
                  <a:pt x="2400499" y="2276271"/>
                </a:cubicBezTo>
                <a:cubicBezTo>
                  <a:pt x="2398162" y="2240658"/>
                  <a:pt x="2400705" y="2204695"/>
                  <a:pt x="2408690" y="2169182"/>
                </a:cubicBezTo>
                <a:cubicBezTo>
                  <a:pt x="2398058" y="1767563"/>
                  <a:pt x="2293281" y="1498426"/>
                  <a:pt x="1778319" y="1418283"/>
                </a:cubicBezTo>
                <a:cubicBezTo>
                  <a:pt x="1263356" y="1498426"/>
                  <a:pt x="1158579" y="1767563"/>
                  <a:pt x="1147947" y="2169182"/>
                </a:cubicBezTo>
                <a:cubicBezTo>
                  <a:pt x="1155931" y="2204695"/>
                  <a:pt x="1158474" y="2240658"/>
                  <a:pt x="1156138" y="2276271"/>
                </a:cubicBezTo>
                <a:cubicBezTo>
                  <a:pt x="1156203" y="2276507"/>
                  <a:pt x="1156200" y="2276741"/>
                  <a:pt x="1156195" y="2276976"/>
                </a:cubicBezTo>
                <a:cubicBezTo>
                  <a:pt x="1155713" y="2301341"/>
                  <a:pt x="1153738" y="2325327"/>
                  <a:pt x="1150036" y="2348796"/>
                </a:cubicBezTo>
                <a:cubicBezTo>
                  <a:pt x="1149509" y="2363047"/>
                  <a:pt x="1146921" y="2376969"/>
                  <a:pt x="1142135" y="2390385"/>
                </a:cubicBezTo>
                <a:cubicBezTo>
                  <a:pt x="1140381" y="2401448"/>
                  <a:pt x="1137669" y="2412250"/>
                  <a:pt x="1133032" y="2422464"/>
                </a:cubicBezTo>
                <a:cubicBezTo>
                  <a:pt x="1127076" y="2453096"/>
                  <a:pt x="1116182" y="2482275"/>
                  <a:pt x="1100857" y="2509418"/>
                </a:cubicBezTo>
                <a:cubicBezTo>
                  <a:pt x="1097779" y="2519464"/>
                  <a:pt x="1093112" y="2528739"/>
                  <a:pt x="1086858" y="2537139"/>
                </a:cubicBezTo>
                <a:cubicBezTo>
                  <a:pt x="1074105" y="2566352"/>
                  <a:pt x="1056818" y="2593209"/>
                  <a:pt x="1035183" y="2616921"/>
                </a:cubicBezTo>
                <a:cubicBezTo>
                  <a:pt x="1031955" y="2623063"/>
                  <a:pt x="1027661" y="2628370"/>
                  <a:pt x="1022647" y="2633069"/>
                </a:cubicBezTo>
                <a:cubicBezTo>
                  <a:pt x="989817" y="2676679"/>
                  <a:pt x="948820" y="2714208"/>
                  <a:pt x="901517" y="2744687"/>
                </a:cubicBezTo>
                <a:cubicBezTo>
                  <a:pt x="599341" y="2912134"/>
                  <a:pt x="338204" y="2806700"/>
                  <a:pt x="238291" y="2730969"/>
                </a:cubicBezTo>
                <a:cubicBezTo>
                  <a:pt x="138378" y="2655238"/>
                  <a:pt x="-58698" y="2432060"/>
                  <a:pt x="16864" y="2114874"/>
                </a:cubicBezTo>
                <a:cubicBezTo>
                  <a:pt x="23982" y="2084994"/>
                  <a:pt x="30020" y="2074043"/>
                  <a:pt x="35362" y="2058644"/>
                </a:cubicBezTo>
                <a:cubicBezTo>
                  <a:pt x="37887" y="2045756"/>
                  <a:pt x="42904" y="2033870"/>
                  <a:pt x="48914" y="2022479"/>
                </a:cubicBezTo>
                <a:lnTo>
                  <a:pt x="66862" y="1990914"/>
                </a:lnTo>
                <a:cubicBezTo>
                  <a:pt x="68742" y="1985929"/>
                  <a:pt x="71260" y="1981275"/>
                  <a:pt x="74697" y="1977134"/>
                </a:cubicBezTo>
                <a:cubicBezTo>
                  <a:pt x="80013" y="1963300"/>
                  <a:pt x="87884" y="1951003"/>
                  <a:pt x="96308" y="1939129"/>
                </a:cubicBezTo>
                <a:cubicBezTo>
                  <a:pt x="100944" y="1930933"/>
                  <a:pt x="106414" y="1923318"/>
                  <a:pt x="113280" y="1916765"/>
                </a:cubicBezTo>
                <a:lnTo>
                  <a:pt x="128011" y="1899612"/>
                </a:lnTo>
                <a:cubicBezTo>
                  <a:pt x="134612" y="1888491"/>
                  <a:pt x="142987" y="1878762"/>
                  <a:pt x="153011" y="1870501"/>
                </a:cubicBezTo>
                <a:cubicBezTo>
                  <a:pt x="155293" y="1866290"/>
                  <a:pt x="158615" y="1863121"/>
                  <a:pt x="162010" y="1860023"/>
                </a:cubicBezTo>
                <a:cubicBezTo>
                  <a:pt x="168066" y="1851856"/>
                  <a:pt x="175303" y="1844847"/>
                  <a:pt x="183459" y="1838838"/>
                </a:cubicBezTo>
                <a:lnTo>
                  <a:pt x="208657" y="1818869"/>
                </a:lnTo>
                <a:cubicBezTo>
                  <a:pt x="219165" y="1806806"/>
                  <a:pt x="231804" y="1797189"/>
                  <a:pt x="245845" y="1789402"/>
                </a:cubicBezTo>
                <a:cubicBezTo>
                  <a:pt x="246977" y="1788058"/>
                  <a:pt x="248394" y="1787152"/>
                  <a:pt x="249817" y="1786254"/>
                </a:cubicBezTo>
                <a:cubicBezTo>
                  <a:pt x="254939" y="1781371"/>
                  <a:pt x="260782" y="1777543"/>
                  <a:pt x="267048" y="1774375"/>
                </a:cubicBezTo>
                <a:lnTo>
                  <a:pt x="311942" y="1751144"/>
                </a:lnTo>
                <a:cubicBezTo>
                  <a:pt x="321428" y="1742933"/>
                  <a:pt x="332511" y="1737651"/>
                  <a:pt x="343832" y="1732685"/>
                </a:cubicBezTo>
                <a:lnTo>
                  <a:pt x="384188" y="1719630"/>
                </a:lnTo>
                <a:cubicBezTo>
                  <a:pt x="385751" y="1718474"/>
                  <a:pt x="387503" y="1718101"/>
                  <a:pt x="389267" y="1717761"/>
                </a:cubicBezTo>
                <a:cubicBezTo>
                  <a:pt x="396265" y="1714158"/>
                  <a:pt x="403706" y="1711845"/>
                  <a:pt x="411203" y="1709683"/>
                </a:cubicBezTo>
                <a:lnTo>
                  <a:pt x="420327" y="1707940"/>
                </a:lnTo>
                <a:cubicBezTo>
                  <a:pt x="449779" y="1696929"/>
                  <a:pt x="480201" y="1690957"/>
                  <a:pt x="510948" y="1690255"/>
                </a:cubicBezTo>
                <a:cubicBezTo>
                  <a:pt x="960459" y="1593112"/>
                  <a:pt x="1148004" y="1384492"/>
                  <a:pt x="1079615" y="808148"/>
                </a:cubicBezTo>
                <a:cubicBezTo>
                  <a:pt x="1078861" y="806290"/>
                  <a:pt x="1078589" y="804359"/>
                  <a:pt x="1078325" y="802426"/>
                </a:cubicBezTo>
                <a:cubicBezTo>
                  <a:pt x="1074248" y="772628"/>
                  <a:pt x="1072091" y="743010"/>
                  <a:pt x="1072399" y="713690"/>
                </a:cubicBezTo>
                <a:cubicBezTo>
                  <a:pt x="1071044" y="699288"/>
                  <a:pt x="1071249" y="684776"/>
                  <a:pt x="1073071" y="670249"/>
                </a:cubicBezTo>
                <a:cubicBezTo>
                  <a:pt x="1072908" y="664227"/>
                  <a:pt x="1073287" y="658245"/>
                  <a:pt x="1074404" y="652330"/>
                </a:cubicBezTo>
                <a:cubicBezTo>
                  <a:pt x="1074119" y="638453"/>
                  <a:pt x="1075600" y="624622"/>
                  <a:pt x="1077498" y="610753"/>
                </a:cubicBezTo>
                <a:lnTo>
                  <a:pt x="1089893" y="559314"/>
                </a:lnTo>
                <a:cubicBezTo>
                  <a:pt x="1091365" y="539430"/>
                  <a:pt x="1096294" y="520371"/>
                  <a:pt x="1103674" y="502121"/>
                </a:cubicBezTo>
                <a:cubicBezTo>
                  <a:pt x="1109388" y="474599"/>
                  <a:pt x="1118997" y="448542"/>
                  <a:pt x="1132966" y="424605"/>
                </a:cubicBezTo>
                <a:cubicBezTo>
                  <a:pt x="1137883" y="407423"/>
                  <a:pt x="1145583" y="391494"/>
                  <a:pt x="1155350" y="376684"/>
                </a:cubicBezTo>
                <a:cubicBezTo>
                  <a:pt x="1166363" y="350440"/>
                  <a:pt x="1181077" y="326348"/>
                  <a:pt x="1199639" y="305068"/>
                </a:cubicBezTo>
                <a:cubicBezTo>
                  <a:pt x="1207700" y="289480"/>
                  <a:pt x="1218141" y="275551"/>
                  <a:pt x="1230437" y="263116"/>
                </a:cubicBezTo>
                <a:cubicBezTo>
                  <a:pt x="1245659" y="240414"/>
                  <a:pt x="1263986" y="220328"/>
                  <a:pt x="1285431" y="203485"/>
                </a:cubicBezTo>
                <a:cubicBezTo>
                  <a:pt x="1297178" y="188616"/>
                  <a:pt x="1311130" y="175962"/>
                  <a:pt x="1326811" y="165323"/>
                </a:cubicBezTo>
                <a:cubicBezTo>
                  <a:pt x="1345083" y="147056"/>
                  <a:pt x="1365738" y="131669"/>
                  <a:pt x="1388772" y="119835"/>
                </a:cubicBezTo>
                <a:cubicBezTo>
                  <a:pt x="1404057" y="106568"/>
                  <a:pt x="1421295" y="96125"/>
                  <a:pt x="1439986" y="88163"/>
                </a:cubicBezTo>
                <a:cubicBezTo>
                  <a:pt x="1461392" y="73877"/>
                  <a:pt x="1484581" y="62767"/>
                  <a:pt x="1509516" y="55687"/>
                </a:cubicBezTo>
                <a:cubicBezTo>
                  <a:pt x="1527017" y="45513"/>
                  <a:pt x="1545989" y="38612"/>
                  <a:pt x="1565946" y="34363"/>
                </a:cubicBezTo>
                <a:cubicBezTo>
                  <a:pt x="1590909" y="24115"/>
                  <a:pt x="1617121" y="17447"/>
                  <a:pt x="1644407" y="15457"/>
                </a:cubicBezTo>
                <a:cubicBezTo>
                  <a:pt x="1656731" y="10132"/>
                  <a:pt x="1669746" y="7982"/>
                  <a:pt x="1682896" y="6182"/>
                </a:cubicBezTo>
                <a:lnTo>
                  <a:pt x="1718369" y="3141"/>
                </a:lnTo>
                <a:cubicBezTo>
                  <a:pt x="1727052" y="1288"/>
                  <a:pt x="1735867" y="717"/>
                  <a:pt x="1744741" y="880"/>
                </a:cubicBezTo>
                <a:cubicBezTo>
                  <a:pt x="1748151" y="263"/>
                  <a:pt x="1751579" y="119"/>
                  <a:pt x="175500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>
            <a:bevelT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5496925" y="1702368"/>
            <a:ext cx="1194002" cy="1194002"/>
          </a:xfrm>
          <a:prstGeom prst="ellipse">
            <a:avLst/>
          </a:prstGeom>
          <a:solidFill>
            <a:srgbClr val="4594CF"/>
          </a:solidFill>
          <a:ln>
            <a:noFill/>
          </a:ln>
          <a:effectLst>
            <a:outerShdw blurRad="889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4400314" y="3361717"/>
            <a:ext cx="979082" cy="979082"/>
          </a:xfrm>
          <a:prstGeom prst="ellipse">
            <a:avLst/>
          </a:prstGeom>
          <a:solidFill>
            <a:srgbClr val="7B48A2"/>
          </a:solidFill>
          <a:ln>
            <a:noFill/>
          </a:ln>
          <a:effectLst>
            <a:outerShdw blurRad="889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6806707" y="3376957"/>
            <a:ext cx="979082" cy="979082"/>
          </a:xfrm>
          <a:prstGeom prst="ellipse">
            <a:avLst/>
          </a:prstGeom>
          <a:solidFill>
            <a:srgbClr val="F6751E"/>
          </a:solidFill>
          <a:ln>
            <a:noFill/>
          </a:ln>
          <a:effectLst>
            <a:outerShdw blurRad="889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>
            <a:grpSpLocks noChangeAspect="1"/>
          </p:cNvGrpSpPr>
          <p:nvPr/>
        </p:nvGrpSpPr>
        <p:grpSpPr>
          <a:xfrm>
            <a:off x="7086590" y="3651762"/>
            <a:ext cx="492302" cy="429472"/>
            <a:chOff x="963117" y="2692621"/>
            <a:chExt cx="4425548" cy="3860744"/>
          </a:xfrm>
          <a:solidFill>
            <a:schemeClr val="bg1"/>
          </a:solidFill>
        </p:grpSpPr>
        <p:sp>
          <p:nvSpPr>
            <p:cNvPr id="31" name="8-Point Star 18"/>
            <p:cNvSpPr/>
            <p:nvPr/>
          </p:nvSpPr>
          <p:spPr>
            <a:xfrm rot="20400000" flipH="1">
              <a:off x="963117" y="2692621"/>
              <a:ext cx="1641601" cy="1641601"/>
            </a:xfrm>
            <a:custGeom>
              <a:avLst/>
              <a:gdLst/>
              <a:ahLst/>
              <a:cxnLst/>
              <a:rect l="l" t="t" r="r" b="b"/>
              <a:pathLst>
                <a:path w="3040380" h="3040380">
                  <a:moveTo>
                    <a:pt x="1520190" y="971550"/>
                  </a:moveTo>
                  <a:cubicBezTo>
                    <a:pt x="1217184" y="971550"/>
                    <a:pt x="971550" y="1217184"/>
                    <a:pt x="971550" y="1520190"/>
                  </a:cubicBezTo>
                  <a:cubicBezTo>
                    <a:pt x="971550" y="1823196"/>
                    <a:pt x="1217184" y="2068830"/>
                    <a:pt x="1520190" y="2068830"/>
                  </a:cubicBezTo>
                  <a:cubicBezTo>
                    <a:pt x="1823196" y="2068830"/>
                    <a:pt x="2068830" y="1823196"/>
                    <a:pt x="2068830" y="1520190"/>
                  </a:cubicBezTo>
                  <a:cubicBezTo>
                    <a:pt x="2068830" y="1217184"/>
                    <a:pt x="1823196" y="971550"/>
                    <a:pt x="1520190" y="971550"/>
                  </a:cubicBezTo>
                  <a:close/>
                  <a:moveTo>
                    <a:pt x="1520190" y="0"/>
                  </a:moveTo>
                  <a:cubicBezTo>
                    <a:pt x="1586792" y="0"/>
                    <a:pt x="1652393" y="4283"/>
                    <a:pt x="1716539" y="14094"/>
                  </a:cubicBezTo>
                  <a:lnTo>
                    <a:pt x="1824743" y="350145"/>
                  </a:lnTo>
                  <a:cubicBezTo>
                    <a:pt x="1933334" y="374378"/>
                    <a:pt x="2037036" y="417195"/>
                    <a:pt x="2131002" y="478094"/>
                  </a:cubicBezTo>
                  <a:lnTo>
                    <a:pt x="2446152" y="316463"/>
                  </a:lnTo>
                  <a:cubicBezTo>
                    <a:pt x="2551357" y="395501"/>
                    <a:pt x="2644879" y="489023"/>
                    <a:pt x="2723917" y="594229"/>
                  </a:cubicBezTo>
                  <a:lnTo>
                    <a:pt x="2564636" y="904796"/>
                  </a:lnTo>
                  <a:cubicBezTo>
                    <a:pt x="2569646" y="911341"/>
                    <a:pt x="2573744" y="918462"/>
                    <a:pt x="2577779" y="925640"/>
                  </a:cubicBezTo>
                  <a:cubicBezTo>
                    <a:pt x="2630072" y="1018660"/>
                    <a:pt x="2668781" y="1115626"/>
                    <a:pt x="2689512" y="1215405"/>
                  </a:cubicBezTo>
                  <a:lnTo>
                    <a:pt x="3026287" y="1323842"/>
                  </a:lnTo>
                  <a:cubicBezTo>
                    <a:pt x="3036097" y="1387988"/>
                    <a:pt x="3040380" y="1453589"/>
                    <a:pt x="3040380" y="1520190"/>
                  </a:cubicBezTo>
                  <a:cubicBezTo>
                    <a:pt x="3040380" y="1586792"/>
                    <a:pt x="3036097" y="1652393"/>
                    <a:pt x="3026287" y="1716539"/>
                  </a:cubicBezTo>
                  <a:lnTo>
                    <a:pt x="2690239" y="1824742"/>
                  </a:lnTo>
                  <a:cubicBezTo>
                    <a:pt x="2666005" y="1933335"/>
                    <a:pt x="2623188" y="2037037"/>
                    <a:pt x="2562287" y="2131005"/>
                  </a:cubicBezTo>
                  <a:lnTo>
                    <a:pt x="2723917" y="2446152"/>
                  </a:lnTo>
                  <a:cubicBezTo>
                    <a:pt x="2644879" y="2551357"/>
                    <a:pt x="2551357" y="2644879"/>
                    <a:pt x="2446151" y="2723917"/>
                  </a:cubicBezTo>
                  <a:lnTo>
                    <a:pt x="2135585" y="2564637"/>
                  </a:lnTo>
                  <a:cubicBezTo>
                    <a:pt x="2129042" y="2569647"/>
                    <a:pt x="2121921" y="2573744"/>
                    <a:pt x="2114744" y="2577779"/>
                  </a:cubicBezTo>
                  <a:cubicBezTo>
                    <a:pt x="2021723" y="2630072"/>
                    <a:pt x="1924755" y="2668781"/>
                    <a:pt x="1824976" y="2689511"/>
                  </a:cubicBezTo>
                  <a:lnTo>
                    <a:pt x="1716539" y="3026287"/>
                  </a:lnTo>
                  <a:cubicBezTo>
                    <a:pt x="1652393" y="3036097"/>
                    <a:pt x="1586792" y="3040380"/>
                    <a:pt x="1520190" y="3040380"/>
                  </a:cubicBezTo>
                  <a:cubicBezTo>
                    <a:pt x="1453589" y="3040380"/>
                    <a:pt x="1387987" y="3036097"/>
                    <a:pt x="1323841" y="3026287"/>
                  </a:cubicBezTo>
                  <a:lnTo>
                    <a:pt x="1215638" y="2690237"/>
                  </a:lnTo>
                  <a:cubicBezTo>
                    <a:pt x="1107045" y="2666005"/>
                    <a:pt x="1003344" y="2623186"/>
                    <a:pt x="909378" y="2562286"/>
                  </a:cubicBezTo>
                  <a:lnTo>
                    <a:pt x="594229" y="2723917"/>
                  </a:lnTo>
                  <a:cubicBezTo>
                    <a:pt x="489023" y="2644879"/>
                    <a:pt x="395501" y="2551357"/>
                    <a:pt x="316463" y="2446152"/>
                  </a:cubicBezTo>
                  <a:lnTo>
                    <a:pt x="475745" y="2135582"/>
                  </a:lnTo>
                  <a:cubicBezTo>
                    <a:pt x="470736" y="2129039"/>
                    <a:pt x="466639" y="2121919"/>
                    <a:pt x="462604" y="2114742"/>
                  </a:cubicBezTo>
                  <a:cubicBezTo>
                    <a:pt x="410311" y="2021723"/>
                    <a:pt x="371603" y="1924756"/>
                    <a:pt x="350872" y="1824977"/>
                  </a:cubicBezTo>
                  <a:lnTo>
                    <a:pt x="14094" y="1716539"/>
                  </a:lnTo>
                  <a:cubicBezTo>
                    <a:pt x="4283" y="1652393"/>
                    <a:pt x="0" y="1586792"/>
                    <a:pt x="0" y="1520190"/>
                  </a:cubicBezTo>
                  <a:cubicBezTo>
                    <a:pt x="0" y="1453589"/>
                    <a:pt x="4283" y="1387988"/>
                    <a:pt x="14093" y="1323841"/>
                  </a:cubicBezTo>
                  <a:lnTo>
                    <a:pt x="350147" y="1215637"/>
                  </a:lnTo>
                  <a:cubicBezTo>
                    <a:pt x="374379" y="1107046"/>
                    <a:pt x="417197" y="1003347"/>
                    <a:pt x="478096" y="909381"/>
                  </a:cubicBezTo>
                  <a:lnTo>
                    <a:pt x="316464" y="594228"/>
                  </a:lnTo>
                  <a:cubicBezTo>
                    <a:pt x="395501" y="489023"/>
                    <a:pt x="489023" y="395501"/>
                    <a:pt x="594229" y="316463"/>
                  </a:cubicBezTo>
                  <a:lnTo>
                    <a:pt x="904800" y="475746"/>
                  </a:lnTo>
                  <a:cubicBezTo>
                    <a:pt x="911343" y="470736"/>
                    <a:pt x="918463" y="466639"/>
                    <a:pt x="925641" y="462604"/>
                  </a:cubicBezTo>
                  <a:cubicBezTo>
                    <a:pt x="1018661" y="410311"/>
                    <a:pt x="1115626" y="371603"/>
                    <a:pt x="1215403" y="350873"/>
                  </a:cubicBezTo>
                  <a:lnTo>
                    <a:pt x="1323841" y="14093"/>
                  </a:lnTo>
                  <a:cubicBezTo>
                    <a:pt x="1387988" y="4283"/>
                    <a:pt x="1453589" y="0"/>
                    <a:pt x="152019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8-Point Star 6"/>
            <p:cNvSpPr>
              <a:spLocks noChangeAspect="1"/>
            </p:cNvSpPr>
            <p:nvPr/>
          </p:nvSpPr>
          <p:spPr>
            <a:xfrm rot="19677729" flipH="1">
              <a:off x="3350275" y="2975586"/>
              <a:ext cx="2038390" cy="2038390"/>
            </a:xfrm>
            <a:custGeom>
              <a:avLst/>
              <a:gdLst/>
              <a:ahLst/>
              <a:cxnLst/>
              <a:rect l="l" t="t" r="r" b="b"/>
              <a:pathLst>
                <a:path w="1874520" h="1874520">
                  <a:moveTo>
                    <a:pt x="739496" y="595923"/>
                  </a:moveTo>
                  <a:cubicBezTo>
                    <a:pt x="550981" y="705145"/>
                    <a:pt x="486701" y="946509"/>
                    <a:pt x="595923" y="1135024"/>
                  </a:cubicBezTo>
                  <a:cubicBezTo>
                    <a:pt x="705145" y="1323539"/>
                    <a:pt x="946509" y="1387819"/>
                    <a:pt x="1135024" y="1278597"/>
                  </a:cubicBezTo>
                  <a:cubicBezTo>
                    <a:pt x="1323539" y="1169375"/>
                    <a:pt x="1387819" y="928011"/>
                    <a:pt x="1278597" y="739496"/>
                  </a:cubicBezTo>
                  <a:cubicBezTo>
                    <a:pt x="1169375" y="550981"/>
                    <a:pt x="928011" y="486701"/>
                    <a:pt x="739496" y="595923"/>
                  </a:cubicBezTo>
                  <a:close/>
                  <a:moveTo>
                    <a:pt x="349309" y="212809"/>
                  </a:moveTo>
                  <a:lnTo>
                    <a:pt x="549487" y="318071"/>
                  </a:lnTo>
                  <a:cubicBezTo>
                    <a:pt x="558730" y="311181"/>
                    <a:pt x="568662" y="305287"/>
                    <a:pt x="578782" y="299598"/>
                  </a:cubicBezTo>
                  <a:cubicBezTo>
                    <a:pt x="640907" y="264673"/>
                    <a:pt x="705951" y="239798"/>
                    <a:pt x="772822" y="227822"/>
                  </a:cubicBezTo>
                  <a:lnTo>
                    <a:pt x="842125" y="4804"/>
                  </a:lnTo>
                  <a:lnTo>
                    <a:pt x="937260" y="0"/>
                  </a:lnTo>
                  <a:cubicBezTo>
                    <a:pt x="969377" y="0"/>
                    <a:pt x="1001116" y="1615"/>
                    <a:pt x="1032398" y="4804"/>
                  </a:cubicBezTo>
                  <a:lnTo>
                    <a:pt x="1101417" y="226909"/>
                  </a:lnTo>
                  <a:cubicBezTo>
                    <a:pt x="1180333" y="242653"/>
                    <a:pt x="1255615" y="273607"/>
                    <a:pt x="1322618" y="319342"/>
                  </a:cubicBezTo>
                  <a:lnTo>
                    <a:pt x="1525213" y="212810"/>
                  </a:lnTo>
                  <a:cubicBezTo>
                    <a:pt x="1578197" y="250355"/>
                    <a:pt x="1624168" y="296326"/>
                    <a:pt x="1661713" y="349310"/>
                  </a:cubicBezTo>
                  <a:lnTo>
                    <a:pt x="1556452" y="549486"/>
                  </a:lnTo>
                  <a:cubicBezTo>
                    <a:pt x="1563341" y="558729"/>
                    <a:pt x="1569235" y="568662"/>
                    <a:pt x="1574924" y="578781"/>
                  </a:cubicBezTo>
                  <a:cubicBezTo>
                    <a:pt x="1609849" y="640906"/>
                    <a:pt x="1634724" y="705951"/>
                    <a:pt x="1646701" y="772822"/>
                  </a:cubicBezTo>
                  <a:lnTo>
                    <a:pt x="1869716" y="842124"/>
                  </a:lnTo>
                  <a:lnTo>
                    <a:pt x="1874520" y="937260"/>
                  </a:lnTo>
                  <a:cubicBezTo>
                    <a:pt x="1874520" y="969377"/>
                    <a:pt x="1872905" y="1001117"/>
                    <a:pt x="1869716" y="1032399"/>
                  </a:cubicBezTo>
                  <a:lnTo>
                    <a:pt x="1647613" y="1101417"/>
                  </a:lnTo>
                  <a:cubicBezTo>
                    <a:pt x="1631869" y="1180333"/>
                    <a:pt x="1600915" y="1255615"/>
                    <a:pt x="1555180" y="1322618"/>
                  </a:cubicBezTo>
                  <a:lnTo>
                    <a:pt x="1661712" y="1525211"/>
                  </a:lnTo>
                  <a:cubicBezTo>
                    <a:pt x="1624167" y="1578195"/>
                    <a:pt x="1578196" y="1624166"/>
                    <a:pt x="1525211" y="1661712"/>
                  </a:cubicBezTo>
                  <a:lnTo>
                    <a:pt x="1325036" y="1556451"/>
                  </a:lnTo>
                  <a:cubicBezTo>
                    <a:pt x="1315793" y="1563341"/>
                    <a:pt x="1305860" y="1569235"/>
                    <a:pt x="1295741" y="1574924"/>
                  </a:cubicBezTo>
                  <a:cubicBezTo>
                    <a:pt x="1233616" y="1609849"/>
                    <a:pt x="1168571" y="1634724"/>
                    <a:pt x="1101700" y="1646700"/>
                  </a:cubicBezTo>
                  <a:lnTo>
                    <a:pt x="1032398" y="1869716"/>
                  </a:lnTo>
                  <a:lnTo>
                    <a:pt x="937260" y="1874520"/>
                  </a:lnTo>
                  <a:cubicBezTo>
                    <a:pt x="905144" y="1874520"/>
                    <a:pt x="873405" y="1872905"/>
                    <a:pt x="842124" y="1869716"/>
                  </a:cubicBezTo>
                  <a:lnTo>
                    <a:pt x="773105" y="1647612"/>
                  </a:lnTo>
                  <a:cubicBezTo>
                    <a:pt x="694189" y="1631869"/>
                    <a:pt x="618908" y="1600914"/>
                    <a:pt x="551905" y="1555180"/>
                  </a:cubicBezTo>
                  <a:lnTo>
                    <a:pt x="349310" y="1661713"/>
                  </a:lnTo>
                  <a:cubicBezTo>
                    <a:pt x="296326" y="1624168"/>
                    <a:pt x="250355" y="1578197"/>
                    <a:pt x="212810" y="1525212"/>
                  </a:cubicBezTo>
                  <a:lnTo>
                    <a:pt x="318071" y="1325035"/>
                  </a:lnTo>
                  <a:cubicBezTo>
                    <a:pt x="311181" y="1315792"/>
                    <a:pt x="305287" y="1305860"/>
                    <a:pt x="299598" y="1295740"/>
                  </a:cubicBezTo>
                  <a:cubicBezTo>
                    <a:pt x="264673" y="1233616"/>
                    <a:pt x="239799" y="1168571"/>
                    <a:pt x="227822" y="1101700"/>
                  </a:cubicBezTo>
                  <a:lnTo>
                    <a:pt x="4804" y="1032398"/>
                  </a:lnTo>
                  <a:lnTo>
                    <a:pt x="0" y="937260"/>
                  </a:lnTo>
                  <a:cubicBezTo>
                    <a:pt x="0" y="905144"/>
                    <a:pt x="1616" y="873405"/>
                    <a:pt x="4804" y="842124"/>
                  </a:cubicBezTo>
                  <a:lnTo>
                    <a:pt x="226910" y="773105"/>
                  </a:lnTo>
                  <a:cubicBezTo>
                    <a:pt x="242653" y="694189"/>
                    <a:pt x="273608" y="618908"/>
                    <a:pt x="319342" y="551905"/>
                  </a:cubicBezTo>
                  <a:lnTo>
                    <a:pt x="212809" y="349309"/>
                  </a:lnTo>
                  <a:cubicBezTo>
                    <a:pt x="250354" y="296325"/>
                    <a:pt x="296325" y="250354"/>
                    <a:pt x="349309" y="21280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8-Point Star 18"/>
            <p:cNvSpPr/>
            <p:nvPr/>
          </p:nvSpPr>
          <p:spPr>
            <a:xfrm rot="20632775" flipH="1">
              <a:off x="1447635" y="3997026"/>
              <a:ext cx="2556339" cy="2556339"/>
            </a:xfrm>
            <a:custGeom>
              <a:avLst/>
              <a:gdLst/>
              <a:ahLst/>
              <a:cxnLst/>
              <a:rect l="l" t="t" r="r" b="b"/>
              <a:pathLst>
                <a:path w="3040380" h="3040380">
                  <a:moveTo>
                    <a:pt x="1520190" y="971550"/>
                  </a:moveTo>
                  <a:cubicBezTo>
                    <a:pt x="1217184" y="971550"/>
                    <a:pt x="971550" y="1217184"/>
                    <a:pt x="971550" y="1520190"/>
                  </a:cubicBezTo>
                  <a:cubicBezTo>
                    <a:pt x="971550" y="1823196"/>
                    <a:pt x="1217184" y="2068830"/>
                    <a:pt x="1520190" y="2068830"/>
                  </a:cubicBezTo>
                  <a:cubicBezTo>
                    <a:pt x="1823196" y="2068830"/>
                    <a:pt x="2068830" y="1823196"/>
                    <a:pt x="2068830" y="1520190"/>
                  </a:cubicBezTo>
                  <a:cubicBezTo>
                    <a:pt x="2068830" y="1217184"/>
                    <a:pt x="1823196" y="971550"/>
                    <a:pt x="1520190" y="971550"/>
                  </a:cubicBezTo>
                  <a:close/>
                  <a:moveTo>
                    <a:pt x="1520190" y="0"/>
                  </a:moveTo>
                  <a:cubicBezTo>
                    <a:pt x="1586792" y="0"/>
                    <a:pt x="1652393" y="4283"/>
                    <a:pt x="1716539" y="14094"/>
                  </a:cubicBezTo>
                  <a:lnTo>
                    <a:pt x="1824743" y="350145"/>
                  </a:lnTo>
                  <a:cubicBezTo>
                    <a:pt x="1933334" y="374378"/>
                    <a:pt x="2037036" y="417195"/>
                    <a:pt x="2131002" y="478094"/>
                  </a:cubicBezTo>
                  <a:lnTo>
                    <a:pt x="2446152" y="316463"/>
                  </a:lnTo>
                  <a:cubicBezTo>
                    <a:pt x="2551357" y="395501"/>
                    <a:pt x="2644879" y="489023"/>
                    <a:pt x="2723917" y="594229"/>
                  </a:cubicBezTo>
                  <a:lnTo>
                    <a:pt x="2564636" y="904796"/>
                  </a:lnTo>
                  <a:cubicBezTo>
                    <a:pt x="2569646" y="911341"/>
                    <a:pt x="2573744" y="918462"/>
                    <a:pt x="2577779" y="925640"/>
                  </a:cubicBezTo>
                  <a:cubicBezTo>
                    <a:pt x="2630072" y="1018660"/>
                    <a:pt x="2668781" y="1115626"/>
                    <a:pt x="2689512" y="1215405"/>
                  </a:cubicBezTo>
                  <a:lnTo>
                    <a:pt x="3026287" y="1323842"/>
                  </a:lnTo>
                  <a:cubicBezTo>
                    <a:pt x="3036097" y="1387988"/>
                    <a:pt x="3040380" y="1453589"/>
                    <a:pt x="3040380" y="1520190"/>
                  </a:cubicBezTo>
                  <a:cubicBezTo>
                    <a:pt x="3040380" y="1586792"/>
                    <a:pt x="3036097" y="1652393"/>
                    <a:pt x="3026287" y="1716539"/>
                  </a:cubicBezTo>
                  <a:lnTo>
                    <a:pt x="2690239" y="1824742"/>
                  </a:lnTo>
                  <a:cubicBezTo>
                    <a:pt x="2666005" y="1933335"/>
                    <a:pt x="2623188" y="2037037"/>
                    <a:pt x="2562287" y="2131005"/>
                  </a:cubicBezTo>
                  <a:lnTo>
                    <a:pt x="2723917" y="2446152"/>
                  </a:lnTo>
                  <a:cubicBezTo>
                    <a:pt x="2644879" y="2551357"/>
                    <a:pt x="2551357" y="2644879"/>
                    <a:pt x="2446151" y="2723917"/>
                  </a:cubicBezTo>
                  <a:lnTo>
                    <a:pt x="2135585" y="2564637"/>
                  </a:lnTo>
                  <a:cubicBezTo>
                    <a:pt x="2129042" y="2569647"/>
                    <a:pt x="2121921" y="2573744"/>
                    <a:pt x="2114744" y="2577779"/>
                  </a:cubicBezTo>
                  <a:cubicBezTo>
                    <a:pt x="2021723" y="2630072"/>
                    <a:pt x="1924755" y="2668781"/>
                    <a:pt x="1824976" y="2689511"/>
                  </a:cubicBezTo>
                  <a:lnTo>
                    <a:pt x="1716539" y="3026287"/>
                  </a:lnTo>
                  <a:cubicBezTo>
                    <a:pt x="1652393" y="3036097"/>
                    <a:pt x="1586792" y="3040380"/>
                    <a:pt x="1520190" y="3040380"/>
                  </a:cubicBezTo>
                  <a:cubicBezTo>
                    <a:pt x="1453589" y="3040380"/>
                    <a:pt x="1387987" y="3036097"/>
                    <a:pt x="1323841" y="3026287"/>
                  </a:cubicBezTo>
                  <a:lnTo>
                    <a:pt x="1215638" y="2690237"/>
                  </a:lnTo>
                  <a:cubicBezTo>
                    <a:pt x="1107045" y="2666005"/>
                    <a:pt x="1003344" y="2623186"/>
                    <a:pt x="909378" y="2562286"/>
                  </a:cubicBezTo>
                  <a:lnTo>
                    <a:pt x="594229" y="2723917"/>
                  </a:lnTo>
                  <a:cubicBezTo>
                    <a:pt x="489023" y="2644879"/>
                    <a:pt x="395501" y="2551357"/>
                    <a:pt x="316463" y="2446152"/>
                  </a:cubicBezTo>
                  <a:lnTo>
                    <a:pt x="475745" y="2135582"/>
                  </a:lnTo>
                  <a:cubicBezTo>
                    <a:pt x="470736" y="2129039"/>
                    <a:pt x="466639" y="2121919"/>
                    <a:pt x="462604" y="2114742"/>
                  </a:cubicBezTo>
                  <a:cubicBezTo>
                    <a:pt x="410311" y="2021723"/>
                    <a:pt x="371603" y="1924756"/>
                    <a:pt x="350872" y="1824977"/>
                  </a:cubicBezTo>
                  <a:lnTo>
                    <a:pt x="14094" y="1716539"/>
                  </a:lnTo>
                  <a:cubicBezTo>
                    <a:pt x="4283" y="1652393"/>
                    <a:pt x="0" y="1586792"/>
                    <a:pt x="0" y="1520190"/>
                  </a:cubicBezTo>
                  <a:cubicBezTo>
                    <a:pt x="0" y="1453589"/>
                    <a:pt x="4283" y="1387988"/>
                    <a:pt x="14093" y="1323841"/>
                  </a:cubicBezTo>
                  <a:lnTo>
                    <a:pt x="350147" y="1215637"/>
                  </a:lnTo>
                  <a:cubicBezTo>
                    <a:pt x="374379" y="1107046"/>
                    <a:pt x="417197" y="1003347"/>
                    <a:pt x="478096" y="909381"/>
                  </a:cubicBezTo>
                  <a:lnTo>
                    <a:pt x="316464" y="594228"/>
                  </a:lnTo>
                  <a:cubicBezTo>
                    <a:pt x="395501" y="489023"/>
                    <a:pt x="489023" y="395501"/>
                    <a:pt x="594229" y="316463"/>
                  </a:cubicBezTo>
                  <a:lnTo>
                    <a:pt x="904800" y="475746"/>
                  </a:lnTo>
                  <a:cubicBezTo>
                    <a:pt x="911343" y="470736"/>
                    <a:pt x="918463" y="466639"/>
                    <a:pt x="925641" y="462604"/>
                  </a:cubicBezTo>
                  <a:cubicBezTo>
                    <a:pt x="1018661" y="410311"/>
                    <a:pt x="1115626" y="371603"/>
                    <a:pt x="1215403" y="350873"/>
                  </a:cubicBezTo>
                  <a:lnTo>
                    <a:pt x="1323841" y="14093"/>
                  </a:lnTo>
                  <a:cubicBezTo>
                    <a:pt x="1387988" y="4283"/>
                    <a:pt x="1453589" y="0"/>
                    <a:pt x="152019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652579" y="3643337"/>
            <a:ext cx="474552" cy="415842"/>
            <a:chOff x="3965973" y="2819400"/>
            <a:chExt cx="417399" cy="365760"/>
          </a:xfrm>
        </p:grpSpPr>
        <p:sp>
          <p:nvSpPr>
            <p:cNvPr id="36" name="Rounded Rectangle 54"/>
            <p:cNvSpPr/>
            <p:nvPr/>
          </p:nvSpPr>
          <p:spPr>
            <a:xfrm>
              <a:off x="3965973" y="2819400"/>
              <a:ext cx="417399" cy="365760"/>
            </a:xfrm>
            <a:custGeom>
              <a:avLst/>
              <a:gdLst/>
              <a:ahLst/>
              <a:cxnLst/>
              <a:rect l="l" t="t" r="r" b="b"/>
              <a:pathLst>
                <a:path w="417399" h="365760">
                  <a:moveTo>
                    <a:pt x="2815" y="0"/>
                  </a:moveTo>
                  <a:lnTo>
                    <a:pt x="14068" y="0"/>
                  </a:lnTo>
                  <a:cubicBezTo>
                    <a:pt x="15622" y="0"/>
                    <a:pt x="16882" y="1260"/>
                    <a:pt x="16882" y="2814"/>
                  </a:cubicBezTo>
                  <a:lnTo>
                    <a:pt x="16882" y="348879"/>
                  </a:lnTo>
                  <a:lnTo>
                    <a:pt x="414585" y="348879"/>
                  </a:lnTo>
                  <a:cubicBezTo>
                    <a:pt x="416139" y="348879"/>
                    <a:pt x="417399" y="350139"/>
                    <a:pt x="417399" y="351693"/>
                  </a:cubicBezTo>
                  <a:lnTo>
                    <a:pt x="417399" y="362946"/>
                  </a:lnTo>
                  <a:cubicBezTo>
                    <a:pt x="417399" y="364500"/>
                    <a:pt x="416139" y="365760"/>
                    <a:pt x="414585" y="365760"/>
                  </a:cubicBezTo>
                  <a:lnTo>
                    <a:pt x="14069" y="365760"/>
                  </a:lnTo>
                  <a:cubicBezTo>
                    <a:pt x="14068" y="365760"/>
                    <a:pt x="14068" y="365760"/>
                    <a:pt x="14068" y="365760"/>
                  </a:cubicBezTo>
                  <a:lnTo>
                    <a:pt x="2815" y="365760"/>
                  </a:lnTo>
                  <a:lnTo>
                    <a:pt x="2815" y="365760"/>
                  </a:lnTo>
                  <a:lnTo>
                    <a:pt x="2815" y="365760"/>
                  </a:lnTo>
                  <a:lnTo>
                    <a:pt x="1408" y="364353"/>
                  </a:lnTo>
                  <a:cubicBezTo>
                    <a:pt x="316" y="364426"/>
                    <a:pt x="1" y="363723"/>
                    <a:pt x="1" y="362946"/>
                  </a:cubicBezTo>
                  <a:lnTo>
                    <a:pt x="1" y="362946"/>
                  </a:lnTo>
                  <a:cubicBezTo>
                    <a:pt x="0" y="362946"/>
                    <a:pt x="0" y="362946"/>
                    <a:pt x="0" y="362946"/>
                  </a:cubicBezTo>
                  <a:lnTo>
                    <a:pt x="0" y="351693"/>
                  </a:lnTo>
                  <a:lnTo>
                    <a:pt x="1" y="351692"/>
                  </a:lnTo>
                  <a:lnTo>
                    <a:pt x="1" y="2814"/>
                  </a:lnTo>
                  <a:cubicBezTo>
                    <a:pt x="1" y="1260"/>
                    <a:pt x="1261" y="0"/>
                    <a:pt x="28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024647" y="2909468"/>
              <a:ext cx="42203" cy="22645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113113" y="3036763"/>
              <a:ext cx="42203" cy="9916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201579" y="2839129"/>
              <a:ext cx="42203" cy="29679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290045" y="2937603"/>
              <a:ext cx="42203" cy="1983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Group 40"/>
          <p:cNvGrpSpPr>
            <a:grpSpLocks noChangeAspect="1"/>
          </p:cNvGrpSpPr>
          <p:nvPr/>
        </p:nvGrpSpPr>
        <p:grpSpPr>
          <a:xfrm>
            <a:off x="5957263" y="1934750"/>
            <a:ext cx="273327" cy="729239"/>
            <a:chOff x="919272" y="1431291"/>
            <a:chExt cx="1882223" cy="5021821"/>
          </a:xfrm>
        </p:grpSpPr>
        <p:sp>
          <p:nvSpPr>
            <p:cNvPr id="42" name="Freeform 686"/>
            <p:cNvSpPr>
              <a:spLocks/>
            </p:cNvSpPr>
            <p:nvPr/>
          </p:nvSpPr>
          <p:spPr bwMode="auto">
            <a:xfrm>
              <a:off x="919272" y="2978150"/>
              <a:ext cx="1882223" cy="3364715"/>
            </a:xfrm>
            <a:custGeom>
              <a:avLst/>
              <a:gdLst/>
              <a:ahLst/>
              <a:cxnLst/>
              <a:rect l="l" t="t" r="r" b="b"/>
              <a:pathLst>
                <a:path w="1882223" h="3364715">
                  <a:moveTo>
                    <a:pt x="283320" y="537210"/>
                  </a:moveTo>
                  <a:lnTo>
                    <a:pt x="205948" y="811530"/>
                  </a:lnTo>
                  <a:lnTo>
                    <a:pt x="297388" y="1050290"/>
                  </a:lnTo>
                  <a:close/>
                  <a:moveTo>
                    <a:pt x="1586201" y="476848"/>
                  </a:moveTo>
                  <a:lnTo>
                    <a:pt x="1595636" y="990034"/>
                  </a:lnTo>
                  <a:lnTo>
                    <a:pt x="1676050" y="747339"/>
                  </a:lnTo>
                  <a:close/>
                  <a:moveTo>
                    <a:pt x="1670607" y="36"/>
                  </a:moveTo>
                  <a:cubicBezTo>
                    <a:pt x="1706632" y="-1112"/>
                    <a:pt x="1732835" y="25135"/>
                    <a:pt x="1763068" y="84759"/>
                  </a:cubicBezTo>
                  <a:cubicBezTo>
                    <a:pt x="1823534" y="204007"/>
                    <a:pt x="1886295" y="702882"/>
                    <a:pt x="1882016" y="795169"/>
                  </a:cubicBezTo>
                  <a:cubicBezTo>
                    <a:pt x="1877738" y="887456"/>
                    <a:pt x="1797866" y="1286047"/>
                    <a:pt x="1737400" y="1369999"/>
                  </a:cubicBezTo>
                  <a:cubicBezTo>
                    <a:pt x="1705939" y="1413680"/>
                    <a:pt x="1679999" y="1423825"/>
                    <a:pt x="1645969" y="1406900"/>
                  </a:cubicBezTo>
                  <a:lnTo>
                    <a:pt x="1685801" y="1741962"/>
                  </a:lnTo>
                  <a:lnTo>
                    <a:pt x="1679462" y="1744075"/>
                  </a:lnTo>
                  <a:lnTo>
                    <a:pt x="1656220" y="1748301"/>
                  </a:lnTo>
                  <a:lnTo>
                    <a:pt x="1624525" y="1754640"/>
                  </a:lnTo>
                  <a:lnTo>
                    <a:pt x="1586492" y="1763092"/>
                  </a:lnTo>
                  <a:lnTo>
                    <a:pt x="1540007" y="1773656"/>
                  </a:lnTo>
                  <a:lnTo>
                    <a:pt x="1529281" y="1775119"/>
                  </a:lnTo>
                  <a:lnTo>
                    <a:pt x="1533669" y="1830706"/>
                  </a:lnTo>
                  <a:lnTo>
                    <a:pt x="1537895" y="1919450"/>
                  </a:lnTo>
                  <a:lnTo>
                    <a:pt x="1544234" y="2012421"/>
                  </a:lnTo>
                  <a:lnTo>
                    <a:pt x="1550572" y="2206813"/>
                  </a:lnTo>
                  <a:lnTo>
                    <a:pt x="1552685" y="2369511"/>
                  </a:lnTo>
                  <a:lnTo>
                    <a:pt x="1556911" y="2521644"/>
                  </a:lnTo>
                  <a:lnTo>
                    <a:pt x="1556911" y="2665326"/>
                  </a:lnTo>
                  <a:lnTo>
                    <a:pt x="1561137" y="2794216"/>
                  </a:lnTo>
                  <a:lnTo>
                    <a:pt x="1563250" y="2906203"/>
                  </a:lnTo>
                  <a:lnTo>
                    <a:pt x="1563250" y="3081579"/>
                  </a:lnTo>
                  <a:lnTo>
                    <a:pt x="1566077" y="3119744"/>
                  </a:lnTo>
                  <a:lnTo>
                    <a:pt x="1499860" y="3125952"/>
                  </a:lnTo>
                  <a:lnTo>
                    <a:pt x="1438584" y="3142856"/>
                  </a:lnTo>
                  <a:lnTo>
                    <a:pt x="1385760" y="3163986"/>
                  </a:lnTo>
                  <a:lnTo>
                    <a:pt x="1341388" y="3193567"/>
                  </a:lnTo>
                  <a:lnTo>
                    <a:pt x="1305468" y="3225262"/>
                  </a:lnTo>
                  <a:lnTo>
                    <a:pt x="1275886" y="3259069"/>
                  </a:lnTo>
                  <a:lnTo>
                    <a:pt x="1254756" y="3290763"/>
                  </a:lnTo>
                  <a:lnTo>
                    <a:pt x="1237853" y="3320345"/>
                  </a:lnTo>
                  <a:lnTo>
                    <a:pt x="1227288" y="3341475"/>
                  </a:lnTo>
                  <a:lnTo>
                    <a:pt x="1220949" y="3358378"/>
                  </a:lnTo>
                  <a:lnTo>
                    <a:pt x="1218837" y="3364715"/>
                  </a:lnTo>
                  <a:lnTo>
                    <a:pt x="1214611" y="3356264"/>
                  </a:lnTo>
                  <a:lnTo>
                    <a:pt x="1206159" y="3333022"/>
                  </a:lnTo>
                  <a:lnTo>
                    <a:pt x="1195595" y="3297101"/>
                  </a:lnTo>
                  <a:lnTo>
                    <a:pt x="1180804" y="3248503"/>
                  </a:lnTo>
                  <a:lnTo>
                    <a:pt x="1166013" y="3191453"/>
                  </a:lnTo>
                  <a:lnTo>
                    <a:pt x="1153335" y="3125952"/>
                  </a:lnTo>
                  <a:lnTo>
                    <a:pt x="1140657" y="3054111"/>
                  </a:lnTo>
                  <a:lnTo>
                    <a:pt x="1132206" y="2967479"/>
                  </a:lnTo>
                  <a:lnTo>
                    <a:pt x="1121641" y="2874509"/>
                  </a:lnTo>
                  <a:lnTo>
                    <a:pt x="1115302" y="2777313"/>
                  </a:lnTo>
                  <a:lnTo>
                    <a:pt x="1102624" y="2576581"/>
                  </a:lnTo>
                  <a:lnTo>
                    <a:pt x="1098398" y="2483611"/>
                  </a:lnTo>
                  <a:lnTo>
                    <a:pt x="1092059" y="2392754"/>
                  </a:lnTo>
                  <a:lnTo>
                    <a:pt x="1092059" y="2316687"/>
                  </a:lnTo>
                  <a:lnTo>
                    <a:pt x="1089946" y="2246959"/>
                  </a:lnTo>
                  <a:lnTo>
                    <a:pt x="1085720" y="2196248"/>
                  </a:lnTo>
                  <a:lnTo>
                    <a:pt x="1085720" y="2147650"/>
                  </a:lnTo>
                  <a:lnTo>
                    <a:pt x="980072" y="2158215"/>
                  </a:lnTo>
                  <a:lnTo>
                    <a:pt x="980072" y="2308235"/>
                  </a:lnTo>
                  <a:lnTo>
                    <a:pt x="975846" y="2384302"/>
                  </a:lnTo>
                  <a:lnTo>
                    <a:pt x="975846" y="2549113"/>
                  </a:lnTo>
                  <a:lnTo>
                    <a:pt x="973733" y="2635744"/>
                  </a:lnTo>
                  <a:lnTo>
                    <a:pt x="973733" y="2720263"/>
                  </a:lnTo>
                  <a:lnTo>
                    <a:pt x="969507" y="2796329"/>
                  </a:lnTo>
                  <a:lnTo>
                    <a:pt x="969507" y="2868170"/>
                  </a:lnTo>
                  <a:lnTo>
                    <a:pt x="967394" y="2929446"/>
                  </a:lnTo>
                  <a:lnTo>
                    <a:pt x="961056" y="3016077"/>
                  </a:lnTo>
                  <a:lnTo>
                    <a:pt x="954717" y="3094257"/>
                  </a:lnTo>
                  <a:lnTo>
                    <a:pt x="948378" y="3157646"/>
                  </a:lnTo>
                  <a:lnTo>
                    <a:pt x="937813" y="3212583"/>
                  </a:lnTo>
                  <a:lnTo>
                    <a:pt x="933539" y="3236802"/>
                  </a:lnTo>
                  <a:lnTo>
                    <a:pt x="923022" y="3218924"/>
                  </a:lnTo>
                  <a:lnTo>
                    <a:pt x="893441" y="3187229"/>
                  </a:lnTo>
                  <a:lnTo>
                    <a:pt x="857520" y="3155535"/>
                  </a:lnTo>
                  <a:lnTo>
                    <a:pt x="815261" y="3132292"/>
                  </a:lnTo>
                  <a:lnTo>
                    <a:pt x="760324" y="3115388"/>
                  </a:lnTo>
                  <a:lnTo>
                    <a:pt x="699048" y="3109049"/>
                  </a:lnTo>
                  <a:lnTo>
                    <a:pt x="631433" y="3115388"/>
                  </a:lnTo>
                  <a:lnTo>
                    <a:pt x="576496" y="3132292"/>
                  </a:lnTo>
                  <a:lnTo>
                    <a:pt x="532124" y="3155535"/>
                  </a:lnTo>
                  <a:lnTo>
                    <a:pt x="509897" y="3174057"/>
                  </a:lnTo>
                  <a:lnTo>
                    <a:pt x="508881" y="3161872"/>
                  </a:lnTo>
                  <a:lnTo>
                    <a:pt x="502543" y="3094257"/>
                  </a:lnTo>
                  <a:lnTo>
                    <a:pt x="496204" y="3009739"/>
                  </a:lnTo>
                  <a:lnTo>
                    <a:pt x="489865" y="2906203"/>
                  </a:lnTo>
                  <a:lnTo>
                    <a:pt x="487752" y="2789991"/>
                  </a:lnTo>
                  <a:lnTo>
                    <a:pt x="481413" y="2656874"/>
                  </a:lnTo>
                  <a:lnTo>
                    <a:pt x="477187" y="2515306"/>
                  </a:lnTo>
                  <a:lnTo>
                    <a:pt x="470848" y="2356833"/>
                  </a:lnTo>
                  <a:lnTo>
                    <a:pt x="470848" y="2014534"/>
                  </a:lnTo>
                  <a:lnTo>
                    <a:pt x="472557" y="1865839"/>
                  </a:lnTo>
                  <a:lnTo>
                    <a:pt x="432814" y="1864514"/>
                  </a:lnTo>
                  <a:lnTo>
                    <a:pt x="373651" y="1853949"/>
                  </a:lnTo>
                  <a:lnTo>
                    <a:pt x="325052" y="1837046"/>
                  </a:lnTo>
                  <a:lnTo>
                    <a:pt x="325052" y="1828594"/>
                  </a:lnTo>
                  <a:lnTo>
                    <a:pt x="322940" y="1794786"/>
                  </a:lnTo>
                  <a:lnTo>
                    <a:pt x="322940" y="1744075"/>
                  </a:lnTo>
                  <a:lnTo>
                    <a:pt x="318714" y="1678573"/>
                  </a:lnTo>
                  <a:lnTo>
                    <a:pt x="316601" y="1602507"/>
                  </a:lnTo>
                  <a:lnTo>
                    <a:pt x="310262" y="1511649"/>
                  </a:lnTo>
                  <a:lnTo>
                    <a:pt x="306036" y="1414453"/>
                  </a:lnTo>
                  <a:lnTo>
                    <a:pt x="305982" y="1411824"/>
                  </a:lnTo>
                  <a:cubicBezTo>
                    <a:pt x="230181" y="1482693"/>
                    <a:pt x="194342" y="1497021"/>
                    <a:pt x="144823" y="1428269"/>
                  </a:cubicBezTo>
                  <a:cubicBezTo>
                    <a:pt x="84357" y="1344317"/>
                    <a:pt x="4485" y="945726"/>
                    <a:pt x="207" y="853439"/>
                  </a:cubicBezTo>
                  <a:cubicBezTo>
                    <a:pt x="-4072" y="761152"/>
                    <a:pt x="58689" y="262277"/>
                    <a:pt x="119155" y="143029"/>
                  </a:cubicBezTo>
                  <a:cubicBezTo>
                    <a:pt x="170836" y="41106"/>
                    <a:pt x="210741" y="36716"/>
                    <a:pt x="307919" y="100190"/>
                  </a:cubicBezTo>
                  <a:lnTo>
                    <a:pt x="316601" y="100190"/>
                  </a:lnTo>
                  <a:lnTo>
                    <a:pt x="344069" y="104416"/>
                  </a:lnTo>
                  <a:lnTo>
                    <a:pt x="390554" y="106529"/>
                  </a:lnTo>
                  <a:lnTo>
                    <a:pt x="441265" y="112868"/>
                  </a:lnTo>
                  <a:lnTo>
                    <a:pt x="551139" y="119207"/>
                  </a:lnTo>
                  <a:lnTo>
                    <a:pt x="603963" y="119207"/>
                  </a:lnTo>
                  <a:lnTo>
                    <a:pt x="741306" y="119207"/>
                  </a:lnTo>
                  <a:lnTo>
                    <a:pt x="831475" y="117158"/>
                  </a:lnTo>
                  <a:lnTo>
                    <a:pt x="990634" y="290600"/>
                  </a:lnTo>
                  <a:lnTo>
                    <a:pt x="990634" y="307503"/>
                  </a:lnTo>
                  <a:lnTo>
                    <a:pt x="992747" y="356101"/>
                  </a:lnTo>
                  <a:lnTo>
                    <a:pt x="996973" y="421603"/>
                  </a:lnTo>
                  <a:lnTo>
                    <a:pt x="996973" y="495557"/>
                  </a:lnTo>
                  <a:lnTo>
                    <a:pt x="999086" y="577963"/>
                  </a:lnTo>
                  <a:lnTo>
                    <a:pt x="999086" y="770242"/>
                  </a:lnTo>
                  <a:lnTo>
                    <a:pt x="1003312" y="869551"/>
                  </a:lnTo>
                  <a:lnTo>
                    <a:pt x="999086" y="968861"/>
                  </a:lnTo>
                  <a:lnTo>
                    <a:pt x="999086" y="1066057"/>
                  </a:lnTo>
                  <a:lnTo>
                    <a:pt x="996973" y="1156914"/>
                  </a:lnTo>
                  <a:lnTo>
                    <a:pt x="990634" y="1241433"/>
                  </a:lnTo>
                  <a:lnTo>
                    <a:pt x="1127976" y="1395679"/>
                  </a:lnTo>
                  <a:lnTo>
                    <a:pt x="1256867" y="1230868"/>
                  </a:lnTo>
                  <a:lnTo>
                    <a:pt x="1256867" y="1222416"/>
                  </a:lnTo>
                  <a:lnTo>
                    <a:pt x="1254754" y="1192835"/>
                  </a:lnTo>
                  <a:lnTo>
                    <a:pt x="1248415" y="1150575"/>
                  </a:lnTo>
                  <a:lnTo>
                    <a:pt x="1242076" y="1089300"/>
                  </a:lnTo>
                  <a:lnTo>
                    <a:pt x="1227286" y="1017459"/>
                  </a:lnTo>
                  <a:lnTo>
                    <a:pt x="1218834" y="937166"/>
                  </a:lnTo>
                  <a:lnTo>
                    <a:pt x="1201930" y="850535"/>
                  </a:lnTo>
                  <a:lnTo>
                    <a:pt x="1187139" y="753338"/>
                  </a:lnTo>
                  <a:lnTo>
                    <a:pt x="1166010" y="654029"/>
                  </a:lnTo>
                  <a:lnTo>
                    <a:pt x="1121638" y="453298"/>
                  </a:lnTo>
                  <a:lnTo>
                    <a:pt x="1096282" y="353988"/>
                  </a:lnTo>
                  <a:lnTo>
                    <a:pt x="1075109" y="284419"/>
                  </a:lnTo>
                  <a:lnTo>
                    <a:pt x="1077266" y="284261"/>
                  </a:lnTo>
                  <a:lnTo>
                    <a:pt x="1139570" y="101504"/>
                  </a:lnTo>
                  <a:lnTo>
                    <a:pt x="1189255" y="98077"/>
                  </a:lnTo>
                  <a:lnTo>
                    <a:pt x="1316033" y="85399"/>
                  </a:lnTo>
                  <a:lnTo>
                    <a:pt x="1566600" y="46694"/>
                  </a:lnTo>
                  <a:cubicBezTo>
                    <a:pt x="1610778" y="17300"/>
                    <a:pt x="1643478" y="900"/>
                    <a:pt x="1670607" y="36"/>
                  </a:cubicBezTo>
                  <a:close/>
                </a:path>
              </a:pathLst>
            </a:cu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682"/>
            <p:cNvSpPr>
              <a:spLocks/>
            </p:cNvSpPr>
            <p:nvPr/>
          </p:nvSpPr>
          <p:spPr bwMode="auto">
            <a:xfrm>
              <a:off x="971747" y="1431291"/>
              <a:ext cx="1610070" cy="1559365"/>
            </a:xfrm>
            <a:custGeom>
              <a:avLst/>
              <a:gdLst/>
              <a:ahLst/>
              <a:cxnLst/>
              <a:rect l="l" t="t" r="r" b="b"/>
              <a:pathLst>
                <a:path w="1610077" h="1559366">
                  <a:moveTo>
                    <a:pt x="1371793" y="409701"/>
                  </a:moveTo>
                  <a:lnTo>
                    <a:pt x="1364975" y="435271"/>
                  </a:lnTo>
                  <a:lnTo>
                    <a:pt x="1337506" y="490208"/>
                  </a:lnTo>
                  <a:lnTo>
                    <a:pt x="1297360" y="536693"/>
                  </a:lnTo>
                  <a:lnTo>
                    <a:pt x="1252987" y="570500"/>
                  </a:lnTo>
                  <a:lnTo>
                    <a:pt x="1198050" y="604308"/>
                  </a:lnTo>
                  <a:lnTo>
                    <a:pt x="1141000" y="625437"/>
                  </a:lnTo>
                  <a:lnTo>
                    <a:pt x="1075498" y="642341"/>
                  </a:lnTo>
                  <a:lnTo>
                    <a:pt x="1007884" y="652906"/>
                  </a:lnTo>
                  <a:lnTo>
                    <a:pt x="940269" y="659245"/>
                  </a:lnTo>
                  <a:lnTo>
                    <a:pt x="870541" y="661358"/>
                  </a:lnTo>
                  <a:lnTo>
                    <a:pt x="800813" y="661358"/>
                  </a:lnTo>
                  <a:lnTo>
                    <a:pt x="733198" y="655019"/>
                  </a:lnTo>
                  <a:lnTo>
                    <a:pt x="669809" y="652906"/>
                  </a:lnTo>
                  <a:lnTo>
                    <a:pt x="610647" y="642341"/>
                  </a:lnTo>
                  <a:lnTo>
                    <a:pt x="557822" y="636002"/>
                  </a:lnTo>
                  <a:lnTo>
                    <a:pt x="511337" y="625437"/>
                  </a:lnTo>
                  <a:lnTo>
                    <a:pt x="473304" y="619098"/>
                  </a:lnTo>
                  <a:lnTo>
                    <a:pt x="443722" y="612759"/>
                  </a:lnTo>
                  <a:lnTo>
                    <a:pt x="424706" y="606421"/>
                  </a:lnTo>
                  <a:lnTo>
                    <a:pt x="418367" y="606421"/>
                  </a:lnTo>
                  <a:lnTo>
                    <a:pt x="441609" y="709956"/>
                  </a:lnTo>
                  <a:lnTo>
                    <a:pt x="450061" y="805039"/>
                  </a:lnTo>
                  <a:lnTo>
                    <a:pt x="450061" y="887445"/>
                  </a:lnTo>
                  <a:lnTo>
                    <a:pt x="441609" y="965624"/>
                  </a:lnTo>
                  <a:lnTo>
                    <a:pt x="424706" y="1029013"/>
                  </a:lnTo>
                  <a:lnTo>
                    <a:pt x="401463" y="1088176"/>
                  </a:lnTo>
                  <a:lnTo>
                    <a:pt x="376108" y="1138887"/>
                  </a:lnTo>
                  <a:lnTo>
                    <a:pt x="344413" y="1179034"/>
                  </a:lnTo>
                  <a:lnTo>
                    <a:pt x="316557" y="1210604"/>
                  </a:lnTo>
                  <a:lnTo>
                    <a:pt x="388444" y="1276816"/>
                  </a:lnTo>
                  <a:lnTo>
                    <a:pt x="481415" y="1344431"/>
                  </a:lnTo>
                  <a:lnTo>
                    <a:pt x="584950" y="1397255"/>
                  </a:lnTo>
                  <a:lnTo>
                    <a:pt x="684259" y="1431063"/>
                  </a:lnTo>
                  <a:lnTo>
                    <a:pt x="787795" y="1454305"/>
                  </a:lnTo>
                  <a:lnTo>
                    <a:pt x="884991" y="1460644"/>
                  </a:lnTo>
                  <a:lnTo>
                    <a:pt x="984300" y="1458531"/>
                  </a:lnTo>
                  <a:lnTo>
                    <a:pt x="1077271" y="1441628"/>
                  </a:lnTo>
                  <a:lnTo>
                    <a:pt x="1166015" y="1412046"/>
                  </a:lnTo>
                  <a:lnTo>
                    <a:pt x="1246308" y="1374013"/>
                  </a:lnTo>
                  <a:lnTo>
                    <a:pt x="1320262" y="1321189"/>
                  </a:lnTo>
                  <a:lnTo>
                    <a:pt x="1387876" y="1257800"/>
                  </a:lnTo>
                  <a:lnTo>
                    <a:pt x="1442814" y="1183846"/>
                  </a:lnTo>
                  <a:lnTo>
                    <a:pt x="1485073" y="1099328"/>
                  </a:lnTo>
                  <a:lnTo>
                    <a:pt x="1510428" y="1021148"/>
                  </a:lnTo>
                  <a:lnTo>
                    <a:pt x="1523106" y="940855"/>
                  </a:lnTo>
                  <a:lnTo>
                    <a:pt x="1523106" y="854224"/>
                  </a:lnTo>
                  <a:lnTo>
                    <a:pt x="1512541" y="763366"/>
                  </a:lnTo>
                  <a:lnTo>
                    <a:pt x="1493525" y="670396"/>
                  </a:lnTo>
                  <a:lnTo>
                    <a:pt x="1463943" y="579539"/>
                  </a:lnTo>
                  <a:lnTo>
                    <a:pt x="1423797" y="492907"/>
                  </a:lnTo>
                  <a:close/>
                  <a:moveTo>
                    <a:pt x="781796" y="0"/>
                  </a:moveTo>
                  <a:lnTo>
                    <a:pt x="781796" y="0"/>
                  </a:lnTo>
                  <a:lnTo>
                    <a:pt x="781797" y="0"/>
                  </a:lnTo>
                  <a:lnTo>
                    <a:pt x="885332" y="10565"/>
                  </a:lnTo>
                  <a:lnTo>
                    <a:pt x="930841" y="19667"/>
                  </a:lnTo>
                  <a:lnTo>
                    <a:pt x="990979" y="31694"/>
                  </a:lnTo>
                  <a:lnTo>
                    <a:pt x="1019193" y="42205"/>
                  </a:lnTo>
                  <a:lnTo>
                    <a:pt x="1098741" y="71841"/>
                  </a:lnTo>
                  <a:lnTo>
                    <a:pt x="1179034" y="109874"/>
                  </a:lnTo>
                  <a:lnTo>
                    <a:pt x="1242423" y="152133"/>
                  </a:lnTo>
                  <a:lnTo>
                    <a:pt x="1261536" y="167571"/>
                  </a:lnTo>
                  <a:lnTo>
                    <a:pt x="1276229" y="177489"/>
                  </a:lnTo>
                  <a:lnTo>
                    <a:pt x="1294520" y="194212"/>
                  </a:lnTo>
                  <a:lnTo>
                    <a:pt x="1297360" y="196506"/>
                  </a:lnTo>
                  <a:lnTo>
                    <a:pt x="1300891" y="200037"/>
                  </a:lnTo>
                  <a:lnTo>
                    <a:pt x="1350183" y="245104"/>
                  </a:lnTo>
                  <a:lnTo>
                    <a:pt x="1417798" y="325396"/>
                  </a:lnTo>
                  <a:lnTo>
                    <a:pt x="1472735" y="409915"/>
                  </a:lnTo>
                  <a:lnTo>
                    <a:pt x="1521333" y="502885"/>
                  </a:lnTo>
                  <a:lnTo>
                    <a:pt x="1559366" y="597968"/>
                  </a:lnTo>
                  <a:lnTo>
                    <a:pt x="1584722" y="695165"/>
                  </a:lnTo>
                  <a:lnTo>
                    <a:pt x="1603738" y="790248"/>
                  </a:lnTo>
                  <a:lnTo>
                    <a:pt x="1610077" y="885331"/>
                  </a:lnTo>
                  <a:lnTo>
                    <a:pt x="1607964" y="978302"/>
                  </a:lnTo>
                  <a:lnTo>
                    <a:pt x="1591061" y="1064933"/>
                  </a:lnTo>
                  <a:lnTo>
                    <a:pt x="1565705" y="1145226"/>
                  </a:lnTo>
                  <a:lnTo>
                    <a:pt x="1521333" y="1236083"/>
                  </a:lnTo>
                  <a:lnTo>
                    <a:pt x="1462170" y="1314263"/>
                  </a:lnTo>
                  <a:lnTo>
                    <a:pt x="1398781" y="1381877"/>
                  </a:lnTo>
                  <a:lnTo>
                    <a:pt x="1320601" y="1441040"/>
                  </a:lnTo>
                  <a:lnTo>
                    <a:pt x="1236083" y="1487526"/>
                  </a:lnTo>
                  <a:lnTo>
                    <a:pt x="1147339" y="1523446"/>
                  </a:lnTo>
                  <a:lnTo>
                    <a:pt x="1052255" y="1546688"/>
                  </a:lnTo>
                  <a:lnTo>
                    <a:pt x="952946" y="1559366"/>
                  </a:lnTo>
                  <a:lnTo>
                    <a:pt x="849411" y="1559366"/>
                  </a:lnTo>
                  <a:lnTo>
                    <a:pt x="743763" y="1546688"/>
                  </a:lnTo>
                  <a:lnTo>
                    <a:pt x="640228" y="1523446"/>
                  </a:lnTo>
                  <a:lnTo>
                    <a:pt x="534579" y="1485413"/>
                  </a:lnTo>
                  <a:lnTo>
                    <a:pt x="424705" y="1430476"/>
                  </a:lnTo>
                  <a:lnTo>
                    <a:pt x="325396" y="1364974"/>
                  </a:lnTo>
                  <a:lnTo>
                    <a:pt x="238765" y="1288907"/>
                  </a:lnTo>
                  <a:lnTo>
                    <a:pt x="218133" y="1265487"/>
                  </a:lnTo>
                  <a:lnTo>
                    <a:pt x="217635" y="1265665"/>
                  </a:lnTo>
                  <a:lnTo>
                    <a:pt x="210712" y="1257063"/>
                  </a:lnTo>
                  <a:lnTo>
                    <a:pt x="160585" y="1200163"/>
                  </a:lnTo>
                  <a:lnTo>
                    <a:pt x="99309" y="1105079"/>
                  </a:lnTo>
                  <a:lnTo>
                    <a:pt x="90660" y="1087028"/>
                  </a:lnTo>
                  <a:lnTo>
                    <a:pt x="88745" y="1083950"/>
                  </a:lnTo>
                  <a:lnTo>
                    <a:pt x="72305" y="1048723"/>
                  </a:lnTo>
                  <a:lnTo>
                    <a:pt x="50711" y="1003657"/>
                  </a:lnTo>
                  <a:lnTo>
                    <a:pt x="49199" y="999210"/>
                  </a:lnTo>
                  <a:lnTo>
                    <a:pt x="44372" y="988867"/>
                  </a:lnTo>
                  <a:lnTo>
                    <a:pt x="32532" y="950190"/>
                  </a:lnTo>
                  <a:lnTo>
                    <a:pt x="14791" y="898009"/>
                  </a:lnTo>
                  <a:lnTo>
                    <a:pt x="13404" y="887703"/>
                  </a:lnTo>
                  <a:lnTo>
                    <a:pt x="12678" y="885332"/>
                  </a:lnTo>
                  <a:lnTo>
                    <a:pt x="9859" y="861370"/>
                  </a:lnTo>
                  <a:lnTo>
                    <a:pt x="0" y="788135"/>
                  </a:lnTo>
                  <a:lnTo>
                    <a:pt x="0" y="777571"/>
                  </a:lnTo>
                  <a:lnTo>
                    <a:pt x="0" y="678261"/>
                  </a:lnTo>
                  <a:lnTo>
                    <a:pt x="0" y="671922"/>
                  </a:lnTo>
                  <a:lnTo>
                    <a:pt x="14791" y="562048"/>
                  </a:lnTo>
                  <a:lnTo>
                    <a:pt x="50702" y="454316"/>
                  </a:lnTo>
                  <a:lnTo>
                    <a:pt x="50711" y="454287"/>
                  </a:lnTo>
                  <a:lnTo>
                    <a:pt x="99309" y="361317"/>
                  </a:lnTo>
                  <a:lnTo>
                    <a:pt x="156359" y="274685"/>
                  </a:lnTo>
                  <a:lnTo>
                    <a:pt x="223974" y="200731"/>
                  </a:lnTo>
                  <a:lnTo>
                    <a:pt x="263931" y="169414"/>
                  </a:lnTo>
                  <a:lnTo>
                    <a:pt x="302154" y="139456"/>
                  </a:lnTo>
                  <a:lnTo>
                    <a:pt x="388785" y="86632"/>
                  </a:lnTo>
                  <a:lnTo>
                    <a:pt x="422339" y="71025"/>
                  </a:lnTo>
                  <a:lnTo>
                    <a:pt x="479642" y="44372"/>
                  </a:lnTo>
                  <a:lnTo>
                    <a:pt x="534067" y="30175"/>
                  </a:lnTo>
                  <a:lnTo>
                    <a:pt x="576839" y="19017"/>
                  </a:lnTo>
                  <a:lnTo>
                    <a:pt x="680374" y="4226"/>
                  </a:lnTo>
                  <a:lnTo>
                    <a:pt x="767966" y="576"/>
                  </a:lnTo>
                  <a:close/>
                </a:path>
              </a:pathLst>
            </a:cu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707"/>
            <p:cNvSpPr>
              <a:spLocks/>
            </p:cNvSpPr>
            <p:nvPr/>
          </p:nvSpPr>
          <p:spPr bwMode="auto">
            <a:xfrm>
              <a:off x="1309021" y="6197449"/>
              <a:ext cx="570502" cy="255663"/>
            </a:xfrm>
            <a:custGeom>
              <a:avLst/>
              <a:gdLst/>
              <a:ahLst/>
              <a:cxnLst>
                <a:cxn ang="0">
                  <a:pos x="134" y="0"/>
                </a:cxn>
                <a:cxn ang="0">
                  <a:pos x="163" y="3"/>
                </a:cxn>
                <a:cxn ang="0">
                  <a:pos x="189" y="11"/>
                </a:cxn>
                <a:cxn ang="0">
                  <a:pos x="209" y="22"/>
                </a:cxn>
                <a:cxn ang="0">
                  <a:pos x="226" y="37"/>
                </a:cxn>
                <a:cxn ang="0">
                  <a:pos x="240" y="52"/>
                </a:cxn>
                <a:cxn ang="0">
                  <a:pos x="250" y="69"/>
                </a:cxn>
                <a:cxn ang="0">
                  <a:pos x="258" y="84"/>
                </a:cxn>
                <a:cxn ang="0">
                  <a:pos x="264" y="100"/>
                </a:cxn>
                <a:cxn ang="0">
                  <a:pos x="267" y="110"/>
                </a:cxn>
                <a:cxn ang="0">
                  <a:pos x="270" y="118"/>
                </a:cxn>
                <a:cxn ang="0">
                  <a:pos x="270" y="121"/>
                </a:cxn>
                <a:cxn ang="0">
                  <a:pos x="0" y="121"/>
                </a:cxn>
                <a:cxn ang="0">
                  <a:pos x="0" y="118"/>
                </a:cxn>
                <a:cxn ang="0">
                  <a:pos x="2" y="110"/>
                </a:cxn>
                <a:cxn ang="0">
                  <a:pos x="3" y="100"/>
                </a:cxn>
                <a:cxn ang="0">
                  <a:pos x="8" y="84"/>
                </a:cxn>
                <a:cxn ang="0">
                  <a:pos x="15" y="69"/>
                </a:cxn>
                <a:cxn ang="0">
                  <a:pos x="24" y="52"/>
                </a:cxn>
                <a:cxn ang="0">
                  <a:pos x="37" y="37"/>
                </a:cxn>
                <a:cxn ang="0">
                  <a:pos x="55" y="22"/>
                </a:cxn>
                <a:cxn ang="0">
                  <a:pos x="76" y="11"/>
                </a:cxn>
                <a:cxn ang="0">
                  <a:pos x="102" y="3"/>
                </a:cxn>
                <a:cxn ang="0">
                  <a:pos x="134" y="0"/>
                </a:cxn>
              </a:cxnLst>
              <a:rect l="0" t="0" r="r" b="b"/>
              <a:pathLst>
                <a:path w="270" h="121">
                  <a:moveTo>
                    <a:pt x="134" y="0"/>
                  </a:moveTo>
                  <a:lnTo>
                    <a:pt x="163" y="3"/>
                  </a:lnTo>
                  <a:lnTo>
                    <a:pt x="189" y="11"/>
                  </a:lnTo>
                  <a:lnTo>
                    <a:pt x="209" y="22"/>
                  </a:lnTo>
                  <a:lnTo>
                    <a:pt x="226" y="37"/>
                  </a:lnTo>
                  <a:lnTo>
                    <a:pt x="240" y="52"/>
                  </a:lnTo>
                  <a:lnTo>
                    <a:pt x="250" y="69"/>
                  </a:lnTo>
                  <a:lnTo>
                    <a:pt x="258" y="84"/>
                  </a:lnTo>
                  <a:lnTo>
                    <a:pt x="264" y="100"/>
                  </a:lnTo>
                  <a:lnTo>
                    <a:pt x="267" y="110"/>
                  </a:lnTo>
                  <a:lnTo>
                    <a:pt x="270" y="118"/>
                  </a:lnTo>
                  <a:lnTo>
                    <a:pt x="270" y="121"/>
                  </a:lnTo>
                  <a:lnTo>
                    <a:pt x="0" y="121"/>
                  </a:lnTo>
                  <a:lnTo>
                    <a:pt x="0" y="118"/>
                  </a:lnTo>
                  <a:lnTo>
                    <a:pt x="2" y="110"/>
                  </a:lnTo>
                  <a:lnTo>
                    <a:pt x="3" y="100"/>
                  </a:lnTo>
                  <a:lnTo>
                    <a:pt x="8" y="84"/>
                  </a:lnTo>
                  <a:lnTo>
                    <a:pt x="15" y="69"/>
                  </a:lnTo>
                  <a:lnTo>
                    <a:pt x="24" y="52"/>
                  </a:lnTo>
                  <a:lnTo>
                    <a:pt x="37" y="37"/>
                  </a:lnTo>
                  <a:lnTo>
                    <a:pt x="55" y="22"/>
                  </a:lnTo>
                  <a:lnTo>
                    <a:pt x="76" y="11"/>
                  </a:lnTo>
                  <a:lnTo>
                    <a:pt x="102" y="3"/>
                  </a:lnTo>
                  <a:lnTo>
                    <a:pt x="134" y="0"/>
                  </a:lnTo>
                  <a:close/>
                </a:path>
              </a:pathLst>
            </a:cu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08"/>
            <p:cNvSpPr>
              <a:spLocks/>
            </p:cNvSpPr>
            <p:nvPr/>
          </p:nvSpPr>
          <p:spPr bwMode="auto">
            <a:xfrm>
              <a:off x="2194746" y="6204190"/>
              <a:ext cx="570502" cy="245105"/>
            </a:xfrm>
            <a:custGeom>
              <a:avLst/>
              <a:gdLst/>
              <a:ahLst/>
              <a:cxnLst>
                <a:cxn ang="0">
                  <a:pos x="165" y="0"/>
                </a:cxn>
                <a:cxn ang="0">
                  <a:pos x="194" y="3"/>
                </a:cxn>
                <a:cxn ang="0">
                  <a:pos x="216" y="11"/>
                </a:cxn>
                <a:cxn ang="0">
                  <a:pos x="233" y="21"/>
                </a:cxn>
                <a:cxn ang="0">
                  <a:pos x="247" y="35"/>
                </a:cxn>
                <a:cxn ang="0">
                  <a:pos x="258" y="50"/>
                </a:cxn>
                <a:cxn ang="0">
                  <a:pos x="264" y="66"/>
                </a:cxn>
                <a:cxn ang="0">
                  <a:pos x="267" y="81"/>
                </a:cxn>
                <a:cxn ang="0">
                  <a:pos x="270" y="95"/>
                </a:cxn>
                <a:cxn ang="0">
                  <a:pos x="270" y="116"/>
                </a:cxn>
                <a:cxn ang="0">
                  <a:pos x="0" y="116"/>
                </a:cxn>
                <a:cxn ang="0">
                  <a:pos x="1" y="113"/>
                </a:cxn>
                <a:cxn ang="0">
                  <a:pos x="4" y="105"/>
                </a:cxn>
                <a:cxn ang="0">
                  <a:pos x="9" y="95"/>
                </a:cxn>
                <a:cxn ang="0">
                  <a:pos x="17" y="81"/>
                </a:cxn>
                <a:cxn ang="0">
                  <a:pos x="27" y="66"/>
                </a:cxn>
                <a:cxn ang="0">
                  <a:pos x="41" y="50"/>
                </a:cxn>
                <a:cxn ang="0">
                  <a:pos x="58" y="35"/>
                </a:cxn>
                <a:cxn ang="0">
                  <a:pos x="79" y="21"/>
                </a:cxn>
                <a:cxn ang="0">
                  <a:pos x="104" y="11"/>
                </a:cxn>
                <a:cxn ang="0">
                  <a:pos x="133" y="3"/>
                </a:cxn>
                <a:cxn ang="0">
                  <a:pos x="165" y="0"/>
                </a:cxn>
              </a:cxnLst>
              <a:rect l="0" t="0" r="r" b="b"/>
              <a:pathLst>
                <a:path w="270" h="116">
                  <a:moveTo>
                    <a:pt x="165" y="0"/>
                  </a:moveTo>
                  <a:lnTo>
                    <a:pt x="194" y="3"/>
                  </a:lnTo>
                  <a:lnTo>
                    <a:pt x="216" y="11"/>
                  </a:lnTo>
                  <a:lnTo>
                    <a:pt x="233" y="21"/>
                  </a:lnTo>
                  <a:lnTo>
                    <a:pt x="247" y="35"/>
                  </a:lnTo>
                  <a:lnTo>
                    <a:pt x="258" y="50"/>
                  </a:lnTo>
                  <a:lnTo>
                    <a:pt x="264" y="66"/>
                  </a:lnTo>
                  <a:lnTo>
                    <a:pt x="267" y="81"/>
                  </a:lnTo>
                  <a:lnTo>
                    <a:pt x="270" y="95"/>
                  </a:lnTo>
                  <a:lnTo>
                    <a:pt x="270" y="116"/>
                  </a:lnTo>
                  <a:lnTo>
                    <a:pt x="0" y="116"/>
                  </a:lnTo>
                  <a:lnTo>
                    <a:pt x="1" y="113"/>
                  </a:lnTo>
                  <a:lnTo>
                    <a:pt x="4" y="105"/>
                  </a:lnTo>
                  <a:lnTo>
                    <a:pt x="9" y="95"/>
                  </a:lnTo>
                  <a:lnTo>
                    <a:pt x="17" y="81"/>
                  </a:lnTo>
                  <a:lnTo>
                    <a:pt x="27" y="66"/>
                  </a:lnTo>
                  <a:lnTo>
                    <a:pt x="41" y="50"/>
                  </a:lnTo>
                  <a:lnTo>
                    <a:pt x="58" y="35"/>
                  </a:lnTo>
                  <a:lnTo>
                    <a:pt x="79" y="21"/>
                  </a:lnTo>
                  <a:lnTo>
                    <a:pt x="104" y="11"/>
                  </a:lnTo>
                  <a:lnTo>
                    <a:pt x="133" y="3"/>
                  </a:lnTo>
                  <a:lnTo>
                    <a:pt x="165" y="0"/>
                  </a:lnTo>
                  <a:close/>
                </a:path>
              </a:pathLst>
            </a:cu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6540256" y="4572000"/>
            <a:ext cx="2221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s-UY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766828" y="5020270"/>
            <a:ext cx="1768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this </a:t>
            </a:r>
            <a:r>
              <a:rPr lang="en-US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Text. This is a sample text.</a:t>
            </a:r>
            <a:endParaRPr lang="es-UY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542001" y="4565080"/>
            <a:ext cx="2221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s-UY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768573" y="5013350"/>
            <a:ext cx="1768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this Text. This is a sample text.</a:t>
            </a:r>
            <a:endParaRPr lang="es-UY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7681118" y="1219200"/>
            <a:ext cx="2223294" cy="740851"/>
            <a:chOff x="5774200" y="1468949"/>
            <a:chExt cx="2223294" cy="740851"/>
          </a:xfrm>
        </p:grpSpPr>
        <p:sp>
          <p:nvSpPr>
            <p:cNvPr id="100" name="TextBox 99"/>
            <p:cNvSpPr txBox="1"/>
            <p:nvPr/>
          </p:nvSpPr>
          <p:spPr>
            <a:xfrm>
              <a:off x="5776338" y="1468949"/>
              <a:ext cx="2221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s-UY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774200" y="1840468"/>
              <a:ext cx="1768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Edit this Text</a:t>
              </a:r>
              <a:endParaRPr lang="es-UY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2" name="Elbow Connector 101"/>
          <p:cNvCxnSpPr/>
          <p:nvPr/>
        </p:nvCxnSpPr>
        <p:spPr>
          <a:xfrm rot="10800000" flipV="1">
            <a:off x="6421959" y="2088416"/>
            <a:ext cx="2063689" cy="398474"/>
          </a:xfrm>
          <a:prstGeom prst="bentConnector3">
            <a:avLst>
              <a:gd name="adj1" fmla="val -351"/>
            </a:avLst>
          </a:prstGeom>
          <a:ln w="38100" cap="rnd">
            <a:solidFill>
              <a:schemeClr val="bg1"/>
            </a:solidFill>
            <a:prstDash val="sysDot"/>
            <a:round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13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539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lidemodel">
      <a:majorFont>
        <a:latin typeface="Calibri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alpha val="4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 cap="rnd"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9F95F81D1F2D948A37F17C7EDBDC5AC" ma:contentTypeVersion="0" ma:contentTypeDescription="Crie um novo documento." ma:contentTypeScope="" ma:versionID="f4eac648619f398b2620d90a2e63841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cb358bd3c4937f8c29cf3e1e721863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86B57AA-0C33-4FBB-A772-EB9BD58F5DF0}"/>
</file>

<file path=customXml/itemProps2.xml><?xml version="1.0" encoding="utf-8"?>
<ds:datastoreItem xmlns:ds="http://schemas.openxmlformats.org/officeDocument/2006/customXml" ds:itemID="{3613AE33-BFB4-4D3F-895D-AEC797CFD8A0}"/>
</file>

<file path=customXml/itemProps3.xml><?xml version="1.0" encoding="utf-8"?>
<ds:datastoreItem xmlns:ds="http://schemas.openxmlformats.org/officeDocument/2006/customXml" ds:itemID="{843B6A68-FCD5-42EE-A70A-5139C9899AA3}"/>
</file>

<file path=docProps/app.xml><?xml version="1.0" encoding="utf-8"?>
<Properties xmlns="http://schemas.openxmlformats.org/officeDocument/2006/extended-properties" xmlns:vt="http://schemas.openxmlformats.org/officeDocument/2006/docPropsVTypes">
  <Template>MODEL</Template>
  <TotalTime>0</TotalTime>
  <Words>136</Words>
  <Application>Microsoft Office PowerPoint</Application>
  <PresentationFormat>Custom</PresentationFormat>
  <Paragraphs>36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Open Sans</vt:lpstr>
      <vt:lpstr>MODEL</vt:lpstr>
      <vt:lpstr>Office Theme</vt:lpstr>
      <vt:lpstr>Awesome Tree Diagram for PowerPoint</vt:lpstr>
      <vt:lpstr>Awesome Tree Diagram for PowerPoint</vt:lpstr>
      <vt:lpstr>Awesome Tree Diagram for PowerPoint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2014-07-23T17:49:49Z</dcterms:created>
  <dcterms:modified xsi:type="dcterms:W3CDTF">2014-07-23T17:49:57Z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0x010100A9F95F81D1F2D948A37F17C7EDBDC5AC</vt:lpwstr>
  </property>
</Properties>
</file>