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0" r:id="rId3"/>
    <p:sldId id="269" r:id="rId4"/>
    <p:sldId id="271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43"/>
    <a:srgbClr val="E65146"/>
    <a:srgbClr val="E44438"/>
    <a:srgbClr val="E13123"/>
    <a:srgbClr val="E62C1E"/>
    <a:srgbClr val="DA2A2A"/>
    <a:srgbClr val="A80000"/>
    <a:srgbClr val="6CC0EE"/>
    <a:srgbClr val="6CCFEE"/>
    <a:srgbClr val="20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89681" autoAdjust="0"/>
  </p:normalViewPr>
  <p:slideViewPr>
    <p:cSldViewPr>
      <p:cViewPr varScale="1">
        <p:scale>
          <a:sx n="71" d="100"/>
          <a:sy n="71" d="100"/>
        </p:scale>
        <p:origin x="36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8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0723" y="1816215"/>
            <a:ext cx="1234481" cy="1200150"/>
            <a:chOff x="6863460" y="3278981"/>
            <a:chExt cx="1234481" cy="1200150"/>
          </a:xfrm>
        </p:grpSpPr>
        <p:sp>
          <p:nvSpPr>
            <p:cNvPr id="3" name="Freeform 271"/>
            <p:cNvSpPr>
              <a:spLocks/>
            </p:cNvSpPr>
            <p:nvPr/>
          </p:nvSpPr>
          <p:spPr bwMode="auto">
            <a:xfrm>
              <a:off x="6889853" y="3278981"/>
              <a:ext cx="1208088" cy="1200150"/>
            </a:xfrm>
            <a:custGeom>
              <a:avLst/>
              <a:gdLst>
                <a:gd name="T0" fmla="*/ 141 w 322"/>
                <a:gd name="T1" fmla="*/ 302 h 320"/>
                <a:gd name="T2" fmla="*/ 148 w 322"/>
                <a:gd name="T3" fmla="*/ 280 h 320"/>
                <a:gd name="T4" fmla="*/ 103 w 322"/>
                <a:gd name="T5" fmla="*/ 288 h 320"/>
                <a:gd name="T6" fmla="*/ 121 w 322"/>
                <a:gd name="T7" fmla="*/ 254 h 320"/>
                <a:gd name="T8" fmla="*/ 80 w 322"/>
                <a:gd name="T9" fmla="*/ 260 h 320"/>
                <a:gd name="T10" fmla="*/ 64 w 322"/>
                <a:gd name="T11" fmla="*/ 251 h 320"/>
                <a:gd name="T12" fmla="*/ 53 w 322"/>
                <a:gd name="T13" fmla="*/ 233 h 320"/>
                <a:gd name="T14" fmla="*/ 31 w 322"/>
                <a:gd name="T15" fmla="*/ 229 h 320"/>
                <a:gd name="T16" fmla="*/ 28 w 322"/>
                <a:gd name="T17" fmla="*/ 216 h 320"/>
                <a:gd name="T18" fmla="*/ 26 w 322"/>
                <a:gd name="T19" fmla="*/ 212 h 320"/>
                <a:gd name="T20" fmla="*/ 33 w 322"/>
                <a:gd name="T21" fmla="*/ 181 h 320"/>
                <a:gd name="T22" fmla="*/ 15 w 322"/>
                <a:gd name="T23" fmla="*/ 162 h 320"/>
                <a:gd name="T24" fmla="*/ 12 w 322"/>
                <a:gd name="T25" fmla="*/ 149 h 320"/>
                <a:gd name="T26" fmla="*/ 13 w 322"/>
                <a:gd name="T27" fmla="*/ 131 h 320"/>
                <a:gd name="T28" fmla="*/ 16 w 322"/>
                <a:gd name="T29" fmla="*/ 117 h 320"/>
                <a:gd name="T30" fmla="*/ 29 w 322"/>
                <a:gd name="T31" fmla="*/ 95 h 320"/>
                <a:gd name="T32" fmla="*/ 32 w 322"/>
                <a:gd name="T33" fmla="*/ 79 h 320"/>
                <a:gd name="T34" fmla="*/ 104 w 322"/>
                <a:gd name="T35" fmla="*/ 21 h 320"/>
                <a:gd name="T36" fmla="*/ 133 w 322"/>
                <a:gd name="T37" fmla="*/ 14 h 320"/>
                <a:gd name="T38" fmla="*/ 152 w 322"/>
                <a:gd name="T39" fmla="*/ 17 h 320"/>
                <a:gd name="T40" fmla="*/ 174 w 322"/>
                <a:gd name="T41" fmla="*/ 14 h 320"/>
                <a:gd name="T42" fmla="*/ 191 w 322"/>
                <a:gd name="T43" fmla="*/ 17 h 320"/>
                <a:gd name="T44" fmla="*/ 205 w 322"/>
                <a:gd name="T45" fmla="*/ 23 h 320"/>
                <a:gd name="T46" fmla="*/ 217 w 322"/>
                <a:gd name="T47" fmla="*/ 31 h 320"/>
                <a:gd name="T48" fmla="*/ 229 w 322"/>
                <a:gd name="T49" fmla="*/ 35 h 320"/>
                <a:gd name="T50" fmla="*/ 225 w 322"/>
                <a:gd name="T51" fmla="*/ 58 h 320"/>
                <a:gd name="T52" fmla="*/ 257 w 322"/>
                <a:gd name="T53" fmla="*/ 61 h 320"/>
                <a:gd name="T54" fmla="*/ 273 w 322"/>
                <a:gd name="T55" fmla="*/ 74 h 320"/>
                <a:gd name="T56" fmla="*/ 265 w 322"/>
                <a:gd name="T57" fmla="*/ 97 h 320"/>
                <a:gd name="T58" fmla="*/ 281 w 322"/>
                <a:gd name="T59" fmla="*/ 110 h 320"/>
                <a:gd name="T60" fmla="*/ 281 w 322"/>
                <a:gd name="T61" fmla="*/ 131 h 320"/>
                <a:gd name="T62" fmla="*/ 267 w 322"/>
                <a:gd name="T63" fmla="*/ 163 h 320"/>
                <a:gd name="T64" fmla="*/ 294 w 322"/>
                <a:gd name="T65" fmla="*/ 166 h 320"/>
                <a:gd name="T66" fmla="*/ 277 w 322"/>
                <a:gd name="T67" fmla="*/ 198 h 320"/>
                <a:gd name="T68" fmla="*/ 209 w 322"/>
                <a:gd name="T69" fmla="*/ 287 h 320"/>
                <a:gd name="T70" fmla="*/ 141 w 322"/>
                <a:gd name="T71" fmla="*/ 3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2" h="320">
                  <a:moveTo>
                    <a:pt x="141" y="302"/>
                  </a:moveTo>
                  <a:cubicBezTo>
                    <a:pt x="123" y="302"/>
                    <a:pt x="146" y="281"/>
                    <a:pt x="148" y="280"/>
                  </a:cubicBezTo>
                  <a:cubicBezTo>
                    <a:pt x="144" y="283"/>
                    <a:pt x="106" y="307"/>
                    <a:pt x="103" y="288"/>
                  </a:cubicBezTo>
                  <a:cubicBezTo>
                    <a:pt x="76" y="294"/>
                    <a:pt x="122" y="253"/>
                    <a:pt x="121" y="254"/>
                  </a:cubicBezTo>
                  <a:cubicBezTo>
                    <a:pt x="113" y="260"/>
                    <a:pt x="41" y="292"/>
                    <a:pt x="80" y="260"/>
                  </a:cubicBezTo>
                  <a:cubicBezTo>
                    <a:pt x="73" y="264"/>
                    <a:pt x="52" y="265"/>
                    <a:pt x="64" y="251"/>
                  </a:cubicBezTo>
                  <a:cubicBezTo>
                    <a:pt x="44" y="261"/>
                    <a:pt x="35" y="248"/>
                    <a:pt x="53" y="233"/>
                  </a:cubicBezTo>
                  <a:cubicBezTo>
                    <a:pt x="54" y="233"/>
                    <a:pt x="18" y="248"/>
                    <a:pt x="31" y="229"/>
                  </a:cubicBezTo>
                  <a:cubicBezTo>
                    <a:pt x="23" y="228"/>
                    <a:pt x="24" y="220"/>
                    <a:pt x="28" y="216"/>
                  </a:cubicBezTo>
                  <a:cubicBezTo>
                    <a:pt x="27" y="214"/>
                    <a:pt x="27" y="213"/>
                    <a:pt x="26" y="212"/>
                  </a:cubicBezTo>
                  <a:cubicBezTo>
                    <a:pt x="0" y="221"/>
                    <a:pt x="32" y="182"/>
                    <a:pt x="33" y="181"/>
                  </a:cubicBezTo>
                  <a:cubicBezTo>
                    <a:pt x="15" y="192"/>
                    <a:pt x="3" y="175"/>
                    <a:pt x="15" y="162"/>
                  </a:cubicBezTo>
                  <a:cubicBezTo>
                    <a:pt x="6" y="163"/>
                    <a:pt x="7" y="153"/>
                    <a:pt x="12" y="149"/>
                  </a:cubicBezTo>
                  <a:cubicBezTo>
                    <a:pt x="5" y="146"/>
                    <a:pt x="10" y="136"/>
                    <a:pt x="13" y="131"/>
                  </a:cubicBezTo>
                  <a:cubicBezTo>
                    <a:pt x="7" y="127"/>
                    <a:pt x="12" y="120"/>
                    <a:pt x="16" y="117"/>
                  </a:cubicBezTo>
                  <a:cubicBezTo>
                    <a:pt x="8" y="109"/>
                    <a:pt x="26" y="98"/>
                    <a:pt x="29" y="95"/>
                  </a:cubicBezTo>
                  <a:cubicBezTo>
                    <a:pt x="20" y="92"/>
                    <a:pt x="28" y="83"/>
                    <a:pt x="32" y="79"/>
                  </a:cubicBezTo>
                  <a:cubicBezTo>
                    <a:pt x="20" y="71"/>
                    <a:pt x="97" y="3"/>
                    <a:pt x="104" y="21"/>
                  </a:cubicBezTo>
                  <a:cubicBezTo>
                    <a:pt x="107" y="19"/>
                    <a:pt x="129" y="0"/>
                    <a:pt x="133" y="14"/>
                  </a:cubicBezTo>
                  <a:cubicBezTo>
                    <a:pt x="134" y="13"/>
                    <a:pt x="160" y="1"/>
                    <a:pt x="152" y="17"/>
                  </a:cubicBezTo>
                  <a:cubicBezTo>
                    <a:pt x="157" y="14"/>
                    <a:pt x="170" y="4"/>
                    <a:pt x="174" y="14"/>
                  </a:cubicBezTo>
                  <a:cubicBezTo>
                    <a:pt x="179" y="12"/>
                    <a:pt x="191" y="7"/>
                    <a:pt x="191" y="17"/>
                  </a:cubicBezTo>
                  <a:cubicBezTo>
                    <a:pt x="196" y="17"/>
                    <a:pt x="204" y="16"/>
                    <a:pt x="205" y="23"/>
                  </a:cubicBezTo>
                  <a:cubicBezTo>
                    <a:pt x="210" y="21"/>
                    <a:pt x="222" y="22"/>
                    <a:pt x="217" y="31"/>
                  </a:cubicBezTo>
                  <a:cubicBezTo>
                    <a:pt x="222" y="30"/>
                    <a:pt x="227" y="30"/>
                    <a:pt x="229" y="35"/>
                  </a:cubicBezTo>
                  <a:cubicBezTo>
                    <a:pt x="252" y="27"/>
                    <a:pt x="228" y="56"/>
                    <a:pt x="225" y="58"/>
                  </a:cubicBezTo>
                  <a:cubicBezTo>
                    <a:pt x="224" y="59"/>
                    <a:pt x="270" y="41"/>
                    <a:pt x="257" y="61"/>
                  </a:cubicBezTo>
                  <a:cubicBezTo>
                    <a:pt x="262" y="63"/>
                    <a:pt x="284" y="61"/>
                    <a:pt x="273" y="74"/>
                  </a:cubicBezTo>
                  <a:cubicBezTo>
                    <a:pt x="289" y="78"/>
                    <a:pt x="267" y="95"/>
                    <a:pt x="265" y="97"/>
                  </a:cubicBezTo>
                  <a:cubicBezTo>
                    <a:pt x="276" y="91"/>
                    <a:pt x="294" y="95"/>
                    <a:pt x="281" y="110"/>
                  </a:cubicBezTo>
                  <a:cubicBezTo>
                    <a:pt x="306" y="98"/>
                    <a:pt x="289" y="125"/>
                    <a:pt x="281" y="131"/>
                  </a:cubicBezTo>
                  <a:cubicBezTo>
                    <a:pt x="313" y="117"/>
                    <a:pt x="270" y="160"/>
                    <a:pt x="267" y="163"/>
                  </a:cubicBezTo>
                  <a:cubicBezTo>
                    <a:pt x="276" y="157"/>
                    <a:pt x="322" y="142"/>
                    <a:pt x="294" y="166"/>
                  </a:cubicBezTo>
                  <a:cubicBezTo>
                    <a:pt x="304" y="176"/>
                    <a:pt x="282" y="194"/>
                    <a:pt x="277" y="198"/>
                  </a:cubicBezTo>
                  <a:cubicBezTo>
                    <a:pt x="322" y="171"/>
                    <a:pt x="234" y="320"/>
                    <a:pt x="209" y="287"/>
                  </a:cubicBezTo>
                  <a:cubicBezTo>
                    <a:pt x="190" y="300"/>
                    <a:pt x="162" y="302"/>
                    <a:pt x="141" y="30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76"/>
            <p:cNvSpPr>
              <a:spLocks/>
            </p:cNvSpPr>
            <p:nvPr/>
          </p:nvSpPr>
          <p:spPr bwMode="auto">
            <a:xfrm>
              <a:off x="6863460" y="3311975"/>
              <a:ext cx="1158507" cy="1133507"/>
            </a:xfrm>
            <a:custGeom>
              <a:avLst/>
              <a:gdLst>
                <a:gd name="T0" fmla="*/ 131 w 324"/>
                <a:gd name="T1" fmla="*/ 288 h 327"/>
                <a:gd name="T2" fmla="*/ 111 w 324"/>
                <a:gd name="T3" fmla="*/ 283 h 327"/>
                <a:gd name="T4" fmla="*/ 62 w 324"/>
                <a:gd name="T5" fmla="*/ 258 h 327"/>
                <a:gd name="T6" fmla="*/ 60 w 324"/>
                <a:gd name="T7" fmla="*/ 257 h 327"/>
                <a:gd name="T8" fmla="*/ 46 w 324"/>
                <a:gd name="T9" fmla="*/ 248 h 327"/>
                <a:gd name="T10" fmla="*/ 20 w 324"/>
                <a:gd name="T11" fmla="*/ 207 h 327"/>
                <a:gd name="T12" fmla="*/ 1 w 324"/>
                <a:gd name="T13" fmla="*/ 167 h 327"/>
                <a:gd name="T14" fmla="*/ 2 w 324"/>
                <a:gd name="T15" fmla="*/ 180 h 327"/>
                <a:gd name="T16" fmla="*/ 2 w 324"/>
                <a:gd name="T17" fmla="*/ 184 h 327"/>
                <a:gd name="T18" fmla="*/ 48 w 324"/>
                <a:gd name="T19" fmla="*/ 261 h 327"/>
                <a:gd name="T20" fmla="*/ 88 w 324"/>
                <a:gd name="T21" fmla="*/ 291 h 327"/>
                <a:gd name="T22" fmla="*/ 277 w 324"/>
                <a:gd name="T23" fmla="*/ 254 h 327"/>
                <a:gd name="T24" fmla="*/ 294 w 324"/>
                <a:gd name="T25" fmla="*/ 233 h 327"/>
                <a:gd name="T26" fmla="*/ 293 w 324"/>
                <a:gd name="T27" fmla="*/ 91 h 327"/>
                <a:gd name="T28" fmla="*/ 235 w 324"/>
                <a:gd name="T29" fmla="*/ 24 h 327"/>
                <a:gd name="T30" fmla="*/ 105 w 324"/>
                <a:gd name="T31" fmla="*/ 15 h 327"/>
                <a:gd name="T32" fmla="*/ 18 w 324"/>
                <a:gd name="T33" fmla="*/ 118 h 327"/>
                <a:gd name="T34" fmla="*/ 17 w 324"/>
                <a:gd name="T35" fmla="*/ 130 h 327"/>
                <a:gd name="T36" fmla="*/ 25 w 324"/>
                <a:gd name="T37" fmla="*/ 138 h 327"/>
                <a:gd name="T38" fmla="*/ 24 w 324"/>
                <a:gd name="T39" fmla="*/ 142 h 327"/>
                <a:gd name="T40" fmla="*/ 26 w 324"/>
                <a:gd name="T41" fmla="*/ 152 h 327"/>
                <a:gd name="T42" fmla="*/ 36 w 324"/>
                <a:gd name="T43" fmla="*/ 145 h 327"/>
                <a:gd name="T44" fmla="*/ 35 w 324"/>
                <a:gd name="T45" fmla="*/ 140 h 327"/>
                <a:gd name="T46" fmla="*/ 35 w 324"/>
                <a:gd name="T47" fmla="*/ 109 h 327"/>
                <a:gd name="T48" fmla="*/ 47 w 324"/>
                <a:gd name="T49" fmla="*/ 104 h 327"/>
                <a:gd name="T50" fmla="*/ 52 w 324"/>
                <a:gd name="T51" fmla="*/ 86 h 327"/>
                <a:gd name="T52" fmla="*/ 76 w 324"/>
                <a:gd name="T53" fmla="*/ 59 h 327"/>
                <a:gd name="T54" fmla="*/ 89 w 324"/>
                <a:gd name="T55" fmla="*/ 53 h 327"/>
                <a:gd name="T56" fmla="*/ 109 w 324"/>
                <a:gd name="T57" fmla="*/ 44 h 327"/>
                <a:gd name="T58" fmla="*/ 127 w 324"/>
                <a:gd name="T59" fmla="*/ 34 h 327"/>
                <a:gd name="T60" fmla="*/ 177 w 324"/>
                <a:gd name="T61" fmla="*/ 31 h 327"/>
                <a:gd name="T62" fmla="*/ 185 w 324"/>
                <a:gd name="T63" fmla="*/ 19 h 327"/>
                <a:gd name="T64" fmla="*/ 193 w 324"/>
                <a:gd name="T65" fmla="*/ 26 h 327"/>
                <a:gd name="T66" fmla="*/ 202 w 324"/>
                <a:gd name="T67" fmla="*/ 31 h 327"/>
                <a:gd name="T68" fmla="*/ 202 w 324"/>
                <a:gd name="T69" fmla="*/ 33 h 327"/>
                <a:gd name="T70" fmla="*/ 268 w 324"/>
                <a:gd name="T71" fmla="*/ 75 h 327"/>
                <a:gd name="T72" fmla="*/ 273 w 324"/>
                <a:gd name="T73" fmla="*/ 78 h 327"/>
                <a:gd name="T74" fmla="*/ 280 w 324"/>
                <a:gd name="T75" fmla="*/ 98 h 327"/>
                <a:gd name="T76" fmla="*/ 285 w 324"/>
                <a:gd name="T77" fmla="*/ 107 h 327"/>
                <a:gd name="T78" fmla="*/ 298 w 324"/>
                <a:gd name="T79" fmla="*/ 186 h 327"/>
                <a:gd name="T80" fmla="*/ 266 w 324"/>
                <a:gd name="T81" fmla="*/ 247 h 327"/>
                <a:gd name="T82" fmla="*/ 237 w 324"/>
                <a:gd name="T83" fmla="*/ 270 h 327"/>
                <a:gd name="T84" fmla="*/ 231 w 324"/>
                <a:gd name="T85" fmla="*/ 278 h 327"/>
                <a:gd name="T86" fmla="*/ 208 w 324"/>
                <a:gd name="T87" fmla="*/ 289 h 327"/>
                <a:gd name="T88" fmla="*/ 200 w 324"/>
                <a:gd name="T89" fmla="*/ 290 h 327"/>
                <a:gd name="T90" fmla="*/ 173 w 324"/>
                <a:gd name="T91" fmla="*/ 291 h 327"/>
                <a:gd name="T92" fmla="*/ 155 w 324"/>
                <a:gd name="T93" fmla="*/ 292 h 327"/>
                <a:gd name="T94" fmla="*/ 153 w 324"/>
                <a:gd name="T95" fmla="*/ 291 h 327"/>
                <a:gd name="connsiteX0" fmla="*/ 3981 w 9527"/>
                <a:gd name="connsiteY0" fmla="*/ 8656 h 9237"/>
                <a:gd name="connsiteX1" fmla="*/ 4012 w 9527"/>
                <a:gd name="connsiteY1" fmla="*/ 8564 h 9237"/>
                <a:gd name="connsiteX2" fmla="*/ 3364 w 9527"/>
                <a:gd name="connsiteY2" fmla="*/ 8442 h 9237"/>
                <a:gd name="connsiteX3" fmla="*/ 3395 w 9527"/>
                <a:gd name="connsiteY3" fmla="*/ 8411 h 9237"/>
                <a:gd name="connsiteX4" fmla="*/ 1852 w 9527"/>
                <a:gd name="connsiteY4" fmla="*/ 7677 h 9237"/>
                <a:gd name="connsiteX5" fmla="*/ 1883 w 9527"/>
                <a:gd name="connsiteY5" fmla="*/ 7647 h 9237"/>
                <a:gd name="connsiteX6" fmla="*/ 1759 w 9527"/>
                <a:gd name="connsiteY6" fmla="*/ 7647 h 9237"/>
                <a:gd name="connsiteX7" fmla="*/ 1821 w 9527"/>
                <a:gd name="connsiteY7" fmla="*/ 7616 h 9237"/>
                <a:gd name="connsiteX8" fmla="*/ 1543 w 9527"/>
                <a:gd name="connsiteY8" fmla="*/ 7280 h 9237"/>
                <a:gd name="connsiteX9" fmla="*/ 1389 w 9527"/>
                <a:gd name="connsiteY9" fmla="*/ 7341 h 9237"/>
                <a:gd name="connsiteX10" fmla="*/ 463 w 9527"/>
                <a:gd name="connsiteY10" fmla="*/ 6148 h 9237"/>
                <a:gd name="connsiteX11" fmla="*/ 586 w 9527"/>
                <a:gd name="connsiteY11" fmla="*/ 6087 h 9237"/>
                <a:gd name="connsiteX12" fmla="*/ 154 w 9527"/>
                <a:gd name="connsiteY12" fmla="*/ 4864 h 9237"/>
                <a:gd name="connsiteX13" fmla="*/ 0 w 9527"/>
                <a:gd name="connsiteY13" fmla="*/ 4864 h 9237"/>
                <a:gd name="connsiteX14" fmla="*/ 92 w 9527"/>
                <a:gd name="connsiteY14" fmla="*/ 5262 h 9237"/>
                <a:gd name="connsiteX15" fmla="*/ 31 w 9527"/>
                <a:gd name="connsiteY15" fmla="*/ 5262 h 9237"/>
                <a:gd name="connsiteX16" fmla="*/ 123 w 9527"/>
                <a:gd name="connsiteY16" fmla="*/ 5353 h 9237"/>
                <a:gd name="connsiteX17" fmla="*/ 31 w 9527"/>
                <a:gd name="connsiteY17" fmla="*/ 5384 h 9237"/>
                <a:gd name="connsiteX18" fmla="*/ 278 w 9527"/>
                <a:gd name="connsiteY18" fmla="*/ 6271 h 9237"/>
                <a:gd name="connsiteX19" fmla="*/ 1450 w 9527"/>
                <a:gd name="connsiteY19" fmla="*/ 7739 h 9237"/>
                <a:gd name="connsiteX20" fmla="*/ 2685 w 9527"/>
                <a:gd name="connsiteY20" fmla="*/ 8626 h 9237"/>
                <a:gd name="connsiteX21" fmla="*/ 2685 w 9527"/>
                <a:gd name="connsiteY21" fmla="*/ 8656 h 9237"/>
                <a:gd name="connsiteX22" fmla="*/ 3302 w 9527"/>
                <a:gd name="connsiteY22" fmla="*/ 8717 h 9237"/>
                <a:gd name="connsiteX23" fmla="*/ 8518 w 9527"/>
                <a:gd name="connsiteY23" fmla="*/ 7525 h 9237"/>
                <a:gd name="connsiteX24" fmla="*/ 8549 w 9527"/>
                <a:gd name="connsiteY24" fmla="*/ 7586 h 9237"/>
                <a:gd name="connsiteX25" fmla="*/ 9043 w 9527"/>
                <a:gd name="connsiteY25" fmla="*/ 6882 h 9237"/>
                <a:gd name="connsiteX26" fmla="*/ 9074 w 9527"/>
                <a:gd name="connsiteY26" fmla="*/ 6913 h 9237"/>
                <a:gd name="connsiteX27" fmla="*/ 9012 w 9527"/>
                <a:gd name="connsiteY27" fmla="*/ 2540 h 9237"/>
                <a:gd name="connsiteX28" fmla="*/ 9074 w 9527"/>
                <a:gd name="connsiteY28" fmla="*/ 2509 h 9237"/>
                <a:gd name="connsiteX29" fmla="*/ 7222 w 9527"/>
                <a:gd name="connsiteY29" fmla="*/ 491 h 9237"/>
                <a:gd name="connsiteX30" fmla="*/ 5031 w 9527"/>
                <a:gd name="connsiteY30" fmla="*/ 124 h 9237"/>
                <a:gd name="connsiteX31" fmla="*/ 3210 w 9527"/>
                <a:gd name="connsiteY31" fmla="*/ 216 h 9237"/>
                <a:gd name="connsiteX32" fmla="*/ 2346 w 9527"/>
                <a:gd name="connsiteY32" fmla="*/ 1011 h 9237"/>
                <a:gd name="connsiteX33" fmla="*/ 525 w 9527"/>
                <a:gd name="connsiteY33" fmla="*/ 3366 h 9237"/>
                <a:gd name="connsiteX34" fmla="*/ 586 w 9527"/>
                <a:gd name="connsiteY34" fmla="*/ 3366 h 9237"/>
                <a:gd name="connsiteX35" fmla="*/ 494 w 9527"/>
                <a:gd name="connsiteY35" fmla="*/ 3733 h 9237"/>
                <a:gd name="connsiteX36" fmla="*/ 494 w 9527"/>
                <a:gd name="connsiteY36" fmla="*/ 3733 h 9237"/>
                <a:gd name="connsiteX37" fmla="*/ 741 w 9527"/>
                <a:gd name="connsiteY37" fmla="*/ 3977 h 9237"/>
                <a:gd name="connsiteX38" fmla="*/ 617 w 9527"/>
                <a:gd name="connsiteY38" fmla="*/ 4038 h 9237"/>
                <a:gd name="connsiteX39" fmla="*/ 710 w 9527"/>
                <a:gd name="connsiteY39" fmla="*/ 4100 h 9237"/>
                <a:gd name="connsiteX40" fmla="*/ 771 w 9527"/>
                <a:gd name="connsiteY40" fmla="*/ 4405 h 9237"/>
                <a:gd name="connsiteX41" fmla="*/ 617 w 9527"/>
                <a:gd name="connsiteY41" fmla="*/ 4405 h 9237"/>
                <a:gd name="connsiteX42" fmla="*/ 1080 w 9527"/>
                <a:gd name="connsiteY42" fmla="*/ 4191 h 9237"/>
                <a:gd name="connsiteX43" fmla="*/ 1080 w 9527"/>
                <a:gd name="connsiteY43" fmla="*/ 4191 h 9237"/>
                <a:gd name="connsiteX44" fmla="*/ 1049 w 9527"/>
                <a:gd name="connsiteY44" fmla="*/ 4038 h 9237"/>
                <a:gd name="connsiteX45" fmla="*/ 1111 w 9527"/>
                <a:gd name="connsiteY45" fmla="*/ 4008 h 9237"/>
                <a:gd name="connsiteX46" fmla="*/ 1049 w 9527"/>
                <a:gd name="connsiteY46" fmla="*/ 3090 h 9237"/>
                <a:gd name="connsiteX47" fmla="*/ 1389 w 9527"/>
                <a:gd name="connsiteY47" fmla="*/ 2907 h 9237"/>
                <a:gd name="connsiteX48" fmla="*/ 1420 w 9527"/>
                <a:gd name="connsiteY48" fmla="*/ 2937 h 9237"/>
                <a:gd name="connsiteX49" fmla="*/ 1605 w 9527"/>
                <a:gd name="connsiteY49" fmla="*/ 2723 h 9237"/>
                <a:gd name="connsiteX50" fmla="*/ 1574 w 9527"/>
                <a:gd name="connsiteY50" fmla="*/ 2387 h 9237"/>
                <a:gd name="connsiteX51" fmla="*/ 1697 w 9527"/>
                <a:gd name="connsiteY51" fmla="*/ 2448 h 9237"/>
                <a:gd name="connsiteX52" fmla="*/ 2315 w 9527"/>
                <a:gd name="connsiteY52" fmla="*/ 1561 h 9237"/>
                <a:gd name="connsiteX53" fmla="*/ 2685 w 9527"/>
                <a:gd name="connsiteY53" fmla="*/ 1347 h 9237"/>
                <a:gd name="connsiteX54" fmla="*/ 2716 w 9527"/>
                <a:gd name="connsiteY54" fmla="*/ 1378 h 9237"/>
                <a:gd name="connsiteX55" fmla="*/ 2994 w 9527"/>
                <a:gd name="connsiteY55" fmla="*/ 919 h 9237"/>
                <a:gd name="connsiteX56" fmla="*/ 3333 w 9527"/>
                <a:gd name="connsiteY56" fmla="*/ 1103 h 9237"/>
                <a:gd name="connsiteX57" fmla="*/ 3704 w 9527"/>
                <a:gd name="connsiteY57" fmla="*/ 736 h 9237"/>
                <a:gd name="connsiteX58" fmla="*/ 3889 w 9527"/>
                <a:gd name="connsiteY58" fmla="*/ 797 h 9237"/>
                <a:gd name="connsiteX59" fmla="*/ 5432 w 9527"/>
                <a:gd name="connsiteY59" fmla="*/ 705 h 9237"/>
                <a:gd name="connsiteX60" fmla="*/ 5432 w 9527"/>
                <a:gd name="connsiteY60" fmla="*/ 705 h 9237"/>
                <a:gd name="connsiteX61" fmla="*/ 5710 w 9527"/>
                <a:gd name="connsiteY61" fmla="*/ 277 h 9237"/>
                <a:gd name="connsiteX62" fmla="*/ 5679 w 9527"/>
                <a:gd name="connsiteY62" fmla="*/ 338 h 9237"/>
                <a:gd name="connsiteX63" fmla="*/ 5957 w 9527"/>
                <a:gd name="connsiteY63" fmla="*/ 522 h 9237"/>
                <a:gd name="connsiteX64" fmla="*/ 5926 w 9527"/>
                <a:gd name="connsiteY64" fmla="*/ 552 h 9237"/>
                <a:gd name="connsiteX65" fmla="*/ 6204 w 9527"/>
                <a:gd name="connsiteY65" fmla="*/ 644 h 9237"/>
                <a:gd name="connsiteX66" fmla="*/ 6204 w 9527"/>
                <a:gd name="connsiteY66" fmla="*/ 705 h 9237"/>
                <a:gd name="connsiteX67" fmla="*/ 6265 w 9527"/>
                <a:gd name="connsiteY67" fmla="*/ 644 h 9237"/>
                <a:gd name="connsiteX68" fmla="*/ 6204 w 9527"/>
                <a:gd name="connsiteY68" fmla="*/ 766 h 9237"/>
                <a:gd name="connsiteX69" fmla="*/ 8333 w 9527"/>
                <a:gd name="connsiteY69" fmla="*/ 2051 h 9237"/>
                <a:gd name="connsiteX70" fmla="*/ 8241 w 9527"/>
                <a:gd name="connsiteY70" fmla="*/ 2051 h 9237"/>
                <a:gd name="connsiteX71" fmla="*/ 8457 w 9527"/>
                <a:gd name="connsiteY71" fmla="*/ 2142 h 9237"/>
                <a:gd name="connsiteX72" fmla="*/ 8395 w 9527"/>
                <a:gd name="connsiteY72" fmla="*/ 2142 h 9237"/>
                <a:gd name="connsiteX73" fmla="*/ 8734 w 9527"/>
                <a:gd name="connsiteY73" fmla="*/ 2693 h 9237"/>
                <a:gd name="connsiteX74" fmla="*/ 8611 w 9527"/>
                <a:gd name="connsiteY74" fmla="*/ 2754 h 9237"/>
                <a:gd name="connsiteX75" fmla="*/ 8858 w 9527"/>
                <a:gd name="connsiteY75" fmla="*/ 2999 h 9237"/>
                <a:gd name="connsiteX76" fmla="*/ 8765 w 9527"/>
                <a:gd name="connsiteY76" fmla="*/ 3029 h 9237"/>
                <a:gd name="connsiteX77" fmla="*/ 9228 w 9527"/>
                <a:gd name="connsiteY77" fmla="*/ 5445 h 9237"/>
                <a:gd name="connsiteX78" fmla="*/ 9167 w 9527"/>
                <a:gd name="connsiteY78" fmla="*/ 5445 h 9237"/>
                <a:gd name="connsiteX79" fmla="*/ 8241 w 9527"/>
                <a:gd name="connsiteY79" fmla="*/ 7372 h 9237"/>
                <a:gd name="connsiteX80" fmla="*/ 8179 w 9527"/>
                <a:gd name="connsiteY80" fmla="*/ 7311 h 9237"/>
                <a:gd name="connsiteX81" fmla="*/ 7315 w 9527"/>
                <a:gd name="connsiteY81" fmla="*/ 8106 h 9237"/>
                <a:gd name="connsiteX82" fmla="*/ 7284 w 9527"/>
                <a:gd name="connsiteY82" fmla="*/ 8014 h 9237"/>
                <a:gd name="connsiteX83" fmla="*/ 7222 w 9527"/>
                <a:gd name="connsiteY83" fmla="*/ 8320 h 9237"/>
                <a:gd name="connsiteX84" fmla="*/ 7099 w 9527"/>
                <a:gd name="connsiteY84" fmla="*/ 8259 h 9237"/>
                <a:gd name="connsiteX85" fmla="*/ 6389 w 9527"/>
                <a:gd name="connsiteY85" fmla="*/ 8656 h 9237"/>
                <a:gd name="connsiteX86" fmla="*/ 6389 w 9527"/>
                <a:gd name="connsiteY86" fmla="*/ 8595 h 9237"/>
                <a:gd name="connsiteX87" fmla="*/ 6142 w 9527"/>
                <a:gd name="connsiteY87" fmla="*/ 8687 h 9237"/>
                <a:gd name="connsiteX88" fmla="*/ 6142 w 9527"/>
                <a:gd name="connsiteY88" fmla="*/ 8626 h 9237"/>
                <a:gd name="connsiteX89" fmla="*/ 5309 w 9527"/>
                <a:gd name="connsiteY89" fmla="*/ 8809 h 9237"/>
                <a:gd name="connsiteX90" fmla="*/ 5309 w 9527"/>
                <a:gd name="connsiteY90" fmla="*/ 8656 h 9237"/>
                <a:gd name="connsiteX91" fmla="*/ 4753 w 9527"/>
                <a:gd name="connsiteY91" fmla="*/ 8748 h 9237"/>
                <a:gd name="connsiteX92" fmla="*/ 4753 w 9527"/>
                <a:gd name="connsiteY92" fmla="*/ 8687 h 9237"/>
                <a:gd name="connsiteX93" fmla="*/ 4660 w 9527"/>
                <a:gd name="connsiteY93" fmla="*/ 8778 h 9237"/>
                <a:gd name="connsiteX94" fmla="*/ 4691 w 9527"/>
                <a:gd name="connsiteY94" fmla="*/ 8656 h 9237"/>
                <a:gd name="connsiteX95" fmla="*/ 3981 w 9527"/>
                <a:gd name="connsiteY95" fmla="*/ 8656 h 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527" h="9237">
                  <a:moveTo>
                    <a:pt x="3981" y="8656"/>
                  </a:moveTo>
                  <a:lnTo>
                    <a:pt x="4012" y="8564"/>
                  </a:lnTo>
                  <a:cubicBezTo>
                    <a:pt x="3796" y="8595"/>
                    <a:pt x="3549" y="8534"/>
                    <a:pt x="3364" y="8442"/>
                  </a:cubicBezTo>
                  <a:lnTo>
                    <a:pt x="3395" y="8411"/>
                  </a:lnTo>
                  <a:cubicBezTo>
                    <a:pt x="2870" y="8167"/>
                    <a:pt x="2315" y="7983"/>
                    <a:pt x="1852" y="7677"/>
                  </a:cubicBezTo>
                  <a:cubicBezTo>
                    <a:pt x="1852" y="7647"/>
                    <a:pt x="1883" y="7647"/>
                    <a:pt x="1883" y="7647"/>
                  </a:cubicBezTo>
                  <a:cubicBezTo>
                    <a:pt x="1852" y="7647"/>
                    <a:pt x="1759" y="7677"/>
                    <a:pt x="1759" y="7647"/>
                  </a:cubicBezTo>
                  <a:cubicBezTo>
                    <a:pt x="1759" y="7616"/>
                    <a:pt x="1790" y="7616"/>
                    <a:pt x="1821" y="7616"/>
                  </a:cubicBezTo>
                  <a:cubicBezTo>
                    <a:pt x="1728" y="7494"/>
                    <a:pt x="1636" y="7372"/>
                    <a:pt x="1543" y="7280"/>
                  </a:cubicBezTo>
                  <a:cubicBezTo>
                    <a:pt x="1481" y="7249"/>
                    <a:pt x="1420" y="7280"/>
                    <a:pt x="1389" y="7341"/>
                  </a:cubicBezTo>
                  <a:cubicBezTo>
                    <a:pt x="1049" y="7005"/>
                    <a:pt x="771" y="6577"/>
                    <a:pt x="463" y="6148"/>
                  </a:cubicBezTo>
                  <a:cubicBezTo>
                    <a:pt x="463" y="6118"/>
                    <a:pt x="525" y="6118"/>
                    <a:pt x="586" y="6087"/>
                  </a:cubicBezTo>
                  <a:cubicBezTo>
                    <a:pt x="185" y="5812"/>
                    <a:pt x="123" y="5292"/>
                    <a:pt x="154" y="4864"/>
                  </a:cubicBezTo>
                  <a:cubicBezTo>
                    <a:pt x="92" y="4833"/>
                    <a:pt x="92" y="4895"/>
                    <a:pt x="0" y="4864"/>
                  </a:cubicBezTo>
                  <a:cubicBezTo>
                    <a:pt x="31" y="4986"/>
                    <a:pt x="92" y="5109"/>
                    <a:pt x="92" y="5262"/>
                  </a:cubicBezTo>
                  <a:lnTo>
                    <a:pt x="31" y="5262"/>
                  </a:lnTo>
                  <a:cubicBezTo>
                    <a:pt x="0" y="5353"/>
                    <a:pt x="216" y="5231"/>
                    <a:pt x="123" y="5353"/>
                  </a:cubicBezTo>
                  <a:cubicBezTo>
                    <a:pt x="62" y="5414"/>
                    <a:pt x="31" y="5353"/>
                    <a:pt x="31" y="5384"/>
                  </a:cubicBezTo>
                  <a:cubicBezTo>
                    <a:pt x="92" y="5598"/>
                    <a:pt x="494" y="6057"/>
                    <a:pt x="278" y="6271"/>
                  </a:cubicBezTo>
                  <a:cubicBezTo>
                    <a:pt x="586" y="6363"/>
                    <a:pt x="1142" y="7433"/>
                    <a:pt x="1450" y="7739"/>
                  </a:cubicBezTo>
                  <a:cubicBezTo>
                    <a:pt x="1697" y="7983"/>
                    <a:pt x="2346" y="8534"/>
                    <a:pt x="2685" y="8626"/>
                  </a:cubicBezTo>
                  <a:lnTo>
                    <a:pt x="2685" y="8656"/>
                  </a:lnTo>
                  <a:cubicBezTo>
                    <a:pt x="3117" y="8626"/>
                    <a:pt x="3025" y="8901"/>
                    <a:pt x="3302" y="8717"/>
                  </a:cubicBezTo>
                  <a:cubicBezTo>
                    <a:pt x="4722" y="9757"/>
                    <a:pt x="7870" y="9176"/>
                    <a:pt x="8518" y="7525"/>
                  </a:cubicBezTo>
                  <a:cubicBezTo>
                    <a:pt x="8549" y="7555"/>
                    <a:pt x="8580" y="7555"/>
                    <a:pt x="8549" y="7586"/>
                  </a:cubicBezTo>
                  <a:cubicBezTo>
                    <a:pt x="8704" y="7341"/>
                    <a:pt x="8950" y="7158"/>
                    <a:pt x="9043" y="6882"/>
                  </a:cubicBezTo>
                  <a:lnTo>
                    <a:pt x="9074" y="6913"/>
                  </a:lnTo>
                  <a:cubicBezTo>
                    <a:pt x="9352" y="5384"/>
                    <a:pt x="9969" y="4038"/>
                    <a:pt x="9012" y="2540"/>
                  </a:cubicBezTo>
                  <a:lnTo>
                    <a:pt x="9074" y="2509"/>
                  </a:lnTo>
                  <a:cubicBezTo>
                    <a:pt x="8488" y="1745"/>
                    <a:pt x="8302" y="827"/>
                    <a:pt x="7222" y="491"/>
                  </a:cubicBezTo>
                  <a:cubicBezTo>
                    <a:pt x="6420" y="216"/>
                    <a:pt x="5864" y="93"/>
                    <a:pt x="5031" y="124"/>
                  </a:cubicBezTo>
                  <a:cubicBezTo>
                    <a:pt x="4290" y="185"/>
                    <a:pt x="3920" y="-243"/>
                    <a:pt x="3210" y="216"/>
                  </a:cubicBezTo>
                  <a:cubicBezTo>
                    <a:pt x="2870" y="460"/>
                    <a:pt x="2685" y="797"/>
                    <a:pt x="2346" y="1011"/>
                  </a:cubicBezTo>
                  <a:cubicBezTo>
                    <a:pt x="1852" y="1347"/>
                    <a:pt x="586" y="2785"/>
                    <a:pt x="525" y="3366"/>
                  </a:cubicBezTo>
                  <a:lnTo>
                    <a:pt x="586" y="3366"/>
                  </a:lnTo>
                  <a:cubicBezTo>
                    <a:pt x="309" y="3457"/>
                    <a:pt x="864" y="3702"/>
                    <a:pt x="494" y="3733"/>
                  </a:cubicBezTo>
                  <a:lnTo>
                    <a:pt x="494" y="3733"/>
                  </a:lnTo>
                  <a:cubicBezTo>
                    <a:pt x="432" y="3733"/>
                    <a:pt x="741" y="3977"/>
                    <a:pt x="741" y="3977"/>
                  </a:cubicBezTo>
                  <a:cubicBezTo>
                    <a:pt x="771" y="4069"/>
                    <a:pt x="648" y="3977"/>
                    <a:pt x="617" y="4038"/>
                  </a:cubicBezTo>
                  <a:cubicBezTo>
                    <a:pt x="617" y="4069"/>
                    <a:pt x="771" y="4069"/>
                    <a:pt x="710" y="4100"/>
                  </a:cubicBezTo>
                  <a:cubicBezTo>
                    <a:pt x="736" y="4161"/>
                    <a:pt x="786" y="4354"/>
                    <a:pt x="771" y="4405"/>
                  </a:cubicBezTo>
                  <a:lnTo>
                    <a:pt x="617" y="4405"/>
                  </a:lnTo>
                  <a:cubicBezTo>
                    <a:pt x="802" y="4375"/>
                    <a:pt x="957" y="4283"/>
                    <a:pt x="1080" y="4191"/>
                  </a:cubicBezTo>
                  <a:lnTo>
                    <a:pt x="1080" y="4191"/>
                  </a:lnTo>
                  <a:cubicBezTo>
                    <a:pt x="926" y="4130"/>
                    <a:pt x="1018" y="4069"/>
                    <a:pt x="1049" y="4038"/>
                  </a:cubicBezTo>
                  <a:lnTo>
                    <a:pt x="1111" y="4008"/>
                  </a:lnTo>
                  <a:cubicBezTo>
                    <a:pt x="864" y="4038"/>
                    <a:pt x="1420" y="3121"/>
                    <a:pt x="1049" y="3090"/>
                  </a:cubicBezTo>
                  <a:cubicBezTo>
                    <a:pt x="1265" y="3090"/>
                    <a:pt x="1389" y="2968"/>
                    <a:pt x="1389" y="2907"/>
                  </a:cubicBezTo>
                  <a:cubicBezTo>
                    <a:pt x="1420" y="2907"/>
                    <a:pt x="1450" y="2907"/>
                    <a:pt x="1420" y="2937"/>
                  </a:cubicBezTo>
                  <a:cubicBezTo>
                    <a:pt x="1728" y="2937"/>
                    <a:pt x="1234" y="2662"/>
                    <a:pt x="1605" y="2723"/>
                  </a:cubicBezTo>
                  <a:cubicBezTo>
                    <a:pt x="1420" y="2632"/>
                    <a:pt x="1728" y="2540"/>
                    <a:pt x="1574" y="2387"/>
                  </a:cubicBezTo>
                  <a:cubicBezTo>
                    <a:pt x="1605" y="2418"/>
                    <a:pt x="1667" y="2418"/>
                    <a:pt x="1697" y="2448"/>
                  </a:cubicBezTo>
                  <a:cubicBezTo>
                    <a:pt x="1821" y="2265"/>
                    <a:pt x="2438" y="1867"/>
                    <a:pt x="2315" y="1561"/>
                  </a:cubicBezTo>
                  <a:cubicBezTo>
                    <a:pt x="2500" y="1561"/>
                    <a:pt x="2623" y="1470"/>
                    <a:pt x="2685" y="1347"/>
                  </a:cubicBezTo>
                  <a:lnTo>
                    <a:pt x="2716" y="1378"/>
                  </a:lnTo>
                  <a:cubicBezTo>
                    <a:pt x="2809" y="1255"/>
                    <a:pt x="2994" y="1133"/>
                    <a:pt x="2994" y="919"/>
                  </a:cubicBezTo>
                  <a:cubicBezTo>
                    <a:pt x="3179" y="1133"/>
                    <a:pt x="3210" y="1072"/>
                    <a:pt x="3333" y="1103"/>
                  </a:cubicBezTo>
                  <a:cubicBezTo>
                    <a:pt x="3426" y="950"/>
                    <a:pt x="3549" y="827"/>
                    <a:pt x="3704" y="736"/>
                  </a:cubicBezTo>
                  <a:cubicBezTo>
                    <a:pt x="3765" y="827"/>
                    <a:pt x="3827" y="613"/>
                    <a:pt x="3889" y="797"/>
                  </a:cubicBezTo>
                  <a:cubicBezTo>
                    <a:pt x="4259" y="307"/>
                    <a:pt x="4969" y="369"/>
                    <a:pt x="5432" y="705"/>
                  </a:cubicBezTo>
                  <a:lnTo>
                    <a:pt x="5432" y="705"/>
                  </a:lnTo>
                  <a:cubicBezTo>
                    <a:pt x="5494" y="613"/>
                    <a:pt x="5617" y="399"/>
                    <a:pt x="5710" y="277"/>
                  </a:cubicBezTo>
                  <a:cubicBezTo>
                    <a:pt x="5710" y="307"/>
                    <a:pt x="5710" y="338"/>
                    <a:pt x="5679" y="338"/>
                  </a:cubicBezTo>
                  <a:cubicBezTo>
                    <a:pt x="5771" y="399"/>
                    <a:pt x="5864" y="430"/>
                    <a:pt x="5957" y="522"/>
                  </a:cubicBezTo>
                  <a:lnTo>
                    <a:pt x="5926" y="552"/>
                  </a:lnTo>
                  <a:cubicBezTo>
                    <a:pt x="6018" y="491"/>
                    <a:pt x="6049" y="766"/>
                    <a:pt x="6204" y="644"/>
                  </a:cubicBezTo>
                  <a:lnTo>
                    <a:pt x="6204" y="705"/>
                  </a:lnTo>
                  <a:lnTo>
                    <a:pt x="6265" y="644"/>
                  </a:lnTo>
                  <a:cubicBezTo>
                    <a:pt x="6265" y="705"/>
                    <a:pt x="6234" y="797"/>
                    <a:pt x="6204" y="766"/>
                  </a:cubicBezTo>
                  <a:cubicBezTo>
                    <a:pt x="7006" y="1072"/>
                    <a:pt x="7809" y="1317"/>
                    <a:pt x="8333" y="2051"/>
                  </a:cubicBezTo>
                  <a:lnTo>
                    <a:pt x="8241" y="2051"/>
                  </a:lnTo>
                  <a:cubicBezTo>
                    <a:pt x="8302" y="2081"/>
                    <a:pt x="8395" y="2112"/>
                    <a:pt x="8457" y="2142"/>
                  </a:cubicBezTo>
                  <a:lnTo>
                    <a:pt x="8395" y="2142"/>
                  </a:lnTo>
                  <a:cubicBezTo>
                    <a:pt x="8395" y="2387"/>
                    <a:pt x="8673" y="2479"/>
                    <a:pt x="8734" y="2693"/>
                  </a:cubicBezTo>
                  <a:cubicBezTo>
                    <a:pt x="8704" y="2693"/>
                    <a:pt x="8642" y="2693"/>
                    <a:pt x="8611" y="2754"/>
                  </a:cubicBezTo>
                  <a:cubicBezTo>
                    <a:pt x="8858" y="2815"/>
                    <a:pt x="8518" y="3029"/>
                    <a:pt x="8858" y="2999"/>
                  </a:cubicBezTo>
                  <a:cubicBezTo>
                    <a:pt x="8858" y="2999"/>
                    <a:pt x="8796" y="3029"/>
                    <a:pt x="8765" y="3029"/>
                  </a:cubicBezTo>
                  <a:cubicBezTo>
                    <a:pt x="9290" y="3763"/>
                    <a:pt x="8950" y="4681"/>
                    <a:pt x="9228" y="5445"/>
                  </a:cubicBezTo>
                  <a:lnTo>
                    <a:pt x="9167" y="5445"/>
                  </a:lnTo>
                  <a:cubicBezTo>
                    <a:pt x="9290" y="6026"/>
                    <a:pt x="8611" y="6944"/>
                    <a:pt x="8241" y="7372"/>
                  </a:cubicBezTo>
                  <a:lnTo>
                    <a:pt x="8179" y="7311"/>
                  </a:lnTo>
                  <a:cubicBezTo>
                    <a:pt x="8148" y="7800"/>
                    <a:pt x="7438" y="7677"/>
                    <a:pt x="7315" y="8106"/>
                  </a:cubicBezTo>
                  <a:lnTo>
                    <a:pt x="7284" y="8014"/>
                  </a:lnTo>
                  <a:cubicBezTo>
                    <a:pt x="7315" y="8167"/>
                    <a:pt x="7037" y="8075"/>
                    <a:pt x="7222" y="8320"/>
                  </a:cubicBezTo>
                  <a:lnTo>
                    <a:pt x="7099" y="8259"/>
                  </a:lnTo>
                  <a:cubicBezTo>
                    <a:pt x="7037" y="8687"/>
                    <a:pt x="6574" y="8350"/>
                    <a:pt x="6389" y="8656"/>
                  </a:cubicBezTo>
                  <a:lnTo>
                    <a:pt x="6389" y="8595"/>
                  </a:lnTo>
                  <a:cubicBezTo>
                    <a:pt x="6296" y="8656"/>
                    <a:pt x="6204" y="8717"/>
                    <a:pt x="6142" y="8687"/>
                  </a:cubicBezTo>
                  <a:lnTo>
                    <a:pt x="6142" y="8626"/>
                  </a:lnTo>
                  <a:cubicBezTo>
                    <a:pt x="5833" y="8442"/>
                    <a:pt x="5617" y="8809"/>
                    <a:pt x="5309" y="8809"/>
                  </a:cubicBezTo>
                  <a:lnTo>
                    <a:pt x="5309" y="8656"/>
                  </a:lnTo>
                  <a:cubicBezTo>
                    <a:pt x="5154" y="8748"/>
                    <a:pt x="4938" y="8778"/>
                    <a:pt x="4753" y="8748"/>
                  </a:cubicBezTo>
                  <a:lnTo>
                    <a:pt x="4753" y="8687"/>
                  </a:lnTo>
                  <a:lnTo>
                    <a:pt x="4660" y="8778"/>
                  </a:lnTo>
                  <a:lnTo>
                    <a:pt x="4691" y="8656"/>
                  </a:lnTo>
                  <a:lnTo>
                    <a:pt x="3981" y="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95327" y="1889647"/>
            <a:ext cx="2527300" cy="1131887"/>
            <a:chOff x="5457928" y="788194"/>
            <a:chExt cx="2527300" cy="1131887"/>
          </a:xfrm>
        </p:grpSpPr>
        <p:sp>
          <p:nvSpPr>
            <p:cNvPr id="6" name="Freeform 279"/>
            <p:cNvSpPr>
              <a:spLocks noEditPoints="1"/>
            </p:cNvSpPr>
            <p:nvPr/>
          </p:nvSpPr>
          <p:spPr bwMode="auto">
            <a:xfrm>
              <a:off x="5457928" y="788194"/>
              <a:ext cx="2527300" cy="1131887"/>
            </a:xfrm>
            <a:custGeom>
              <a:avLst/>
              <a:gdLst>
                <a:gd name="T0" fmla="*/ 121 w 674"/>
                <a:gd name="T1" fmla="*/ 280 h 302"/>
                <a:gd name="T2" fmla="*/ 68 w 674"/>
                <a:gd name="T3" fmla="*/ 265 h 302"/>
                <a:gd name="T4" fmla="*/ 33 w 674"/>
                <a:gd name="T5" fmla="*/ 245 h 302"/>
                <a:gd name="T6" fmla="*/ 30 w 674"/>
                <a:gd name="T7" fmla="*/ 214 h 302"/>
                <a:gd name="T8" fmla="*/ 37 w 674"/>
                <a:gd name="T9" fmla="*/ 180 h 302"/>
                <a:gd name="T10" fmla="*/ 30 w 674"/>
                <a:gd name="T11" fmla="*/ 125 h 302"/>
                <a:gd name="T12" fmla="*/ 32 w 674"/>
                <a:gd name="T13" fmla="*/ 82 h 302"/>
                <a:gd name="T14" fmla="*/ 35 w 674"/>
                <a:gd name="T15" fmla="*/ 50 h 302"/>
                <a:gd name="T16" fmla="*/ 38 w 674"/>
                <a:gd name="T17" fmla="*/ 17 h 302"/>
                <a:gd name="T18" fmla="*/ 57 w 674"/>
                <a:gd name="T19" fmla="*/ 43 h 302"/>
                <a:gd name="T20" fmla="*/ 129 w 674"/>
                <a:gd name="T21" fmla="*/ 19 h 302"/>
                <a:gd name="T22" fmla="*/ 178 w 674"/>
                <a:gd name="T23" fmla="*/ 28 h 302"/>
                <a:gd name="T24" fmla="*/ 250 w 674"/>
                <a:gd name="T25" fmla="*/ 15 h 302"/>
                <a:gd name="T26" fmla="*/ 307 w 674"/>
                <a:gd name="T27" fmla="*/ 22 h 302"/>
                <a:gd name="T28" fmla="*/ 371 w 674"/>
                <a:gd name="T29" fmla="*/ 24 h 302"/>
                <a:gd name="T30" fmla="*/ 427 w 674"/>
                <a:gd name="T31" fmla="*/ 29 h 302"/>
                <a:gd name="T32" fmla="*/ 509 w 674"/>
                <a:gd name="T33" fmla="*/ 19 h 302"/>
                <a:gd name="T34" fmla="*/ 568 w 674"/>
                <a:gd name="T35" fmla="*/ 16 h 302"/>
                <a:gd name="T36" fmla="*/ 643 w 674"/>
                <a:gd name="T37" fmla="*/ 21 h 302"/>
                <a:gd name="T38" fmla="*/ 639 w 674"/>
                <a:gd name="T39" fmla="*/ 68 h 302"/>
                <a:gd name="T40" fmla="*/ 646 w 674"/>
                <a:gd name="T41" fmla="*/ 95 h 302"/>
                <a:gd name="T42" fmla="*/ 623 w 674"/>
                <a:gd name="T43" fmla="*/ 146 h 302"/>
                <a:gd name="T44" fmla="*/ 619 w 674"/>
                <a:gd name="T45" fmla="*/ 191 h 302"/>
                <a:gd name="T46" fmla="*/ 645 w 674"/>
                <a:gd name="T47" fmla="*/ 226 h 302"/>
                <a:gd name="T48" fmla="*/ 647 w 674"/>
                <a:gd name="T49" fmla="*/ 262 h 302"/>
                <a:gd name="T50" fmla="*/ 636 w 674"/>
                <a:gd name="T51" fmla="*/ 279 h 302"/>
                <a:gd name="T52" fmla="*/ 594 w 674"/>
                <a:gd name="T53" fmla="*/ 275 h 302"/>
                <a:gd name="T54" fmla="*/ 541 w 674"/>
                <a:gd name="T55" fmla="*/ 280 h 302"/>
                <a:gd name="T56" fmla="*/ 504 w 674"/>
                <a:gd name="T57" fmla="*/ 282 h 302"/>
                <a:gd name="T58" fmla="*/ 462 w 674"/>
                <a:gd name="T59" fmla="*/ 277 h 302"/>
                <a:gd name="T60" fmla="*/ 397 w 674"/>
                <a:gd name="T61" fmla="*/ 271 h 302"/>
                <a:gd name="T62" fmla="*/ 324 w 674"/>
                <a:gd name="T63" fmla="*/ 273 h 302"/>
                <a:gd name="T64" fmla="*/ 257 w 674"/>
                <a:gd name="T65" fmla="*/ 279 h 302"/>
                <a:gd name="T66" fmla="*/ 176 w 674"/>
                <a:gd name="T67" fmla="*/ 260 h 302"/>
                <a:gd name="T68" fmla="*/ 128 w 674"/>
                <a:gd name="T69" fmla="*/ 285 h 302"/>
                <a:gd name="T70" fmla="*/ 392 w 674"/>
                <a:gd name="T71" fmla="*/ 111 h 302"/>
                <a:gd name="T72" fmla="*/ 419 w 674"/>
                <a:gd name="T73" fmla="*/ 9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4" h="302">
                  <a:moveTo>
                    <a:pt x="128" y="285"/>
                  </a:moveTo>
                  <a:cubicBezTo>
                    <a:pt x="125" y="285"/>
                    <a:pt x="122" y="283"/>
                    <a:pt x="121" y="280"/>
                  </a:cubicBezTo>
                  <a:cubicBezTo>
                    <a:pt x="115" y="282"/>
                    <a:pt x="78" y="289"/>
                    <a:pt x="94" y="270"/>
                  </a:cubicBezTo>
                  <a:cubicBezTo>
                    <a:pt x="90" y="272"/>
                    <a:pt x="50" y="286"/>
                    <a:pt x="68" y="265"/>
                  </a:cubicBezTo>
                  <a:cubicBezTo>
                    <a:pt x="59" y="271"/>
                    <a:pt x="0" y="293"/>
                    <a:pt x="34" y="263"/>
                  </a:cubicBezTo>
                  <a:cubicBezTo>
                    <a:pt x="19" y="265"/>
                    <a:pt x="29" y="248"/>
                    <a:pt x="33" y="245"/>
                  </a:cubicBezTo>
                  <a:cubicBezTo>
                    <a:pt x="20" y="241"/>
                    <a:pt x="36" y="227"/>
                    <a:pt x="40" y="224"/>
                  </a:cubicBezTo>
                  <a:cubicBezTo>
                    <a:pt x="34" y="225"/>
                    <a:pt x="27" y="221"/>
                    <a:pt x="30" y="214"/>
                  </a:cubicBezTo>
                  <a:cubicBezTo>
                    <a:pt x="26" y="211"/>
                    <a:pt x="27" y="207"/>
                    <a:pt x="30" y="203"/>
                  </a:cubicBezTo>
                  <a:cubicBezTo>
                    <a:pt x="12" y="203"/>
                    <a:pt x="35" y="181"/>
                    <a:pt x="37" y="180"/>
                  </a:cubicBezTo>
                  <a:cubicBezTo>
                    <a:pt x="2" y="197"/>
                    <a:pt x="47" y="143"/>
                    <a:pt x="53" y="138"/>
                  </a:cubicBezTo>
                  <a:cubicBezTo>
                    <a:pt x="33" y="151"/>
                    <a:pt x="7" y="147"/>
                    <a:pt x="30" y="125"/>
                  </a:cubicBezTo>
                  <a:cubicBezTo>
                    <a:pt x="4" y="133"/>
                    <a:pt x="49" y="90"/>
                    <a:pt x="51" y="88"/>
                  </a:cubicBezTo>
                  <a:cubicBezTo>
                    <a:pt x="42" y="94"/>
                    <a:pt x="11" y="100"/>
                    <a:pt x="32" y="82"/>
                  </a:cubicBezTo>
                  <a:cubicBezTo>
                    <a:pt x="29" y="81"/>
                    <a:pt x="29" y="79"/>
                    <a:pt x="29" y="76"/>
                  </a:cubicBezTo>
                  <a:cubicBezTo>
                    <a:pt x="12" y="74"/>
                    <a:pt x="34" y="52"/>
                    <a:pt x="35" y="50"/>
                  </a:cubicBezTo>
                  <a:cubicBezTo>
                    <a:pt x="19" y="59"/>
                    <a:pt x="29" y="32"/>
                    <a:pt x="28" y="29"/>
                  </a:cubicBezTo>
                  <a:cubicBezTo>
                    <a:pt x="11" y="33"/>
                    <a:pt x="31" y="0"/>
                    <a:pt x="38" y="17"/>
                  </a:cubicBezTo>
                  <a:cubicBezTo>
                    <a:pt x="46" y="13"/>
                    <a:pt x="48" y="23"/>
                    <a:pt x="45" y="28"/>
                  </a:cubicBezTo>
                  <a:cubicBezTo>
                    <a:pt x="69" y="11"/>
                    <a:pt x="76" y="20"/>
                    <a:pt x="57" y="43"/>
                  </a:cubicBezTo>
                  <a:cubicBezTo>
                    <a:pt x="59" y="42"/>
                    <a:pt x="104" y="3"/>
                    <a:pt x="108" y="21"/>
                  </a:cubicBezTo>
                  <a:cubicBezTo>
                    <a:pt x="112" y="19"/>
                    <a:pt x="127" y="8"/>
                    <a:pt x="129" y="19"/>
                  </a:cubicBezTo>
                  <a:cubicBezTo>
                    <a:pt x="159" y="4"/>
                    <a:pt x="112" y="54"/>
                    <a:pt x="105" y="60"/>
                  </a:cubicBezTo>
                  <a:cubicBezTo>
                    <a:pt x="106" y="59"/>
                    <a:pt x="191" y="6"/>
                    <a:pt x="178" y="28"/>
                  </a:cubicBezTo>
                  <a:cubicBezTo>
                    <a:pt x="207" y="9"/>
                    <a:pt x="244" y="12"/>
                    <a:pt x="201" y="45"/>
                  </a:cubicBezTo>
                  <a:cubicBezTo>
                    <a:pt x="215" y="35"/>
                    <a:pt x="233" y="19"/>
                    <a:pt x="250" y="15"/>
                  </a:cubicBezTo>
                  <a:cubicBezTo>
                    <a:pt x="261" y="13"/>
                    <a:pt x="279" y="19"/>
                    <a:pt x="265" y="32"/>
                  </a:cubicBezTo>
                  <a:cubicBezTo>
                    <a:pt x="267" y="31"/>
                    <a:pt x="307" y="1"/>
                    <a:pt x="307" y="22"/>
                  </a:cubicBezTo>
                  <a:cubicBezTo>
                    <a:pt x="313" y="18"/>
                    <a:pt x="349" y="14"/>
                    <a:pt x="338" y="30"/>
                  </a:cubicBezTo>
                  <a:cubicBezTo>
                    <a:pt x="341" y="27"/>
                    <a:pt x="370" y="8"/>
                    <a:pt x="371" y="24"/>
                  </a:cubicBezTo>
                  <a:cubicBezTo>
                    <a:pt x="369" y="25"/>
                    <a:pt x="409" y="3"/>
                    <a:pt x="401" y="24"/>
                  </a:cubicBezTo>
                  <a:cubicBezTo>
                    <a:pt x="406" y="21"/>
                    <a:pt x="445" y="8"/>
                    <a:pt x="427" y="29"/>
                  </a:cubicBezTo>
                  <a:cubicBezTo>
                    <a:pt x="429" y="28"/>
                    <a:pt x="478" y="6"/>
                    <a:pt x="460" y="29"/>
                  </a:cubicBezTo>
                  <a:cubicBezTo>
                    <a:pt x="466" y="26"/>
                    <a:pt x="500" y="3"/>
                    <a:pt x="509" y="19"/>
                  </a:cubicBezTo>
                  <a:cubicBezTo>
                    <a:pt x="532" y="8"/>
                    <a:pt x="535" y="23"/>
                    <a:pt x="517" y="38"/>
                  </a:cubicBezTo>
                  <a:cubicBezTo>
                    <a:pt x="531" y="29"/>
                    <a:pt x="551" y="13"/>
                    <a:pt x="568" y="16"/>
                  </a:cubicBezTo>
                  <a:cubicBezTo>
                    <a:pt x="574" y="17"/>
                    <a:pt x="606" y="13"/>
                    <a:pt x="598" y="27"/>
                  </a:cubicBezTo>
                  <a:cubicBezTo>
                    <a:pt x="602" y="25"/>
                    <a:pt x="642" y="6"/>
                    <a:pt x="643" y="21"/>
                  </a:cubicBezTo>
                  <a:cubicBezTo>
                    <a:pt x="669" y="16"/>
                    <a:pt x="629" y="52"/>
                    <a:pt x="630" y="52"/>
                  </a:cubicBezTo>
                  <a:cubicBezTo>
                    <a:pt x="650" y="42"/>
                    <a:pt x="653" y="56"/>
                    <a:pt x="639" y="68"/>
                  </a:cubicBezTo>
                  <a:cubicBezTo>
                    <a:pt x="651" y="66"/>
                    <a:pt x="656" y="78"/>
                    <a:pt x="647" y="86"/>
                  </a:cubicBezTo>
                  <a:cubicBezTo>
                    <a:pt x="649" y="89"/>
                    <a:pt x="648" y="93"/>
                    <a:pt x="646" y="95"/>
                  </a:cubicBezTo>
                  <a:cubicBezTo>
                    <a:pt x="654" y="101"/>
                    <a:pt x="643" y="110"/>
                    <a:pt x="639" y="113"/>
                  </a:cubicBezTo>
                  <a:cubicBezTo>
                    <a:pt x="666" y="107"/>
                    <a:pt x="622" y="146"/>
                    <a:pt x="623" y="146"/>
                  </a:cubicBezTo>
                  <a:cubicBezTo>
                    <a:pt x="626" y="143"/>
                    <a:pt x="674" y="126"/>
                    <a:pt x="651" y="146"/>
                  </a:cubicBezTo>
                  <a:cubicBezTo>
                    <a:pt x="660" y="165"/>
                    <a:pt x="631" y="181"/>
                    <a:pt x="619" y="191"/>
                  </a:cubicBezTo>
                  <a:cubicBezTo>
                    <a:pt x="659" y="165"/>
                    <a:pt x="644" y="194"/>
                    <a:pt x="621" y="214"/>
                  </a:cubicBezTo>
                  <a:cubicBezTo>
                    <a:pt x="635" y="205"/>
                    <a:pt x="669" y="206"/>
                    <a:pt x="645" y="226"/>
                  </a:cubicBezTo>
                  <a:cubicBezTo>
                    <a:pt x="651" y="228"/>
                    <a:pt x="653" y="234"/>
                    <a:pt x="648" y="239"/>
                  </a:cubicBezTo>
                  <a:cubicBezTo>
                    <a:pt x="664" y="239"/>
                    <a:pt x="649" y="259"/>
                    <a:pt x="647" y="262"/>
                  </a:cubicBezTo>
                  <a:cubicBezTo>
                    <a:pt x="649" y="263"/>
                    <a:pt x="650" y="266"/>
                    <a:pt x="649" y="269"/>
                  </a:cubicBezTo>
                  <a:cubicBezTo>
                    <a:pt x="667" y="264"/>
                    <a:pt x="642" y="302"/>
                    <a:pt x="636" y="279"/>
                  </a:cubicBezTo>
                  <a:cubicBezTo>
                    <a:pt x="634" y="280"/>
                    <a:pt x="614" y="290"/>
                    <a:pt x="618" y="277"/>
                  </a:cubicBezTo>
                  <a:cubicBezTo>
                    <a:pt x="620" y="275"/>
                    <a:pt x="584" y="294"/>
                    <a:pt x="594" y="275"/>
                  </a:cubicBezTo>
                  <a:cubicBezTo>
                    <a:pt x="594" y="275"/>
                    <a:pt x="565" y="291"/>
                    <a:pt x="572" y="273"/>
                  </a:cubicBezTo>
                  <a:cubicBezTo>
                    <a:pt x="561" y="280"/>
                    <a:pt x="553" y="283"/>
                    <a:pt x="541" y="280"/>
                  </a:cubicBezTo>
                  <a:cubicBezTo>
                    <a:pt x="520" y="276"/>
                    <a:pt x="569" y="241"/>
                    <a:pt x="570" y="240"/>
                  </a:cubicBezTo>
                  <a:cubicBezTo>
                    <a:pt x="554" y="251"/>
                    <a:pt x="525" y="281"/>
                    <a:pt x="504" y="282"/>
                  </a:cubicBezTo>
                  <a:cubicBezTo>
                    <a:pt x="481" y="283"/>
                    <a:pt x="535" y="240"/>
                    <a:pt x="539" y="236"/>
                  </a:cubicBezTo>
                  <a:cubicBezTo>
                    <a:pt x="533" y="240"/>
                    <a:pt x="472" y="293"/>
                    <a:pt x="462" y="277"/>
                  </a:cubicBezTo>
                  <a:cubicBezTo>
                    <a:pt x="426" y="299"/>
                    <a:pt x="433" y="269"/>
                    <a:pt x="459" y="249"/>
                  </a:cubicBezTo>
                  <a:cubicBezTo>
                    <a:pt x="459" y="249"/>
                    <a:pt x="381" y="294"/>
                    <a:pt x="397" y="271"/>
                  </a:cubicBezTo>
                  <a:cubicBezTo>
                    <a:pt x="392" y="274"/>
                    <a:pt x="373" y="288"/>
                    <a:pt x="367" y="278"/>
                  </a:cubicBezTo>
                  <a:cubicBezTo>
                    <a:pt x="362" y="281"/>
                    <a:pt x="317" y="287"/>
                    <a:pt x="324" y="273"/>
                  </a:cubicBezTo>
                  <a:cubicBezTo>
                    <a:pt x="311" y="281"/>
                    <a:pt x="276" y="288"/>
                    <a:pt x="302" y="263"/>
                  </a:cubicBezTo>
                  <a:cubicBezTo>
                    <a:pt x="298" y="267"/>
                    <a:pt x="263" y="293"/>
                    <a:pt x="257" y="279"/>
                  </a:cubicBezTo>
                  <a:cubicBezTo>
                    <a:pt x="253" y="281"/>
                    <a:pt x="216" y="289"/>
                    <a:pt x="227" y="272"/>
                  </a:cubicBezTo>
                  <a:cubicBezTo>
                    <a:pt x="212" y="281"/>
                    <a:pt x="135" y="295"/>
                    <a:pt x="176" y="260"/>
                  </a:cubicBezTo>
                  <a:cubicBezTo>
                    <a:pt x="148" y="278"/>
                    <a:pt x="134" y="285"/>
                    <a:pt x="128" y="285"/>
                  </a:cubicBezTo>
                  <a:cubicBezTo>
                    <a:pt x="127" y="285"/>
                    <a:pt x="134" y="285"/>
                    <a:pt x="128" y="285"/>
                  </a:cubicBezTo>
                  <a:close/>
                  <a:moveTo>
                    <a:pt x="419" y="92"/>
                  </a:moveTo>
                  <a:cubicBezTo>
                    <a:pt x="410" y="98"/>
                    <a:pt x="401" y="105"/>
                    <a:pt x="392" y="111"/>
                  </a:cubicBezTo>
                  <a:cubicBezTo>
                    <a:pt x="405" y="102"/>
                    <a:pt x="419" y="93"/>
                    <a:pt x="432" y="84"/>
                  </a:cubicBezTo>
                  <a:cubicBezTo>
                    <a:pt x="428" y="86"/>
                    <a:pt x="424" y="89"/>
                    <a:pt x="419" y="92"/>
                  </a:cubicBezTo>
                  <a:cubicBezTo>
                    <a:pt x="410" y="98"/>
                    <a:pt x="424" y="89"/>
                    <a:pt x="419" y="9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84"/>
            <p:cNvSpPr>
              <a:spLocks/>
            </p:cNvSpPr>
            <p:nvPr/>
          </p:nvSpPr>
          <p:spPr bwMode="auto">
            <a:xfrm>
              <a:off x="5483090" y="829285"/>
              <a:ext cx="2438638" cy="1066537"/>
            </a:xfrm>
            <a:custGeom>
              <a:avLst/>
              <a:gdLst>
                <a:gd name="T0" fmla="*/ 139 w 652"/>
                <a:gd name="T1" fmla="*/ 269 h 300"/>
                <a:gd name="T2" fmla="*/ 96 w 652"/>
                <a:gd name="T3" fmla="*/ 270 h 300"/>
                <a:gd name="T4" fmla="*/ 19 w 652"/>
                <a:gd name="T5" fmla="*/ 240 h 300"/>
                <a:gd name="T6" fmla="*/ 17 w 652"/>
                <a:gd name="T7" fmla="*/ 236 h 300"/>
                <a:gd name="T8" fmla="*/ 20 w 652"/>
                <a:gd name="T9" fmla="*/ 209 h 300"/>
                <a:gd name="T10" fmla="*/ 8 w 652"/>
                <a:gd name="T11" fmla="*/ 118 h 300"/>
                <a:gd name="T12" fmla="*/ 8 w 652"/>
                <a:gd name="T13" fmla="*/ 39 h 300"/>
                <a:gd name="T14" fmla="*/ 4 w 652"/>
                <a:gd name="T15" fmla="*/ 62 h 300"/>
                <a:gd name="T16" fmla="*/ 5 w 652"/>
                <a:gd name="T17" fmla="*/ 68 h 300"/>
                <a:gd name="T18" fmla="*/ 12 w 652"/>
                <a:gd name="T19" fmla="*/ 284 h 300"/>
                <a:gd name="T20" fmla="*/ 64 w 652"/>
                <a:gd name="T21" fmla="*/ 287 h 300"/>
                <a:gd name="T22" fmla="*/ 442 w 652"/>
                <a:gd name="T23" fmla="*/ 283 h 300"/>
                <a:gd name="T24" fmla="*/ 491 w 652"/>
                <a:gd name="T25" fmla="*/ 285 h 300"/>
                <a:gd name="T26" fmla="*/ 649 w 652"/>
                <a:gd name="T27" fmla="*/ 278 h 300"/>
                <a:gd name="T28" fmla="*/ 648 w 652"/>
                <a:gd name="T29" fmla="*/ 150 h 300"/>
                <a:gd name="T30" fmla="*/ 424 w 652"/>
                <a:gd name="T31" fmla="*/ 10 h 300"/>
                <a:gd name="T32" fmla="*/ 157 w 652"/>
                <a:gd name="T33" fmla="*/ 17 h 300"/>
                <a:gd name="T34" fmla="*/ 90 w 652"/>
                <a:gd name="T35" fmla="*/ 12 h 300"/>
                <a:gd name="T36" fmla="*/ 66 w 652"/>
                <a:gd name="T37" fmla="*/ 11 h 300"/>
                <a:gd name="T38" fmla="*/ 47 w 652"/>
                <a:gd name="T39" fmla="*/ 16 h 300"/>
                <a:gd name="T40" fmla="*/ 30 w 652"/>
                <a:gd name="T41" fmla="*/ 9 h 300"/>
                <a:gd name="T42" fmla="*/ 21 w 652"/>
                <a:gd name="T43" fmla="*/ 7 h 300"/>
                <a:gd name="T44" fmla="*/ 24 w 652"/>
                <a:gd name="T45" fmla="*/ 18 h 300"/>
                <a:gd name="T46" fmla="*/ 39 w 652"/>
                <a:gd name="T47" fmla="*/ 32 h 300"/>
                <a:gd name="T48" fmla="*/ 52 w 652"/>
                <a:gd name="T49" fmla="*/ 33 h 300"/>
                <a:gd name="T50" fmla="*/ 136 w 652"/>
                <a:gd name="T51" fmla="*/ 32 h 300"/>
                <a:gd name="T52" fmla="*/ 174 w 652"/>
                <a:gd name="T53" fmla="*/ 29 h 300"/>
                <a:gd name="T54" fmla="*/ 285 w 652"/>
                <a:gd name="T55" fmla="*/ 33 h 300"/>
                <a:gd name="T56" fmla="*/ 496 w 652"/>
                <a:gd name="T57" fmla="*/ 36 h 300"/>
                <a:gd name="T58" fmla="*/ 511 w 652"/>
                <a:gd name="T59" fmla="*/ 22 h 300"/>
                <a:gd name="T60" fmla="*/ 530 w 652"/>
                <a:gd name="T61" fmla="*/ 27 h 300"/>
                <a:gd name="T62" fmla="*/ 549 w 652"/>
                <a:gd name="T63" fmla="*/ 29 h 300"/>
                <a:gd name="T64" fmla="*/ 554 w 652"/>
                <a:gd name="T65" fmla="*/ 28 h 300"/>
                <a:gd name="T66" fmla="*/ 631 w 652"/>
                <a:gd name="T67" fmla="*/ 29 h 300"/>
                <a:gd name="T68" fmla="*/ 633 w 652"/>
                <a:gd name="T69" fmla="*/ 97 h 300"/>
                <a:gd name="T70" fmla="*/ 634 w 652"/>
                <a:gd name="T71" fmla="*/ 107 h 300"/>
                <a:gd name="T72" fmla="*/ 631 w 652"/>
                <a:gd name="T73" fmla="*/ 151 h 300"/>
                <a:gd name="T74" fmla="*/ 632 w 652"/>
                <a:gd name="T75" fmla="*/ 173 h 300"/>
                <a:gd name="T76" fmla="*/ 579 w 652"/>
                <a:gd name="T77" fmla="*/ 272 h 300"/>
                <a:gd name="T78" fmla="*/ 438 w 652"/>
                <a:gd name="T79" fmla="*/ 273 h 300"/>
                <a:gd name="T80" fmla="*/ 361 w 652"/>
                <a:gd name="T81" fmla="*/ 272 h 300"/>
                <a:gd name="T82" fmla="*/ 349 w 652"/>
                <a:gd name="T83" fmla="*/ 276 h 300"/>
                <a:gd name="T84" fmla="*/ 294 w 652"/>
                <a:gd name="T85" fmla="*/ 273 h 300"/>
                <a:gd name="T86" fmla="*/ 279 w 652"/>
                <a:gd name="T87" fmla="*/ 273 h 300"/>
                <a:gd name="T88" fmla="*/ 225 w 652"/>
                <a:gd name="T89" fmla="*/ 269 h 300"/>
                <a:gd name="T90" fmla="*/ 189 w 652"/>
                <a:gd name="T91" fmla="*/ 270 h 300"/>
                <a:gd name="T92" fmla="*/ 183 w 652"/>
                <a:gd name="T93" fmla="*/ 269 h 300"/>
                <a:gd name="connsiteX0" fmla="*/ 2092 w 9975"/>
                <a:gd name="connsiteY0" fmla="*/ 8865 h 9511"/>
                <a:gd name="connsiteX1" fmla="*/ 2107 w 9975"/>
                <a:gd name="connsiteY1" fmla="*/ 8765 h 9511"/>
                <a:gd name="connsiteX2" fmla="*/ 1432 w 9975"/>
                <a:gd name="connsiteY2" fmla="*/ 8831 h 9511"/>
                <a:gd name="connsiteX3" fmla="*/ 1447 w 9975"/>
                <a:gd name="connsiteY3" fmla="*/ 8798 h 9511"/>
                <a:gd name="connsiteX4" fmla="*/ 312 w 9975"/>
                <a:gd name="connsiteY4" fmla="*/ 8931 h 9511"/>
                <a:gd name="connsiteX5" fmla="*/ 266 w 9975"/>
                <a:gd name="connsiteY5" fmla="*/ 7798 h 9511"/>
                <a:gd name="connsiteX6" fmla="*/ 282 w 9975"/>
                <a:gd name="connsiteY6" fmla="*/ 7865 h 9511"/>
                <a:gd name="connsiteX7" fmla="*/ 236 w 9975"/>
                <a:gd name="connsiteY7" fmla="*/ 7665 h 9511"/>
                <a:gd name="connsiteX8" fmla="*/ 266 w 9975"/>
                <a:gd name="connsiteY8" fmla="*/ 7698 h 9511"/>
                <a:gd name="connsiteX9" fmla="*/ 282 w 9975"/>
                <a:gd name="connsiteY9" fmla="*/ 6765 h 9511"/>
                <a:gd name="connsiteX10" fmla="*/ 205 w 9975"/>
                <a:gd name="connsiteY10" fmla="*/ 6731 h 9511"/>
                <a:gd name="connsiteX11" fmla="*/ 98 w 9975"/>
                <a:gd name="connsiteY11" fmla="*/ 3731 h 9511"/>
                <a:gd name="connsiteX12" fmla="*/ 159 w 9975"/>
                <a:gd name="connsiteY12" fmla="*/ 3698 h 9511"/>
                <a:gd name="connsiteX13" fmla="*/ 98 w 9975"/>
                <a:gd name="connsiteY13" fmla="*/ 1098 h 9511"/>
                <a:gd name="connsiteX14" fmla="*/ 21 w 9975"/>
                <a:gd name="connsiteY14" fmla="*/ 1098 h 9511"/>
                <a:gd name="connsiteX15" fmla="*/ 36 w 9975"/>
                <a:gd name="connsiteY15" fmla="*/ 1865 h 9511"/>
                <a:gd name="connsiteX16" fmla="*/ 6 w 9975"/>
                <a:gd name="connsiteY16" fmla="*/ 1831 h 9511"/>
                <a:gd name="connsiteX17" fmla="*/ 52 w 9975"/>
                <a:gd name="connsiteY17" fmla="*/ 2065 h 9511"/>
                <a:gd name="connsiteX18" fmla="*/ 6 w 9975"/>
                <a:gd name="connsiteY18" fmla="*/ 2065 h 9511"/>
                <a:gd name="connsiteX19" fmla="*/ 159 w 9975"/>
                <a:gd name="connsiteY19" fmla="*/ 9265 h 9511"/>
                <a:gd name="connsiteX20" fmla="*/ 957 w 9975"/>
                <a:gd name="connsiteY20" fmla="*/ 9331 h 9511"/>
                <a:gd name="connsiteX21" fmla="*/ 957 w 9975"/>
                <a:gd name="connsiteY21" fmla="*/ 9365 h 9511"/>
                <a:gd name="connsiteX22" fmla="*/ 3288 w 9975"/>
                <a:gd name="connsiteY22" fmla="*/ 9331 h 9511"/>
                <a:gd name="connsiteX23" fmla="*/ 6754 w 9975"/>
                <a:gd name="connsiteY23" fmla="*/ 9231 h 9511"/>
                <a:gd name="connsiteX24" fmla="*/ 6739 w 9975"/>
                <a:gd name="connsiteY24" fmla="*/ 9298 h 9511"/>
                <a:gd name="connsiteX25" fmla="*/ 7506 w 9975"/>
                <a:gd name="connsiteY25" fmla="*/ 9298 h 9511"/>
                <a:gd name="connsiteX26" fmla="*/ 7506 w 9975"/>
                <a:gd name="connsiteY26" fmla="*/ 9331 h 9511"/>
                <a:gd name="connsiteX27" fmla="*/ 9929 w 9975"/>
                <a:gd name="connsiteY27" fmla="*/ 9065 h 9511"/>
                <a:gd name="connsiteX28" fmla="*/ 9883 w 9975"/>
                <a:gd name="connsiteY28" fmla="*/ 4798 h 9511"/>
                <a:gd name="connsiteX29" fmla="*/ 9914 w 9975"/>
                <a:gd name="connsiteY29" fmla="*/ 4798 h 9511"/>
                <a:gd name="connsiteX30" fmla="*/ 9975 w 9975"/>
                <a:gd name="connsiteY30" fmla="*/ 65 h 9511"/>
                <a:gd name="connsiteX31" fmla="*/ 6478 w 9975"/>
                <a:gd name="connsiteY31" fmla="*/ 131 h 9511"/>
                <a:gd name="connsiteX32" fmla="*/ 3794 w 9975"/>
                <a:gd name="connsiteY32" fmla="*/ 431 h 9511"/>
                <a:gd name="connsiteX33" fmla="*/ 2383 w 9975"/>
                <a:gd name="connsiteY33" fmla="*/ 365 h 9511"/>
                <a:gd name="connsiteX34" fmla="*/ 1340 w 9975"/>
                <a:gd name="connsiteY34" fmla="*/ 131 h 9511"/>
                <a:gd name="connsiteX35" fmla="*/ 1355 w 9975"/>
                <a:gd name="connsiteY35" fmla="*/ 198 h 9511"/>
                <a:gd name="connsiteX36" fmla="*/ 972 w 9975"/>
                <a:gd name="connsiteY36" fmla="*/ 198 h 9511"/>
                <a:gd name="connsiteX37" fmla="*/ 987 w 9975"/>
                <a:gd name="connsiteY37" fmla="*/ 165 h 9511"/>
                <a:gd name="connsiteX38" fmla="*/ 773 w 9975"/>
                <a:gd name="connsiteY38" fmla="*/ 498 h 9511"/>
                <a:gd name="connsiteX39" fmla="*/ 696 w 9975"/>
                <a:gd name="connsiteY39" fmla="*/ 331 h 9511"/>
                <a:gd name="connsiteX40" fmla="*/ 635 w 9975"/>
                <a:gd name="connsiteY40" fmla="*/ 465 h 9511"/>
                <a:gd name="connsiteX41" fmla="*/ 435 w 9975"/>
                <a:gd name="connsiteY41" fmla="*/ 98 h 9511"/>
                <a:gd name="connsiteX42" fmla="*/ 297 w 9975"/>
                <a:gd name="connsiteY42" fmla="*/ 31 h 9511"/>
                <a:gd name="connsiteX43" fmla="*/ 328 w 9975"/>
                <a:gd name="connsiteY43" fmla="*/ 531 h 9511"/>
                <a:gd name="connsiteX44" fmla="*/ 343 w 9975"/>
                <a:gd name="connsiteY44" fmla="*/ 398 h 9511"/>
                <a:gd name="connsiteX45" fmla="*/ 573 w 9975"/>
                <a:gd name="connsiteY45" fmla="*/ 865 h 9511"/>
                <a:gd name="connsiteX46" fmla="*/ 573 w 9975"/>
                <a:gd name="connsiteY46" fmla="*/ 865 h 9511"/>
                <a:gd name="connsiteX47" fmla="*/ 757 w 9975"/>
                <a:gd name="connsiteY47" fmla="*/ 831 h 9511"/>
                <a:gd name="connsiteX48" fmla="*/ 773 w 9975"/>
                <a:gd name="connsiteY48" fmla="*/ 898 h 9511"/>
                <a:gd name="connsiteX49" fmla="*/ 1739 w 9975"/>
                <a:gd name="connsiteY49" fmla="*/ 598 h 9511"/>
                <a:gd name="connsiteX50" fmla="*/ 2061 w 9975"/>
                <a:gd name="connsiteY50" fmla="*/ 865 h 9511"/>
                <a:gd name="connsiteX51" fmla="*/ 2046 w 9975"/>
                <a:gd name="connsiteY51" fmla="*/ 898 h 9511"/>
                <a:gd name="connsiteX52" fmla="*/ 2644 w 9975"/>
                <a:gd name="connsiteY52" fmla="*/ 765 h 9511"/>
                <a:gd name="connsiteX53" fmla="*/ 2659 w 9975"/>
                <a:gd name="connsiteY53" fmla="*/ 931 h 9511"/>
                <a:gd name="connsiteX54" fmla="*/ 4346 w 9975"/>
                <a:gd name="connsiteY54" fmla="*/ 898 h 9511"/>
                <a:gd name="connsiteX55" fmla="*/ 4331 w 9975"/>
                <a:gd name="connsiteY55" fmla="*/ 931 h 9511"/>
                <a:gd name="connsiteX56" fmla="*/ 7582 w 9975"/>
                <a:gd name="connsiteY56" fmla="*/ 998 h 9511"/>
                <a:gd name="connsiteX57" fmla="*/ 7567 w 9975"/>
                <a:gd name="connsiteY57" fmla="*/ 1031 h 9511"/>
                <a:gd name="connsiteX58" fmla="*/ 7812 w 9975"/>
                <a:gd name="connsiteY58" fmla="*/ 531 h 9511"/>
                <a:gd name="connsiteX59" fmla="*/ 7797 w 9975"/>
                <a:gd name="connsiteY59" fmla="*/ 565 h 9511"/>
                <a:gd name="connsiteX60" fmla="*/ 8104 w 9975"/>
                <a:gd name="connsiteY60" fmla="*/ 698 h 9511"/>
                <a:gd name="connsiteX61" fmla="*/ 8088 w 9975"/>
                <a:gd name="connsiteY61" fmla="*/ 765 h 9511"/>
                <a:gd name="connsiteX62" fmla="*/ 8395 w 9975"/>
                <a:gd name="connsiteY62" fmla="*/ 765 h 9511"/>
                <a:gd name="connsiteX63" fmla="*/ 8411 w 9975"/>
                <a:gd name="connsiteY63" fmla="*/ 831 h 9511"/>
                <a:gd name="connsiteX64" fmla="*/ 8472 w 9975"/>
                <a:gd name="connsiteY64" fmla="*/ 731 h 9511"/>
                <a:gd name="connsiteX65" fmla="*/ 8441 w 9975"/>
                <a:gd name="connsiteY65" fmla="*/ 898 h 9511"/>
                <a:gd name="connsiteX66" fmla="*/ 9653 w 9975"/>
                <a:gd name="connsiteY66" fmla="*/ 765 h 9511"/>
                <a:gd name="connsiteX67" fmla="*/ 9714 w 9975"/>
                <a:gd name="connsiteY67" fmla="*/ 3098 h 9511"/>
                <a:gd name="connsiteX68" fmla="*/ 9684 w 9975"/>
                <a:gd name="connsiteY68" fmla="*/ 3031 h 9511"/>
                <a:gd name="connsiteX69" fmla="*/ 9730 w 9975"/>
                <a:gd name="connsiteY69" fmla="*/ 3398 h 9511"/>
                <a:gd name="connsiteX70" fmla="*/ 9699 w 9975"/>
                <a:gd name="connsiteY70" fmla="*/ 3365 h 9511"/>
                <a:gd name="connsiteX71" fmla="*/ 9730 w 9975"/>
                <a:gd name="connsiteY71" fmla="*/ 4831 h 9511"/>
                <a:gd name="connsiteX72" fmla="*/ 9653 w 9975"/>
                <a:gd name="connsiteY72" fmla="*/ 4831 h 9511"/>
                <a:gd name="connsiteX73" fmla="*/ 9730 w 9975"/>
                <a:gd name="connsiteY73" fmla="*/ 5565 h 9511"/>
                <a:gd name="connsiteX74" fmla="*/ 9668 w 9975"/>
                <a:gd name="connsiteY74" fmla="*/ 5565 h 9511"/>
                <a:gd name="connsiteX75" fmla="*/ 9745 w 9975"/>
                <a:gd name="connsiteY75" fmla="*/ 8665 h 9511"/>
                <a:gd name="connsiteX76" fmla="*/ 8855 w 9975"/>
                <a:gd name="connsiteY76" fmla="*/ 8865 h 9511"/>
                <a:gd name="connsiteX77" fmla="*/ 8855 w 9975"/>
                <a:gd name="connsiteY77" fmla="*/ 8798 h 9511"/>
                <a:gd name="connsiteX78" fmla="*/ 6693 w 9975"/>
                <a:gd name="connsiteY78" fmla="*/ 8898 h 9511"/>
                <a:gd name="connsiteX79" fmla="*/ 6677 w 9975"/>
                <a:gd name="connsiteY79" fmla="*/ 8798 h 9511"/>
                <a:gd name="connsiteX80" fmla="*/ 5512 w 9975"/>
                <a:gd name="connsiteY80" fmla="*/ 8865 h 9511"/>
                <a:gd name="connsiteX81" fmla="*/ 5542 w 9975"/>
                <a:gd name="connsiteY81" fmla="*/ 8765 h 9511"/>
                <a:gd name="connsiteX82" fmla="*/ 5328 w 9975"/>
                <a:gd name="connsiteY82" fmla="*/ 8998 h 9511"/>
                <a:gd name="connsiteX83" fmla="*/ 4454 w 9975"/>
                <a:gd name="connsiteY83" fmla="*/ 8998 h 9511"/>
                <a:gd name="connsiteX84" fmla="*/ 4484 w 9975"/>
                <a:gd name="connsiteY84" fmla="*/ 8898 h 9511"/>
                <a:gd name="connsiteX85" fmla="*/ 4223 w 9975"/>
                <a:gd name="connsiteY85" fmla="*/ 8931 h 9511"/>
                <a:gd name="connsiteX86" fmla="*/ 4254 w 9975"/>
                <a:gd name="connsiteY86" fmla="*/ 8898 h 9511"/>
                <a:gd name="connsiteX87" fmla="*/ 3395 w 9975"/>
                <a:gd name="connsiteY87" fmla="*/ 8898 h 9511"/>
                <a:gd name="connsiteX88" fmla="*/ 3426 w 9975"/>
                <a:gd name="connsiteY88" fmla="*/ 8765 h 9511"/>
                <a:gd name="connsiteX89" fmla="*/ 2858 w 9975"/>
                <a:gd name="connsiteY89" fmla="*/ 8865 h 9511"/>
                <a:gd name="connsiteX90" fmla="*/ 2874 w 9975"/>
                <a:gd name="connsiteY90" fmla="*/ 8798 h 9511"/>
                <a:gd name="connsiteX91" fmla="*/ 2782 w 9975"/>
                <a:gd name="connsiteY91" fmla="*/ 8898 h 9511"/>
                <a:gd name="connsiteX92" fmla="*/ 2782 w 9975"/>
                <a:gd name="connsiteY92" fmla="*/ 8765 h 9511"/>
                <a:gd name="connsiteX93" fmla="*/ 2092 w 9975"/>
                <a:gd name="connsiteY93" fmla="*/ 8865 h 9511"/>
                <a:gd name="connsiteX0" fmla="*/ 2097 w 10000"/>
                <a:gd name="connsiteY0" fmla="*/ 9283 h 9963"/>
                <a:gd name="connsiteX1" fmla="*/ 2112 w 10000"/>
                <a:gd name="connsiteY1" fmla="*/ 9178 h 9963"/>
                <a:gd name="connsiteX2" fmla="*/ 1436 w 10000"/>
                <a:gd name="connsiteY2" fmla="*/ 9247 h 9963"/>
                <a:gd name="connsiteX3" fmla="*/ 1451 w 10000"/>
                <a:gd name="connsiteY3" fmla="*/ 9212 h 9963"/>
                <a:gd name="connsiteX4" fmla="*/ 313 w 10000"/>
                <a:gd name="connsiteY4" fmla="*/ 9352 h 9963"/>
                <a:gd name="connsiteX5" fmla="*/ 267 w 10000"/>
                <a:gd name="connsiteY5" fmla="*/ 8161 h 9963"/>
                <a:gd name="connsiteX6" fmla="*/ 283 w 10000"/>
                <a:gd name="connsiteY6" fmla="*/ 8231 h 9963"/>
                <a:gd name="connsiteX7" fmla="*/ 237 w 10000"/>
                <a:gd name="connsiteY7" fmla="*/ 8021 h 9963"/>
                <a:gd name="connsiteX8" fmla="*/ 267 w 10000"/>
                <a:gd name="connsiteY8" fmla="*/ 8056 h 9963"/>
                <a:gd name="connsiteX9" fmla="*/ 283 w 10000"/>
                <a:gd name="connsiteY9" fmla="*/ 7075 h 9963"/>
                <a:gd name="connsiteX10" fmla="*/ 206 w 10000"/>
                <a:gd name="connsiteY10" fmla="*/ 7039 h 9963"/>
                <a:gd name="connsiteX11" fmla="*/ 98 w 10000"/>
                <a:gd name="connsiteY11" fmla="*/ 3885 h 9963"/>
                <a:gd name="connsiteX12" fmla="*/ 159 w 10000"/>
                <a:gd name="connsiteY12" fmla="*/ 3850 h 9963"/>
                <a:gd name="connsiteX13" fmla="*/ 98 w 10000"/>
                <a:gd name="connsiteY13" fmla="*/ 1116 h 9963"/>
                <a:gd name="connsiteX14" fmla="*/ 21 w 10000"/>
                <a:gd name="connsiteY14" fmla="*/ 1116 h 9963"/>
                <a:gd name="connsiteX15" fmla="*/ 36 w 10000"/>
                <a:gd name="connsiteY15" fmla="*/ 1923 h 9963"/>
                <a:gd name="connsiteX16" fmla="*/ 6 w 10000"/>
                <a:gd name="connsiteY16" fmla="*/ 1887 h 9963"/>
                <a:gd name="connsiteX17" fmla="*/ 52 w 10000"/>
                <a:gd name="connsiteY17" fmla="*/ 2133 h 9963"/>
                <a:gd name="connsiteX18" fmla="*/ 6 w 10000"/>
                <a:gd name="connsiteY18" fmla="*/ 2133 h 9963"/>
                <a:gd name="connsiteX19" fmla="*/ 159 w 10000"/>
                <a:gd name="connsiteY19" fmla="*/ 9703 h 9963"/>
                <a:gd name="connsiteX20" fmla="*/ 959 w 10000"/>
                <a:gd name="connsiteY20" fmla="*/ 9773 h 9963"/>
                <a:gd name="connsiteX21" fmla="*/ 959 w 10000"/>
                <a:gd name="connsiteY21" fmla="*/ 9808 h 9963"/>
                <a:gd name="connsiteX22" fmla="*/ 3296 w 10000"/>
                <a:gd name="connsiteY22" fmla="*/ 9773 h 9963"/>
                <a:gd name="connsiteX23" fmla="*/ 6771 w 10000"/>
                <a:gd name="connsiteY23" fmla="*/ 9668 h 9963"/>
                <a:gd name="connsiteX24" fmla="*/ 6756 w 10000"/>
                <a:gd name="connsiteY24" fmla="*/ 9738 h 9963"/>
                <a:gd name="connsiteX25" fmla="*/ 7525 w 10000"/>
                <a:gd name="connsiteY25" fmla="*/ 9738 h 9963"/>
                <a:gd name="connsiteX26" fmla="*/ 7525 w 10000"/>
                <a:gd name="connsiteY26" fmla="*/ 9773 h 9963"/>
                <a:gd name="connsiteX27" fmla="*/ 9954 w 10000"/>
                <a:gd name="connsiteY27" fmla="*/ 9493 h 9963"/>
                <a:gd name="connsiteX28" fmla="*/ 9908 w 10000"/>
                <a:gd name="connsiteY28" fmla="*/ 5007 h 9963"/>
                <a:gd name="connsiteX29" fmla="*/ 9939 w 10000"/>
                <a:gd name="connsiteY29" fmla="*/ 5007 h 9963"/>
                <a:gd name="connsiteX30" fmla="*/ 10000 w 10000"/>
                <a:gd name="connsiteY30" fmla="*/ 30 h 9963"/>
                <a:gd name="connsiteX31" fmla="*/ 6494 w 10000"/>
                <a:gd name="connsiteY31" fmla="*/ 100 h 9963"/>
                <a:gd name="connsiteX32" fmla="*/ 3804 w 10000"/>
                <a:gd name="connsiteY32" fmla="*/ 415 h 9963"/>
                <a:gd name="connsiteX33" fmla="*/ 2389 w 10000"/>
                <a:gd name="connsiteY33" fmla="*/ 346 h 9963"/>
                <a:gd name="connsiteX34" fmla="*/ 1343 w 10000"/>
                <a:gd name="connsiteY34" fmla="*/ 100 h 9963"/>
                <a:gd name="connsiteX35" fmla="*/ 1358 w 10000"/>
                <a:gd name="connsiteY35" fmla="*/ 170 h 9963"/>
                <a:gd name="connsiteX36" fmla="*/ 974 w 10000"/>
                <a:gd name="connsiteY36" fmla="*/ 170 h 9963"/>
                <a:gd name="connsiteX37" fmla="*/ 989 w 10000"/>
                <a:gd name="connsiteY37" fmla="*/ 135 h 9963"/>
                <a:gd name="connsiteX38" fmla="*/ 775 w 10000"/>
                <a:gd name="connsiteY38" fmla="*/ 486 h 9963"/>
                <a:gd name="connsiteX39" fmla="*/ 698 w 10000"/>
                <a:gd name="connsiteY39" fmla="*/ 310 h 9963"/>
                <a:gd name="connsiteX40" fmla="*/ 637 w 10000"/>
                <a:gd name="connsiteY40" fmla="*/ 451 h 9963"/>
                <a:gd name="connsiteX41" fmla="*/ 436 w 10000"/>
                <a:gd name="connsiteY41" fmla="*/ 65 h 9963"/>
                <a:gd name="connsiteX42" fmla="*/ 194 w 10000"/>
                <a:gd name="connsiteY42" fmla="*/ 209 h 9963"/>
                <a:gd name="connsiteX43" fmla="*/ 329 w 10000"/>
                <a:gd name="connsiteY43" fmla="*/ 520 h 9963"/>
                <a:gd name="connsiteX44" fmla="*/ 344 w 10000"/>
                <a:gd name="connsiteY44" fmla="*/ 380 h 9963"/>
                <a:gd name="connsiteX45" fmla="*/ 574 w 10000"/>
                <a:gd name="connsiteY45" fmla="*/ 871 h 9963"/>
                <a:gd name="connsiteX46" fmla="*/ 574 w 10000"/>
                <a:gd name="connsiteY46" fmla="*/ 871 h 9963"/>
                <a:gd name="connsiteX47" fmla="*/ 759 w 10000"/>
                <a:gd name="connsiteY47" fmla="*/ 836 h 9963"/>
                <a:gd name="connsiteX48" fmla="*/ 775 w 10000"/>
                <a:gd name="connsiteY48" fmla="*/ 906 h 9963"/>
                <a:gd name="connsiteX49" fmla="*/ 1743 w 10000"/>
                <a:gd name="connsiteY49" fmla="*/ 591 h 9963"/>
                <a:gd name="connsiteX50" fmla="*/ 2066 w 10000"/>
                <a:gd name="connsiteY50" fmla="*/ 871 h 9963"/>
                <a:gd name="connsiteX51" fmla="*/ 2051 w 10000"/>
                <a:gd name="connsiteY51" fmla="*/ 906 h 9963"/>
                <a:gd name="connsiteX52" fmla="*/ 2651 w 10000"/>
                <a:gd name="connsiteY52" fmla="*/ 766 h 9963"/>
                <a:gd name="connsiteX53" fmla="*/ 2666 w 10000"/>
                <a:gd name="connsiteY53" fmla="*/ 941 h 9963"/>
                <a:gd name="connsiteX54" fmla="*/ 4357 w 10000"/>
                <a:gd name="connsiteY54" fmla="*/ 906 h 9963"/>
                <a:gd name="connsiteX55" fmla="*/ 4342 w 10000"/>
                <a:gd name="connsiteY55" fmla="*/ 941 h 9963"/>
                <a:gd name="connsiteX56" fmla="*/ 7601 w 10000"/>
                <a:gd name="connsiteY56" fmla="*/ 1011 h 9963"/>
                <a:gd name="connsiteX57" fmla="*/ 7586 w 10000"/>
                <a:gd name="connsiteY57" fmla="*/ 1046 h 9963"/>
                <a:gd name="connsiteX58" fmla="*/ 7832 w 10000"/>
                <a:gd name="connsiteY58" fmla="*/ 520 h 9963"/>
                <a:gd name="connsiteX59" fmla="*/ 7817 w 10000"/>
                <a:gd name="connsiteY59" fmla="*/ 556 h 9963"/>
                <a:gd name="connsiteX60" fmla="*/ 8124 w 10000"/>
                <a:gd name="connsiteY60" fmla="*/ 696 h 9963"/>
                <a:gd name="connsiteX61" fmla="*/ 8108 w 10000"/>
                <a:gd name="connsiteY61" fmla="*/ 766 h 9963"/>
                <a:gd name="connsiteX62" fmla="*/ 8416 w 10000"/>
                <a:gd name="connsiteY62" fmla="*/ 766 h 9963"/>
                <a:gd name="connsiteX63" fmla="*/ 8432 w 10000"/>
                <a:gd name="connsiteY63" fmla="*/ 836 h 9963"/>
                <a:gd name="connsiteX64" fmla="*/ 8493 w 10000"/>
                <a:gd name="connsiteY64" fmla="*/ 731 h 9963"/>
                <a:gd name="connsiteX65" fmla="*/ 8462 w 10000"/>
                <a:gd name="connsiteY65" fmla="*/ 906 h 9963"/>
                <a:gd name="connsiteX66" fmla="*/ 9677 w 10000"/>
                <a:gd name="connsiteY66" fmla="*/ 766 h 9963"/>
                <a:gd name="connsiteX67" fmla="*/ 9738 w 10000"/>
                <a:gd name="connsiteY67" fmla="*/ 3219 h 9963"/>
                <a:gd name="connsiteX68" fmla="*/ 9708 w 10000"/>
                <a:gd name="connsiteY68" fmla="*/ 3149 h 9963"/>
                <a:gd name="connsiteX69" fmla="*/ 9754 w 10000"/>
                <a:gd name="connsiteY69" fmla="*/ 3535 h 9963"/>
                <a:gd name="connsiteX70" fmla="*/ 9723 w 10000"/>
                <a:gd name="connsiteY70" fmla="*/ 3500 h 9963"/>
                <a:gd name="connsiteX71" fmla="*/ 9754 w 10000"/>
                <a:gd name="connsiteY71" fmla="*/ 5041 h 9963"/>
                <a:gd name="connsiteX72" fmla="*/ 9677 w 10000"/>
                <a:gd name="connsiteY72" fmla="*/ 5041 h 9963"/>
                <a:gd name="connsiteX73" fmla="*/ 9754 w 10000"/>
                <a:gd name="connsiteY73" fmla="*/ 5813 h 9963"/>
                <a:gd name="connsiteX74" fmla="*/ 9692 w 10000"/>
                <a:gd name="connsiteY74" fmla="*/ 5813 h 9963"/>
                <a:gd name="connsiteX75" fmla="*/ 9769 w 10000"/>
                <a:gd name="connsiteY75" fmla="*/ 9073 h 9963"/>
                <a:gd name="connsiteX76" fmla="*/ 8877 w 10000"/>
                <a:gd name="connsiteY76" fmla="*/ 9283 h 9963"/>
                <a:gd name="connsiteX77" fmla="*/ 8877 w 10000"/>
                <a:gd name="connsiteY77" fmla="*/ 9212 h 9963"/>
                <a:gd name="connsiteX78" fmla="*/ 6710 w 10000"/>
                <a:gd name="connsiteY78" fmla="*/ 9317 h 9963"/>
                <a:gd name="connsiteX79" fmla="*/ 6694 w 10000"/>
                <a:gd name="connsiteY79" fmla="*/ 9212 h 9963"/>
                <a:gd name="connsiteX80" fmla="*/ 5526 w 10000"/>
                <a:gd name="connsiteY80" fmla="*/ 9283 h 9963"/>
                <a:gd name="connsiteX81" fmla="*/ 5556 w 10000"/>
                <a:gd name="connsiteY81" fmla="*/ 9178 h 9963"/>
                <a:gd name="connsiteX82" fmla="*/ 5341 w 10000"/>
                <a:gd name="connsiteY82" fmla="*/ 9423 h 9963"/>
                <a:gd name="connsiteX83" fmla="*/ 4465 w 10000"/>
                <a:gd name="connsiteY83" fmla="*/ 9423 h 9963"/>
                <a:gd name="connsiteX84" fmla="*/ 4495 w 10000"/>
                <a:gd name="connsiteY84" fmla="*/ 9317 h 9963"/>
                <a:gd name="connsiteX85" fmla="*/ 4234 w 10000"/>
                <a:gd name="connsiteY85" fmla="*/ 9352 h 9963"/>
                <a:gd name="connsiteX86" fmla="*/ 4265 w 10000"/>
                <a:gd name="connsiteY86" fmla="*/ 9317 h 9963"/>
                <a:gd name="connsiteX87" fmla="*/ 3404 w 10000"/>
                <a:gd name="connsiteY87" fmla="*/ 9317 h 9963"/>
                <a:gd name="connsiteX88" fmla="*/ 3435 w 10000"/>
                <a:gd name="connsiteY88" fmla="*/ 9178 h 9963"/>
                <a:gd name="connsiteX89" fmla="*/ 2865 w 10000"/>
                <a:gd name="connsiteY89" fmla="*/ 9283 h 9963"/>
                <a:gd name="connsiteX90" fmla="*/ 2881 w 10000"/>
                <a:gd name="connsiteY90" fmla="*/ 9212 h 9963"/>
                <a:gd name="connsiteX91" fmla="*/ 2789 w 10000"/>
                <a:gd name="connsiteY91" fmla="*/ 9317 h 9963"/>
                <a:gd name="connsiteX92" fmla="*/ 2789 w 10000"/>
                <a:gd name="connsiteY92" fmla="*/ 9178 h 9963"/>
                <a:gd name="connsiteX93" fmla="*/ 2097 w 10000"/>
                <a:gd name="connsiteY93" fmla="*/ 9283 h 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63">
                  <a:moveTo>
                    <a:pt x="2097" y="9283"/>
                  </a:moveTo>
                  <a:lnTo>
                    <a:pt x="2112" y="9178"/>
                  </a:lnTo>
                  <a:cubicBezTo>
                    <a:pt x="1897" y="9388"/>
                    <a:pt x="1666" y="9178"/>
                    <a:pt x="1436" y="9247"/>
                  </a:cubicBezTo>
                  <a:cubicBezTo>
                    <a:pt x="1441" y="9235"/>
                    <a:pt x="1446" y="9224"/>
                    <a:pt x="1451" y="9212"/>
                  </a:cubicBezTo>
                  <a:cubicBezTo>
                    <a:pt x="1067" y="9178"/>
                    <a:pt x="683" y="9283"/>
                    <a:pt x="313" y="9352"/>
                  </a:cubicBezTo>
                  <a:cubicBezTo>
                    <a:pt x="283" y="8967"/>
                    <a:pt x="267" y="8581"/>
                    <a:pt x="267" y="8161"/>
                  </a:cubicBezTo>
                  <a:cubicBezTo>
                    <a:pt x="267" y="8196"/>
                    <a:pt x="283" y="8196"/>
                    <a:pt x="283" y="8231"/>
                  </a:cubicBezTo>
                  <a:cubicBezTo>
                    <a:pt x="267" y="8161"/>
                    <a:pt x="237" y="8090"/>
                    <a:pt x="237" y="8021"/>
                  </a:cubicBezTo>
                  <a:cubicBezTo>
                    <a:pt x="252" y="8021"/>
                    <a:pt x="267" y="8056"/>
                    <a:pt x="267" y="8056"/>
                  </a:cubicBezTo>
                  <a:cubicBezTo>
                    <a:pt x="359" y="7775"/>
                    <a:pt x="206" y="7249"/>
                    <a:pt x="283" y="7075"/>
                  </a:cubicBezTo>
                  <a:cubicBezTo>
                    <a:pt x="267" y="7004"/>
                    <a:pt x="237" y="6970"/>
                    <a:pt x="206" y="7039"/>
                  </a:cubicBezTo>
                  <a:cubicBezTo>
                    <a:pt x="190" y="6023"/>
                    <a:pt x="159" y="4936"/>
                    <a:pt x="98" y="3885"/>
                  </a:cubicBezTo>
                  <a:cubicBezTo>
                    <a:pt x="113" y="3850"/>
                    <a:pt x="128" y="3815"/>
                    <a:pt x="159" y="3850"/>
                  </a:cubicBezTo>
                  <a:cubicBezTo>
                    <a:pt x="21" y="2974"/>
                    <a:pt x="82" y="2028"/>
                    <a:pt x="98" y="1116"/>
                  </a:cubicBezTo>
                  <a:cubicBezTo>
                    <a:pt x="67" y="1082"/>
                    <a:pt x="52" y="1222"/>
                    <a:pt x="21" y="1116"/>
                  </a:cubicBezTo>
                  <a:cubicBezTo>
                    <a:pt x="-25" y="1432"/>
                    <a:pt x="113" y="1677"/>
                    <a:pt x="36" y="1923"/>
                  </a:cubicBezTo>
                  <a:lnTo>
                    <a:pt x="6" y="1887"/>
                  </a:lnTo>
                  <a:cubicBezTo>
                    <a:pt x="-25" y="2097"/>
                    <a:pt x="98" y="1923"/>
                    <a:pt x="52" y="2133"/>
                  </a:cubicBezTo>
                  <a:cubicBezTo>
                    <a:pt x="21" y="2203"/>
                    <a:pt x="6" y="2097"/>
                    <a:pt x="6" y="2133"/>
                  </a:cubicBezTo>
                  <a:cubicBezTo>
                    <a:pt x="98" y="4551"/>
                    <a:pt x="206" y="7215"/>
                    <a:pt x="159" y="9703"/>
                  </a:cubicBezTo>
                  <a:cubicBezTo>
                    <a:pt x="421" y="9738"/>
                    <a:pt x="698" y="9878"/>
                    <a:pt x="959" y="9773"/>
                  </a:cubicBezTo>
                  <a:lnTo>
                    <a:pt x="959" y="9808"/>
                  </a:lnTo>
                  <a:cubicBezTo>
                    <a:pt x="1666" y="9283"/>
                    <a:pt x="2558" y="9773"/>
                    <a:pt x="3296" y="9773"/>
                  </a:cubicBezTo>
                  <a:cubicBezTo>
                    <a:pt x="4449" y="9773"/>
                    <a:pt x="5633" y="10264"/>
                    <a:pt x="6771" y="9668"/>
                  </a:cubicBezTo>
                  <a:cubicBezTo>
                    <a:pt x="6771" y="9703"/>
                    <a:pt x="6786" y="9738"/>
                    <a:pt x="6756" y="9738"/>
                  </a:cubicBezTo>
                  <a:cubicBezTo>
                    <a:pt x="7033" y="9668"/>
                    <a:pt x="7278" y="9808"/>
                    <a:pt x="7525" y="9738"/>
                  </a:cubicBezTo>
                  <a:lnTo>
                    <a:pt x="7525" y="9773"/>
                  </a:lnTo>
                  <a:cubicBezTo>
                    <a:pt x="8278" y="9423"/>
                    <a:pt x="9185" y="9493"/>
                    <a:pt x="9954" y="9493"/>
                  </a:cubicBezTo>
                  <a:cubicBezTo>
                    <a:pt x="9954" y="7985"/>
                    <a:pt x="9939" y="6513"/>
                    <a:pt x="9908" y="5007"/>
                  </a:cubicBezTo>
                  <a:lnTo>
                    <a:pt x="9939" y="5007"/>
                  </a:lnTo>
                  <a:cubicBezTo>
                    <a:pt x="9862" y="3395"/>
                    <a:pt x="10000" y="1677"/>
                    <a:pt x="10000" y="30"/>
                  </a:cubicBezTo>
                  <a:cubicBezTo>
                    <a:pt x="8816" y="-5"/>
                    <a:pt x="7663" y="591"/>
                    <a:pt x="6494" y="100"/>
                  </a:cubicBezTo>
                  <a:cubicBezTo>
                    <a:pt x="5633" y="-216"/>
                    <a:pt x="4665" y="310"/>
                    <a:pt x="3804" y="415"/>
                  </a:cubicBezTo>
                  <a:cubicBezTo>
                    <a:pt x="3342" y="451"/>
                    <a:pt x="2850" y="591"/>
                    <a:pt x="2389" y="346"/>
                  </a:cubicBezTo>
                  <a:cubicBezTo>
                    <a:pt x="2051" y="591"/>
                    <a:pt x="1697" y="30"/>
                    <a:pt x="1343" y="100"/>
                  </a:cubicBezTo>
                  <a:cubicBezTo>
                    <a:pt x="1348" y="123"/>
                    <a:pt x="1353" y="147"/>
                    <a:pt x="1358" y="170"/>
                  </a:cubicBezTo>
                  <a:cubicBezTo>
                    <a:pt x="1220" y="-75"/>
                    <a:pt x="1052" y="556"/>
                    <a:pt x="974" y="170"/>
                  </a:cubicBezTo>
                  <a:cubicBezTo>
                    <a:pt x="979" y="158"/>
                    <a:pt x="984" y="147"/>
                    <a:pt x="989" y="135"/>
                  </a:cubicBezTo>
                  <a:cubicBezTo>
                    <a:pt x="959" y="30"/>
                    <a:pt x="790" y="451"/>
                    <a:pt x="775" y="486"/>
                  </a:cubicBezTo>
                  <a:cubicBezTo>
                    <a:pt x="698" y="520"/>
                    <a:pt x="759" y="380"/>
                    <a:pt x="698" y="310"/>
                  </a:cubicBezTo>
                  <a:cubicBezTo>
                    <a:pt x="683" y="346"/>
                    <a:pt x="698" y="520"/>
                    <a:pt x="637" y="451"/>
                  </a:cubicBezTo>
                  <a:cubicBezTo>
                    <a:pt x="637" y="30"/>
                    <a:pt x="436" y="520"/>
                    <a:pt x="436" y="65"/>
                  </a:cubicBezTo>
                  <a:cubicBezTo>
                    <a:pt x="380" y="-11"/>
                    <a:pt x="212" y="133"/>
                    <a:pt x="194" y="209"/>
                  </a:cubicBezTo>
                  <a:cubicBezTo>
                    <a:pt x="194" y="384"/>
                    <a:pt x="237" y="346"/>
                    <a:pt x="329" y="520"/>
                  </a:cubicBezTo>
                  <a:cubicBezTo>
                    <a:pt x="334" y="473"/>
                    <a:pt x="339" y="427"/>
                    <a:pt x="344" y="380"/>
                  </a:cubicBezTo>
                  <a:cubicBezTo>
                    <a:pt x="375" y="591"/>
                    <a:pt x="482" y="766"/>
                    <a:pt x="574" y="871"/>
                  </a:cubicBezTo>
                  <a:lnTo>
                    <a:pt x="574" y="871"/>
                  </a:lnTo>
                  <a:cubicBezTo>
                    <a:pt x="637" y="696"/>
                    <a:pt x="713" y="801"/>
                    <a:pt x="759" y="836"/>
                  </a:cubicBezTo>
                  <a:cubicBezTo>
                    <a:pt x="764" y="859"/>
                    <a:pt x="770" y="883"/>
                    <a:pt x="775" y="906"/>
                  </a:cubicBezTo>
                  <a:cubicBezTo>
                    <a:pt x="759" y="836"/>
                    <a:pt x="1805" y="801"/>
                    <a:pt x="1743" y="591"/>
                  </a:cubicBezTo>
                  <a:cubicBezTo>
                    <a:pt x="1836" y="801"/>
                    <a:pt x="1943" y="906"/>
                    <a:pt x="2066" y="871"/>
                  </a:cubicBezTo>
                  <a:cubicBezTo>
                    <a:pt x="2066" y="906"/>
                    <a:pt x="2066" y="941"/>
                    <a:pt x="2051" y="906"/>
                  </a:cubicBezTo>
                  <a:cubicBezTo>
                    <a:pt x="2112" y="1046"/>
                    <a:pt x="2588" y="1011"/>
                    <a:pt x="2651" y="766"/>
                  </a:cubicBezTo>
                  <a:cubicBezTo>
                    <a:pt x="2666" y="836"/>
                    <a:pt x="2666" y="906"/>
                    <a:pt x="2666" y="941"/>
                  </a:cubicBezTo>
                  <a:cubicBezTo>
                    <a:pt x="3158" y="977"/>
                    <a:pt x="3896" y="1292"/>
                    <a:pt x="4357" y="906"/>
                  </a:cubicBezTo>
                  <a:cubicBezTo>
                    <a:pt x="4352" y="918"/>
                    <a:pt x="4347" y="929"/>
                    <a:pt x="4342" y="941"/>
                  </a:cubicBezTo>
                  <a:cubicBezTo>
                    <a:pt x="5310" y="871"/>
                    <a:pt x="6555" y="451"/>
                    <a:pt x="7601" y="1011"/>
                  </a:cubicBezTo>
                  <a:cubicBezTo>
                    <a:pt x="7596" y="1023"/>
                    <a:pt x="7591" y="1034"/>
                    <a:pt x="7586" y="1046"/>
                  </a:cubicBezTo>
                  <a:cubicBezTo>
                    <a:pt x="7663" y="906"/>
                    <a:pt x="7755" y="661"/>
                    <a:pt x="7832" y="520"/>
                  </a:cubicBezTo>
                  <a:cubicBezTo>
                    <a:pt x="7832" y="520"/>
                    <a:pt x="7832" y="556"/>
                    <a:pt x="7817" y="556"/>
                  </a:cubicBezTo>
                  <a:cubicBezTo>
                    <a:pt x="7924" y="520"/>
                    <a:pt x="8016" y="731"/>
                    <a:pt x="8124" y="696"/>
                  </a:cubicBezTo>
                  <a:cubicBezTo>
                    <a:pt x="8124" y="731"/>
                    <a:pt x="8124" y="731"/>
                    <a:pt x="8108" y="766"/>
                  </a:cubicBezTo>
                  <a:cubicBezTo>
                    <a:pt x="8202" y="661"/>
                    <a:pt x="8309" y="941"/>
                    <a:pt x="8416" y="766"/>
                  </a:cubicBezTo>
                  <a:cubicBezTo>
                    <a:pt x="8421" y="789"/>
                    <a:pt x="8427" y="813"/>
                    <a:pt x="8432" y="836"/>
                  </a:cubicBezTo>
                  <a:cubicBezTo>
                    <a:pt x="8452" y="801"/>
                    <a:pt x="8473" y="766"/>
                    <a:pt x="8493" y="731"/>
                  </a:cubicBezTo>
                  <a:cubicBezTo>
                    <a:pt x="8493" y="801"/>
                    <a:pt x="8493" y="941"/>
                    <a:pt x="8462" y="906"/>
                  </a:cubicBezTo>
                  <a:cubicBezTo>
                    <a:pt x="8862" y="941"/>
                    <a:pt x="9292" y="977"/>
                    <a:pt x="9677" y="766"/>
                  </a:cubicBezTo>
                  <a:cubicBezTo>
                    <a:pt x="9769" y="1537"/>
                    <a:pt x="9738" y="2449"/>
                    <a:pt x="9738" y="3219"/>
                  </a:cubicBezTo>
                  <a:cubicBezTo>
                    <a:pt x="9728" y="3196"/>
                    <a:pt x="9718" y="3172"/>
                    <a:pt x="9708" y="3149"/>
                  </a:cubicBezTo>
                  <a:cubicBezTo>
                    <a:pt x="9723" y="3278"/>
                    <a:pt x="9739" y="3406"/>
                    <a:pt x="9754" y="3535"/>
                  </a:cubicBezTo>
                  <a:cubicBezTo>
                    <a:pt x="9738" y="3535"/>
                    <a:pt x="9738" y="3535"/>
                    <a:pt x="9723" y="3500"/>
                  </a:cubicBezTo>
                  <a:cubicBezTo>
                    <a:pt x="9677" y="4026"/>
                    <a:pt x="9754" y="4551"/>
                    <a:pt x="9754" y="5041"/>
                  </a:cubicBezTo>
                  <a:cubicBezTo>
                    <a:pt x="9738" y="5041"/>
                    <a:pt x="9708" y="4972"/>
                    <a:pt x="9677" y="5041"/>
                  </a:cubicBezTo>
                  <a:cubicBezTo>
                    <a:pt x="9769" y="5427"/>
                    <a:pt x="9570" y="5638"/>
                    <a:pt x="9754" y="5813"/>
                  </a:cubicBezTo>
                  <a:cubicBezTo>
                    <a:pt x="9738" y="5848"/>
                    <a:pt x="9708" y="5848"/>
                    <a:pt x="9692" y="5813"/>
                  </a:cubicBezTo>
                  <a:cubicBezTo>
                    <a:pt x="9754" y="6899"/>
                    <a:pt x="9662" y="8056"/>
                    <a:pt x="9769" y="9073"/>
                  </a:cubicBezTo>
                  <a:cubicBezTo>
                    <a:pt x="9508" y="9352"/>
                    <a:pt x="9154" y="9073"/>
                    <a:pt x="8877" y="9283"/>
                  </a:cubicBezTo>
                  <a:lnTo>
                    <a:pt x="8877" y="9212"/>
                  </a:lnTo>
                  <a:cubicBezTo>
                    <a:pt x="8202" y="9562"/>
                    <a:pt x="7402" y="9283"/>
                    <a:pt x="6710" y="9317"/>
                  </a:cubicBezTo>
                  <a:cubicBezTo>
                    <a:pt x="6705" y="9282"/>
                    <a:pt x="6699" y="9247"/>
                    <a:pt x="6694" y="9212"/>
                  </a:cubicBezTo>
                  <a:cubicBezTo>
                    <a:pt x="6325" y="9562"/>
                    <a:pt x="5910" y="8897"/>
                    <a:pt x="5526" y="9283"/>
                  </a:cubicBezTo>
                  <a:lnTo>
                    <a:pt x="5556" y="9178"/>
                  </a:lnTo>
                  <a:cubicBezTo>
                    <a:pt x="5495" y="9352"/>
                    <a:pt x="5310" y="9107"/>
                    <a:pt x="5341" y="9423"/>
                  </a:cubicBezTo>
                  <a:cubicBezTo>
                    <a:pt x="5141" y="9388"/>
                    <a:pt x="4680" y="9212"/>
                    <a:pt x="4465" y="9423"/>
                  </a:cubicBezTo>
                  <a:cubicBezTo>
                    <a:pt x="4475" y="9388"/>
                    <a:pt x="4485" y="9352"/>
                    <a:pt x="4495" y="9317"/>
                  </a:cubicBezTo>
                  <a:cubicBezTo>
                    <a:pt x="4403" y="9388"/>
                    <a:pt x="4296" y="9423"/>
                    <a:pt x="4234" y="9352"/>
                  </a:cubicBezTo>
                  <a:cubicBezTo>
                    <a:pt x="4250" y="9352"/>
                    <a:pt x="4250" y="9317"/>
                    <a:pt x="4265" y="9317"/>
                  </a:cubicBezTo>
                  <a:cubicBezTo>
                    <a:pt x="3988" y="9002"/>
                    <a:pt x="3696" y="9352"/>
                    <a:pt x="3404" y="9317"/>
                  </a:cubicBezTo>
                  <a:cubicBezTo>
                    <a:pt x="3414" y="9271"/>
                    <a:pt x="3425" y="9224"/>
                    <a:pt x="3435" y="9178"/>
                  </a:cubicBezTo>
                  <a:cubicBezTo>
                    <a:pt x="3296" y="9352"/>
                    <a:pt x="3050" y="9212"/>
                    <a:pt x="2865" y="9283"/>
                  </a:cubicBezTo>
                  <a:cubicBezTo>
                    <a:pt x="2870" y="9259"/>
                    <a:pt x="2876" y="9236"/>
                    <a:pt x="2881" y="9212"/>
                  </a:cubicBezTo>
                  <a:cubicBezTo>
                    <a:pt x="2850" y="9247"/>
                    <a:pt x="2820" y="9282"/>
                    <a:pt x="2789" y="9317"/>
                  </a:cubicBezTo>
                  <a:lnTo>
                    <a:pt x="2789" y="9178"/>
                  </a:lnTo>
                  <a:cubicBezTo>
                    <a:pt x="2558" y="9142"/>
                    <a:pt x="2328" y="9283"/>
                    <a:pt x="2097" y="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70812" y="3919074"/>
            <a:ext cx="1884997" cy="1079817"/>
            <a:chOff x="7662965" y="5007451"/>
            <a:chExt cx="1884997" cy="1079817"/>
          </a:xfrm>
        </p:grpSpPr>
        <p:sp>
          <p:nvSpPr>
            <p:cNvPr id="9" name="Freeform 319"/>
            <p:cNvSpPr>
              <a:spLocks/>
            </p:cNvSpPr>
            <p:nvPr/>
          </p:nvSpPr>
          <p:spPr bwMode="auto">
            <a:xfrm>
              <a:off x="7855687" y="5007451"/>
              <a:ext cx="1692275" cy="823912"/>
            </a:xfrm>
            <a:custGeom>
              <a:avLst/>
              <a:gdLst>
                <a:gd name="T0" fmla="*/ 126 w 451"/>
                <a:gd name="T1" fmla="*/ 217 h 220"/>
                <a:gd name="T2" fmla="*/ 119 w 451"/>
                <a:gd name="T3" fmla="*/ 212 h 220"/>
                <a:gd name="T4" fmla="*/ 101 w 451"/>
                <a:gd name="T5" fmla="*/ 211 h 220"/>
                <a:gd name="T6" fmla="*/ 84 w 451"/>
                <a:gd name="T7" fmla="*/ 207 h 220"/>
                <a:gd name="T8" fmla="*/ 62 w 451"/>
                <a:gd name="T9" fmla="*/ 208 h 220"/>
                <a:gd name="T10" fmla="*/ 51 w 451"/>
                <a:gd name="T11" fmla="*/ 196 h 220"/>
                <a:gd name="T12" fmla="*/ 61 w 451"/>
                <a:gd name="T13" fmla="*/ 167 h 220"/>
                <a:gd name="T14" fmla="*/ 23 w 451"/>
                <a:gd name="T15" fmla="*/ 159 h 220"/>
                <a:gd name="T16" fmla="*/ 19 w 451"/>
                <a:gd name="T17" fmla="*/ 139 h 220"/>
                <a:gd name="T18" fmla="*/ 19 w 451"/>
                <a:gd name="T19" fmla="*/ 125 h 220"/>
                <a:gd name="T20" fmla="*/ 21 w 451"/>
                <a:gd name="T21" fmla="*/ 106 h 220"/>
                <a:gd name="T22" fmla="*/ 29 w 451"/>
                <a:gd name="T23" fmla="*/ 75 h 220"/>
                <a:gd name="T24" fmla="*/ 21 w 451"/>
                <a:gd name="T25" fmla="*/ 66 h 220"/>
                <a:gd name="T26" fmla="*/ 18 w 451"/>
                <a:gd name="T27" fmla="*/ 39 h 220"/>
                <a:gd name="T28" fmla="*/ 31 w 451"/>
                <a:gd name="T29" fmla="*/ 38 h 220"/>
                <a:gd name="T30" fmla="*/ 77 w 451"/>
                <a:gd name="T31" fmla="*/ 26 h 220"/>
                <a:gd name="T32" fmla="*/ 89 w 451"/>
                <a:gd name="T33" fmla="*/ 40 h 220"/>
                <a:gd name="T34" fmla="*/ 122 w 451"/>
                <a:gd name="T35" fmla="*/ 27 h 220"/>
                <a:gd name="T36" fmla="*/ 141 w 451"/>
                <a:gd name="T37" fmla="*/ 26 h 220"/>
                <a:gd name="T38" fmla="*/ 164 w 451"/>
                <a:gd name="T39" fmla="*/ 30 h 220"/>
                <a:gd name="T40" fmla="*/ 218 w 451"/>
                <a:gd name="T41" fmla="*/ 30 h 220"/>
                <a:gd name="T42" fmla="*/ 243 w 451"/>
                <a:gd name="T43" fmla="*/ 28 h 220"/>
                <a:gd name="T44" fmla="*/ 233 w 451"/>
                <a:gd name="T45" fmla="*/ 57 h 220"/>
                <a:gd name="T46" fmla="*/ 296 w 451"/>
                <a:gd name="T47" fmla="*/ 31 h 220"/>
                <a:gd name="T48" fmla="*/ 323 w 451"/>
                <a:gd name="T49" fmla="*/ 30 h 220"/>
                <a:gd name="T50" fmla="*/ 344 w 451"/>
                <a:gd name="T51" fmla="*/ 32 h 220"/>
                <a:gd name="T52" fmla="*/ 365 w 451"/>
                <a:gd name="T53" fmla="*/ 31 h 220"/>
                <a:gd name="T54" fmla="*/ 386 w 451"/>
                <a:gd name="T55" fmla="*/ 31 h 220"/>
                <a:gd name="T56" fmla="*/ 393 w 451"/>
                <a:gd name="T57" fmla="*/ 59 h 220"/>
                <a:gd name="T58" fmla="*/ 422 w 451"/>
                <a:gd name="T59" fmla="*/ 74 h 220"/>
                <a:gd name="T60" fmla="*/ 425 w 451"/>
                <a:gd name="T61" fmla="*/ 89 h 220"/>
                <a:gd name="T62" fmla="*/ 419 w 451"/>
                <a:gd name="T63" fmla="*/ 109 h 220"/>
                <a:gd name="T64" fmla="*/ 427 w 451"/>
                <a:gd name="T65" fmla="*/ 121 h 220"/>
                <a:gd name="T66" fmla="*/ 425 w 451"/>
                <a:gd name="T67" fmla="*/ 148 h 220"/>
                <a:gd name="T68" fmla="*/ 426 w 451"/>
                <a:gd name="T69" fmla="*/ 169 h 220"/>
                <a:gd name="T70" fmla="*/ 429 w 451"/>
                <a:gd name="T71" fmla="*/ 183 h 220"/>
                <a:gd name="T72" fmla="*/ 429 w 451"/>
                <a:gd name="T73" fmla="*/ 183 h 220"/>
                <a:gd name="T74" fmla="*/ 429 w 451"/>
                <a:gd name="T75" fmla="*/ 184 h 220"/>
                <a:gd name="T76" fmla="*/ 414 w 451"/>
                <a:gd name="T77" fmla="*/ 172 h 220"/>
                <a:gd name="T78" fmla="*/ 394 w 451"/>
                <a:gd name="T79" fmla="*/ 166 h 220"/>
                <a:gd name="T80" fmla="*/ 377 w 451"/>
                <a:gd name="T81" fmla="*/ 152 h 220"/>
                <a:gd name="T82" fmla="*/ 361 w 451"/>
                <a:gd name="T83" fmla="*/ 143 h 220"/>
                <a:gd name="T84" fmla="*/ 321 w 451"/>
                <a:gd name="T85" fmla="*/ 156 h 220"/>
                <a:gd name="T86" fmla="*/ 295 w 451"/>
                <a:gd name="T87" fmla="*/ 157 h 220"/>
                <a:gd name="T88" fmla="*/ 230 w 451"/>
                <a:gd name="T89" fmla="*/ 186 h 220"/>
                <a:gd name="T90" fmla="*/ 204 w 451"/>
                <a:gd name="T91" fmla="*/ 186 h 220"/>
                <a:gd name="T92" fmla="*/ 253 w 451"/>
                <a:gd name="T93" fmla="*/ 145 h 220"/>
                <a:gd name="T94" fmla="*/ 126 w 451"/>
                <a:gd name="T95" fmla="*/ 21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1" h="220">
                  <a:moveTo>
                    <a:pt x="126" y="217"/>
                  </a:moveTo>
                  <a:cubicBezTo>
                    <a:pt x="123" y="217"/>
                    <a:pt x="120" y="215"/>
                    <a:pt x="119" y="212"/>
                  </a:cubicBezTo>
                  <a:cubicBezTo>
                    <a:pt x="115" y="214"/>
                    <a:pt x="103" y="220"/>
                    <a:pt x="101" y="211"/>
                  </a:cubicBezTo>
                  <a:cubicBezTo>
                    <a:pt x="96" y="213"/>
                    <a:pt x="83" y="217"/>
                    <a:pt x="84" y="207"/>
                  </a:cubicBezTo>
                  <a:cubicBezTo>
                    <a:pt x="80" y="209"/>
                    <a:pt x="64" y="219"/>
                    <a:pt x="62" y="208"/>
                  </a:cubicBezTo>
                  <a:cubicBezTo>
                    <a:pt x="53" y="210"/>
                    <a:pt x="50" y="203"/>
                    <a:pt x="51" y="196"/>
                  </a:cubicBezTo>
                  <a:cubicBezTo>
                    <a:pt x="20" y="209"/>
                    <a:pt x="57" y="169"/>
                    <a:pt x="61" y="167"/>
                  </a:cubicBezTo>
                  <a:cubicBezTo>
                    <a:pt x="54" y="171"/>
                    <a:pt x="6" y="179"/>
                    <a:pt x="23" y="159"/>
                  </a:cubicBezTo>
                  <a:cubicBezTo>
                    <a:pt x="16" y="158"/>
                    <a:pt x="15" y="143"/>
                    <a:pt x="19" y="139"/>
                  </a:cubicBezTo>
                  <a:cubicBezTo>
                    <a:pt x="11" y="137"/>
                    <a:pt x="15" y="129"/>
                    <a:pt x="19" y="125"/>
                  </a:cubicBezTo>
                  <a:cubicBezTo>
                    <a:pt x="4" y="124"/>
                    <a:pt x="20" y="108"/>
                    <a:pt x="21" y="106"/>
                  </a:cubicBezTo>
                  <a:cubicBezTo>
                    <a:pt x="10" y="99"/>
                    <a:pt x="25" y="79"/>
                    <a:pt x="29" y="75"/>
                  </a:cubicBezTo>
                  <a:cubicBezTo>
                    <a:pt x="23" y="77"/>
                    <a:pt x="21" y="71"/>
                    <a:pt x="21" y="66"/>
                  </a:cubicBezTo>
                  <a:cubicBezTo>
                    <a:pt x="13" y="63"/>
                    <a:pt x="17" y="44"/>
                    <a:pt x="18" y="39"/>
                  </a:cubicBezTo>
                  <a:cubicBezTo>
                    <a:pt x="0" y="37"/>
                    <a:pt x="41" y="0"/>
                    <a:pt x="31" y="38"/>
                  </a:cubicBezTo>
                  <a:cubicBezTo>
                    <a:pt x="39" y="32"/>
                    <a:pt x="70" y="12"/>
                    <a:pt x="77" y="26"/>
                  </a:cubicBezTo>
                  <a:cubicBezTo>
                    <a:pt x="91" y="18"/>
                    <a:pt x="105" y="24"/>
                    <a:pt x="89" y="40"/>
                  </a:cubicBezTo>
                  <a:cubicBezTo>
                    <a:pt x="92" y="37"/>
                    <a:pt x="116" y="15"/>
                    <a:pt x="122" y="27"/>
                  </a:cubicBezTo>
                  <a:cubicBezTo>
                    <a:pt x="127" y="24"/>
                    <a:pt x="138" y="17"/>
                    <a:pt x="141" y="26"/>
                  </a:cubicBezTo>
                  <a:cubicBezTo>
                    <a:pt x="147" y="24"/>
                    <a:pt x="163" y="20"/>
                    <a:pt x="164" y="30"/>
                  </a:cubicBezTo>
                  <a:cubicBezTo>
                    <a:pt x="171" y="26"/>
                    <a:pt x="215" y="17"/>
                    <a:pt x="218" y="30"/>
                  </a:cubicBezTo>
                  <a:cubicBezTo>
                    <a:pt x="224" y="27"/>
                    <a:pt x="237" y="19"/>
                    <a:pt x="243" y="28"/>
                  </a:cubicBezTo>
                  <a:cubicBezTo>
                    <a:pt x="275" y="13"/>
                    <a:pt x="237" y="54"/>
                    <a:pt x="233" y="57"/>
                  </a:cubicBezTo>
                  <a:cubicBezTo>
                    <a:pt x="237" y="54"/>
                    <a:pt x="292" y="10"/>
                    <a:pt x="296" y="31"/>
                  </a:cubicBezTo>
                  <a:cubicBezTo>
                    <a:pt x="306" y="25"/>
                    <a:pt x="317" y="17"/>
                    <a:pt x="323" y="30"/>
                  </a:cubicBezTo>
                  <a:cubicBezTo>
                    <a:pt x="327" y="28"/>
                    <a:pt x="346" y="18"/>
                    <a:pt x="344" y="32"/>
                  </a:cubicBezTo>
                  <a:cubicBezTo>
                    <a:pt x="349" y="29"/>
                    <a:pt x="361" y="22"/>
                    <a:pt x="365" y="31"/>
                  </a:cubicBezTo>
                  <a:cubicBezTo>
                    <a:pt x="370" y="28"/>
                    <a:pt x="383" y="20"/>
                    <a:pt x="386" y="31"/>
                  </a:cubicBezTo>
                  <a:cubicBezTo>
                    <a:pt x="426" y="10"/>
                    <a:pt x="427" y="33"/>
                    <a:pt x="393" y="59"/>
                  </a:cubicBezTo>
                  <a:cubicBezTo>
                    <a:pt x="412" y="47"/>
                    <a:pt x="451" y="44"/>
                    <a:pt x="422" y="74"/>
                  </a:cubicBezTo>
                  <a:cubicBezTo>
                    <a:pt x="434" y="70"/>
                    <a:pt x="430" y="84"/>
                    <a:pt x="425" y="89"/>
                  </a:cubicBezTo>
                  <a:cubicBezTo>
                    <a:pt x="437" y="93"/>
                    <a:pt x="422" y="106"/>
                    <a:pt x="419" y="109"/>
                  </a:cubicBezTo>
                  <a:cubicBezTo>
                    <a:pt x="429" y="103"/>
                    <a:pt x="436" y="112"/>
                    <a:pt x="427" y="121"/>
                  </a:cubicBezTo>
                  <a:cubicBezTo>
                    <a:pt x="437" y="123"/>
                    <a:pt x="428" y="144"/>
                    <a:pt x="425" y="148"/>
                  </a:cubicBezTo>
                  <a:cubicBezTo>
                    <a:pt x="434" y="150"/>
                    <a:pt x="425" y="163"/>
                    <a:pt x="426" y="169"/>
                  </a:cubicBezTo>
                  <a:cubicBezTo>
                    <a:pt x="435" y="169"/>
                    <a:pt x="432" y="178"/>
                    <a:pt x="429" y="183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9" y="184"/>
                    <a:pt x="429" y="184"/>
                    <a:pt x="429" y="184"/>
                  </a:cubicBezTo>
                  <a:cubicBezTo>
                    <a:pt x="419" y="191"/>
                    <a:pt x="415" y="181"/>
                    <a:pt x="414" y="172"/>
                  </a:cubicBezTo>
                  <a:cubicBezTo>
                    <a:pt x="408" y="174"/>
                    <a:pt x="395" y="175"/>
                    <a:pt x="394" y="166"/>
                  </a:cubicBezTo>
                  <a:cubicBezTo>
                    <a:pt x="384" y="172"/>
                    <a:pt x="374" y="162"/>
                    <a:pt x="377" y="152"/>
                  </a:cubicBezTo>
                  <a:cubicBezTo>
                    <a:pt x="360" y="164"/>
                    <a:pt x="338" y="165"/>
                    <a:pt x="361" y="143"/>
                  </a:cubicBezTo>
                  <a:cubicBezTo>
                    <a:pt x="361" y="143"/>
                    <a:pt x="320" y="176"/>
                    <a:pt x="321" y="156"/>
                  </a:cubicBezTo>
                  <a:cubicBezTo>
                    <a:pt x="323" y="155"/>
                    <a:pt x="283" y="178"/>
                    <a:pt x="295" y="157"/>
                  </a:cubicBezTo>
                  <a:cubicBezTo>
                    <a:pt x="285" y="164"/>
                    <a:pt x="244" y="192"/>
                    <a:pt x="230" y="186"/>
                  </a:cubicBezTo>
                  <a:cubicBezTo>
                    <a:pt x="231" y="185"/>
                    <a:pt x="196" y="204"/>
                    <a:pt x="204" y="186"/>
                  </a:cubicBezTo>
                  <a:cubicBezTo>
                    <a:pt x="211" y="169"/>
                    <a:pt x="240" y="155"/>
                    <a:pt x="253" y="145"/>
                  </a:cubicBezTo>
                  <a:cubicBezTo>
                    <a:pt x="219" y="169"/>
                    <a:pt x="170" y="217"/>
                    <a:pt x="126" y="217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4"/>
            <p:cNvSpPr>
              <a:spLocks/>
            </p:cNvSpPr>
            <p:nvPr/>
          </p:nvSpPr>
          <p:spPr bwMode="auto">
            <a:xfrm>
              <a:off x="7848380" y="5081356"/>
              <a:ext cx="1631843" cy="754504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5 w 441"/>
                <a:gd name="T35" fmla="*/ 12 h 214"/>
                <a:gd name="T36" fmla="*/ 50 w 441"/>
                <a:gd name="T37" fmla="*/ 11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2 h 214"/>
                <a:gd name="T90" fmla="*/ 142 w 441"/>
                <a:gd name="T91" fmla="*/ 195 h 214"/>
                <a:gd name="T92" fmla="*/ 139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35 w 9865"/>
                <a:gd name="connsiteY7" fmla="*/ 7057 h 9441"/>
                <a:gd name="connsiteX8" fmla="*/ 499 w 9865"/>
                <a:gd name="connsiteY8" fmla="*/ 6263 h 9441"/>
                <a:gd name="connsiteX9" fmla="*/ 385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90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2011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57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235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98 w 9865"/>
                <a:gd name="connsiteY51" fmla="*/ 1076 h 9441"/>
                <a:gd name="connsiteX52" fmla="*/ 2698 w 9865"/>
                <a:gd name="connsiteY52" fmla="*/ 1310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30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86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71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410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65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93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29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553 h 9949"/>
                <a:gd name="connsiteX1" fmla="*/ 2528 w 10000"/>
                <a:gd name="connsiteY1" fmla="*/ 9405 h 9949"/>
                <a:gd name="connsiteX2" fmla="*/ 1884 w 10000"/>
                <a:gd name="connsiteY2" fmla="*/ 9405 h 9949"/>
                <a:gd name="connsiteX3" fmla="*/ 1908 w 10000"/>
                <a:gd name="connsiteY3" fmla="*/ 9355 h 9949"/>
                <a:gd name="connsiteX4" fmla="*/ 644 w 10000"/>
                <a:gd name="connsiteY4" fmla="*/ 7523 h 9949"/>
                <a:gd name="connsiteX5" fmla="*/ 689 w 10000"/>
                <a:gd name="connsiteY5" fmla="*/ 7523 h 9949"/>
                <a:gd name="connsiteX6" fmla="*/ 575 w 10000"/>
                <a:gd name="connsiteY6" fmla="*/ 7424 h 9949"/>
                <a:gd name="connsiteX7" fmla="*/ 644 w 10000"/>
                <a:gd name="connsiteY7" fmla="*/ 7424 h 9949"/>
                <a:gd name="connsiteX8" fmla="*/ 506 w 10000"/>
                <a:gd name="connsiteY8" fmla="*/ 6583 h 9949"/>
                <a:gd name="connsiteX9" fmla="*/ 390 w 10000"/>
                <a:gd name="connsiteY9" fmla="*/ 6583 h 9949"/>
                <a:gd name="connsiteX10" fmla="*/ 160 w 10000"/>
                <a:gd name="connsiteY10" fmla="*/ 3663 h 9949"/>
                <a:gd name="connsiteX11" fmla="*/ 252 w 10000"/>
                <a:gd name="connsiteY11" fmla="*/ 3613 h 9949"/>
                <a:gd name="connsiteX12" fmla="*/ 160 w 10000"/>
                <a:gd name="connsiteY12" fmla="*/ 1138 h 9949"/>
                <a:gd name="connsiteX13" fmla="*/ 46 w 10000"/>
                <a:gd name="connsiteY13" fmla="*/ 1138 h 9949"/>
                <a:gd name="connsiteX14" fmla="*/ 91 w 10000"/>
                <a:gd name="connsiteY14" fmla="*/ 1881 h 9949"/>
                <a:gd name="connsiteX15" fmla="*/ 22 w 10000"/>
                <a:gd name="connsiteY15" fmla="*/ 1831 h 9949"/>
                <a:gd name="connsiteX16" fmla="*/ 91 w 10000"/>
                <a:gd name="connsiteY16" fmla="*/ 2079 h 9949"/>
                <a:gd name="connsiteX17" fmla="*/ 22 w 10000"/>
                <a:gd name="connsiteY17" fmla="*/ 2079 h 9949"/>
                <a:gd name="connsiteX18" fmla="*/ 0 w 10000"/>
                <a:gd name="connsiteY18" fmla="*/ 3712 h 9949"/>
                <a:gd name="connsiteX19" fmla="*/ 183 w 10000"/>
                <a:gd name="connsiteY19" fmla="*/ 6583 h 9949"/>
                <a:gd name="connsiteX20" fmla="*/ 1310 w 10000"/>
                <a:gd name="connsiteY20" fmla="*/ 9751 h 9949"/>
                <a:gd name="connsiteX21" fmla="*/ 1310 w 10000"/>
                <a:gd name="connsiteY21" fmla="*/ 9800 h 9949"/>
                <a:gd name="connsiteX22" fmla="*/ 6895 w 10000"/>
                <a:gd name="connsiteY22" fmla="*/ 7573 h 9949"/>
                <a:gd name="connsiteX23" fmla="*/ 6873 w 10000"/>
                <a:gd name="connsiteY23" fmla="*/ 7672 h 9949"/>
                <a:gd name="connsiteX24" fmla="*/ 7585 w 10000"/>
                <a:gd name="connsiteY24" fmla="*/ 7375 h 9949"/>
                <a:gd name="connsiteX25" fmla="*/ 7585 w 10000"/>
                <a:gd name="connsiteY25" fmla="*/ 7424 h 9949"/>
                <a:gd name="connsiteX26" fmla="*/ 9930 w 10000"/>
                <a:gd name="connsiteY26" fmla="*/ 8316 h 9949"/>
                <a:gd name="connsiteX27" fmla="*/ 9861 w 10000"/>
                <a:gd name="connsiteY27" fmla="*/ 4355 h 9949"/>
                <a:gd name="connsiteX28" fmla="*/ 9907 w 10000"/>
                <a:gd name="connsiteY28" fmla="*/ 4355 h 9949"/>
                <a:gd name="connsiteX29" fmla="*/ 9999 w 10000"/>
                <a:gd name="connsiteY29" fmla="*/ 50 h 9949"/>
                <a:gd name="connsiteX30" fmla="*/ 7033 w 10000"/>
                <a:gd name="connsiteY30" fmla="*/ 544 h 9949"/>
                <a:gd name="connsiteX31" fmla="*/ 5861 w 10000"/>
                <a:gd name="connsiteY31" fmla="*/ 0 h 9949"/>
                <a:gd name="connsiteX32" fmla="*/ 4115 w 10000"/>
                <a:gd name="connsiteY32" fmla="*/ 494 h 9949"/>
                <a:gd name="connsiteX33" fmla="*/ 2896 w 10000"/>
                <a:gd name="connsiteY33" fmla="*/ 644 h 9949"/>
                <a:gd name="connsiteX34" fmla="*/ 1471 w 10000"/>
                <a:gd name="connsiteY34" fmla="*/ 99 h 9949"/>
                <a:gd name="connsiteX35" fmla="*/ 1471 w 10000"/>
                <a:gd name="connsiteY35" fmla="*/ 248 h 9949"/>
                <a:gd name="connsiteX36" fmla="*/ 1126 w 10000"/>
                <a:gd name="connsiteY36" fmla="*/ 198 h 9949"/>
                <a:gd name="connsiteX37" fmla="*/ 1126 w 10000"/>
                <a:gd name="connsiteY37" fmla="*/ 198 h 9949"/>
                <a:gd name="connsiteX38" fmla="*/ 919 w 10000"/>
                <a:gd name="connsiteY38" fmla="*/ 644 h 9949"/>
                <a:gd name="connsiteX39" fmla="*/ 850 w 10000"/>
                <a:gd name="connsiteY39" fmla="*/ 446 h 9949"/>
                <a:gd name="connsiteX40" fmla="*/ 804 w 10000"/>
                <a:gd name="connsiteY40" fmla="*/ 594 h 9949"/>
                <a:gd name="connsiteX41" fmla="*/ 483 w 10000"/>
                <a:gd name="connsiteY41" fmla="*/ 693 h 9949"/>
                <a:gd name="connsiteX42" fmla="*/ 506 w 10000"/>
                <a:gd name="connsiteY42" fmla="*/ 494 h 9949"/>
                <a:gd name="connsiteX43" fmla="*/ 735 w 10000"/>
                <a:gd name="connsiteY43" fmla="*/ 1237 h 9949"/>
                <a:gd name="connsiteX44" fmla="*/ 735 w 10000"/>
                <a:gd name="connsiteY44" fmla="*/ 1188 h 9949"/>
                <a:gd name="connsiteX45" fmla="*/ 896 w 10000"/>
                <a:gd name="connsiteY45" fmla="*/ 1138 h 9949"/>
                <a:gd name="connsiteX46" fmla="*/ 919 w 10000"/>
                <a:gd name="connsiteY46" fmla="*/ 1237 h 9949"/>
                <a:gd name="connsiteX47" fmla="*/ 1861 w 10000"/>
                <a:gd name="connsiteY47" fmla="*/ 792 h 9949"/>
                <a:gd name="connsiteX48" fmla="*/ 2160 w 10000"/>
                <a:gd name="connsiteY48" fmla="*/ 1237 h 9949"/>
                <a:gd name="connsiteX49" fmla="*/ 2160 w 10000"/>
                <a:gd name="connsiteY49" fmla="*/ 1287 h 9949"/>
                <a:gd name="connsiteX50" fmla="*/ 2735 w 10000"/>
                <a:gd name="connsiteY50" fmla="*/ 1089 h 9949"/>
                <a:gd name="connsiteX51" fmla="*/ 2735 w 10000"/>
                <a:gd name="connsiteY51" fmla="*/ 1337 h 9949"/>
                <a:gd name="connsiteX52" fmla="*/ 4367 w 10000"/>
                <a:gd name="connsiteY52" fmla="*/ 1287 h 9949"/>
                <a:gd name="connsiteX53" fmla="*/ 4367 w 10000"/>
                <a:gd name="connsiteY53" fmla="*/ 1337 h 9949"/>
                <a:gd name="connsiteX54" fmla="*/ 4896 w 10000"/>
                <a:gd name="connsiteY54" fmla="*/ 990 h 9949"/>
                <a:gd name="connsiteX55" fmla="*/ 5103 w 10000"/>
                <a:gd name="connsiteY55" fmla="*/ 1485 h 9949"/>
                <a:gd name="connsiteX56" fmla="*/ 7493 w 10000"/>
                <a:gd name="connsiteY56" fmla="*/ 1435 h 9949"/>
                <a:gd name="connsiteX57" fmla="*/ 7493 w 10000"/>
                <a:gd name="connsiteY57" fmla="*/ 1435 h 9949"/>
                <a:gd name="connsiteX58" fmla="*/ 7700 w 10000"/>
                <a:gd name="connsiteY58" fmla="*/ 693 h 9949"/>
                <a:gd name="connsiteX59" fmla="*/ 7700 w 10000"/>
                <a:gd name="connsiteY59" fmla="*/ 742 h 9949"/>
                <a:gd name="connsiteX60" fmla="*/ 7999 w 10000"/>
                <a:gd name="connsiteY60" fmla="*/ 940 h 9949"/>
                <a:gd name="connsiteX61" fmla="*/ 7976 w 10000"/>
                <a:gd name="connsiteY61" fmla="*/ 1039 h 9949"/>
                <a:gd name="connsiteX62" fmla="*/ 8275 w 10000"/>
                <a:gd name="connsiteY62" fmla="*/ 1039 h 9949"/>
                <a:gd name="connsiteX63" fmla="*/ 8298 w 10000"/>
                <a:gd name="connsiteY63" fmla="*/ 1138 h 9949"/>
                <a:gd name="connsiteX64" fmla="*/ 8367 w 10000"/>
                <a:gd name="connsiteY64" fmla="*/ 1039 h 9949"/>
                <a:gd name="connsiteX65" fmla="*/ 8320 w 10000"/>
                <a:gd name="connsiteY65" fmla="*/ 1237 h 9949"/>
                <a:gd name="connsiteX66" fmla="*/ 9539 w 10000"/>
                <a:gd name="connsiteY66" fmla="*/ 1039 h 9949"/>
                <a:gd name="connsiteX67" fmla="*/ 9608 w 10000"/>
                <a:gd name="connsiteY67" fmla="*/ 2722 h 9949"/>
                <a:gd name="connsiteX68" fmla="*/ 9562 w 10000"/>
                <a:gd name="connsiteY68" fmla="*/ 2672 h 9949"/>
                <a:gd name="connsiteX69" fmla="*/ 9631 w 10000"/>
                <a:gd name="connsiteY69" fmla="*/ 3020 h 9949"/>
                <a:gd name="connsiteX70" fmla="*/ 9584 w 10000"/>
                <a:gd name="connsiteY70" fmla="*/ 2970 h 9949"/>
                <a:gd name="connsiteX71" fmla="*/ 9631 w 10000"/>
                <a:gd name="connsiteY71" fmla="*/ 4405 h 9949"/>
                <a:gd name="connsiteX72" fmla="*/ 9539 w 10000"/>
                <a:gd name="connsiteY72" fmla="*/ 4405 h 9949"/>
                <a:gd name="connsiteX73" fmla="*/ 9631 w 10000"/>
                <a:gd name="connsiteY73" fmla="*/ 5098 h 9949"/>
                <a:gd name="connsiteX74" fmla="*/ 9539 w 10000"/>
                <a:gd name="connsiteY74" fmla="*/ 5098 h 9949"/>
                <a:gd name="connsiteX75" fmla="*/ 9608 w 10000"/>
                <a:gd name="connsiteY75" fmla="*/ 7227 h 9949"/>
                <a:gd name="connsiteX76" fmla="*/ 8873 w 10000"/>
                <a:gd name="connsiteY76" fmla="*/ 6879 h 9949"/>
                <a:gd name="connsiteX77" fmla="*/ 8873 w 10000"/>
                <a:gd name="connsiteY77" fmla="*/ 6781 h 9949"/>
                <a:gd name="connsiteX78" fmla="*/ 6757 w 10000"/>
                <a:gd name="connsiteY78" fmla="*/ 7077 h 9949"/>
                <a:gd name="connsiteX79" fmla="*/ 6757 w 10000"/>
                <a:gd name="connsiteY79" fmla="*/ 6979 h 9949"/>
                <a:gd name="connsiteX80" fmla="*/ 5678 w 10000"/>
                <a:gd name="connsiteY80" fmla="*/ 7721 h 9949"/>
                <a:gd name="connsiteX81" fmla="*/ 5678 w 10000"/>
                <a:gd name="connsiteY81" fmla="*/ 7523 h 9949"/>
                <a:gd name="connsiteX82" fmla="*/ 5540 w 10000"/>
                <a:gd name="connsiteY82" fmla="*/ 8018 h 9949"/>
                <a:gd name="connsiteX83" fmla="*/ 4735 w 10000"/>
                <a:gd name="connsiteY83" fmla="*/ 8562 h 9949"/>
                <a:gd name="connsiteX84" fmla="*/ 4735 w 10000"/>
                <a:gd name="connsiteY84" fmla="*/ 8464 h 9949"/>
                <a:gd name="connsiteX85" fmla="*/ 4505 w 10000"/>
                <a:gd name="connsiteY85" fmla="*/ 8662 h 9949"/>
                <a:gd name="connsiteX86" fmla="*/ 4528 w 10000"/>
                <a:gd name="connsiteY86" fmla="*/ 8562 h 9949"/>
                <a:gd name="connsiteX87" fmla="*/ 3747 w 10000"/>
                <a:gd name="connsiteY87" fmla="*/ 9157 h 9949"/>
                <a:gd name="connsiteX88" fmla="*/ 3747 w 10000"/>
                <a:gd name="connsiteY88" fmla="*/ 8909 h 9949"/>
                <a:gd name="connsiteX89" fmla="*/ 3241 w 10000"/>
                <a:gd name="connsiteY89" fmla="*/ 9305 h 9949"/>
                <a:gd name="connsiteX90" fmla="*/ 3241 w 10000"/>
                <a:gd name="connsiteY90" fmla="*/ 9206 h 9949"/>
                <a:gd name="connsiteX91" fmla="*/ 3172 w 10000"/>
                <a:gd name="connsiteY91" fmla="*/ 9405 h 9949"/>
                <a:gd name="connsiteX92" fmla="*/ 3149 w 10000"/>
                <a:gd name="connsiteY92" fmla="*/ 9206 h 9949"/>
                <a:gd name="connsiteX93" fmla="*/ 2505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05" y="9553"/>
                  </a:moveTo>
                  <a:cubicBezTo>
                    <a:pt x="2513" y="9504"/>
                    <a:pt x="2520" y="9454"/>
                    <a:pt x="2528" y="9405"/>
                  </a:cubicBezTo>
                  <a:cubicBezTo>
                    <a:pt x="2321" y="9553"/>
                    <a:pt x="2115" y="9553"/>
                    <a:pt x="1884" y="9405"/>
                  </a:cubicBezTo>
                  <a:cubicBezTo>
                    <a:pt x="1892" y="9388"/>
                    <a:pt x="1900" y="9372"/>
                    <a:pt x="1908" y="9355"/>
                  </a:cubicBezTo>
                  <a:cubicBezTo>
                    <a:pt x="1402" y="9058"/>
                    <a:pt x="919" y="8513"/>
                    <a:pt x="644" y="7523"/>
                  </a:cubicBezTo>
                  <a:lnTo>
                    <a:pt x="689" y="7523"/>
                  </a:lnTo>
                  <a:cubicBezTo>
                    <a:pt x="644" y="7474"/>
                    <a:pt x="597" y="7474"/>
                    <a:pt x="575" y="7424"/>
                  </a:cubicBezTo>
                  <a:cubicBezTo>
                    <a:pt x="597" y="7375"/>
                    <a:pt x="620" y="7424"/>
                    <a:pt x="644" y="7424"/>
                  </a:cubicBezTo>
                  <a:cubicBezTo>
                    <a:pt x="597" y="7127"/>
                    <a:pt x="551" y="6831"/>
                    <a:pt x="506" y="6583"/>
                  </a:cubicBezTo>
                  <a:cubicBezTo>
                    <a:pt x="483" y="6484"/>
                    <a:pt x="414" y="6533"/>
                    <a:pt x="390" y="6583"/>
                  </a:cubicBezTo>
                  <a:cubicBezTo>
                    <a:pt x="229" y="5642"/>
                    <a:pt x="276" y="4603"/>
                    <a:pt x="160" y="3663"/>
                  </a:cubicBezTo>
                  <a:cubicBezTo>
                    <a:pt x="183" y="3613"/>
                    <a:pt x="207" y="3613"/>
                    <a:pt x="252" y="3613"/>
                  </a:cubicBezTo>
                  <a:cubicBezTo>
                    <a:pt x="46" y="2822"/>
                    <a:pt x="138" y="1980"/>
                    <a:pt x="160" y="1138"/>
                  </a:cubicBezTo>
                  <a:cubicBezTo>
                    <a:pt x="115" y="1089"/>
                    <a:pt x="115" y="1237"/>
                    <a:pt x="46" y="1138"/>
                  </a:cubicBezTo>
                  <a:cubicBezTo>
                    <a:pt x="-23" y="1386"/>
                    <a:pt x="183" y="1633"/>
                    <a:pt x="91" y="1881"/>
                  </a:cubicBezTo>
                  <a:cubicBezTo>
                    <a:pt x="68" y="1864"/>
                    <a:pt x="45" y="1848"/>
                    <a:pt x="22" y="1831"/>
                  </a:cubicBezTo>
                  <a:cubicBezTo>
                    <a:pt x="0" y="2029"/>
                    <a:pt x="160" y="1881"/>
                    <a:pt x="91" y="2079"/>
                  </a:cubicBezTo>
                  <a:cubicBezTo>
                    <a:pt x="46" y="2128"/>
                    <a:pt x="22" y="2029"/>
                    <a:pt x="22" y="2079"/>
                  </a:cubicBezTo>
                  <a:cubicBezTo>
                    <a:pt x="46" y="2425"/>
                    <a:pt x="229" y="3465"/>
                    <a:pt x="0" y="3712"/>
                  </a:cubicBezTo>
                  <a:cubicBezTo>
                    <a:pt x="298" y="4307"/>
                    <a:pt x="22" y="5742"/>
                    <a:pt x="183" y="6583"/>
                  </a:cubicBezTo>
                  <a:cubicBezTo>
                    <a:pt x="345" y="7573"/>
                    <a:pt x="827" y="9405"/>
                    <a:pt x="1310" y="9751"/>
                  </a:cubicBezTo>
                  <a:lnTo>
                    <a:pt x="1310" y="9800"/>
                  </a:lnTo>
                  <a:cubicBezTo>
                    <a:pt x="3103" y="10246"/>
                    <a:pt x="5263" y="9751"/>
                    <a:pt x="6895" y="7573"/>
                  </a:cubicBezTo>
                  <a:cubicBezTo>
                    <a:pt x="6895" y="7622"/>
                    <a:pt x="6895" y="7622"/>
                    <a:pt x="6873" y="7672"/>
                  </a:cubicBezTo>
                  <a:cubicBezTo>
                    <a:pt x="7125" y="7474"/>
                    <a:pt x="7355" y="7523"/>
                    <a:pt x="7585" y="7375"/>
                  </a:cubicBezTo>
                  <a:lnTo>
                    <a:pt x="7585" y="7424"/>
                  </a:lnTo>
                  <a:cubicBezTo>
                    <a:pt x="8275" y="6731"/>
                    <a:pt x="9378" y="7375"/>
                    <a:pt x="9930" y="8316"/>
                  </a:cubicBezTo>
                  <a:cubicBezTo>
                    <a:pt x="10114" y="7820"/>
                    <a:pt x="9883" y="5148"/>
                    <a:pt x="9861" y="4355"/>
                  </a:cubicBezTo>
                  <a:lnTo>
                    <a:pt x="9907" y="4355"/>
                  </a:lnTo>
                  <a:cubicBezTo>
                    <a:pt x="9814" y="3068"/>
                    <a:pt x="9930" y="1386"/>
                    <a:pt x="9999" y="50"/>
                  </a:cubicBezTo>
                  <a:cubicBezTo>
                    <a:pt x="9033" y="-148"/>
                    <a:pt x="7952" y="346"/>
                    <a:pt x="7033" y="544"/>
                  </a:cubicBezTo>
                  <a:cubicBezTo>
                    <a:pt x="6643" y="594"/>
                    <a:pt x="6275" y="0"/>
                    <a:pt x="5861" y="0"/>
                  </a:cubicBezTo>
                  <a:cubicBezTo>
                    <a:pt x="5263" y="50"/>
                    <a:pt x="4712" y="494"/>
                    <a:pt x="4115" y="494"/>
                  </a:cubicBezTo>
                  <a:cubicBezTo>
                    <a:pt x="3700" y="544"/>
                    <a:pt x="3286" y="742"/>
                    <a:pt x="2896" y="644"/>
                  </a:cubicBezTo>
                  <a:cubicBezTo>
                    <a:pt x="2459" y="544"/>
                    <a:pt x="1884" y="0"/>
                    <a:pt x="1471" y="99"/>
                  </a:cubicBezTo>
                  <a:lnTo>
                    <a:pt x="1471" y="248"/>
                  </a:lnTo>
                  <a:cubicBezTo>
                    <a:pt x="1356" y="-148"/>
                    <a:pt x="1195" y="742"/>
                    <a:pt x="1126" y="198"/>
                  </a:cubicBezTo>
                  <a:lnTo>
                    <a:pt x="1126" y="198"/>
                  </a:lnTo>
                  <a:cubicBezTo>
                    <a:pt x="1103" y="50"/>
                    <a:pt x="942" y="594"/>
                    <a:pt x="919" y="644"/>
                  </a:cubicBezTo>
                  <a:cubicBezTo>
                    <a:pt x="850" y="693"/>
                    <a:pt x="919" y="494"/>
                    <a:pt x="850" y="446"/>
                  </a:cubicBezTo>
                  <a:cubicBezTo>
                    <a:pt x="827" y="446"/>
                    <a:pt x="850" y="693"/>
                    <a:pt x="804" y="594"/>
                  </a:cubicBezTo>
                  <a:cubicBezTo>
                    <a:pt x="743" y="635"/>
                    <a:pt x="533" y="710"/>
                    <a:pt x="483" y="693"/>
                  </a:cubicBezTo>
                  <a:cubicBezTo>
                    <a:pt x="491" y="627"/>
                    <a:pt x="498" y="560"/>
                    <a:pt x="506" y="494"/>
                  </a:cubicBezTo>
                  <a:cubicBezTo>
                    <a:pt x="551" y="792"/>
                    <a:pt x="620" y="1039"/>
                    <a:pt x="735" y="1237"/>
                  </a:cubicBezTo>
                  <a:lnTo>
                    <a:pt x="735" y="1188"/>
                  </a:lnTo>
                  <a:cubicBezTo>
                    <a:pt x="782" y="940"/>
                    <a:pt x="850" y="1089"/>
                    <a:pt x="896" y="1138"/>
                  </a:cubicBezTo>
                  <a:cubicBezTo>
                    <a:pt x="904" y="1171"/>
                    <a:pt x="911" y="1204"/>
                    <a:pt x="919" y="1237"/>
                  </a:cubicBezTo>
                  <a:cubicBezTo>
                    <a:pt x="896" y="940"/>
                    <a:pt x="1953" y="1337"/>
                    <a:pt x="1861" y="792"/>
                  </a:cubicBezTo>
                  <a:cubicBezTo>
                    <a:pt x="1908" y="1138"/>
                    <a:pt x="2091" y="1237"/>
                    <a:pt x="2160" y="1237"/>
                  </a:cubicBezTo>
                  <a:lnTo>
                    <a:pt x="2160" y="1287"/>
                  </a:lnTo>
                  <a:cubicBezTo>
                    <a:pt x="2207" y="1435"/>
                    <a:pt x="2666" y="1386"/>
                    <a:pt x="2735" y="1089"/>
                  </a:cubicBezTo>
                  <a:lnTo>
                    <a:pt x="2735" y="1337"/>
                  </a:lnTo>
                  <a:cubicBezTo>
                    <a:pt x="3149" y="1337"/>
                    <a:pt x="4022" y="1683"/>
                    <a:pt x="4367" y="1287"/>
                  </a:cubicBezTo>
                  <a:lnTo>
                    <a:pt x="4367" y="1337"/>
                  </a:lnTo>
                  <a:cubicBezTo>
                    <a:pt x="4528" y="1287"/>
                    <a:pt x="4758" y="1287"/>
                    <a:pt x="4896" y="990"/>
                  </a:cubicBezTo>
                  <a:cubicBezTo>
                    <a:pt x="4942" y="1435"/>
                    <a:pt x="5011" y="1337"/>
                    <a:pt x="5103" y="1485"/>
                  </a:cubicBezTo>
                  <a:cubicBezTo>
                    <a:pt x="5562" y="644"/>
                    <a:pt x="6987" y="990"/>
                    <a:pt x="7493" y="1435"/>
                  </a:cubicBezTo>
                  <a:lnTo>
                    <a:pt x="7493" y="1435"/>
                  </a:lnTo>
                  <a:cubicBezTo>
                    <a:pt x="7562" y="1287"/>
                    <a:pt x="7631" y="891"/>
                    <a:pt x="7700" y="693"/>
                  </a:cubicBezTo>
                  <a:cubicBezTo>
                    <a:pt x="7723" y="693"/>
                    <a:pt x="7723" y="792"/>
                    <a:pt x="7700" y="742"/>
                  </a:cubicBezTo>
                  <a:cubicBezTo>
                    <a:pt x="7792" y="693"/>
                    <a:pt x="7883" y="990"/>
                    <a:pt x="7999" y="940"/>
                  </a:cubicBezTo>
                  <a:cubicBezTo>
                    <a:pt x="7999" y="990"/>
                    <a:pt x="7999" y="990"/>
                    <a:pt x="7976" y="1039"/>
                  </a:cubicBezTo>
                  <a:cubicBezTo>
                    <a:pt x="8068" y="940"/>
                    <a:pt x="8182" y="1287"/>
                    <a:pt x="8275" y="1039"/>
                  </a:cubicBezTo>
                  <a:cubicBezTo>
                    <a:pt x="8283" y="1072"/>
                    <a:pt x="8290" y="1105"/>
                    <a:pt x="8298" y="1138"/>
                  </a:cubicBezTo>
                  <a:lnTo>
                    <a:pt x="8367" y="1039"/>
                  </a:lnTo>
                  <a:cubicBezTo>
                    <a:pt x="8367" y="1138"/>
                    <a:pt x="8344" y="1287"/>
                    <a:pt x="8320" y="1237"/>
                  </a:cubicBezTo>
                  <a:cubicBezTo>
                    <a:pt x="8734" y="1287"/>
                    <a:pt x="9125" y="1237"/>
                    <a:pt x="9539" y="1039"/>
                  </a:cubicBezTo>
                  <a:cubicBezTo>
                    <a:pt x="9631" y="1535"/>
                    <a:pt x="9608" y="2277"/>
                    <a:pt x="9608" y="2722"/>
                  </a:cubicBezTo>
                  <a:cubicBezTo>
                    <a:pt x="9593" y="2705"/>
                    <a:pt x="9577" y="2689"/>
                    <a:pt x="9562" y="2672"/>
                  </a:cubicBezTo>
                  <a:lnTo>
                    <a:pt x="9631" y="3020"/>
                  </a:lnTo>
                  <a:cubicBezTo>
                    <a:pt x="9608" y="3020"/>
                    <a:pt x="9608" y="3020"/>
                    <a:pt x="9584" y="2970"/>
                  </a:cubicBezTo>
                  <a:cubicBezTo>
                    <a:pt x="9515" y="3465"/>
                    <a:pt x="9653" y="3959"/>
                    <a:pt x="9631" y="4405"/>
                  </a:cubicBezTo>
                  <a:cubicBezTo>
                    <a:pt x="9608" y="4405"/>
                    <a:pt x="9562" y="4307"/>
                    <a:pt x="9539" y="4405"/>
                  </a:cubicBezTo>
                  <a:cubicBezTo>
                    <a:pt x="9653" y="4702"/>
                    <a:pt x="9355" y="4950"/>
                    <a:pt x="9631" y="5098"/>
                  </a:cubicBezTo>
                  <a:cubicBezTo>
                    <a:pt x="9608" y="5098"/>
                    <a:pt x="9562" y="5148"/>
                    <a:pt x="9539" y="5098"/>
                  </a:cubicBezTo>
                  <a:cubicBezTo>
                    <a:pt x="9584" y="5544"/>
                    <a:pt x="9677" y="6781"/>
                    <a:pt x="9608" y="7227"/>
                  </a:cubicBezTo>
                  <a:cubicBezTo>
                    <a:pt x="9631" y="7077"/>
                    <a:pt x="8942" y="6831"/>
                    <a:pt x="8873" y="6879"/>
                  </a:cubicBezTo>
                  <a:lnTo>
                    <a:pt x="8873" y="6781"/>
                  </a:lnTo>
                  <a:cubicBezTo>
                    <a:pt x="8137" y="6879"/>
                    <a:pt x="7516" y="6682"/>
                    <a:pt x="6757" y="7077"/>
                  </a:cubicBezTo>
                  <a:lnTo>
                    <a:pt x="6757" y="6979"/>
                  </a:lnTo>
                  <a:cubicBezTo>
                    <a:pt x="6459" y="7622"/>
                    <a:pt x="5953" y="6979"/>
                    <a:pt x="5678" y="7721"/>
                  </a:cubicBezTo>
                  <a:lnTo>
                    <a:pt x="5678" y="7523"/>
                  </a:lnTo>
                  <a:cubicBezTo>
                    <a:pt x="5654" y="7820"/>
                    <a:pt x="5448" y="7622"/>
                    <a:pt x="5540" y="8018"/>
                  </a:cubicBezTo>
                  <a:cubicBezTo>
                    <a:pt x="5401" y="8118"/>
                    <a:pt x="4849" y="8266"/>
                    <a:pt x="4735" y="8562"/>
                  </a:cubicBezTo>
                  <a:lnTo>
                    <a:pt x="4735" y="8464"/>
                  </a:lnTo>
                  <a:cubicBezTo>
                    <a:pt x="4666" y="8612"/>
                    <a:pt x="4574" y="8711"/>
                    <a:pt x="4505" y="8662"/>
                  </a:cubicBezTo>
                  <a:cubicBezTo>
                    <a:pt x="4528" y="8662"/>
                    <a:pt x="4505" y="8612"/>
                    <a:pt x="4528" y="8562"/>
                  </a:cubicBezTo>
                  <a:cubicBezTo>
                    <a:pt x="4206" y="8364"/>
                    <a:pt x="3999" y="9008"/>
                    <a:pt x="3747" y="9157"/>
                  </a:cubicBezTo>
                  <a:lnTo>
                    <a:pt x="3747" y="8909"/>
                  </a:lnTo>
                  <a:cubicBezTo>
                    <a:pt x="3654" y="9255"/>
                    <a:pt x="3402" y="9157"/>
                    <a:pt x="3241" y="9305"/>
                  </a:cubicBezTo>
                  <a:lnTo>
                    <a:pt x="3241" y="9206"/>
                  </a:lnTo>
                  <a:cubicBezTo>
                    <a:pt x="3218" y="9272"/>
                    <a:pt x="3195" y="9339"/>
                    <a:pt x="3172" y="9405"/>
                  </a:cubicBezTo>
                  <a:cubicBezTo>
                    <a:pt x="3164" y="9339"/>
                    <a:pt x="3157" y="9272"/>
                    <a:pt x="3149" y="9206"/>
                  </a:cubicBezTo>
                  <a:cubicBezTo>
                    <a:pt x="2918" y="9305"/>
                    <a:pt x="2735" y="9503"/>
                    <a:pt x="2505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7"/>
            <p:cNvSpPr>
              <a:spLocks/>
            </p:cNvSpPr>
            <p:nvPr/>
          </p:nvSpPr>
          <p:spPr bwMode="auto">
            <a:xfrm>
              <a:off x="7742340" y="5161756"/>
              <a:ext cx="1649413" cy="828675"/>
            </a:xfrm>
            <a:custGeom>
              <a:avLst/>
              <a:gdLst>
                <a:gd name="T0" fmla="*/ 97 w 440"/>
                <a:gd name="T1" fmla="*/ 220 h 221"/>
                <a:gd name="T2" fmla="*/ 90 w 440"/>
                <a:gd name="T3" fmla="*/ 216 h 221"/>
                <a:gd name="T4" fmla="*/ 75 w 440"/>
                <a:gd name="T5" fmla="*/ 212 h 221"/>
                <a:gd name="T6" fmla="*/ 72 w 440"/>
                <a:gd name="T7" fmla="*/ 199 h 221"/>
                <a:gd name="T8" fmla="*/ 49 w 440"/>
                <a:gd name="T9" fmla="*/ 177 h 221"/>
                <a:gd name="T10" fmla="*/ 30 w 440"/>
                <a:gd name="T11" fmla="*/ 173 h 221"/>
                <a:gd name="T12" fmla="*/ 25 w 440"/>
                <a:gd name="T13" fmla="*/ 161 h 221"/>
                <a:gd name="T14" fmla="*/ 39 w 440"/>
                <a:gd name="T15" fmla="*/ 129 h 221"/>
                <a:gd name="T16" fmla="*/ 23 w 440"/>
                <a:gd name="T17" fmla="*/ 120 h 221"/>
                <a:gd name="T18" fmla="*/ 19 w 440"/>
                <a:gd name="T19" fmla="*/ 107 h 221"/>
                <a:gd name="T20" fmla="*/ 19 w 440"/>
                <a:gd name="T21" fmla="*/ 87 h 221"/>
                <a:gd name="T22" fmla="*/ 18 w 440"/>
                <a:gd name="T23" fmla="*/ 76 h 221"/>
                <a:gd name="T24" fmla="*/ 28 w 440"/>
                <a:gd name="T25" fmla="*/ 55 h 221"/>
                <a:gd name="T26" fmla="*/ 17 w 440"/>
                <a:gd name="T27" fmla="*/ 36 h 221"/>
                <a:gd name="T28" fmla="*/ 29 w 440"/>
                <a:gd name="T29" fmla="*/ 40 h 221"/>
                <a:gd name="T30" fmla="*/ 52 w 440"/>
                <a:gd name="T31" fmla="*/ 47 h 221"/>
                <a:gd name="T32" fmla="*/ 106 w 440"/>
                <a:gd name="T33" fmla="*/ 29 h 221"/>
                <a:gd name="T34" fmla="*/ 135 w 440"/>
                <a:gd name="T35" fmla="*/ 31 h 221"/>
                <a:gd name="T36" fmla="*/ 156 w 440"/>
                <a:gd name="T37" fmla="*/ 34 h 221"/>
                <a:gd name="T38" fmla="*/ 156 w 440"/>
                <a:gd name="T39" fmla="*/ 56 h 221"/>
                <a:gd name="T40" fmla="*/ 226 w 440"/>
                <a:gd name="T41" fmla="*/ 29 h 221"/>
                <a:gd name="T42" fmla="*/ 263 w 440"/>
                <a:gd name="T43" fmla="*/ 39 h 221"/>
                <a:gd name="T44" fmla="*/ 304 w 440"/>
                <a:gd name="T45" fmla="*/ 24 h 221"/>
                <a:gd name="T46" fmla="*/ 321 w 440"/>
                <a:gd name="T47" fmla="*/ 35 h 221"/>
                <a:gd name="T48" fmla="*/ 356 w 440"/>
                <a:gd name="T49" fmla="*/ 25 h 221"/>
                <a:gd name="T50" fmla="*/ 364 w 440"/>
                <a:gd name="T51" fmla="*/ 29 h 221"/>
                <a:gd name="T52" fmla="*/ 402 w 440"/>
                <a:gd name="T53" fmla="*/ 41 h 221"/>
                <a:gd name="T54" fmla="*/ 428 w 440"/>
                <a:gd name="T55" fmla="*/ 42 h 221"/>
                <a:gd name="T56" fmla="*/ 410 w 440"/>
                <a:gd name="T57" fmla="*/ 69 h 221"/>
                <a:gd name="T58" fmla="*/ 416 w 440"/>
                <a:gd name="T59" fmla="*/ 86 h 221"/>
                <a:gd name="T60" fmla="*/ 424 w 440"/>
                <a:gd name="T61" fmla="*/ 99 h 221"/>
                <a:gd name="T62" fmla="*/ 414 w 440"/>
                <a:gd name="T63" fmla="*/ 121 h 221"/>
                <a:gd name="T64" fmla="*/ 420 w 440"/>
                <a:gd name="T65" fmla="*/ 143 h 221"/>
                <a:gd name="T66" fmla="*/ 424 w 440"/>
                <a:gd name="T67" fmla="*/ 153 h 221"/>
                <a:gd name="T68" fmla="*/ 429 w 440"/>
                <a:gd name="T69" fmla="*/ 177 h 221"/>
                <a:gd name="T70" fmla="*/ 427 w 440"/>
                <a:gd name="T71" fmla="*/ 178 h 221"/>
                <a:gd name="T72" fmla="*/ 429 w 440"/>
                <a:gd name="T73" fmla="*/ 183 h 221"/>
                <a:gd name="T74" fmla="*/ 407 w 440"/>
                <a:gd name="T75" fmla="*/ 165 h 221"/>
                <a:gd name="T76" fmla="*/ 406 w 440"/>
                <a:gd name="T77" fmla="*/ 142 h 221"/>
                <a:gd name="T78" fmla="*/ 386 w 440"/>
                <a:gd name="T79" fmla="*/ 133 h 221"/>
                <a:gd name="T80" fmla="*/ 338 w 440"/>
                <a:gd name="T81" fmla="*/ 155 h 221"/>
                <a:gd name="T82" fmla="*/ 322 w 440"/>
                <a:gd name="T83" fmla="*/ 145 h 221"/>
                <a:gd name="T84" fmla="*/ 271 w 440"/>
                <a:gd name="T85" fmla="*/ 176 h 221"/>
                <a:gd name="T86" fmla="*/ 289 w 440"/>
                <a:gd name="T87" fmla="*/ 144 h 221"/>
                <a:gd name="T88" fmla="*/ 212 w 440"/>
                <a:gd name="T89" fmla="*/ 194 h 221"/>
                <a:gd name="T90" fmla="*/ 178 w 440"/>
                <a:gd name="T91" fmla="*/ 188 h 221"/>
                <a:gd name="T92" fmla="*/ 97 w 440"/>
                <a:gd name="T93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0" h="221">
                  <a:moveTo>
                    <a:pt x="97" y="220"/>
                  </a:moveTo>
                  <a:cubicBezTo>
                    <a:pt x="94" y="220"/>
                    <a:pt x="91" y="218"/>
                    <a:pt x="90" y="216"/>
                  </a:cubicBezTo>
                  <a:cubicBezTo>
                    <a:pt x="85" y="218"/>
                    <a:pt x="76" y="221"/>
                    <a:pt x="75" y="212"/>
                  </a:cubicBezTo>
                  <a:cubicBezTo>
                    <a:pt x="67" y="211"/>
                    <a:pt x="69" y="203"/>
                    <a:pt x="72" y="199"/>
                  </a:cubicBezTo>
                  <a:cubicBezTo>
                    <a:pt x="54" y="209"/>
                    <a:pt x="25" y="197"/>
                    <a:pt x="49" y="177"/>
                  </a:cubicBezTo>
                  <a:cubicBezTo>
                    <a:pt x="46" y="179"/>
                    <a:pt x="23" y="188"/>
                    <a:pt x="30" y="173"/>
                  </a:cubicBezTo>
                  <a:cubicBezTo>
                    <a:pt x="24" y="172"/>
                    <a:pt x="22" y="166"/>
                    <a:pt x="25" y="161"/>
                  </a:cubicBezTo>
                  <a:cubicBezTo>
                    <a:pt x="0" y="168"/>
                    <a:pt x="39" y="129"/>
                    <a:pt x="39" y="129"/>
                  </a:cubicBezTo>
                  <a:cubicBezTo>
                    <a:pt x="25" y="138"/>
                    <a:pt x="1" y="138"/>
                    <a:pt x="23" y="120"/>
                  </a:cubicBezTo>
                  <a:cubicBezTo>
                    <a:pt x="16" y="120"/>
                    <a:pt x="14" y="113"/>
                    <a:pt x="19" y="107"/>
                  </a:cubicBezTo>
                  <a:cubicBezTo>
                    <a:pt x="8" y="106"/>
                    <a:pt x="17" y="91"/>
                    <a:pt x="19" y="87"/>
                  </a:cubicBezTo>
                  <a:cubicBezTo>
                    <a:pt x="13" y="84"/>
                    <a:pt x="24" y="82"/>
                    <a:pt x="18" y="76"/>
                  </a:cubicBezTo>
                  <a:cubicBezTo>
                    <a:pt x="15" y="72"/>
                    <a:pt x="16" y="71"/>
                    <a:pt x="28" y="55"/>
                  </a:cubicBezTo>
                  <a:cubicBezTo>
                    <a:pt x="13" y="65"/>
                    <a:pt x="15" y="46"/>
                    <a:pt x="17" y="36"/>
                  </a:cubicBezTo>
                  <a:cubicBezTo>
                    <a:pt x="8" y="34"/>
                    <a:pt x="34" y="0"/>
                    <a:pt x="29" y="40"/>
                  </a:cubicBezTo>
                  <a:cubicBezTo>
                    <a:pt x="48" y="27"/>
                    <a:pt x="80" y="12"/>
                    <a:pt x="52" y="47"/>
                  </a:cubicBezTo>
                  <a:cubicBezTo>
                    <a:pt x="59" y="42"/>
                    <a:pt x="97" y="6"/>
                    <a:pt x="106" y="29"/>
                  </a:cubicBezTo>
                  <a:cubicBezTo>
                    <a:pt x="110" y="27"/>
                    <a:pt x="136" y="16"/>
                    <a:pt x="135" y="31"/>
                  </a:cubicBezTo>
                  <a:cubicBezTo>
                    <a:pt x="135" y="31"/>
                    <a:pt x="165" y="16"/>
                    <a:pt x="156" y="34"/>
                  </a:cubicBezTo>
                  <a:cubicBezTo>
                    <a:pt x="190" y="12"/>
                    <a:pt x="174" y="43"/>
                    <a:pt x="156" y="56"/>
                  </a:cubicBezTo>
                  <a:cubicBezTo>
                    <a:pt x="156" y="57"/>
                    <a:pt x="233" y="6"/>
                    <a:pt x="226" y="29"/>
                  </a:cubicBezTo>
                  <a:cubicBezTo>
                    <a:pt x="236" y="23"/>
                    <a:pt x="285" y="17"/>
                    <a:pt x="263" y="39"/>
                  </a:cubicBezTo>
                  <a:cubicBezTo>
                    <a:pt x="267" y="36"/>
                    <a:pt x="297" y="11"/>
                    <a:pt x="304" y="24"/>
                  </a:cubicBezTo>
                  <a:cubicBezTo>
                    <a:pt x="309" y="21"/>
                    <a:pt x="331" y="22"/>
                    <a:pt x="321" y="35"/>
                  </a:cubicBezTo>
                  <a:cubicBezTo>
                    <a:pt x="325" y="32"/>
                    <a:pt x="351" y="12"/>
                    <a:pt x="356" y="25"/>
                  </a:cubicBezTo>
                  <a:cubicBezTo>
                    <a:pt x="359" y="24"/>
                    <a:pt x="363" y="26"/>
                    <a:pt x="364" y="29"/>
                  </a:cubicBezTo>
                  <a:cubicBezTo>
                    <a:pt x="375" y="24"/>
                    <a:pt x="428" y="17"/>
                    <a:pt x="402" y="41"/>
                  </a:cubicBezTo>
                  <a:cubicBezTo>
                    <a:pt x="402" y="41"/>
                    <a:pt x="435" y="23"/>
                    <a:pt x="428" y="42"/>
                  </a:cubicBezTo>
                  <a:cubicBezTo>
                    <a:pt x="440" y="50"/>
                    <a:pt x="414" y="66"/>
                    <a:pt x="410" y="69"/>
                  </a:cubicBezTo>
                  <a:cubicBezTo>
                    <a:pt x="431" y="56"/>
                    <a:pt x="433" y="72"/>
                    <a:pt x="416" y="86"/>
                  </a:cubicBezTo>
                  <a:cubicBezTo>
                    <a:pt x="427" y="85"/>
                    <a:pt x="440" y="87"/>
                    <a:pt x="424" y="99"/>
                  </a:cubicBezTo>
                  <a:cubicBezTo>
                    <a:pt x="431" y="106"/>
                    <a:pt x="417" y="118"/>
                    <a:pt x="414" y="121"/>
                  </a:cubicBezTo>
                  <a:cubicBezTo>
                    <a:pt x="437" y="106"/>
                    <a:pt x="425" y="135"/>
                    <a:pt x="420" y="143"/>
                  </a:cubicBezTo>
                  <a:cubicBezTo>
                    <a:pt x="420" y="159"/>
                    <a:pt x="433" y="128"/>
                    <a:pt x="424" y="153"/>
                  </a:cubicBezTo>
                  <a:cubicBezTo>
                    <a:pt x="430" y="154"/>
                    <a:pt x="427" y="170"/>
                    <a:pt x="429" y="177"/>
                  </a:cubicBezTo>
                  <a:cubicBezTo>
                    <a:pt x="427" y="178"/>
                    <a:pt x="427" y="178"/>
                    <a:pt x="427" y="178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3" y="187"/>
                    <a:pt x="405" y="170"/>
                    <a:pt x="407" y="165"/>
                  </a:cubicBezTo>
                  <a:cubicBezTo>
                    <a:pt x="389" y="171"/>
                    <a:pt x="406" y="142"/>
                    <a:pt x="406" y="142"/>
                  </a:cubicBezTo>
                  <a:cubicBezTo>
                    <a:pt x="386" y="156"/>
                    <a:pt x="357" y="166"/>
                    <a:pt x="386" y="133"/>
                  </a:cubicBezTo>
                  <a:cubicBezTo>
                    <a:pt x="383" y="135"/>
                    <a:pt x="345" y="170"/>
                    <a:pt x="338" y="155"/>
                  </a:cubicBezTo>
                  <a:cubicBezTo>
                    <a:pt x="327" y="162"/>
                    <a:pt x="305" y="160"/>
                    <a:pt x="322" y="145"/>
                  </a:cubicBezTo>
                  <a:cubicBezTo>
                    <a:pt x="309" y="154"/>
                    <a:pt x="288" y="174"/>
                    <a:pt x="271" y="176"/>
                  </a:cubicBezTo>
                  <a:cubicBezTo>
                    <a:pt x="246" y="179"/>
                    <a:pt x="291" y="142"/>
                    <a:pt x="289" y="144"/>
                  </a:cubicBezTo>
                  <a:cubicBezTo>
                    <a:pt x="266" y="160"/>
                    <a:pt x="239" y="184"/>
                    <a:pt x="212" y="194"/>
                  </a:cubicBezTo>
                  <a:cubicBezTo>
                    <a:pt x="207" y="195"/>
                    <a:pt x="156" y="210"/>
                    <a:pt x="178" y="188"/>
                  </a:cubicBezTo>
                  <a:cubicBezTo>
                    <a:pt x="151" y="206"/>
                    <a:pt x="129" y="220"/>
                    <a:pt x="97" y="220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2"/>
            <p:cNvSpPr>
              <a:spLocks/>
            </p:cNvSpPr>
            <p:nvPr/>
          </p:nvSpPr>
          <p:spPr bwMode="auto">
            <a:xfrm>
              <a:off x="7754717" y="5198552"/>
              <a:ext cx="1631843" cy="753240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3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2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12 w 9865"/>
                <a:gd name="connsiteY7" fmla="*/ 7057 h 9441"/>
                <a:gd name="connsiteX8" fmla="*/ 499 w 9865"/>
                <a:gd name="connsiteY8" fmla="*/ 6263 h 9441"/>
                <a:gd name="connsiteX9" fmla="*/ 362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68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1964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34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188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75 w 9865"/>
                <a:gd name="connsiteY51" fmla="*/ 1076 h 9441"/>
                <a:gd name="connsiteX52" fmla="*/ 2698 w 9865"/>
                <a:gd name="connsiteY52" fmla="*/ 1263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07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63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25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387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42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46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06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919 w 10000"/>
                <a:gd name="connsiteY37" fmla="*/ 695 h 10000"/>
                <a:gd name="connsiteX38" fmla="*/ 850 w 10000"/>
                <a:gd name="connsiteY38" fmla="*/ 497 h 10000"/>
                <a:gd name="connsiteX39" fmla="*/ 804 w 10000"/>
                <a:gd name="connsiteY39" fmla="*/ 645 h 10000"/>
                <a:gd name="connsiteX40" fmla="*/ 459 w 10000"/>
                <a:gd name="connsiteY40" fmla="*/ 1 h 10000"/>
                <a:gd name="connsiteX41" fmla="*/ 483 w 10000"/>
                <a:gd name="connsiteY41" fmla="*/ 744 h 10000"/>
                <a:gd name="connsiteX42" fmla="*/ 506 w 10000"/>
                <a:gd name="connsiteY42" fmla="*/ 545 h 10000"/>
                <a:gd name="connsiteX43" fmla="*/ 735 w 10000"/>
                <a:gd name="connsiteY43" fmla="*/ 1288 h 10000"/>
                <a:gd name="connsiteX44" fmla="*/ 735 w 10000"/>
                <a:gd name="connsiteY44" fmla="*/ 1239 h 10000"/>
                <a:gd name="connsiteX45" fmla="*/ 896 w 10000"/>
                <a:gd name="connsiteY45" fmla="*/ 1189 h 10000"/>
                <a:gd name="connsiteX46" fmla="*/ 919 w 10000"/>
                <a:gd name="connsiteY46" fmla="*/ 1288 h 10000"/>
                <a:gd name="connsiteX47" fmla="*/ 1861 w 10000"/>
                <a:gd name="connsiteY47" fmla="*/ 843 h 10000"/>
                <a:gd name="connsiteX48" fmla="*/ 2160 w 10000"/>
                <a:gd name="connsiteY48" fmla="*/ 1288 h 10000"/>
                <a:gd name="connsiteX49" fmla="*/ 2160 w 10000"/>
                <a:gd name="connsiteY49" fmla="*/ 1338 h 10000"/>
                <a:gd name="connsiteX50" fmla="*/ 2712 w 10000"/>
                <a:gd name="connsiteY50" fmla="*/ 1140 h 10000"/>
                <a:gd name="connsiteX51" fmla="*/ 2735 w 10000"/>
                <a:gd name="connsiteY51" fmla="*/ 1338 h 10000"/>
                <a:gd name="connsiteX52" fmla="*/ 4367 w 10000"/>
                <a:gd name="connsiteY52" fmla="*/ 1338 h 10000"/>
                <a:gd name="connsiteX53" fmla="*/ 4367 w 10000"/>
                <a:gd name="connsiteY53" fmla="*/ 1388 h 10000"/>
                <a:gd name="connsiteX54" fmla="*/ 4873 w 10000"/>
                <a:gd name="connsiteY54" fmla="*/ 1041 h 10000"/>
                <a:gd name="connsiteX55" fmla="*/ 5103 w 10000"/>
                <a:gd name="connsiteY55" fmla="*/ 1536 h 10000"/>
                <a:gd name="connsiteX56" fmla="*/ 7493 w 10000"/>
                <a:gd name="connsiteY56" fmla="*/ 1486 h 10000"/>
                <a:gd name="connsiteX57" fmla="*/ 7493 w 10000"/>
                <a:gd name="connsiteY57" fmla="*/ 1486 h 10000"/>
                <a:gd name="connsiteX58" fmla="*/ 7700 w 10000"/>
                <a:gd name="connsiteY58" fmla="*/ 744 h 10000"/>
                <a:gd name="connsiteX59" fmla="*/ 7700 w 10000"/>
                <a:gd name="connsiteY59" fmla="*/ 793 h 10000"/>
                <a:gd name="connsiteX60" fmla="*/ 7999 w 10000"/>
                <a:gd name="connsiteY60" fmla="*/ 991 h 10000"/>
                <a:gd name="connsiteX61" fmla="*/ 7976 w 10000"/>
                <a:gd name="connsiteY61" fmla="*/ 1090 h 10000"/>
                <a:gd name="connsiteX62" fmla="*/ 8275 w 10000"/>
                <a:gd name="connsiteY62" fmla="*/ 1090 h 10000"/>
                <a:gd name="connsiteX63" fmla="*/ 8275 w 10000"/>
                <a:gd name="connsiteY63" fmla="*/ 1189 h 10000"/>
                <a:gd name="connsiteX64" fmla="*/ 8367 w 10000"/>
                <a:gd name="connsiteY64" fmla="*/ 1090 h 10000"/>
                <a:gd name="connsiteX65" fmla="*/ 8320 w 10000"/>
                <a:gd name="connsiteY65" fmla="*/ 1288 h 10000"/>
                <a:gd name="connsiteX66" fmla="*/ 9539 w 10000"/>
                <a:gd name="connsiteY66" fmla="*/ 1090 h 10000"/>
                <a:gd name="connsiteX67" fmla="*/ 9608 w 10000"/>
                <a:gd name="connsiteY67" fmla="*/ 2773 h 10000"/>
                <a:gd name="connsiteX68" fmla="*/ 9562 w 10000"/>
                <a:gd name="connsiteY68" fmla="*/ 2675 h 10000"/>
                <a:gd name="connsiteX69" fmla="*/ 9631 w 10000"/>
                <a:gd name="connsiteY69" fmla="*/ 3071 h 10000"/>
                <a:gd name="connsiteX70" fmla="*/ 9584 w 10000"/>
                <a:gd name="connsiteY70" fmla="*/ 3021 h 10000"/>
                <a:gd name="connsiteX71" fmla="*/ 9631 w 10000"/>
                <a:gd name="connsiteY71" fmla="*/ 4456 h 10000"/>
                <a:gd name="connsiteX72" fmla="*/ 9515 w 10000"/>
                <a:gd name="connsiteY72" fmla="*/ 4456 h 10000"/>
                <a:gd name="connsiteX73" fmla="*/ 9631 w 10000"/>
                <a:gd name="connsiteY73" fmla="*/ 5149 h 10000"/>
                <a:gd name="connsiteX74" fmla="*/ 9539 w 10000"/>
                <a:gd name="connsiteY74" fmla="*/ 5149 h 10000"/>
                <a:gd name="connsiteX75" fmla="*/ 9608 w 10000"/>
                <a:gd name="connsiteY75" fmla="*/ 7278 h 10000"/>
                <a:gd name="connsiteX76" fmla="*/ 8873 w 10000"/>
                <a:gd name="connsiteY76" fmla="*/ 6930 h 10000"/>
                <a:gd name="connsiteX77" fmla="*/ 8873 w 10000"/>
                <a:gd name="connsiteY77" fmla="*/ 6832 h 10000"/>
                <a:gd name="connsiteX78" fmla="*/ 6757 w 10000"/>
                <a:gd name="connsiteY78" fmla="*/ 7128 h 10000"/>
                <a:gd name="connsiteX79" fmla="*/ 6757 w 10000"/>
                <a:gd name="connsiteY79" fmla="*/ 7030 h 10000"/>
                <a:gd name="connsiteX80" fmla="*/ 5678 w 10000"/>
                <a:gd name="connsiteY80" fmla="*/ 7772 h 10000"/>
                <a:gd name="connsiteX81" fmla="*/ 5678 w 10000"/>
                <a:gd name="connsiteY81" fmla="*/ 7574 h 10000"/>
                <a:gd name="connsiteX82" fmla="*/ 5516 w 10000"/>
                <a:gd name="connsiteY82" fmla="*/ 8069 h 10000"/>
                <a:gd name="connsiteX83" fmla="*/ 4735 w 10000"/>
                <a:gd name="connsiteY83" fmla="*/ 8613 h 10000"/>
                <a:gd name="connsiteX84" fmla="*/ 4735 w 10000"/>
                <a:gd name="connsiteY84" fmla="*/ 8515 h 10000"/>
                <a:gd name="connsiteX85" fmla="*/ 4505 w 10000"/>
                <a:gd name="connsiteY85" fmla="*/ 8713 h 10000"/>
                <a:gd name="connsiteX86" fmla="*/ 4528 w 10000"/>
                <a:gd name="connsiteY86" fmla="*/ 8613 h 10000"/>
                <a:gd name="connsiteX87" fmla="*/ 3747 w 10000"/>
                <a:gd name="connsiteY87" fmla="*/ 9158 h 10000"/>
                <a:gd name="connsiteX88" fmla="*/ 3747 w 10000"/>
                <a:gd name="connsiteY88" fmla="*/ 8960 h 10000"/>
                <a:gd name="connsiteX89" fmla="*/ 3241 w 10000"/>
                <a:gd name="connsiteY89" fmla="*/ 9356 h 10000"/>
                <a:gd name="connsiteX90" fmla="*/ 3241 w 10000"/>
                <a:gd name="connsiteY90" fmla="*/ 9257 h 10000"/>
                <a:gd name="connsiteX91" fmla="*/ 3149 w 10000"/>
                <a:gd name="connsiteY91" fmla="*/ 9456 h 10000"/>
                <a:gd name="connsiteX92" fmla="*/ 3149 w 10000"/>
                <a:gd name="connsiteY92" fmla="*/ 9257 h 10000"/>
                <a:gd name="connsiteX93" fmla="*/ 2505 w 10000"/>
                <a:gd name="connsiteY93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850 w 10000"/>
                <a:gd name="connsiteY37" fmla="*/ 497 h 10000"/>
                <a:gd name="connsiteX38" fmla="*/ 804 w 10000"/>
                <a:gd name="connsiteY38" fmla="*/ 645 h 10000"/>
                <a:gd name="connsiteX39" fmla="*/ 459 w 10000"/>
                <a:gd name="connsiteY39" fmla="*/ 1 h 10000"/>
                <a:gd name="connsiteX40" fmla="*/ 483 w 10000"/>
                <a:gd name="connsiteY40" fmla="*/ 744 h 10000"/>
                <a:gd name="connsiteX41" fmla="*/ 506 w 10000"/>
                <a:gd name="connsiteY41" fmla="*/ 545 h 10000"/>
                <a:gd name="connsiteX42" fmla="*/ 735 w 10000"/>
                <a:gd name="connsiteY42" fmla="*/ 1288 h 10000"/>
                <a:gd name="connsiteX43" fmla="*/ 735 w 10000"/>
                <a:gd name="connsiteY43" fmla="*/ 1239 h 10000"/>
                <a:gd name="connsiteX44" fmla="*/ 896 w 10000"/>
                <a:gd name="connsiteY44" fmla="*/ 1189 h 10000"/>
                <a:gd name="connsiteX45" fmla="*/ 919 w 10000"/>
                <a:gd name="connsiteY45" fmla="*/ 1288 h 10000"/>
                <a:gd name="connsiteX46" fmla="*/ 1861 w 10000"/>
                <a:gd name="connsiteY46" fmla="*/ 843 h 10000"/>
                <a:gd name="connsiteX47" fmla="*/ 2160 w 10000"/>
                <a:gd name="connsiteY47" fmla="*/ 1288 h 10000"/>
                <a:gd name="connsiteX48" fmla="*/ 2160 w 10000"/>
                <a:gd name="connsiteY48" fmla="*/ 1338 h 10000"/>
                <a:gd name="connsiteX49" fmla="*/ 2712 w 10000"/>
                <a:gd name="connsiteY49" fmla="*/ 1140 h 10000"/>
                <a:gd name="connsiteX50" fmla="*/ 2735 w 10000"/>
                <a:gd name="connsiteY50" fmla="*/ 1338 h 10000"/>
                <a:gd name="connsiteX51" fmla="*/ 4367 w 10000"/>
                <a:gd name="connsiteY51" fmla="*/ 1338 h 10000"/>
                <a:gd name="connsiteX52" fmla="*/ 4367 w 10000"/>
                <a:gd name="connsiteY52" fmla="*/ 1388 h 10000"/>
                <a:gd name="connsiteX53" fmla="*/ 4873 w 10000"/>
                <a:gd name="connsiteY53" fmla="*/ 1041 h 10000"/>
                <a:gd name="connsiteX54" fmla="*/ 5103 w 10000"/>
                <a:gd name="connsiteY54" fmla="*/ 1536 h 10000"/>
                <a:gd name="connsiteX55" fmla="*/ 7493 w 10000"/>
                <a:gd name="connsiteY55" fmla="*/ 1486 h 10000"/>
                <a:gd name="connsiteX56" fmla="*/ 7493 w 10000"/>
                <a:gd name="connsiteY56" fmla="*/ 1486 h 10000"/>
                <a:gd name="connsiteX57" fmla="*/ 7700 w 10000"/>
                <a:gd name="connsiteY57" fmla="*/ 744 h 10000"/>
                <a:gd name="connsiteX58" fmla="*/ 7700 w 10000"/>
                <a:gd name="connsiteY58" fmla="*/ 793 h 10000"/>
                <a:gd name="connsiteX59" fmla="*/ 7999 w 10000"/>
                <a:gd name="connsiteY59" fmla="*/ 991 h 10000"/>
                <a:gd name="connsiteX60" fmla="*/ 7976 w 10000"/>
                <a:gd name="connsiteY60" fmla="*/ 1090 h 10000"/>
                <a:gd name="connsiteX61" fmla="*/ 8275 w 10000"/>
                <a:gd name="connsiteY61" fmla="*/ 1090 h 10000"/>
                <a:gd name="connsiteX62" fmla="*/ 8275 w 10000"/>
                <a:gd name="connsiteY62" fmla="*/ 1189 h 10000"/>
                <a:gd name="connsiteX63" fmla="*/ 8367 w 10000"/>
                <a:gd name="connsiteY63" fmla="*/ 1090 h 10000"/>
                <a:gd name="connsiteX64" fmla="*/ 8320 w 10000"/>
                <a:gd name="connsiteY64" fmla="*/ 1288 h 10000"/>
                <a:gd name="connsiteX65" fmla="*/ 9539 w 10000"/>
                <a:gd name="connsiteY65" fmla="*/ 1090 h 10000"/>
                <a:gd name="connsiteX66" fmla="*/ 9608 w 10000"/>
                <a:gd name="connsiteY66" fmla="*/ 2773 h 10000"/>
                <a:gd name="connsiteX67" fmla="*/ 9562 w 10000"/>
                <a:gd name="connsiteY67" fmla="*/ 2675 h 10000"/>
                <a:gd name="connsiteX68" fmla="*/ 9631 w 10000"/>
                <a:gd name="connsiteY68" fmla="*/ 3071 h 10000"/>
                <a:gd name="connsiteX69" fmla="*/ 9584 w 10000"/>
                <a:gd name="connsiteY69" fmla="*/ 3021 h 10000"/>
                <a:gd name="connsiteX70" fmla="*/ 9631 w 10000"/>
                <a:gd name="connsiteY70" fmla="*/ 4456 h 10000"/>
                <a:gd name="connsiteX71" fmla="*/ 9515 w 10000"/>
                <a:gd name="connsiteY71" fmla="*/ 4456 h 10000"/>
                <a:gd name="connsiteX72" fmla="*/ 9631 w 10000"/>
                <a:gd name="connsiteY72" fmla="*/ 5149 h 10000"/>
                <a:gd name="connsiteX73" fmla="*/ 9539 w 10000"/>
                <a:gd name="connsiteY73" fmla="*/ 5149 h 10000"/>
                <a:gd name="connsiteX74" fmla="*/ 9608 w 10000"/>
                <a:gd name="connsiteY74" fmla="*/ 7278 h 10000"/>
                <a:gd name="connsiteX75" fmla="*/ 8873 w 10000"/>
                <a:gd name="connsiteY75" fmla="*/ 6930 h 10000"/>
                <a:gd name="connsiteX76" fmla="*/ 8873 w 10000"/>
                <a:gd name="connsiteY76" fmla="*/ 6832 h 10000"/>
                <a:gd name="connsiteX77" fmla="*/ 6757 w 10000"/>
                <a:gd name="connsiteY77" fmla="*/ 7128 h 10000"/>
                <a:gd name="connsiteX78" fmla="*/ 6757 w 10000"/>
                <a:gd name="connsiteY78" fmla="*/ 7030 h 10000"/>
                <a:gd name="connsiteX79" fmla="*/ 5678 w 10000"/>
                <a:gd name="connsiteY79" fmla="*/ 7772 h 10000"/>
                <a:gd name="connsiteX80" fmla="*/ 5678 w 10000"/>
                <a:gd name="connsiteY80" fmla="*/ 7574 h 10000"/>
                <a:gd name="connsiteX81" fmla="*/ 5516 w 10000"/>
                <a:gd name="connsiteY81" fmla="*/ 8069 h 10000"/>
                <a:gd name="connsiteX82" fmla="*/ 4735 w 10000"/>
                <a:gd name="connsiteY82" fmla="*/ 8613 h 10000"/>
                <a:gd name="connsiteX83" fmla="*/ 4735 w 10000"/>
                <a:gd name="connsiteY83" fmla="*/ 8515 h 10000"/>
                <a:gd name="connsiteX84" fmla="*/ 4505 w 10000"/>
                <a:gd name="connsiteY84" fmla="*/ 8713 h 10000"/>
                <a:gd name="connsiteX85" fmla="*/ 4528 w 10000"/>
                <a:gd name="connsiteY85" fmla="*/ 8613 h 10000"/>
                <a:gd name="connsiteX86" fmla="*/ 3747 w 10000"/>
                <a:gd name="connsiteY86" fmla="*/ 9158 h 10000"/>
                <a:gd name="connsiteX87" fmla="*/ 3747 w 10000"/>
                <a:gd name="connsiteY87" fmla="*/ 8960 h 10000"/>
                <a:gd name="connsiteX88" fmla="*/ 3241 w 10000"/>
                <a:gd name="connsiteY88" fmla="*/ 9356 h 10000"/>
                <a:gd name="connsiteX89" fmla="*/ 3241 w 10000"/>
                <a:gd name="connsiteY89" fmla="*/ 9257 h 10000"/>
                <a:gd name="connsiteX90" fmla="*/ 3149 w 10000"/>
                <a:gd name="connsiteY90" fmla="*/ 9456 h 10000"/>
                <a:gd name="connsiteX91" fmla="*/ 3149 w 10000"/>
                <a:gd name="connsiteY91" fmla="*/ 9257 h 10000"/>
                <a:gd name="connsiteX92" fmla="*/ 2505 w 10000"/>
                <a:gd name="connsiteY92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50 w 10000"/>
                <a:gd name="connsiteY36" fmla="*/ 497 h 10000"/>
                <a:gd name="connsiteX37" fmla="*/ 804 w 10000"/>
                <a:gd name="connsiteY37" fmla="*/ 645 h 10000"/>
                <a:gd name="connsiteX38" fmla="*/ 459 w 10000"/>
                <a:gd name="connsiteY38" fmla="*/ 1 h 10000"/>
                <a:gd name="connsiteX39" fmla="*/ 483 w 10000"/>
                <a:gd name="connsiteY39" fmla="*/ 744 h 10000"/>
                <a:gd name="connsiteX40" fmla="*/ 506 w 10000"/>
                <a:gd name="connsiteY40" fmla="*/ 545 h 10000"/>
                <a:gd name="connsiteX41" fmla="*/ 735 w 10000"/>
                <a:gd name="connsiteY41" fmla="*/ 1288 h 10000"/>
                <a:gd name="connsiteX42" fmla="*/ 735 w 10000"/>
                <a:gd name="connsiteY42" fmla="*/ 1239 h 10000"/>
                <a:gd name="connsiteX43" fmla="*/ 896 w 10000"/>
                <a:gd name="connsiteY43" fmla="*/ 1189 h 10000"/>
                <a:gd name="connsiteX44" fmla="*/ 919 w 10000"/>
                <a:gd name="connsiteY44" fmla="*/ 1288 h 10000"/>
                <a:gd name="connsiteX45" fmla="*/ 1861 w 10000"/>
                <a:gd name="connsiteY45" fmla="*/ 843 h 10000"/>
                <a:gd name="connsiteX46" fmla="*/ 2160 w 10000"/>
                <a:gd name="connsiteY46" fmla="*/ 1288 h 10000"/>
                <a:gd name="connsiteX47" fmla="*/ 2160 w 10000"/>
                <a:gd name="connsiteY47" fmla="*/ 1338 h 10000"/>
                <a:gd name="connsiteX48" fmla="*/ 2712 w 10000"/>
                <a:gd name="connsiteY48" fmla="*/ 1140 h 10000"/>
                <a:gd name="connsiteX49" fmla="*/ 2735 w 10000"/>
                <a:gd name="connsiteY49" fmla="*/ 1338 h 10000"/>
                <a:gd name="connsiteX50" fmla="*/ 4367 w 10000"/>
                <a:gd name="connsiteY50" fmla="*/ 1338 h 10000"/>
                <a:gd name="connsiteX51" fmla="*/ 4367 w 10000"/>
                <a:gd name="connsiteY51" fmla="*/ 1388 h 10000"/>
                <a:gd name="connsiteX52" fmla="*/ 4873 w 10000"/>
                <a:gd name="connsiteY52" fmla="*/ 1041 h 10000"/>
                <a:gd name="connsiteX53" fmla="*/ 5103 w 10000"/>
                <a:gd name="connsiteY53" fmla="*/ 1536 h 10000"/>
                <a:gd name="connsiteX54" fmla="*/ 7493 w 10000"/>
                <a:gd name="connsiteY54" fmla="*/ 1486 h 10000"/>
                <a:gd name="connsiteX55" fmla="*/ 7493 w 10000"/>
                <a:gd name="connsiteY55" fmla="*/ 1486 h 10000"/>
                <a:gd name="connsiteX56" fmla="*/ 7700 w 10000"/>
                <a:gd name="connsiteY56" fmla="*/ 744 h 10000"/>
                <a:gd name="connsiteX57" fmla="*/ 7700 w 10000"/>
                <a:gd name="connsiteY57" fmla="*/ 793 h 10000"/>
                <a:gd name="connsiteX58" fmla="*/ 7999 w 10000"/>
                <a:gd name="connsiteY58" fmla="*/ 991 h 10000"/>
                <a:gd name="connsiteX59" fmla="*/ 7976 w 10000"/>
                <a:gd name="connsiteY59" fmla="*/ 1090 h 10000"/>
                <a:gd name="connsiteX60" fmla="*/ 8275 w 10000"/>
                <a:gd name="connsiteY60" fmla="*/ 1090 h 10000"/>
                <a:gd name="connsiteX61" fmla="*/ 8275 w 10000"/>
                <a:gd name="connsiteY61" fmla="*/ 1189 h 10000"/>
                <a:gd name="connsiteX62" fmla="*/ 8367 w 10000"/>
                <a:gd name="connsiteY62" fmla="*/ 1090 h 10000"/>
                <a:gd name="connsiteX63" fmla="*/ 8320 w 10000"/>
                <a:gd name="connsiteY63" fmla="*/ 1288 h 10000"/>
                <a:gd name="connsiteX64" fmla="*/ 9539 w 10000"/>
                <a:gd name="connsiteY64" fmla="*/ 1090 h 10000"/>
                <a:gd name="connsiteX65" fmla="*/ 9608 w 10000"/>
                <a:gd name="connsiteY65" fmla="*/ 2773 h 10000"/>
                <a:gd name="connsiteX66" fmla="*/ 9562 w 10000"/>
                <a:gd name="connsiteY66" fmla="*/ 2675 h 10000"/>
                <a:gd name="connsiteX67" fmla="*/ 9631 w 10000"/>
                <a:gd name="connsiteY67" fmla="*/ 3071 h 10000"/>
                <a:gd name="connsiteX68" fmla="*/ 9584 w 10000"/>
                <a:gd name="connsiteY68" fmla="*/ 3021 h 10000"/>
                <a:gd name="connsiteX69" fmla="*/ 9631 w 10000"/>
                <a:gd name="connsiteY69" fmla="*/ 4456 h 10000"/>
                <a:gd name="connsiteX70" fmla="*/ 9515 w 10000"/>
                <a:gd name="connsiteY70" fmla="*/ 4456 h 10000"/>
                <a:gd name="connsiteX71" fmla="*/ 9631 w 10000"/>
                <a:gd name="connsiteY71" fmla="*/ 5149 h 10000"/>
                <a:gd name="connsiteX72" fmla="*/ 9539 w 10000"/>
                <a:gd name="connsiteY72" fmla="*/ 5149 h 10000"/>
                <a:gd name="connsiteX73" fmla="*/ 9608 w 10000"/>
                <a:gd name="connsiteY73" fmla="*/ 7278 h 10000"/>
                <a:gd name="connsiteX74" fmla="*/ 8873 w 10000"/>
                <a:gd name="connsiteY74" fmla="*/ 6930 h 10000"/>
                <a:gd name="connsiteX75" fmla="*/ 8873 w 10000"/>
                <a:gd name="connsiteY75" fmla="*/ 6832 h 10000"/>
                <a:gd name="connsiteX76" fmla="*/ 6757 w 10000"/>
                <a:gd name="connsiteY76" fmla="*/ 7128 h 10000"/>
                <a:gd name="connsiteX77" fmla="*/ 6757 w 10000"/>
                <a:gd name="connsiteY77" fmla="*/ 7030 h 10000"/>
                <a:gd name="connsiteX78" fmla="*/ 5678 w 10000"/>
                <a:gd name="connsiteY78" fmla="*/ 7772 h 10000"/>
                <a:gd name="connsiteX79" fmla="*/ 5678 w 10000"/>
                <a:gd name="connsiteY79" fmla="*/ 7574 h 10000"/>
                <a:gd name="connsiteX80" fmla="*/ 5516 w 10000"/>
                <a:gd name="connsiteY80" fmla="*/ 8069 h 10000"/>
                <a:gd name="connsiteX81" fmla="*/ 4735 w 10000"/>
                <a:gd name="connsiteY81" fmla="*/ 8613 h 10000"/>
                <a:gd name="connsiteX82" fmla="*/ 4735 w 10000"/>
                <a:gd name="connsiteY82" fmla="*/ 8515 h 10000"/>
                <a:gd name="connsiteX83" fmla="*/ 4505 w 10000"/>
                <a:gd name="connsiteY83" fmla="*/ 8713 h 10000"/>
                <a:gd name="connsiteX84" fmla="*/ 4528 w 10000"/>
                <a:gd name="connsiteY84" fmla="*/ 8613 h 10000"/>
                <a:gd name="connsiteX85" fmla="*/ 3747 w 10000"/>
                <a:gd name="connsiteY85" fmla="*/ 9158 h 10000"/>
                <a:gd name="connsiteX86" fmla="*/ 3747 w 10000"/>
                <a:gd name="connsiteY86" fmla="*/ 8960 h 10000"/>
                <a:gd name="connsiteX87" fmla="*/ 3241 w 10000"/>
                <a:gd name="connsiteY87" fmla="*/ 9356 h 10000"/>
                <a:gd name="connsiteX88" fmla="*/ 3241 w 10000"/>
                <a:gd name="connsiteY88" fmla="*/ 9257 h 10000"/>
                <a:gd name="connsiteX89" fmla="*/ 3149 w 10000"/>
                <a:gd name="connsiteY89" fmla="*/ 9456 h 10000"/>
                <a:gd name="connsiteX90" fmla="*/ 3149 w 10000"/>
                <a:gd name="connsiteY90" fmla="*/ 9257 h 10000"/>
                <a:gd name="connsiteX91" fmla="*/ 2505 w 10000"/>
                <a:gd name="connsiteY91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506 w 10000"/>
                <a:gd name="connsiteY39" fmla="*/ 545 h 10000"/>
                <a:gd name="connsiteX40" fmla="*/ 735 w 10000"/>
                <a:gd name="connsiteY40" fmla="*/ 1288 h 10000"/>
                <a:gd name="connsiteX41" fmla="*/ 735 w 10000"/>
                <a:gd name="connsiteY41" fmla="*/ 1239 h 10000"/>
                <a:gd name="connsiteX42" fmla="*/ 896 w 10000"/>
                <a:gd name="connsiteY42" fmla="*/ 1189 h 10000"/>
                <a:gd name="connsiteX43" fmla="*/ 919 w 10000"/>
                <a:gd name="connsiteY43" fmla="*/ 1288 h 10000"/>
                <a:gd name="connsiteX44" fmla="*/ 1861 w 10000"/>
                <a:gd name="connsiteY44" fmla="*/ 843 h 10000"/>
                <a:gd name="connsiteX45" fmla="*/ 2160 w 10000"/>
                <a:gd name="connsiteY45" fmla="*/ 1288 h 10000"/>
                <a:gd name="connsiteX46" fmla="*/ 2160 w 10000"/>
                <a:gd name="connsiteY46" fmla="*/ 1338 h 10000"/>
                <a:gd name="connsiteX47" fmla="*/ 2712 w 10000"/>
                <a:gd name="connsiteY47" fmla="*/ 1140 h 10000"/>
                <a:gd name="connsiteX48" fmla="*/ 2735 w 10000"/>
                <a:gd name="connsiteY48" fmla="*/ 1338 h 10000"/>
                <a:gd name="connsiteX49" fmla="*/ 4367 w 10000"/>
                <a:gd name="connsiteY49" fmla="*/ 1338 h 10000"/>
                <a:gd name="connsiteX50" fmla="*/ 4367 w 10000"/>
                <a:gd name="connsiteY50" fmla="*/ 1388 h 10000"/>
                <a:gd name="connsiteX51" fmla="*/ 4873 w 10000"/>
                <a:gd name="connsiteY51" fmla="*/ 1041 h 10000"/>
                <a:gd name="connsiteX52" fmla="*/ 5103 w 10000"/>
                <a:gd name="connsiteY52" fmla="*/ 1536 h 10000"/>
                <a:gd name="connsiteX53" fmla="*/ 7493 w 10000"/>
                <a:gd name="connsiteY53" fmla="*/ 1486 h 10000"/>
                <a:gd name="connsiteX54" fmla="*/ 7493 w 10000"/>
                <a:gd name="connsiteY54" fmla="*/ 1486 h 10000"/>
                <a:gd name="connsiteX55" fmla="*/ 7700 w 10000"/>
                <a:gd name="connsiteY55" fmla="*/ 744 h 10000"/>
                <a:gd name="connsiteX56" fmla="*/ 7700 w 10000"/>
                <a:gd name="connsiteY56" fmla="*/ 793 h 10000"/>
                <a:gd name="connsiteX57" fmla="*/ 7999 w 10000"/>
                <a:gd name="connsiteY57" fmla="*/ 991 h 10000"/>
                <a:gd name="connsiteX58" fmla="*/ 7976 w 10000"/>
                <a:gd name="connsiteY58" fmla="*/ 1090 h 10000"/>
                <a:gd name="connsiteX59" fmla="*/ 8275 w 10000"/>
                <a:gd name="connsiteY59" fmla="*/ 1090 h 10000"/>
                <a:gd name="connsiteX60" fmla="*/ 8275 w 10000"/>
                <a:gd name="connsiteY60" fmla="*/ 1189 h 10000"/>
                <a:gd name="connsiteX61" fmla="*/ 8367 w 10000"/>
                <a:gd name="connsiteY61" fmla="*/ 1090 h 10000"/>
                <a:gd name="connsiteX62" fmla="*/ 8320 w 10000"/>
                <a:gd name="connsiteY62" fmla="*/ 1288 h 10000"/>
                <a:gd name="connsiteX63" fmla="*/ 9539 w 10000"/>
                <a:gd name="connsiteY63" fmla="*/ 1090 h 10000"/>
                <a:gd name="connsiteX64" fmla="*/ 9608 w 10000"/>
                <a:gd name="connsiteY64" fmla="*/ 2773 h 10000"/>
                <a:gd name="connsiteX65" fmla="*/ 9562 w 10000"/>
                <a:gd name="connsiteY65" fmla="*/ 2675 h 10000"/>
                <a:gd name="connsiteX66" fmla="*/ 9631 w 10000"/>
                <a:gd name="connsiteY66" fmla="*/ 3071 h 10000"/>
                <a:gd name="connsiteX67" fmla="*/ 9584 w 10000"/>
                <a:gd name="connsiteY67" fmla="*/ 3021 h 10000"/>
                <a:gd name="connsiteX68" fmla="*/ 9631 w 10000"/>
                <a:gd name="connsiteY68" fmla="*/ 4456 h 10000"/>
                <a:gd name="connsiteX69" fmla="*/ 9515 w 10000"/>
                <a:gd name="connsiteY69" fmla="*/ 4456 h 10000"/>
                <a:gd name="connsiteX70" fmla="*/ 9631 w 10000"/>
                <a:gd name="connsiteY70" fmla="*/ 5149 h 10000"/>
                <a:gd name="connsiteX71" fmla="*/ 9539 w 10000"/>
                <a:gd name="connsiteY71" fmla="*/ 5149 h 10000"/>
                <a:gd name="connsiteX72" fmla="*/ 9608 w 10000"/>
                <a:gd name="connsiteY72" fmla="*/ 7278 h 10000"/>
                <a:gd name="connsiteX73" fmla="*/ 8873 w 10000"/>
                <a:gd name="connsiteY73" fmla="*/ 6930 h 10000"/>
                <a:gd name="connsiteX74" fmla="*/ 8873 w 10000"/>
                <a:gd name="connsiteY74" fmla="*/ 6832 h 10000"/>
                <a:gd name="connsiteX75" fmla="*/ 6757 w 10000"/>
                <a:gd name="connsiteY75" fmla="*/ 7128 h 10000"/>
                <a:gd name="connsiteX76" fmla="*/ 6757 w 10000"/>
                <a:gd name="connsiteY76" fmla="*/ 7030 h 10000"/>
                <a:gd name="connsiteX77" fmla="*/ 5678 w 10000"/>
                <a:gd name="connsiteY77" fmla="*/ 7772 h 10000"/>
                <a:gd name="connsiteX78" fmla="*/ 5678 w 10000"/>
                <a:gd name="connsiteY78" fmla="*/ 7574 h 10000"/>
                <a:gd name="connsiteX79" fmla="*/ 5516 w 10000"/>
                <a:gd name="connsiteY79" fmla="*/ 8069 h 10000"/>
                <a:gd name="connsiteX80" fmla="*/ 4735 w 10000"/>
                <a:gd name="connsiteY80" fmla="*/ 8613 h 10000"/>
                <a:gd name="connsiteX81" fmla="*/ 4735 w 10000"/>
                <a:gd name="connsiteY81" fmla="*/ 8515 h 10000"/>
                <a:gd name="connsiteX82" fmla="*/ 4505 w 10000"/>
                <a:gd name="connsiteY82" fmla="*/ 8713 h 10000"/>
                <a:gd name="connsiteX83" fmla="*/ 4528 w 10000"/>
                <a:gd name="connsiteY83" fmla="*/ 8613 h 10000"/>
                <a:gd name="connsiteX84" fmla="*/ 3747 w 10000"/>
                <a:gd name="connsiteY84" fmla="*/ 9158 h 10000"/>
                <a:gd name="connsiteX85" fmla="*/ 3747 w 10000"/>
                <a:gd name="connsiteY85" fmla="*/ 8960 h 10000"/>
                <a:gd name="connsiteX86" fmla="*/ 3241 w 10000"/>
                <a:gd name="connsiteY86" fmla="*/ 9356 h 10000"/>
                <a:gd name="connsiteX87" fmla="*/ 3241 w 10000"/>
                <a:gd name="connsiteY87" fmla="*/ 9257 h 10000"/>
                <a:gd name="connsiteX88" fmla="*/ 3149 w 10000"/>
                <a:gd name="connsiteY88" fmla="*/ 9456 h 10000"/>
                <a:gd name="connsiteX89" fmla="*/ 3149 w 10000"/>
                <a:gd name="connsiteY89" fmla="*/ 9257 h 10000"/>
                <a:gd name="connsiteX90" fmla="*/ 2505 w 10000"/>
                <a:gd name="connsiteY90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735 w 10000"/>
                <a:gd name="connsiteY39" fmla="*/ 1288 h 10000"/>
                <a:gd name="connsiteX40" fmla="*/ 735 w 10000"/>
                <a:gd name="connsiteY40" fmla="*/ 1239 h 10000"/>
                <a:gd name="connsiteX41" fmla="*/ 896 w 10000"/>
                <a:gd name="connsiteY41" fmla="*/ 1189 h 10000"/>
                <a:gd name="connsiteX42" fmla="*/ 919 w 10000"/>
                <a:gd name="connsiteY42" fmla="*/ 1288 h 10000"/>
                <a:gd name="connsiteX43" fmla="*/ 1861 w 10000"/>
                <a:gd name="connsiteY43" fmla="*/ 843 h 10000"/>
                <a:gd name="connsiteX44" fmla="*/ 2160 w 10000"/>
                <a:gd name="connsiteY44" fmla="*/ 1288 h 10000"/>
                <a:gd name="connsiteX45" fmla="*/ 2160 w 10000"/>
                <a:gd name="connsiteY45" fmla="*/ 1338 h 10000"/>
                <a:gd name="connsiteX46" fmla="*/ 2712 w 10000"/>
                <a:gd name="connsiteY46" fmla="*/ 1140 h 10000"/>
                <a:gd name="connsiteX47" fmla="*/ 2735 w 10000"/>
                <a:gd name="connsiteY47" fmla="*/ 1338 h 10000"/>
                <a:gd name="connsiteX48" fmla="*/ 4367 w 10000"/>
                <a:gd name="connsiteY48" fmla="*/ 1338 h 10000"/>
                <a:gd name="connsiteX49" fmla="*/ 4367 w 10000"/>
                <a:gd name="connsiteY49" fmla="*/ 1388 h 10000"/>
                <a:gd name="connsiteX50" fmla="*/ 4873 w 10000"/>
                <a:gd name="connsiteY50" fmla="*/ 1041 h 10000"/>
                <a:gd name="connsiteX51" fmla="*/ 5103 w 10000"/>
                <a:gd name="connsiteY51" fmla="*/ 1536 h 10000"/>
                <a:gd name="connsiteX52" fmla="*/ 7493 w 10000"/>
                <a:gd name="connsiteY52" fmla="*/ 1486 h 10000"/>
                <a:gd name="connsiteX53" fmla="*/ 7493 w 10000"/>
                <a:gd name="connsiteY53" fmla="*/ 1486 h 10000"/>
                <a:gd name="connsiteX54" fmla="*/ 7700 w 10000"/>
                <a:gd name="connsiteY54" fmla="*/ 744 h 10000"/>
                <a:gd name="connsiteX55" fmla="*/ 7700 w 10000"/>
                <a:gd name="connsiteY55" fmla="*/ 793 h 10000"/>
                <a:gd name="connsiteX56" fmla="*/ 7999 w 10000"/>
                <a:gd name="connsiteY56" fmla="*/ 991 h 10000"/>
                <a:gd name="connsiteX57" fmla="*/ 7976 w 10000"/>
                <a:gd name="connsiteY57" fmla="*/ 1090 h 10000"/>
                <a:gd name="connsiteX58" fmla="*/ 8275 w 10000"/>
                <a:gd name="connsiteY58" fmla="*/ 1090 h 10000"/>
                <a:gd name="connsiteX59" fmla="*/ 8275 w 10000"/>
                <a:gd name="connsiteY59" fmla="*/ 1189 h 10000"/>
                <a:gd name="connsiteX60" fmla="*/ 8367 w 10000"/>
                <a:gd name="connsiteY60" fmla="*/ 1090 h 10000"/>
                <a:gd name="connsiteX61" fmla="*/ 8320 w 10000"/>
                <a:gd name="connsiteY61" fmla="*/ 1288 h 10000"/>
                <a:gd name="connsiteX62" fmla="*/ 9539 w 10000"/>
                <a:gd name="connsiteY62" fmla="*/ 1090 h 10000"/>
                <a:gd name="connsiteX63" fmla="*/ 9608 w 10000"/>
                <a:gd name="connsiteY63" fmla="*/ 2773 h 10000"/>
                <a:gd name="connsiteX64" fmla="*/ 9562 w 10000"/>
                <a:gd name="connsiteY64" fmla="*/ 2675 h 10000"/>
                <a:gd name="connsiteX65" fmla="*/ 9631 w 10000"/>
                <a:gd name="connsiteY65" fmla="*/ 3071 h 10000"/>
                <a:gd name="connsiteX66" fmla="*/ 9584 w 10000"/>
                <a:gd name="connsiteY66" fmla="*/ 3021 h 10000"/>
                <a:gd name="connsiteX67" fmla="*/ 9631 w 10000"/>
                <a:gd name="connsiteY67" fmla="*/ 4456 h 10000"/>
                <a:gd name="connsiteX68" fmla="*/ 9515 w 10000"/>
                <a:gd name="connsiteY68" fmla="*/ 4456 h 10000"/>
                <a:gd name="connsiteX69" fmla="*/ 9631 w 10000"/>
                <a:gd name="connsiteY69" fmla="*/ 5149 h 10000"/>
                <a:gd name="connsiteX70" fmla="*/ 9539 w 10000"/>
                <a:gd name="connsiteY70" fmla="*/ 5149 h 10000"/>
                <a:gd name="connsiteX71" fmla="*/ 9608 w 10000"/>
                <a:gd name="connsiteY71" fmla="*/ 7278 h 10000"/>
                <a:gd name="connsiteX72" fmla="*/ 8873 w 10000"/>
                <a:gd name="connsiteY72" fmla="*/ 6930 h 10000"/>
                <a:gd name="connsiteX73" fmla="*/ 8873 w 10000"/>
                <a:gd name="connsiteY73" fmla="*/ 6832 h 10000"/>
                <a:gd name="connsiteX74" fmla="*/ 6757 w 10000"/>
                <a:gd name="connsiteY74" fmla="*/ 7128 h 10000"/>
                <a:gd name="connsiteX75" fmla="*/ 6757 w 10000"/>
                <a:gd name="connsiteY75" fmla="*/ 7030 h 10000"/>
                <a:gd name="connsiteX76" fmla="*/ 5678 w 10000"/>
                <a:gd name="connsiteY76" fmla="*/ 7772 h 10000"/>
                <a:gd name="connsiteX77" fmla="*/ 5678 w 10000"/>
                <a:gd name="connsiteY77" fmla="*/ 7574 h 10000"/>
                <a:gd name="connsiteX78" fmla="*/ 5516 w 10000"/>
                <a:gd name="connsiteY78" fmla="*/ 8069 h 10000"/>
                <a:gd name="connsiteX79" fmla="*/ 4735 w 10000"/>
                <a:gd name="connsiteY79" fmla="*/ 8613 h 10000"/>
                <a:gd name="connsiteX80" fmla="*/ 4735 w 10000"/>
                <a:gd name="connsiteY80" fmla="*/ 8515 h 10000"/>
                <a:gd name="connsiteX81" fmla="*/ 4505 w 10000"/>
                <a:gd name="connsiteY81" fmla="*/ 8713 h 10000"/>
                <a:gd name="connsiteX82" fmla="*/ 4528 w 10000"/>
                <a:gd name="connsiteY82" fmla="*/ 8613 h 10000"/>
                <a:gd name="connsiteX83" fmla="*/ 3747 w 10000"/>
                <a:gd name="connsiteY83" fmla="*/ 9158 h 10000"/>
                <a:gd name="connsiteX84" fmla="*/ 3747 w 10000"/>
                <a:gd name="connsiteY84" fmla="*/ 8960 h 10000"/>
                <a:gd name="connsiteX85" fmla="*/ 3241 w 10000"/>
                <a:gd name="connsiteY85" fmla="*/ 9356 h 10000"/>
                <a:gd name="connsiteX86" fmla="*/ 3241 w 10000"/>
                <a:gd name="connsiteY86" fmla="*/ 9257 h 10000"/>
                <a:gd name="connsiteX87" fmla="*/ 3149 w 10000"/>
                <a:gd name="connsiteY87" fmla="*/ 9456 h 10000"/>
                <a:gd name="connsiteX88" fmla="*/ 3149 w 10000"/>
                <a:gd name="connsiteY88" fmla="*/ 9257 h 10000"/>
                <a:gd name="connsiteX89" fmla="*/ 2505 w 10000"/>
                <a:gd name="connsiteY89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735 w 10000"/>
                <a:gd name="connsiteY38" fmla="*/ 1288 h 10000"/>
                <a:gd name="connsiteX39" fmla="*/ 735 w 10000"/>
                <a:gd name="connsiteY39" fmla="*/ 1239 h 10000"/>
                <a:gd name="connsiteX40" fmla="*/ 896 w 10000"/>
                <a:gd name="connsiteY40" fmla="*/ 1189 h 10000"/>
                <a:gd name="connsiteX41" fmla="*/ 919 w 10000"/>
                <a:gd name="connsiteY41" fmla="*/ 1288 h 10000"/>
                <a:gd name="connsiteX42" fmla="*/ 1861 w 10000"/>
                <a:gd name="connsiteY42" fmla="*/ 843 h 10000"/>
                <a:gd name="connsiteX43" fmla="*/ 2160 w 10000"/>
                <a:gd name="connsiteY43" fmla="*/ 1288 h 10000"/>
                <a:gd name="connsiteX44" fmla="*/ 2160 w 10000"/>
                <a:gd name="connsiteY44" fmla="*/ 1338 h 10000"/>
                <a:gd name="connsiteX45" fmla="*/ 2712 w 10000"/>
                <a:gd name="connsiteY45" fmla="*/ 1140 h 10000"/>
                <a:gd name="connsiteX46" fmla="*/ 2735 w 10000"/>
                <a:gd name="connsiteY46" fmla="*/ 1338 h 10000"/>
                <a:gd name="connsiteX47" fmla="*/ 4367 w 10000"/>
                <a:gd name="connsiteY47" fmla="*/ 1338 h 10000"/>
                <a:gd name="connsiteX48" fmla="*/ 4367 w 10000"/>
                <a:gd name="connsiteY48" fmla="*/ 1388 h 10000"/>
                <a:gd name="connsiteX49" fmla="*/ 4873 w 10000"/>
                <a:gd name="connsiteY49" fmla="*/ 1041 h 10000"/>
                <a:gd name="connsiteX50" fmla="*/ 5103 w 10000"/>
                <a:gd name="connsiteY50" fmla="*/ 1536 h 10000"/>
                <a:gd name="connsiteX51" fmla="*/ 7493 w 10000"/>
                <a:gd name="connsiteY51" fmla="*/ 1486 h 10000"/>
                <a:gd name="connsiteX52" fmla="*/ 7493 w 10000"/>
                <a:gd name="connsiteY52" fmla="*/ 1486 h 10000"/>
                <a:gd name="connsiteX53" fmla="*/ 7700 w 10000"/>
                <a:gd name="connsiteY53" fmla="*/ 744 h 10000"/>
                <a:gd name="connsiteX54" fmla="*/ 7700 w 10000"/>
                <a:gd name="connsiteY54" fmla="*/ 793 h 10000"/>
                <a:gd name="connsiteX55" fmla="*/ 7999 w 10000"/>
                <a:gd name="connsiteY55" fmla="*/ 991 h 10000"/>
                <a:gd name="connsiteX56" fmla="*/ 7976 w 10000"/>
                <a:gd name="connsiteY56" fmla="*/ 1090 h 10000"/>
                <a:gd name="connsiteX57" fmla="*/ 8275 w 10000"/>
                <a:gd name="connsiteY57" fmla="*/ 1090 h 10000"/>
                <a:gd name="connsiteX58" fmla="*/ 8275 w 10000"/>
                <a:gd name="connsiteY58" fmla="*/ 1189 h 10000"/>
                <a:gd name="connsiteX59" fmla="*/ 8367 w 10000"/>
                <a:gd name="connsiteY59" fmla="*/ 1090 h 10000"/>
                <a:gd name="connsiteX60" fmla="*/ 8320 w 10000"/>
                <a:gd name="connsiteY60" fmla="*/ 1288 h 10000"/>
                <a:gd name="connsiteX61" fmla="*/ 9539 w 10000"/>
                <a:gd name="connsiteY61" fmla="*/ 1090 h 10000"/>
                <a:gd name="connsiteX62" fmla="*/ 9608 w 10000"/>
                <a:gd name="connsiteY62" fmla="*/ 2773 h 10000"/>
                <a:gd name="connsiteX63" fmla="*/ 9562 w 10000"/>
                <a:gd name="connsiteY63" fmla="*/ 2675 h 10000"/>
                <a:gd name="connsiteX64" fmla="*/ 9631 w 10000"/>
                <a:gd name="connsiteY64" fmla="*/ 3071 h 10000"/>
                <a:gd name="connsiteX65" fmla="*/ 9584 w 10000"/>
                <a:gd name="connsiteY65" fmla="*/ 3021 h 10000"/>
                <a:gd name="connsiteX66" fmla="*/ 9631 w 10000"/>
                <a:gd name="connsiteY66" fmla="*/ 4456 h 10000"/>
                <a:gd name="connsiteX67" fmla="*/ 9515 w 10000"/>
                <a:gd name="connsiteY67" fmla="*/ 4456 h 10000"/>
                <a:gd name="connsiteX68" fmla="*/ 9631 w 10000"/>
                <a:gd name="connsiteY68" fmla="*/ 5149 h 10000"/>
                <a:gd name="connsiteX69" fmla="*/ 9539 w 10000"/>
                <a:gd name="connsiteY69" fmla="*/ 5149 h 10000"/>
                <a:gd name="connsiteX70" fmla="*/ 9608 w 10000"/>
                <a:gd name="connsiteY70" fmla="*/ 7278 h 10000"/>
                <a:gd name="connsiteX71" fmla="*/ 8873 w 10000"/>
                <a:gd name="connsiteY71" fmla="*/ 6930 h 10000"/>
                <a:gd name="connsiteX72" fmla="*/ 8873 w 10000"/>
                <a:gd name="connsiteY72" fmla="*/ 6832 h 10000"/>
                <a:gd name="connsiteX73" fmla="*/ 6757 w 10000"/>
                <a:gd name="connsiteY73" fmla="*/ 7128 h 10000"/>
                <a:gd name="connsiteX74" fmla="*/ 6757 w 10000"/>
                <a:gd name="connsiteY74" fmla="*/ 7030 h 10000"/>
                <a:gd name="connsiteX75" fmla="*/ 5678 w 10000"/>
                <a:gd name="connsiteY75" fmla="*/ 7772 h 10000"/>
                <a:gd name="connsiteX76" fmla="*/ 5678 w 10000"/>
                <a:gd name="connsiteY76" fmla="*/ 7574 h 10000"/>
                <a:gd name="connsiteX77" fmla="*/ 5516 w 10000"/>
                <a:gd name="connsiteY77" fmla="*/ 8069 h 10000"/>
                <a:gd name="connsiteX78" fmla="*/ 4735 w 10000"/>
                <a:gd name="connsiteY78" fmla="*/ 8613 h 10000"/>
                <a:gd name="connsiteX79" fmla="*/ 4735 w 10000"/>
                <a:gd name="connsiteY79" fmla="*/ 8515 h 10000"/>
                <a:gd name="connsiteX80" fmla="*/ 4505 w 10000"/>
                <a:gd name="connsiteY80" fmla="*/ 8713 h 10000"/>
                <a:gd name="connsiteX81" fmla="*/ 4528 w 10000"/>
                <a:gd name="connsiteY81" fmla="*/ 8613 h 10000"/>
                <a:gd name="connsiteX82" fmla="*/ 3747 w 10000"/>
                <a:gd name="connsiteY82" fmla="*/ 9158 h 10000"/>
                <a:gd name="connsiteX83" fmla="*/ 3747 w 10000"/>
                <a:gd name="connsiteY83" fmla="*/ 8960 h 10000"/>
                <a:gd name="connsiteX84" fmla="*/ 3241 w 10000"/>
                <a:gd name="connsiteY84" fmla="*/ 9356 h 10000"/>
                <a:gd name="connsiteX85" fmla="*/ 3241 w 10000"/>
                <a:gd name="connsiteY85" fmla="*/ 9257 h 10000"/>
                <a:gd name="connsiteX86" fmla="*/ 3149 w 10000"/>
                <a:gd name="connsiteY86" fmla="*/ 9456 h 10000"/>
                <a:gd name="connsiteX87" fmla="*/ 3149 w 10000"/>
                <a:gd name="connsiteY87" fmla="*/ 9257 h 10000"/>
                <a:gd name="connsiteX88" fmla="*/ 2505 w 10000"/>
                <a:gd name="connsiteY88" fmla="*/ 9604 h 10000"/>
                <a:gd name="connsiteX0" fmla="*/ 2505 w 10000"/>
                <a:gd name="connsiteY0" fmla="*/ 9556 h 9952"/>
                <a:gd name="connsiteX1" fmla="*/ 2528 w 10000"/>
                <a:gd name="connsiteY1" fmla="*/ 9408 h 9952"/>
                <a:gd name="connsiteX2" fmla="*/ 1884 w 10000"/>
                <a:gd name="connsiteY2" fmla="*/ 9408 h 9952"/>
                <a:gd name="connsiteX3" fmla="*/ 1908 w 10000"/>
                <a:gd name="connsiteY3" fmla="*/ 9358 h 9952"/>
                <a:gd name="connsiteX4" fmla="*/ 644 w 10000"/>
                <a:gd name="connsiteY4" fmla="*/ 7526 h 9952"/>
                <a:gd name="connsiteX5" fmla="*/ 689 w 10000"/>
                <a:gd name="connsiteY5" fmla="*/ 7526 h 9952"/>
                <a:gd name="connsiteX6" fmla="*/ 575 w 10000"/>
                <a:gd name="connsiteY6" fmla="*/ 7427 h 9952"/>
                <a:gd name="connsiteX7" fmla="*/ 620 w 10000"/>
                <a:gd name="connsiteY7" fmla="*/ 7427 h 9952"/>
                <a:gd name="connsiteX8" fmla="*/ 506 w 10000"/>
                <a:gd name="connsiteY8" fmla="*/ 6586 h 9952"/>
                <a:gd name="connsiteX9" fmla="*/ 367 w 10000"/>
                <a:gd name="connsiteY9" fmla="*/ 6586 h 9952"/>
                <a:gd name="connsiteX10" fmla="*/ 160 w 10000"/>
                <a:gd name="connsiteY10" fmla="*/ 3666 h 9952"/>
                <a:gd name="connsiteX11" fmla="*/ 252 w 10000"/>
                <a:gd name="connsiteY11" fmla="*/ 3616 h 9952"/>
                <a:gd name="connsiteX12" fmla="*/ 160 w 10000"/>
                <a:gd name="connsiteY12" fmla="*/ 1141 h 9952"/>
                <a:gd name="connsiteX13" fmla="*/ 46 w 10000"/>
                <a:gd name="connsiteY13" fmla="*/ 1141 h 9952"/>
                <a:gd name="connsiteX14" fmla="*/ 69 w 10000"/>
                <a:gd name="connsiteY14" fmla="*/ 1884 h 9952"/>
                <a:gd name="connsiteX15" fmla="*/ 22 w 10000"/>
                <a:gd name="connsiteY15" fmla="*/ 1834 h 9952"/>
                <a:gd name="connsiteX16" fmla="*/ 91 w 10000"/>
                <a:gd name="connsiteY16" fmla="*/ 2032 h 9952"/>
                <a:gd name="connsiteX17" fmla="*/ 22 w 10000"/>
                <a:gd name="connsiteY17" fmla="*/ 2082 h 9952"/>
                <a:gd name="connsiteX18" fmla="*/ 0 w 10000"/>
                <a:gd name="connsiteY18" fmla="*/ 3715 h 9952"/>
                <a:gd name="connsiteX19" fmla="*/ 183 w 10000"/>
                <a:gd name="connsiteY19" fmla="*/ 6586 h 9952"/>
                <a:gd name="connsiteX20" fmla="*/ 1310 w 10000"/>
                <a:gd name="connsiteY20" fmla="*/ 9754 h 9952"/>
                <a:gd name="connsiteX21" fmla="*/ 1310 w 10000"/>
                <a:gd name="connsiteY21" fmla="*/ 9803 h 9952"/>
                <a:gd name="connsiteX22" fmla="*/ 6895 w 10000"/>
                <a:gd name="connsiteY22" fmla="*/ 7576 h 9952"/>
                <a:gd name="connsiteX23" fmla="*/ 6873 w 10000"/>
                <a:gd name="connsiteY23" fmla="*/ 7675 h 9952"/>
                <a:gd name="connsiteX24" fmla="*/ 7585 w 10000"/>
                <a:gd name="connsiteY24" fmla="*/ 7378 h 9952"/>
                <a:gd name="connsiteX25" fmla="*/ 7585 w 10000"/>
                <a:gd name="connsiteY25" fmla="*/ 7427 h 9952"/>
                <a:gd name="connsiteX26" fmla="*/ 9930 w 10000"/>
                <a:gd name="connsiteY26" fmla="*/ 8319 h 9952"/>
                <a:gd name="connsiteX27" fmla="*/ 9861 w 10000"/>
                <a:gd name="connsiteY27" fmla="*/ 4358 h 9952"/>
                <a:gd name="connsiteX28" fmla="*/ 9907 w 10000"/>
                <a:gd name="connsiteY28" fmla="*/ 4358 h 9952"/>
                <a:gd name="connsiteX29" fmla="*/ 9999 w 10000"/>
                <a:gd name="connsiteY29" fmla="*/ 53 h 9952"/>
                <a:gd name="connsiteX30" fmla="*/ 7033 w 10000"/>
                <a:gd name="connsiteY30" fmla="*/ 547 h 9952"/>
                <a:gd name="connsiteX31" fmla="*/ 5861 w 10000"/>
                <a:gd name="connsiteY31" fmla="*/ 3 h 9952"/>
                <a:gd name="connsiteX32" fmla="*/ 4115 w 10000"/>
                <a:gd name="connsiteY32" fmla="*/ 497 h 9952"/>
                <a:gd name="connsiteX33" fmla="*/ 2873 w 10000"/>
                <a:gd name="connsiteY33" fmla="*/ 647 h 9952"/>
                <a:gd name="connsiteX34" fmla="*/ 1471 w 10000"/>
                <a:gd name="connsiteY34" fmla="*/ 102 h 9952"/>
                <a:gd name="connsiteX35" fmla="*/ 1471 w 10000"/>
                <a:gd name="connsiteY35" fmla="*/ 251 h 9952"/>
                <a:gd name="connsiteX36" fmla="*/ 804 w 10000"/>
                <a:gd name="connsiteY36" fmla="*/ 597 h 9952"/>
                <a:gd name="connsiteX37" fmla="*/ 288 w 10000"/>
                <a:gd name="connsiteY37" fmla="*/ 289 h 9952"/>
                <a:gd name="connsiteX38" fmla="*/ 735 w 10000"/>
                <a:gd name="connsiteY38" fmla="*/ 1240 h 9952"/>
                <a:gd name="connsiteX39" fmla="*/ 735 w 10000"/>
                <a:gd name="connsiteY39" fmla="*/ 1191 h 9952"/>
                <a:gd name="connsiteX40" fmla="*/ 896 w 10000"/>
                <a:gd name="connsiteY40" fmla="*/ 1141 h 9952"/>
                <a:gd name="connsiteX41" fmla="*/ 919 w 10000"/>
                <a:gd name="connsiteY41" fmla="*/ 1240 h 9952"/>
                <a:gd name="connsiteX42" fmla="*/ 1861 w 10000"/>
                <a:gd name="connsiteY42" fmla="*/ 795 h 9952"/>
                <a:gd name="connsiteX43" fmla="*/ 2160 w 10000"/>
                <a:gd name="connsiteY43" fmla="*/ 1240 h 9952"/>
                <a:gd name="connsiteX44" fmla="*/ 2160 w 10000"/>
                <a:gd name="connsiteY44" fmla="*/ 1290 h 9952"/>
                <a:gd name="connsiteX45" fmla="*/ 2712 w 10000"/>
                <a:gd name="connsiteY45" fmla="*/ 1092 h 9952"/>
                <a:gd name="connsiteX46" fmla="*/ 2735 w 10000"/>
                <a:gd name="connsiteY46" fmla="*/ 1290 h 9952"/>
                <a:gd name="connsiteX47" fmla="*/ 4367 w 10000"/>
                <a:gd name="connsiteY47" fmla="*/ 1290 h 9952"/>
                <a:gd name="connsiteX48" fmla="*/ 4367 w 10000"/>
                <a:gd name="connsiteY48" fmla="*/ 1340 h 9952"/>
                <a:gd name="connsiteX49" fmla="*/ 4873 w 10000"/>
                <a:gd name="connsiteY49" fmla="*/ 993 h 9952"/>
                <a:gd name="connsiteX50" fmla="*/ 5103 w 10000"/>
                <a:gd name="connsiteY50" fmla="*/ 1488 h 9952"/>
                <a:gd name="connsiteX51" fmla="*/ 7493 w 10000"/>
                <a:gd name="connsiteY51" fmla="*/ 1438 h 9952"/>
                <a:gd name="connsiteX52" fmla="*/ 7493 w 10000"/>
                <a:gd name="connsiteY52" fmla="*/ 1438 h 9952"/>
                <a:gd name="connsiteX53" fmla="*/ 7700 w 10000"/>
                <a:gd name="connsiteY53" fmla="*/ 696 h 9952"/>
                <a:gd name="connsiteX54" fmla="*/ 7700 w 10000"/>
                <a:gd name="connsiteY54" fmla="*/ 745 h 9952"/>
                <a:gd name="connsiteX55" fmla="*/ 7999 w 10000"/>
                <a:gd name="connsiteY55" fmla="*/ 943 h 9952"/>
                <a:gd name="connsiteX56" fmla="*/ 7976 w 10000"/>
                <a:gd name="connsiteY56" fmla="*/ 1042 h 9952"/>
                <a:gd name="connsiteX57" fmla="*/ 8275 w 10000"/>
                <a:gd name="connsiteY57" fmla="*/ 1042 h 9952"/>
                <a:gd name="connsiteX58" fmla="*/ 8275 w 10000"/>
                <a:gd name="connsiteY58" fmla="*/ 1141 h 9952"/>
                <a:gd name="connsiteX59" fmla="*/ 8367 w 10000"/>
                <a:gd name="connsiteY59" fmla="*/ 1042 h 9952"/>
                <a:gd name="connsiteX60" fmla="*/ 8320 w 10000"/>
                <a:gd name="connsiteY60" fmla="*/ 1240 h 9952"/>
                <a:gd name="connsiteX61" fmla="*/ 9539 w 10000"/>
                <a:gd name="connsiteY61" fmla="*/ 1042 h 9952"/>
                <a:gd name="connsiteX62" fmla="*/ 9608 w 10000"/>
                <a:gd name="connsiteY62" fmla="*/ 2725 h 9952"/>
                <a:gd name="connsiteX63" fmla="*/ 9562 w 10000"/>
                <a:gd name="connsiteY63" fmla="*/ 2627 h 9952"/>
                <a:gd name="connsiteX64" fmla="*/ 9631 w 10000"/>
                <a:gd name="connsiteY64" fmla="*/ 3023 h 9952"/>
                <a:gd name="connsiteX65" fmla="*/ 9584 w 10000"/>
                <a:gd name="connsiteY65" fmla="*/ 2973 h 9952"/>
                <a:gd name="connsiteX66" fmla="*/ 9631 w 10000"/>
                <a:gd name="connsiteY66" fmla="*/ 4408 h 9952"/>
                <a:gd name="connsiteX67" fmla="*/ 9515 w 10000"/>
                <a:gd name="connsiteY67" fmla="*/ 4408 h 9952"/>
                <a:gd name="connsiteX68" fmla="*/ 9631 w 10000"/>
                <a:gd name="connsiteY68" fmla="*/ 5101 h 9952"/>
                <a:gd name="connsiteX69" fmla="*/ 9539 w 10000"/>
                <a:gd name="connsiteY69" fmla="*/ 5101 h 9952"/>
                <a:gd name="connsiteX70" fmla="*/ 9608 w 10000"/>
                <a:gd name="connsiteY70" fmla="*/ 7230 h 9952"/>
                <a:gd name="connsiteX71" fmla="*/ 8873 w 10000"/>
                <a:gd name="connsiteY71" fmla="*/ 6882 h 9952"/>
                <a:gd name="connsiteX72" fmla="*/ 8873 w 10000"/>
                <a:gd name="connsiteY72" fmla="*/ 6784 h 9952"/>
                <a:gd name="connsiteX73" fmla="*/ 6757 w 10000"/>
                <a:gd name="connsiteY73" fmla="*/ 7080 h 9952"/>
                <a:gd name="connsiteX74" fmla="*/ 6757 w 10000"/>
                <a:gd name="connsiteY74" fmla="*/ 6982 h 9952"/>
                <a:gd name="connsiteX75" fmla="*/ 5678 w 10000"/>
                <a:gd name="connsiteY75" fmla="*/ 7724 h 9952"/>
                <a:gd name="connsiteX76" fmla="*/ 5678 w 10000"/>
                <a:gd name="connsiteY76" fmla="*/ 7526 h 9952"/>
                <a:gd name="connsiteX77" fmla="*/ 5516 w 10000"/>
                <a:gd name="connsiteY77" fmla="*/ 8021 h 9952"/>
                <a:gd name="connsiteX78" fmla="*/ 4735 w 10000"/>
                <a:gd name="connsiteY78" fmla="*/ 8565 h 9952"/>
                <a:gd name="connsiteX79" fmla="*/ 4735 w 10000"/>
                <a:gd name="connsiteY79" fmla="*/ 8467 h 9952"/>
                <a:gd name="connsiteX80" fmla="*/ 4505 w 10000"/>
                <a:gd name="connsiteY80" fmla="*/ 8665 h 9952"/>
                <a:gd name="connsiteX81" fmla="*/ 4528 w 10000"/>
                <a:gd name="connsiteY81" fmla="*/ 8565 h 9952"/>
                <a:gd name="connsiteX82" fmla="*/ 3747 w 10000"/>
                <a:gd name="connsiteY82" fmla="*/ 9110 h 9952"/>
                <a:gd name="connsiteX83" fmla="*/ 3747 w 10000"/>
                <a:gd name="connsiteY83" fmla="*/ 8912 h 9952"/>
                <a:gd name="connsiteX84" fmla="*/ 3241 w 10000"/>
                <a:gd name="connsiteY84" fmla="*/ 9308 h 9952"/>
                <a:gd name="connsiteX85" fmla="*/ 3241 w 10000"/>
                <a:gd name="connsiteY85" fmla="*/ 9209 h 9952"/>
                <a:gd name="connsiteX86" fmla="*/ 3149 w 10000"/>
                <a:gd name="connsiteY86" fmla="*/ 9408 h 9952"/>
                <a:gd name="connsiteX87" fmla="*/ 3149 w 10000"/>
                <a:gd name="connsiteY87" fmla="*/ 9209 h 9952"/>
                <a:gd name="connsiteX88" fmla="*/ 2505 w 10000"/>
                <a:gd name="connsiteY88" fmla="*/ 9556 h 9952"/>
                <a:gd name="connsiteX0" fmla="*/ 2505 w 10000"/>
                <a:gd name="connsiteY0" fmla="*/ 9602 h 10000"/>
                <a:gd name="connsiteX1" fmla="*/ 2528 w 10000"/>
                <a:gd name="connsiteY1" fmla="*/ 9453 h 10000"/>
                <a:gd name="connsiteX2" fmla="*/ 1884 w 10000"/>
                <a:gd name="connsiteY2" fmla="*/ 9453 h 10000"/>
                <a:gd name="connsiteX3" fmla="*/ 1908 w 10000"/>
                <a:gd name="connsiteY3" fmla="*/ 9403 h 10000"/>
                <a:gd name="connsiteX4" fmla="*/ 644 w 10000"/>
                <a:gd name="connsiteY4" fmla="*/ 7562 h 10000"/>
                <a:gd name="connsiteX5" fmla="*/ 689 w 10000"/>
                <a:gd name="connsiteY5" fmla="*/ 7562 h 10000"/>
                <a:gd name="connsiteX6" fmla="*/ 575 w 10000"/>
                <a:gd name="connsiteY6" fmla="*/ 7463 h 10000"/>
                <a:gd name="connsiteX7" fmla="*/ 620 w 10000"/>
                <a:gd name="connsiteY7" fmla="*/ 7463 h 10000"/>
                <a:gd name="connsiteX8" fmla="*/ 506 w 10000"/>
                <a:gd name="connsiteY8" fmla="*/ 6618 h 10000"/>
                <a:gd name="connsiteX9" fmla="*/ 367 w 10000"/>
                <a:gd name="connsiteY9" fmla="*/ 6618 h 10000"/>
                <a:gd name="connsiteX10" fmla="*/ 160 w 10000"/>
                <a:gd name="connsiteY10" fmla="*/ 3684 h 10000"/>
                <a:gd name="connsiteX11" fmla="*/ 252 w 10000"/>
                <a:gd name="connsiteY11" fmla="*/ 3633 h 10000"/>
                <a:gd name="connsiteX12" fmla="*/ 160 w 10000"/>
                <a:gd name="connsiteY12" fmla="*/ 1147 h 10000"/>
                <a:gd name="connsiteX13" fmla="*/ 46 w 10000"/>
                <a:gd name="connsiteY13" fmla="*/ 1147 h 10000"/>
                <a:gd name="connsiteX14" fmla="*/ 69 w 10000"/>
                <a:gd name="connsiteY14" fmla="*/ 1893 h 10000"/>
                <a:gd name="connsiteX15" fmla="*/ 22 w 10000"/>
                <a:gd name="connsiteY15" fmla="*/ 1843 h 10000"/>
                <a:gd name="connsiteX16" fmla="*/ 91 w 10000"/>
                <a:gd name="connsiteY16" fmla="*/ 2042 h 10000"/>
                <a:gd name="connsiteX17" fmla="*/ 22 w 10000"/>
                <a:gd name="connsiteY17" fmla="*/ 2092 h 10000"/>
                <a:gd name="connsiteX18" fmla="*/ 0 w 10000"/>
                <a:gd name="connsiteY18" fmla="*/ 3733 h 10000"/>
                <a:gd name="connsiteX19" fmla="*/ 183 w 10000"/>
                <a:gd name="connsiteY19" fmla="*/ 6618 h 10000"/>
                <a:gd name="connsiteX20" fmla="*/ 1310 w 10000"/>
                <a:gd name="connsiteY20" fmla="*/ 9801 h 10000"/>
                <a:gd name="connsiteX21" fmla="*/ 1310 w 10000"/>
                <a:gd name="connsiteY21" fmla="*/ 9850 h 10000"/>
                <a:gd name="connsiteX22" fmla="*/ 6895 w 10000"/>
                <a:gd name="connsiteY22" fmla="*/ 7613 h 10000"/>
                <a:gd name="connsiteX23" fmla="*/ 6873 w 10000"/>
                <a:gd name="connsiteY23" fmla="*/ 7712 h 10000"/>
                <a:gd name="connsiteX24" fmla="*/ 7585 w 10000"/>
                <a:gd name="connsiteY24" fmla="*/ 7414 h 10000"/>
                <a:gd name="connsiteX25" fmla="*/ 7585 w 10000"/>
                <a:gd name="connsiteY25" fmla="*/ 7463 h 10000"/>
                <a:gd name="connsiteX26" fmla="*/ 9930 w 10000"/>
                <a:gd name="connsiteY26" fmla="*/ 8359 h 10000"/>
                <a:gd name="connsiteX27" fmla="*/ 9861 w 10000"/>
                <a:gd name="connsiteY27" fmla="*/ 4379 h 10000"/>
                <a:gd name="connsiteX28" fmla="*/ 9907 w 10000"/>
                <a:gd name="connsiteY28" fmla="*/ 4379 h 10000"/>
                <a:gd name="connsiteX29" fmla="*/ 9999 w 10000"/>
                <a:gd name="connsiteY29" fmla="*/ 53 h 10000"/>
                <a:gd name="connsiteX30" fmla="*/ 7033 w 10000"/>
                <a:gd name="connsiteY30" fmla="*/ 550 h 10000"/>
                <a:gd name="connsiteX31" fmla="*/ 5861 w 10000"/>
                <a:gd name="connsiteY31" fmla="*/ 3 h 10000"/>
                <a:gd name="connsiteX32" fmla="*/ 4115 w 10000"/>
                <a:gd name="connsiteY32" fmla="*/ 499 h 10000"/>
                <a:gd name="connsiteX33" fmla="*/ 2873 w 10000"/>
                <a:gd name="connsiteY33" fmla="*/ 650 h 10000"/>
                <a:gd name="connsiteX34" fmla="*/ 1471 w 10000"/>
                <a:gd name="connsiteY34" fmla="*/ 102 h 10000"/>
                <a:gd name="connsiteX35" fmla="*/ 1471 w 10000"/>
                <a:gd name="connsiteY35" fmla="*/ 252 h 10000"/>
                <a:gd name="connsiteX36" fmla="*/ 804 w 10000"/>
                <a:gd name="connsiteY36" fmla="*/ 600 h 10000"/>
                <a:gd name="connsiteX37" fmla="*/ 288 w 10000"/>
                <a:gd name="connsiteY37" fmla="*/ 290 h 10000"/>
                <a:gd name="connsiteX38" fmla="*/ 735 w 10000"/>
                <a:gd name="connsiteY38" fmla="*/ 1246 h 10000"/>
                <a:gd name="connsiteX39" fmla="*/ 735 w 10000"/>
                <a:gd name="connsiteY39" fmla="*/ 1197 h 10000"/>
                <a:gd name="connsiteX40" fmla="*/ 896 w 10000"/>
                <a:gd name="connsiteY40" fmla="*/ 1147 h 10000"/>
                <a:gd name="connsiteX41" fmla="*/ 919 w 10000"/>
                <a:gd name="connsiteY41" fmla="*/ 1246 h 10000"/>
                <a:gd name="connsiteX42" fmla="*/ 1861 w 10000"/>
                <a:gd name="connsiteY42" fmla="*/ 799 h 10000"/>
                <a:gd name="connsiteX43" fmla="*/ 2160 w 10000"/>
                <a:gd name="connsiteY43" fmla="*/ 1246 h 10000"/>
                <a:gd name="connsiteX44" fmla="*/ 2160 w 10000"/>
                <a:gd name="connsiteY44" fmla="*/ 1296 h 10000"/>
                <a:gd name="connsiteX45" fmla="*/ 2712 w 10000"/>
                <a:gd name="connsiteY45" fmla="*/ 1097 h 10000"/>
                <a:gd name="connsiteX46" fmla="*/ 2735 w 10000"/>
                <a:gd name="connsiteY46" fmla="*/ 1296 h 10000"/>
                <a:gd name="connsiteX47" fmla="*/ 4367 w 10000"/>
                <a:gd name="connsiteY47" fmla="*/ 1296 h 10000"/>
                <a:gd name="connsiteX48" fmla="*/ 4367 w 10000"/>
                <a:gd name="connsiteY48" fmla="*/ 1346 h 10000"/>
                <a:gd name="connsiteX49" fmla="*/ 4873 w 10000"/>
                <a:gd name="connsiteY49" fmla="*/ 998 h 10000"/>
                <a:gd name="connsiteX50" fmla="*/ 5103 w 10000"/>
                <a:gd name="connsiteY50" fmla="*/ 1495 h 10000"/>
                <a:gd name="connsiteX51" fmla="*/ 7493 w 10000"/>
                <a:gd name="connsiteY51" fmla="*/ 1445 h 10000"/>
                <a:gd name="connsiteX52" fmla="*/ 7493 w 10000"/>
                <a:gd name="connsiteY52" fmla="*/ 1445 h 10000"/>
                <a:gd name="connsiteX53" fmla="*/ 7700 w 10000"/>
                <a:gd name="connsiteY53" fmla="*/ 699 h 10000"/>
                <a:gd name="connsiteX54" fmla="*/ 7700 w 10000"/>
                <a:gd name="connsiteY54" fmla="*/ 749 h 10000"/>
                <a:gd name="connsiteX55" fmla="*/ 7999 w 10000"/>
                <a:gd name="connsiteY55" fmla="*/ 948 h 10000"/>
                <a:gd name="connsiteX56" fmla="*/ 7976 w 10000"/>
                <a:gd name="connsiteY56" fmla="*/ 1047 h 10000"/>
                <a:gd name="connsiteX57" fmla="*/ 8275 w 10000"/>
                <a:gd name="connsiteY57" fmla="*/ 1047 h 10000"/>
                <a:gd name="connsiteX58" fmla="*/ 8275 w 10000"/>
                <a:gd name="connsiteY58" fmla="*/ 1147 h 10000"/>
                <a:gd name="connsiteX59" fmla="*/ 8367 w 10000"/>
                <a:gd name="connsiteY59" fmla="*/ 1047 h 10000"/>
                <a:gd name="connsiteX60" fmla="*/ 8320 w 10000"/>
                <a:gd name="connsiteY60" fmla="*/ 1246 h 10000"/>
                <a:gd name="connsiteX61" fmla="*/ 9539 w 10000"/>
                <a:gd name="connsiteY61" fmla="*/ 1047 h 10000"/>
                <a:gd name="connsiteX62" fmla="*/ 9608 w 10000"/>
                <a:gd name="connsiteY62" fmla="*/ 2738 h 10000"/>
                <a:gd name="connsiteX63" fmla="*/ 9562 w 10000"/>
                <a:gd name="connsiteY63" fmla="*/ 2640 h 10000"/>
                <a:gd name="connsiteX64" fmla="*/ 9631 w 10000"/>
                <a:gd name="connsiteY64" fmla="*/ 3038 h 10000"/>
                <a:gd name="connsiteX65" fmla="*/ 9584 w 10000"/>
                <a:gd name="connsiteY65" fmla="*/ 2987 h 10000"/>
                <a:gd name="connsiteX66" fmla="*/ 9631 w 10000"/>
                <a:gd name="connsiteY66" fmla="*/ 4429 h 10000"/>
                <a:gd name="connsiteX67" fmla="*/ 9515 w 10000"/>
                <a:gd name="connsiteY67" fmla="*/ 4429 h 10000"/>
                <a:gd name="connsiteX68" fmla="*/ 9631 w 10000"/>
                <a:gd name="connsiteY68" fmla="*/ 5126 h 10000"/>
                <a:gd name="connsiteX69" fmla="*/ 9539 w 10000"/>
                <a:gd name="connsiteY69" fmla="*/ 5126 h 10000"/>
                <a:gd name="connsiteX70" fmla="*/ 9608 w 10000"/>
                <a:gd name="connsiteY70" fmla="*/ 7265 h 10000"/>
                <a:gd name="connsiteX71" fmla="*/ 8873 w 10000"/>
                <a:gd name="connsiteY71" fmla="*/ 6915 h 10000"/>
                <a:gd name="connsiteX72" fmla="*/ 8873 w 10000"/>
                <a:gd name="connsiteY72" fmla="*/ 6817 h 10000"/>
                <a:gd name="connsiteX73" fmla="*/ 6757 w 10000"/>
                <a:gd name="connsiteY73" fmla="*/ 7114 h 10000"/>
                <a:gd name="connsiteX74" fmla="*/ 6757 w 10000"/>
                <a:gd name="connsiteY74" fmla="*/ 7016 h 10000"/>
                <a:gd name="connsiteX75" fmla="*/ 5678 w 10000"/>
                <a:gd name="connsiteY75" fmla="*/ 7761 h 10000"/>
                <a:gd name="connsiteX76" fmla="*/ 5678 w 10000"/>
                <a:gd name="connsiteY76" fmla="*/ 7562 h 10000"/>
                <a:gd name="connsiteX77" fmla="*/ 5516 w 10000"/>
                <a:gd name="connsiteY77" fmla="*/ 8060 h 10000"/>
                <a:gd name="connsiteX78" fmla="*/ 4735 w 10000"/>
                <a:gd name="connsiteY78" fmla="*/ 8606 h 10000"/>
                <a:gd name="connsiteX79" fmla="*/ 4735 w 10000"/>
                <a:gd name="connsiteY79" fmla="*/ 8508 h 10000"/>
                <a:gd name="connsiteX80" fmla="*/ 4505 w 10000"/>
                <a:gd name="connsiteY80" fmla="*/ 8707 h 10000"/>
                <a:gd name="connsiteX81" fmla="*/ 4528 w 10000"/>
                <a:gd name="connsiteY81" fmla="*/ 8606 h 10000"/>
                <a:gd name="connsiteX82" fmla="*/ 3747 w 10000"/>
                <a:gd name="connsiteY82" fmla="*/ 9154 h 10000"/>
                <a:gd name="connsiteX83" fmla="*/ 3747 w 10000"/>
                <a:gd name="connsiteY83" fmla="*/ 8955 h 10000"/>
                <a:gd name="connsiteX84" fmla="*/ 3241 w 10000"/>
                <a:gd name="connsiteY84" fmla="*/ 9353 h 10000"/>
                <a:gd name="connsiteX85" fmla="*/ 3241 w 10000"/>
                <a:gd name="connsiteY85" fmla="*/ 9253 h 10000"/>
                <a:gd name="connsiteX86" fmla="*/ 3149 w 10000"/>
                <a:gd name="connsiteY86" fmla="*/ 9453 h 10000"/>
                <a:gd name="connsiteX87" fmla="*/ 3149 w 10000"/>
                <a:gd name="connsiteY87" fmla="*/ 9253 h 10000"/>
                <a:gd name="connsiteX88" fmla="*/ 2505 w 10000"/>
                <a:gd name="connsiteY88" fmla="*/ 96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000" h="10000">
                  <a:moveTo>
                    <a:pt x="2505" y="9602"/>
                  </a:moveTo>
                  <a:cubicBezTo>
                    <a:pt x="2513" y="9553"/>
                    <a:pt x="2520" y="9503"/>
                    <a:pt x="2528" y="9453"/>
                  </a:cubicBezTo>
                  <a:cubicBezTo>
                    <a:pt x="2321" y="9602"/>
                    <a:pt x="2091" y="9602"/>
                    <a:pt x="1884" y="9453"/>
                  </a:cubicBezTo>
                  <a:cubicBezTo>
                    <a:pt x="1892" y="9436"/>
                    <a:pt x="1900" y="9420"/>
                    <a:pt x="1908" y="9403"/>
                  </a:cubicBezTo>
                  <a:cubicBezTo>
                    <a:pt x="1402" y="9105"/>
                    <a:pt x="919" y="8557"/>
                    <a:pt x="644" y="7562"/>
                  </a:cubicBezTo>
                  <a:lnTo>
                    <a:pt x="689" y="7562"/>
                  </a:lnTo>
                  <a:cubicBezTo>
                    <a:pt x="644" y="7513"/>
                    <a:pt x="597" y="7513"/>
                    <a:pt x="575" y="7463"/>
                  </a:cubicBezTo>
                  <a:cubicBezTo>
                    <a:pt x="597" y="7414"/>
                    <a:pt x="620" y="7414"/>
                    <a:pt x="620" y="7463"/>
                  </a:cubicBezTo>
                  <a:cubicBezTo>
                    <a:pt x="597" y="7164"/>
                    <a:pt x="551" y="6867"/>
                    <a:pt x="506" y="6618"/>
                  </a:cubicBezTo>
                  <a:cubicBezTo>
                    <a:pt x="483" y="6518"/>
                    <a:pt x="414" y="6518"/>
                    <a:pt x="367" y="6618"/>
                  </a:cubicBezTo>
                  <a:cubicBezTo>
                    <a:pt x="229" y="5672"/>
                    <a:pt x="276" y="4628"/>
                    <a:pt x="160" y="3684"/>
                  </a:cubicBezTo>
                  <a:cubicBezTo>
                    <a:pt x="183" y="3633"/>
                    <a:pt x="207" y="3633"/>
                    <a:pt x="252" y="3633"/>
                  </a:cubicBezTo>
                  <a:cubicBezTo>
                    <a:pt x="46" y="2839"/>
                    <a:pt x="138" y="1993"/>
                    <a:pt x="160" y="1147"/>
                  </a:cubicBezTo>
                  <a:cubicBezTo>
                    <a:pt x="115" y="1097"/>
                    <a:pt x="91" y="1246"/>
                    <a:pt x="46" y="1147"/>
                  </a:cubicBezTo>
                  <a:cubicBezTo>
                    <a:pt x="-23" y="1396"/>
                    <a:pt x="183" y="1644"/>
                    <a:pt x="69" y="1893"/>
                  </a:cubicBezTo>
                  <a:lnTo>
                    <a:pt x="22" y="1843"/>
                  </a:lnTo>
                  <a:cubicBezTo>
                    <a:pt x="-23" y="2042"/>
                    <a:pt x="160" y="1893"/>
                    <a:pt x="91" y="2042"/>
                  </a:cubicBezTo>
                  <a:cubicBezTo>
                    <a:pt x="46" y="2141"/>
                    <a:pt x="22" y="2042"/>
                    <a:pt x="22" y="2092"/>
                  </a:cubicBezTo>
                  <a:cubicBezTo>
                    <a:pt x="46" y="2440"/>
                    <a:pt x="229" y="3485"/>
                    <a:pt x="0" y="3733"/>
                  </a:cubicBezTo>
                  <a:cubicBezTo>
                    <a:pt x="298" y="4331"/>
                    <a:pt x="22" y="5722"/>
                    <a:pt x="183" y="6618"/>
                  </a:cubicBezTo>
                  <a:cubicBezTo>
                    <a:pt x="345" y="7613"/>
                    <a:pt x="804" y="9453"/>
                    <a:pt x="1310" y="9801"/>
                  </a:cubicBezTo>
                  <a:lnTo>
                    <a:pt x="1310" y="9850"/>
                  </a:lnTo>
                  <a:cubicBezTo>
                    <a:pt x="3103" y="10298"/>
                    <a:pt x="5263" y="9801"/>
                    <a:pt x="6895" y="7613"/>
                  </a:cubicBezTo>
                  <a:cubicBezTo>
                    <a:pt x="6895" y="7662"/>
                    <a:pt x="6895" y="7662"/>
                    <a:pt x="6873" y="7712"/>
                  </a:cubicBezTo>
                  <a:cubicBezTo>
                    <a:pt x="7125" y="7463"/>
                    <a:pt x="7355" y="7562"/>
                    <a:pt x="7585" y="7414"/>
                  </a:cubicBezTo>
                  <a:lnTo>
                    <a:pt x="7585" y="7463"/>
                  </a:lnTo>
                  <a:cubicBezTo>
                    <a:pt x="8251" y="6766"/>
                    <a:pt x="9378" y="7363"/>
                    <a:pt x="9930" y="8359"/>
                  </a:cubicBezTo>
                  <a:cubicBezTo>
                    <a:pt x="10114" y="7861"/>
                    <a:pt x="9883" y="5126"/>
                    <a:pt x="9861" y="4379"/>
                  </a:cubicBezTo>
                  <a:lnTo>
                    <a:pt x="9907" y="4379"/>
                  </a:lnTo>
                  <a:cubicBezTo>
                    <a:pt x="9814" y="3086"/>
                    <a:pt x="9930" y="1396"/>
                    <a:pt x="9999" y="53"/>
                  </a:cubicBezTo>
                  <a:cubicBezTo>
                    <a:pt x="9033" y="-146"/>
                    <a:pt x="7952" y="351"/>
                    <a:pt x="7033" y="550"/>
                  </a:cubicBezTo>
                  <a:cubicBezTo>
                    <a:pt x="6643" y="600"/>
                    <a:pt x="6275" y="-47"/>
                    <a:pt x="5861" y="3"/>
                  </a:cubicBezTo>
                  <a:cubicBezTo>
                    <a:pt x="5263" y="3"/>
                    <a:pt x="4712" y="499"/>
                    <a:pt x="4115" y="499"/>
                  </a:cubicBezTo>
                  <a:cubicBezTo>
                    <a:pt x="3700" y="550"/>
                    <a:pt x="3286" y="749"/>
                    <a:pt x="2873" y="650"/>
                  </a:cubicBezTo>
                  <a:cubicBezTo>
                    <a:pt x="2459" y="550"/>
                    <a:pt x="1861" y="3"/>
                    <a:pt x="1471" y="102"/>
                  </a:cubicBezTo>
                  <a:cubicBezTo>
                    <a:pt x="1471" y="153"/>
                    <a:pt x="1582" y="170"/>
                    <a:pt x="1471" y="252"/>
                  </a:cubicBezTo>
                  <a:cubicBezTo>
                    <a:pt x="1360" y="335"/>
                    <a:pt x="973" y="650"/>
                    <a:pt x="804" y="600"/>
                  </a:cubicBezTo>
                  <a:cubicBezTo>
                    <a:pt x="739" y="516"/>
                    <a:pt x="389" y="4"/>
                    <a:pt x="288" y="290"/>
                  </a:cubicBezTo>
                  <a:cubicBezTo>
                    <a:pt x="187" y="576"/>
                    <a:pt x="689" y="1039"/>
                    <a:pt x="735" y="1246"/>
                  </a:cubicBezTo>
                  <a:lnTo>
                    <a:pt x="735" y="1197"/>
                  </a:lnTo>
                  <a:cubicBezTo>
                    <a:pt x="782" y="948"/>
                    <a:pt x="850" y="1097"/>
                    <a:pt x="896" y="1147"/>
                  </a:cubicBezTo>
                  <a:cubicBezTo>
                    <a:pt x="904" y="1180"/>
                    <a:pt x="911" y="1213"/>
                    <a:pt x="919" y="1246"/>
                  </a:cubicBezTo>
                  <a:cubicBezTo>
                    <a:pt x="873" y="948"/>
                    <a:pt x="1953" y="1346"/>
                    <a:pt x="1861" y="799"/>
                  </a:cubicBezTo>
                  <a:cubicBezTo>
                    <a:pt x="1908" y="1147"/>
                    <a:pt x="2091" y="1246"/>
                    <a:pt x="2160" y="1246"/>
                  </a:cubicBezTo>
                  <a:lnTo>
                    <a:pt x="2160" y="1296"/>
                  </a:lnTo>
                  <a:cubicBezTo>
                    <a:pt x="2183" y="1445"/>
                    <a:pt x="2666" y="1396"/>
                    <a:pt x="2712" y="1097"/>
                  </a:cubicBezTo>
                  <a:cubicBezTo>
                    <a:pt x="2735" y="1147"/>
                    <a:pt x="2735" y="1246"/>
                    <a:pt x="2735" y="1296"/>
                  </a:cubicBezTo>
                  <a:cubicBezTo>
                    <a:pt x="3149" y="1346"/>
                    <a:pt x="4022" y="1694"/>
                    <a:pt x="4367" y="1296"/>
                  </a:cubicBezTo>
                  <a:lnTo>
                    <a:pt x="4367" y="1346"/>
                  </a:lnTo>
                  <a:cubicBezTo>
                    <a:pt x="4528" y="1296"/>
                    <a:pt x="4758" y="1296"/>
                    <a:pt x="4873" y="998"/>
                  </a:cubicBezTo>
                  <a:cubicBezTo>
                    <a:pt x="4942" y="1445"/>
                    <a:pt x="5011" y="1346"/>
                    <a:pt x="5103" y="1495"/>
                  </a:cubicBezTo>
                  <a:cubicBezTo>
                    <a:pt x="5562" y="650"/>
                    <a:pt x="6964" y="998"/>
                    <a:pt x="7493" y="1445"/>
                  </a:cubicBezTo>
                  <a:lnTo>
                    <a:pt x="7493" y="1445"/>
                  </a:lnTo>
                  <a:cubicBezTo>
                    <a:pt x="7562" y="1296"/>
                    <a:pt x="7631" y="898"/>
                    <a:pt x="7700" y="699"/>
                  </a:cubicBezTo>
                  <a:cubicBezTo>
                    <a:pt x="7723" y="699"/>
                    <a:pt x="7723" y="749"/>
                    <a:pt x="7700" y="749"/>
                  </a:cubicBezTo>
                  <a:cubicBezTo>
                    <a:pt x="7792" y="699"/>
                    <a:pt x="7883" y="998"/>
                    <a:pt x="7999" y="948"/>
                  </a:cubicBezTo>
                  <a:cubicBezTo>
                    <a:pt x="7999" y="998"/>
                    <a:pt x="7999" y="998"/>
                    <a:pt x="7976" y="1047"/>
                  </a:cubicBezTo>
                  <a:cubicBezTo>
                    <a:pt x="8068" y="898"/>
                    <a:pt x="8160" y="1296"/>
                    <a:pt x="8275" y="1047"/>
                  </a:cubicBezTo>
                  <a:lnTo>
                    <a:pt x="8275" y="1147"/>
                  </a:lnTo>
                  <a:cubicBezTo>
                    <a:pt x="8306" y="1113"/>
                    <a:pt x="8336" y="1080"/>
                    <a:pt x="8367" y="1047"/>
                  </a:cubicBezTo>
                  <a:cubicBezTo>
                    <a:pt x="8344" y="1147"/>
                    <a:pt x="8344" y="1296"/>
                    <a:pt x="8320" y="1246"/>
                  </a:cubicBezTo>
                  <a:cubicBezTo>
                    <a:pt x="8734" y="1296"/>
                    <a:pt x="9125" y="1197"/>
                    <a:pt x="9539" y="1047"/>
                  </a:cubicBezTo>
                  <a:cubicBezTo>
                    <a:pt x="9631" y="1545"/>
                    <a:pt x="9608" y="2291"/>
                    <a:pt x="9608" y="2738"/>
                  </a:cubicBezTo>
                  <a:cubicBezTo>
                    <a:pt x="9593" y="2705"/>
                    <a:pt x="9577" y="2673"/>
                    <a:pt x="9562" y="2640"/>
                  </a:cubicBezTo>
                  <a:cubicBezTo>
                    <a:pt x="9585" y="2773"/>
                    <a:pt x="9608" y="2905"/>
                    <a:pt x="9631" y="3038"/>
                  </a:cubicBezTo>
                  <a:cubicBezTo>
                    <a:pt x="9608" y="3038"/>
                    <a:pt x="9608" y="3038"/>
                    <a:pt x="9584" y="2987"/>
                  </a:cubicBezTo>
                  <a:cubicBezTo>
                    <a:pt x="9515" y="3485"/>
                    <a:pt x="9631" y="3932"/>
                    <a:pt x="9631" y="4429"/>
                  </a:cubicBezTo>
                  <a:cubicBezTo>
                    <a:pt x="9608" y="4429"/>
                    <a:pt x="9562" y="4331"/>
                    <a:pt x="9515" y="4429"/>
                  </a:cubicBezTo>
                  <a:cubicBezTo>
                    <a:pt x="9653" y="4728"/>
                    <a:pt x="9355" y="4977"/>
                    <a:pt x="9631" y="5126"/>
                  </a:cubicBezTo>
                  <a:lnTo>
                    <a:pt x="9539" y="5126"/>
                  </a:lnTo>
                  <a:cubicBezTo>
                    <a:pt x="9584" y="5574"/>
                    <a:pt x="9677" y="6817"/>
                    <a:pt x="9608" y="7265"/>
                  </a:cubicBezTo>
                  <a:cubicBezTo>
                    <a:pt x="9631" y="7114"/>
                    <a:pt x="8942" y="6867"/>
                    <a:pt x="8873" y="6915"/>
                  </a:cubicBezTo>
                  <a:lnTo>
                    <a:pt x="8873" y="6817"/>
                  </a:lnTo>
                  <a:cubicBezTo>
                    <a:pt x="8137" y="6915"/>
                    <a:pt x="7493" y="6717"/>
                    <a:pt x="6757" y="7114"/>
                  </a:cubicBezTo>
                  <a:lnTo>
                    <a:pt x="6757" y="7016"/>
                  </a:lnTo>
                  <a:cubicBezTo>
                    <a:pt x="6436" y="7662"/>
                    <a:pt x="5953" y="7016"/>
                    <a:pt x="5678" y="7761"/>
                  </a:cubicBezTo>
                  <a:lnTo>
                    <a:pt x="5678" y="7562"/>
                  </a:lnTo>
                  <a:cubicBezTo>
                    <a:pt x="5654" y="7861"/>
                    <a:pt x="5448" y="7613"/>
                    <a:pt x="5516" y="8060"/>
                  </a:cubicBezTo>
                  <a:cubicBezTo>
                    <a:pt x="5401" y="8110"/>
                    <a:pt x="4849" y="8309"/>
                    <a:pt x="4735" y="8606"/>
                  </a:cubicBezTo>
                  <a:lnTo>
                    <a:pt x="4735" y="8508"/>
                  </a:lnTo>
                  <a:cubicBezTo>
                    <a:pt x="4666" y="8657"/>
                    <a:pt x="4574" y="8756"/>
                    <a:pt x="4505" y="8707"/>
                  </a:cubicBezTo>
                  <a:cubicBezTo>
                    <a:pt x="4505" y="8707"/>
                    <a:pt x="4505" y="8657"/>
                    <a:pt x="4528" y="8606"/>
                  </a:cubicBezTo>
                  <a:cubicBezTo>
                    <a:pt x="4206" y="8407"/>
                    <a:pt x="3999" y="9054"/>
                    <a:pt x="3747" y="9154"/>
                  </a:cubicBezTo>
                  <a:lnTo>
                    <a:pt x="3747" y="8955"/>
                  </a:lnTo>
                  <a:cubicBezTo>
                    <a:pt x="3654" y="9253"/>
                    <a:pt x="3379" y="9204"/>
                    <a:pt x="3241" y="9353"/>
                  </a:cubicBezTo>
                  <a:lnTo>
                    <a:pt x="3241" y="9253"/>
                  </a:lnTo>
                  <a:cubicBezTo>
                    <a:pt x="3210" y="9320"/>
                    <a:pt x="3180" y="9387"/>
                    <a:pt x="3149" y="9453"/>
                  </a:cubicBezTo>
                  <a:lnTo>
                    <a:pt x="3149" y="9253"/>
                  </a:lnTo>
                  <a:cubicBezTo>
                    <a:pt x="2918" y="9353"/>
                    <a:pt x="2735" y="9552"/>
                    <a:pt x="2505" y="9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5"/>
            <p:cNvSpPr>
              <a:spLocks/>
            </p:cNvSpPr>
            <p:nvPr/>
          </p:nvSpPr>
          <p:spPr bwMode="auto">
            <a:xfrm>
              <a:off x="7698525" y="5228114"/>
              <a:ext cx="1665288" cy="833437"/>
            </a:xfrm>
            <a:custGeom>
              <a:avLst/>
              <a:gdLst>
                <a:gd name="T0" fmla="*/ 113 w 444"/>
                <a:gd name="T1" fmla="*/ 214 h 222"/>
                <a:gd name="T2" fmla="*/ 105 w 444"/>
                <a:gd name="T3" fmla="*/ 206 h 222"/>
                <a:gd name="T4" fmla="*/ 95 w 444"/>
                <a:gd name="T5" fmla="*/ 185 h 222"/>
                <a:gd name="T6" fmla="*/ 54 w 444"/>
                <a:gd name="T7" fmla="*/ 191 h 222"/>
                <a:gd name="T8" fmla="*/ 37 w 444"/>
                <a:gd name="T9" fmla="*/ 185 h 222"/>
                <a:gd name="T10" fmla="*/ 76 w 444"/>
                <a:gd name="T11" fmla="*/ 139 h 222"/>
                <a:gd name="T12" fmla="*/ 22 w 444"/>
                <a:gd name="T13" fmla="*/ 164 h 222"/>
                <a:gd name="T14" fmla="*/ 31 w 444"/>
                <a:gd name="T15" fmla="*/ 126 h 222"/>
                <a:gd name="T16" fmla="*/ 42 w 444"/>
                <a:gd name="T17" fmla="*/ 97 h 222"/>
                <a:gd name="T18" fmla="*/ 36 w 444"/>
                <a:gd name="T19" fmla="*/ 79 h 222"/>
                <a:gd name="T20" fmla="*/ 28 w 444"/>
                <a:gd name="T21" fmla="*/ 57 h 222"/>
                <a:gd name="T22" fmla="*/ 22 w 444"/>
                <a:gd name="T23" fmla="*/ 39 h 222"/>
                <a:gd name="T24" fmla="*/ 17 w 444"/>
                <a:gd name="T25" fmla="*/ 30 h 222"/>
                <a:gd name="T26" fmla="*/ 29 w 444"/>
                <a:gd name="T27" fmla="*/ 20 h 222"/>
                <a:gd name="T28" fmla="*/ 44 w 444"/>
                <a:gd name="T29" fmla="*/ 27 h 222"/>
                <a:gd name="T30" fmla="*/ 62 w 444"/>
                <a:gd name="T31" fmla="*/ 39 h 222"/>
                <a:gd name="T32" fmla="*/ 98 w 444"/>
                <a:gd name="T33" fmla="*/ 43 h 222"/>
                <a:gd name="T34" fmla="*/ 114 w 444"/>
                <a:gd name="T35" fmla="*/ 55 h 222"/>
                <a:gd name="T36" fmla="*/ 173 w 444"/>
                <a:gd name="T37" fmla="*/ 17 h 222"/>
                <a:gd name="T38" fmla="*/ 178 w 444"/>
                <a:gd name="T39" fmla="*/ 33 h 222"/>
                <a:gd name="T40" fmla="*/ 212 w 444"/>
                <a:gd name="T41" fmla="*/ 23 h 222"/>
                <a:gd name="T42" fmla="*/ 241 w 444"/>
                <a:gd name="T43" fmla="*/ 22 h 222"/>
                <a:gd name="T44" fmla="*/ 185 w 444"/>
                <a:gd name="T45" fmla="*/ 75 h 222"/>
                <a:gd name="T46" fmla="*/ 283 w 444"/>
                <a:gd name="T47" fmla="*/ 21 h 222"/>
                <a:gd name="T48" fmla="*/ 303 w 444"/>
                <a:gd name="T49" fmla="*/ 23 h 222"/>
                <a:gd name="T50" fmla="*/ 325 w 444"/>
                <a:gd name="T51" fmla="*/ 36 h 222"/>
                <a:gd name="T52" fmla="*/ 376 w 444"/>
                <a:gd name="T53" fmla="*/ 24 h 222"/>
                <a:gd name="T54" fmla="*/ 402 w 444"/>
                <a:gd name="T55" fmla="*/ 30 h 222"/>
                <a:gd name="T56" fmla="*/ 424 w 444"/>
                <a:gd name="T57" fmla="*/ 35 h 222"/>
                <a:gd name="T58" fmla="*/ 421 w 444"/>
                <a:gd name="T59" fmla="*/ 54 h 222"/>
                <a:gd name="T60" fmla="*/ 412 w 444"/>
                <a:gd name="T61" fmla="*/ 79 h 222"/>
                <a:gd name="T62" fmla="*/ 406 w 444"/>
                <a:gd name="T63" fmla="*/ 106 h 222"/>
                <a:gd name="T64" fmla="*/ 425 w 444"/>
                <a:gd name="T65" fmla="*/ 111 h 222"/>
                <a:gd name="T66" fmla="*/ 419 w 444"/>
                <a:gd name="T67" fmla="*/ 137 h 222"/>
                <a:gd name="T68" fmla="*/ 428 w 444"/>
                <a:gd name="T69" fmla="*/ 171 h 222"/>
                <a:gd name="T70" fmla="*/ 425 w 444"/>
                <a:gd name="T71" fmla="*/ 172 h 222"/>
                <a:gd name="T72" fmla="*/ 428 w 444"/>
                <a:gd name="T73" fmla="*/ 177 h 222"/>
                <a:gd name="T74" fmla="*/ 411 w 444"/>
                <a:gd name="T75" fmla="*/ 167 h 222"/>
                <a:gd name="T76" fmla="*/ 403 w 444"/>
                <a:gd name="T77" fmla="*/ 164 h 222"/>
                <a:gd name="T78" fmla="*/ 405 w 444"/>
                <a:gd name="T79" fmla="*/ 136 h 222"/>
                <a:gd name="T80" fmla="*/ 369 w 444"/>
                <a:gd name="T81" fmla="*/ 147 h 222"/>
                <a:gd name="T82" fmla="*/ 371 w 444"/>
                <a:gd name="T83" fmla="*/ 122 h 222"/>
                <a:gd name="T84" fmla="*/ 318 w 444"/>
                <a:gd name="T85" fmla="*/ 157 h 222"/>
                <a:gd name="T86" fmla="*/ 319 w 444"/>
                <a:gd name="T87" fmla="*/ 137 h 222"/>
                <a:gd name="T88" fmla="*/ 262 w 444"/>
                <a:gd name="T89" fmla="*/ 157 h 222"/>
                <a:gd name="T90" fmla="*/ 205 w 444"/>
                <a:gd name="T91" fmla="*/ 180 h 222"/>
                <a:gd name="T92" fmla="*/ 161 w 444"/>
                <a:gd name="T93" fmla="*/ 189 h 222"/>
                <a:gd name="T94" fmla="*/ 113 w 444"/>
                <a:gd name="T95" fmla="*/ 2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4" h="222">
                  <a:moveTo>
                    <a:pt x="113" y="214"/>
                  </a:moveTo>
                  <a:cubicBezTo>
                    <a:pt x="109" y="214"/>
                    <a:pt x="105" y="211"/>
                    <a:pt x="105" y="206"/>
                  </a:cubicBezTo>
                  <a:cubicBezTo>
                    <a:pt x="77" y="222"/>
                    <a:pt x="76" y="201"/>
                    <a:pt x="95" y="185"/>
                  </a:cubicBezTo>
                  <a:cubicBezTo>
                    <a:pt x="90" y="189"/>
                    <a:pt x="53" y="215"/>
                    <a:pt x="54" y="191"/>
                  </a:cubicBezTo>
                  <a:cubicBezTo>
                    <a:pt x="47" y="194"/>
                    <a:pt x="37" y="195"/>
                    <a:pt x="37" y="185"/>
                  </a:cubicBezTo>
                  <a:cubicBezTo>
                    <a:pt x="18" y="177"/>
                    <a:pt x="72" y="142"/>
                    <a:pt x="76" y="139"/>
                  </a:cubicBezTo>
                  <a:cubicBezTo>
                    <a:pt x="71" y="143"/>
                    <a:pt x="31" y="177"/>
                    <a:pt x="22" y="164"/>
                  </a:cubicBezTo>
                  <a:cubicBezTo>
                    <a:pt x="13" y="149"/>
                    <a:pt x="17" y="137"/>
                    <a:pt x="31" y="126"/>
                  </a:cubicBezTo>
                  <a:cubicBezTo>
                    <a:pt x="3" y="140"/>
                    <a:pt x="38" y="101"/>
                    <a:pt x="42" y="97"/>
                  </a:cubicBezTo>
                  <a:cubicBezTo>
                    <a:pt x="14" y="115"/>
                    <a:pt x="18" y="94"/>
                    <a:pt x="36" y="79"/>
                  </a:cubicBezTo>
                  <a:cubicBezTo>
                    <a:pt x="9" y="97"/>
                    <a:pt x="15" y="71"/>
                    <a:pt x="28" y="57"/>
                  </a:cubicBezTo>
                  <a:cubicBezTo>
                    <a:pt x="16" y="59"/>
                    <a:pt x="19" y="44"/>
                    <a:pt x="22" y="39"/>
                  </a:cubicBezTo>
                  <a:cubicBezTo>
                    <a:pt x="18" y="39"/>
                    <a:pt x="14" y="35"/>
                    <a:pt x="17" y="30"/>
                  </a:cubicBezTo>
                  <a:cubicBezTo>
                    <a:pt x="0" y="28"/>
                    <a:pt x="28" y="2"/>
                    <a:pt x="29" y="20"/>
                  </a:cubicBezTo>
                  <a:cubicBezTo>
                    <a:pt x="37" y="16"/>
                    <a:pt x="53" y="13"/>
                    <a:pt x="44" y="27"/>
                  </a:cubicBezTo>
                  <a:cubicBezTo>
                    <a:pt x="64" y="14"/>
                    <a:pt x="85" y="14"/>
                    <a:pt x="62" y="39"/>
                  </a:cubicBezTo>
                  <a:cubicBezTo>
                    <a:pt x="82" y="25"/>
                    <a:pt x="144" y="3"/>
                    <a:pt x="98" y="43"/>
                  </a:cubicBezTo>
                  <a:cubicBezTo>
                    <a:pt x="139" y="14"/>
                    <a:pt x="161" y="17"/>
                    <a:pt x="114" y="55"/>
                  </a:cubicBezTo>
                  <a:cubicBezTo>
                    <a:pt x="133" y="42"/>
                    <a:pt x="152" y="26"/>
                    <a:pt x="173" y="17"/>
                  </a:cubicBezTo>
                  <a:cubicBezTo>
                    <a:pt x="186" y="10"/>
                    <a:pt x="188" y="24"/>
                    <a:pt x="178" y="33"/>
                  </a:cubicBezTo>
                  <a:cubicBezTo>
                    <a:pt x="182" y="30"/>
                    <a:pt x="206" y="10"/>
                    <a:pt x="212" y="23"/>
                  </a:cubicBezTo>
                  <a:cubicBezTo>
                    <a:pt x="221" y="17"/>
                    <a:pt x="234" y="10"/>
                    <a:pt x="241" y="22"/>
                  </a:cubicBezTo>
                  <a:cubicBezTo>
                    <a:pt x="250" y="35"/>
                    <a:pt x="194" y="69"/>
                    <a:pt x="185" y="75"/>
                  </a:cubicBezTo>
                  <a:cubicBezTo>
                    <a:pt x="192" y="71"/>
                    <a:pt x="273" y="4"/>
                    <a:pt x="283" y="21"/>
                  </a:cubicBezTo>
                  <a:cubicBezTo>
                    <a:pt x="291" y="17"/>
                    <a:pt x="300" y="14"/>
                    <a:pt x="303" y="23"/>
                  </a:cubicBezTo>
                  <a:cubicBezTo>
                    <a:pt x="318" y="14"/>
                    <a:pt x="353" y="12"/>
                    <a:pt x="325" y="36"/>
                  </a:cubicBezTo>
                  <a:cubicBezTo>
                    <a:pt x="326" y="35"/>
                    <a:pt x="376" y="0"/>
                    <a:pt x="376" y="24"/>
                  </a:cubicBezTo>
                  <a:cubicBezTo>
                    <a:pt x="386" y="18"/>
                    <a:pt x="421" y="9"/>
                    <a:pt x="402" y="30"/>
                  </a:cubicBezTo>
                  <a:cubicBezTo>
                    <a:pt x="402" y="30"/>
                    <a:pt x="437" y="16"/>
                    <a:pt x="424" y="35"/>
                  </a:cubicBezTo>
                  <a:cubicBezTo>
                    <a:pt x="439" y="35"/>
                    <a:pt x="423" y="52"/>
                    <a:pt x="421" y="54"/>
                  </a:cubicBezTo>
                  <a:cubicBezTo>
                    <a:pt x="444" y="48"/>
                    <a:pt x="412" y="80"/>
                    <a:pt x="412" y="79"/>
                  </a:cubicBezTo>
                  <a:cubicBezTo>
                    <a:pt x="437" y="69"/>
                    <a:pt x="406" y="105"/>
                    <a:pt x="406" y="106"/>
                  </a:cubicBezTo>
                  <a:cubicBezTo>
                    <a:pt x="413" y="101"/>
                    <a:pt x="442" y="93"/>
                    <a:pt x="425" y="111"/>
                  </a:cubicBezTo>
                  <a:cubicBezTo>
                    <a:pt x="438" y="114"/>
                    <a:pt x="421" y="134"/>
                    <a:pt x="419" y="137"/>
                  </a:cubicBezTo>
                  <a:cubicBezTo>
                    <a:pt x="432" y="137"/>
                    <a:pt x="425" y="161"/>
                    <a:pt x="428" y="171"/>
                  </a:cubicBezTo>
                  <a:cubicBezTo>
                    <a:pt x="425" y="172"/>
                    <a:pt x="425" y="172"/>
                    <a:pt x="425" y="172"/>
                  </a:cubicBezTo>
                  <a:cubicBezTo>
                    <a:pt x="428" y="177"/>
                    <a:pt x="428" y="177"/>
                    <a:pt x="428" y="177"/>
                  </a:cubicBezTo>
                  <a:cubicBezTo>
                    <a:pt x="421" y="181"/>
                    <a:pt x="411" y="175"/>
                    <a:pt x="411" y="167"/>
                  </a:cubicBezTo>
                  <a:cubicBezTo>
                    <a:pt x="408" y="168"/>
                    <a:pt x="405" y="167"/>
                    <a:pt x="403" y="164"/>
                  </a:cubicBezTo>
                  <a:cubicBezTo>
                    <a:pt x="384" y="175"/>
                    <a:pt x="404" y="138"/>
                    <a:pt x="405" y="136"/>
                  </a:cubicBezTo>
                  <a:cubicBezTo>
                    <a:pt x="408" y="134"/>
                    <a:pt x="361" y="169"/>
                    <a:pt x="369" y="147"/>
                  </a:cubicBezTo>
                  <a:cubicBezTo>
                    <a:pt x="338" y="167"/>
                    <a:pt x="361" y="131"/>
                    <a:pt x="371" y="122"/>
                  </a:cubicBezTo>
                  <a:cubicBezTo>
                    <a:pt x="354" y="134"/>
                    <a:pt x="337" y="148"/>
                    <a:pt x="318" y="157"/>
                  </a:cubicBezTo>
                  <a:cubicBezTo>
                    <a:pt x="299" y="167"/>
                    <a:pt x="311" y="143"/>
                    <a:pt x="319" y="137"/>
                  </a:cubicBezTo>
                  <a:cubicBezTo>
                    <a:pt x="319" y="137"/>
                    <a:pt x="244" y="180"/>
                    <a:pt x="262" y="157"/>
                  </a:cubicBezTo>
                  <a:cubicBezTo>
                    <a:pt x="257" y="160"/>
                    <a:pt x="210" y="199"/>
                    <a:pt x="205" y="180"/>
                  </a:cubicBezTo>
                  <a:cubicBezTo>
                    <a:pt x="207" y="179"/>
                    <a:pt x="143" y="213"/>
                    <a:pt x="161" y="189"/>
                  </a:cubicBezTo>
                  <a:cubicBezTo>
                    <a:pt x="150" y="197"/>
                    <a:pt x="129" y="214"/>
                    <a:pt x="113" y="214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40"/>
            <p:cNvSpPr>
              <a:spLocks/>
            </p:cNvSpPr>
            <p:nvPr/>
          </p:nvSpPr>
          <p:spPr bwMode="auto">
            <a:xfrm>
              <a:off x="7662965" y="5285581"/>
              <a:ext cx="1654175" cy="801687"/>
            </a:xfrm>
            <a:custGeom>
              <a:avLst/>
              <a:gdLst>
                <a:gd name="T0" fmla="*/ 110 w 441"/>
                <a:gd name="T1" fmla="*/ 196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1 h 214"/>
                <a:gd name="T46" fmla="*/ 40 w 441"/>
                <a:gd name="T47" fmla="*/ 30 h 214"/>
                <a:gd name="T48" fmla="*/ 82 w 441"/>
                <a:gd name="T49" fmla="*/ 23 h 214"/>
                <a:gd name="T50" fmla="*/ 94 w 441"/>
                <a:gd name="T51" fmla="*/ 33 h 214"/>
                <a:gd name="T52" fmla="*/ 120 w 441"/>
                <a:gd name="T53" fmla="*/ 33 h 214"/>
                <a:gd name="T54" fmla="*/ 190 w 441"/>
                <a:gd name="T55" fmla="*/ 34 h 214"/>
                <a:gd name="T56" fmla="*/ 222 w 441"/>
                <a:gd name="T57" fmla="*/ 37 h 214"/>
                <a:gd name="T58" fmla="*/ 326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19 w 441"/>
                <a:gd name="T73" fmla="*/ 96 h 214"/>
                <a:gd name="T74" fmla="*/ 420 w 441"/>
                <a:gd name="T75" fmla="*/ 110 h 214"/>
                <a:gd name="T76" fmla="*/ 418 w 441"/>
                <a:gd name="T77" fmla="*/ 153 h 214"/>
                <a:gd name="T78" fmla="*/ 387 w 441"/>
                <a:gd name="T79" fmla="*/ 144 h 214"/>
                <a:gd name="T80" fmla="*/ 294 w 441"/>
                <a:gd name="T81" fmla="*/ 147 h 214"/>
                <a:gd name="T82" fmla="*/ 247 w 441"/>
                <a:gd name="T83" fmla="*/ 159 h 214"/>
                <a:gd name="T84" fmla="*/ 206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1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1" h="214">
                  <a:moveTo>
                    <a:pt x="110" y="200"/>
                  </a:moveTo>
                  <a:cubicBezTo>
                    <a:pt x="110" y="196"/>
                    <a:pt x="110" y="196"/>
                    <a:pt x="110" y="196"/>
                  </a:cubicBezTo>
                  <a:cubicBezTo>
                    <a:pt x="101" y="200"/>
                    <a:pt x="92" y="200"/>
                    <a:pt x="83" y="197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62" y="190"/>
                    <a:pt x="41" y="179"/>
                    <a:pt x="29" y="159"/>
                  </a:cubicBezTo>
                  <a:cubicBezTo>
                    <a:pt x="29" y="159"/>
                    <a:pt x="30" y="159"/>
                    <a:pt x="31" y="159"/>
                  </a:cubicBezTo>
                  <a:cubicBezTo>
                    <a:pt x="29" y="158"/>
                    <a:pt x="26" y="158"/>
                    <a:pt x="26" y="157"/>
                  </a:cubicBezTo>
                  <a:cubicBezTo>
                    <a:pt x="27" y="156"/>
                    <a:pt x="28" y="156"/>
                    <a:pt x="28" y="157"/>
                  </a:cubicBezTo>
                  <a:cubicBezTo>
                    <a:pt x="27" y="151"/>
                    <a:pt x="25" y="145"/>
                    <a:pt x="22" y="139"/>
                  </a:cubicBezTo>
                  <a:cubicBezTo>
                    <a:pt x="21" y="138"/>
                    <a:pt x="19" y="138"/>
                    <a:pt x="17" y="140"/>
                  </a:cubicBezTo>
                  <a:cubicBezTo>
                    <a:pt x="10" y="121"/>
                    <a:pt x="12" y="100"/>
                    <a:pt x="8" y="81"/>
                  </a:cubicBezTo>
                  <a:cubicBezTo>
                    <a:pt x="9" y="80"/>
                    <a:pt x="10" y="79"/>
                    <a:pt x="12" y="80"/>
                  </a:cubicBezTo>
                  <a:cubicBezTo>
                    <a:pt x="3" y="63"/>
                    <a:pt x="6" y="46"/>
                    <a:pt x="8" y="30"/>
                  </a:cubicBezTo>
                  <a:cubicBezTo>
                    <a:pt x="5" y="29"/>
                    <a:pt x="5" y="32"/>
                    <a:pt x="3" y="30"/>
                  </a:cubicBezTo>
                  <a:cubicBezTo>
                    <a:pt x="0" y="35"/>
                    <a:pt x="9" y="40"/>
                    <a:pt x="4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8" y="45"/>
                    <a:pt x="5" y="48"/>
                  </a:cubicBezTo>
                  <a:cubicBezTo>
                    <a:pt x="3" y="50"/>
                    <a:pt x="2" y="48"/>
                    <a:pt x="2" y="49"/>
                  </a:cubicBezTo>
                  <a:cubicBezTo>
                    <a:pt x="3" y="56"/>
                    <a:pt x="11" y="77"/>
                    <a:pt x="1" y="82"/>
                  </a:cubicBezTo>
                  <a:cubicBezTo>
                    <a:pt x="14" y="94"/>
                    <a:pt x="2" y="122"/>
                    <a:pt x="9" y="140"/>
                  </a:cubicBezTo>
                  <a:cubicBezTo>
                    <a:pt x="16" y="160"/>
                    <a:pt x="36" y="197"/>
                    <a:pt x="58" y="204"/>
                  </a:cubicBezTo>
                  <a:cubicBezTo>
                    <a:pt x="58" y="204"/>
                    <a:pt x="58" y="204"/>
                    <a:pt x="58" y="205"/>
                  </a:cubicBezTo>
                  <a:cubicBezTo>
                    <a:pt x="135" y="214"/>
                    <a:pt x="230" y="204"/>
                    <a:pt x="300" y="160"/>
                  </a:cubicBezTo>
                  <a:cubicBezTo>
                    <a:pt x="301" y="161"/>
                    <a:pt x="301" y="161"/>
                    <a:pt x="300" y="162"/>
                  </a:cubicBezTo>
                  <a:cubicBezTo>
                    <a:pt x="311" y="157"/>
                    <a:pt x="321" y="159"/>
                    <a:pt x="331" y="156"/>
                  </a:cubicBezTo>
                  <a:cubicBezTo>
                    <a:pt x="331" y="157"/>
                    <a:pt x="331" y="157"/>
                    <a:pt x="331" y="157"/>
                  </a:cubicBezTo>
                  <a:cubicBezTo>
                    <a:pt x="360" y="143"/>
                    <a:pt x="409" y="155"/>
                    <a:pt x="433" y="175"/>
                  </a:cubicBezTo>
                  <a:cubicBezTo>
                    <a:pt x="441" y="165"/>
                    <a:pt x="431" y="110"/>
                    <a:pt x="430" y="95"/>
                  </a:cubicBezTo>
                  <a:cubicBezTo>
                    <a:pt x="432" y="95"/>
                    <a:pt x="432" y="95"/>
                    <a:pt x="432" y="95"/>
                  </a:cubicBezTo>
                  <a:cubicBezTo>
                    <a:pt x="428" y="69"/>
                    <a:pt x="433" y="34"/>
                    <a:pt x="436" y="8"/>
                  </a:cubicBezTo>
                  <a:cubicBezTo>
                    <a:pt x="394" y="3"/>
                    <a:pt x="347" y="14"/>
                    <a:pt x="307" y="18"/>
                  </a:cubicBezTo>
                  <a:cubicBezTo>
                    <a:pt x="290" y="19"/>
                    <a:pt x="274" y="6"/>
                    <a:pt x="256" y="7"/>
                  </a:cubicBezTo>
                  <a:cubicBezTo>
                    <a:pt x="229" y="7"/>
                    <a:pt x="206" y="17"/>
                    <a:pt x="180" y="17"/>
                  </a:cubicBezTo>
                  <a:cubicBezTo>
                    <a:pt x="162" y="18"/>
                    <a:pt x="144" y="22"/>
                    <a:pt x="126" y="20"/>
                  </a:cubicBezTo>
                  <a:cubicBezTo>
                    <a:pt x="108" y="18"/>
                    <a:pt x="82" y="7"/>
                    <a:pt x="65" y="9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0" y="4"/>
                    <a:pt x="53" y="22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8"/>
                    <a:pt x="41" y="19"/>
                    <a:pt x="41" y="20"/>
                  </a:cubicBezTo>
                  <a:cubicBezTo>
                    <a:pt x="38" y="21"/>
                    <a:pt x="41" y="17"/>
                    <a:pt x="38" y="16"/>
                  </a:cubicBezTo>
                  <a:cubicBezTo>
                    <a:pt x="37" y="16"/>
                    <a:pt x="38" y="21"/>
                    <a:pt x="35" y="19"/>
                  </a:cubicBezTo>
                  <a:cubicBezTo>
                    <a:pt x="35" y="16"/>
                    <a:pt x="19" y="7"/>
                    <a:pt x="28" y="1"/>
                  </a:cubicBezTo>
                  <a:cubicBezTo>
                    <a:pt x="27" y="0"/>
                    <a:pt x="21" y="0"/>
                    <a:pt x="21" y="6"/>
                  </a:cubicBezTo>
                  <a:cubicBezTo>
                    <a:pt x="21" y="12"/>
                    <a:pt x="18" y="17"/>
                    <a:pt x="22" y="21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22"/>
                    <a:pt x="28" y="28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26"/>
                    <a:pt x="38" y="29"/>
                    <a:pt x="40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9" y="26"/>
                    <a:pt x="86" y="34"/>
                    <a:pt x="82" y="23"/>
                  </a:cubicBezTo>
                  <a:cubicBezTo>
                    <a:pt x="84" y="30"/>
                    <a:pt x="92" y="32"/>
                    <a:pt x="95" y="31"/>
                  </a:cubicBezTo>
                  <a:cubicBezTo>
                    <a:pt x="95" y="32"/>
                    <a:pt x="95" y="33"/>
                    <a:pt x="94" y="33"/>
                  </a:cubicBezTo>
                  <a:cubicBezTo>
                    <a:pt x="96" y="36"/>
                    <a:pt x="117" y="35"/>
                    <a:pt x="119" y="29"/>
                  </a:cubicBezTo>
                  <a:cubicBezTo>
                    <a:pt x="120" y="30"/>
                    <a:pt x="120" y="32"/>
                    <a:pt x="120" y="33"/>
                  </a:cubicBezTo>
                  <a:cubicBezTo>
                    <a:pt x="138" y="34"/>
                    <a:pt x="176" y="41"/>
                    <a:pt x="191" y="32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8" y="33"/>
                    <a:pt x="208" y="33"/>
                    <a:pt x="213" y="26"/>
                  </a:cubicBezTo>
                  <a:cubicBezTo>
                    <a:pt x="216" y="36"/>
                    <a:pt x="219" y="34"/>
                    <a:pt x="222" y="37"/>
                  </a:cubicBezTo>
                  <a:cubicBezTo>
                    <a:pt x="243" y="20"/>
                    <a:pt x="304" y="27"/>
                    <a:pt x="327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30" y="33"/>
                    <a:pt x="333" y="25"/>
                    <a:pt x="336" y="21"/>
                  </a:cubicBezTo>
                  <a:cubicBezTo>
                    <a:pt x="337" y="21"/>
                    <a:pt x="336" y="22"/>
                    <a:pt x="336" y="22"/>
                  </a:cubicBezTo>
                  <a:cubicBezTo>
                    <a:pt x="340" y="21"/>
                    <a:pt x="344" y="27"/>
                    <a:pt x="349" y="26"/>
                  </a:cubicBezTo>
                  <a:cubicBezTo>
                    <a:pt x="349" y="27"/>
                    <a:pt x="349" y="27"/>
                    <a:pt x="348" y="28"/>
                  </a:cubicBezTo>
                  <a:cubicBezTo>
                    <a:pt x="352" y="25"/>
                    <a:pt x="356" y="33"/>
                    <a:pt x="361" y="28"/>
                  </a:cubicBezTo>
                  <a:cubicBezTo>
                    <a:pt x="361" y="30"/>
                    <a:pt x="361" y="30"/>
                    <a:pt x="361" y="30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30"/>
                    <a:pt x="364" y="33"/>
                    <a:pt x="363" y="32"/>
                  </a:cubicBezTo>
                  <a:cubicBezTo>
                    <a:pt x="381" y="33"/>
                    <a:pt x="398" y="31"/>
                    <a:pt x="416" y="28"/>
                  </a:cubicBezTo>
                  <a:cubicBezTo>
                    <a:pt x="420" y="38"/>
                    <a:pt x="419" y="53"/>
                    <a:pt x="419" y="62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20" y="68"/>
                    <a:pt x="420" y="68"/>
                    <a:pt x="420" y="68"/>
                  </a:cubicBezTo>
                  <a:cubicBezTo>
                    <a:pt x="419" y="68"/>
                    <a:pt x="419" y="67"/>
                    <a:pt x="418" y="67"/>
                  </a:cubicBezTo>
                  <a:cubicBezTo>
                    <a:pt x="415" y="77"/>
                    <a:pt x="420" y="86"/>
                    <a:pt x="419" y="96"/>
                  </a:cubicBezTo>
                  <a:cubicBezTo>
                    <a:pt x="418" y="96"/>
                    <a:pt x="417" y="94"/>
                    <a:pt x="415" y="95"/>
                  </a:cubicBezTo>
                  <a:cubicBezTo>
                    <a:pt x="421" y="102"/>
                    <a:pt x="408" y="106"/>
                    <a:pt x="420" y="110"/>
                  </a:cubicBezTo>
                  <a:cubicBezTo>
                    <a:pt x="419" y="110"/>
                    <a:pt x="417" y="110"/>
                    <a:pt x="416" y="110"/>
                  </a:cubicBezTo>
                  <a:cubicBezTo>
                    <a:pt x="417" y="119"/>
                    <a:pt x="422" y="144"/>
                    <a:pt x="418" y="153"/>
                  </a:cubicBezTo>
                  <a:cubicBezTo>
                    <a:pt x="420" y="150"/>
                    <a:pt x="389" y="145"/>
                    <a:pt x="386" y="146"/>
                  </a:cubicBezTo>
                  <a:cubicBezTo>
                    <a:pt x="387" y="144"/>
                    <a:pt x="387" y="144"/>
                    <a:pt x="387" y="144"/>
                  </a:cubicBezTo>
                  <a:cubicBezTo>
                    <a:pt x="355" y="146"/>
                    <a:pt x="327" y="142"/>
                    <a:pt x="295" y="150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81" y="161"/>
                    <a:pt x="260" y="148"/>
                    <a:pt x="247" y="163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7" y="165"/>
                    <a:pt x="237" y="160"/>
                    <a:pt x="241" y="169"/>
                  </a:cubicBezTo>
                  <a:cubicBezTo>
                    <a:pt x="236" y="170"/>
                    <a:pt x="212" y="174"/>
                    <a:pt x="206" y="180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4" y="181"/>
                    <a:pt x="200" y="183"/>
                    <a:pt x="197" y="182"/>
                  </a:cubicBezTo>
                  <a:cubicBezTo>
                    <a:pt x="197" y="182"/>
                    <a:pt x="197" y="181"/>
                    <a:pt x="198" y="180"/>
                  </a:cubicBezTo>
                  <a:cubicBezTo>
                    <a:pt x="184" y="175"/>
                    <a:pt x="175" y="188"/>
                    <a:pt x="164" y="191"/>
                  </a:cubicBezTo>
                  <a:cubicBezTo>
                    <a:pt x="164" y="187"/>
                    <a:pt x="164" y="187"/>
                    <a:pt x="164" y="187"/>
                  </a:cubicBezTo>
                  <a:cubicBezTo>
                    <a:pt x="160" y="193"/>
                    <a:pt x="148" y="192"/>
                    <a:pt x="141" y="195"/>
                  </a:cubicBezTo>
                  <a:cubicBezTo>
                    <a:pt x="142" y="193"/>
                    <a:pt x="142" y="193"/>
                    <a:pt x="142" y="193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28" y="195"/>
                    <a:pt x="120" y="199"/>
                    <a:pt x="110" y="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49200" y="2096871"/>
            <a:ext cx="1722438" cy="863600"/>
            <a:chOff x="5513490" y="5055394"/>
            <a:chExt cx="1722438" cy="863600"/>
          </a:xfrm>
        </p:grpSpPr>
        <p:sp>
          <p:nvSpPr>
            <p:cNvPr id="16" name="Freeform 343"/>
            <p:cNvSpPr>
              <a:spLocks/>
            </p:cNvSpPr>
            <p:nvPr/>
          </p:nvSpPr>
          <p:spPr bwMode="auto">
            <a:xfrm>
              <a:off x="5513490" y="5055394"/>
              <a:ext cx="1722438" cy="863600"/>
            </a:xfrm>
            <a:custGeom>
              <a:avLst/>
              <a:gdLst>
                <a:gd name="T0" fmla="*/ 115 w 459"/>
                <a:gd name="T1" fmla="*/ 219 h 230"/>
                <a:gd name="T2" fmla="*/ 109 w 459"/>
                <a:gd name="T3" fmla="*/ 215 h 230"/>
                <a:gd name="T4" fmla="*/ 104 w 459"/>
                <a:gd name="T5" fmla="*/ 196 h 230"/>
                <a:gd name="T6" fmla="*/ 93 w 459"/>
                <a:gd name="T7" fmla="*/ 178 h 230"/>
                <a:gd name="T8" fmla="*/ 70 w 459"/>
                <a:gd name="T9" fmla="*/ 163 h 230"/>
                <a:gd name="T10" fmla="*/ 77 w 459"/>
                <a:gd name="T11" fmla="*/ 133 h 230"/>
                <a:gd name="T12" fmla="*/ 35 w 459"/>
                <a:gd name="T13" fmla="*/ 145 h 230"/>
                <a:gd name="T14" fmla="*/ 35 w 459"/>
                <a:gd name="T15" fmla="*/ 125 h 230"/>
                <a:gd name="T16" fmla="*/ 36 w 459"/>
                <a:gd name="T17" fmla="*/ 111 h 230"/>
                <a:gd name="T18" fmla="*/ 41 w 459"/>
                <a:gd name="T19" fmla="*/ 69 h 230"/>
                <a:gd name="T20" fmla="*/ 38 w 459"/>
                <a:gd name="T21" fmla="*/ 52 h 230"/>
                <a:gd name="T22" fmla="*/ 42 w 459"/>
                <a:gd name="T23" fmla="*/ 31 h 230"/>
                <a:gd name="T24" fmla="*/ 67 w 459"/>
                <a:gd name="T25" fmla="*/ 37 h 230"/>
                <a:gd name="T26" fmla="*/ 81 w 459"/>
                <a:gd name="T27" fmla="*/ 48 h 230"/>
                <a:gd name="T28" fmla="*/ 145 w 459"/>
                <a:gd name="T29" fmla="*/ 23 h 230"/>
                <a:gd name="T30" fmla="*/ 160 w 459"/>
                <a:gd name="T31" fmla="*/ 29 h 230"/>
                <a:gd name="T32" fmla="*/ 185 w 459"/>
                <a:gd name="T33" fmla="*/ 29 h 230"/>
                <a:gd name="T34" fmla="*/ 205 w 459"/>
                <a:gd name="T35" fmla="*/ 30 h 230"/>
                <a:gd name="T36" fmla="*/ 185 w 459"/>
                <a:gd name="T37" fmla="*/ 68 h 230"/>
                <a:gd name="T38" fmla="*/ 257 w 459"/>
                <a:gd name="T39" fmla="*/ 23 h 230"/>
                <a:gd name="T40" fmla="*/ 248 w 459"/>
                <a:gd name="T41" fmla="*/ 50 h 230"/>
                <a:gd name="T42" fmla="*/ 298 w 459"/>
                <a:gd name="T43" fmla="*/ 46 h 230"/>
                <a:gd name="T44" fmla="*/ 343 w 459"/>
                <a:gd name="T45" fmla="*/ 41 h 230"/>
                <a:gd name="T46" fmla="*/ 402 w 459"/>
                <a:gd name="T47" fmla="*/ 30 h 230"/>
                <a:gd name="T48" fmla="*/ 430 w 459"/>
                <a:gd name="T49" fmla="*/ 26 h 230"/>
                <a:gd name="T50" fmla="*/ 414 w 459"/>
                <a:gd name="T51" fmla="*/ 45 h 230"/>
                <a:gd name="T52" fmla="*/ 429 w 459"/>
                <a:gd name="T53" fmla="*/ 56 h 230"/>
                <a:gd name="T54" fmla="*/ 406 w 459"/>
                <a:gd name="T55" fmla="*/ 100 h 230"/>
                <a:gd name="T56" fmla="*/ 436 w 459"/>
                <a:gd name="T57" fmla="*/ 84 h 230"/>
                <a:gd name="T58" fmla="*/ 440 w 459"/>
                <a:gd name="T59" fmla="*/ 106 h 230"/>
                <a:gd name="T60" fmla="*/ 432 w 459"/>
                <a:gd name="T61" fmla="*/ 133 h 230"/>
                <a:gd name="T62" fmla="*/ 435 w 459"/>
                <a:gd name="T63" fmla="*/ 151 h 230"/>
                <a:gd name="T64" fmla="*/ 437 w 459"/>
                <a:gd name="T65" fmla="*/ 154 h 230"/>
                <a:gd name="T66" fmla="*/ 441 w 459"/>
                <a:gd name="T67" fmla="*/ 180 h 230"/>
                <a:gd name="T68" fmla="*/ 442 w 459"/>
                <a:gd name="T69" fmla="*/ 181 h 230"/>
                <a:gd name="T70" fmla="*/ 428 w 459"/>
                <a:gd name="T71" fmla="*/ 173 h 230"/>
                <a:gd name="T72" fmla="*/ 420 w 459"/>
                <a:gd name="T73" fmla="*/ 154 h 230"/>
                <a:gd name="T74" fmla="*/ 402 w 459"/>
                <a:gd name="T75" fmla="*/ 151 h 230"/>
                <a:gd name="T76" fmla="*/ 380 w 459"/>
                <a:gd name="T77" fmla="*/ 157 h 230"/>
                <a:gd name="T78" fmla="*/ 365 w 459"/>
                <a:gd name="T79" fmla="*/ 155 h 230"/>
                <a:gd name="T80" fmla="*/ 354 w 459"/>
                <a:gd name="T81" fmla="*/ 151 h 230"/>
                <a:gd name="T82" fmla="*/ 368 w 459"/>
                <a:gd name="T83" fmla="*/ 115 h 230"/>
                <a:gd name="T84" fmla="*/ 287 w 459"/>
                <a:gd name="T85" fmla="*/ 170 h 230"/>
                <a:gd name="T86" fmla="*/ 257 w 459"/>
                <a:gd name="T87" fmla="*/ 168 h 230"/>
                <a:gd name="T88" fmla="*/ 213 w 459"/>
                <a:gd name="T89" fmla="*/ 175 h 230"/>
                <a:gd name="T90" fmla="*/ 136 w 459"/>
                <a:gd name="T91" fmla="*/ 209 h 230"/>
                <a:gd name="T92" fmla="*/ 115 w 459"/>
                <a:gd name="T9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230">
                  <a:moveTo>
                    <a:pt x="115" y="219"/>
                  </a:moveTo>
                  <a:cubicBezTo>
                    <a:pt x="113" y="219"/>
                    <a:pt x="110" y="217"/>
                    <a:pt x="109" y="215"/>
                  </a:cubicBezTo>
                  <a:cubicBezTo>
                    <a:pt x="87" y="225"/>
                    <a:pt x="93" y="205"/>
                    <a:pt x="104" y="196"/>
                  </a:cubicBezTo>
                  <a:cubicBezTo>
                    <a:pt x="73" y="215"/>
                    <a:pt x="69" y="196"/>
                    <a:pt x="93" y="178"/>
                  </a:cubicBezTo>
                  <a:cubicBezTo>
                    <a:pt x="64" y="196"/>
                    <a:pt x="28" y="195"/>
                    <a:pt x="70" y="163"/>
                  </a:cubicBezTo>
                  <a:cubicBezTo>
                    <a:pt x="22" y="193"/>
                    <a:pt x="59" y="147"/>
                    <a:pt x="77" y="133"/>
                  </a:cubicBezTo>
                  <a:cubicBezTo>
                    <a:pt x="79" y="132"/>
                    <a:pt x="28" y="167"/>
                    <a:pt x="35" y="145"/>
                  </a:cubicBezTo>
                  <a:cubicBezTo>
                    <a:pt x="17" y="151"/>
                    <a:pt x="31" y="129"/>
                    <a:pt x="35" y="125"/>
                  </a:cubicBezTo>
                  <a:cubicBezTo>
                    <a:pt x="26" y="123"/>
                    <a:pt x="32" y="114"/>
                    <a:pt x="36" y="111"/>
                  </a:cubicBezTo>
                  <a:cubicBezTo>
                    <a:pt x="12" y="115"/>
                    <a:pt x="37" y="73"/>
                    <a:pt x="41" y="69"/>
                  </a:cubicBezTo>
                  <a:cubicBezTo>
                    <a:pt x="26" y="75"/>
                    <a:pt x="36" y="55"/>
                    <a:pt x="38" y="52"/>
                  </a:cubicBezTo>
                  <a:cubicBezTo>
                    <a:pt x="0" y="43"/>
                    <a:pt x="49" y="4"/>
                    <a:pt x="42" y="31"/>
                  </a:cubicBezTo>
                  <a:cubicBezTo>
                    <a:pt x="48" y="26"/>
                    <a:pt x="80" y="19"/>
                    <a:pt x="67" y="37"/>
                  </a:cubicBezTo>
                  <a:cubicBezTo>
                    <a:pt x="90" y="21"/>
                    <a:pt x="108" y="22"/>
                    <a:pt x="81" y="48"/>
                  </a:cubicBezTo>
                  <a:cubicBezTo>
                    <a:pt x="85" y="46"/>
                    <a:pt x="137" y="3"/>
                    <a:pt x="145" y="23"/>
                  </a:cubicBezTo>
                  <a:cubicBezTo>
                    <a:pt x="148" y="21"/>
                    <a:pt x="168" y="16"/>
                    <a:pt x="160" y="29"/>
                  </a:cubicBezTo>
                  <a:cubicBezTo>
                    <a:pt x="159" y="30"/>
                    <a:pt x="192" y="11"/>
                    <a:pt x="185" y="29"/>
                  </a:cubicBezTo>
                  <a:cubicBezTo>
                    <a:pt x="189" y="27"/>
                    <a:pt x="204" y="18"/>
                    <a:pt x="205" y="30"/>
                  </a:cubicBezTo>
                  <a:cubicBezTo>
                    <a:pt x="254" y="0"/>
                    <a:pt x="198" y="59"/>
                    <a:pt x="185" y="68"/>
                  </a:cubicBezTo>
                  <a:cubicBezTo>
                    <a:pt x="207" y="53"/>
                    <a:pt x="231" y="32"/>
                    <a:pt x="257" y="23"/>
                  </a:cubicBezTo>
                  <a:cubicBezTo>
                    <a:pt x="282" y="14"/>
                    <a:pt x="251" y="47"/>
                    <a:pt x="248" y="50"/>
                  </a:cubicBezTo>
                  <a:cubicBezTo>
                    <a:pt x="263" y="40"/>
                    <a:pt x="348" y="6"/>
                    <a:pt x="298" y="46"/>
                  </a:cubicBezTo>
                  <a:cubicBezTo>
                    <a:pt x="305" y="41"/>
                    <a:pt x="380" y="9"/>
                    <a:pt x="343" y="41"/>
                  </a:cubicBezTo>
                  <a:cubicBezTo>
                    <a:pt x="347" y="39"/>
                    <a:pt x="399" y="6"/>
                    <a:pt x="402" y="30"/>
                  </a:cubicBezTo>
                  <a:cubicBezTo>
                    <a:pt x="404" y="28"/>
                    <a:pt x="428" y="12"/>
                    <a:pt x="430" y="26"/>
                  </a:cubicBezTo>
                  <a:cubicBezTo>
                    <a:pt x="431" y="30"/>
                    <a:pt x="428" y="34"/>
                    <a:pt x="414" y="45"/>
                  </a:cubicBezTo>
                  <a:cubicBezTo>
                    <a:pt x="427" y="38"/>
                    <a:pt x="447" y="40"/>
                    <a:pt x="429" y="56"/>
                  </a:cubicBezTo>
                  <a:cubicBezTo>
                    <a:pt x="459" y="53"/>
                    <a:pt x="406" y="100"/>
                    <a:pt x="406" y="100"/>
                  </a:cubicBezTo>
                  <a:cubicBezTo>
                    <a:pt x="411" y="96"/>
                    <a:pt x="427" y="82"/>
                    <a:pt x="436" y="84"/>
                  </a:cubicBezTo>
                  <a:cubicBezTo>
                    <a:pt x="442" y="85"/>
                    <a:pt x="444" y="102"/>
                    <a:pt x="440" y="106"/>
                  </a:cubicBezTo>
                  <a:cubicBezTo>
                    <a:pt x="453" y="113"/>
                    <a:pt x="436" y="128"/>
                    <a:pt x="432" y="133"/>
                  </a:cubicBezTo>
                  <a:cubicBezTo>
                    <a:pt x="443" y="134"/>
                    <a:pt x="436" y="147"/>
                    <a:pt x="435" y="151"/>
                  </a:cubicBezTo>
                  <a:cubicBezTo>
                    <a:pt x="436" y="152"/>
                    <a:pt x="437" y="153"/>
                    <a:pt x="437" y="154"/>
                  </a:cubicBezTo>
                  <a:cubicBezTo>
                    <a:pt x="448" y="153"/>
                    <a:pt x="445" y="176"/>
                    <a:pt x="441" y="180"/>
                  </a:cubicBezTo>
                  <a:cubicBezTo>
                    <a:pt x="442" y="181"/>
                    <a:pt x="442" y="181"/>
                    <a:pt x="442" y="181"/>
                  </a:cubicBezTo>
                  <a:cubicBezTo>
                    <a:pt x="436" y="185"/>
                    <a:pt x="426" y="183"/>
                    <a:pt x="428" y="173"/>
                  </a:cubicBezTo>
                  <a:cubicBezTo>
                    <a:pt x="419" y="174"/>
                    <a:pt x="418" y="160"/>
                    <a:pt x="420" y="154"/>
                  </a:cubicBezTo>
                  <a:cubicBezTo>
                    <a:pt x="418" y="156"/>
                    <a:pt x="391" y="168"/>
                    <a:pt x="402" y="151"/>
                  </a:cubicBezTo>
                  <a:cubicBezTo>
                    <a:pt x="400" y="152"/>
                    <a:pt x="385" y="166"/>
                    <a:pt x="380" y="157"/>
                  </a:cubicBezTo>
                  <a:cubicBezTo>
                    <a:pt x="375" y="160"/>
                    <a:pt x="366" y="164"/>
                    <a:pt x="365" y="155"/>
                  </a:cubicBezTo>
                  <a:cubicBezTo>
                    <a:pt x="360" y="157"/>
                    <a:pt x="355" y="156"/>
                    <a:pt x="354" y="151"/>
                  </a:cubicBezTo>
                  <a:cubicBezTo>
                    <a:pt x="305" y="184"/>
                    <a:pt x="352" y="129"/>
                    <a:pt x="368" y="115"/>
                  </a:cubicBezTo>
                  <a:cubicBezTo>
                    <a:pt x="342" y="134"/>
                    <a:pt x="316" y="156"/>
                    <a:pt x="287" y="170"/>
                  </a:cubicBezTo>
                  <a:cubicBezTo>
                    <a:pt x="281" y="173"/>
                    <a:pt x="250" y="183"/>
                    <a:pt x="257" y="168"/>
                  </a:cubicBezTo>
                  <a:cubicBezTo>
                    <a:pt x="246" y="176"/>
                    <a:pt x="172" y="209"/>
                    <a:pt x="213" y="175"/>
                  </a:cubicBezTo>
                  <a:cubicBezTo>
                    <a:pt x="206" y="179"/>
                    <a:pt x="139" y="230"/>
                    <a:pt x="136" y="209"/>
                  </a:cubicBezTo>
                  <a:cubicBezTo>
                    <a:pt x="125" y="216"/>
                    <a:pt x="119" y="219"/>
                    <a:pt x="115" y="219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48"/>
            <p:cNvSpPr>
              <a:spLocks/>
            </p:cNvSpPr>
            <p:nvPr/>
          </p:nvSpPr>
          <p:spPr bwMode="auto">
            <a:xfrm>
              <a:off x="5555852" y="5119774"/>
              <a:ext cx="1627468" cy="754504"/>
            </a:xfrm>
            <a:custGeom>
              <a:avLst/>
              <a:gdLst>
                <a:gd name="T0" fmla="*/ 111 w 441"/>
                <a:gd name="T1" fmla="*/ 197 h 214"/>
                <a:gd name="T2" fmla="*/ 85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3 w 441"/>
                <a:gd name="T11" fmla="*/ 80 h 214"/>
                <a:gd name="T12" fmla="*/ 3 w 441"/>
                <a:gd name="T13" fmla="*/ 30 h 214"/>
                <a:gd name="T14" fmla="*/ 3 w 441"/>
                <a:gd name="T15" fmla="*/ 44 h 214"/>
                <a:gd name="T16" fmla="*/ 2 w 441"/>
                <a:gd name="T17" fmla="*/ 49 h 214"/>
                <a:gd name="T18" fmla="*/ 10 w 441"/>
                <a:gd name="T19" fmla="*/ 140 h 214"/>
                <a:gd name="T20" fmla="*/ 58 w 441"/>
                <a:gd name="T21" fmla="*/ 205 h 214"/>
                <a:gd name="T22" fmla="*/ 301 w 441"/>
                <a:gd name="T23" fmla="*/ 162 h 214"/>
                <a:gd name="T24" fmla="*/ 331 w 441"/>
                <a:gd name="T25" fmla="*/ 157 h 214"/>
                <a:gd name="T26" fmla="*/ 431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6 w 441"/>
                <a:gd name="T35" fmla="*/ 12 h 214"/>
                <a:gd name="T36" fmla="*/ 51 w 441"/>
                <a:gd name="T37" fmla="*/ 11 h 214"/>
                <a:gd name="T38" fmla="*/ 39 w 441"/>
                <a:gd name="T39" fmla="*/ 16 h 214"/>
                <a:gd name="T40" fmla="*/ 28 w 441"/>
                <a:gd name="T41" fmla="*/ 1 h 214"/>
                <a:gd name="T42" fmla="*/ 23 w 441"/>
                <a:gd name="T43" fmla="*/ 21 h 214"/>
                <a:gd name="T44" fmla="*/ 33 w 441"/>
                <a:gd name="T45" fmla="*/ 32 h 214"/>
                <a:gd name="T46" fmla="*/ 41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1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3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1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8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8 w 441"/>
                <a:gd name="T87" fmla="*/ 182 h 214"/>
                <a:gd name="T88" fmla="*/ 164 w 441"/>
                <a:gd name="T89" fmla="*/ 192 h 214"/>
                <a:gd name="T90" fmla="*/ 142 w 441"/>
                <a:gd name="T91" fmla="*/ 196 h 214"/>
                <a:gd name="T92" fmla="*/ 139 w 441"/>
                <a:gd name="T93" fmla="*/ 197 h 214"/>
                <a:gd name="T94" fmla="*/ 111 w 441"/>
                <a:gd name="T95" fmla="*/ 200 h 214"/>
                <a:gd name="connsiteX0" fmla="*/ 2472 w 9848"/>
                <a:gd name="connsiteY0" fmla="*/ 9067 h 9441"/>
                <a:gd name="connsiteX1" fmla="*/ 2472 w 9848"/>
                <a:gd name="connsiteY1" fmla="*/ 8927 h 9441"/>
                <a:gd name="connsiteX2" fmla="*/ 1860 w 9848"/>
                <a:gd name="connsiteY2" fmla="*/ 8927 h 9441"/>
                <a:gd name="connsiteX3" fmla="*/ 1882 w 9848"/>
                <a:gd name="connsiteY3" fmla="*/ 8880 h 9441"/>
                <a:gd name="connsiteX4" fmla="*/ 613 w 9848"/>
                <a:gd name="connsiteY4" fmla="*/ 7151 h 9441"/>
                <a:gd name="connsiteX5" fmla="*/ 658 w 9848"/>
                <a:gd name="connsiteY5" fmla="*/ 7151 h 9441"/>
                <a:gd name="connsiteX6" fmla="*/ 567 w 9848"/>
                <a:gd name="connsiteY6" fmla="*/ 7057 h 9441"/>
                <a:gd name="connsiteX7" fmla="*/ 613 w 9848"/>
                <a:gd name="connsiteY7" fmla="*/ 7057 h 9441"/>
                <a:gd name="connsiteX8" fmla="*/ 477 w 9848"/>
                <a:gd name="connsiteY8" fmla="*/ 6263 h 9441"/>
                <a:gd name="connsiteX9" fmla="*/ 363 w 9848"/>
                <a:gd name="connsiteY9" fmla="*/ 6263 h 9441"/>
                <a:gd name="connsiteX10" fmla="*/ 136 w 9848"/>
                <a:gd name="connsiteY10" fmla="*/ 3506 h 9441"/>
                <a:gd name="connsiteX11" fmla="*/ 250 w 9848"/>
                <a:gd name="connsiteY11" fmla="*/ 3459 h 9441"/>
                <a:gd name="connsiteX12" fmla="*/ 159 w 9848"/>
                <a:gd name="connsiteY12" fmla="*/ 1123 h 9441"/>
                <a:gd name="connsiteX13" fmla="*/ 23 w 9848"/>
                <a:gd name="connsiteY13" fmla="*/ 1123 h 9441"/>
                <a:gd name="connsiteX14" fmla="*/ 68 w 9848"/>
                <a:gd name="connsiteY14" fmla="*/ 1824 h 9441"/>
                <a:gd name="connsiteX15" fmla="*/ 23 w 9848"/>
                <a:gd name="connsiteY15" fmla="*/ 1777 h 9441"/>
                <a:gd name="connsiteX16" fmla="*/ 91 w 9848"/>
                <a:gd name="connsiteY16" fmla="*/ 2011 h 9441"/>
                <a:gd name="connsiteX17" fmla="*/ 0 w 9848"/>
                <a:gd name="connsiteY17" fmla="*/ 2011 h 9441"/>
                <a:gd name="connsiteX18" fmla="*/ 0 w 9848"/>
                <a:gd name="connsiteY18" fmla="*/ 3553 h 9441"/>
                <a:gd name="connsiteX19" fmla="*/ 182 w 9848"/>
                <a:gd name="connsiteY19" fmla="*/ 6263 h 9441"/>
                <a:gd name="connsiteX20" fmla="*/ 1293 w 9848"/>
                <a:gd name="connsiteY20" fmla="*/ 9254 h 9441"/>
                <a:gd name="connsiteX21" fmla="*/ 1270 w 9848"/>
                <a:gd name="connsiteY21" fmla="*/ 9300 h 9441"/>
                <a:gd name="connsiteX22" fmla="*/ 6780 w 9848"/>
                <a:gd name="connsiteY22" fmla="*/ 7198 h 9441"/>
                <a:gd name="connsiteX23" fmla="*/ 6780 w 9848"/>
                <a:gd name="connsiteY23" fmla="*/ 7291 h 9441"/>
                <a:gd name="connsiteX24" fmla="*/ 7461 w 9848"/>
                <a:gd name="connsiteY24" fmla="*/ 7011 h 9441"/>
                <a:gd name="connsiteX25" fmla="*/ 7461 w 9848"/>
                <a:gd name="connsiteY25" fmla="*/ 7057 h 9441"/>
                <a:gd name="connsiteX26" fmla="*/ 9774 w 9848"/>
                <a:gd name="connsiteY26" fmla="*/ 7945 h 9441"/>
                <a:gd name="connsiteX27" fmla="*/ 9728 w 9848"/>
                <a:gd name="connsiteY27" fmla="*/ 4160 h 9441"/>
                <a:gd name="connsiteX28" fmla="*/ 9774 w 9848"/>
                <a:gd name="connsiteY28" fmla="*/ 4160 h 9441"/>
                <a:gd name="connsiteX29" fmla="*/ 9842 w 9848"/>
                <a:gd name="connsiteY29" fmla="*/ 95 h 9441"/>
                <a:gd name="connsiteX30" fmla="*/ 6939 w 9848"/>
                <a:gd name="connsiteY30" fmla="*/ 562 h 9441"/>
                <a:gd name="connsiteX31" fmla="*/ 5760 w 9848"/>
                <a:gd name="connsiteY31" fmla="*/ 48 h 9441"/>
                <a:gd name="connsiteX32" fmla="*/ 4037 w 9848"/>
                <a:gd name="connsiteY32" fmla="*/ 515 h 9441"/>
                <a:gd name="connsiteX33" fmla="*/ 2835 w 9848"/>
                <a:gd name="connsiteY33" fmla="*/ 656 h 9441"/>
                <a:gd name="connsiteX34" fmla="*/ 1429 w 9848"/>
                <a:gd name="connsiteY34" fmla="*/ 142 h 9441"/>
                <a:gd name="connsiteX35" fmla="*/ 1452 w 9848"/>
                <a:gd name="connsiteY35" fmla="*/ 282 h 9441"/>
                <a:gd name="connsiteX36" fmla="*/ 1089 w 9848"/>
                <a:gd name="connsiteY36" fmla="*/ 235 h 9441"/>
                <a:gd name="connsiteX37" fmla="*/ 1111 w 9848"/>
                <a:gd name="connsiteY37" fmla="*/ 235 h 9441"/>
                <a:gd name="connsiteX38" fmla="*/ 907 w 9848"/>
                <a:gd name="connsiteY38" fmla="*/ 656 h 9441"/>
                <a:gd name="connsiteX39" fmla="*/ 839 w 9848"/>
                <a:gd name="connsiteY39" fmla="*/ 469 h 9441"/>
                <a:gd name="connsiteX40" fmla="*/ 771 w 9848"/>
                <a:gd name="connsiteY40" fmla="*/ 609 h 9441"/>
                <a:gd name="connsiteX41" fmla="*/ 454 w 9848"/>
                <a:gd name="connsiteY41" fmla="*/ 1 h 9441"/>
                <a:gd name="connsiteX42" fmla="*/ 477 w 9848"/>
                <a:gd name="connsiteY42" fmla="*/ 702 h 9441"/>
                <a:gd name="connsiteX43" fmla="*/ 477 w 9848"/>
                <a:gd name="connsiteY43" fmla="*/ 515 h 9441"/>
                <a:gd name="connsiteX44" fmla="*/ 703 w 9848"/>
                <a:gd name="connsiteY44" fmla="*/ 1216 h 9441"/>
                <a:gd name="connsiteX45" fmla="*/ 703 w 9848"/>
                <a:gd name="connsiteY45" fmla="*/ 1170 h 9441"/>
                <a:gd name="connsiteX46" fmla="*/ 885 w 9848"/>
                <a:gd name="connsiteY46" fmla="*/ 1123 h 9441"/>
                <a:gd name="connsiteX47" fmla="*/ 885 w 9848"/>
                <a:gd name="connsiteY47" fmla="*/ 1216 h 9441"/>
                <a:gd name="connsiteX48" fmla="*/ 1814 w 9848"/>
                <a:gd name="connsiteY48" fmla="*/ 796 h 9441"/>
                <a:gd name="connsiteX49" fmla="*/ 2132 w 9848"/>
                <a:gd name="connsiteY49" fmla="*/ 1216 h 9441"/>
                <a:gd name="connsiteX50" fmla="*/ 2109 w 9848"/>
                <a:gd name="connsiteY50" fmla="*/ 1263 h 9441"/>
                <a:gd name="connsiteX51" fmla="*/ 2676 w 9848"/>
                <a:gd name="connsiteY51" fmla="*/ 1076 h 9441"/>
                <a:gd name="connsiteX52" fmla="*/ 2699 w 9848"/>
                <a:gd name="connsiteY52" fmla="*/ 1310 h 9441"/>
                <a:gd name="connsiteX53" fmla="*/ 4309 w 9848"/>
                <a:gd name="connsiteY53" fmla="*/ 1263 h 9441"/>
                <a:gd name="connsiteX54" fmla="*/ 4286 w 9848"/>
                <a:gd name="connsiteY54" fmla="*/ 1310 h 9441"/>
                <a:gd name="connsiteX55" fmla="*/ 4808 w 9848"/>
                <a:gd name="connsiteY55" fmla="*/ 983 h 9441"/>
                <a:gd name="connsiteX56" fmla="*/ 5012 w 9848"/>
                <a:gd name="connsiteY56" fmla="*/ 1450 h 9441"/>
                <a:gd name="connsiteX57" fmla="*/ 7370 w 9848"/>
                <a:gd name="connsiteY57" fmla="*/ 1403 h 9441"/>
                <a:gd name="connsiteX58" fmla="*/ 7370 w 9848"/>
                <a:gd name="connsiteY58" fmla="*/ 1403 h 9441"/>
                <a:gd name="connsiteX59" fmla="*/ 7597 w 9848"/>
                <a:gd name="connsiteY59" fmla="*/ 702 h 9441"/>
                <a:gd name="connsiteX60" fmla="*/ 7574 w 9848"/>
                <a:gd name="connsiteY60" fmla="*/ 796 h 9441"/>
                <a:gd name="connsiteX61" fmla="*/ 7869 w 9848"/>
                <a:gd name="connsiteY61" fmla="*/ 936 h 9441"/>
                <a:gd name="connsiteX62" fmla="*/ 7846 w 9848"/>
                <a:gd name="connsiteY62" fmla="*/ 1029 h 9441"/>
                <a:gd name="connsiteX63" fmla="*/ 8164 w 9848"/>
                <a:gd name="connsiteY63" fmla="*/ 1029 h 9441"/>
                <a:gd name="connsiteX64" fmla="*/ 8164 w 9848"/>
                <a:gd name="connsiteY64" fmla="*/ 1123 h 9441"/>
                <a:gd name="connsiteX65" fmla="*/ 8232 w 9848"/>
                <a:gd name="connsiteY65" fmla="*/ 1029 h 9441"/>
                <a:gd name="connsiteX66" fmla="*/ 8186 w 9848"/>
                <a:gd name="connsiteY66" fmla="*/ 1216 h 9441"/>
                <a:gd name="connsiteX67" fmla="*/ 9411 w 9848"/>
                <a:gd name="connsiteY67" fmla="*/ 1029 h 9441"/>
                <a:gd name="connsiteX68" fmla="*/ 9456 w 9848"/>
                <a:gd name="connsiteY68" fmla="*/ 2618 h 9441"/>
                <a:gd name="connsiteX69" fmla="*/ 9411 w 9848"/>
                <a:gd name="connsiteY69" fmla="*/ 2571 h 9441"/>
                <a:gd name="connsiteX70" fmla="*/ 9501 w 9848"/>
                <a:gd name="connsiteY70" fmla="*/ 2899 h 9441"/>
                <a:gd name="connsiteX71" fmla="*/ 9456 w 9848"/>
                <a:gd name="connsiteY71" fmla="*/ 2852 h 9441"/>
                <a:gd name="connsiteX72" fmla="*/ 9479 w 9848"/>
                <a:gd name="connsiteY72" fmla="*/ 4207 h 9441"/>
                <a:gd name="connsiteX73" fmla="*/ 9388 w 9848"/>
                <a:gd name="connsiteY73" fmla="*/ 4207 h 9441"/>
                <a:gd name="connsiteX74" fmla="*/ 9479 w 9848"/>
                <a:gd name="connsiteY74" fmla="*/ 4861 h 9441"/>
                <a:gd name="connsiteX75" fmla="*/ 9388 w 9848"/>
                <a:gd name="connsiteY75" fmla="*/ 4861 h 9441"/>
                <a:gd name="connsiteX76" fmla="*/ 9456 w 9848"/>
                <a:gd name="connsiteY76" fmla="*/ 6871 h 9441"/>
                <a:gd name="connsiteX77" fmla="*/ 8731 w 9848"/>
                <a:gd name="connsiteY77" fmla="*/ 6543 h 9441"/>
                <a:gd name="connsiteX78" fmla="*/ 8753 w 9848"/>
                <a:gd name="connsiteY78" fmla="*/ 6450 h 9441"/>
                <a:gd name="connsiteX79" fmla="*/ 6667 w 9848"/>
                <a:gd name="connsiteY79" fmla="*/ 6730 h 9441"/>
                <a:gd name="connsiteX80" fmla="*/ 6644 w 9848"/>
                <a:gd name="connsiteY80" fmla="*/ 6637 h 9441"/>
                <a:gd name="connsiteX81" fmla="*/ 5579 w 9848"/>
                <a:gd name="connsiteY81" fmla="*/ 7338 h 9441"/>
                <a:gd name="connsiteX82" fmla="*/ 5579 w 9848"/>
                <a:gd name="connsiteY82" fmla="*/ 7151 h 9441"/>
                <a:gd name="connsiteX83" fmla="*/ 5443 w 9848"/>
                <a:gd name="connsiteY83" fmla="*/ 7618 h 9441"/>
                <a:gd name="connsiteX84" fmla="*/ 4649 w 9848"/>
                <a:gd name="connsiteY84" fmla="*/ 8132 h 9441"/>
                <a:gd name="connsiteX85" fmla="*/ 4649 w 9848"/>
                <a:gd name="connsiteY85" fmla="*/ 8039 h 9441"/>
                <a:gd name="connsiteX86" fmla="*/ 4445 w 9848"/>
                <a:gd name="connsiteY86" fmla="*/ 8226 h 9441"/>
                <a:gd name="connsiteX87" fmla="*/ 4445 w 9848"/>
                <a:gd name="connsiteY87" fmla="*/ 8179 h 9441"/>
                <a:gd name="connsiteX88" fmla="*/ 3674 w 9848"/>
                <a:gd name="connsiteY88" fmla="*/ 8693 h 9441"/>
                <a:gd name="connsiteX89" fmla="*/ 3674 w 9848"/>
                <a:gd name="connsiteY89" fmla="*/ 8459 h 9441"/>
                <a:gd name="connsiteX90" fmla="*/ 3175 w 9848"/>
                <a:gd name="connsiteY90" fmla="*/ 8880 h 9441"/>
                <a:gd name="connsiteX91" fmla="*/ 3175 w 9848"/>
                <a:gd name="connsiteY91" fmla="*/ 8786 h 9441"/>
                <a:gd name="connsiteX92" fmla="*/ 3107 w 9848"/>
                <a:gd name="connsiteY92" fmla="*/ 8927 h 9441"/>
                <a:gd name="connsiteX93" fmla="*/ 3084 w 9848"/>
                <a:gd name="connsiteY93" fmla="*/ 8740 h 9441"/>
                <a:gd name="connsiteX94" fmla="*/ 2472 w 9848"/>
                <a:gd name="connsiteY94" fmla="*/ 9067 h 9441"/>
                <a:gd name="connsiteX0" fmla="*/ 2510 w 10000"/>
                <a:gd name="connsiteY0" fmla="*/ 9553 h 9949"/>
                <a:gd name="connsiteX1" fmla="*/ 2510 w 10000"/>
                <a:gd name="connsiteY1" fmla="*/ 9405 h 9949"/>
                <a:gd name="connsiteX2" fmla="*/ 1889 w 10000"/>
                <a:gd name="connsiteY2" fmla="*/ 9405 h 9949"/>
                <a:gd name="connsiteX3" fmla="*/ 1911 w 10000"/>
                <a:gd name="connsiteY3" fmla="*/ 9355 h 9949"/>
                <a:gd name="connsiteX4" fmla="*/ 622 w 10000"/>
                <a:gd name="connsiteY4" fmla="*/ 7523 h 9949"/>
                <a:gd name="connsiteX5" fmla="*/ 668 w 10000"/>
                <a:gd name="connsiteY5" fmla="*/ 7523 h 9949"/>
                <a:gd name="connsiteX6" fmla="*/ 576 w 10000"/>
                <a:gd name="connsiteY6" fmla="*/ 7424 h 9949"/>
                <a:gd name="connsiteX7" fmla="*/ 622 w 10000"/>
                <a:gd name="connsiteY7" fmla="*/ 7424 h 9949"/>
                <a:gd name="connsiteX8" fmla="*/ 484 w 10000"/>
                <a:gd name="connsiteY8" fmla="*/ 6583 h 9949"/>
                <a:gd name="connsiteX9" fmla="*/ 369 w 10000"/>
                <a:gd name="connsiteY9" fmla="*/ 6583 h 9949"/>
                <a:gd name="connsiteX10" fmla="*/ 138 w 10000"/>
                <a:gd name="connsiteY10" fmla="*/ 3663 h 9949"/>
                <a:gd name="connsiteX11" fmla="*/ 254 w 10000"/>
                <a:gd name="connsiteY11" fmla="*/ 3613 h 9949"/>
                <a:gd name="connsiteX12" fmla="*/ 161 w 10000"/>
                <a:gd name="connsiteY12" fmla="*/ 1138 h 9949"/>
                <a:gd name="connsiteX13" fmla="*/ 23 w 10000"/>
                <a:gd name="connsiteY13" fmla="*/ 1138 h 9949"/>
                <a:gd name="connsiteX14" fmla="*/ 69 w 10000"/>
                <a:gd name="connsiteY14" fmla="*/ 1881 h 9949"/>
                <a:gd name="connsiteX15" fmla="*/ 23 w 10000"/>
                <a:gd name="connsiteY15" fmla="*/ 1831 h 9949"/>
                <a:gd name="connsiteX16" fmla="*/ 92 w 10000"/>
                <a:gd name="connsiteY16" fmla="*/ 2079 h 9949"/>
                <a:gd name="connsiteX17" fmla="*/ 0 w 10000"/>
                <a:gd name="connsiteY17" fmla="*/ 2079 h 9949"/>
                <a:gd name="connsiteX18" fmla="*/ 0 w 10000"/>
                <a:gd name="connsiteY18" fmla="*/ 3712 h 9949"/>
                <a:gd name="connsiteX19" fmla="*/ 185 w 10000"/>
                <a:gd name="connsiteY19" fmla="*/ 6583 h 9949"/>
                <a:gd name="connsiteX20" fmla="*/ 1313 w 10000"/>
                <a:gd name="connsiteY20" fmla="*/ 9751 h 9949"/>
                <a:gd name="connsiteX21" fmla="*/ 1290 w 10000"/>
                <a:gd name="connsiteY21" fmla="*/ 9800 h 9949"/>
                <a:gd name="connsiteX22" fmla="*/ 6885 w 10000"/>
                <a:gd name="connsiteY22" fmla="*/ 7573 h 9949"/>
                <a:gd name="connsiteX23" fmla="*/ 6885 w 10000"/>
                <a:gd name="connsiteY23" fmla="*/ 7672 h 9949"/>
                <a:gd name="connsiteX24" fmla="*/ 7576 w 10000"/>
                <a:gd name="connsiteY24" fmla="*/ 7375 h 9949"/>
                <a:gd name="connsiteX25" fmla="*/ 7576 w 10000"/>
                <a:gd name="connsiteY25" fmla="*/ 7424 h 9949"/>
                <a:gd name="connsiteX26" fmla="*/ 9925 w 10000"/>
                <a:gd name="connsiteY26" fmla="*/ 8364 h 9949"/>
                <a:gd name="connsiteX27" fmla="*/ 9878 w 10000"/>
                <a:gd name="connsiteY27" fmla="*/ 4355 h 9949"/>
                <a:gd name="connsiteX28" fmla="*/ 9925 w 10000"/>
                <a:gd name="connsiteY28" fmla="*/ 4355 h 9949"/>
                <a:gd name="connsiteX29" fmla="*/ 9994 w 10000"/>
                <a:gd name="connsiteY29" fmla="*/ 50 h 9949"/>
                <a:gd name="connsiteX30" fmla="*/ 7046 w 10000"/>
                <a:gd name="connsiteY30" fmla="*/ 544 h 9949"/>
                <a:gd name="connsiteX31" fmla="*/ 5849 w 10000"/>
                <a:gd name="connsiteY31" fmla="*/ 0 h 9949"/>
                <a:gd name="connsiteX32" fmla="*/ 4099 w 10000"/>
                <a:gd name="connsiteY32" fmla="*/ 494 h 9949"/>
                <a:gd name="connsiteX33" fmla="*/ 2879 w 10000"/>
                <a:gd name="connsiteY33" fmla="*/ 644 h 9949"/>
                <a:gd name="connsiteX34" fmla="*/ 1451 w 10000"/>
                <a:gd name="connsiteY34" fmla="*/ 99 h 9949"/>
                <a:gd name="connsiteX35" fmla="*/ 1474 w 10000"/>
                <a:gd name="connsiteY35" fmla="*/ 248 h 9949"/>
                <a:gd name="connsiteX36" fmla="*/ 1106 w 10000"/>
                <a:gd name="connsiteY36" fmla="*/ 198 h 9949"/>
                <a:gd name="connsiteX37" fmla="*/ 1128 w 10000"/>
                <a:gd name="connsiteY37" fmla="*/ 198 h 9949"/>
                <a:gd name="connsiteX38" fmla="*/ 921 w 10000"/>
                <a:gd name="connsiteY38" fmla="*/ 644 h 9949"/>
                <a:gd name="connsiteX39" fmla="*/ 852 w 10000"/>
                <a:gd name="connsiteY39" fmla="*/ 446 h 9949"/>
                <a:gd name="connsiteX40" fmla="*/ 783 w 10000"/>
                <a:gd name="connsiteY40" fmla="*/ 594 h 9949"/>
                <a:gd name="connsiteX41" fmla="*/ 484 w 10000"/>
                <a:gd name="connsiteY41" fmla="*/ 693 h 9949"/>
                <a:gd name="connsiteX42" fmla="*/ 484 w 10000"/>
                <a:gd name="connsiteY42" fmla="*/ 494 h 9949"/>
                <a:gd name="connsiteX43" fmla="*/ 714 w 10000"/>
                <a:gd name="connsiteY43" fmla="*/ 1237 h 9949"/>
                <a:gd name="connsiteX44" fmla="*/ 714 w 10000"/>
                <a:gd name="connsiteY44" fmla="*/ 1188 h 9949"/>
                <a:gd name="connsiteX45" fmla="*/ 899 w 10000"/>
                <a:gd name="connsiteY45" fmla="*/ 1138 h 9949"/>
                <a:gd name="connsiteX46" fmla="*/ 899 w 10000"/>
                <a:gd name="connsiteY46" fmla="*/ 1237 h 9949"/>
                <a:gd name="connsiteX47" fmla="*/ 1842 w 10000"/>
                <a:gd name="connsiteY47" fmla="*/ 792 h 9949"/>
                <a:gd name="connsiteX48" fmla="*/ 2165 w 10000"/>
                <a:gd name="connsiteY48" fmla="*/ 1237 h 9949"/>
                <a:gd name="connsiteX49" fmla="*/ 2142 w 10000"/>
                <a:gd name="connsiteY49" fmla="*/ 1287 h 9949"/>
                <a:gd name="connsiteX50" fmla="*/ 2717 w 10000"/>
                <a:gd name="connsiteY50" fmla="*/ 1089 h 9949"/>
                <a:gd name="connsiteX51" fmla="*/ 2741 w 10000"/>
                <a:gd name="connsiteY51" fmla="*/ 1337 h 9949"/>
                <a:gd name="connsiteX52" fmla="*/ 4376 w 10000"/>
                <a:gd name="connsiteY52" fmla="*/ 1287 h 9949"/>
                <a:gd name="connsiteX53" fmla="*/ 4352 w 10000"/>
                <a:gd name="connsiteY53" fmla="*/ 1337 h 9949"/>
                <a:gd name="connsiteX54" fmla="*/ 4882 w 10000"/>
                <a:gd name="connsiteY54" fmla="*/ 990 h 9949"/>
                <a:gd name="connsiteX55" fmla="*/ 5089 w 10000"/>
                <a:gd name="connsiteY55" fmla="*/ 1485 h 9949"/>
                <a:gd name="connsiteX56" fmla="*/ 7484 w 10000"/>
                <a:gd name="connsiteY56" fmla="*/ 1435 h 9949"/>
                <a:gd name="connsiteX57" fmla="*/ 7484 w 10000"/>
                <a:gd name="connsiteY57" fmla="*/ 1435 h 9949"/>
                <a:gd name="connsiteX58" fmla="*/ 7714 w 10000"/>
                <a:gd name="connsiteY58" fmla="*/ 693 h 9949"/>
                <a:gd name="connsiteX59" fmla="*/ 7691 w 10000"/>
                <a:gd name="connsiteY59" fmla="*/ 792 h 9949"/>
                <a:gd name="connsiteX60" fmla="*/ 7990 w 10000"/>
                <a:gd name="connsiteY60" fmla="*/ 940 h 9949"/>
                <a:gd name="connsiteX61" fmla="*/ 7967 w 10000"/>
                <a:gd name="connsiteY61" fmla="*/ 1039 h 9949"/>
                <a:gd name="connsiteX62" fmla="*/ 8290 w 10000"/>
                <a:gd name="connsiteY62" fmla="*/ 1039 h 9949"/>
                <a:gd name="connsiteX63" fmla="*/ 8290 w 10000"/>
                <a:gd name="connsiteY63" fmla="*/ 1138 h 9949"/>
                <a:gd name="connsiteX64" fmla="*/ 8359 w 10000"/>
                <a:gd name="connsiteY64" fmla="*/ 1039 h 9949"/>
                <a:gd name="connsiteX65" fmla="*/ 8312 w 10000"/>
                <a:gd name="connsiteY65" fmla="*/ 1237 h 9949"/>
                <a:gd name="connsiteX66" fmla="*/ 9556 w 10000"/>
                <a:gd name="connsiteY66" fmla="*/ 1039 h 9949"/>
                <a:gd name="connsiteX67" fmla="*/ 9602 w 10000"/>
                <a:gd name="connsiteY67" fmla="*/ 2722 h 9949"/>
                <a:gd name="connsiteX68" fmla="*/ 9556 w 10000"/>
                <a:gd name="connsiteY68" fmla="*/ 2672 h 9949"/>
                <a:gd name="connsiteX69" fmla="*/ 9648 w 10000"/>
                <a:gd name="connsiteY69" fmla="*/ 3020 h 9949"/>
                <a:gd name="connsiteX70" fmla="*/ 9602 w 10000"/>
                <a:gd name="connsiteY70" fmla="*/ 2970 h 9949"/>
                <a:gd name="connsiteX71" fmla="*/ 9625 w 10000"/>
                <a:gd name="connsiteY71" fmla="*/ 4405 h 9949"/>
                <a:gd name="connsiteX72" fmla="*/ 9533 w 10000"/>
                <a:gd name="connsiteY72" fmla="*/ 4405 h 9949"/>
                <a:gd name="connsiteX73" fmla="*/ 9625 w 10000"/>
                <a:gd name="connsiteY73" fmla="*/ 5098 h 9949"/>
                <a:gd name="connsiteX74" fmla="*/ 9533 w 10000"/>
                <a:gd name="connsiteY74" fmla="*/ 5098 h 9949"/>
                <a:gd name="connsiteX75" fmla="*/ 9602 w 10000"/>
                <a:gd name="connsiteY75" fmla="*/ 7227 h 9949"/>
                <a:gd name="connsiteX76" fmla="*/ 8866 w 10000"/>
                <a:gd name="connsiteY76" fmla="*/ 6879 h 9949"/>
                <a:gd name="connsiteX77" fmla="*/ 8888 w 10000"/>
                <a:gd name="connsiteY77" fmla="*/ 6781 h 9949"/>
                <a:gd name="connsiteX78" fmla="*/ 6770 w 10000"/>
                <a:gd name="connsiteY78" fmla="*/ 7077 h 9949"/>
                <a:gd name="connsiteX79" fmla="*/ 6747 w 10000"/>
                <a:gd name="connsiteY79" fmla="*/ 6979 h 9949"/>
                <a:gd name="connsiteX80" fmla="*/ 5665 w 10000"/>
                <a:gd name="connsiteY80" fmla="*/ 7721 h 9949"/>
                <a:gd name="connsiteX81" fmla="*/ 5665 w 10000"/>
                <a:gd name="connsiteY81" fmla="*/ 7523 h 9949"/>
                <a:gd name="connsiteX82" fmla="*/ 5527 w 10000"/>
                <a:gd name="connsiteY82" fmla="*/ 8018 h 9949"/>
                <a:gd name="connsiteX83" fmla="*/ 4721 w 10000"/>
                <a:gd name="connsiteY83" fmla="*/ 8562 h 9949"/>
                <a:gd name="connsiteX84" fmla="*/ 4721 w 10000"/>
                <a:gd name="connsiteY84" fmla="*/ 8464 h 9949"/>
                <a:gd name="connsiteX85" fmla="*/ 4514 w 10000"/>
                <a:gd name="connsiteY85" fmla="*/ 8662 h 9949"/>
                <a:gd name="connsiteX86" fmla="*/ 4514 w 10000"/>
                <a:gd name="connsiteY86" fmla="*/ 8612 h 9949"/>
                <a:gd name="connsiteX87" fmla="*/ 3731 w 10000"/>
                <a:gd name="connsiteY87" fmla="*/ 9157 h 9949"/>
                <a:gd name="connsiteX88" fmla="*/ 3731 w 10000"/>
                <a:gd name="connsiteY88" fmla="*/ 8909 h 9949"/>
                <a:gd name="connsiteX89" fmla="*/ 3224 w 10000"/>
                <a:gd name="connsiteY89" fmla="*/ 9355 h 9949"/>
                <a:gd name="connsiteX90" fmla="*/ 3224 w 10000"/>
                <a:gd name="connsiteY90" fmla="*/ 9255 h 9949"/>
                <a:gd name="connsiteX91" fmla="*/ 3155 w 10000"/>
                <a:gd name="connsiteY91" fmla="*/ 9405 h 9949"/>
                <a:gd name="connsiteX92" fmla="*/ 3132 w 10000"/>
                <a:gd name="connsiteY92" fmla="*/ 9206 h 9949"/>
                <a:gd name="connsiteX93" fmla="*/ 2510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10" y="9553"/>
                  </a:moveTo>
                  <a:lnTo>
                    <a:pt x="2510" y="9405"/>
                  </a:lnTo>
                  <a:cubicBezTo>
                    <a:pt x="2303" y="9553"/>
                    <a:pt x="2096" y="9553"/>
                    <a:pt x="1889" y="9405"/>
                  </a:cubicBezTo>
                  <a:cubicBezTo>
                    <a:pt x="1896" y="9388"/>
                    <a:pt x="1904" y="9372"/>
                    <a:pt x="1911" y="9355"/>
                  </a:cubicBezTo>
                  <a:cubicBezTo>
                    <a:pt x="1382" y="9058"/>
                    <a:pt x="921" y="8513"/>
                    <a:pt x="622" y="7523"/>
                  </a:cubicBezTo>
                  <a:lnTo>
                    <a:pt x="668" y="7523"/>
                  </a:lnTo>
                  <a:cubicBezTo>
                    <a:pt x="645" y="7474"/>
                    <a:pt x="576" y="7474"/>
                    <a:pt x="576" y="7424"/>
                  </a:cubicBezTo>
                  <a:cubicBezTo>
                    <a:pt x="576" y="7375"/>
                    <a:pt x="599" y="7424"/>
                    <a:pt x="622" y="7424"/>
                  </a:cubicBezTo>
                  <a:cubicBezTo>
                    <a:pt x="576" y="7127"/>
                    <a:pt x="530" y="6831"/>
                    <a:pt x="484" y="6583"/>
                  </a:cubicBezTo>
                  <a:cubicBezTo>
                    <a:pt x="461" y="6484"/>
                    <a:pt x="392" y="6533"/>
                    <a:pt x="369" y="6583"/>
                  </a:cubicBezTo>
                  <a:cubicBezTo>
                    <a:pt x="207" y="5642"/>
                    <a:pt x="254" y="4603"/>
                    <a:pt x="138" y="3663"/>
                  </a:cubicBezTo>
                  <a:cubicBezTo>
                    <a:pt x="161" y="3613"/>
                    <a:pt x="207" y="3613"/>
                    <a:pt x="254" y="3613"/>
                  </a:cubicBezTo>
                  <a:cubicBezTo>
                    <a:pt x="23" y="2822"/>
                    <a:pt x="116" y="1980"/>
                    <a:pt x="161" y="1138"/>
                  </a:cubicBezTo>
                  <a:cubicBezTo>
                    <a:pt x="92" y="1089"/>
                    <a:pt x="92" y="1237"/>
                    <a:pt x="23" y="1138"/>
                  </a:cubicBezTo>
                  <a:cubicBezTo>
                    <a:pt x="-46" y="1435"/>
                    <a:pt x="185" y="1633"/>
                    <a:pt x="69" y="1881"/>
                  </a:cubicBezTo>
                  <a:cubicBezTo>
                    <a:pt x="54" y="1864"/>
                    <a:pt x="38" y="1848"/>
                    <a:pt x="23" y="1831"/>
                  </a:cubicBezTo>
                  <a:cubicBezTo>
                    <a:pt x="-22" y="2029"/>
                    <a:pt x="161" y="1881"/>
                    <a:pt x="92" y="2079"/>
                  </a:cubicBezTo>
                  <a:cubicBezTo>
                    <a:pt x="23" y="2128"/>
                    <a:pt x="0" y="2029"/>
                    <a:pt x="0" y="2079"/>
                  </a:cubicBezTo>
                  <a:cubicBezTo>
                    <a:pt x="23" y="2425"/>
                    <a:pt x="207" y="3465"/>
                    <a:pt x="0" y="3712"/>
                  </a:cubicBezTo>
                  <a:cubicBezTo>
                    <a:pt x="300" y="4307"/>
                    <a:pt x="23" y="5742"/>
                    <a:pt x="185" y="6583"/>
                  </a:cubicBezTo>
                  <a:cubicBezTo>
                    <a:pt x="345" y="7573"/>
                    <a:pt x="806" y="9405"/>
                    <a:pt x="1313" y="9751"/>
                  </a:cubicBezTo>
                  <a:cubicBezTo>
                    <a:pt x="1313" y="9751"/>
                    <a:pt x="1313" y="9800"/>
                    <a:pt x="1290" y="9800"/>
                  </a:cubicBezTo>
                  <a:cubicBezTo>
                    <a:pt x="3086" y="10246"/>
                    <a:pt x="5250" y="9751"/>
                    <a:pt x="6885" y="7573"/>
                  </a:cubicBezTo>
                  <a:cubicBezTo>
                    <a:pt x="6885" y="7622"/>
                    <a:pt x="6908" y="7622"/>
                    <a:pt x="6885" y="7672"/>
                  </a:cubicBezTo>
                  <a:cubicBezTo>
                    <a:pt x="7115" y="7474"/>
                    <a:pt x="7369" y="7523"/>
                    <a:pt x="7576" y="7375"/>
                  </a:cubicBezTo>
                  <a:lnTo>
                    <a:pt x="7576" y="7424"/>
                  </a:lnTo>
                  <a:cubicBezTo>
                    <a:pt x="8267" y="6731"/>
                    <a:pt x="9371" y="7375"/>
                    <a:pt x="9925" y="8364"/>
                  </a:cubicBezTo>
                  <a:cubicBezTo>
                    <a:pt x="10109" y="7820"/>
                    <a:pt x="9902" y="5148"/>
                    <a:pt x="9878" y="4355"/>
                  </a:cubicBezTo>
                  <a:lnTo>
                    <a:pt x="9925" y="4355"/>
                  </a:lnTo>
                  <a:cubicBezTo>
                    <a:pt x="9809" y="3068"/>
                    <a:pt x="9925" y="1386"/>
                    <a:pt x="9994" y="50"/>
                  </a:cubicBezTo>
                  <a:cubicBezTo>
                    <a:pt x="9050" y="-148"/>
                    <a:pt x="7967" y="346"/>
                    <a:pt x="7046" y="544"/>
                  </a:cubicBezTo>
                  <a:cubicBezTo>
                    <a:pt x="6655" y="594"/>
                    <a:pt x="6263" y="0"/>
                    <a:pt x="5849" y="0"/>
                  </a:cubicBezTo>
                  <a:cubicBezTo>
                    <a:pt x="5250" y="50"/>
                    <a:pt x="4697" y="494"/>
                    <a:pt x="4099" y="494"/>
                  </a:cubicBezTo>
                  <a:cubicBezTo>
                    <a:pt x="3707" y="544"/>
                    <a:pt x="3293" y="742"/>
                    <a:pt x="2879" y="644"/>
                  </a:cubicBezTo>
                  <a:cubicBezTo>
                    <a:pt x="2464" y="544"/>
                    <a:pt x="1865" y="0"/>
                    <a:pt x="1451" y="99"/>
                  </a:cubicBezTo>
                  <a:cubicBezTo>
                    <a:pt x="1459" y="149"/>
                    <a:pt x="1466" y="198"/>
                    <a:pt x="1474" y="248"/>
                  </a:cubicBezTo>
                  <a:cubicBezTo>
                    <a:pt x="1336" y="-148"/>
                    <a:pt x="1197" y="742"/>
                    <a:pt x="1106" y="198"/>
                  </a:cubicBezTo>
                  <a:lnTo>
                    <a:pt x="1128" y="198"/>
                  </a:lnTo>
                  <a:cubicBezTo>
                    <a:pt x="1106" y="50"/>
                    <a:pt x="921" y="594"/>
                    <a:pt x="921" y="644"/>
                  </a:cubicBezTo>
                  <a:cubicBezTo>
                    <a:pt x="830" y="693"/>
                    <a:pt x="899" y="494"/>
                    <a:pt x="852" y="446"/>
                  </a:cubicBezTo>
                  <a:cubicBezTo>
                    <a:pt x="830" y="446"/>
                    <a:pt x="830" y="693"/>
                    <a:pt x="783" y="594"/>
                  </a:cubicBezTo>
                  <a:cubicBezTo>
                    <a:pt x="722" y="635"/>
                    <a:pt x="534" y="710"/>
                    <a:pt x="484" y="693"/>
                  </a:cubicBezTo>
                  <a:lnTo>
                    <a:pt x="484" y="494"/>
                  </a:lnTo>
                  <a:cubicBezTo>
                    <a:pt x="530" y="792"/>
                    <a:pt x="622" y="1039"/>
                    <a:pt x="714" y="1237"/>
                  </a:cubicBezTo>
                  <a:lnTo>
                    <a:pt x="714" y="1188"/>
                  </a:lnTo>
                  <a:cubicBezTo>
                    <a:pt x="783" y="940"/>
                    <a:pt x="852" y="1089"/>
                    <a:pt x="899" y="1138"/>
                  </a:cubicBezTo>
                  <a:lnTo>
                    <a:pt x="899" y="1237"/>
                  </a:lnTo>
                  <a:cubicBezTo>
                    <a:pt x="875" y="940"/>
                    <a:pt x="1934" y="1386"/>
                    <a:pt x="1842" y="792"/>
                  </a:cubicBezTo>
                  <a:cubicBezTo>
                    <a:pt x="1911" y="1138"/>
                    <a:pt x="2096" y="1237"/>
                    <a:pt x="2165" y="1237"/>
                  </a:cubicBezTo>
                  <a:cubicBezTo>
                    <a:pt x="2157" y="1254"/>
                    <a:pt x="2150" y="1270"/>
                    <a:pt x="2142" y="1287"/>
                  </a:cubicBezTo>
                  <a:cubicBezTo>
                    <a:pt x="2188" y="1435"/>
                    <a:pt x="2672" y="1386"/>
                    <a:pt x="2717" y="1089"/>
                  </a:cubicBezTo>
                  <a:cubicBezTo>
                    <a:pt x="2741" y="1188"/>
                    <a:pt x="2741" y="1237"/>
                    <a:pt x="2741" y="1337"/>
                  </a:cubicBezTo>
                  <a:cubicBezTo>
                    <a:pt x="3132" y="1337"/>
                    <a:pt x="4030" y="1683"/>
                    <a:pt x="4376" y="1287"/>
                  </a:cubicBezTo>
                  <a:cubicBezTo>
                    <a:pt x="4368" y="1304"/>
                    <a:pt x="4360" y="1320"/>
                    <a:pt x="4352" y="1337"/>
                  </a:cubicBezTo>
                  <a:cubicBezTo>
                    <a:pt x="4536" y="1287"/>
                    <a:pt x="4766" y="1287"/>
                    <a:pt x="4882" y="990"/>
                  </a:cubicBezTo>
                  <a:cubicBezTo>
                    <a:pt x="4928" y="1435"/>
                    <a:pt x="5020" y="1337"/>
                    <a:pt x="5089" y="1485"/>
                  </a:cubicBezTo>
                  <a:cubicBezTo>
                    <a:pt x="5573" y="644"/>
                    <a:pt x="6977" y="990"/>
                    <a:pt x="7484" y="1435"/>
                  </a:cubicBezTo>
                  <a:lnTo>
                    <a:pt x="7484" y="1435"/>
                  </a:lnTo>
                  <a:cubicBezTo>
                    <a:pt x="7553" y="1287"/>
                    <a:pt x="7645" y="891"/>
                    <a:pt x="7714" y="693"/>
                  </a:cubicBezTo>
                  <a:cubicBezTo>
                    <a:pt x="7714" y="742"/>
                    <a:pt x="7714" y="792"/>
                    <a:pt x="7691" y="792"/>
                  </a:cubicBezTo>
                  <a:cubicBezTo>
                    <a:pt x="7806" y="693"/>
                    <a:pt x="7898" y="990"/>
                    <a:pt x="7990" y="940"/>
                  </a:cubicBezTo>
                  <a:cubicBezTo>
                    <a:pt x="7990" y="990"/>
                    <a:pt x="7990" y="990"/>
                    <a:pt x="7967" y="1039"/>
                  </a:cubicBezTo>
                  <a:cubicBezTo>
                    <a:pt x="8083" y="940"/>
                    <a:pt x="8174" y="1287"/>
                    <a:pt x="8290" y="1039"/>
                  </a:cubicBezTo>
                  <a:lnTo>
                    <a:pt x="8290" y="1138"/>
                  </a:lnTo>
                  <a:lnTo>
                    <a:pt x="8359" y="1039"/>
                  </a:lnTo>
                  <a:cubicBezTo>
                    <a:pt x="8359" y="1138"/>
                    <a:pt x="8359" y="1287"/>
                    <a:pt x="8312" y="1237"/>
                  </a:cubicBezTo>
                  <a:cubicBezTo>
                    <a:pt x="8750" y="1287"/>
                    <a:pt x="9142" y="1237"/>
                    <a:pt x="9556" y="1039"/>
                  </a:cubicBezTo>
                  <a:cubicBezTo>
                    <a:pt x="9625" y="1535"/>
                    <a:pt x="9602" y="2277"/>
                    <a:pt x="9602" y="2722"/>
                  </a:cubicBezTo>
                  <a:cubicBezTo>
                    <a:pt x="9587" y="2705"/>
                    <a:pt x="9571" y="2689"/>
                    <a:pt x="9556" y="2672"/>
                  </a:cubicBezTo>
                  <a:cubicBezTo>
                    <a:pt x="9587" y="2788"/>
                    <a:pt x="9617" y="2904"/>
                    <a:pt x="9648" y="3020"/>
                  </a:cubicBezTo>
                  <a:cubicBezTo>
                    <a:pt x="9625" y="3020"/>
                    <a:pt x="9602" y="3020"/>
                    <a:pt x="9602" y="2970"/>
                  </a:cubicBezTo>
                  <a:cubicBezTo>
                    <a:pt x="9510" y="3465"/>
                    <a:pt x="9648" y="3959"/>
                    <a:pt x="9625" y="4405"/>
                  </a:cubicBezTo>
                  <a:cubicBezTo>
                    <a:pt x="9602" y="4405"/>
                    <a:pt x="9556" y="4307"/>
                    <a:pt x="9533" y="4405"/>
                  </a:cubicBezTo>
                  <a:cubicBezTo>
                    <a:pt x="9671" y="4751"/>
                    <a:pt x="9371" y="4950"/>
                    <a:pt x="9625" y="5098"/>
                  </a:cubicBezTo>
                  <a:cubicBezTo>
                    <a:pt x="9625" y="5098"/>
                    <a:pt x="9556" y="5148"/>
                    <a:pt x="9533" y="5098"/>
                  </a:cubicBezTo>
                  <a:cubicBezTo>
                    <a:pt x="9579" y="5544"/>
                    <a:pt x="9694" y="6781"/>
                    <a:pt x="9602" y="7227"/>
                  </a:cubicBezTo>
                  <a:cubicBezTo>
                    <a:pt x="9625" y="7077"/>
                    <a:pt x="8935" y="6831"/>
                    <a:pt x="8866" y="6879"/>
                  </a:cubicBezTo>
                  <a:cubicBezTo>
                    <a:pt x="8873" y="6846"/>
                    <a:pt x="8881" y="6814"/>
                    <a:pt x="8888" y="6781"/>
                  </a:cubicBezTo>
                  <a:cubicBezTo>
                    <a:pt x="8129" y="6929"/>
                    <a:pt x="7507" y="6682"/>
                    <a:pt x="6770" y="7077"/>
                  </a:cubicBezTo>
                  <a:cubicBezTo>
                    <a:pt x="6762" y="7044"/>
                    <a:pt x="6755" y="7012"/>
                    <a:pt x="6747" y="6979"/>
                  </a:cubicBezTo>
                  <a:cubicBezTo>
                    <a:pt x="6448" y="7622"/>
                    <a:pt x="5941" y="6979"/>
                    <a:pt x="5665" y="7721"/>
                  </a:cubicBezTo>
                  <a:lnTo>
                    <a:pt x="5665" y="7523"/>
                  </a:lnTo>
                  <a:cubicBezTo>
                    <a:pt x="5642" y="7820"/>
                    <a:pt x="5435" y="7622"/>
                    <a:pt x="5527" y="8018"/>
                  </a:cubicBezTo>
                  <a:cubicBezTo>
                    <a:pt x="5411" y="8118"/>
                    <a:pt x="4835" y="8266"/>
                    <a:pt x="4721" y="8562"/>
                  </a:cubicBezTo>
                  <a:lnTo>
                    <a:pt x="4721" y="8464"/>
                  </a:lnTo>
                  <a:cubicBezTo>
                    <a:pt x="4652" y="8612"/>
                    <a:pt x="4583" y="8711"/>
                    <a:pt x="4514" y="8662"/>
                  </a:cubicBezTo>
                  <a:lnTo>
                    <a:pt x="4514" y="8612"/>
                  </a:lnTo>
                  <a:cubicBezTo>
                    <a:pt x="4214" y="8364"/>
                    <a:pt x="4007" y="9008"/>
                    <a:pt x="3731" y="9157"/>
                  </a:cubicBezTo>
                  <a:lnTo>
                    <a:pt x="3731" y="8909"/>
                  </a:lnTo>
                  <a:cubicBezTo>
                    <a:pt x="3638" y="9255"/>
                    <a:pt x="3385" y="9157"/>
                    <a:pt x="3224" y="9355"/>
                  </a:cubicBezTo>
                  <a:lnTo>
                    <a:pt x="3224" y="9255"/>
                  </a:lnTo>
                  <a:lnTo>
                    <a:pt x="3155" y="9405"/>
                  </a:lnTo>
                  <a:cubicBezTo>
                    <a:pt x="3147" y="9339"/>
                    <a:pt x="3140" y="9272"/>
                    <a:pt x="3132" y="9206"/>
                  </a:cubicBezTo>
                  <a:cubicBezTo>
                    <a:pt x="2924" y="9305"/>
                    <a:pt x="2717" y="9503"/>
                    <a:pt x="2510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9683" y="5435600"/>
            <a:ext cx="1301210" cy="1193800"/>
            <a:chOff x="9871718" y="3874294"/>
            <a:chExt cx="1301210" cy="1193800"/>
          </a:xfrm>
        </p:grpSpPr>
        <p:sp>
          <p:nvSpPr>
            <p:cNvPr id="19" name="Freeform 351"/>
            <p:cNvSpPr>
              <a:spLocks/>
            </p:cNvSpPr>
            <p:nvPr/>
          </p:nvSpPr>
          <p:spPr bwMode="auto">
            <a:xfrm>
              <a:off x="9875940" y="3874294"/>
              <a:ext cx="1296988" cy="1144587"/>
            </a:xfrm>
            <a:custGeom>
              <a:avLst/>
              <a:gdLst>
                <a:gd name="T0" fmla="*/ 170 w 346"/>
                <a:gd name="T1" fmla="*/ 305 h 305"/>
                <a:gd name="T2" fmla="*/ 163 w 346"/>
                <a:gd name="T3" fmla="*/ 297 h 305"/>
                <a:gd name="T4" fmla="*/ 152 w 346"/>
                <a:gd name="T5" fmla="*/ 291 h 305"/>
                <a:gd name="T6" fmla="*/ 177 w 346"/>
                <a:gd name="T7" fmla="*/ 263 h 305"/>
                <a:gd name="T8" fmla="*/ 141 w 346"/>
                <a:gd name="T9" fmla="*/ 267 h 305"/>
                <a:gd name="T10" fmla="*/ 114 w 346"/>
                <a:gd name="T11" fmla="*/ 268 h 305"/>
                <a:gd name="T12" fmla="*/ 100 w 346"/>
                <a:gd name="T13" fmla="*/ 262 h 305"/>
                <a:gd name="T14" fmla="*/ 88 w 346"/>
                <a:gd name="T15" fmla="*/ 254 h 305"/>
                <a:gd name="T16" fmla="*/ 115 w 346"/>
                <a:gd name="T17" fmla="*/ 213 h 305"/>
                <a:gd name="T18" fmla="*/ 62 w 346"/>
                <a:gd name="T19" fmla="*/ 245 h 305"/>
                <a:gd name="T20" fmla="*/ 70 w 346"/>
                <a:gd name="T21" fmla="*/ 220 h 305"/>
                <a:gd name="T22" fmla="*/ 33 w 346"/>
                <a:gd name="T23" fmla="*/ 223 h 305"/>
                <a:gd name="T24" fmla="*/ 20 w 346"/>
                <a:gd name="T25" fmla="*/ 213 h 305"/>
                <a:gd name="T26" fmla="*/ 36 w 346"/>
                <a:gd name="T27" fmla="*/ 189 h 305"/>
                <a:gd name="T28" fmla="*/ 22 w 346"/>
                <a:gd name="T29" fmla="*/ 177 h 305"/>
                <a:gd name="T30" fmla="*/ 49 w 346"/>
                <a:gd name="T31" fmla="*/ 142 h 305"/>
                <a:gd name="T32" fmla="*/ 26 w 346"/>
                <a:gd name="T33" fmla="*/ 135 h 305"/>
                <a:gd name="T34" fmla="*/ 30 w 346"/>
                <a:gd name="T35" fmla="*/ 114 h 305"/>
                <a:gd name="T36" fmla="*/ 28 w 346"/>
                <a:gd name="T37" fmla="*/ 97 h 305"/>
                <a:gd name="T38" fmla="*/ 29 w 346"/>
                <a:gd name="T39" fmla="*/ 80 h 305"/>
                <a:gd name="T40" fmla="*/ 37 w 346"/>
                <a:gd name="T41" fmla="*/ 49 h 305"/>
                <a:gd name="T42" fmla="*/ 19 w 346"/>
                <a:gd name="T43" fmla="*/ 33 h 305"/>
                <a:gd name="T44" fmla="*/ 32 w 346"/>
                <a:gd name="T45" fmla="*/ 37 h 305"/>
                <a:gd name="T46" fmla="*/ 53 w 346"/>
                <a:gd name="T47" fmla="*/ 49 h 305"/>
                <a:gd name="T48" fmla="*/ 102 w 346"/>
                <a:gd name="T49" fmla="*/ 33 h 305"/>
                <a:gd name="T50" fmla="*/ 135 w 346"/>
                <a:gd name="T51" fmla="*/ 28 h 305"/>
                <a:gd name="T52" fmla="*/ 151 w 346"/>
                <a:gd name="T53" fmla="*/ 36 h 305"/>
                <a:gd name="T54" fmla="*/ 185 w 346"/>
                <a:gd name="T55" fmla="*/ 31 h 305"/>
                <a:gd name="T56" fmla="*/ 180 w 346"/>
                <a:gd name="T57" fmla="*/ 62 h 305"/>
                <a:gd name="T58" fmla="*/ 254 w 346"/>
                <a:gd name="T59" fmla="*/ 26 h 305"/>
                <a:gd name="T60" fmla="*/ 265 w 346"/>
                <a:gd name="T61" fmla="*/ 40 h 305"/>
                <a:gd name="T62" fmla="*/ 311 w 346"/>
                <a:gd name="T63" fmla="*/ 25 h 305"/>
                <a:gd name="T64" fmla="*/ 313 w 346"/>
                <a:gd name="T65" fmla="*/ 42 h 305"/>
                <a:gd name="T66" fmla="*/ 297 w 346"/>
                <a:gd name="T67" fmla="*/ 74 h 305"/>
                <a:gd name="T68" fmla="*/ 280 w 346"/>
                <a:gd name="T69" fmla="*/ 111 h 305"/>
                <a:gd name="T70" fmla="*/ 315 w 346"/>
                <a:gd name="T71" fmla="*/ 109 h 305"/>
                <a:gd name="T72" fmla="*/ 315 w 346"/>
                <a:gd name="T73" fmla="*/ 123 h 305"/>
                <a:gd name="T74" fmla="*/ 314 w 346"/>
                <a:gd name="T75" fmla="*/ 140 h 305"/>
                <a:gd name="T76" fmla="*/ 309 w 346"/>
                <a:gd name="T77" fmla="*/ 158 h 305"/>
                <a:gd name="T78" fmla="*/ 294 w 346"/>
                <a:gd name="T79" fmla="*/ 190 h 305"/>
                <a:gd name="T80" fmla="*/ 317 w 346"/>
                <a:gd name="T81" fmla="*/ 198 h 305"/>
                <a:gd name="T82" fmla="*/ 315 w 346"/>
                <a:gd name="T83" fmla="*/ 214 h 305"/>
                <a:gd name="T84" fmla="*/ 277 w 346"/>
                <a:gd name="T85" fmla="*/ 235 h 305"/>
                <a:gd name="T86" fmla="*/ 170 w 346"/>
                <a:gd name="T8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" h="305">
                  <a:moveTo>
                    <a:pt x="170" y="305"/>
                  </a:moveTo>
                  <a:cubicBezTo>
                    <a:pt x="165" y="305"/>
                    <a:pt x="162" y="301"/>
                    <a:pt x="163" y="297"/>
                  </a:cubicBezTo>
                  <a:cubicBezTo>
                    <a:pt x="158" y="299"/>
                    <a:pt x="152" y="297"/>
                    <a:pt x="152" y="291"/>
                  </a:cubicBezTo>
                  <a:cubicBezTo>
                    <a:pt x="149" y="286"/>
                    <a:pt x="154" y="281"/>
                    <a:pt x="177" y="263"/>
                  </a:cubicBezTo>
                  <a:cubicBezTo>
                    <a:pt x="176" y="264"/>
                    <a:pt x="117" y="291"/>
                    <a:pt x="141" y="267"/>
                  </a:cubicBezTo>
                  <a:cubicBezTo>
                    <a:pt x="141" y="267"/>
                    <a:pt x="109" y="287"/>
                    <a:pt x="114" y="268"/>
                  </a:cubicBezTo>
                  <a:cubicBezTo>
                    <a:pt x="110" y="269"/>
                    <a:pt x="102" y="266"/>
                    <a:pt x="100" y="262"/>
                  </a:cubicBezTo>
                  <a:cubicBezTo>
                    <a:pt x="96" y="264"/>
                    <a:pt x="85" y="263"/>
                    <a:pt x="88" y="254"/>
                  </a:cubicBezTo>
                  <a:cubicBezTo>
                    <a:pt x="58" y="264"/>
                    <a:pt x="116" y="213"/>
                    <a:pt x="115" y="213"/>
                  </a:cubicBezTo>
                  <a:cubicBezTo>
                    <a:pt x="100" y="224"/>
                    <a:pt x="81" y="241"/>
                    <a:pt x="62" y="245"/>
                  </a:cubicBezTo>
                  <a:cubicBezTo>
                    <a:pt x="38" y="251"/>
                    <a:pt x="70" y="219"/>
                    <a:pt x="70" y="220"/>
                  </a:cubicBezTo>
                  <a:cubicBezTo>
                    <a:pt x="67" y="222"/>
                    <a:pt x="36" y="239"/>
                    <a:pt x="33" y="223"/>
                  </a:cubicBezTo>
                  <a:cubicBezTo>
                    <a:pt x="25" y="227"/>
                    <a:pt x="12" y="223"/>
                    <a:pt x="20" y="213"/>
                  </a:cubicBezTo>
                  <a:cubicBezTo>
                    <a:pt x="11" y="205"/>
                    <a:pt x="32" y="191"/>
                    <a:pt x="36" y="189"/>
                  </a:cubicBezTo>
                  <a:cubicBezTo>
                    <a:pt x="24" y="195"/>
                    <a:pt x="5" y="192"/>
                    <a:pt x="22" y="177"/>
                  </a:cubicBezTo>
                  <a:cubicBezTo>
                    <a:pt x="8" y="168"/>
                    <a:pt x="46" y="145"/>
                    <a:pt x="49" y="142"/>
                  </a:cubicBezTo>
                  <a:cubicBezTo>
                    <a:pt x="42" y="147"/>
                    <a:pt x="6" y="154"/>
                    <a:pt x="26" y="135"/>
                  </a:cubicBezTo>
                  <a:cubicBezTo>
                    <a:pt x="9" y="137"/>
                    <a:pt x="28" y="116"/>
                    <a:pt x="30" y="114"/>
                  </a:cubicBezTo>
                  <a:cubicBezTo>
                    <a:pt x="12" y="123"/>
                    <a:pt x="20" y="102"/>
                    <a:pt x="28" y="97"/>
                  </a:cubicBezTo>
                  <a:cubicBezTo>
                    <a:pt x="15" y="95"/>
                    <a:pt x="25" y="83"/>
                    <a:pt x="29" y="80"/>
                  </a:cubicBezTo>
                  <a:cubicBezTo>
                    <a:pt x="6" y="87"/>
                    <a:pt x="38" y="48"/>
                    <a:pt x="37" y="49"/>
                  </a:cubicBezTo>
                  <a:cubicBezTo>
                    <a:pt x="0" y="75"/>
                    <a:pt x="28" y="35"/>
                    <a:pt x="19" y="33"/>
                  </a:cubicBezTo>
                  <a:cubicBezTo>
                    <a:pt x="3" y="30"/>
                    <a:pt x="46" y="2"/>
                    <a:pt x="32" y="37"/>
                  </a:cubicBezTo>
                  <a:cubicBezTo>
                    <a:pt x="62" y="17"/>
                    <a:pt x="85" y="10"/>
                    <a:pt x="53" y="49"/>
                  </a:cubicBezTo>
                  <a:cubicBezTo>
                    <a:pt x="55" y="48"/>
                    <a:pt x="125" y="9"/>
                    <a:pt x="102" y="33"/>
                  </a:cubicBezTo>
                  <a:cubicBezTo>
                    <a:pt x="98" y="36"/>
                    <a:pt x="150" y="5"/>
                    <a:pt x="135" y="28"/>
                  </a:cubicBezTo>
                  <a:cubicBezTo>
                    <a:pt x="146" y="21"/>
                    <a:pt x="168" y="20"/>
                    <a:pt x="151" y="36"/>
                  </a:cubicBezTo>
                  <a:cubicBezTo>
                    <a:pt x="148" y="39"/>
                    <a:pt x="194" y="9"/>
                    <a:pt x="185" y="31"/>
                  </a:cubicBezTo>
                  <a:cubicBezTo>
                    <a:pt x="232" y="0"/>
                    <a:pt x="203" y="44"/>
                    <a:pt x="180" y="62"/>
                  </a:cubicBezTo>
                  <a:cubicBezTo>
                    <a:pt x="185" y="58"/>
                    <a:pt x="247" y="7"/>
                    <a:pt x="254" y="26"/>
                  </a:cubicBezTo>
                  <a:cubicBezTo>
                    <a:pt x="270" y="17"/>
                    <a:pt x="284" y="24"/>
                    <a:pt x="265" y="40"/>
                  </a:cubicBezTo>
                  <a:cubicBezTo>
                    <a:pt x="269" y="38"/>
                    <a:pt x="306" y="8"/>
                    <a:pt x="311" y="25"/>
                  </a:cubicBezTo>
                  <a:cubicBezTo>
                    <a:pt x="325" y="21"/>
                    <a:pt x="319" y="37"/>
                    <a:pt x="313" y="42"/>
                  </a:cubicBezTo>
                  <a:cubicBezTo>
                    <a:pt x="330" y="54"/>
                    <a:pt x="311" y="64"/>
                    <a:pt x="297" y="74"/>
                  </a:cubicBezTo>
                  <a:cubicBezTo>
                    <a:pt x="338" y="52"/>
                    <a:pt x="288" y="105"/>
                    <a:pt x="280" y="111"/>
                  </a:cubicBezTo>
                  <a:cubicBezTo>
                    <a:pt x="287" y="106"/>
                    <a:pt x="346" y="82"/>
                    <a:pt x="315" y="109"/>
                  </a:cubicBezTo>
                  <a:cubicBezTo>
                    <a:pt x="322" y="112"/>
                    <a:pt x="319" y="119"/>
                    <a:pt x="315" y="123"/>
                  </a:cubicBezTo>
                  <a:cubicBezTo>
                    <a:pt x="323" y="130"/>
                    <a:pt x="324" y="132"/>
                    <a:pt x="314" y="140"/>
                  </a:cubicBezTo>
                  <a:cubicBezTo>
                    <a:pt x="323" y="145"/>
                    <a:pt x="312" y="155"/>
                    <a:pt x="309" y="158"/>
                  </a:cubicBezTo>
                  <a:cubicBezTo>
                    <a:pt x="339" y="145"/>
                    <a:pt x="296" y="189"/>
                    <a:pt x="294" y="190"/>
                  </a:cubicBezTo>
                  <a:cubicBezTo>
                    <a:pt x="303" y="185"/>
                    <a:pt x="338" y="179"/>
                    <a:pt x="317" y="198"/>
                  </a:cubicBezTo>
                  <a:cubicBezTo>
                    <a:pt x="327" y="201"/>
                    <a:pt x="319" y="210"/>
                    <a:pt x="315" y="214"/>
                  </a:cubicBezTo>
                  <a:cubicBezTo>
                    <a:pt x="330" y="225"/>
                    <a:pt x="270" y="254"/>
                    <a:pt x="277" y="235"/>
                  </a:cubicBezTo>
                  <a:cubicBezTo>
                    <a:pt x="251" y="252"/>
                    <a:pt x="202" y="305"/>
                    <a:pt x="170" y="305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56"/>
            <p:cNvSpPr>
              <a:spLocks/>
            </p:cNvSpPr>
            <p:nvPr/>
          </p:nvSpPr>
          <p:spPr bwMode="auto">
            <a:xfrm>
              <a:off x="9871718" y="3938817"/>
              <a:ext cx="1219552" cy="1129277"/>
            </a:xfrm>
            <a:custGeom>
              <a:avLst/>
              <a:gdLst>
                <a:gd name="T0" fmla="*/ 45 w 330"/>
                <a:gd name="T1" fmla="*/ 221 h 314"/>
                <a:gd name="T2" fmla="*/ 26 w 330"/>
                <a:gd name="T3" fmla="*/ 211 h 314"/>
                <a:gd name="T4" fmla="*/ 21 w 330"/>
                <a:gd name="T5" fmla="*/ 151 h 314"/>
                <a:gd name="T6" fmla="*/ 20 w 330"/>
                <a:gd name="T7" fmla="*/ 148 h 314"/>
                <a:gd name="T8" fmla="*/ 15 w 330"/>
                <a:gd name="T9" fmla="*/ 131 h 314"/>
                <a:gd name="T10" fmla="*/ 13 w 330"/>
                <a:gd name="T11" fmla="*/ 78 h 314"/>
                <a:gd name="T12" fmla="*/ 3 w 330"/>
                <a:gd name="T13" fmla="*/ 33 h 314"/>
                <a:gd name="T14" fmla="*/ 2 w 330"/>
                <a:gd name="T15" fmla="*/ 46 h 314"/>
                <a:gd name="T16" fmla="*/ 2 w 330"/>
                <a:gd name="T17" fmla="*/ 50 h 314"/>
                <a:gd name="T18" fmla="*/ 10 w 330"/>
                <a:gd name="T19" fmla="*/ 195 h 314"/>
                <a:gd name="T20" fmla="*/ 14 w 330"/>
                <a:gd name="T21" fmla="*/ 219 h 314"/>
                <a:gd name="T22" fmla="*/ 202 w 330"/>
                <a:gd name="T23" fmla="*/ 289 h 314"/>
                <a:gd name="T24" fmla="*/ 227 w 330"/>
                <a:gd name="T25" fmla="*/ 276 h 314"/>
                <a:gd name="T26" fmla="*/ 323 w 330"/>
                <a:gd name="T27" fmla="*/ 217 h 314"/>
                <a:gd name="T28" fmla="*/ 322 w 330"/>
                <a:gd name="T29" fmla="*/ 163 h 314"/>
                <a:gd name="T30" fmla="*/ 320 w 330"/>
                <a:gd name="T31" fmla="*/ 19 h 314"/>
                <a:gd name="T32" fmla="*/ 216 w 330"/>
                <a:gd name="T33" fmla="*/ 14 h 314"/>
                <a:gd name="T34" fmla="*/ 61 w 330"/>
                <a:gd name="T35" fmla="*/ 14 h 314"/>
                <a:gd name="T36" fmla="*/ 47 w 330"/>
                <a:gd name="T37" fmla="*/ 16 h 314"/>
                <a:gd name="T38" fmla="*/ 40 w 330"/>
                <a:gd name="T39" fmla="*/ 25 h 314"/>
                <a:gd name="T40" fmla="*/ 34 w 330"/>
                <a:gd name="T41" fmla="*/ 24 h 314"/>
                <a:gd name="T42" fmla="*/ 22 w 330"/>
                <a:gd name="T43" fmla="*/ 26 h 314"/>
                <a:gd name="T44" fmla="*/ 32 w 330"/>
                <a:gd name="T45" fmla="*/ 36 h 314"/>
                <a:gd name="T46" fmla="*/ 39 w 330"/>
                <a:gd name="T47" fmla="*/ 34 h 314"/>
                <a:gd name="T48" fmla="*/ 76 w 330"/>
                <a:gd name="T49" fmla="*/ 28 h 314"/>
                <a:gd name="T50" fmla="*/ 88 w 330"/>
                <a:gd name="T51" fmla="*/ 37 h 314"/>
                <a:gd name="T52" fmla="*/ 111 w 330"/>
                <a:gd name="T53" fmla="*/ 38 h 314"/>
                <a:gd name="T54" fmla="*/ 175 w 330"/>
                <a:gd name="T55" fmla="*/ 38 h 314"/>
                <a:gd name="T56" fmla="*/ 203 w 330"/>
                <a:gd name="T57" fmla="*/ 42 h 314"/>
                <a:gd name="T58" fmla="*/ 304 w 330"/>
                <a:gd name="T59" fmla="*/ 26 h 314"/>
                <a:gd name="T60" fmla="*/ 307 w 330"/>
                <a:gd name="T61" fmla="*/ 31 h 314"/>
                <a:gd name="T62" fmla="*/ 306 w 330"/>
                <a:gd name="T63" fmla="*/ 32 h 314"/>
                <a:gd name="T64" fmla="*/ 305 w 330"/>
                <a:gd name="T65" fmla="*/ 37 h 314"/>
                <a:gd name="T66" fmla="*/ 306 w 330"/>
                <a:gd name="T67" fmla="*/ 37 h 314"/>
                <a:gd name="T68" fmla="*/ 309 w 330"/>
                <a:gd name="T69" fmla="*/ 133 h 314"/>
                <a:gd name="T70" fmla="*/ 310 w 330"/>
                <a:gd name="T71" fmla="*/ 138 h 314"/>
                <a:gd name="T72" fmla="*/ 310 w 330"/>
                <a:gd name="T73" fmla="*/ 164 h 314"/>
                <a:gd name="T74" fmla="*/ 310 w 330"/>
                <a:gd name="T75" fmla="*/ 176 h 314"/>
                <a:gd name="T76" fmla="*/ 309 w 330"/>
                <a:gd name="T77" fmla="*/ 208 h 314"/>
                <a:gd name="T78" fmla="*/ 265 w 330"/>
                <a:gd name="T79" fmla="*/ 239 h 314"/>
                <a:gd name="T80" fmla="*/ 193 w 330"/>
                <a:gd name="T81" fmla="*/ 279 h 314"/>
                <a:gd name="T82" fmla="*/ 160 w 330"/>
                <a:gd name="T83" fmla="*/ 283 h 314"/>
                <a:gd name="T84" fmla="*/ 120 w 330"/>
                <a:gd name="T85" fmla="*/ 270 h 314"/>
                <a:gd name="T86" fmla="*/ 113 w 330"/>
                <a:gd name="T87" fmla="*/ 264 h 314"/>
                <a:gd name="T88" fmla="*/ 86 w 330"/>
                <a:gd name="T89" fmla="*/ 249 h 314"/>
                <a:gd name="T90" fmla="*/ 69 w 330"/>
                <a:gd name="T91" fmla="*/ 237 h 314"/>
                <a:gd name="T92" fmla="*/ 66 w 330"/>
                <a:gd name="T93" fmla="*/ 237 h 314"/>
                <a:gd name="T94" fmla="*/ 43 w 330"/>
                <a:gd name="T95" fmla="*/ 224 h 314"/>
                <a:gd name="connsiteX0" fmla="*/ 1273 w 9849"/>
                <a:gd name="connsiteY0" fmla="*/ 6721 h 9587"/>
                <a:gd name="connsiteX1" fmla="*/ 1334 w 9849"/>
                <a:gd name="connsiteY1" fmla="*/ 6625 h 9587"/>
                <a:gd name="connsiteX2" fmla="*/ 728 w 9849"/>
                <a:gd name="connsiteY2" fmla="*/ 6307 h 9587"/>
                <a:gd name="connsiteX3" fmla="*/ 758 w 9849"/>
                <a:gd name="connsiteY3" fmla="*/ 6307 h 9587"/>
                <a:gd name="connsiteX4" fmla="*/ 546 w 9849"/>
                <a:gd name="connsiteY4" fmla="*/ 4364 h 9587"/>
                <a:gd name="connsiteX5" fmla="*/ 606 w 9849"/>
                <a:gd name="connsiteY5" fmla="*/ 4396 h 9587"/>
                <a:gd name="connsiteX6" fmla="*/ 485 w 9849"/>
                <a:gd name="connsiteY6" fmla="*/ 4300 h 9587"/>
                <a:gd name="connsiteX7" fmla="*/ 576 w 9849"/>
                <a:gd name="connsiteY7" fmla="*/ 4300 h 9587"/>
                <a:gd name="connsiteX8" fmla="*/ 576 w 9849"/>
                <a:gd name="connsiteY8" fmla="*/ 3791 h 9587"/>
                <a:gd name="connsiteX9" fmla="*/ 425 w 9849"/>
                <a:gd name="connsiteY9" fmla="*/ 3759 h 9587"/>
                <a:gd name="connsiteX10" fmla="*/ 212 w 9849"/>
                <a:gd name="connsiteY10" fmla="*/ 2103 h 9587"/>
                <a:gd name="connsiteX11" fmla="*/ 364 w 9849"/>
                <a:gd name="connsiteY11" fmla="*/ 2071 h 9587"/>
                <a:gd name="connsiteX12" fmla="*/ 212 w 9849"/>
                <a:gd name="connsiteY12" fmla="*/ 638 h 9587"/>
                <a:gd name="connsiteX13" fmla="*/ 61 w 9849"/>
                <a:gd name="connsiteY13" fmla="*/ 638 h 9587"/>
                <a:gd name="connsiteX14" fmla="*/ 122 w 9849"/>
                <a:gd name="connsiteY14" fmla="*/ 1052 h 9587"/>
                <a:gd name="connsiteX15" fmla="*/ 31 w 9849"/>
                <a:gd name="connsiteY15" fmla="*/ 1052 h 9587"/>
                <a:gd name="connsiteX16" fmla="*/ 122 w 9849"/>
                <a:gd name="connsiteY16" fmla="*/ 1179 h 9587"/>
                <a:gd name="connsiteX17" fmla="*/ 31 w 9849"/>
                <a:gd name="connsiteY17" fmla="*/ 1179 h 9587"/>
                <a:gd name="connsiteX18" fmla="*/ 0 w 9849"/>
                <a:gd name="connsiteY18" fmla="*/ 2135 h 9587"/>
                <a:gd name="connsiteX19" fmla="*/ 273 w 9849"/>
                <a:gd name="connsiteY19" fmla="*/ 5797 h 9587"/>
                <a:gd name="connsiteX20" fmla="*/ 243 w 9849"/>
                <a:gd name="connsiteY20" fmla="*/ 5797 h 9587"/>
                <a:gd name="connsiteX21" fmla="*/ 394 w 9849"/>
                <a:gd name="connsiteY21" fmla="*/ 6562 h 9587"/>
                <a:gd name="connsiteX22" fmla="*/ 5152 w 9849"/>
                <a:gd name="connsiteY22" fmla="*/ 9587 h 9587"/>
                <a:gd name="connsiteX23" fmla="*/ 6091 w 9849"/>
                <a:gd name="connsiteY23" fmla="*/ 8791 h 9587"/>
                <a:gd name="connsiteX24" fmla="*/ 6091 w 9849"/>
                <a:gd name="connsiteY24" fmla="*/ 8855 h 9587"/>
                <a:gd name="connsiteX25" fmla="*/ 6849 w 9849"/>
                <a:gd name="connsiteY25" fmla="*/ 8377 h 9587"/>
                <a:gd name="connsiteX26" fmla="*/ 6879 w 9849"/>
                <a:gd name="connsiteY26" fmla="*/ 8409 h 9587"/>
                <a:gd name="connsiteX27" fmla="*/ 9758 w 9849"/>
                <a:gd name="connsiteY27" fmla="*/ 6498 h 9587"/>
                <a:gd name="connsiteX28" fmla="*/ 9667 w 9849"/>
                <a:gd name="connsiteY28" fmla="*/ 4778 h 9587"/>
                <a:gd name="connsiteX29" fmla="*/ 9728 w 9849"/>
                <a:gd name="connsiteY29" fmla="*/ 4778 h 9587"/>
                <a:gd name="connsiteX30" fmla="*/ 9818 w 9849"/>
                <a:gd name="connsiteY30" fmla="*/ 2517 h 9587"/>
                <a:gd name="connsiteX31" fmla="*/ 9667 w 9849"/>
                <a:gd name="connsiteY31" fmla="*/ 192 h 9587"/>
                <a:gd name="connsiteX32" fmla="*/ 8455 w 9849"/>
                <a:gd name="connsiteY32" fmla="*/ 288 h 9587"/>
                <a:gd name="connsiteX33" fmla="*/ 6515 w 9849"/>
                <a:gd name="connsiteY33" fmla="*/ 33 h 9587"/>
                <a:gd name="connsiteX34" fmla="*/ 4243 w 9849"/>
                <a:gd name="connsiteY34" fmla="*/ 351 h 9587"/>
                <a:gd name="connsiteX35" fmla="*/ 1818 w 9849"/>
                <a:gd name="connsiteY35" fmla="*/ 33 h 9587"/>
                <a:gd name="connsiteX36" fmla="*/ 1818 w 9849"/>
                <a:gd name="connsiteY36" fmla="*/ 97 h 9587"/>
                <a:gd name="connsiteX37" fmla="*/ 1394 w 9849"/>
                <a:gd name="connsiteY37" fmla="*/ 97 h 9587"/>
                <a:gd name="connsiteX38" fmla="*/ 1425 w 9849"/>
                <a:gd name="connsiteY38" fmla="*/ 65 h 9587"/>
                <a:gd name="connsiteX39" fmla="*/ 1182 w 9849"/>
                <a:gd name="connsiteY39" fmla="*/ 383 h 9587"/>
                <a:gd name="connsiteX40" fmla="*/ 1091 w 9849"/>
                <a:gd name="connsiteY40" fmla="*/ 224 h 9587"/>
                <a:gd name="connsiteX41" fmla="*/ 1000 w 9849"/>
                <a:gd name="connsiteY41" fmla="*/ 351 h 9587"/>
                <a:gd name="connsiteX42" fmla="*/ 637 w 9849"/>
                <a:gd name="connsiteY42" fmla="*/ 415 h 9587"/>
                <a:gd name="connsiteX43" fmla="*/ 667 w 9849"/>
                <a:gd name="connsiteY43" fmla="*/ 288 h 9587"/>
                <a:gd name="connsiteX44" fmla="*/ 940 w 9849"/>
                <a:gd name="connsiteY44" fmla="*/ 733 h 9587"/>
                <a:gd name="connsiteX45" fmla="*/ 940 w 9849"/>
                <a:gd name="connsiteY45" fmla="*/ 733 h 9587"/>
                <a:gd name="connsiteX46" fmla="*/ 1152 w 9849"/>
                <a:gd name="connsiteY46" fmla="*/ 670 h 9587"/>
                <a:gd name="connsiteX47" fmla="*/ 1152 w 9849"/>
                <a:gd name="connsiteY47" fmla="*/ 765 h 9587"/>
                <a:gd name="connsiteX48" fmla="*/ 2273 w 9849"/>
                <a:gd name="connsiteY48" fmla="*/ 479 h 9587"/>
                <a:gd name="connsiteX49" fmla="*/ 2637 w 9849"/>
                <a:gd name="connsiteY49" fmla="*/ 733 h 9587"/>
                <a:gd name="connsiteX50" fmla="*/ 2637 w 9849"/>
                <a:gd name="connsiteY50" fmla="*/ 765 h 9587"/>
                <a:gd name="connsiteX51" fmla="*/ 3303 w 9849"/>
                <a:gd name="connsiteY51" fmla="*/ 638 h 9587"/>
                <a:gd name="connsiteX52" fmla="*/ 3334 w 9849"/>
                <a:gd name="connsiteY52" fmla="*/ 797 h 9587"/>
                <a:gd name="connsiteX53" fmla="*/ 5273 w 9849"/>
                <a:gd name="connsiteY53" fmla="*/ 765 h 9587"/>
                <a:gd name="connsiteX54" fmla="*/ 5273 w 9849"/>
                <a:gd name="connsiteY54" fmla="*/ 797 h 9587"/>
                <a:gd name="connsiteX55" fmla="*/ 5879 w 9849"/>
                <a:gd name="connsiteY55" fmla="*/ 574 h 9587"/>
                <a:gd name="connsiteX56" fmla="*/ 6122 w 9849"/>
                <a:gd name="connsiteY56" fmla="*/ 925 h 9587"/>
                <a:gd name="connsiteX57" fmla="*/ 8970 w 9849"/>
                <a:gd name="connsiteY57" fmla="*/ 893 h 9587"/>
                <a:gd name="connsiteX58" fmla="*/ 9182 w 9849"/>
                <a:gd name="connsiteY58" fmla="*/ 415 h 9587"/>
                <a:gd name="connsiteX59" fmla="*/ 9152 w 9849"/>
                <a:gd name="connsiteY59" fmla="*/ 447 h 9587"/>
                <a:gd name="connsiteX60" fmla="*/ 9273 w 9849"/>
                <a:gd name="connsiteY60" fmla="*/ 574 h 9587"/>
                <a:gd name="connsiteX61" fmla="*/ 9212 w 9849"/>
                <a:gd name="connsiteY61" fmla="*/ 638 h 9587"/>
                <a:gd name="connsiteX62" fmla="*/ 9243 w 9849"/>
                <a:gd name="connsiteY62" fmla="*/ 606 h 9587"/>
                <a:gd name="connsiteX63" fmla="*/ 9182 w 9849"/>
                <a:gd name="connsiteY63" fmla="*/ 733 h 9587"/>
                <a:gd name="connsiteX64" fmla="*/ 9212 w 9849"/>
                <a:gd name="connsiteY64" fmla="*/ 765 h 9587"/>
                <a:gd name="connsiteX65" fmla="*/ 9182 w 9849"/>
                <a:gd name="connsiteY65" fmla="*/ 797 h 9587"/>
                <a:gd name="connsiteX66" fmla="*/ 9243 w 9849"/>
                <a:gd name="connsiteY66" fmla="*/ 765 h 9587"/>
                <a:gd name="connsiteX67" fmla="*/ 9122 w 9849"/>
                <a:gd name="connsiteY67" fmla="*/ 829 h 9587"/>
                <a:gd name="connsiteX68" fmla="*/ 9334 w 9849"/>
                <a:gd name="connsiteY68" fmla="*/ 3823 h 9587"/>
                <a:gd name="connsiteX69" fmla="*/ 9273 w 9849"/>
                <a:gd name="connsiteY69" fmla="*/ 3791 h 9587"/>
                <a:gd name="connsiteX70" fmla="*/ 9364 w 9849"/>
                <a:gd name="connsiteY70" fmla="*/ 3982 h 9587"/>
                <a:gd name="connsiteX71" fmla="*/ 9303 w 9849"/>
                <a:gd name="connsiteY71" fmla="*/ 3982 h 9587"/>
                <a:gd name="connsiteX72" fmla="*/ 9364 w 9849"/>
                <a:gd name="connsiteY72" fmla="*/ 4810 h 9587"/>
                <a:gd name="connsiteX73" fmla="*/ 9243 w 9849"/>
                <a:gd name="connsiteY73" fmla="*/ 4778 h 9587"/>
                <a:gd name="connsiteX74" fmla="*/ 9364 w 9849"/>
                <a:gd name="connsiteY74" fmla="*/ 5192 h 9587"/>
                <a:gd name="connsiteX75" fmla="*/ 9243 w 9849"/>
                <a:gd name="connsiteY75" fmla="*/ 5192 h 9587"/>
                <a:gd name="connsiteX76" fmla="*/ 9334 w 9849"/>
                <a:gd name="connsiteY76" fmla="*/ 6211 h 9587"/>
                <a:gd name="connsiteX77" fmla="*/ 8031 w 9849"/>
                <a:gd name="connsiteY77" fmla="*/ 7262 h 9587"/>
                <a:gd name="connsiteX78" fmla="*/ 8000 w 9849"/>
                <a:gd name="connsiteY78" fmla="*/ 7198 h 9587"/>
                <a:gd name="connsiteX79" fmla="*/ 5849 w 9849"/>
                <a:gd name="connsiteY79" fmla="*/ 8536 h 9587"/>
                <a:gd name="connsiteX80" fmla="*/ 5818 w 9849"/>
                <a:gd name="connsiteY80" fmla="*/ 8472 h 9587"/>
                <a:gd name="connsiteX81" fmla="*/ 4728 w 9849"/>
                <a:gd name="connsiteY81" fmla="*/ 8695 h 9587"/>
                <a:gd name="connsiteX82" fmla="*/ 4818 w 9849"/>
                <a:gd name="connsiteY82" fmla="*/ 8600 h 9587"/>
                <a:gd name="connsiteX83" fmla="*/ 4485 w 9849"/>
                <a:gd name="connsiteY83" fmla="*/ 8695 h 9587"/>
                <a:gd name="connsiteX84" fmla="*/ 3606 w 9849"/>
                <a:gd name="connsiteY84" fmla="*/ 8186 h 9587"/>
                <a:gd name="connsiteX85" fmla="*/ 3667 w 9849"/>
                <a:gd name="connsiteY85" fmla="*/ 8122 h 9587"/>
                <a:gd name="connsiteX86" fmla="*/ 3394 w 9849"/>
                <a:gd name="connsiteY86" fmla="*/ 7995 h 9587"/>
                <a:gd name="connsiteX87" fmla="*/ 3455 w 9849"/>
                <a:gd name="connsiteY87" fmla="*/ 7963 h 9587"/>
                <a:gd name="connsiteX88" fmla="*/ 2576 w 9849"/>
                <a:gd name="connsiteY88" fmla="*/ 7517 h 9587"/>
                <a:gd name="connsiteX89" fmla="*/ 2667 w 9849"/>
                <a:gd name="connsiteY89" fmla="*/ 7390 h 9587"/>
                <a:gd name="connsiteX90" fmla="*/ 2061 w 9849"/>
                <a:gd name="connsiteY90" fmla="*/ 7135 h 9587"/>
                <a:gd name="connsiteX91" fmla="*/ 2091 w 9849"/>
                <a:gd name="connsiteY91" fmla="*/ 7103 h 9587"/>
                <a:gd name="connsiteX92" fmla="*/ 1970 w 9849"/>
                <a:gd name="connsiteY92" fmla="*/ 7135 h 9587"/>
                <a:gd name="connsiteX93" fmla="*/ 2031 w 9849"/>
                <a:gd name="connsiteY93" fmla="*/ 7007 h 9587"/>
                <a:gd name="connsiteX94" fmla="*/ 1273 w 9849"/>
                <a:gd name="connsiteY94" fmla="*/ 6721 h 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849" h="9587">
                  <a:moveTo>
                    <a:pt x="1273" y="6721"/>
                  </a:moveTo>
                  <a:lnTo>
                    <a:pt x="1334" y="6625"/>
                  </a:lnTo>
                  <a:cubicBezTo>
                    <a:pt x="1212" y="6657"/>
                    <a:pt x="788" y="6466"/>
                    <a:pt x="728" y="6307"/>
                  </a:cubicBezTo>
                  <a:lnTo>
                    <a:pt x="758" y="6307"/>
                  </a:lnTo>
                  <a:cubicBezTo>
                    <a:pt x="818" y="5670"/>
                    <a:pt x="606" y="5001"/>
                    <a:pt x="546" y="4364"/>
                  </a:cubicBezTo>
                  <a:cubicBezTo>
                    <a:pt x="546" y="4396"/>
                    <a:pt x="576" y="4396"/>
                    <a:pt x="606" y="4396"/>
                  </a:cubicBezTo>
                  <a:cubicBezTo>
                    <a:pt x="546" y="4364"/>
                    <a:pt x="485" y="4332"/>
                    <a:pt x="485" y="4300"/>
                  </a:cubicBezTo>
                  <a:cubicBezTo>
                    <a:pt x="515" y="4269"/>
                    <a:pt x="546" y="4300"/>
                    <a:pt x="576" y="4300"/>
                  </a:cubicBezTo>
                  <a:cubicBezTo>
                    <a:pt x="728" y="4173"/>
                    <a:pt x="455" y="3886"/>
                    <a:pt x="576" y="3791"/>
                  </a:cubicBezTo>
                  <a:cubicBezTo>
                    <a:pt x="576" y="3759"/>
                    <a:pt x="485" y="3727"/>
                    <a:pt x="425" y="3759"/>
                  </a:cubicBezTo>
                  <a:cubicBezTo>
                    <a:pt x="394" y="3218"/>
                    <a:pt x="364" y="2644"/>
                    <a:pt x="212" y="2103"/>
                  </a:cubicBezTo>
                  <a:cubicBezTo>
                    <a:pt x="243" y="2071"/>
                    <a:pt x="303" y="2071"/>
                    <a:pt x="364" y="2071"/>
                  </a:cubicBezTo>
                  <a:cubicBezTo>
                    <a:pt x="61" y="1625"/>
                    <a:pt x="182" y="1116"/>
                    <a:pt x="212" y="638"/>
                  </a:cubicBezTo>
                  <a:cubicBezTo>
                    <a:pt x="152" y="638"/>
                    <a:pt x="152" y="702"/>
                    <a:pt x="61" y="638"/>
                  </a:cubicBezTo>
                  <a:cubicBezTo>
                    <a:pt x="-30" y="797"/>
                    <a:pt x="243" y="925"/>
                    <a:pt x="122" y="1052"/>
                  </a:cubicBezTo>
                  <a:lnTo>
                    <a:pt x="31" y="1052"/>
                  </a:lnTo>
                  <a:cubicBezTo>
                    <a:pt x="0" y="1148"/>
                    <a:pt x="212" y="1084"/>
                    <a:pt x="122" y="1179"/>
                  </a:cubicBezTo>
                  <a:cubicBezTo>
                    <a:pt x="61" y="1211"/>
                    <a:pt x="31" y="1148"/>
                    <a:pt x="31" y="1179"/>
                  </a:cubicBezTo>
                  <a:cubicBezTo>
                    <a:pt x="61" y="1402"/>
                    <a:pt x="303" y="1976"/>
                    <a:pt x="0" y="2135"/>
                  </a:cubicBezTo>
                  <a:cubicBezTo>
                    <a:pt x="637" y="2676"/>
                    <a:pt x="61" y="4969"/>
                    <a:pt x="273" y="5797"/>
                  </a:cubicBezTo>
                  <a:lnTo>
                    <a:pt x="243" y="5797"/>
                  </a:lnTo>
                  <a:cubicBezTo>
                    <a:pt x="364" y="5988"/>
                    <a:pt x="394" y="6402"/>
                    <a:pt x="394" y="6562"/>
                  </a:cubicBezTo>
                  <a:cubicBezTo>
                    <a:pt x="1970" y="7453"/>
                    <a:pt x="3485" y="8759"/>
                    <a:pt x="5152" y="9587"/>
                  </a:cubicBezTo>
                  <a:cubicBezTo>
                    <a:pt x="5515" y="9332"/>
                    <a:pt x="5788" y="9141"/>
                    <a:pt x="6091" y="8791"/>
                  </a:cubicBezTo>
                  <a:cubicBezTo>
                    <a:pt x="6091" y="8823"/>
                    <a:pt x="6122" y="8823"/>
                    <a:pt x="6091" y="8855"/>
                  </a:cubicBezTo>
                  <a:cubicBezTo>
                    <a:pt x="6334" y="8632"/>
                    <a:pt x="6637" y="8600"/>
                    <a:pt x="6849" y="8377"/>
                  </a:cubicBezTo>
                  <a:lnTo>
                    <a:pt x="6879" y="8409"/>
                  </a:lnTo>
                  <a:cubicBezTo>
                    <a:pt x="7576" y="7612"/>
                    <a:pt x="8879" y="7007"/>
                    <a:pt x="9758" y="6498"/>
                  </a:cubicBezTo>
                  <a:cubicBezTo>
                    <a:pt x="9758" y="5925"/>
                    <a:pt x="9728" y="5351"/>
                    <a:pt x="9667" y="4778"/>
                  </a:cubicBezTo>
                  <a:lnTo>
                    <a:pt x="9728" y="4778"/>
                  </a:lnTo>
                  <a:cubicBezTo>
                    <a:pt x="9606" y="4014"/>
                    <a:pt x="9940" y="3281"/>
                    <a:pt x="9818" y="2517"/>
                  </a:cubicBezTo>
                  <a:cubicBezTo>
                    <a:pt x="9970" y="1721"/>
                    <a:pt x="9515" y="988"/>
                    <a:pt x="9667" y="192"/>
                  </a:cubicBezTo>
                  <a:cubicBezTo>
                    <a:pt x="9182" y="33"/>
                    <a:pt x="8909" y="256"/>
                    <a:pt x="8455" y="288"/>
                  </a:cubicBezTo>
                  <a:cubicBezTo>
                    <a:pt x="7788" y="351"/>
                    <a:pt x="7243" y="-126"/>
                    <a:pt x="6515" y="33"/>
                  </a:cubicBezTo>
                  <a:cubicBezTo>
                    <a:pt x="5728" y="192"/>
                    <a:pt x="5031" y="256"/>
                    <a:pt x="4243" y="351"/>
                  </a:cubicBezTo>
                  <a:cubicBezTo>
                    <a:pt x="3425" y="447"/>
                    <a:pt x="2546" y="-95"/>
                    <a:pt x="1818" y="33"/>
                  </a:cubicBezTo>
                  <a:lnTo>
                    <a:pt x="1818" y="97"/>
                  </a:lnTo>
                  <a:cubicBezTo>
                    <a:pt x="1667" y="-126"/>
                    <a:pt x="1485" y="447"/>
                    <a:pt x="1394" y="97"/>
                  </a:cubicBezTo>
                  <a:lnTo>
                    <a:pt x="1425" y="65"/>
                  </a:lnTo>
                  <a:cubicBezTo>
                    <a:pt x="1394" y="1"/>
                    <a:pt x="1182" y="319"/>
                    <a:pt x="1182" y="383"/>
                  </a:cubicBezTo>
                  <a:cubicBezTo>
                    <a:pt x="1061" y="383"/>
                    <a:pt x="1152" y="256"/>
                    <a:pt x="1091" y="224"/>
                  </a:cubicBezTo>
                  <a:cubicBezTo>
                    <a:pt x="1061" y="256"/>
                    <a:pt x="1061" y="383"/>
                    <a:pt x="1000" y="351"/>
                  </a:cubicBezTo>
                  <a:cubicBezTo>
                    <a:pt x="924" y="383"/>
                    <a:pt x="692" y="425"/>
                    <a:pt x="637" y="415"/>
                  </a:cubicBezTo>
                  <a:lnTo>
                    <a:pt x="667" y="288"/>
                  </a:lnTo>
                  <a:cubicBezTo>
                    <a:pt x="697" y="447"/>
                    <a:pt x="818" y="638"/>
                    <a:pt x="940" y="733"/>
                  </a:cubicBezTo>
                  <a:lnTo>
                    <a:pt x="940" y="733"/>
                  </a:lnTo>
                  <a:cubicBezTo>
                    <a:pt x="1000" y="574"/>
                    <a:pt x="1091" y="670"/>
                    <a:pt x="1152" y="670"/>
                  </a:cubicBezTo>
                  <a:lnTo>
                    <a:pt x="1152" y="765"/>
                  </a:lnTo>
                  <a:cubicBezTo>
                    <a:pt x="1122" y="542"/>
                    <a:pt x="2394" y="861"/>
                    <a:pt x="2273" y="479"/>
                  </a:cubicBezTo>
                  <a:cubicBezTo>
                    <a:pt x="2364" y="702"/>
                    <a:pt x="2576" y="765"/>
                    <a:pt x="2637" y="733"/>
                  </a:cubicBezTo>
                  <a:lnTo>
                    <a:pt x="2637" y="765"/>
                  </a:lnTo>
                  <a:cubicBezTo>
                    <a:pt x="2667" y="861"/>
                    <a:pt x="3243" y="861"/>
                    <a:pt x="3303" y="638"/>
                  </a:cubicBezTo>
                  <a:cubicBezTo>
                    <a:pt x="3334" y="702"/>
                    <a:pt x="3334" y="765"/>
                    <a:pt x="3334" y="797"/>
                  </a:cubicBezTo>
                  <a:cubicBezTo>
                    <a:pt x="3788" y="797"/>
                    <a:pt x="4909" y="1020"/>
                    <a:pt x="5273" y="765"/>
                  </a:cubicBezTo>
                  <a:lnTo>
                    <a:pt x="5273" y="797"/>
                  </a:lnTo>
                  <a:cubicBezTo>
                    <a:pt x="5485" y="797"/>
                    <a:pt x="5728" y="765"/>
                    <a:pt x="5879" y="574"/>
                  </a:cubicBezTo>
                  <a:cubicBezTo>
                    <a:pt x="5940" y="893"/>
                    <a:pt x="6031" y="829"/>
                    <a:pt x="6122" y="925"/>
                  </a:cubicBezTo>
                  <a:cubicBezTo>
                    <a:pt x="6667" y="415"/>
                    <a:pt x="8394" y="542"/>
                    <a:pt x="8970" y="893"/>
                  </a:cubicBezTo>
                  <a:cubicBezTo>
                    <a:pt x="9000" y="702"/>
                    <a:pt x="9061" y="542"/>
                    <a:pt x="9182" y="415"/>
                  </a:cubicBezTo>
                  <a:lnTo>
                    <a:pt x="9152" y="447"/>
                  </a:lnTo>
                  <a:cubicBezTo>
                    <a:pt x="9182" y="479"/>
                    <a:pt x="9243" y="511"/>
                    <a:pt x="9273" y="574"/>
                  </a:cubicBezTo>
                  <a:cubicBezTo>
                    <a:pt x="9243" y="606"/>
                    <a:pt x="9243" y="606"/>
                    <a:pt x="9212" y="638"/>
                  </a:cubicBezTo>
                  <a:lnTo>
                    <a:pt x="9243" y="606"/>
                  </a:lnTo>
                  <a:cubicBezTo>
                    <a:pt x="9243" y="638"/>
                    <a:pt x="9212" y="702"/>
                    <a:pt x="9182" y="733"/>
                  </a:cubicBezTo>
                  <a:cubicBezTo>
                    <a:pt x="9182" y="765"/>
                    <a:pt x="9182" y="765"/>
                    <a:pt x="9212" y="765"/>
                  </a:cubicBezTo>
                  <a:lnTo>
                    <a:pt x="9182" y="797"/>
                  </a:lnTo>
                  <a:lnTo>
                    <a:pt x="9243" y="765"/>
                  </a:lnTo>
                  <a:cubicBezTo>
                    <a:pt x="9182" y="797"/>
                    <a:pt x="9091" y="861"/>
                    <a:pt x="9122" y="829"/>
                  </a:cubicBezTo>
                  <a:cubicBezTo>
                    <a:pt x="8909" y="1721"/>
                    <a:pt x="9364" y="2899"/>
                    <a:pt x="9334" y="3823"/>
                  </a:cubicBezTo>
                  <a:lnTo>
                    <a:pt x="9273" y="3791"/>
                  </a:lnTo>
                  <a:lnTo>
                    <a:pt x="9364" y="3982"/>
                  </a:lnTo>
                  <a:lnTo>
                    <a:pt x="9303" y="3982"/>
                  </a:lnTo>
                  <a:cubicBezTo>
                    <a:pt x="9212" y="4237"/>
                    <a:pt x="9394" y="4523"/>
                    <a:pt x="9364" y="4810"/>
                  </a:cubicBezTo>
                  <a:cubicBezTo>
                    <a:pt x="9334" y="4810"/>
                    <a:pt x="9273" y="4746"/>
                    <a:pt x="9243" y="4778"/>
                  </a:cubicBezTo>
                  <a:cubicBezTo>
                    <a:pt x="9394" y="5001"/>
                    <a:pt x="9000" y="5097"/>
                    <a:pt x="9364" y="5192"/>
                  </a:cubicBezTo>
                  <a:cubicBezTo>
                    <a:pt x="9334" y="5224"/>
                    <a:pt x="9273" y="5224"/>
                    <a:pt x="9243" y="5192"/>
                  </a:cubicBezTo>
                  <a:cubicBezTo>
                    <a:pt x="9303" y="5479"/>
                    <a:pt x="9364" y="5893"/>
                    <a:pt x="9334" y="6211"/>
                  </a:cubicBezTo>
                  <a:cubicBezTo>
                    <a:pt x="9000" y="6370"/>
                    <a:pt x="8243" y="6912"/>
                    <a:pt x="8031" y="7262"/>
                  </a:cubicBezTo>
                  <a:lnTo>
                    <a:pt x="8000" y="7198"/>
                  </a:lnTo>
                  <a:cubicBezTo>
                    <a:pt x="7515" y="7772"/>
                    <a:pt x="6515" y="8154"/>
                    <a:pt x="5849" y="8536"/>
                  </a:cubicBezTo>
                  <a:lnTo>
                    <a:pt x="5818" y="8472"/>
                  </a:lnTo>
                  <a:cubicBezTo>
                    <a:pt x="5515" y="9046"/>
                    <a:pt x="5122" y="8632"/>
                    <a:pt x="4728" y="8695"/>
                  </a:cubicBezTo>
                  <a:lnTo>
                    <a:pt x="4818" y="8600"/>
                  </a:lnTo>
                  <a:cubicBezTo>
                    <a:pt x="4667" y="8727"/>
                    <a:pt x="4606" y="8409"/>
                    <a:pt x="4485" y="8695"/>
                  </a:cubicBezTo>
                  <a:cubicBezTo>
                    <a:pt x="4394" y="8632"/>
                    <a:pt x="3849" y="8154"/>
                    <a:pt x="3606" y="8186"/>
                  </a:cubicBezTo>
                  <a:lnTo>
                    <a:pt x="3667" y="8122"/>
                  </a:lnTo>
                  <a:cubicBezTo>
                    <a:pt x="3546" y="8122"/>
                    <a:pt x="3425" y="8090"/>
                    <a:pt x="3394" y="7995"/>
                  </a:cubicBezTo>
                  <a:cubicBezTo>
                    <a:pt x="3425" y="7995"/>
                    <a:pt x="3425" y="7995"/>
                    <a:pt x="3455" y="7963"/>
                  </a:cubicBezTo>
                  <a:cubicBezTo>
                    <a:pt x="3303" y="7581"/>
                    <a:pt x="2879" y="7676"/>
                    <a:pt x="2576" y="7517"/>
                  </a:cubicBezTo>
                  <a:lnTo>
                    <a:pt x="2667" y="7390"/>
                  </a:lnTo>
                  <a:cubicBezTo>
                    <a:pt x="2455" y="7453"/>
                    <a:pt x="2273" y="7198"/>
                    <a:pt x="2061" y="7135"/>
                  </a:cubicBezTo>
                  <a:lnTo>
                    <a:pt x="2091" y="7103"/>
                  </a:lnTo>
                  <a:lnTo>
                    <a:pt x="1970" y="7135"/>
                  </a:lnTo>
                  <a:lnTo>
                    <a:pt x="2031" y="7007"/>
                  </a:lnTo>
                  <a:cubicBezTo>
                    <a:pt x="1788" y="6880"/>
                    <a:pt x="1515" y="6848"/>
                    <a:pt x="1273" y="6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5499" y="3886200"/>
            <a:ext cx="1357313" cy="757237"/>
            <a:chOff x="9950553" y="5164931"/>
            <a:chExt cx="1357313" cy="757237"/>
          </a:xfrm>
        </p:grpSpPr>
        <p:sp>
          <p:nvSpPr>
            <p:cNvPr id="22" name="Freeform 359"/>
            <p:cNvSpPr>
              <a:spLocks/>
            </p:cNvSpPr>
            <p:nvPr/>
          </p:nvSpPr>
          <p:spPr bwMode="auto">
            <a:xfrm>
              <a:off x="9950553" y="5164931"/>
              <a:ext cx="1357313" cy="757237"/>
            </a:xfrm>
            <a:custGeom>
              <a:avLst/>
              <a:gdLst>
                <a:gd name="T0" fmla="*/ 142 w 362"/>
                <a:gd name="T1" fmla="*/ 190 h 202"/>
                <a:gd name="T2" fmla="*/ 135 w 362"/>
                <a:gd name="T3" fmla="*/ 176 h 202"/>
                <a:gd name="T4" fmla="*/ 106 w 362"/>
                <a:gd name="T5" fmla="*/ 177 h 202"/>
                <a:gd name="T6" fmla="*/ 137 w 362"/>
                <a:gd name="T7" fmla="*/ 142 h 202"/>
                <a:gd name="T8" fmla="*/ 77 w 362"/>
                <a:gd name="T9" fmla="*/ 164 h 202"/>
                <a:gd name="T10" fmla="*/ 70 w 362"/>
                <a:gd name="T11" fmla="*/ 154 h 202"/>
                <a:gd name="T12" fmla="*/ 72 w 362"/>
                <a:gd name="T13" fmla="*/ 130 h 202"/>
                <a:gd name="T14" fmla="*/ 57 w 362"/>
                <a:gd name="T15" fmla="*/ 118 h 202"/>
                <a:gd name="T16" fmla="*/ 31 w 362"/>
                <a:gd name="T17" fmla="*/ 123 h 202"/>
                <a:gd name="T18" fmla="*/ 28 w 362"/>
                <a:gd name="T19" fmla="*/ 106 h 202"/>
                <a:gd name="T20" fmla="*/ 28 w 362"/>
                <a:gd name="T21" fmla="*/ 78 h 202"/>
                <a:gd name="T22" fmla="*/ 103 w 362"/>
                <a:gd name="T23" fmla="*/ 30 h 202"/>
                <a:gd name="T24" fmla="*/ 135 w 362"/>
                <a:gd name="T25" fmla="*/ 21 h 202"/>
                <a:gd name="T26" fmla="*/ 157 w 362"/>
                <a:gd name="T27" fmla="*/ 22 h 202"/>
                <a:gd name="T28" fmla="*/ 190 w 362"/>
                <a:gd name="T29" fmla="*/ 13 h 202"/>
                <a:gd name="T30" fmla="*/ 189 w 362"/>
                <a:gd name="T31" fmla="*/ 34 h 202"/>
                <a:gd name="T32" fmla="*/ 205 w 362"/>
                <a:gd name="T33" fmla="*/ 47 h 202"/>
                <a:gd name="T34" fmla="*/ 257 w 362"/>
                <a:gd name="T35" fmla="*/ 30 h 202"/>
                <a:gd name="T36" fmla="*/ 274 w 362"/>
                <a:gd name="T37" fmla="*/ 34 h 202"/>
                <a:gd name="T38" fmla="*/ 260 w 362"/>
                <a:gd name="T39" fmla="*/ 66 h 202"/>
                <a:gd name="T40" fmla="*/ 308 w 362"/>
                <a:gd name="T41" fmla="*/ 61 h 202"/>
                <a:gd name="T42" fmla="*/ 326 w 362"/>
                <a:gd name="T43" fmla="*/ 73 h 202"/>
                <a:gd name="T44" fmla="*/ 327 w 362"/>
                <a:gd name="T45" fmla="*/ 93 h 202"/>
                <a:gd name="T46" fmla="*/ 313 w 362"/>
                <a:gd name="T47" fmla="*/ 128 h 202"/>
                <a:gd name="T48" fmla="*/ 292 w 362"/>
                <a:gd name="T49" fmla="*/ 168 h 202"/>
                <a:gd name="T50" fmla="*/ 260 w 362"/>
                <a:gd name="T51" fmla="*/ 180 h 202"/>
                <a:gd name="T52" fmla="*/ 287 w 362"/>
                <a:gd name="T53" fmla="*/ 134 h 202"/>
                <a:gd name="T54" fmla="*/ 216 w 362"/>
                <a:gd name="T55" fmla="*/ 183 h 202"/>
                <a:gd name="T56" fmla="*/ 208 w 362"/>
                <a:gd name="T57" fmla="*/ 169 h 202"/>
                <a:gd name="T58" fmla="*/ 167 w 362"/>
                <a:gd name="T59" fmla="*/ 179 h 202"/>
                <a:gd name="T60" fmla="*/ 142 w 362"/>
                <a:gd name="T61" fmla="*/ 19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202">
                  <a:moveTo>
                    <a:pt x="142" y="190"/>
                  </a:moveTo>
                  <a:cubicBezTo>
                    <a:pt x="137" y="190"/>
                    <a:pt x="133" y="180"/>
                    <a:pt x="135" y="176"/>
                  </a:cubicBezTo>
                  <a:cubicBezTo>
                    <a:pt x="124" y="182"/>
                    <a:pt x="114" y="189"/>
                    <a:pt x="106" y="177"/>
                  </a:cubicBezTo>
                  <a:cubicBezTo>
                    <a:pt x="98" y="166"/>
                    <a:pt x="132" y="146"/>
                    <a:pt x="137" y="142"/>
                  </a:cubicBezTo>
                  <a:cubicBezTo>
                    <a:pt x="138" y="141"/>
                    <a:pt x="65" y="187"/>
                    <a:pt x="77" y="164"/>
                  </a:cubicBezTo>
                  <a:cubicBezTo>
                    <a:pt x="72" y="165"/>
                    <a:pt x="67" y="160"/>
                    <a:pt x="70" y="154"/>
                  </a:cubicBezTo>
                  <a:cubicBezTo>
                    <a:pt x="40" y="171"/>
                    <a:pt x="61" y="139"/>
                    <a:pt x="72" y="130"/>
                  </a:cubicBezTo>
                  <a:cubicBezTo>
                    <a:pt x="49" y="145"/>
                    <a:pt x="27" y="142"/>
                    <a:pt x="57" y="118"/>
                  </a:cubicBezTo>
                  <a:cubicBezTo>
                    <a:pt x="53" y="121"/>
                    <a:pt x="35" y="135"/>
                    <a:pt x="31" y="123"/>
                  </a:cubicBezTo>
                  <a:cubicBezTo>
                    <a:pt x="15" y="130"/>
                    <a:pt x="21" y="112"/>
                    <a:pt x="28" y="106"/>
                  </a:cubicBezTo>
                  <a:cubicBezTo>
                    <a:pt x="16" y="103"/>
                    <a:pt x="23" y="83"/>
                    <a:pt x="28" y="78"/>
                  </a:cubicBezTo>
                  <a:cubicBezTo>
                    <a:pt x="0" y="72"/>
                    <a:pt x="117" y="4"/>
                    <a:pt x="103" y="30"/>
                  </a:cubicBezTo>
                  <a:cubicBezTo>
                    <a:pt x="106" y="28"/>
                    <a:pt x="131" y="7"/>
                    <a:pt x="135" y="21"/>
                  </a:cubicBezTo>
                  <a:cubicBezTo>
                    <a:pt x="136" y="21"/>
                    <a:pt x="162" y="5"/>
                    <a:pt x="157" y="22"/>
                  </a:cubicBezTo>
                  <a:cubicBezTo>
                    <a:pt x="161" y="20"/>
                    <a:pt x="184" y="0"/>
                    <a:pt x="190" y="13"/>
                  </a:cubicBezTo>
                  <a:cubicBezTo>
                    <a:pt x="214" y="1"/>
                    <a:pt x="195" y="29"/>
                    <a:pt x="189" y="34"/>
                  </a:cubicBezTo>
                  <a:cubicBezTo>
                    <a:pt x="220" y="13"/>
                    <a:pt x="244" y="17"/>
                    <a:pt x="205" y="47"/>
                  </a:cubicBezTo>
                  <a:cubicBezTo>
                    <a:pt x="204" y="47"/>
                    <a:pt x="271" y="7"/>
                    <a:pt x="257" y="30"/>
                  </a:cubicBezTo>
                  <a:cubicBezTo>
                    <a:pt x="261" y="28"/>
                    <a:pt x="275" y="23"/>
                    <a:pt x="274" y="34"/>
                  </a:cubicBezTo>
                  <a:cubicBezTo>
                    <a:pt x="310" y="15"/>
                    <a:pt x="265" y="63"/>
                    <a:pt x="260" y="66"/>
                  </a:cubicBezTo>
                  <a:cubicBezTo>
                    <a:pt x="265" y="63"/>
                    <a:pt x="338" y="24"/>
                    <a:pt x="308" y="61"/>
                  </a:cubicBezTo>
                  <a:cubicBezTo>
                    <a:pt x="314" y="59"/>
                    <a:pt x="332" y="63"/>
                    <a:pt x="326" y="73"/>
                  </a:cubicBezTo>
                  <a:cubicBezTo>
                    <a:pt x="347" y="63"/>
                    <a:pt x="334" y="87"/>
                    <a:pt x="327" y="93"/>
                  </a:cubicBezTo>
                  <a:cubicBezTo>
                    <a:pt x="359" y="75"/>
                    <a:pt x="316" y="125"/>
                    <a:pt x="313" y="128"/>
                  </a:cubicBezTo>
                  <a:cubicBezTo>
                    <a:pt x="362" y="94"/>
                    <a:pt x="310" y="156"/>
                    <a:pt x="292" y="168"/>
                  </a:cubicBezTo>
                  <a:cubicBezTo>
                    <a:pt x="286" y="172"/>
                    <a:pt x="265" y="181"/>
                    <a:pt x="260" y="180"/>
                  </a:cubicBezTo>
                  <a:cubicBezTo>
                    <a:pt x="234" y="175"/>
                    <a:pt x="281" y="140"/>
                    <a:pt x="287" y="134"/>
                  </a:cubicBezTo>
                  <a:cubicBezTo>
                    <a:pt x="264" y="151"/>
                    <a:pt x="241" y="169"/>
                    <a:pt x="216" y="183"/>
                  </a:cubicBezTo>
                  <a:cubicBezTo>
                    <a:pt x="202" y="192"/>
                    <a:pt x="192" y="182"/>
                    <a:pt x="208" y="169"/>
                  </a:cubicBezTo>
                  <a:cubicBezTo>
                    <a:pt x="211" y="166"/>
                    <a:pt x="157" y="202"/>
                    <a:pt x="167" y="179"/>
                  </a:cubicBezTo>
                  <a:cubicBezTo>
                    <a:pt x="162" y="182"/>
                    <a:pt x="149" y="190"/>
                    <a:pt x="142" y="190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4"/>
            <p:cNvSpPr>
              <a:spLocks/>
            </p:cNvSpPr>
            <p:nvPr/>
          </p:nvSpPr>
          <p:spPr bwMode="auto">
            <a:xfrm>
              <a:off x="9961530" y="5197190"/>
              <a:ext cx="1282968" cy="710953"/>
            </a:xfrm>
            <a:custGeom>
              <a:avLst/>
              <a:gdLst>
                <a:gd name="T0" fmla="*/ 157 w 376"/>
                <a:gd name="T1" fmla="*/ 183 h 206"/>
                <a:gd name="T2" fmla="*/ 138 w 376"/>
                <a:gd name="T3" fmla="*/ 181 h 206"/>
                <a:gd name="T4" fmla="*/ 90 w 376"/>
                <a:gd name="T5" fmla="*/ 174 h 206"/>
                <a:gd name="T6" fmla="*/ 88 w 376"/>
                <a:gd name="T7" fmla="*/ 174 h 206"/>
                <a:gd name="T8" fmla="*/ 74 w 376"/>
                <a:gd name="T9" fmla="*/ 173 h 206"/>
                <a:gd name="T10" fmla="*/ 37 w 376"/>
                <a:gd name="T11" fmla="*/ 150 h 206"/>
                <a:gd name="T12" fmla="*/ 8 w 376"/>
                <a:gd name="T13" fmla="*/ 118 h 206"/>
                <a:gd name="T14" fmla="*/ 11 w 376"/>
                <a:gd name="T15" fmla="*/ 131 h 206"/>
                <a:gd name="T16" fmla="*/ 13 w 376"/>
                <a:gd name="T17" fmla="*/ 135 h 206"/>
                <a:gd name="T18" fmla="*/ 121 w 376"/>
                <a:gd name="T19" fmla="*/ 195 h 206"/>
                <a:gd name="T20" fmla="*/ 195 w 376"/>
                <a:gd name="T21" fmla="*/ 201 h 206"/>
                <a:gd name="T22" fmla="*/ 294 w 376"/>
                <a:gd name="T23" fmla="*/ 179 h 206"/>
                <a:gd name="T24" fmla="*/ 316 w 376"/>
                <a:gd name="T25" fmla="*/ 168 h 206"/>
                <a:gd name="T26" fmla="*/ 322 w 376"/>
                <a:gd name="T27" fmla="*/ 54 h 206"/>
                <a:gd name="T28" fmla="*/ 178 w 376"/>
                <a:gd name="T29" fmla="*/ 17 h 206"/>
                <a:gd name="T30" fmla="*/ 29 w 376"/>
                <a:gd name="T31" fmla="*/ 72 h 206"/>
                <a:gd name="T32" fmla="*/ 25 w 376"/>
                <a:gd name="T33" fmla="*/ 83 h 206"/>
                <a:gd name="T34" fmla="*/ 32 w 376"/>
                <a:gd name="T35" fmla="*/ 91 h 206"/>
                <a:gd name="T36" fmla="*/ 30 w 376"/>
                <a:gd name="T37" fmla="*/ 94 h 206"/>
                <a:gd name="T38" fmla="*/ 31 w 376"/>
                <a:gd name="T39" fmla="*/ 103 h 206"/>
                <a:gd name="T40" fmla="*/ 42 w 376"/>
                <a:gd name="T41" fmla="*/ 98 h 206"/>
                <a:gd name="T42" fmla="*/ 41 w 376"/>
                <a:gd name="T43" fmla="*/ 94 h 206"/>
                <a:gd name="T44" fmla="*/ 42 w 376"/>
                <a:gd name="T45" fmla="*/ 93 h 206"/>
                <a:gd name="T46" fmla="*/ 59 w 376"/>
                <a:gd name="T47" fmla="*/ 72 h 206"/>
                <a:gd name="T48" fmla="*/ 66 w 376"/>
                <a:gd name="T49" fmla="*/ 70 h 206"/>
                <a:gd name="T50" fmla="*/ 72 w 376"/>
                <a:gd name="T51" fmla="*/ 64 h 206"/>
                <a:gd name="T52" fmla="*/ 112 w 376"/>
                <a:gd name="T53" fmla="*/ 47 h 206"/>
                <a:gd name="T54" fmla="*/ 132 w 376"/>
                <a:gd name="T55" fmla="*/ 45 h 206"/>
                <a:gd name="T56" fmla="*/ 199 w 376"/>
                <a:gd name="T57" fmla="*/ 38 h 206"/>
                <a:gd name="T58" fmla="*/ 207 w 376"/>
                <a:gd name="T59" fmla="*/ 24 h 206"/>
                <a:gd name="T60" fmla="*/ 215 w 376"/>
                <a:gd name="T61" fmla="*/ 30 h 206"/>
                <a:gd name="T62" fmla="*/ 223 w 376"/>
                <a:gd name="T63" fmla="*/ 33 h 206"/>
                <a:gd name="T64" fmla="*/ 225 w 376"/>
                <a:gd name="T65" fmla="*/ 33 h 206"/>
                <a:gd name="T66" fmla="*/ 296 w 376"/>
                <a:gd name="T67" fmla="*/ 52 h 206"/>
                <a:gd name="T68" fmla="*/ 300 w 376"/>
                <a:gd name="T69" fmla="*/ 53 h 206"/>
                <a:gd name="T70" fmla="*/ 315 w 376"/>
                <a:gd name="T71" fmla="*/ 64 h 206"/>
                <a:gd name="T72" fmla="*/ 322 w 376"/>
                <a:gd name="T73" fmla="*/ 70 h 206"/>
                <a:gd name="T74" fmla="*/ 336 w 376"/>
                <a:gd name="T75" fmla="*/ 130 h 206"/>
                <a:gd name="T76" fmla="*/ 288 w 376"/>
                <a:gd name="T77" fmla="*/ 168 h 206"/>
                <a:gd name="T78" fmla="*/ 255 w 376"/>
                <a:gd name="T79" fmla="*/ 179 h 206"/>
                <a:gd name="T80" fmla="*/ 251 w 376"/>
                <a:gd name="T81" fmla="*/ 184 h 206"/>
                <a:gd name="T82" fmla="*/ 226 w 376"/>
                <a:gd name="T83" fmla="*/ 188 h 206"/>
                <a:gd name="T84" fmla="*/ 219 w 376"/>
                <a:gd name="T85" fmla="*/ 188 h 206"/>
                <a:gd name="T86" fmla="*/ 195 w 376"/>
                <a:gd name="T87" fmla="*/ 188 h 206"/>
                <a:gd name="T88" fmla="*/ 179 w 376"/>
                <a:gd name="T89" fmla="*/ 187 h 206"/>
                <a:gd name="T90" fmla="*/ 177 w 376"/>
                <a:gd name="T91" fmla="*/ 188 h 206"/>
                <a:gd name="T92" fmla="*/ 157 w 376"/>
                <a:gd name="T93" fmla="*/ 186 h 206"/>
                <a:gd name="connsiteX0" fmla="*/ 3963 w 9101"/>
                <a:gd name="connsiteY0" fmla="*/ 8468 h 9196"/>
                <a:gd name="connsiteX1" fmla="*/ 3963 w 9101"/>
                <a:gd name="connsiteY1" fmla="*/ 8322 h 9196"/>
                <a:gd name="connsiteX2" fmla="*/ 3431 w 9101"/>
                <a:gd name="connsiteY2" fmla="*/ 8322 h 9196"/>
                <a:gd name="connsiteX3" fmla="*/ 3457 w 9101"/>
                <a:gd name="connsiteY3" fmla="*/ 8225 h 9196"/>
                <a:gd name="connsiteX4" fmla="*/ 2154 w 9101"/>
                <a:gd name="connsiteY4" fmla="*/ 7983 h 9196"/>
                <a:gd name="connsiteX5" fmla="*/ 2181 w 9101"/>
                <a:gd name="connsiteY5" fmla="*/ 7886 h 9196"/>
                <a:gd name="connsiteX6" fmla="*/ 2101 w 9101"/>
                <a:gd name="connsiteY6" fmla="*/ 7983 h 9196"/>
                <a:gd name="connsiteX7" fmla="*/ 2127 w 9101"/>
                <a:gd name="connsiteY7" fmla="*/ 7886 h 9196"/>
                <a:gd name="connsiteX8" fmla="*/ 1835 w 9101"/>
                <a:gd name="connsiteY8" fmla="*/ 7643 h 9196"/>
                <a:gd name="connsiteX9" fmla="*/ 1755 w 9101"/>
                <a:gd name="connsiteY9" fmla="*/ 7837 h 9196"/>
                <a:gd name="connsiteX10" fmla="*/ 691 w 9101"/>
                <a:gd name="connsiteY10" fmla="*/ 6915 h 9196"/>
                <a:gd name="connsiteX11" fmla="*/ 771 w 9101"/>
                <a:gd name="connsiteY11" fmla="*/ 6721 h 9196"/>
                <a:gd name="connsiteX12" fmla="*/ 133 w 9101"/>
                <a:gd name="connsiteY12" fmla="*/ 5119 h 9196"/>
                <a:gd name="connsiteX13" fmla="*/ 0 w 9101"/>
                <a:gd name="connsiteY13" fmla="*/ 5167 h 9196"/>
                <a:gd name="connsiteX14" fmla="*/ 159 w 9101"/>
                <a:gd name="connsiteY14" fmla="*/ 5798 h 9196"/>
                <a:gd name="connsiteX15" fmla="*/ 80 w 9101"/>
                <a:gd name="connsiteY15" fmla="*/ 5798 h 9196"/>
                <a:gd name="connsiteX16" fmla="*/ 213 w 9101"/>
                <a:gd name="connsiteY16" fmla="*/ 5944 h 9196"/>
                <a:gd name="connsiteX17" fmla="*/ 133 w 9101"/>
                <a:gd name="connsiteY17" fmla="*/ 5992 h 9196"/>
                <a:gd name="connsiteX18" fmla="*/ 585 w 9101"/>
                <a:gd name="connsiteY18" fmla="*/ 7157 h 9196"/>
                <a:gd name="connsiteX19" fmla="*/ 3005 w 9101"/>
                <a:gd name="connsiteY19" fmla="*/ 8905 h 9196"/>
                <a:gd name="connsiteX20" fmla="*/ 2978 w 9101"/>
                <a:gd name="connsiteY20" fmla="*/ 8954 h 9196"/>
                <a:gd name="connsiteX21" fmla="*/ 4973 w 9101"/>
                <a:gd name="connsiteY21" fmla="*/ 9196 h 9196"/>
                <a:gd name="connsiteX22" fmla="*/ 7606 w 9101"/>
                <a:gd name="connsiteY22" fmla="*/ 8031 h 9196"/>
                <a:gd name="connsiteX23" fmla="*/ 7606 w 9101"/>
                <a:gd name="connsiteY23" fmla="*/ 8128 h 9196"/>
                <a:gd name="connsiteX24" fmla="*/ 8165 w 9101"/>
                <a:gd name="connsiteY24" fmla="*/ 7546 h 9196"/>
                <a:gd name="connsiteX25" fmla="*/ 8191 w 9101"/>
                <a:gd name="connsiteY25" fmla="*/ 7594 h 9196"/>
                <a:gd name="connsiteX26" fmla="*/ 8324 w 9101"/>
                <a:gd name="connsiteY26" fmla="*/ 2109 h 9196"/>
                <a:gd name="connsiteX27" fmla="*/ 8351 w 9101"/>
                <a:gd name="connsiteY27" fmla="*/ 2060 h 9196"/>
                <a:gd name="connsiteX28" fmla="*/ 6303 w 9101"/>
                <a:gd name="connsiteY28" fmla="*/ 410 h 9196"/>
                <a:gd name="connsiteX29" fmla="*/ 4521 w 9101"/>
                <a:gd name="connsiteY29" fmla="*/ 264 h 9196"/>
                <a:gd name="connsiteX30" fmla="*/ 2021 w 9101"/>
                <a:gd name="connsiteY30" fmla="*/ 1478 h 9196"/>
                <a:gd name="connsiteX31" fmla="*/ 558 w 9101"/>
                <a:gd name="connsiteY31" fmla="*/ 2934 h 9196"/>
                <a:gd name="connsiteX32" fmla="*/ 611 w 9101"/>
                <a:gd name="connsiteY32" fmla="*/ 2983 h 9196"/>
                <a:gd name="connsiteX33" fmla="*/ 452 w 9101"/>
                <a:gd name="connsiteY33" fmla="*/ 3468 h 9196"/>
                <a:gd name="connsiteX34" fmla="*/ 452 w 9101"/>
                <a:gd name="connsiteY34" fmla="*/ 3420 h 9196"/>
                <a:gd name="connsiteX35" fmla="*/ 638 w 9101"/>
                <a:gd name="connsiteY35" fmla="*/ 3856 h 9196"/>
                <a:gd name="connsiteX36" fmla="*/ 505 w 9101"/>
                <a:gd name="connsiteY36" fmla="*/ 3905 h 9196"/>
                <a:gd name="connsiteX37" fmla="*/ 585 w 9101"/>
                <a:gd name="connsiteY37" fmla="*/ 4002 h 9196"/>
                <a:gd name="connsiteX38" fmla="*/ 611 w 9101"/>
                <a:gd name="connsiteY38" fmla="*/ 4439 h 9196"/>
                <a:gd name="connsiteX39" fmla="*/ 505 w 9101"/>
                <a:gd name="connsiteY39" fmla="*/ 4390 h 9196"/>
                <a:gd name="connsiteX40" fmla="*/ 904 w 9101"/>
                <a:gd name="connsiteY40" fmla="*/ 4196 h 9196"/>
                <a:gd name="connsiteX41" fmla="*/ 904 w 9101"/>
                <a:gd name="connsiteY41" fmla="*/ 4196 h 9196"/>
                <a:gd name="connsiteX42" fmla="*/ 877 w 9101"/>
                <a:gd name="connsiteY42" fmla="*/ 4002 h 9196"/>
                <a:gd name="connsiteX43" fmla="*/ 931 w 9101"/>
                <a:gd name="connsiteY43" fmla="*/ 4051 h 9196"/>
                <a:gd name="connsiteX44" fmla="*/ 904 w 9101"/>
                <a:gd name="connsiteY44" fmla="*/ 3954 h 9196"/>
                <a:gd name="connsiteX45" fmla="*/ 1037 w 9101"/>
                <a:gd name="connsiteY45" fmla="*/ 2886 h 9196"/>
                <a:gd name="connsiteX46" fmla="*/ 1356 w 9101"/>
                <a:gd name="connsiteY46" fmla="*/ 2934 h 9196"/>
                <a:gd name="connsiteX47" fmla="*/ 1356 w 9101"/>
                <a:gd name="connsiteY47" fmla="*/ 2983 h 9196"/>
                <a:gd name="connsiteX48" fmla="*/ 1542 w 9101"/>
                <a:gd name="connsiteY48" fmla="*/ 2837 h 9196"/>
                <a:gd name="connsiteX49" fmla="*/ 1622 w 9101"/>
                <a:gd name="connsiteY49" fmla="*/ 2352 h 9196"/>
                <a:gd name="connsiteX50" fmla="*/ 1702 w 9101"/>
                <a:gd name="connsiteY50" fmla="*/ 2546 h 9196"/>
                <a:gd name="connsiteX51" fmla="*/ 2766 w 9101"/>
                <a:gd name="connsiteY51" fmla="*/ 1623 h 9196"/>
                <a:gd name="connsiteX52" fmla="*/ 2766 w 9101"/>
                <a:gd name="connsiteY52" fmla="*/ 1721 h 9196"/>
                <a:gd name="connsiteX53" fmla="*/ 3085 w 9101"/>
                <a:gd name="connsiteY53" fmla="*/ 1187 h 9196"/>
                <a:gd name="connsiteX54" fmla="*/ 3298 w 9101"/>
                <a:gd name="connsiteY54" fmla="*/ 1623 h 9196"/>
                <a:gd name="connsiteX55" fmla="*/ 3670 w 9101"/>
                <a:gd name="connsiteY55" fmla="*/ 1138 h 9196"/>
                <a:gd name="connsiteX56" fmla="*/ 5080 w 9101"/>
                <a:gd name="connsiteY56" fmla="*/ 1284 h 9196"/>
                <a:gd name="connsiteX57" fmla="*/ 5080 w 9101"/>
                <a:gd name="connsiteY57" fmla="*/ 1332 h 9196"/>
                <a:gd name="connsiteX58" fmla="*/ 5292 w 9101"/>
                <a:gd name="connsiteY58" fmla="*/ 604 h 9196"/>
                <a:gd name="connsiteX59" fmla="*/ 5266 w 9101"/>
                <a:gd name="connsiteY59" fmla="*/ 701 h 9196"/>
                <a:gd name="connsiteX60" fmla="*/ 5505 w 9101"/>
                <a:gd name="connsiteY60" fmla="*/ 895 h 9196"/>
                <a:gd name="connsiteX61" fmla="*/ 5478 w 9101"/>
                <a:gd name="connsiteY61" fmla="*/ 992 h 9196"/>
                <a:gd name="connsiteX62" fmla="*/ 5718 w 9101"/>
                <a:gd name="connsiteY62" fmla="*/ 1041 h 9196"/>
                <a:gd name="connsiteX63" fmla="*/ 5718 w 9101"/>
                <a:gd name="connsiteY63" fmla="*/ 1138 h 9196"/>
                <a:gd name="connsiteX64" fmla="*/ 5771 w 9101"/>
                <a:gd name="connsiteY64" fmla="*/ 1041 h 9196"/>
                <a:gd name="connsiteX65" fmla="*/ 5718 w 9101"/>
                <a:gd name="connsiteY65" fmla="*/ 1235 h 9196"/>
                <a:gd name="connsiteX66" fmla="*/ 7659 w 9101"/>
                <a:gd name="connsiteY66" fmla="*/ 1963 h 9196"/>
                <a:gd name="connsiteX67" fmla="*/ 7633 w 9101"/>
                <a:gd name="connsiteY67" fmla="*/ 2060 h 9196"/>
                <a:gd name="connsiteX68" fmla="*/ 7766 w 9101"/>
                <a:gd name="connsiteY68" fmla="*/ 2012 h 9196"/>
                <a:gd name="connsiteX69" fmla="*/ 7739 w 9101"/>
                <a:gd name="connsiteY69" fmla="*/ 2060 h 9196"/>
                <a:gd name="connsiteX70" fmla="*/ 8165 w 9101"/>
                <a:gd name="connsiteY70" fmla="*/ 2546 h 9196"/>
                <a:gd name="connsiteX71" fmla="*/ 8085 w 9101"/>
                <a:gd name="connsiteY71" fmla="*/ 2691 h 9196"/>
                <a:gd name="connsiteX72" fmla="*/ 8351 w 9101"/>
                <a:gd name="connsiteY72" fmla="*/ 2837 h 9196"/>
                <a:gd name="connsiteX73" fmla="*/ 8271 w 9101"/>
                <a:gd name="connsiteY73" fmla="*/ 2934 h 9196"/>
                <a:gd name="connsiteX74" fmla="*/ 8723 w 9101"/>
                <a:gd name="connsiteY74" fmla="*/ 5750 h 9196"/>
                <a:gd name="connsiteX75" fmla="*/ 8670 w 9101"/>
                <a:gd name="connsiteY75" fmla="*/ 5701 h 9196"/>
                <a:gd name="connsiteX76" fmla="*/ 7447 w 9101"/>
                <a:gd name="connsiteY76" fmla="*/ 7594 h 9196"/>
                <a:gd name="connsiteX77" fmla="*/ 7420 w 9101"/>
                <a:gd name="connsiteY77" fmla="*/ 7497 h 9196"/>
                <a:gd name="connsiteX78" fmla="*/ 6569 w 9101"/>
                <a:gd name="connsiteY78" fmla="*/ 8128 h 9196"/>
                <a:gd name="connsiteX79" fmla="*/ 6569 w 9101"/>
                <a:gd name="connsiteY79" fmla="*/ 7934 h 9196"/>
                <a:gd name="connsiteX80" fmla="*/ 6463 w 9101"/>
                <a:gd name="connsiteY80" fmla="*/ 8371 h 9196"/>
                <a:gd name="connsiteX81" fmla="*/ 6383 w 9101"/>
                <a:gd name="connsiteY81" fmla="*/ 8274 h 9196"/>
                <a:gd name="connsiteX82" fmla="*/ 5798 w 9101"/>
                <a:gd name="connsiteY82" fmla="*/ 8565 h 9196"/>
                <a:gd name="connsiteX83" fmla="*/ 5798 w 9101"/>
                <a:gd name="connsiteY83" fmla="*/ 8468 h 9196"/>
                <a:gd name="connsiteX84" fmla="*/ 5611 w 9101"/>
                <a:gd name="connsiteY84" fmla="*/ 8565 h 9196"/>
                <a:gd name="connsiteX85" fmla="*/ 5611 w 9101"/>
                <a:gd name="connsiteY85" fmla="*/ 8468 h 9196"/>
                <a:gd name="connsiteX86" fmla="*/ 4973 w 9101"/>
                <a:gd name="connsiteY86" fmla="*/ 8565 h 9196"/>
                <a:gd name="connsiteX87" fmla="*/ 4973 w 9101"/>
                <a:gd name="connsiteY87" fmla="*/ 8371 h 9196"/>
                <a:gd name="connsiteX88" fmla="*/ 4548 w 9101"/>
                <a:gd name="connsiteY88" fmla="*/ 8517 h 9196"/>
                <a:gd name="connsiteX89" fmla="*/ 4548 w 9101"/>
                <a:gd name="connsiteY89" fmla="*/ 8420 h 9196"/>
                <a:gd name="connsiteX90" fmla="*/ 4494 w 9101"/>
                <a:gd name="connsiteY90" fmla="*/ 8565 h 9196"/>
                <a:gd name="connsiteX91" fmla="*/ 4494 w 9101"/>
                <a:gd name="connsiteY91" fmla="*/ 8371 h 9196"/>
                <a:gd name="connsiteX92" fmla="*/ 3963 w 9101"/>
                <a:gd name="connsiteY92" fmla="*/ 8468 h 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9101" h="9196">
                  <a:moveTo>
                    <a:pt x="3963" y="8468"/>
                  </a:moveTo>
                  <a:lnTo>
                    <a:pt x="3963" y="8322"/>
                  </a:lnTo>
                  <a:cubicBezTo>
                    <a:pt x="3776" y="8565"/>
                    <a:pt x="3617" y="8225"/>
                    <a:pt x="3431" y="8322"/>
                  </a:cubicBezTo>
                  <a:lnTo>
                    <a:pt x="3457" y="8225"/>
                  </a:lnTo>
                  <a:cubicBezTo>
                    <a:pt x="3032" y="8031"/>
                    <a:pt x="2606" y="8128"/>
                    <a:pt x="2154" y="7983"/>
                  </a:cubicBezTo>
                  <a:cubicBezTo>
                    <a:pt x="2181" y="7934"/>
                    <a:pt x="2181" y="7886"/>
                    <a:pt x="2181" y="7886"/>
                  </a:cubicBezTo>
                  <a:cubicBezTo>
                    <a:pt x="2154" y="7934"/>
                    <a:pt x="2127" y="8031"/>
                    <a:pt x="2101" y="7983"/>
                  </a:cubicBezTo>
                  <a:cubicBezTo>
                    <a:pt x="2101" y="7934"/>
                    <a:pt x="2127" y="7934"/>
                    <a:pt x="2127" y="7886"/>
                  </a:cubicBezTo>
                  <a:cubicBezTo>
                    <a:pt x="2048" y="7789"/>
                    <a:pt x="1941" y="7691"/>
                    <a:pt x="1835" y="7643"/>
                  </a:cubicBezTo>
                  <a:cubicBezTo>
                    <a:pt x="1808" y="7643"/>
                    <a:pt x="1755" y="7740"/>
                    <a:pt x="1755" y="7837"/>
                  </a:cubicBezTo>
                  <a:cubicBezTo>
                    <a:pt x="1409" y="7594"/>
                    <a:pt x="1064" y="7255"/>
                    <a:pt x="691" y="6915"/>
                  </a:cubicBezTo>
                  <a:cubicBezTo>
                    <a:pt x="691" y="6866"/>
                    <a:pt x="718" y="6769"/>
                    <a:pt x="771" y="6721"/>
                  </a:cubicBezTo>
                  <a:cubicBezTo>
                    <a:pt x="346" y="6623"/>
                    <a:pt x="159" y="5798"/>
                    <a:pt x="133" y="5119"/>
                  </a:cubicBezTo>
                  <a:cubicBezTo>
                    <a:pt x="53" y="5119"/>
                    <a:pt x="80" y="5216"/>
                    <a:pt x="0" y="5167"/>
                  </a:cubicBezTo>
                  <a:cubicBezTo>
                    <a:pt x="53" y="5361"/>
                    <a:pt x="106" y="5604"/>
                    <a:pt x="159" y="5798"/>
                  </a:cubicBezTo>
                  <a:lnTo>
                    <a:pt x="80" y="5798"/>
                  </a:lnTo>
                  <a:cubicBezTo>
                    <a:pt x="80" y="5992"/>
                    <a:pt x="239" y="5701"/>
                    <a:pt x="213" y="5944"/>
                  </a:cubicBezTo>
                  <a:cubicBezTo>
                    <a:pt x="159" y="6041"/>
                    <a:pt x="133" y="5992"/>
                    <a:pt x="133" y="5992"/>
                  </a:cubicBezTo>
                  <a:cubicBezTo>
                    <a:pt x="239" y="6284"/>
                    <a:pt x="665" y="6721"/>
                    <a:pt x="585" y="7157"/>
                  </a:cubicBezTo>
                  <a:cubicBezTo>
                    <a:pt x="1197" y="7012"/>
                    <a:pt x="2207" y="9002"/>
                    <a:pt x="3005" y="8905"/>
                  </a:cubicBezTo>
                  <a:lnTo>
                    <a:pt x="2978" y="8954"/>
                  </a:lnTo>
                  <a:cubicBezTo>
                    <a:pt x="3564" y="8517"/>
                    <a:pt x="4335" y="9196"/>
                    <a:pt x="4973" y="9196"/>
                  </a:cubicBezTo>
                  <a:cubicBezTo>
                    <a:pt x="5851" y="9148"/>
                    <a:pt x="6941" y="9439"/>
                    <a:pt x="7606" y="8031"/>
                  </a:cubicBezTo>
                  <a:cubicBezTo>
                    <a:pt x="7606" y="8080"/>
                    <a:pt x="7633" y="8080"/>
                    <a:pt x="7606" y="8128"/>
                  </a:cubicBezTo>
                  <a:cubicBezTo>
                    <a:pt x="7792" y="7886"/>
                    <a:pt x="8032" y="7837"/>
                    <a:pt x="8165" y="7546"/>
                  </a:cubicBezTo>
                  <a:lnTo>
                    <a:pt x="8191" y="7594"/>
                  </a:lnTo>
                  <a:cubicBezTo>
                    <a:pt x="8856" y="5847"/>
                    <a:pt x="9787" y="3808"/>
                    <a:pt x="8324" y="2109"/>
                  </a:cubicBezTo>
                  <a:lnTo>
                    <a:pt x="8351" y="2060"/>
                  </a:lnTo>
                  <a:cubicBezTo>
                    <a:pt x="7633" y="1381"/>
                    <a:pt x="7207" y="313"/>
                    <a:pt x="6303" y="410"/>
                  </a:cubicBezTo>
                  <a:cubicBezTo>
                    <a:pt x="6090" y="458"/>
                    <a:pt x="4654" y="507"/>
                    <a:pt x="4521" y="264"/>
                  </a:cubicBezTo>
                  <a:cubicBezTo>
                    <a:pt x="3803" y="-561"/>
                    <a:pt x="2633" y="750"/>
                    <a:pt x="2021" y="1478"/>
                  </a:cubicBezTo>
                  <a:cubicBezTo>
                    <a:pt x="1702" y="1818"/>
                    <a:pt x="718" y="2255"/>
                    <a:pt x="558" y="2934"/>
                  </a:cubicBezTo>
                  <a:lnTo>
                    <a:pt x="611" y="2983"/>
                  </a:lnTo>
                  <a:cubicBezTo>
                    <a:pt x="372" y="2934"/>
                    <a:pt x="771" y="3565"/>
                    <a:pt x="452" y="3468"/>
                  </a:cubicBezTo>
                  <a:lnTo>
                    <a:pt x="452" y="3420"/>
                  </a:lnTo>
                  <a:cubicBezTo>
                    <a:pt x="399" y="3420"/>
                    <a:pt x="611" y="3856"/>
                    <a:pt x="638" y="3856"/>
                  </a:cubicBezTo>
                  <a:cubicBezTo>
                    <a:pt x="638" y="4002"/>
                    <a:pt x="558" y="3856"/>
                    <a:pt x="505" y="3905"/>
                  </a:cubicBezTo>
                  <a:cubicBezTo>
                    <a:pt x="505" y="3954"/>
                    <a:pt x="638" y="4002"/>
                    <a:pt x="585" y="4002"/>
                  </a:cubicBezTo>
                  <a:cubicBezTo>
                    <a:pt x="603" y="4091"/>
                    <a:pt x="624" y="4374"/>
                    <a:pt x="611" y="4439"/>
                  </a:cubicBezTo>
                  <a:lnTo>
                    <a:pt x="505" y="4390"/>
                  </a:lnTo>
                  <a:cubicBezTo>
                    <a:pt x="638" y="4390"/>
                    <a:pt x="771" y="4293"/>
                    <a:pt x="904" y="4196"/>
                  </a:cubicBezTo>
                  <a:lnTo>
                    <a:pt x="904" y="4196"/>
                  </a:lnTo>
                  <a:cubicBezTo>
                    <a:pt x="771" y="4099"/>
                    <a:pt x="851" y="4051"/>
                    <a:pt x="877" y="4002"/>
                  </a:cubicBezTo>
                  <a:lnTo>
                    <a:pt x="931" y="4051"/>
                  </a:lnTo>
                  <a:cubicBezTo>
                    <a:pt x="1010" y="4051"/>
                    <a:pt x="957" y="4002"/>
                    <a:pt x="904" y="3954"/>
                  </a:cubicBezTo>
                  <a:cubicBezTo>
                    <a:pt x="877" y="3905"/>
                    <a:pt x="1276" y="3128"/>
                    <a:pt x="1037" y="2886"/>
                  </a:cubicBezTo>
                  <a:cubicBezTo>
                    <a:pt x="1143" y="3031"/>
                    <a:pt x="1250" y="3031"/>
                    <a:pt x="1356" y="2934"/>
                  </a:cubicBezTo>
                  <a:cubicBezTo>
                    <a:pt x="1356" y="2934"/>
                    <a:pt x="1383" y="2983"/>
                    <a:pt x="1356" y="2983"/>
                  </a:cubicBezTo>
                  <a:cubicBezTo>
                    <a:pt x="1596" y="3177"/>
                    <a:pt x="1303" y="2497"/>
                    <a:pt x="1542" y="2837"/>
                  </a:cubicBezTo>
                  <a:cubicBezTo>
                    <a:pt x="1463" y="2594"/>
                    <a:pt x="1675" y="2691"/>
                    <a:pt x="1622" y="2352"/>
                  </a:cubicBezTo>
                  <a:cubicBezTo>
                    <a:pt x="1649" y="2449"/>
                    <a:pt x="1675" y="2497"/>
                    <a:pt x="1702" y="2546"/>
                  </a:cubicBezTo>
                  <a:cubicBezTo>
                    <a:pt x="1888" y="2352"/>
                    <a:pt x="2659" y="1915"/>
                    <a:pt x="2766" y="1623"/>
                  </a:cubicBezTo>
                  <a:lnTo>
                    <a:pt x="2766" y="1721"/>
                  </a:lnTo>
                  <a:cubicBezTo>
                    <a:pt x="2872" y="1623"/>
                    <a:pt x="3032" y="1526"/>
                    <a:pt x="3085" y="1187"/>
                  </a:cubicBezTo>
                  <a:cubicBezTo>
                    <a:pt x="3191" y="1575"/>
                    <a:pt x="3244" y="1478"/>
                    <a:pt x="3298" y="1623"/>
                  </a:cubicBezTo>
                  <a:cubicBezTo>
                    <a:pt x="3377" y="1381"/>
                    <a:pt x="3564" y="1381"/>
                    <a:pt x="3670" y="1138"/>
                  </a:cubicBezTo>
                  <a:cubicBezTo>
                    <a:pt x="3670" y="1138"/>
                    <a:pt x="4787" y="944"/>
                    <a:pt x="5080" y="1284"/>
                  </a:cubicBezTo>
                  <a:lnTo>
                    <a:pt x="5080" y="1332"/>
                  </a:lnTo>
                  <a:cubicBezTo>
                    <a:pt x="5133" y="1187"/>
                    <a:pt x="5213" y="798"/>
                    <a:pt x="5292" y="604"/>
                  </a:cubicBezTo>
                  <a:cubicBezTo>
                    <a:pt x="5292" y="653"/>
                    <a:pt x="5292" y="701"/>
                    <a:pt x="5266" y="701"/>
                  </a:cubicBezTo>
                  <a:cubicBezTo>
                    <a:pt x="5346" y="653"/>
                    <a:pt x="5425" y="944"/>
                    <a:pt x="5505" y="895"/>
                  </a:cubicBezTo>
                  <a:cubicBezTo>
                    <a:pt x="5478" y="944"/>
                    <a:pt x="5478" y="944"/>
                    <a:pt x="5478" y="992"/>
                  </a:cubicBezTo>
                  <a:cubicBezTo>
                    <a:pt x="5558" y="895"/>
                    <a:pt x="5611" y="1284"/>
                    <a:pt x="5718" y="1041"/>
                  </a:cubicBezTo>
                  <a:lnTo>
                    <a:pt x="5718" y="1138"/>
                  </a:lnTo>
                  <a:lnTo>
                    <a:pt x="5771" y="1041"/>
                  </a:lnTo>
                  <a:cubicBezTo>
                    <a:pt x="5771" y="1138"/>
                    <a:pt x="5744" y="1284"/>
                    <a:pt x="5718" y="1235"/>
                  </a:cubicBezTo>
                  <a:cubicBezTo>
                    <a:pt x="6356" y="1478"/>
                    <a:pt x="7074" y="1332"/>
                    <a:pt x="7659" y="1963"/>
                  </a:cubicBezTo>
                  <a:lnTo>
                    <a:pt x="7633" y="2060"/>
                  </a:lnTo>
                  <a:lnTo>
                    <a:pt x="7766" y="2012"/>
                  </a:lnTo>
                  <a:cubicBezTo>
                    <a:pt x="7766" y="2060"/>
                    <a:pt x="7739" y="2060"/>
                    <a:pt x="7739" y="2060"/>
                  </a:cubicBezTo>
                  <a:cubicBezTo>
                    <a:pt x="7819" y="2400"/>
                    <a:pt x="8058" y="2303"/>
                    <a:pt x="8165" y="2546"/>
                  </a:cubicBezTo>
                  <a:cubicBezTo>
                    <a:pt x="8138" y="2546"/>
                    <a:pt x="8085" y="2594"/>
                    <a:pt x="8085" y="2691"/>
                  </a:cubicBezTo>
                  <a:cubicBezTo>
                    <a:pt x="8298" y="2594"/>
                    <a:pt x="8058" y="3177"/>
                    <a:pt x="8351" y="2837"/>
                  </a:cubicBezTo>
                  <a:cubicBezTo>
                    <a:pt x="8324" y="2837"/>
                    <a:pt x="8298" y="2934"/>
                    <a:pt x="8271" y="2934"/>
                  </a:cubicBezTo>
                  <a:cubicBezTo>
                    <a:pt x="8963" y="3565"/>
                    <a:pt x="8697" y="4779"/>
                    <a:pt x="8723" y="5750"/>
                  </a:cubicBezTo>
                  <a:lnTo>
                    <a:pt x="8670" y="5701"/>
                  </a:lnTo>
                  <a:cubicBezTo>
                    <a:pt x="8643" y="6526"/>
                    <a:pt x="7792" y="7303"/>
                    <a:pt x="7447" y="7594"/>
                  </a:cubicBezTo>
                  <a:lnTo>
                    <a:pt x="7420" y="7497"/>
                  </a:lnTo>
                  <a:cubicBezTo>
                    <a:pt x="7260" y="8128"/>
                    <a:pt x="6782" y="7497"/>
                    <a:pt x="6569" y="8128"/>
                  </a:cubicBezTo>
                  <a:lnTo>
                    <a:pt x="6569" y="7934"/>
                  </a:lnTo>
                  <a:cubicBezTo>
                    <a:pt x="6569" y="8225"/>
                    <a:pt x="6383" y="7934"/>
                    <a:pt x="6463" y="8371"/>
                  </a:cubicBezTo>
                  <a:lnTo>
                    <a:pt x="6383" y="8274"/>
                  </a:lnTo>
                  <a:cubicBezTo>
                    <a:pt x="6276" y="8905"/>
                    <a:pt x="5984" y="8177"/>
                    <a:pt x="5798" y="8565"/>
                  </a:cubicBezTo>
                  <a:lnTo>
                    <a:pt x="5798" y="8468"/>
                  </a:lnTo>
                  <a:cubicBezTo>
                    <a:pt x="5744" y="8565"/>
                    <a:pt x="5665" y="8662"/>
                    <a:pt x="5611" y="8565"/>
                  </a:cubicBezTo>
                  <a:lnTo>
                    <a:pt x="5611" y="8468"/>
                  </a:lnTo>
                  <a:cubicBezTo>
                    <a:pt x="5399" y="8080"/>
                    <a:pt x="5186" y="8614"/>
                    <a:pt x="4973" y="8565"/>
                  </a:cubicBezTo>
                  <a:lnTo>
                    <a:pt x="4973" y="8371"/>
                  </a:lnTo>
                  <a:cubicBezTo>
                    <a:pt x="4893" y="8614"/>
                    <a:pt x="4681" y="8420"/>
                    <a:pt x="4548" y="8517"/>
                  </a:cubicBezTo>
                  <a:lnTo>
                    <a:pt x="4548" y="8420"/>
                  </a:lnTo>
                  <a:lnTo>
                    <a:pt x="4494" y="8565"/>
                  </a:lnTo>
                  <a:lnTo>
                    <a:pt x="4494" y="8371"/>
                  </a:lnTo>
                  <a:cubicBezTo>
                    <a:pt x="4308" y="8322"/>
                    <a:pt x="4122" y="8468"/>
                    <a:pt x="3963" y="8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01957" y="4055320"/>
            <a:ext cx="2193926" cy="1064194"/>
            <a:chOff x="540790" y="2372593"/>
            <a:chExt cx="2193926" cy="1064194"/>
          </a:xfrm>
        </p:grpSpPr>
        <p:sp>
          <p:nvSpPr>
            <p:cNvPr id="29" name="Freeform 287"/>
            <p:cNvSpPr>
              <a:spLocks noEditPoints="1"/>
            </p:cNvSpPr>
            <p:nvPr/>
          </p:nvSpPr>
          <p:spPr bwMode="auto">
            <a:xfrm>
              <a:off x="540790" y="2372593"/>
              <a:ext cx="2171700" cy="1054100"/>
            </a:xfrm>
            <a:custGeom>
              <a:avLst/>
              <a:gdLst>
                <a:gd name="T0" fmla="*/ 296 w 579"/>
                <a:gd name="T1" fmla="*/ 277 h 281"/>
                <a:gd name="T2" fmla="*/ 322 w 579"/>
                <a:gd name="T3" fmla="*/ 239 h 281"/>
                <a:gd name="T4" fmla="*/ 263 w 579"/>
                <a:gd name="T5" fmla="*/ 266 h 281"/>
                <a:gd name="T6" fmla="*/ 256 w 579"/>
                <a:gd name="T7" fmla="*/ 256 h 281"/>
                <a:gd name="T8" fmla="*/ 236 w 579"/>
                <a:gd name="T9" fmla="*/ 254 h 281"/>
                <a:gd name="T10" fmla="*/ 222 w 579"/>
                <a:gd name="T11" fmla="*/ 239 h 281"/>
                <a:gd name="T12" fmla="*/ 223 w 579"/>
                <a:gd name="T13" fmla="*/ 216 h 281"/>
                <a:gd name="T14" fmla="*/ 181 w 579"/>
                <a:gd name="T15" fmla="*/ 217 h 281"/>
                <a:gd name="T16" fmla="*/ 191 w 579"/>
                <a:gd name="T17" fmla="*/ 186 h 281"/>
                <a:gd name="T18" fmla="*/ 160 w 579"/>
                <a:gd name="T19" fmla="*/ 181 h 281"/>
                <a:gd name="T20" fmla="*/ 120 w 579"/>
                <a:gd name="T21" fmla="*/ 187 h 281"/>
                <a:gd name="T22" fmla="*/ 107 w 579"/>
                <a:gd name="T23" fmla="*/ 174 h 281"/>
                <a:gd name="T24" fmla="*/ 84 w 579"/>
                <a:gd name="T25" fmla="*/ 178 h 281"/>
                <a:gd name="T26" fmla="*/ 61 w 579"/>
                <a:gd name="T27" fmla="*/ 169 h 281"/>
                <a:gd name="T28" fmla="*/ 74 w 579"/>
                <a:gd name="T29" fmla="*/ 137 h 281"/>
                <a:gd name="T30" fmla="*/ 15 w 579"/>
                <a:gd name="T31" fmla="*/ 148 h 281"/>
                <a:gd name="T32" fmla="*/ 6 w 579"/>
                <a:gd name="T33" fmla="*/ 140 h 281"/>
                <a:gd name="T34" fmla="*/ 39 w 579"/>
                <a:gd name="T35" fmla="*/ 145 h 281"/>
                <a:gd name="T36" fmla="*/ 141 w 579"/>
                <a:gd name="T37" fmla="*/ 76 h 281"/>
                <a:gd name="T38" fmla="*/ 134 w 579"/>
                <a:gd name="T39" fmla="*/ 103 h 281"/>
                <a:gd name="T40" fmla="*/ 286 w 579"/>
                <a:gd name="T41" fmla="*/ 16 h 281"/>
                <a:gd name="T42" fmla="*/ 301 w 579"/>
                <a:gd name="T43" fmla="*/ 19 h 281"/>
                <a:gd name="T44" fmla="*/ 312 w 579"/>
                <a:gd name="T45" fmla="*/ 24 h 281"/>
                <a:gd name="T46" fmla="*/ 309 w 579"/>
                <a:gd name="T47" fmla="*/ 43 h 281"/>
                <a:gd name="T48" fmla="*/ 337 w 579"/>
                <a:gd name="T49" fmla="*/ 45 h 281"/>
                <a:gd name="T50" fmla="*/ 334 w 579"/>
                <a:gd name="T51" fmla="*/ 71 h 281"/>
                <a:gd name="T52" fmla="*/ 349 w 579"/>
                <a:gd name="T53" fmla="*/ 86 h 281"/>
                <a:gd name="T54" fmla="*/ 400 w 579"/>
                <a:gd name="T55" fmla="*/ 73 h 281"/>
                <a:gd name="T56" fmla="*/ 406 w 579"/>
                <a:gd name="T57" fmla="*/ 98 h 281"/>
                <a:gd name="T58" fmla="*/ 440 w 579"/>
                <a:gd name="T59" fmla="*/ 96 h 281"/>
                <a:gd name="T60" fmla="*/ 469 w 579"/>
                <a:gd name="T61" fmla="*/ 99 h 281"/>
                <a:gd name="T62" fmla="*/ 477 w 579"/>
                <a:gd name="T63" fmla="*/ 110 h 281"/>
                <a:gd name="T64" fmla="*/ 494 w 579"/>
                <a:gd name="T65" fmla="*/ 110 h 281"/>
                <a:gd name="T66" fmla="*/ 468 w 579"/>
                <a:gd name="T67" fmla="*/ 148 h 281"/>
                <a:gd name="T68" fmla="*/ 523 w 579"/>
                <a:gd name="T69" fmla="*/ 117 h 281"/>
                <a:gd name="T70" fmla="*/ 531 w 579"/>
                <a:gd name="T71" fmla="*/ 135 h 281"/>
                <a:gd name="T72" fmla="*/ 548 w 579"/>
                <a:gd name="T73" fmla="*/ 137 h 281"/>
                <a:gd name="T74" fmla="*/ 560 w 579"/>
                <a:gd name="T75" fmla="*/ 144 h 281"/>
                <a:gd name="T76" fmla="*/ 549 w 579"/>
                <a:gd name="T77" fmla="*/ 150 h 281"/>
                <a:gd name="T78" fmla="*/ 475 w 579"/>
                <a:gd name="T79" fmla="*/ 188 h 281"/>
                <a:gd name="T80" fmla="*/ 426 w 579"/>
                <a:gd name="T81" fmla="*/ 220 h 281"/>
                <a:gd name="T82" fmla="*/ 427 w 579"/>
                <a:gd name="T83" fmla="*/ 200 h 281"/>
                <a:gd name="T84" fmla="*/ 296 w 579"/>
                <a:gd name="T85" fmla="*/ 277 h 281"/>
                <a:gd name="T86" fmla="*/ 296 w 579"/>
                <a:gd name="T87" fmla="*/ 277 h 281"/>
                <a:gd name="T88" fmla="*/ 33 w 579"/>
                <a:gd name="T89" fmla="*/ 155 h 281"/>
                <a:gd name="T90" fmla="*/ 34 w 579"/>
                <a:gd name="T91" fmla="*/ 157 h 281"/>
                <a:gd name="T92" fmla="*/ 33 w 579"/>
                <a:gd name="T93" fmla="*/ 155 h 281"/>
                <a:gd name="T94" fmla="*/ 562 w 579"/>
                <a:gd name="T95" fmla="*/ 150 h 281"/>
                <a:gd name="T96" fmla="*/ 564 w 579"/>
                <a:gd name="T97" fmla="*/ 152 h 281"/>
                <a:gd name="T98" fmla="*/ 562 w 579"/>
                <a:gd name="T99" fmla="*/ 150 h 281"/>
                <a:gd name="T100" fmla="*/ 10 w 579"/>
                <a:gd name="T101" fmla="*/ 140 h 281"/>
                <a:gd name="T102" fmla="*/ 13 w 579"/>
                <a:gd name="T103" fmla="*/ 143 h 281"/>
                <a:gd name="T104" fmla="*/ 10 w 579"/>
                <a:gd name="T105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9" h="281">
                  <a:moveTo>
                    <a:pt x="296" y="277"/>
                  </a:moveTo>
                  <a:cubicBezTo>
                    <a:pt x="271" y="277"/>
                    <a:pt x="324" y="238"/>
                    <a:pt x="322" y="239"/>
                  </a:cubicBezTo>
                  <a:cubicBezTo>
                    <a:pt x="317" y="243"/>
                    <a:pt x="271" y="281"/>
                    <a:pt x="263" y="266"/>
                  </a:cubicBezTo>
                  <a:cubicBezTo>
                    <a:pt x="258" y="267"/>
                    <a:pt x="252" y="262"/>
                    <a:pt x="256" y="256"/>
                  </a:cubicBezTo>
                  <a:cubicBezTo>
                    <a:pt x="252" y="258"/>
                    <a:pt x="235" y="266"/>
                    <a:pt x="236" y="254"/>
                  </a:cubicBezTo>
                  <a:cubicBezTo>
                    <a:pt x="228" y="257"/>
                    <a:pt x="214" y="247"/>
                    <a:pt x="222" y="239"/>
                  </a:cubicBezTo>
                  <a:cubicBezTo>
                    <a:pt x="193" y="253"/>
                    <a:pt x="215" y="222"/>
                    <a:pt x="223" y="216"/>
                  </a:cubicBezTo>
                  <a:cubicBezTo>
                    <a:pt x="220" y="218"/>
                    <a:pt x="157" y="243"/>
                    <a:pt x="181" y="217"/>
                  </a:cubicBezTo>
                  <a:cubicBezTo>
                    <a:pt x="138" y="242"/>
                    <a:pt x="178" y="195"/>
                    <a:pt x="191" y="186"/>
                  </a:cubicBezTo>
                  <a:cubicBezTo>
                    <a:pt x="163" y="204"/>
                    <a:pt x="104" y="224"/>
                    <a:pt x="160" y="181"/>
                  </a:cubicBezTo>
                  <a:cubicBezTo>
                    <a:pt x="159" y="183"/>
                    <a:pt x="97" y="212"/>
                    <a:pt x="120" y="187"/>
                  </a:cubicBezTo>
                  <a:cubicBezTo>
                    <a:pt x="103" y="198"/>
                    <a:pt x="84" y="193"/>
                    <a:pt x="107" y="174"/>
                  </a:cubicBezTo>
                  <a:cubicBezTo>
                    <a:pt x="103" y="176"/>
                    <a:pt x="89" y="186"/>
                    <a:pt x="84" y="178"/>
                  </a:cubicBezTo>
                  <a:cubicBezTo>
                    <a:pt x="73" y="184"/>
                    <a:pt x="65" y="179"/>
                    <a:pt x="61" y="169"/>
                  </a:cubicBezTo>
                  <a:cubicBezTo>
                    <a:pt x="32" y="181"/>
                    <a:pt x="70" y="140"/>
                    <a:pt x="74" y="137"/>
                  </a:cubicBezTo>
                  <a:cubicBezTo>
                    <a:pt x="47" y="155"/>
                    <a:pt x="43" y="161"/>
                    <a:pt x="15" y="148"/>
                  </a:cubicBezTo>
                  <a:cubicBezTo>
                    <a:pt x="1" y="160"/>
                    <a:pt x="0" y="142"/>
                    <a:pt x="6" y="140"/>
                  </a:cubicBezTo>
                  <a:cubicBezTo>
                    <a:pt x="18" y="131"/>
                    <a:pt x="26" y="139"/>
                    <a:pt x="39" y="145"/>
                  </a:cubicBezTo>
                  <a:cubicBezTo>
                    <a:pt x="75" y="127"/>
                    <a:pt x="106" y="97"/>
                    <a:pt x="141" y="76"/>
                  </a:cubicBezTo>
                  <a:cubicBezTo>
                    <a:pt x="171" y="57"/>
                    <a:pt x="147" y="92"/>
                    <a:pt x="134" y="103"/>
                  </a:cubicBezTo>
                  <a:cubicBezTo>
                    <a:pt x="147" y="95"/>
                    <a:pt x="282" y="0"/>
                    <a:pt x="286" y="16"/>
                  </a:cubicBezTo>
                  <a:cubicBezTo>
                    <a:pt x="291" y="13"/>
                    <a:pt x="299" y="11"/>
                    <a:pt x="301" y="19"/>
                  </a:cubicBezTo>
                  <a:cubicBezTo>
                    <a:pt x="306" y="17"/>
                    <a:pt x="311" y="18"/>
                    <a:pt x="312" y="24"/>
                  </a:cubicBezTo>
                  <a:cubicBezTo>
                    <a:pt x="328" y="24"/>
                    <a:pt x="311" y="42"/>
                    <a:pt x="309" y="43"/>
                  </a:cubicBezTo>
                  <a:cubicBezTo>
                    <a:pt x="313" y="41"/>
                    <a:pt x="358" y="24"/>
                    <a:pt x="337" y="45"/>
                  </a:cubicBezTo>
                  <a:cubicBezTo>
                    <a:pt x="373" y="24"/>
                    <a:pt x="350" y="59"/>
                    <a:pt x="334" y="71"/>
                  </a:cubicBezTo>
                  <a:cubicBezTo>
                    <a:pt x="379" y="41"/>
                    <a:pt x="397" y="51"/>
                    <a:pt x="349" y="86"/>
                  </a:cubicBezTo>
                  <a:cubicBezTo>
                    <a:pt x="352" y="85"/>
                    <a:pt x="424" y="48"/>
                    <a:pt x="400" y="73"/>
                  </a:cubicBezTo>
                  <a:cubicBezTo>
                    <a:pt x="427" y="58"/>
                    <a:pt x="424" y="84"/>
                    <a:pt x="406" y="98"/>
                  </a:cubicBezTo>
                  <a:cubicBezTo>
                    <a:pt x="406" y="98"/>
                    <a:pt x="459" y="73"/>
                    <a:pt x="440" y="96"/>
                  </a:cubicBezTo>
                  <a:cubicBezTo>
                    <a:pt x="445" y="93"/>
                    <a:pt x="476" y="79"/>
                    <a:pt x="469" y="99"/>
                  </a:cubicBezTo>
                  <a:cubicBezTo>
                    <a:pt x="475" y="99"/>
                    <a:pt x="480" y="104"/>
                    <a:pt x="477" y="110"/>
                  </a:cubicBezTo>
                  <a:cubicBezTo>
                    <a:pt x="481" y="107"/>
                    <a:pt x="491" y="102"/>
                    <a:pt x="494" y="110"/>
                  </a:cubicBezTo>
                  <a:cubicBezTo>
                    <a:pt x="520" y="109"/>
                    <a:pt x="467" y="149"/>
                    <a:pt x="468" y="148"/>
                  </a:cubicBezTo>
                  <a:cubicBezTo>
                    <a:pt x="479" y="141"/>
                    <a:pt x="508" y="114"/>
                    <a:pt x="523" y="117"/>
                  </a:cubicBezTo>
                  <a:cubicBezTo>
                    <a:pt x="532" y="119"/>
                    <a:pt x="538" y="128"/>
                    <a:pt x="531" y="135"/>
                  </a:cubicBezTo>
                  <a:cubicBezTo>
                    <a:pt x="535" y="132"/>
                    <a:pt x="547" y="126"/>
                    <a:pt x="548" y="137"/>
                  </a:cubicBezTo>
                  <a:cubicBezTo>
                    <a:pt x="554" y="134"/>
                    <a:pt x="557" y="140"/>
                    <a:pt x="560" y="144"/>
                  </a:cubicBezTo>
                  <a:cubicBezTo>
                    <a:pt x="579" y="130"/>
                    <a:pt x="568" y="176"/>
                    <a:pt x="549" y="150"/>
                  </a:cubicBezTo>
                  <a:cubicBezTo>
                    <a:pt x="544" y="153"/>
                    <a:pt x="478" y="207"/>
                    <a:pt x="475" y="188"/>
                  </a:cubicBezTo>
                  <a:cubicBezTo>
                    <a:pt x="460" y="199"/>
                    <a:pt x="444" y="213"/>
                    <a:pt x="426" y="220"/>
                  </a:cubicBezTo>
                  <a:cubicBezTo>
                    <a:pt x="409" y="227"/>
                    <a:pt x="422" y="205"/>
                    <a:pt x="427" y="200"/>
                  </a:cubicBezTo>
                  <a:cubicBezTo>
                    <a:pt x="396" y="223"/>
                    <a:pt x="339" y="277"/>
                    <a:pt x="296" y="277"/>
                  </a:cubicBezTo>
                  <a:cubicBezTo>
                    <a:pt x="296" y="277"/>
                    <a:pt x="300" y="277"/>
                    <a:pt x="296" y="277"/>
                  </a:cubicBezTo>
                  <a:close/>
                  <a:moveTo>
                    <a:pt x="33" y="155"/>
                  </a:moveTo>
                  <a:cubicBezTo>
                    <a:pt x="33" y="156"/>
                    <a:pt x="34" y="156"/>
                    <a:pt x="34" y="157"/>
                  </a:cubicBezTo>
                  <a:cubicBezTo>
                    <a:pt x="34" y="156"/>
                    <a:pt x="33" y="156"/>
                    <a:pt x="33" y="155"/>
                  </a:cubicBezTo>
                  <a:close/>
                  <a:moveTo>
                    <a:pt x="562" y="150"/>
                  </a:moveTo>
                  <a:cubicBezTo>
                    <a:pt x="563" y="151"/>
                    <a:pt x="564" y="152"/>
                    <a:pt x="564" y="152"/>
                  </a:cubicBezTo>
                  <a:cubicBezTo>
                    <a:pt x="564" y="152"/>
                    <a:pt x="563" y="151"/>
                    <a:pt x="562" y="150"/>
                  </a:cubicBezTo>
                  <a:close/>
                  <a:moveTo>
                    <a:pt x="10" y="140"/>
                  </a:moveTo>
                  <a:cubicBezTo>
                    <a:pt x="11" y="141"/>
                    <a:pt x="12" y="142"/>
                    <a:pt x="13" y="143"/>
                  </a:cubicBezTo>
                  <a:cubicBezTo>
                    <a:pt x="12" y="142"/>
                    <a:pt x="11" y="141"/>
                    <a:pt x="10" y="140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2"/>
            <p:cNvSpPr>
              <a:spLocks/>
            </p:cNvSpPr>
            <p:nvPr/>
          </p:nvSpPr>
          <p:spPr bwMode="auto">
            <a:xfrm>
              <a:off x="563520" y="2439268"/>
              <a:ext cx="2171196" cy="997519"/>
            </a:xfrm>
            <a:custGeom>
              <a:avLst/>
              <a:gdLst>
                <a:gd name="T0" fmla="*/ 254 w 588"/>
                <a:gd name="T1" fmla="*/ 235 h 273"/>
                <a:gd name="T2" fmla="*/ 225 w 588"/>
                <a:gd name="T3" fmla="*/ 223 h 273"/>
                <a:gd name="T4" fmla="*/ 153 w 588"/>
                <a:gd name="T5" fmla="*/ 196 h 273"/>
                <a:gd name="T6" fmla="*/ 149 w 588"/>
                <a:gd name="T7" fmla="*/ 196 h 273"/>
                <a:gd name="T8" fmla="*/ 128 w 588"/>
                <a:gd name="T9" fmla="*/ 190 h 273"/>
                <a:gd name="T10" fmla="*/ 68 w 588"/>
                <a:gd name="T11" fmla="*/ 166 h 273"/>
                <a:gd name="T12" fmla="*/ 14 w 588"/>
                <a:gd name="T13" fmla="*/ 151 h 273"/>
                <a:gd name="T14" fmla="*/ 28 w 588"/>
                <a:gd name="T15" fmla="*/ 158 h 273"/>
                <a:gd name="T16" fmla="*/ 33 w 588"/>
                <a:gd name="T17" fmla="*/ 161 h 273"/>
                <a:gd name="T18" fmla="*/ 197 w 588"/>
                <a:gd name="T19" fmla="*/ 228 h 273"/>
                <a:gd name="T20" fmla="*/ 307 w 588"/>
                <a:gd name="T21" fmla="*/ 265 h 273"/>
                <a:gd name="T22" fmla="*/ 451 w 588"/>
                <a:gd name="T23" fmla="*/ 198 h 273"/>
                <a:gd name="T24" fmla="*/ 484 w 588"/>
                <a:gd name="T25" fmla="*/ 183 h 273"/>
                <a:gd name="T26" fmla="*/ 499 w 588"/>
                <a:gd name="T27" fmla="*/ 89 h 273"/>
                <a:gd name="T28" fmla="*/ 282 w 588"/>
                <a:gd name="T29" fmla="*/ 0 h 273"/>
                <a:gd name="T30" fmla="*/ 95 w 588"/>
                <a:gd name="T31" fmla="*/ 88 h 273"/>
                <a:gd name="T32" fmla="*/ 49 w 588"/>
                <a:gd name="T33" fmla="*/ 104 h 273"/>
                <a:gd name="T34" fmla="*/ 34 w 588"/>
                <a:gd name="T35" fmla="*/ 110 h 273"/>
                <a:gd name="T36" fmla="*/ 24 w 588"/>
                <a:gd name="T37" fmla="*/ 120 h 273"/>
                <a:gd name="T38" fmla="*/ 7 w 588"/>
                <a:gd name="T39" fmla="*/ 112 h 273"/>
                <a:gd name="T40" fmla="*/ 10 w 588"/>
                <a:gd name="T41" fmla="*/ 133 h 273"/>
                <a:gd name="T42" fmla="*/ 25 w 588"/>
                <a:gd name="T43" fmla="*/ 137 h 273"/>
                <a:gd name="T44" fmla="*/ 32 w 588"/>
                <a:gd name="T45" fmla="*/ 132 h 273"/>
                <a:gd name="T46" fmla="*/ 71 w 588"/>
                <a:gd name="T47" fmla="*/ 107 h 273"/>
                <a:gd name="T48" fmla="*/ 88 w 588"/>
                <a:gd name="T49" fmla="*/ 110 h 273"/>
                <a:gd name="T50" fmla="*/ 114 w 588"/>
                <a:gd name="T51" fmla="*/ 98 h 273"/>
                <a:gd name="T52" fmla="*/ 185 w 588"/>
                <a:gd name="T53" fmla="*/ 66 h 273"/>
                <a:gd name="T54" fmla="*/ 218 w 588"/>
                <a:gd name="T55" fmla="*/ 54 h 273"/>
                <a:gd name="T56" fmla="*/ 305 w 588"/>
                <a:gd name="T57" fmla="*/ 24 h 273"/>
                <a:gd name="T58" fmla="*/ 321 w 588"/>
                <a:gd name="T59" fmla="*/ 15 h 273"/>
                <a:gd name="T60" fmla="*/ 331 w 588"/>
                <a:gd name="T61" fmla="*/ 25 h 273"/>
                <a:gd name="T62" fmla="*/ 343 w 588"/>
                <a:gd name="T63" fmla="*/ 33 h 273"/>
                <a:gd name="T64" fmla="*/ 346 w 588"/>
                <a:gd name="T65" fmla="*/ 34 h 273"/>
                <a:gd name="T66" fmla="*/ 461 w 588"/>
                <a:gd name="T67" fmla="*/ 84 h 273"/>
                <a:gd name="T68" fmla="*/ 468 w 588"/>
                <a:gd name="T69" fmla="*/ 85 h 273"/>
                <a:gd name="T70" fmla="*/ 495 w 588"/>
                <a:gd name="T71" fmla="*/ 99 h 273"/>
                <a:gd name="T72" fmla="*/ 510 w 588"/>
                <a:gd name="T73" fmla="*/ 105 h 273"/>
                <a:gd name="T74" fmla="*/ 560 w 588"/>
                <a:gd name="T75" fmla="*/ 127 h 273"/>
                <a:gd name="T76" fmla="*/ 534 w 588"/>
                <a:gd name="T77" fmla="*/ 143 h 273"/>
                <a:gd name="T78" fmla="*/ 443 w 588"/>
                <a:gd name="T79" fmla="*/ 185 h 273"/>
                <a:gd name="T80" fmla="*/ 394 w 588"/>
                <a:gd name="T81" fmla="*/ 206 h 273"/>
                <a:gd name="T82" fmla="*/ 351 w 588"/>
                <a:gd name="T83" fmla="*/ 234 h 273"/>
                <a:gd name="T84" fmla="*/ 341 w 588"/>
                <a:gd name="T85" fmla="*/ 237 h 273"/>
                <a:gd name="T86" fmla="*/ 305 w 588"/>
                <a:gd name="T87" fmla="*/ 252 h 273"/>
                <a:gd name="T88" fmla="*/ 284 w 588"/>
                <a:gd name="T89" fmla="*/ 252 h 273"/>
                <a:gd name="T90" fmla="*/ 280 w 588"/>
                <a:gd name="T91" fmla="*/ 252 h 273"/>
                <a:gd name="T92" fmla="*/ 252 w 588"/>
                <a:gd name="T93" fmla="*/ 238 h 273"/>
                <a:gd name="connsiteX0" fmla="*/ 4235 w 9949"/>
                <a:gd name="connsiteY0" fmla="*/ 8718 h 9742"/>
                <a:gd name="connsiteX1" fmla="*/ 4269 w 9949"/>
                <a:gd name="connsiteY1" fmla="*/ 8608 h 9742"/>
                <a:gd name="connsiteX2" fmla="*/ 3759 w 9949"/>
                <a:gd name="connsiteY2" fmla="*/ 8205 h 9742"/>
                <a:gd name="connsiteX3" fmla="*/ 3776 w 9949"/>
                <a:gd name="connsiteY3" fmla="*/ 8168 h 9742"/>
                <a:gd name="connsiteX4" fmla="*/ 2517 w 9949"/>
                <a:gd name="connsiteY4" fmla="*/ 7216 h 9742"/>
                <a:gd name="connsiteX5" fmla="*/ 2551 w 9949"/>
                <a:gd name="connsiteY5" fmla="*/ 7179 h 9742"/>
                <a:gd name="connsiteX6" fmla="*/ 2466 w 9949"/>
                <a:gd name="connsiteY6" fmla="*/ 7216 h 9742"/>
                <a:gd name="connsiteX7" fmla="*/ 2483 w 9949"/>
                <a:gd name="connsiteY7" fmla="*/ 7179 h 9742"/>
                <a:gd name="connsiteX8" fmla="*/ 2194 w 9949"/>
                <a:gd name="connsiteY8" fmla="*/ 6813 h 9742"/>
                <a:gd name="connsiteX9" fmla="*/ 2126 w 9949"/>
                <a:gd name="connsiteY9" fmla="*/ 6960 h 9742"/>
                <a:gd name="connsiteX10" fmla="*/ 1088 w 9949"/>
                <a:gd name="connsiteY10" fmla="*/ 6227 h 9742"/>
                <a:gd name="connsiteX11" fmla="*/ 1105 w 9949"/>
                <a:gd name="connsiteY11" fmla="*/ 6081 h 9742"/>
                <a:gd name="connsiteX12" fmla="*/ 221 w 9949"/>
                <a:gd name="connsiteY12" fmla="*/ 5348 h 9742"/>
                <a:gd name="connsiteX13" fmla="*/ 187 w 9949"/>
                <a:gd name="connsiteY13" fmla="*/ 5531 h 9742"/>
                <a:gd name="connsiteX14" fmla="*/ 459 w 9949"/>
                <a:gd name="connsiteY14" fmla="*/ 5714 h 9742"/>
                <a:gd name="connsiteX15" fmla="*/ 425 w 9949"/>
                <a:gd name="connsiteY15" fmla="*/ 5788 h 9742"/>
                <a:gd name="connsiteX16" fmla="*/ 527 w 9949"/>
                <a:gd name="connsiteY16" fmla="*/ 5788 h 9742"/>
                <a:gd name="connsiteX17" fmla="*/ 510 w 9949"/>
                <a:gd name="connsiteY17" fmla="*/ 5897 h 9742"/>
                <a:gd name="connsiteX18" fmla="*/ 1071 w 9949"/>
                <a:gd name="connsiteY18" fmla="*/ 6484 h 9742"/>
                <a:gd name="connsiteX19" fmla="*/ 3299 w 9949"/>
                <a:gd name="connsiteY19" fmla="*/ 8352 h 9742"/>
                <a:gd name="connsiteX20" fmla="*/ 3299 w 9949"/>
                <a:gd name="connsiteY20" fmla="*/ 8388 h 9742"/>
                <a:gd name="connsiteX21" fmla="*/ 5170 w 9949"/>
                <a:gd name="connsiteY21" fmla="*/ 9707 h 9742"/>
                <a:gd name="connsiteX22" fmla="*/ 7619 w 9949"/>
                <a:gd name="connsiteY22" fmla="*/ 7179 h 9742"/>
                <a:gd name="connsiteX23" fmla="*/ 7619 w 9949"/>
                <a:gd name="connsiteY23" fmla="*/ 7253 h 9742"/>
                <a:gd name="connsiteX24" fmla="*/ 8180 w 9949"/>
                <a:gd name="connsiteY24" fmla="*/ 6667 h 9742"/>
                <a:gd name="connsiteX25" fmla="*/ 8180 w 9949"/>
                <a:gd name="connsiteY25" fmla="*/ 6703 h 9742"/>
                <a:gd name="connsiteX26" fmla="*/ 9949 w 9949"/>
                <a:gd name="connsiteY26" fmla="*/ 4652 h 9742"/>
                <a:gd name="connsiteX27" fmla="*/ 8435 w 9949"/>
                <a:gd name="connsiteY27" fmla="*/ 3260 h 9742"/>
                <a:gd name="connsiteX28" fmla="*/ 8452 w 9949"/>
                <a:gd name="connsiteY28" fmla="*/ 3187 h 9742"/>
                <a:gd name="connsiteX29" fmla="*/ 4745 w 9949"/>
                <a:gd name="connsiteY29" fmla="*/ 0 h 9742"/>
                <a:gd name="connsiteX30" fmla="*/ 2585 w 9949"/>
                <a:gd name="connsiteY30" fmla="*/ 2271 h 9742"/>
                <a:gd name="connsiteX31" fmla="*/ 1565 w 9949"/>
                <a:gd name="connsiteY31" fmla="*/ 3223 h 9742"/>
                <a:gd name="connsiteX32" fmla="*/ 765 w 9949"/>
                <a:gd name="connsiteY32" fmla="*/ 3736 h 9742"/>
                <a:gd name="connsiteX33" fmla="*/ 782 w 9949"/>
                <a:gd name="connsiteY33" fmla="*/ 3810 h 9742"/>
                <a:gd name="connsiteX34" fmla="*/ 510 w 9949"/>
                <a:gd name="connsiteY34" fmla="*/ 4066 h 9742"/>
                <a:gd name="connsiteX35" fmla="*/ 527 w 9949"/>
                <a:gd name="connsiteY35" fmla="*/ 4029 h 9742"/>
                <a:gd name="connsiteX36" fmla="*/ 442 w 9949"/>
                <a:gd name="connsiteY36" fmla="*/ 4505 h 9742"/>
                <a:gd name="connsiteX37" fmla="*/ 357 w 9949"/>
                <a:gd name="connsiteY37" fmla="*/ 4396 h 9742"/>
                <a:gd name="connsiteX38" fmla="*/ 323 w 9949"/>
                <a:gd name="connsiteY38" fmla="*/ 4579 h 9742"/>
                <a:gd name="connsiteX39" fmla="*/ 0 w 9949"/>
                <a:gd name="connsiteY39" fmla="*/ 4359 h 9742"/>
                <a:gd name="connsiteX40" fmla="*/ 119 w 9949"/>
                <a:gd name="connsiteY40" fmla="*/ 4872 h 9742"/>
                <a:gd name="connsiteX41" fmla="*/ 102 w 9949"/>
                <a:gd name="connsiteY41" fmla="*/ 4725 h 9742"/>
                <a:gd name="connsiteX42" fmla="*/ 374 w 9949"/>
                <a:gd name="connsiteY42" fmla="*/ 5018 h 9742"/>
                <a:gd name="connsiteX43" fmla="*/ 374 w 9949"/>
                <a:gd name="connsiteY43" fmla="*/ 5018 h 9742"/>
                <a:gd name="connsiteX44" fmla="*/ 493 w 9949"/>
                <a:gd name="connsiteY44" fmla="*/ 4835 h 9742"/>
                <a:gd name="connsiteX45" fmla="*/ 510 w 9949"/>
                <a:gd name="connsiteY45" fmla="*/ 4908 h 9742"/>
                <a:gd name="connsiteX46" fmla="*/ 1156 w 9949"/>
                <a:gd name="connsiteY46" fmla="*/ 3919 h 9742"/>
                <a:gd name="connsiteX47" fmla="*/ 1446 w 9949"/>
                <a:gd name="connsiteY47" fmla="*/ 3956 h 9742"/>
                <a:gd name="connsiteX48" fmla="*/ 1446 w 9949"/>
                <a:gd name="connsiteY48" fmla="*/ 4029 h 9742"/>
                <a:gd name="connsiteX49" fmla="*/ 1837 w 9949"/>
                <a:gd name="connsiteY49" fmla="*/ 3443 h 9742"/>
                <a:gd name="connsiteX50" fmla="*/ 1888 w 9949"/>
                <a:gd name="connsiteY50" fmla="*/ 3590 h 9742"/>
                <a:gd name="connsiteX51" fmla="*/ 3095 w 9949"/>
                <a:gd name="connsiteY51" fmla="*/ 2344 h 9742"/>
                <a:gd name="connsiteX52" fmla="*/ 3095 w 9949"/>
                <a:gd name="connsiteY52" fmla="*/ 2418 h 9742"/>
                <a:gd name="connsiteX53" fmla="*/ 3435 w 9949"/>
                <a:gd name="connsiteY53" fmla="*/ 1795 h 9742"/>
                <a:gd name="connsiteX54" fmla="*/ 3656 w 9949"/>
                <a:gd name="connsiteY54" fmla="*/ 1978 h 9742"/>
                <a:gd name="connsiteX55" fmla="*/ 4932 w 9949"/>
                <a:gd name="connsiteY55" fmla="*/ 403 h 9742"/>
                <a:gd name="connsiteX56" fmla="*/ 5136 w 9949"/>
                <a:gd name="connsiteY56" fmla="*/ 879 h 9742"/>
                <a:gd name="connsiteX57" fmla="*/ 5136 w 9949"/>
                <a:gd name="connsiteY57" fmla="*/ 879 h 9742"/>
                <a:gd name="connsiteX58" fmla="*/ 5408 w 9949"/>
                <a:gd name="connsiteY58" fmla="*/ 549 h 9742"/>
                <a:gd name="connsiteX59" fmla="*/ 5391 w 9949"/>
                <a:gd name="connsiteY59" fmla="*/ 586 h 9742"/>
                <a:gd name="connsiteX60" fmla="*/ 5578 w 9949"/>
                <a:gd name="connsiteY60" fmla="*/ 916 h 9742"/>
                <a:gd name="connsiteX61" fmla="*/ 5561 w 9949"/>
                <a:gd name="connsiteY61" fmla="*/ 989 h 9742"/>
                <a:gd name="connsiteX62" fmla="*/ 5782 w 9949"/>
                <a:gd name="connsiteY62" fmla="*/ 1209 h 9742"/>
                <a:gd name="connsiteX63" fmla="*/ 5765 w 9949"/>
                <a:gd name="connsiteY63" fmla="*/ 1282 h 9742"/>
                <a:gd name="connsiteX64" fmla="*/ 5833 w 9949"/>
                <a:gd name="connsiteY64" fmla="*/ 1245 h 9742"/>
                <a:gd name="connsiteX65" fmla="*/ 5782 w 9949"/>
                <a:gd name="connsiteY65" fmla="*/ 1355 h 9742"/>
                <a:gd name="connsiteX66" fmla="*/ 7789 w 9949"/>
                <a:gd name="connsiteY66" fmla="*/ 3077 h 9742"/>
                <a:gd name="connsiteX67" fmla="*/ 7755 w 9949"/>
                <a:gd name="connsiteY67" fmla="*/ 3114 h 9742"/>
                <a:gd name="connsiteX68" fmla="*/ 7908 w 9949"/>
                <a:gd name="connsiteY68" fmla="*/ 3114 h 9742"/>
                <a:gd name="connsiteX69" fmla="*/ 7874 w 9949"/>
                <a:gd name="connsiteY69" fmla="*/ 3187 h 9742"/>
                <a:gd name="connsiteX70" fmla="*/ 8367 w 9949"/>
                <a:gd name="connsiteY70" fmla="*/ 3626 h 9742"/>
                <a:gd name="connsiteX71" fmla="*/ 8333 w 9949"/>
                <a:gd name="connsiteY71" fmla="*/ 3736 h 9742"/>
                <a:gd name="connsiteX72" fmla="*/ 8622 w 9949"/>
                <a:gd name="connsiteY72" fmla="*/ 3846 h 9742"/>
                <a:gd name="connsiteX73" fmla="*/ 8588 w 9949"/>
                <a:gd name="connsiteY73" fmla="*/ 3993 h 9742"/>
                <a:gd name="connsiteX74" fmla="*/ 9473 w 9949"/>
                <a:gd name="connsiteY74" fmla="*/ 4652 h 9742"/>
                <a:gd name="connsiteX75" fmla="*/ 9048 w 9949"/>
                <a:gd name="connsiteY75" fmla="*/ 5311 h 9742"/>
                <a:gd name="connsiteX76" fmla="*/ 9031 w 9949"/>
                <a:gd name="connsiteY76" fmla="*/ 5238 h 9742"/>
                <a:gd name="connsiteX77" fmla="*/ 7500 w 9949"/>
                <a:gd name="connsiteY77" fmla="*/ 6886 h 9742"/>
                <a:gd name="connsiteX78" fmla="*/ 7483 w 9949"/>
                <a:gd name="connsiteY78" fmla="*/ 6777 h 9742"/>
                <a:gd name="connsiteX79" fmla="*/ 6650 w 9949"/>
                <a:gd name="connsiteY79" fmla="*/ 7692 h 9742"/>
                <a:gd name="connsiteX80" fmla="*/ 6650 w 9949"/>
                <a:gd name="connsiteY80" fmla="*/ 7546 h 9742"/>
                <a:gd name="connsiteX81" fmla="*/ 6548 w 9949"/>
                <a:gd name="connsiteY81" fmla="*/ 7949 h 9742"/>
                <a:gd name="connsiteX82" fmla="*/ 5918 w 9949"/>
                <a:gd name="connsiteY82" fmla="*/ 8571 h 9742"/>
                <a:gd name="connsiteX83" fmla="*/ 5918 w 9949"/>
                <a:gd name="connsiteY83" fmla="*/ 8462 h 9742"/>
                <a:gd name="connsiteX84" fmla="*/ 5748 w 9949"/>
                <a:gd name="connsiteY84" fmla="*/ 8681 h 9742"/>
                <a:gd name="connsiteX85" fmla="*/ 5748 w 9949"/>
                <a:gd name="connsiteY85" fmla="*/ 8608 h 9742"/>
                <a:gd name="connsiteX86" fmla="*/ 5136 w 9949"/>
                <a:gd name="connsiteY86" fmla="*/ 9231 h 9742"/>
                <a:gd name="connsiteX87" fmla="*/ 5136 w 9949"/>
                <a:gd name="connsiteY87" fmla="*/ 9084 h 9742"/>
                <a:gd name="connsiteX88" fmla="*/ 4779 w 9949"/>
                <a:gd name="connsiteY88" fmla="*/ 9231 h 9742"/>
                <a:gd name="connsiteX89" fmla="*/ 4796 w 9949"/>
                <a:gd name="connsiteY89" fmla="*/ 9194 h 9742"/>
                <a:gd name="connsiteX90" fmla="*/ 4711 w 9949"/>
                <a:gd name="connsiteY90" fmla="*/ 9231 h 9742"/>
                <a:gd name="connsiteX91" fmla="*/ 4745 w 9949"/>
                <a:gd name="connsiteY91" fmla="*/ 9084 h 9742"/>
                <a:gd name="connsiteX92" fmla="*/ 4235 w 9949"/>
                <a:gd name="connsiteY92" fmla="*/ 8718 h 9742"/>
                <a:gd name="connsiteX0" fmla="*/ 4154 w 9897"/>
                <a:gd name="connsiteY0" fmla="*/ 8949 h 10000"/>
                <a:gd name="connsiteX1" fmla="*/ 4188 w 9897"/>
                <a:gd name="connsiteY1" fmla="*/ 8836 h 10000"/>
                <a:gd name="connsiteX2" fmla="*/ 3675 w 9897"/>
                <a:gd name="connsiteY2" fmla="*/ 8422 h 10000"/>
                <a:gd name="connsiteX3" fmla="*/ 3692 w 9897"/>
                <a:gd name="connsiteY3" fmla="*/ 8384 h 10000"/>
                <a:gd name="connsiteX4" fmla="*/ 2427 w 9897"/>
                <a:gd name="connsiteY4" fmla="*/ 7407 h 10000"/>
                <a:gd name="connsiteX5" fmla="*/ 2461 w 9897"/>
                <a:gd name="connsiteY5" fmla="*/ 7369 h 10000"/>
                <a:gd name="connsiteX6" fmla="*/ 2376 w 9897"/>
                <a:gd name="connsiteY6" fmla="*/ 7407 h 10000"/>
                <a:gd name="connsiteX7" fmla="*/ 2393 w 9897"/>
                <a:gd name="connsiteY7" fmla="*/ 7369 h 10000"/>
                <a:gd name="connsiteX8" fmla="*/ 2102 w 9897"/>
                <a:gd name="connsiteY8" fmla="*/ 6993 h 10000"/>
                <a:gd name="connsiteX9" fmla="*/ 2034 w 9897"/>
                <a:gd name="connsiteY9" fmla="*/ 7144 h 10000"/>
                <a:gd name="connsiteX10" fmla="*/ 991 w 9897"/>
                <a:gd name="connsiteY10" fmla="*/ 6392 h 10000"/>
                <a:gd name="connsiteX11" fmla="*/ 1008 w 9897"/>
                <a:gd name="connsiteY11" fmla="*/ 6242 h 10000"/>
                <a:gd name="connsiteX12" fmla="*/ 119 w 9897"/>
                <a:gd name="connsiteY12" fmla="*/ 5490 h 10000"/>
                <a:gd name="connsiteX13" fmla="*/ 85 w 9897"/>
                <a:gd name="connsiteY13" fmla="*/ 5677 h 10000"/>
                <a:gd name="connsiteX14" fmla="*/ 358 w 9897"/>
                <a:gd name="connsiteY14" fmla="*/ 5865 h 10000"/>
                <a:gd name="connsiteX15" fmla="*/ 324 w 9897"/>
                <a:gd name="connsiteY15" fmla="*/ 5941 h 10000"/>
                <a:gd name="connsiteX16" fmla="*/ 427 w 9897"/>
                <a:gd name="connsiteY16" fmla="*/ 5941 h 10000"/>
                <a:gd name="connsiteX17" fmla="*/ 410 w 9897"/>
                <a:gd name="connsiteY17" fmla="*/ 6053 h 10000"/>
                <a:gd name="connsiteX18" fmla="*/ 973 w 9897"/>
                <a:gd name="connsiteY18" fmla="*/ 6656 h 10000"/>
                <a:gd name="connsiteX19" fmla="*/ 3213 w 9897"/>
                <a:gd name="connsiteY19" fmla="*/ 8573 h 10000"/>
                <a:gd name="connsiteX20" fmla="*/ 3213 w 9897"/>
                <a:gd name="connsiteY20" fmla="*/ 8610 h 10000"/>
                <a:gd name="connsiteX21" fmla="*/ 5094 w 9897"/>
                <a:gd name="connsiteY21" fmla="*/ 9964 h 10000"/>
                <a:gd name="connsiteX22" fmla="*/ 7555 w 9897"/>
                <a:gd name="connsiteY22" fmla="*/ 7369 h 10000"/>
                <a:gd name="connsiteX23" fmla="*/ 7555 w 9897"/>
                <a:gd name="connsiteY23" fmla="*/ 7445 h 10000"/>
                <a:gd name="connsiteX24" fmla="*/ 8119 w 9897"/>
                <a:gd name="connsiteY24" fmla="*/ 6844 h 10000"/>
                <a:gd name="connsiteX25" fmla="*/ 8119 w 9897"/>
                <a:gd name="connsiteY25" fmla="*/ 6881 h 10000"/>
                <a:gd name="connsiteX26" fmla="*/ 9897 w 9897"/>
                <a:gd name="connsiteY26" fmla="*/ 4775 h 10000"/>
                <a:gd name="connsiteX27" fmla="*/ 8375 w 9897"/>
                <a:gd name="connsiteY27" fmla="*/ 3346 h 10000"/>
                <a:gd name="connsiteX28" fmla="*/ 8392 w 9897"/>
                <a:gd name="connsiteY28" fmla="*/ 3271 h 10000"/>
                <a:gd name="connsiteX29" fmla="*/ 4666 w 9897"/>
                <a:gd name="connsiteY29" fmla="*/ 0 h 10000"/>
                <a:gd name="connsiteX30" fmla="*/ 2495 w 9897"/>
                <a:gd name="connsiteY30" fmla="*/ 2331 h 10000"/>
                <a:gd name="connsiteX31" fmla="*/ 1470 w 9897"/>
                <a:gd name="connsiteY31" fmla="*/ 3308 h 10000"/>
                <a:gd name="connsiteX32" fmla="*/ 666 w 9897"/>
                <a:gd name="connsiteY32" fmla="*/ 3835 h 10000"/>
                <a:gd name="connsiteX33" fmla="*/ 683 w 9897"/>
                <a:gd name="connsiteY33" fmla="*/ 3911 h 10000"/>
                <a:gd name="connsiteX34" fmla="*/ 410 w 9897"/>
                <a:gd name="connsiteY34" fmla="*/ 4174 h 10000"/>
                <a:gd name="connsiteX35" fmla="*/ 427 w 9897"/>
                <a:gd name="connsiteY35" fmla="*/ 4136 h 10000"/>
                <a:gd name="connsiteX36" fmla="*/ 341 w 9897"/>
                <a:gd name="connsiteY36" fmla="*/ 4624 h 10000"/>
                <a:gd name="connsiteX37" fmla="*/ 256 w 9897"/>
                <a:gd name="connsiteY37" fmla="*/ 4512 h 10000"/>
                <a:gd name="connsiteX38" fmla="*/ 222 w 9897"/>
                <a:gd name="connsiteY38" fmla="*/ 4700 h 10000"/>
                <a:gd name="connsiteX39" fmla="*/ 17 w 9897"/>
                <a:gd name="connsiteY39" fmla="*/ 5001 h 10000"/>
                <a:gd name="connsiteX40" fmla="*/ 0 w 9897"/>
                <a:gd name="connsiteY40" fmla="*/ 4850 h 10000"/>
                <a:gd name="connsiteX41" fmla="*/ 273 w 9897"/>
                <a:gd name="connsiteY41" fmla="*/ 5151 h 10000"/>
                <a:gd name="connsiteX42" fmla="*/ 273 w 9897"/>
                <a:gd name="connsiteY42" fmla="*/ 5151 h 10000"/>
                <a:gd name="connsiteX43" fmla="*/ 393 w 9897"/>
                <a:gd name="connsiteY43" fmla="*/ 4963 h 10000"/>
                <a:gd name="connsiteX44" fmla="*/ 410 w 9897"/>
                <a:gd name="connsiteY44" fmla="*/ 5038 h 10000"/>
                <a:gd name="connsiteX45" fmla="*/ 1059 w 9897"/>
                <a:gd name="connsiteY45" fmla="*/ 4023 h 10000"/>
                <a:gd name="connsiteX46" fmla="*/ 1350 w 9897"/>
                <a:gd name="connsiteY46" fmla="*/ 4061 h 10000"/>
                <a:gd name="connsiteX47" fmla="*/ 1350 w 9897"/>
                <a:gd name="connsiteY47" fmla="*/ 4136 h 10000"/>
                <a:gd name="connsiteX48" fmla="*/ 1743 w 9897"/>
                <a:gd name="connsiteY48" fmla="*/ 3534 h 10000"/>
                <a:gd name="connsiteX49" fmla="*/ 1795 w 9897"/>
                <a:gd name="connsiteY49" fmla="*/ 3685 h 10000"/>
                <a:gd name="connsiteX50" fmla="*/ 3008 w 9897"/>
                <a:gd name="connsiteY50" fmla="*/ 2406 h 10000"/>
                <a:gd name="connsiteX51" fmla="*/ 3008 w 9897"/>
                <a:gd name="connsiteY51" fmla="*/ 2482 h 10000"/>
                <a:gd name="connsiteX52" fmla="*/ 3350 w 9897"/>
                <a:gd name="connsiteY52" fmla="*/ 1843 h 10000"/>
                <a:gd name="connsiteX53" fmla="*/ 3572 w 9897"/>
                <a:gd name="connsiteY53" fmla="*/ 2030 h 10000"/>
                <a:gd name="connsiteX54" fmla="*/ 4854 w 9897"/>
                <a:gd name="connsiteY54" fmla="*/ 414 h 10000"/>
                <a:gd name="connsiteX55" fmla="*/ 5059 w 9897"/>
                <a:gd name="connsiteY55" fmla="*/ 902 h 10000"/>
                <a:gd name="connsiteX56" fmla="*/ 5059 w 9897"/>
                <a:gd name="connsiteY56" fmla="*/ 902 h 10000"/>
                <a:gd name="connsiteX57" fmla="*/ 5333 w 9897"/>
                <a:gd name="connsiteY57" fmla="*/ 564 h 10000"/>
                <a:gd name="connsiteX58" fmla="*/ 5316 w 9897"/>
                <a:gd name="connsiteY58" fmla="*/ 602 h 10000"/>
                <a:gd name="connsiteX59" fmla="*/ 5504 w 9897"/>
                <a:gd name="connsiteY59" fmla="*/ 940 h 10000"/>
                <a:gd name="connsiteX60" fmla="*/ 5487 w 9897"/>
                <a:gd name="connsiteY60" fmla="*/ 1015 h 10000"/>
                <a:gd name="connsiteX61" fmla="*/ 5709 w 9897"/>
                <a:gd name="connsiteY61" fmla="*/ 1241 h 10000"/>
                <a:gd name="connsiteX62" fmla="*/ 5692 w 9897"/>
                <a:gd name="connsiteY62" fmla="*/ 1316 h 10000"/>
                <a:gd name="connsiteX63" fmla="*/ 5760 w 9897"/>
                <a:gd name="connsiteY63" fmla="*/ 1278 h 10000"/>
                <a:gd name="connsiteX64" fmla="*/ 5709 w 9897"/>
                <a:gd name="connsiteY64" fmla="*/ 1391 h 10000"/>
                <a:gd name="connsiteX65" fmla="*/ 7726 w 9897"/>
                <a:gd name="connsiteY65" fmla="*/ 3158 h 10000"/>
                <a:gd name="connsiteX66" fmla="*/ 7692 w 9897"/>
                <a:gd name="connsiteY66" fmla="*/ 3196 h 10000"/>
                <a:gd name="connsiteX67" fmla="*/ 7846 w 9897"/>
                <a:gd name="connsiteY67" fmla="*/ 3196 h 10000"/>
                <a:gd name="connsiteX68" fmla="*/ 7811 w 9897"/>
                <a:gd name="connsiteY68" fmla="*/ 3271 h 10000"/>
                <a:gd name="connsiteX69" fmla="*/ 8307 w 9897"/>
                <a:gd name="connsiteY69" fmla="*/ 3722 h 10000"/>
                <a:gd name="connsiteX70" fmla="*/ 8273 w 9897"/>
                <a:gd name="connsiteY70" fmla="*/ 3835 h 10000"/>
                <a:gd name="connsiteX71" fmla="*/ 8563 w 9897"/>
                <a:gd name="connsiteY71" fmla="*/ 3948 h 10000"/>
                <a:gd name="connsiteX72" fmla="*/ 8529 w 9897"/>
                <a:gd name="connsiteY72" fmla="*/ 4099 h 10000"/>
                <a:gd name="connsiteX73" fmla="*/ 9419 w 9897"/>
                <a:gd name="connsiteY73" fmla="*/ 4775 h 10000"/>
                <a:gd name="connsiteX74" fmla="*/ 8991 w 9897"/>
                <a:gd name="connsiteY74" fmla="*/ 5452 h 10000"/>
                <a:gd name="connsiteX75" fmla="*/ 8974 w 9897"/>
                <a:gd name="connsiteY75" fmla="*/ 5377 h 10000"/>
                <a:gd name="connsiteX76" fmla="*/ 7435 w 9897"/>
                <a:gd name="connsiteY76" fmla="*/ 7068 h 10000"/>
                <a:gd name="connsiteX77" fmla="*/ 7418 w 9897"/>
                <a:gd name="connsiteY77" fmla="*/ 6956 h 10000"/>
                <a:gd name="connsiteX78" fmla="*/ 6581 w 9897"/>
                <a:gd name="connsiteY78" fmla="*/ 7896 h 10000"/>
                <a:gd name="connsiteX79" fmla="*/ 6581 w 9897"/>
                <a:gd name="connsiteY79" fmla="*/ 7746 h 10000"/>
                <a:gd name="connsiteX80" fmla="*/ 6479 w 9897"/>
                <a:gd name="connsiteY80" fmla="*/ 8160 h 10000"/>
                <a:gd name="connsiteX81" fmla="*/ 5845 w 9897"/>
                <a:gd name="connsiteY81" fmla="*/ 8798 h 10000"/>
                <a:gd name="connsiteX82" fmla="*/ 5845 w 9897"/>
                <a:gd name="connsiteY82" fmla="*/ 8686 h 10000"/>
                <a:gd name="connsiteX83" fmla="*/ 5674 w 9897"/>
                <a:gd name="connsiteY83" fmla="*/ 8911 h 10000"/>
                <a:gd name="connsiteX84" fmla="*/ 5674 w 9897"/>
                <a:gd name="connsiteY84" fmla="*/ 8836 h 10000"/>
                <a:gd name="connsiteX85" fmla="*/ 5059 w 9897"/>
                <a:gd name="connsiteY85" fmla="*/ 9475 h 10000"/>
                <a:gd name="connsiteX86" fmla="*/ 5059 w 9897"/>
                <a:gd name="connsiteY86" fmla="*/ 9325 h 10000"/>
                <a:gd name="connsiteX87" fmla="*/ 4700 w 9897"/>
                <a:gd name="connsiteY87" fmla="*/ 9475 h 10000"/>
                <a:gd name="connsiteX88" fmla="*/ 4718 w 9897"/>
                <a:gd name="connsiteY88" fmla="*/ 9437 h 10000"/>
                <a:gd name="connsiteX89" fmla="*/ 4632 w 9897"/>
                <a:gd name="connsiteY89" fmla="*/ 9475 h 10000"/>
                <a:gd name="connsiteX90" fmla="*/ 4666 w 9897"/>
                <a:gd name="connsiteY90" fmla="*/ 9325 h 10000"/>
                <a:gd name="connsiteX91" fmla="*/ 4154 w 9897"/>
                <a:gd name="connsiteY91" fmla="*/ 894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9897" h="10000">
                  <a:moveTo>
                    <a:pt x="4154" y="8949"/>
                  </a:moveTo>
                  <a:cubicBezTo>
                    <a:pt x="4165" y="8911"/>
                    <a:pt x="4177" y="8874"/>
                    <a:pt x="4188" y="8836"/>
                  </a:cubicBezTo>
                  <a:cubicBezTo>
                    <a:pt x="3983" y="8874"/>
                    <a:pt x="3846" y="8497"/>
                    <a:pt x="3675" y="8422"/>
                  </a:cubicBezTo>
                  <a:cubicBezTo>
                    <a:pt x="3681" y="8409"/>
                    <a:pt x="3686" y="8397"/>
                    <a:pt x="3692" y="8384"/>
                  </a:cubicBezTo>
                  <a:cubicBezTo>
                    <a:pt x="3281" y="7934"/>
                    <a:pt x="2854" y="7746"/>
                    <a:pt x="2427" y="7407"/>
                  </a:cubicBezTo>
                  <a:cubicBezTo>
                    <a:pt x="2444" y="7407"/>
                    <a:pt x="2444" y="7369"/>
                    <a:pt x="2461" y="7369"/>
                  </a:cubicBezTo>
                  <a:cubicBezTo>
                    <a:pt x="2427" y="7369"/>
                    <a:pt x="2393" y="7445"/>
                    <a:pt x="2376" y="7407"/>
                  </a:cubicBezTo>
                  <a:cubicBezTo>
                    <a:pt x="2376" y="7369"/>
                    <a:pt x="2393" y="7369"/>
                    <a:pt x="2393" y="7369"/>
                  </a:cubicBezTo>
                  <a:cubicBezTo>
                    <a:pt x="2359" y="7068"/>
                    <a:pt x="2119" y="7219"/>
                    <a:pt x="2102" y="6993"/>
                  </a:cubicBezTo>
                  <a:cubicBezTo>
                    <a:pt x="2068" y="6993"/>
                    <a:pt x="2034" y="7068"/>
                    <a:pt x="2034" y="7144"/>
                  </a:cubicBezTo>
                  <a:cubicBezTo>
                    <a:pt x="1709" y="6881"/>
                    <a:pt x="1350" y="6580"/>
                    <a:pt x="991" y="6392"/>
                  </a:cubicBezTo>
                  <a:cubicBezTo>
                    <a:pt x="991" y="6354"/>
                    <a:pt x="991" y="6279"/>
                    <a:pt x="1008" y="6242"/>
                  </a:cubicBezTo>
                  <a:cubicBezTo>
                    <a:pt x="666" y="6279"/>
                    <a:pt x="393" y="5828"/>
                    <a:pt x="119" y="5490"/>
                  </a:cubicBezTo>
                  <a:cubicBezTo>
                    <a:pt x="102" y="5565"/>
                    <a:pt x="136" y="5603"/>
                    <a:pt x="85" y="5677"/>
                  </a:cubicBezTo>
                  <a:cubicBezTo>
                    <a:pt x="153" y="5865"/>
                    <a:pt x="307" y="5641"/>
                    <a:pt x="358" y="5865"/>
                  </a:cubicBezTo>
                  <a:cubicBezTo>
                    <a:pt x="347" y="5890"/>
                    <a:pt x="335" y="5916"/>
                    <a:pt x="324" y="5941"/>
                  </a:cubicBezTo>
                  <a:cubicBezTo>
                    <a:pt x="375" y="6053"/>
                    <a:pt x="375" y="5752"/>
                    <a:pt x="427" y="5941"/>
                  </a:cubicBezTo>
                  <a:cubicBezTo>
                    <a:pt x="427" y="6016"/>
                    <a:pt x="393" y="6016"/>
                    <a:pt x="410" y="6053"/>
                  </a:cubicBezTo>
                  <a:cubicBezTo>
                    <a:pt x="529" y="6129"/>
                    <a:pt x="939" y="6204"/>
                    <a:pt x="973" y="6656"/>
                  </a:cubicBezTo>
                  <a:cubicBezTo>
                    <a:pt x="1521" y="6204"/>
                    <a:pt x="2615" y="8272"/>
                    <a:pt x="3213" y="8573"/>
                  </a:cubicBezTo>
                  <a:lnTo>
                    <a:pt x="3213" y="8610"/>
                  </a:lnTo>
                  <a:cubicBezTo>
                    <a:pt x="3914" y="8610"/>
                    <a:pt x="4376" y="10265"/>
                    <a:pt x="5094" y="9964"/>
                  </a:cubicBezTo>
                  <a:cubicBezTo>
                    <a:pt x="5880" y="9625"/>
                    <a:pt x="6974" y="8535"/>
                    <a:pt x="7555" y="7369"/>
                  </a:cubicBezTo>
                  <a:cubicBezTo>
                    <a:pt x="7572" y="7407"/>
                    <a:pt x="7572" y="7407"/>
                    <a:pt x="7555" y="7445"/>
                  </a:cubicBezTo>
                  <a:cubicBezTo>
                    <a:pt x="7743" y="7181"/>
                    <a:pt x="7948" y="7106"/>
                    <a:pt x="8119" y="6844"/>
                  </a:cubicBezTo>
                  <a:lnTo>
                    <a:pt x="8119" y="6881"/>
                  </a:lnTo>
                  <a:cubicBezTo>
                    <a:pt x="8563" y="6053"/>
                    <a:pt x="9367" y="5302"/>
                    <a:pt x="9897" y="4775"/>
                  </a:cubicBezTo>
                  <a:cubicBezTo>
                    <a:pt x="9401" y="4249"/>
                    <a:pt x="8889" y="3760"/>
                    <a:pt x="8375" y="3346"/>
                  </a:cubicBezTo>
                  <a:cubicBezTo>
                    <a:pt x="8381" y="3321"/>
                    <a:pt x="8386" y="3296"/>
                    <a:pt x="8392" y="3271"/>
                  </a:cubicBezTo>
                  <a:cubicBezTo>
                    <a:pt x="7111" y="2444"/>
                    <a:pt x="5999" y="226"/>
                    <a:pt x="4666" y="0"/>
                  </a:cubicBezTo>
                  <a:cubicBezTo>
                    <a:pt x="3863" y="75"/>
                    <a:pt x="3162" y="1542"/>
                    <a:pt x="2495" y="2331"/>
                  </a:cubicBezTo>
                  <a:cubicBezTo>
                    <a:pt x="2171" y="2745"/>
                    <a:pt x="1863" y="3196"/>
                    <a:pt x="1470" y="3308"/>
                  </a:cubicBezTo>
                  <a:cubicBezTo>
                    <a:pt x="1282" y="3798"/>
                    <a:pt x="905" y="3497"/>
                    <a:pt x="666" y="3835"/>
                  </a:cubicBezTo>
                  <a:cubicBezTo>
                    <a:pt x="672" y="3860"/>
                    <a:pt x="677" y="3886"/>
                    <a:pt x="683" y="3911"/>
                  </a:cubicBezTo>
                  <a:cubicBezTo>
                    <a:pt x="546" y="3760"/>
                    <a:pt x="546" y="4474"/>
                    <a:pt x="410" y="4174"/>
                  </a:cubicBezTo>
                  <a:cubicBezTo>
                    <a:pt x="416" y="4161"/>
                    <a:pt x="421" y="4149"/>
                    <a:pt x="427" y="4136"/>
                  </a:cubicBezTo>
                  <a:cubicBezTo>
                    <a:pt x="375" y="4061"/>
                    <a:pt x="324" y="4587"/>
                    <a:pt x="341" y="4624"/>
                  </a:cubicBezTo>
                  <a:cubicBezTo>
                    <a:pt x="273" y="4700"/>
                    <a:pt x="307" y="4512"/>
                    <a:pt x="256" y="4512"/>
                  </a:cubicBezTo>
                  <a:cubicBezTo>
                    <a:pt x="239" y="4549"/>
                    <a:pt x="273" y="4700"/>
                    <a:pt x="222" y="4700"/>
                  </a:cubicBezTo>
                  <a:cubicBezTo>
                    <a:pt x="182" y="4782"/>
                    <a:pt x="54" y="4976"/>
                    <a:pt x="17" y="5001"/>
                  </a:cubicBezTo>
                  <a:cubicBezTo>
                    <a:pt x="11" y="4951"/>
                    <a:pt x="6" y="4900"/>
                    <a:pt x="0" y="4850"/>
                  </a:cubicBezTo>
                  <a:cubicBezTo>
                    <a:pt x="68" y="5001"/>
                    <a:pt x="170" y="5114"/>
                    <a:pt x="273" y="5151"/>
                  </a:cubicBezTo>
                  <a:lnTo>
                    <a:pt x="273" y="5151"/>
                  </a:lnTo>
                  <a:cubicBezTo>
                    <a:pt x="273" y="4926"/>
                    <a:pt x="341" y="4963"/>
                    <a:pt x="393" y="4963"/>
                  </a:cubicBezTo>
                  <a:cubicBezTo>
                    <a:pt x="399" y="4988"/>
                    <a:pt x="404" y="5013"/>
                    <a:pt x="410" y="5038"/>
                  </a:cubicBezTo>
                  <a:cubicBezTo>
                    <a:pt x="358" y="4850"/>
                    <a:pt x="1197" y="4324"/>
                    <a:pt x="1059" y="4023"/>
                  </a:cubicBezTo>
                  <a:cubicBezTo>
                    <a:pt x="1145" y="4212"/>
                    <a:pt x="1299" y="4136"/>
                    <a:pt x="1350" y="4061"/>
                  </a:cubicBezTo>
                  <a:lnTo>
                    <a:pt x="1350" y="4136"/>
                  </a:lnTo>
                  <a:cubicBezTo>
                    <a:pt x="1402" y="4212"/>
                    <a:pt x="1761" y="3798"/>
                    <a:pt x="1743" y="3534"/>
                  </a:cubicBezTo>
                  <a:cubicBezTo>
                    <a:pt x="1761" y="3609"/>
                    <a:pt x="1778" y="3647"/>
                    <a:pt x="1795" y="3685"/>
                  </a:cubicBezTo>
                  <a:cubicBezTo>
                    <a:pt x="2102" y="3384"/>
                    <a:pt x="2803" y="3008"/>
                    <a:pt x="3008" y="2406"/>
                  </a:cubicBezTo>
                  <a:lnTo>
                    <a:pt x="3008" y="2482"/>
                  </a:lnTo>
                  <a:cubicBezTo>
                    <a:pt x="3127" y="2331"/>
                    <a:pt x="3298" y="2143"/>
                    <a:pt x="3350" y="1843"/>
                  </a:cubicBezTo>
                  <a:cubicBezTo>
                    <a:pt x="3452" y="2105"/>
                    <a:pt x="3503" y="1992"/>
                    <a:pt x="3572" y="2030"/>
                  </a:cubicBezTo>
                  <a:cubicBezTo>
                    <a:pt x="3658" y="1692"/>
                    <a:pt x="4820" y="301"/>
                    <a:pt x="4854" y="414"/>
                  </a:cubicBezTo>
                  <a:cubicBezTo>
                    <a:pt x="4940" y="602"/>
                    <a:pt x="4940" y="639"/>
                    <a:pt x="5059" y="902"/>
                  </a:cubicBezTo>
                  <a:lnTo>
                    <a:pt x="5059" y="902"/>
                  </a:lnTo>
                  <a:cubicBezTo>
                    <a:pt x="5128" y="827"/>
                    <a:pt x="5247" y="639"/>
                    <a:pt x="5333" y="564"/>
                  </a:cubicBezTo>
                  <a:cubicBezTo>
                    <a:pt x="5333" y="564"/>
                    <a:pt x="5333" y="602"/>
                    <a:pt x="5316" y="602"/>
                  </a:cubicBezTo>
                  <a:cubicBezTo>
                    <a:pt x="5401" y="639"/>
                    <a:pt x="5418" y="902"/>
                    <a:pt x="5504" y="940"/>
                  </a:cubicBezTo>
                  <a:cubicBezTo>
                    <a:pt x="5504" y="977"/>
                    <a:pt x="5504" y="977"/>
                    <a:pt x="5487" y="1015"/>
                  </a:cubicBezTo>
                  <a:cubicBezTo>
                    <a:pt x="5572" y="977"/>
                    <a:pt x="5589" y="1316"/>
                    <a:pt x="5709" y="1241"/>
                  </a:cubicBezTo>
                  <a:cubicBezTo>
                    <a:pt x="5703" y="1266"/>
                    <a:pt x="5698" y="1291"/>
                    <a:pt x="5692" y="1316"/>
                  </a:cubicBezTo>
                  <a:lnTo>
                    <a:pt x="5760" y="1278"/>
                  </a:lnTo>
                  <a:cubicBezTo>
                    <a:pt x="5760" y="1354"/>
                    <a:pt x="5726" y="1467"/>
                    <a:pt x="5709" y="1391"/>
                  </a:cubicBezTo>
                  <a:cubicBezTo>
                    <a:pt x="6342" y="2105"/>
                    <a:pt x="7077" y="2444"/>
                    <a:pt x="7726" y="3158"/>
                  </a:cubicBezTo>
                  <a:cubicBezTo>
                    <a:pt x="7715" y="3171"/>
                    <a:pt x="7703" y="3183"/>
                    <a:pt x="7692" y="3196"/>
                  </a:cubicBezTo>
                  <a:lnTo>
                    <a:pt x="7846" y="3196"/>
                  </a:lnTo>
                  <a:cubicBezTo>
                    <a:pt x="7828" y="3233"/>
                    <a:pt x="7828" y="3271"/>
                    <a:pt x="7811" y="3271"/>
                  </a:cubicBezTo>
                  <a:cubicBezTo>
                    <a:pt x="7948" y="3534"/>
                    <a:pt x="8153" y="3534"/>
                    <a:pt x="8307" y="3722"/>
                  </a:cubicBezTo>
                  <a:cubicBezTo>
                    <a:pt x="8307" y="3760"/>
                    <a:pt x="8273" y="3798"/>
                    <a:pt x="8273" y="3835"/>
                  </a:cubicBezTo>
                  <a:cubicBezTo>
                    <a:pt x="8444" y="3798"/>
                    <a:pt x="8427" y="4287"/>
                    <a:pt x="8563" y="3948"/>
                  </a:cubicBezTo>
                  <a:cubicBezTo>
                    <a:pt x="8563" y="3986"/>
                    <a:pt x="8546" y="4061"/>
                    <a:pt x="8529" y="4099"/>
                  </a:cubicBezTo>
                  <a:cubicBezTo>
                    <a:pt x="8838" y="4287"/>
                    <a:pt x="9111" y="4624"/>
                    <a:pt x="9419" y="4775"/>
                  </a:cubicBezTo>
                  <a:cubicBezTo>
                    <a:pt x="9419" y="4813"/>
                    <a:pt x="9026" y="5339"/>
                    <a:pt x="8991" y="5452"/>
                  </a:cubicBezTo>
                  <a:cubicBezTo>
                    <a:pt x="8985" y="5427"/>
                    <a:pt x="8980" y="5402"/>
                    <a:pt x="8974" y="5377"/>
                  </a:cubicBezTo>
                  <a:cubicBezTo>
                    <a:pt x="8650" y="6204"/>
                    <a:pt x="7880" y="6580"/>
                    <a:pt x="7435" y="7068"/>
                  </a:cubicBezTo>
                  <a:cubicBezTo>
                    <a:pt x="7429" y="7031"/>
                    <a:pt x="7424" y="6993"/>
                    <a:pt x="7418" y="6956"/>
                  </a:cubicBezTo>
                  <a:cubicBezTo>
                    <a:pt x="7213" y="7595"/>
                    <a:pt x="6786" y="7257"/>
                    <a:pt x="6581" y="7896"/>
                  </a:cubicBezTo>
                  <a:lnTo>
                    <a:pt x="6581" y="7746"/>
                  </a:lnTo>
                  <a:cubicBezTo>
                    <a:pt x="6564" y="7972"/>
                    <a:pt x="6393" y="7859"/>
                    <a:pt x="6479" y="8160"/>
                  </a:cubicBezTo>
                  <a:cubicBezTo>
                    <a:pt x="6359" y="8272"/>
                    <a:pt x="5948" y="8497"/>
                    <a:pt x="5845" y="8798"/>
                  </a:cubicBezTo>
                  <a:lnTo>
                    <a:pt x="5845" y="8686"/>
                  </a:lnTo>
                  <a:cubicBezTo>
                    <a:pt x="5794" y="8836"/>
                    <a:pt x="5726" y="8949"/>
                    <a:pt x="5674" y="8911"/>
                  </a:cubicBezTo>
                  <a:cubicBezTo>
                    <a:pt x="5674" y="8911"/>
                    <a:pt x="5657" y="8874"/>
                    <a:pt x="5674" y="8836"/>
                  </a:cubicBezTo>
                  <a:cubicBezTo>
                    <a:pt x="5418" y="8723"/>
                    <a:pt x="5264" y="9288"/>
                    <a:pt x="5059" y="9475"/>
                  </a:cubicBezTo>
                  <a:lnTo>
                    <a:pt x="5059" y="9325"/>
                  </a:lnTo>
                  <a:cubicBezTo>
                    <a:pt x="4957" y="9663"/>
                    <a:pt x="4837" y="9701"/>
                    <a:pt x="4700" y="9475"/>
                  </a:cubicBezTo>
                  <a:cubicBezTo>
                    <a:pt x="4706" y="9462"/>
                    <a:pt x="4712" y="9450"/>
                    <a:pt x="4718" y="9437"/>
                  </a:cubicBezTo>
                  <a:lnTo>
                    <a:pt x="4632" y="9475"/>
                  </a:lnTo>
                  <a:cubicBezTo>
                    <a:pt x="4643" y="9425"/>
                    <a:pt x="4655" y="9375"/>
                    <a:pt x="4666" y="9325"/>
                  </a:cubicBezTo>
                  <a:cubicBezTo>
                    <a:pt x="4495" y="9137"/>
                    <a:pt x="4307" y="9099"/>
                    <a:pt x="4154" y="8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30606" y="1840492"/>
            <a:ext cx="1244600" cy="1274762"/>
            <a:chOff x="600655" y="3690759"/>
            <a:chExt cx="1244600" cy="1274762"/>
          </a:xfrm>
        </p:grpSpPr>
        <p:sp>
          <p:nvSpPr>
            <p:cNvPr id="32" name="Freeform 295"/>
            <p:cNvSpPr>
              <a:spLocks/>
            </p:cNvSpPr>
            <p:nvPr/>
          </p:nvSpPr>
          <p:spPr bwMode="auto">
            <a:xfrm>
              <a:off x="600655" y="3690759"/>
              <a:ext cx="1244600" cy="1219200"/>
            </a:xfrm>
            <a:custGeom>
              <a:avLst/>
              <a:gdLst>
                <a:gd name="T0" fmla="*/ 169 w 332"/>
                <a:gd name="T1" fmla="*/ 325 h 325"/>
                <a:gd name="T2" fmla="*/ 173 w 332"/>
                <a:gd name="T3" fmla="*/ 295 h 325"/>
                <a:gd name="T4" fmla="*/ 152 w 332"/>
                <a:gd name="T5" fmla="*/ 288 h 325"/>
                <a:gd name="T6" fmla="*/ 136 w 332"/>
                <a:gd name="T7" fmla="*/ 278 h 325"/>
                <a:gd name="T8" fmla="*/ 121 w 332"/>
                <a:gd name="T9" fmla="*/ 271 h 325"/>
                <a:gd name="T10" fmla="*/ 105 w 332"/>
                <a:gd name="T11" fmla="*/ 257 h 325"/>
                <a:gd name="T12" fmla="*/ 106 w 332"/>
                <a:gd name="T13" fmla="*/ 244 h 325"/>
                <a:gd name="T14" fmla="*/ 79 w 332"/>
                <a:gd name="T15" fmla="*/ 237 h 325"/>
                <a:gd name="T16" fmla="*/ 73 w 332"/>
                <a:gd name="T17" fmla="*/ 228 h 325"/>
                <a:gd name="T18" fmla="*/ 65 w 332"/>
                <a:gd name="T19" fmla="*/ 223 h 325"/>
                <a:gd name="T20" fmla="*/ 62 w 332"/>
                <a:gd name="T21" fmla="*/ 205 h 325"/>
                <a:gd name="T22" fmla="*/ 42 w 332"/>
                <a:gd name="T23" fmla="*/ 198 h 325"/>
                <a:gd name="T24" fmla="*/ 36 w 332"/>
                <a:gd name="T25" fmla="*/ 189 h 325"/>
                <a:gd name="T26" fmla="*/ 33 w 332"/>
                <a:gd name="T27" fmla="*/ 176 h 325"/>
                <a:gd name="T28" fmla="*/ 32 w 332"/>
                <a:gd name="T29" fmla="*/ 147 h 325"/>
                <a:gd name="T30" fmla="*/ 79 w 332"/>
                <a:gd name="T31" fmla="*/ 97 h 325"/>
                <a:gd name="T32" fmla="*/ 153 w 332"/>
                <a:gd name="T33" fmla="*/ 14 h 325"/>
                <a:gd name="T34" fmla="*/ 148 w 332"/>
                <a:gd name="T35" fmla="*/ 40 h 325"/>
                <a:gd name="T36" fmla="*/ 182 w 332"/>
                <a:gd name="T37" fmla="*/ 35 h 325"/>
                <a:gd name="T38" fmla="*/ 194 w 332"/>
                <a:gd name="T39" fmla="*/ 44 h 325"/>
                <a:gd name="T40" fmla="*/ 205 w 332"/>
                <a:gd name="T41" fmla="*/ 63 h 325"/>
                <a:gd name="T42" fmla="*/ 227 w 332"/>
                <a:gd name="T43" fmla="*/ 64 h 325"/>
                <a:gd name="T44" fmla="*/ 233 w 332"/>
                <a:gd name="T45" fmla="*/ 93 h 325"/>
                <a:gd name="T46" fmla="*/ 258 w 332"/>
                <a:gd name="T47" fmla="*/ 108 h 325"/>
                <a:gd name="T48" fmla="*/ 265 w 332"/>
                <a:gd name="T49" fmla="*/ 116 h 325"/>
                <a:gd name="T50" fmla="*/ 277 w 332"/>
                <a:gd name="T51" fmla="*/ 132 h 325"/>
                <a:gd name="T52" fmla="*/ 297 w 332"/>
                <a:gd name="T53" fmla="*/ 134 h 325"/>
                <a:gd name="T54" fmla="*/ 305 w 332"/>
                <a:gd name="T55" fmla="*/ 150 h 325"/>
                <a:gd name="T56" fmla="*/ 309 w 332"/>
                <a:gd name="T57" fmla="*/ 167 h 325"/>
                <a:gd name="T58" fmla="*/ 325 w 332"/>
                <a:gd name="T59" fmla="*/ 173 h 325"/>
                <a:gd name="T60" fmla="*/ 262 w 332"/>
                <a:gd name="T61" fmla="*/ 222 h 325"/>
                <a:gd name="T62" fmla="*/ 201 w 332"/>
                <a:gd name="T63" fmla="*/ 287 h 325"/>
                <a:gd name="T64" fmla="*/ 169 w 332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25">
                  <a:moveTo>
                    <a:pt x="169" y="325"/>
                  </a:moveTo>
                  <a:cubicBezTo>
                    <a:pt x="147" y="325"/>
                    <a:pt x="167" y="299"/>
                    <a:pt x="173" y="295"/>
                  </a:cubicBezTo>
                  <a:cubicBezTo>
                    <a:pt x="159" y="304"/>
                    <a:pt x="122" y="313"/>
                    <a:pt x="152" y="288"/>
                  </a:cubicBezTo>
                  <a:cubicBezTo>
                    <a:pt x="140" y="295"/>
                    <a:pt x="116" y="296"/>
                    <a:pt x="136" y="278"/>
                  </a:cubicBezTo>
                  <a:cubicBezTo>
                    <a:pt x="132" y="280"/>
                    <a:pt x="112" y="284"/>
                    <a:pt x="121" y="271"/>
                  </a:cubicBezTo>
                  <a:cubicBezTo>
                    <a:pt x="115" y="273"/>
                    <a:pt x="99" y="266"/>
                    <a:pt x="105" y="257"/>
                  </a:cubicBezTo>
                  <a:cubicBezTo>
                    <a:pt x="99" y="254"/>
                    <a:pt x="102" y="248"/>
                    <a:pt x="106" y="244"/>
                  </a:cubicBezTo>
                  <a:cubicBezTo>
                    <a:pt x="105" y="244"/>
                    <a:pt x="66" y="256"/>
                    <a:pt x="79" y="237"/>
                  </a:cubicBezTo>
                  <a:cubicBezTo>
                    <a:pt x="75" y="237"/>
                    <a:pt x="71" y="232"/>
                    <a:pt x="73" y="228"/>
                  </a:cubicBezTo>
                  <a:cubicBezTo>
                    <a:pt x="70" y="229"/>
                    <a:pt x="66" y="227"/>
                    <a:pt x="65" y="223"/>
                  </a:cubicBezTo>
                  <a:cubicBezTo>
                    <a:pt x="50" y="229"/>
                    <a:pt x="57" y="210"/>
                    <a:pt x="62" y="205"/>
                  </a:cubicBezTo>
                  <a:cubicBezTo>
                    <a:pt x="50" y="212"/>
                    <a:pt x="45" y="210"/>
                    <a:pt x="42" y="198"/>
                  </a:cubicBezTo>
                  <a:cubicBezTo>
                    <a:pt x="38" y="198"/>
                    <a:pt x="34" y="193"/>
                    <a:pt x="36" y="189"/>
                  </a:cubicBezTo>
                  <a:cubicBezTo>
                    <a:pt x="28" y="188"/>
                    <a:pt x="29" y="180"/>
                    <a:pt x="33" y="176"/>
                  </a:cubicBezTo>
                  <a:cubicBezTo>
                    <a:pt x="0" y="195"/>
                    <a:pt x="17" y="158"/>
                    <a:pt x="32" y="147"/>
                  </a:cubicBezTo>
                  <a:cubicBezTo>
                    <a:pt x="10" y="142"/>
                    <a:pt x="74" y="100"/>
                    <a:pt x="79" y="97"/>
                  </a:cubicBezTo>
                  <a:cubicBezTo>
                    <a:pt x="69" y="90"/>
                    <a:pt x="144" y="22"/>
                    <a:pt x="153" y="14"/>
                  </a:cubicBezTo>
                  <a:cubicBezTo>
                    <a:pt x="156" y="0"/>
                    <a:pt x="189" y="5"/>
                    <a:pt x="148" y="40"/>
                  </a:cubicBezTo>
                  <a:cubicBezTo>
                    <a:pt x="146" y="41"/>
                    <a:pt x="203" y="11"/>
                    <a:pt x="182" y="35"/>
                  </a:cubicBezTo>
                  <a:cubicBezTo>
                    <a:pt x="187" y="33"/>
                    <a:pt x="200" y="34"/>
                    <a:pt x="194" y="44"/>
                  </a:cubicBezTo>
                  <a:cubicBezTo>
                    <a:pt x="211" y="35"/>
                    <a:pt x="214" y="52"/>
                    <a:pt x="205" y="63"/>
                  </a:cubicBezTo>
                  <a:cubicBezTo>
                    <a:pt x="207" y="62"/>
                    <a:pt x="228" y="49"/>
                    <a:pt x="227" y="64"/>
                  </a:cubicBezTo>
                  <a:cubicBezTo>
                    <a:pt x="240" y="62"/>
                    <a:pt x="238" y="88"/>
                    <a:pt x="233" y="93"/>
                  </a:cubicBezTo>
                  <a:cubicBezTo>
                    <a:pt x="241" y="88"/>
                    <a:pt x="269" y="92"/>
                    <a:pt x="258" y="108"/>
                  </a:cubicBezTo>
                  <a:cubicBezTo>
                    <a:pt x="262" y="108"/>
                    <a:pt x="267" y="112"/>
                    <a:pt x="265" y="116"/>
                  </a:cubicBezTo>
                  <a:cubicBezTo>
                    <a:pt x="275" y="114"/>
                    <a:pt x="287" y="122"/>
                    <a:pt x="277" y="132"/>
                  </a:cubicBezTo>
                  <a:cubicBezTo>
                    <a:pt x="281" y="130"/>
                    <a:pt x="298" y="121"/>
                    <a:pt x="297" y="134"/>
                  </a:cubicBezTo>
                  <a:cubicBezTo>
                    <a:pt x="301" y="135"/>
                    <a:pt x="308" y="146"/>
                    <a:pt x="305" y="150"/>
                  </a:cubicBezTo>
                  <a:cubicBezTo>
                    <a:pt x="319" y="145"/>
                    <a:pt x="315" y="161"/>
                    <a:pt x="309" y="167"/>
                  </a:cubicBezTo>
                  <a:cubicBezTo>
                    <a:pt x="314" y="164"/>
                    <a:pt x="332" y="161"/>
                    <a:pt x="325" y="173"/>
                  </a:cubicBezTo>
                  <a:cubicBezTo>
                    <a:pt x="312" y="194"/>
                    <a:pt x="281" y="209"/>
                    <a:pt x="262" y="222"/>
                  </a:cubicBezTo>
                  <a:cubicBezTo>
                    <a:pt x="280" y="229"/>
                    <a:pt x="207" y="282"/>
                    <a:pt x="201" y="287"/>
                  </a:cubicBezTo>
                  <a:cubicBezTo>
                    <a:pt x="206" y="294"/>
                    <a:pt x="180" y="325"/>
                    <a:pt x="169" y="325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0"/>
            <p:cNvSpPr>
              <a:spLocks/>
            </p:cNvSpPr>
            <p:nvPr/>
          </p:nvSpPr>
          <p:spPr bwMode="auto">
            <a:xfrm>
              <a:off x="612671" y="3743146"/>
              <a:ext cx="1226235" cy="1222375"/>
            </a:xfrm>
            <a:custGeom>
              <a:avLst/>
              <a:gdLst>
                <a:gd name="T0" fmla="*/ 151 w 334"/>
                <a:gd name="T1" fmla="*/ 283 h 326"/>
                <a:gd name="T2" fmla="*/ 135 w 334"/>
                <a:gd name="T3" fmla="*/ 268 h 326"/>
                <a:gd name="T4" fmla="*/ 92 w 334"/>
                <a:gd name="T5" fmla="*/ 234 h 326"/>
                <a:gd name="T6" fmla="*/ 90 w 334"/>
                <a:gd name="T7" fmla="*/ 233 h 326"/>
                <a:gd name="T8" fmla="*/ 76 w 334"/>
                <a:gd name="T9" fmla="*/ 225 h 326"/>
                <a:gd name="T10" fmla="*/ 42 w 334"/>
                <a:gd name="T11" fmla="*/ 194 h 326"/>
                <a:gd name="T12" fmla="*/ 7 w 334"/>
                <a:gd name="T13" fmla="*/ 173 h 326"/>
                <a:gd name="T14" fmla="*/ 15 w 334"/>
                <a:gd name="T15" fmla="*/ 182 h 326"/>
                <a:gd name="T16" fmla="*/ 17 w 334"/>
                <a:gd name="T17" fmla="*/ 184 h 326"/>
                <a:gd name="T18" fmla="*/ 112 w 334"/>
                <a:gd name="T19" fmla="*/ 268 h 326"/>
                <a:gd name="T20" fmla="*/ 128 w 334"/>
                <a:gd name="T21" fmla="*/ 277 h 326"/>
                <a:gd name="T22" fmla="*/ 262 w 334"/>
                <a:gd name="T23" fmla="*/ 231 h 326"/>
                <a:gd name="T24" fmla="*/ 281 w 334"/>
                <a:gd name="T25" fmla="*/ 214 h 326"/>
                <a:gd name="T26" fmla="*/ 334 w 334"/>
                <a:gd name="T27" fmla="*/ 151 h 326"/>
                <a:gd name="T28" fmla="*/ 286 w 334"/>
                <a:gd name="T29" fmla="*/ 105 h 326"/>
                <a:gd name="T30" fmla="*/ 102 w 334"/>
                <a:gd name="T31" fmla="*/ 65 h 326"/>
                <a:gd name="T32" fmla="*/ 32 w 334"/>
                <a:gd name="T33" fmla="*/ 124 h 326"/>
                <a:gd name="T34" fmla="*/ 25 w 334"/>
                <a:gd name="T35" fmla="*/ 133 h 326"/>
                <a:gd name="T36" fmla="*/ 27 w 334"/>
                <a:gd name="T37" fmla="*/ 144 h 326"/>
                <a:gd name="T38" fmla="*/ 23 w 334"/>
                <a:gd name="T39" fmla="*/ 147 h 326"/>
                <a:gd name="T40" fmla="*/ 17 w 334"/>
                <a:gd name="T41" fmla="*/ 156 h 326"/>
                <a:gd name="T42" fmla="*/ 30 w 334"/>
                <a:gd name="T43" fmla="*/ 157 h 326"/>
                <a:gd name="T44" fmla="*/ 33 w 334"/>
                <a:gd name="T45" fmla="*/ 152 h 326"/>
                <a:gd name="T46" fmla="*/ 51 w 334"/>
                <a:gd name="T47" fmla="*/ 124 h 326"/>
                <a:gd name="T48" fmla="*/ 66 w 334"/>
                <a:gd name="T49" fmla="*/ 124 h 326"/>
                <a:gd name="T50" fmla="*/ 80 w 334"/>
                <a:gd name="T51" fmla="*/ 110 h 326"/>
                <a:gd name="T52" fmla="*/ 120 w 334"/>
                <a:gd name="T53" fmla="*/ 71 h 326"/>
                <a:gd name="T54" fmla="*/ 140 w 334"/>
                <a:gd name="T55" fmla="*/ 55 h 326"/>
                <a:gd name="T56" fmla="*/ 155 w 334"/>
                <a:gd name="T57" fmla="*/ 36 h 326"/>
                <a:gd name="T58" fmla="*/ 171 w 334"/>
                <a:gd name="T59" fmla="*/ 24 h 326"/>
                <a:gd name="T60" fmla="*/ 181 w 334"/>
                <a:gd name="T61" fmla="*/ 15 h 326"/>
                <a:gd name="T62" fmla="*/ 184 w 334"/>
                <a:gd name="T63" fmla="*/ 26 h 326"/>
                <a:gd name="T64" fmla="*/ 190 w 334"/>
                <a:gd name="T65" fmla="*/ 35 h 326"/>
                <a:gd name="T66" fmla="*/ 189 w 334"/>
                <a:gd name="T67" fmla="*/ 37 h 326"/>
                <a:gd name="T68" fmla="*/ 256 w 334"/>
                <a:gd name="T69" fmla="*/ 96 h 326"/>
                <a:gd name="T70" fmla="*/ 260 w 334"/>
                <a:gd name="T71" fmla="*/ 99 h 326"/>
                <a:gd name="T72" fmla="*/ 274 w 334"/>
                <a:gd name="T73" fmla="*/ 117 h 326"/>
                <a:gd name="T74" fmla="*/ 283 w 334"/>
                <a:gd name="T75" fmla="*/ 125 h 326"/>
                <a:gd name="T76" fmla="*/ 303 w 334"/>
                <a:gd name="T77" fmla="*/ 173 h 326"/>
                <a:gd name="T78" fmla="*/ 253 w 334"/>
                <a:gd name="T79" fmla="*/ 225 h 326"/>
                <a:gd name="T80" fmla="*/ 225 w 334"/>
                <a:gd name="T81" fmla="*/ 252 h 326"/>
                <a:gd name="T82" fmla="*/ 223 w 334"/>
                <a:gd name="T83" fmla="*/ 259 h 326"/>
                <a:gd name="T84" fmla="*/ 203 w 334"/>
                <a:gd name="T85" fmla="*/ 279 h 326"/>
                <a:gd name="T86" fmla="*/ 196 w 334"/>
                <a:gd name="T87" fmla="*/ 283 h 326"/>
                <a:gd name="T88" fmla="*/ 177 w 334"/>
                <a:gd name="T89" fmla="*/ 302 h 326"/>
                <a:gd name="T90" fmla="*/ 170 w 334"/>
                <a:gd name="T91" fmla="*/ 305 h 326"/>
                <a:gd name="T92" fmla="*/ 166 w 334"/>
                <a:gd name="T93" fmla="*/ 299 h 326"/>
                <a:gd name="T94" fmla="*/ 165 w 334"/>
                <a:gd name="T95" fmla="*/ 296 h 326"/>
                <a:gd name="connsiteX0" fmla="*/ 4221 w 9790"/>
                <a:gd name="connsiteY0" fmla="*/ 8742 h 10000"/>
                <a:gd name="connsiteX1" fmla="*/ 4311 w 9790"/>
                <a:gd name="connsiteY1" fmla="*/ 8681 h 10000"/>
                <a:gd name="connsiteX2" fmla="*/ 3772 w 9790"/>
                <a:gd name="connsiteY2" fmla="*/ 8252 h 10000"/>
                <a:gd name="connsiteX3" fmla="*/ 3832 w 9790"/>
                <a:gd name="connsiteY3" fmla="*/ 8221 h 10000"/>
                <a:gd name="connsiteX4" fmla="*/ 2515 w 9790"/>
                <a:gd name="connsiteY4" fmla="*/ 7178 h 10000"/>
                <a:gd name="connsiteX5" fmla="*/ 2544 w 9790"/>
                <a:gd name="connsiteY5" fmla="*/ 7178 h 10000"/>
                <a:gd name="connsiteX6" fmla="*/ 2425 w 9790"/>
                <a:gd name="connsiteY6" fmla="*/ 7178 h 10000"/>
                <a:gd name="connsiteX7" fmla="*/ 2485 w 9790"/>
                <a:gd name="connsiteY7" fmla="*/ 7147 h 10000"/>
                <a:gd name="connsiteX8" fmla="*/ 2215 w 9790"/>
                <a:gd name="connsiteY8" fmla="*/ 6810 h 10000"/>
                <a:gd name="connsiteX9" fmla="*/ 2065 w 9790"/>
                <a:gd name="connsiteY9" fmla="*/ 6902 h 10000"/>
                <a:gd name="connsiteX10" fmla="*/ 958 w 9790"/>
                <a:gd name="connsiteY10" fmla="*/ 6074 h 10000"/>
                <a:gd name="connsiteX11" fmla="*/ 1047 w 9790"/>
                <a:gd name="connsiteY11" fmla="*/ 5951 h 10000"/>
                <a:gd name="connsiteX12" fmla="*/ 119 w 9790"/>
                <a:gd name="connsiteY12" fmla="*/ 5215 h 10000"/>
                <a:gd name="connsiteX13" fmla="*/ 0 w 9790"/>
                <a:gd name="connsiteY13" fmla="*/ 5307 h 10000"/>
                <a:gd name="connsiteX14" fmla="*/ 299 w 9790"/>
                <a:gd name="connsiteY14" fmla="*/ 5521 h 10000"/>
                <a:gd name="connsiteX15" fmla="*/ 239 w 9790"/>
                <a:gd name="connsiteY15" fmla="*/ 5583 h 10000"/>
                <a:gd name="connsiteX16" fmla="*/ 359 w 9790"/>
                <a:gd name="connsiteY16" fmla="*/ 5583 h 10000"/>
                <a:gd name="connsiteX17" fmla="*/ 299 w 9790"/>
                <a:gd name="connsiteY17" fmla="*/ 5644 h 10000"/>
                <a:gd name="connsiteX18" fmla="*/ 838 w 9790"/>
                <a:gd name="connsiteY18" fmla="*/ 6227 h 10000"/>
                <a:gd name="connsiteX19" fmla="*/ 3143 w 9790"/>
                <a:gd name="connsiteY19" fmla="*/ 8221 h 10000"/>
                <a:gd name="connsiteX20" fmla="*/ 3113 w 9790"/>
                <a:gd name="connsiteY20" fmla="*/ 8252 h 10000"/>
                <a:gd name="connsiteX21" fmla="*/ 3622 w 9790"/>
                <a:gd name="connsiteY21" fmla="*/ 8497 h 10000"/>
                <a:gd name="connsiteX22" fmla="*/ 4880 w 9790"/>
                <a:gd name="connsiteY22" fmla="*/ 10000 h 10000"/>
                <a:gd name="connsiteX23" fmla="*/ 7634 w 9790"/>
                <a:gd name="connsiteY23" fmla="*/ 7086 h 10000"/>
                <a:gd name="connsiteX24" fmla="*/ 7664 w 9790"/>
                <a:gd name="connsiteY24" fmla="*/ 7117 h 10000"/>
                <a:gd name="connsiteX25" fmla="*/ 8203 w 9790"/>
                <a:gd name="connsiteY25" fmla="*/ 6564 h 10000"/>
                <a:gd name="connsiteX26" fmla="*/ 8203 w 9790"/>
                <a:gd name="connsiteY26" fmla="*/ 6595 h 10000"/>
                <a:gd name="connsiteX27" fmla="*/ 9790 w 9790"/>
                <a:gd name="connsiteY27" fmla="*/ 4632 h 10000"/>
                <a:gd name="connsiteX28" fmla="*/ 8293 w 9790"/>
                <a:gd name="connsiteY28" fmla="*/ 3252 h 10000"/>
                <a:gd name="connsiteX29" fmla="*/ 8353 w 9790"/>
                <a:gd name="connsiteY29" fmla="*/ 3221 h 10000"/>
                <a:gd name="connsiteX30" fmla="*/ 4700 w 9790"/>
                <a:gd name="connsiteY30" fmla="*/ 0 h 10000"/>
                <a:gd name="connsiteX31" fmla="*/ 2844 w 9790"/>
                <a:gd name="connsiteY31" fmla="*/ 1994 h 10000"/>
                <a:gd name="connsiteX32" fmla="*/ 2006 w 9790"/>
                <a:gd name="connsiteY32" fmla="*/ 2975 h 10000"/>
                <a:gd name="connsiteX33" fmla="*/ 748 w 9790"/>
                <a:gd name="connsiteY33" fmla="*/ 3804 h 10000"/>
                <a:gd name="connsiteX34" fmla="*/ 808 w 9790"/>
                <a:gd name="connsiteY34" fmla="*/ 3834 h 10000"/>
                <a:gd name="connsiteX35" fmla="*/ 539 w 9790"/>
                <a:gd name="connsiteY35" fmla="*/ 4080 h 10000"/>
                <a:gd name="connsiteX36" fmla="*/ 539 w 9790"/>
                <a:gd name="connsiteY36" fmla="*/ 4080 h 10000"/>
                <a:gd name="connsiteX37" fmla="*/ 598 w 9790"/>
                <a:gd name="connsiteY37" fmla="*/ 4417 h 10000"/>
                <a:gd name="connsiteX38" fmla="*/ 449 w 9790"/>
                <a:gd name="connsiteY38" fmla="*/ 4387 h 10000"/>
                <a:gd name="connsiteX39" fmla="*/ 479 w 9790"/>
                <a:gd name="connsiteY39" fmla="*/ 4509 h 10000"/>
                <a:gd name="connsiteX40" fmla="*/ 299 w 9790"/>
                <a:gd name="connsiteY40" fmla="*/ 4785 h 10000"/>
                <a:gd name="connsiteX41" fmla="*/ 209 w 9790"/>
                <a:gd name="connsiteY41" fmla="*/ 4663 h 10000"/>
                <a:gd name="connsiteX42" fmla="*/ 688 w 9790"/>
                <a:gd name="connsiteY42" fmla="*/ 4816 h 10000"/>
                <a:gd name="connsiteX43" fmla="*/ 688 w 9790"/>
                <a:gd name="connsiteY43" fmla="*/ 4816 h 10000"/>
                <a:gd name="connsiteX44" fmla="*/ 778 w 9790"/>
                <a:gd name="connsiteY44" fmla="*/ 4663 h 10000"/>
                <a:gd name="connsiteX45" fmla="*/ 838 w 9790"/>
                <a:gd name="connsiteY45" fmla="*/ 4693 h 10000"/>
                <a:gd name="connsiteX46" fmla="*/ 1317 w 9790"/>
                <a:gd name="connsiteY46" fmla="*/ 3804 h 10000"/>
                <a:gd name="connsiteX47" fmla="*/ 1736 w 9790"/>
                <a:gd name="connsiteY47" fmla="*/ 3742 h 10000"/>
                <a:gd name="connsiteX48" fmla="*/ 1766 w 9790"/>
                <a:gd name="connsiteY48" fmla="*/ 3804 h 10000"/>
                <a:gd name="connsiteX49" fmla="*/ 2065 w 9790"/>
                <a:gd name="connsiteY49" fmla="*/ 3282 h 10000"/>
                <a:gd name="connsiteX50" fmla="*/ 2185 w 9790"/>
                <a:gd name="connsiteY50" fmla="*/ 3374 h 10000"/>
                <a:gd name="connsiteX51" fmla="*/ 3353 w 9790"/>
                <a:gd name="connsiteY51" fmla="*/ 2147 h 10000"/>
                <a:gd name="connsiteX52" fmla="*/ 3383 w 9790"/>
                <a:gd name="connsiteY52" fmla="*/ 2178 h 10000"/>
                <a:gd name="connsiteX53" fmla="*/ 3592 w 9790"/>
                <a:gd name="connsiteY53" fmla="*/ 1626 h 10000"/>
                <a:gd name="connsiteX54" fmla="*/ 3982 w 9790"/>
                <a:gd name="connsiteY54" fmla="*/ 1687 h 10000"/>
                <a:gd name="connsiteX55" fmla="*/ 4221 w 9790"/>
                <a:gd name="connsiteY55" fmla="*/ 1135 h 10000"/>
                <a:gd name="connsiteX56" fmla="*/ 4431 w 9790"/>
                <a:gd name="connsiteY56" fmla="*/ 1104 h 10000"/>
                <a:gd name="connsiteX57" fmla="*/ 4880 w 9790"/>
                <a:gd name="connsiteY57" fmla="*/ 429 h 10000"/>
                <a:gd name="connsiteX58" fmla="*/ 4910 w 9790"/>
                <a:gd name="connsiteY58" fmla="*/ 736 h 10000"/>
                <a:gd name="connsiteX59" fmla="*/ 5269 w 9790"/>
                <a:gd name="connsiteY59" fmla="*/ 429 h 10000"/>
                <a:gd name="connsiteX60" fmla="*/ 5209 w 9790"/>
                <a:gd name="connsiteY60" fmla="*/ 460 h 10000"/>
                <a:gd name="connsiteX61" fmla="*/ 5359 w 9790"/>
                <a:gd name="connsiteY61" fmla="*/ 767 h 10000"/>
                <a:gd name="connsiteX62" fmla="*/ 5299 w 9790"/>
                <a:gd name="connsiteY62" fmla="*/ 798 h 10000"/>
                <a:gd name="connsiteX63" fmla="*/ 5509 w 9790"/>
                <a:gd name="connsiteY63" fmla="*/ 1043 h 10000"/>
                <a:gd name="connsiteX64" fmla="*/ 5479 w 9790"/>
                <a:gd name="connsiteY64" fmla="*/ 1074 h 10000"/>
                <a:gd name="connsiteX65" fmla="*/ 5568 w 9790"/>
                <a:gd name="connsiteY65" fmla="*/ 1074 h 10000"/>
                <a:gd name="connsiteX66" fmla="*/ 5449 w 9790"/>
                <a:gd name="connsiteY66" fmla="*/ 1135 h 10000"/>
                <a:gd name="connsiteX67" fmla="*/ 7515 w 9790"/>
                <a:gd name="connsiteY67" fmla="*/ 2945 h 10000"/>
                <a:gd name="connsiteX68" fmla="*/ 7455 w 9790"/>
                <a:gd name="connsiteY68" fmla="*/ 2945 h 10000"/>
                <a:gd name="connsiteX69" fmla="*/ 7634 w 9790"/>
                <a:gd name="connsiteY69" fmla="*/ 3006 h 10000"/>
                <a:gd name="connsiteX70" fmla="*/ 7574 w 9790"/>
                <a:gd name="connsiteY70" fmla="*/ 3037 h 10000"/>
                <a:gd name="connsiteX71" fmla="*/ 8083 w 9790"/>
                <a:gd name="connsiteY71" fmla="*/ 3497 h 10000"/>
                <a:gd name="connsiteX72" fmla="*/ 7994 w 9790"/>
                <a:gd name="connsiteY72" fmla="*/ 3589 h 10000"/>
                <a:gd name="connsiteX73" fmla="*/ 8323 w 9790"/>
                <a:gd name="connsiteY73" fmla="*/ 3742 h 10000"/>
                <a:gd name="connsiteX74" fmla="*/ 8263 w 9790"/>
                <a:gd name="connsiteY74" fmla="*/ 3834 h 10000"/>
                <a:gd name="connsiteX75" fmla="*/ 9281 w 9790"/>
                <a:gd name="connsiteY75" fmla="*/ 4632 h 10000"/>
                <a:gd name="connsiteX76" fmla="*/ 8862 w 9790"/>
                <a:gd name="connsiteY76" fmla="*/ 5307 h 10000"/>
                <a:gd name="connsiteX77" fmla="*/ 8832 w 9790"/>
                <a:gd name="connsiteY77" fmla="*/ 5276 h 10000"/>
                <a:gd name="connsiteX78" fmla="*/ 7365 w 9790"/>
                <a:gd name="connsiteY78" fmla="*/ 6902 h 10000"/>
                <a:gd name="connsiteX79" fmla="*/ 7305 w 9790"/>
                <a:gd name="connsiteY79" fmla="*/ 6840 h 10000"/>
                <a:gd name="connsiteX80" fmla="*/ 6527 w 9790"/>
                <a:gd name="connsiteY80" fmla="*/ 7730 h 10000"/>
                <a:gd name="connsiteX81" fmla="*/ 6467 w 9790"/>
                <a:gd name="connsiteY81" fmla="*/ 7638 h 10000"/>
                <a:gd name="connsiteX82" fmla="*/ 6467 w 9790"/>
                <a:gd name="connsiteY82" fmla="*/ 7945 h 10000"/>
                <a:gd name="connsiteX83" fmla="*/ 6377 w 9790"/>
                <a:gd name="connsiteY83" fmla="*/ 7914 h 10000"/>
                <a:gd name="connsiteX84" fmla="*/ 5868 w 9790"/>
                <a:gd name="connsiteY84" fmla="*/ 8558 h 10000"/>
                <a:gd name="connsiteX85" fmla="*/ 5808 w 9790"/>
                <a:gd name="connsiteY85" fmla="*/ 8497 h 10000"/>
                <a:gd name="connsiteX86" fmla="*/ 5658 w 9790"/>
                <a:gd name="connsiteY86" fmla="*/ 8681 h 10000"/>
                <a:gd name="connsiteX87" fmla="*/ 5658 w 9790"/>
                <a:gd name="connsiteY87" fmla="*/ 8650 h 10000"/>
                <a:gd name="connsiteX88" fmla="*/ 5089 w 9790"/>
                <a:gd name="connsiteY88" fmla="*/ 9264 h 10000"/>
                <a:gd name="connsiteX89" fmla="*/ 5059 w 9790"/>
                <a:gd name="connsiteY89" fmla="*/ 9080 h 10000"/>
                <a:gd name="connsiteX90" fmla="*/ 4880 w 9790"/>
                <a:gd name="connsiteY90" fmla="*/ 9356 h 10000"/>
                <a:gd name="connsiteX91" fmla="*/ 4730 w 9790"/>
                <a:gd name="connsiteY91" fmla="*/ 9233 h 10000"/>
                <a:gd name="connsiteX92" fmla="*/ 4760 w 9790"/>
                <a:gd name="connsiteY92" fmla="*/ 9172 h 10000"/>
                <a:gd name="connsiteX93" fmla="*/ 4670 w 9790"/>
                <a:gd name="connsiteY93" fmla="*/ 9233 h 10000"/>
                <a:gd name="connsiteX94" fmla="*/ 4730 w 9790"/>
                <a:gd name="connsiteY94" fmla="*/ 9080 h 10000"/>
                <a:gd name="connsiteX95" fmla="*/ 4221 w 9790"/>
                <a:gd name="connsiteY95" fmla="*/ 87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790" h="10000">
                  <a:moveTo>
                    <a:pt x="4221" y="8742"/>
                  </a:moveTo>
                  <a:lnTo>
                    <a:pt x="4311" y="8681"/>
                  </a:lnTo>
                  <a:cubicBezTo>
                    <a:pt x="4041" y="8650"/>
                    <a:pt x="4012" y="8344"/>
                    <a:pt x="3772" y="8252"/>
                  </a:cubicBezTo>
                  <a:lnTo>
                    <a:pt x="3832" y="8221"/>
                  </a:lnTo>
                  <a:cubicBezTo>
                    <a:pt x="3443" y="7791"/>
                    <a:pt x="2964" y="7546"/>
                    <a:pt x="2515" y="7178"/>
                  </a:cubicBezTo>
                  <a:lnTo>
                    <a:pt x="2544" y="7178"/>
                  </a:lnTo>
                  <a:cubicBezTo>
                    <a:pt x="2515" y="7178"/>
                    <a:pt x="2455" y="7209"/>
                    <a:pt x="2425" y="7178"/>
                  </a:cubicBezTo>
                  <a:cubicBezTo>
                    <a:pt x="2425" y="7147"/>
                    <a:pt x="2455" y="7147"/>
                    <a:pt x="2485" y="7147"/>
                  </a:cubicBezTo>
                  <a:cubicBezTo>
                    <a:pt x="2515" y="6933"/>
                    <a:pt x="2155" y="6963"/>
                    <a:pt x="2215" y="6810"/>
                  </a:cubicBezTo>
                  <a:cubicBezTo>
                    <a:pt x="2155" y="6810"/>
                    <a:pt x="2095" y="6840"/>
                    <a:pt x="2065" y="6902"/>
                  </a:cubicBezTo>
                  <a:cubicBezTo>
                    <a:pt x="1736" y="6626"/>
                    <a:pt x="1377" y="6288"/>
                    <a:pt x="958" y="6074"/>
                  </a:cubicBezTo>
                  <a:cubicBezTo>
                    <a:pt x="958" y="6043"/>
                    <a:pt x="988" y="6012"/>
                    <a:pt x="1047" y="5951"/>
                  </a:cubicBezTo>
                  <a:cubicBezTo>
                    <a:pt x="568" y="5890"/>
                    <a:pt x="359" y="5521"/>
                    <a:pt x="119" y="5215"/>
                  </a:cubicBezTo>
                  <a:cubicBezTo>
                    <a:pt x="59" y="5245"/>
                    <a:pt x="89" y="5276"/>
                    <a:pt x="0" y="5307"/>
                  </a:cubicBezTo>
                  <a:cubicBezTo>
                    <a:pt x="30" y="5460"/>
                    <a:pt x="299" y="5337"/>
                    <a:pt x="299" y="5521"/>
                  </a:cubicBezTo>
                  <a:lnTo>
                    <a:pt x="239" y="5583"/>
                  </a:lnTo>
                  <a:cubicBezTo>
                    <a:pt x="239" y="5675"/>
                    <a:pt x="359" y="5460"/>
                    <a:pt x="359" y="5583"/>
                  </a:cubicBezTo>
                  <a:cubicBezTo>
                    <a:pt x="359" y="5644"/>
                    <a:pt x="299" y="5644"/>
                    <a:pt x="299" y="5644"/>
                  </a:cubicBezTo>
                  <a:cubicBezTo>
                    <a:pt x="449" y="5767"/>
                    <a:pt x="958" y="5951"/>
                    <a:pt x="838" y="6227"/>
                  </a:cubicBezTo>
                  <a:cubicBezTo>
                    <a:pt x="1527" y="6135"/>
                    <a:pt x="2544" y="7883"/>
                    <a:pt x="3143" y="8221"/>
                  </a:cubicBezTo>
                  <a:cubicBezTo>
                    <a:pt x="3143" y="8252"/>
                    <a:pt x="3113" y="8252"/>
                    <a:pt x="3113" y="8252"/>
                  </a:cubicBezTo>
                  <a:cubicBezTo>
                    <a:pt x="3503" y="8344"/>
                    <a:pt x="3353" y="8558"/>
                    <a:pt x="3622" y="8497"/>
                  </a:cubicBezTo>
                  <a:cubicBezTo>
                    <a:pt x="3922" y="9080"/>
                    <a:pt x="4431" y="9540"/>
                    <a:pt x="4880" y="10000"/>
                  </a:cubicBezTo>
                  <a:cubicBezTo>
                    <a:pt x="5778" y="9049"/>
                    <a:pt x="7155" y="8313"/>
                    <a:pt x="7634" y="7086"/>
                  </a:cubicBezTo>
                  <a:cubicBezTo>
                    <a:pt x="7664" y="7086"/>
                    <a:pt x="7664" y="7117"/>
                    <a:pt x="7664" y="7117"/>
                  </a:cubicBezTo>
                  <a:cubicBezTo>
                    <a:pt x="7814" y="6902"/>
                    <a:pt x="8053" y="6779"/>
                    <a:pt x="8203" y="6564"/>
                  </a:cubicBezTo>
                  <a:lnTo>
                    <a:pt x="8203" y="6595"/>
                  </a:lnTo>
                  <a:cubicBezTo>
                    <a:pt x="8473" y="5951"/>
                    <a:pt x="9281" y="5153"/>
                    <a:pt x="9790" y="4632"/>
                  </a:cubicBezTo>
                  <a:cubicBezTo>
                    <a:pt x="9311" y="4141"/>
                    <a:pt x="8832" y="3681"/>
                    <a:pt x="8293" y="3252"/>
                  </a:cubicBezTo>
                  <a:lnTo>
                    <a:pt x="8353" y="3221"/>
                  </a:lnTo>
                  <a:cubicBezTo>
                    <a:pt x="7006" y="2301"/>
                    <a:pt x="6227" y="399"/>
                    <a:pt x="4700" y="0"/>
                  </a:cubicBezTo>
                  <a:cubicBezTo>
                    <a:pt x="3772" y="0"/>
                    <a:pt x="3353" y="1472"/>
                    <a:pt x="2844" y="1994"/>
                  </a:cubicBezTo>
                  <a:cubicBezTo>
                    <a:pt x="2544" y="2301"/>
                    <a:pt x="2365" y="2699"/>
                    <a:pt x="2006" y="2975"/>
                  </a:cubicBezTo>
                  <a:cubicBezTo>
                    <a:pt x="1706" y="3221"/>
                    <a:pt x="988" y="3466"/>
                    <a:pt x="748" y="3804"/>
                  </a:cubicBezTo>
                  <a:lnTo>
                    <a:pt x="808" y="3834"/>
                  </a:lnTo>
                  <a:cubicBezTo>
                    <a:pt x="568" y="3773"/>
                    <a:pt x="838" y="4264"/>
                    <a:pt x="539" y="4080"/>
                  </a:cubicBezTo>
                  <a:lnTo>
                    <a:pt x="539" y="4080"/>
                  </a:lnTo>
                  <a:cubicBezTo>
                    <a:pt x="509" y="4049"/>
                    <a:pt x="568" y="4387"/>
                    <a:pt x="598" y="4417"/>
                  </a:cubicBezTo>
                  <a:cubicBezTo>
                    <a:pt x="539" y="4509"/>
                    <a:pt x="509" y="4356"/>
                    <a:pt x="449" y="4387"/>
                  </a:cubicBezTo>
                  <a:cubicBezTo>
                    <a:pt x="449" y="4417"/>
                    <a:pt x="539" y="4509"/>
                    <a:pt x="479" y="4509"/>
                  </a:cubicBezTo>
                  <a:cubicBezTo>
                    <a:pt x="454" y="4575"/>
                    <a:pt x="344" y="4759"/>
                    <a:pt x="299" y="4785"/>
                  </a:cubicBezTo>
                  <a:lnTo>
                    <a:pt x="209" y="4663"/>
                  </a:lnTo>
                  <a:cubicBezTo>
                    <a:pt x="359" y="4755"/>
                    <a:pt x="539" y="4816"/>
                    <a:pt x="688" y="4816"/>
                  </a:cubicBezTo>
                  <a:lnTo>
                    <a:pt x="688" y="4816"/>
                  </a:lnTo>
                  <a:cubicBezTo>
                    <a:pt x="628" y="4663"/>
                    <a:pt x="748" y="4663"/>
                    <a:pt x="778" y="4663"/>
                  </a:cubicBezTo>
                  <a:lnTo>
                    <a:pt x="838" y="4693"/>
                  </a:lnTo>
                  <a:cubicBezTo>
                    <a:pt x="658" y="4571"/>
                    <a:pt x="1676" y="3988"/>
                    <a:pt x="1317" y="3804"/>
                  </a:cubicBezTo>
                  <a:cubicBezTo>
                    <a:pt x="1527" y="3896"/>
                    <a:pt x="1706" y="3804"/>
                    <a:pt x="1736" y="3742"/>
                  </a:cubicBezTo>
                  <a:cubicBezTo>
                    <a:pt x="1766" y="3773"/>
                    <a:pt x="1766" y="3804"/>
                    <a:pt x="1766" y="3804"/>
                  </a:cubicBezTo>
                  <a:cubicBezTo>
                    <a:pt x="1826" y="3834"/>
                    <a:pt x="2185" y="3466"/>
                    <a:pt x="2065" y="3282"/>
                  </a:cubicBezTo>
                  <a:cubicBezTo>
                    <a:pt x="2125" y="3313"/>
                    <a:pt x="2155" y="3344"/>
                    <a:pt x="2185" y="3374"/>
                  </a:cubicBezTo>
                  <a:cubicBezTo>
                    <a:pt x="2485" y="3098"/>
                    <a:pt x="3293" y="2515"/>
                    <a:pt x="3353" y="2147"/>
                  </a:cubicBezTo>
                  <a:lnTo>
                    <a:pt x="3383" y="2178"/>
                  </a:lnTo>
                  <a:cubicBezTo>
                    <a:pt x="3503" y="2025"/>
                    <a:pt x="3652" y="1840"/>
                    <a:pt x="3592" y="1626"/>
                  </a:cubicBezTo>
                  <a:cubicBezTo>
                    <a:pt x="3832" y="1779"/>
                    <a:pt x="3862" y="1687"/>
                    <a:pt x="3982" y="1687"/>
                  </a:cubicBezTo>
                  <a:cubicBezTo>
                    <a:pt x="3982" y="1503"/>
                    <a:pt x="4161" y="1350"/>
                    <a:pt x="4221" y="1135"/>
                  </a:cubicBezTo>
                  <a:cubicBezTo>
                    <a:pt x="4341" y="1196"/>
                    <a:pt x="4281" y="982"/>
                    <a:pt x="4431" y="1104"/>
                  </a:cubicBezTo>
                  <a:cubicBezTo>
                    <a:pt x="4431" y="1135"/>
                    <a:pt x="4670" y="307"/>
                    <a:pt x="4880" y="429"/>
                  </a:cubicBezTo>
                  <a:cubicBezTo>
                    <a:pt x="4940" y="552"/>
                    <a:pt x="4940" y="644"/>
                    <a:pt x="4910" y="736"/>
                  </a:cubicBezTo>
                  <a:cubicBezTo>
                    <a:pt x="4940" y="644"/>
                    <a:pt x="5089" y="460"/>
                    <a:pt x="5269" y="429"/>
                  </a:cubicBezTo>
                  <a:cubicBezTo>
                    <a:pt x="5239" y="460"/>
                    <a:pt x="5239" y="491"/>
                    <a:pt x="5209" y="460"/>
                  </a:cubicBezTo>
                  <a:cubicBezTo>
                    <a:pt x="5299" y="521"/>
                    <a:pt x="5239" y="736"/>
                    <a:pt x="5359" y="767"/>
                  </a:cubicBezTo>
                  <a:cubicBezTo>
                    <a:pt x="5329" y="798"/>
                    <a:pt x="5329" y="798"/>
                    <a:pt x="5299" y="798"/>
                  </a:cubicBezTo>
                  <a:cubicBezTo>
                    <a:pt x="5419" y="798"/>
                    <a:pt x="5329" y="1043"/>
                    <a:pt x="5509" y="1043"/>
                  </a:cubicBezTo>
                  <a:lnTo>
                    <a:pt x="5479" y="1074"/>
                  </a:lnTo>
                  <a:lnTo>
                    <a:pt x="5568" y="1074"/>
                  </a:lnTo>
                  <a:cubicBezTo>
                    <a:pt x="5539" y="1104"/>
                    <a:pt x="5479" y="1196"/>
                    <a:pt x="5449" y="1135"/>
                  </a:cubicBezTo>
                  <a:cubicBezTo>
                    <a:pt x="6047" y="1810"/>
                    <a:pt x="6916" y="2239"/>
                    <a:pt x="7515" y="2945"/>
                  </a:cubicBezTo>
                  <a:lnTo>
                    <a:pt x="7455" y="2945"/>
                  </a:lnTo>
                  <a:lnTo>
                    <a:pt x="7634" y="3006"/>
                  </a:lnTo>
                  <a:cubicBezTo>
                    <a:pt x="7634" y="3037"/>
                    <a:pt x="7604" y="3037"/>
                    <a:pt x="7574" y="3037"/>
                  </a:cubicBezTo>
                  <a:cubicBezTo>
                    <a:pt x="7664" y="3282"/>
                    <a:pt x="7964" y="3313"/>
                    <a:pt x="8083" y="3497"/>
                  </a:cubicBezTo>
                  <a:cubicBezTo>
                    <a:pt x="8083" y="3528"/>
                    <a:pt x="7994" y="3528"/>
                    <a:pt x="7994" y="3589"/>
                  </a:cubicBezTo>
                  <a:cubicBezTo>
                    <a:pt x="8233" y="3589"/>
                    <a:pt x="8024" y="3926"/>
                    <a:pt x="8323" y="3742"/>
                  </a:cubicBezTo>
                  <a:cubicBezTo>
                    <a:pt x="8323" y="3742"/>
                    <a:pt x="8293" y="3804"/>
                    <a:pt x="8263" y="3834"/>
                  </a:cubicBezTo>
                  <a:cubicBezTo>
                    <a:pt x="8622" y="4049"/>
                    <a:pt x="8892" y="4479"/>
                    <a:pt x="9281" y="4632"/>
                  </a:cubicBezTo>
                  <a:cubicBezTo>
                    <a:pt x="9311" y="4755"/>
                    <a:pt x="8862" y="5307"/>
                    <a:pt x="8862" y="5307"/>
                  </a:cubicBezTo>
                  <a:lnTo>
                    <a:pt x="8832" y="5276"/>
                  </a:lnTo>
                  <a:cubicBezTo>
                    <a:pt x="8592" y="5859"/>
                    <a:pt x="7784" y="6442"/>
                    <a:pt x="7365" y="6902"/>
                  </a:cubicBezTo>
                  <a:lnTo>
                    <a:pt x="7305" y="6840"/>
                  </a:lnTo>
                  <a:cubicBezTo>
                    <a:pt x="7245" y="7331"/>
                    <a:pt x="6556" y="7209"/>
                    <a:pt x="6527" y="7730"/>
                  </a:cubicBezTo>
                  <a:lnTo>
                    <a:pt x="6467" y="7638"/>
                  </a:lnTo>
                  <a:cubicBezTo>
                    <a:pt x="6527" y="7791"/>
                    <a:pt x="6257" y="7761"/>
                    <a:pt x="6467" y="7945"/>
                  </a:cubicBezTo>
                  <a:lnTo>
                    <a:pt x="6377" y="7914"/>
                  </a:lnTo>
                  <a:cubicBezTo>
                    <a:pt x="6437" y="8374"/>
                    <a:pt x="5898" y="8160"/>
                    <a:pt x="5868" y="8558"/>
                  </a:cubicBezTo>
                  <a:lnTo>
                    <a:pt x="5808" y="8497"/>
                  </a:lnTo>
                  <a:cubicBezTo>
                    <a:pt x="5808" y="8589"/>
                    <a:pt x="5748" y="8681"/>
                    <a:pt x="5658" y="8681"/>
                  </a:cubicBezTo>
                  <a:lnTo>
                    <a:pt x="5658" y="8650"/>
                  </a:lnTo>
                  <a:cubicBezTo>
                    <a:pt x="5269" y="8650"/>
                    <a:pt x="5299" y="9049"/>
                    <a:pt x="5089" y="9264"/>
                  </a:cubicBezTo>
                  <a:cubicBezTo>
                    <a:pt x="5089" y="9202"/>
                    <a:pt x="5059" y="9141"/>
                    <a:pt x="5059" y="9080"/>
                  </a:cubicBezTo>
                  <a:cubicBezTo>
                    <a:pt x="5059" y="9233"/>
                    <a:pt x="4970" y="9294"/>
                    <a:pt x="4880" y="9356"/>
                  </a:cubicBezTo>
                  <a:cubicBezTo>
                    <a:pt x="4850" y="9294"/>
                    <a:pt x="4790" y="9264"/>
                    <a:pt x="4730" y="9233"/>
                  </a:cubicBezTo>
                  <a:lnTo>
                    <a:pt x="4760" y="9172"/>
                  </a:lnTo>
                  <a:cubicBezTo>
                    <a:pt x="4760" y="9172"/>
                    <a:pt x="4700" y="9233"/>
                    <a:pt x="4670" y="9233"/>
                  </a:cubicBezTo>
                  <a:lnTo>
                    <a:pt x="4730" y="9080"/>
                  </a:lnTo>
                  <a:cubicBezTo>
                    <a:pt x="4550" y="8957"/>
                    <a:pt x="4401" y="8865"/>
                    <a:pt x="4221" y="87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01679" y="2067446"/>
            <a:ext cx="1627188" cy="776287"/>
            <a:chOff x="2889111" y="4017784"/>
            <a:chExt cx="1627188" cy="776287"/>
          </a:xfrm>
        </p:grpSpPr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2889111" y="4017784"/>
              <a:ext cx="1627188" cy="776287"/>
            </a:xfrm>
            <a:custGeom>
              <a:avLst/>
              <a:gdLst>
                <a:gd name="T0" fmla="*/ 238 w 434"/>
                <a:gd name="T1" fmla="*/ 192 h 207"/>
                <a:gd name="T2" fmla="*/ 252 w 434"/>
                <a:gd name="T3" fmla="*/ 163 h 207"/>
                <a:gd name="T4" fmla="*/ 197 w 434"/>
                <a:gd name="T5" fmla="*/ 176 h 207"/>
                <a:gd name="T6" fmla="*/ 163 w 434"/>
                <a:gd name="T7" fmla="*/ 181 h 207"/>
                <a:gd name="T8" fmla="*/ 137 w 434"/>
                <a:gd name="T9" fmla="*/ 187 h 207"/>
                <a:gd name="T10" fmla="*/ 109 w 434"/>
                <a:gd name="T11" fmla="*/ 178 h 207"/>
                <a:gd name="T12" fmla="*/ 62 w 434"/>
                <a:gd name="T13" fmla="*/ 185 h 207"/>
                <a:gd name="T14" fmla="*/ 49 w 434"/>
                <a:gd name="T15" fmla="*/ 179 h 207"/>
                <a:gd name="T16" fmla="*/ 32 w 434"/>
                <a:gd name="T17" fmla="*/ 167 h 207"/>
                <a:gd name="T18" fmla="*/ 71 w 434"/>
                <a:gd name="T19" fmla="*/ 120 h 207"/>
                <a:gd name="T20" fmla="*/ 68 w 434"/>
                <a:gd name="T21" fmla="*/ 100 h 207"/>
                <a:gd name="T22" fmla="*/ 81 w 434"/>
                <a:gd name="T23" fmla="*/ 66 h 207"/>
                <a:gd name="T24" fmla="*/ 92 w 434"/>
                <a:gd name="T25" fmla="*/ 32 h 207"/>
                <a:gd name="T26" fmla="*/ 102 w 434"/>
                <a:gd name="T27" fmla="*/ 39 h 207"/>
                <a:gd name="T28" fmla="*/ 130 w 434"/>
                <a:gd name="T29" fmla="*/ 39 h 207"/>
                <a:gd name="T30" fmla="*/ 176 w 434"/>
                <a:gd name="T31" fmla="*/ 33 h 207"/>
                <a:gd name="T32" fmla="*/ 205 w 434"/>
                <a:gd name="T33" fmla="*/ 28 h 207"/>
                <a:gd name="T34" fmla="*/ 147 w 434"/>
                <a:gd name="T35" fmla="*/ 78 h 207"/>
                <a:gd name="T36" fmla="*/ 244 w 434"/>
                <a:gd name="T37" fmla="*/ 30 h 207"/>
                <a:gd name="T38" fmla="*/ 271 w 434"/>
                <a:gd name="T39" fmla="*/ 29 h 207"/>
                <a:gd name="T40" fmla="*/ 304 w 434"/>
                <a:gd name="T41" fmla="*/ 22 h 207"/>
                <a:gd name="T42" fmla="*/ 328 w 434"/>
                <a:gd name="T43" fmla="*/ 33 h 207"/>
                <a:gd name="T44" fmla="*/ 378 w 434"/>
                <a:gd name="T45" fmla="*/ 22 h 207"/>
                <a:gd name="T46" fmla="*/ 390 w 434"/>
                <a:gd name="T47" fmla="*/ 26 h 207"/>
                <a:gd name="T48" fmla="*/ 404 w 434"/>
                <a:gd name="T49" fmla="*/ 42 h 207"/>
                <a:gd name="T50" fmla="*/ 379 w 434"/>
                <a:gd name="T51" fmla="*/ 85 h 207"/>
                <a:gd name="T52" fmla="*/ 366 w 434"/>
                <a:gd name="T53" fmla="*/ 116 h 207"/>
                <a:gd name="T54" fmla="*/ 366 w 434"/>
                <a:gd name="T55" fmla="*/ 134 h 207"/>
                <a:gd name="T56" fmla="*/ 351 w 434"/>
                <a:gd name="T57" fmla="*/ 170 h 207"/>
                <a:gd name="T58" fmla="*/ 344 w 434"/>
                <a:gd name="T59" fmla="*/ 158 h 207"/>
                <a:gd name="T60" fmla="*/ 286 w 434"/>
                <a:gd name="T61" fmla="*/ 185 h 207"/>
                <a:gd name="T62" fmla="*/ 296 w 434"/>
                <a:gd name="T63" fmla="*/ 156 h 207"/>
                <a:gd name="T64" fmla="*/ 238 w 434"/>
                <a:gd name="T65" fmla="*/ 192 h 207"/>
                <a:gd name="T66" fmla="*/ 99 w 434"/>
                <a:gd name="T67" fmla="*/ 22 h 207"/>
                <a:gd name="T68" fmla="*/ 101 w 434"/>
                <a:gd name="T69" fmla="*/ 25 h 207"/>
                <a:gd name="T70" fmla="*/ 99 w 434"/>
                <a:gd name="T71" fmla="*/ 22 h 207"/>
                <a:gd name="T72" fmla="*/ 99 w 434"/>
                <a:gd name="T73" fmla="*/ 2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4" h="207">
                  <a:moveTo>
                    <a:pt x="238" y="192"/>
                  </a:moveTo>
                  <a:cubicBezTo>
                    <a:pt x="216" y="192"/>
                    <a:pt x="252" y="163"/>
                    <a:pt x="252" y="163"/>
                  </a:cubicBezTo>
                  <a:cubicBezTo>
                    <a:pt x="251" y="164"/>
                    <a:pt x="175" y="200"/>
                    <a:pt x="197" y="176"/>
                  </a:cubicBezTo>
                  <a:cubicBezTo>
                    <a:pt x="191" y="179"/>
                    <a:pt x="168" y="196"/>
                    <a:pt x="163" y="181"/>
                  </a:cubicBezTo>
                  <a:cubicBezTo>
                    <a:pt x="159" y="184"/>
                    <a:pt x="142" y="196"/>
                    <a:pt x="137" y="187"/>
                  </a:cubicBezTo>
                  <a:cubicBezTo>
                    <a:pt x="130" y="189"/>
                    <a:pt x="96" y="193"/>
                    <a:pt x="109" y="178"/>
                  </a:cubicBezTo>
                  <a:cubicBezTo>
                    <a:pt x="105" y="180"/>
                    <a:pt x="64" y="204"/>
                    <a:pt x="62" y="185"/>
                  </a:cubicBezTo>
                  <a:cubicBezTo>
                    <a:pt x="58" y="187"/>
                    <a:pt x="48" y="187"/>
                    <a:pt x="49" y="179"/>
                  </a:cubicBezTo>
                  <a:cubicBezTo>
                    <a:pt x="27" y="193"/>
                    <a:pt x="0" y="192"/>
                    <a:pt x="32" y="167"/>
                  </a:cubicBezTo>
                  <a:cubicBezTo>
                    <a:pt x="9" y="163"/>
                    <a:pt x="69" y="121"/>
                    <a:pt x="71" y="120"/>
                  </a:cubicBezTo>
                  <a:cubicBezTo>
                    <a:pt x="41" y="139"/>
                    <a:pt x="51" y="113"/>
                    <a:pt x="68" y="100"/>
                  </a:cubicBezTo>
                  <a:cubicBezTo>
                    <a:pt x="43" y="101"/>
                    <a:pt x="81" y="65"/>
                    <a:pt x="81" y="66"/>
                  </a:cubicBezTo>
                  <a:cubicBezTo>
                    <a:pt x="66" y="63"/>
                    <a:pt x="89" y="36"/>
                    <a:pt x="92" y="32"/>
                  </a:cubicBezTo>
                  <a:cubicBezTo>
                    <a:pt x="85" y="25"/>
                    <a:pt x="128" y="0"/>
                    <a:pt x="102" y="39"/>
                  </a:cubicBezTo>
                  <a:cubicBezTo>
                    <a:pt x="110" y="34"/>
                    <a:pt x="162" y="9"/>
                    <a:pt x="130" y="39"/>
                  </a:cubicBezTo>
                  <a:cubicBezTo>
                    <a:pt x="132" y="37"/>
                    <a:pt x="203" y="7"/>
                    <a:pt x="176" y="33"/>
                  </a:cubicBezTo>
                  <a:cubicBezTo>
                    <a:pt x="178" y="31"/>
                    <a:pt x="204" y="11"/>
                    <a:pt x="205" y="28"/>
                  </a:cubicBezTo>
                  <a:cubicBezTo>
                    <a:pt x="206" y="44"/>
                    <a:pt x="158" y="70"/>
                    <a:pt x="147" y="78"/>
                  </a:cubicBezTo>
                  <a:cubicBezTo>
                    <a:pt x="151" y="76"/>
                    <a:pt x="252" y="10"/>
                    <a:pt x="244" y="30"/>
                  </a:cubicBezTo>
                  <a:cubicBezTo>
                    <a:pt x="245" y="30"/>
                    <a:pt x="274" y="12"/>
                    <a:pt x="271" y="29"/>
                  </a:cubicBezTo>
                  <a:cubicBezTo>
                    <a:pt x="276" y="26"/>
                    <a:pt x="300" y="7"/>
                    <a:pt x="304" y="22"/>
                  </a:cubicBezTo>
                  <a:cubicBezTo>
                    <a:pt x="309" y="19"/>
                    <a:pt x="340" y="18"/>
                    <a:pt x="328" y="33"/>
                  </a:cubicBezTo>
                  <a:cubicBezTo>
                    <a:pt x="333" y="30"/>
                    <a:pt x="371" y="9"/>
                    <a:pt x="378" y="22"/>
                  </a:cubicBezTo>
                  <a:cubicBezTo>
                    <a:pt x="383" y="20"/>
                    <a:pt x="388" y="21"/>
                    <a:pt x="390" y="26"/>
                  </a:cubicBezTo>
                  <a:cubicBezTo>
                    <a:pt x="410" y="14"/>
                    <a:pt x="426" y="23"/>
                    <a:pt x="404" y="42"/>
                  </a:cubicBezTo>
                  <a:cubicBezTo>
                    <a:pt x="434" y="30"/>
                    <a:pt x="380" y="84"/>
                    <a:pt x="379" y="85"/>
                  </a:cubicBezTo>
                  <a:cubicBezTo>
                    <a:pt x="406" y="73"/>
                    <a:pt x="371" y="112"/>
                    <a:pt x="366" y="116"/>
                  </a:cubicBezTo>
                  <a:cubicBezTo>
                    <a:pt x="383" y="109"/>
                    <a:pt x="372" y="130"/>
                    <a:pt x="366" y="134"/>
                  </a:cubicBezTo>
                  <a:cubicBezTo>
                    <a:pt x="376" y="141"/>
                    <a:pt x="355" y="163"/>
                    <a:pt x="351" y="170"/>
                  </a:cubicBezTo>
                  <a:cubicBezTo>
                    <a:pt x="361" y="179"/>
                    <a:pt x="312" y="207"/>
                    <a:pt x="344" y="158"/>
                  </a:cubicBezTo>
                  <a:cubicBezTo>
                    <a:pt x="340" y="160"/>
                    <a:pt x="288" y="204"/>
                    <a:pt x="286" y="185"/>
                  </a:cubicBezTo>
                  <a:cubicBezTo>
                    <a:pt x="259" y="199"/>
                    <a:pt x="291" y="160"/>
                    <a:pt x="296" y="156"/>
                  </a:cubicBezTo>
                  <a:cubicBezTo>
                    <a:pt x="253" y="186"/>
                    <a:pt x="243" y="192"/>
                    <a:pt x="238" y="192"/>
                  </a:cubicBezTo>
                  <a:close/>
                  <a:moveTo>
                    <a:pt x="99" y="22"/>
                  </a:moveTo>
                  <a:cubicBezTo>
                    <a:pt x="100" y="23"/>
                    <a:pt x="101" y="23"/>
                    <a:pt x="101" y="25"/>
                  </a:cubicBezTo>
                  <a:cubicBezTo>
                    <a:pt x="101" y="23"/>
                    <a:pt x="100" y="23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8"/>
            <p:cNvSpPr>
              <a:spLocks/>
            </p:cNvSpPr>
            <p:nvPr/>
          </p:nvSpPr>
          <p:spPr bwMode="auto">
            <a:xfrm>
              <a:off x="2963576" y="4078089"/>
              <a:ext cx="1541610" cy="712212"/>
            </a:xfrm>
            <a:custGeom>
              <a:avLst/>
              <a:gdLst>
                <a:gd name="T0" fmla="*/ 234 w 430"/>
                <a:gd name="T1" fmla="*/ 174 h 201"/>
                <a:gd name="T2" fmla="*/ 209 w 430"/>
                <a:gd name="T3" fmla="*/ 175 h 201"/>
                <a:gd name="T4" fmla="*/ 147 w 430"/>
                <a:gd name="T5" fmla="*/ 181 h 201"/>
                <a:gd name="T6" fmla="*/ 144 w 430"/>
                <a:gd name="T7" fmla="*/ 182 h 201"/>
                <a:gd name="T8" fmla="*/ 127 w 430"/>
                <a:gd name="T9" fmla="*/ 186 h 201"/>
                <a:gd name="T10" fmla="*/ 75 w 430"/>
                <a:gd name="T11" fmla="*/ 189 h 201"/>
                <a:gd name="T12" fmla="*/ 30 w 430"/>
                <a:gd name="T13" fmla="*/ 198 h 201"/>
                <a:gd name="T14" fmla="*/ 43 w 430"/>
                <a:gd name="T15" fmla="*/ 199 h 201"/>
                <a:gd name="T16" fmla="*/ 47 w 430"/>
                <a:gd name="T17" fmla="*/ 199 h 201"/>
                <a:gd name="T18" fmla="*/ 190 w 430"/>
                <a:gd name="T19" fmla="*/ 191 h 201"/>
                <a:gd name="T20" fmla="*/ 267 w 430"/>
                <a:gd name="T21" fmla="*/ 191 h 201"/>
                <a:gd name="T22" fmla="*/ 380 w 430"/>
                <a:gd name="T23" fmla="*/ 125 h 201"/>
                <a:gd name="T24" fmla="*/ 394 w 430"/>
                <a:gd name="T25" fmla="*/ 100 h 201"/>
                <a:gd name="T26" fmla="*/ 430 w 430"/>
                <a:gd name="T27" fmla="*/ 13 h 201"/>
                <a:gd name="T28" fmla="*/ 352 w 430"/>
                <a:gd name="T29" fmla="*/ 14 h 201"/>
                <a:gd name="T30" fmla="*/ 96 w 430"/>
                <a:gd name="T31" fmla="*/ 13 h 201"/>
                <a:gd name="T32" fmla="*/ 29 w 430"/>
                <a:gd name="T33" fmla="*/ 143 h 201"/>
                <a:gd name="T34" fmla="*/ 25 w 430"/>
                <a:gd name="T35" fmla="*/ 156 h 201"/>
                <a:gd name="T36" fmla="*/ 29 w 430"/>
                <a:gd name="T37" fmla="*/ 166 h 201"/>
                <a:gd name="T38" fmla="*/ 26 w 430"/>
                <a:gd name="T39" fmla="*/ 171 h 201"/>
                <a:gd name="T40" fmla="*/ 23 w 430"/>
                <a:gd name="T41" fmla="*/ 182 h 201"/>
                <a:gd name="T42" fmla="*/ 36 w 430"/>
                <a:gd name="T43" fmla="*/ 178 h 201"/>
                <a:gd name="T44" fmla="*/ 38 w 430"/>
                <a:gd name="T45" fmla="*/ 172 h 201"/>
                <a:gd name="T46" fmla="*/ 48 w 430"/>
                <a:gd name="T47" fmla="*/ 135 h 201"/>
                <a:gd name="T48" fmla="*/ 62 w 430"/>
                <a:gd name="T49" fmla="*/ 129 h 201"/>
                <a:gd name="T50" fmla="*/ 73 w 430"/>
                <a:gd name="T51" fmla="*/ 109 h 201"/>
                <a:gd name="T52" fmla="*/ 101 w 430"/>
                <a:gd name="T53" fmla="*/ 53 h 201"/>
                <a:gd name="T54" fmla="*/ 112 w 430"/>
                <a:gd name="T55" fmla="*/ 39 h 201"/>
                <a:gd name="T56" fmla="*/ 189 w 430"/>
                <a:gd name="T57" fmla="*/ 38 h 201"/>
                <a:gd name="T58" fmla="*/ 197 w 430"/>
                <a:gd name="T59" fmla="*/ 23 h 201"/>
                <a:gd name="T60" fmla="*/ 208 w 430"/>
                <a:gd name="T61" fmla="*/ 28 h 201"/>
                <a:gd name="T62" fmla="*/ 219 w 430"/>
                <a:gd name="T63" fmla="*/ 30 h 201"/>
                <a:gd name="T64" fmla="*/ 222 w 430"/>
                <a:gd name="T65" fmla="*/ 30 h 201"/>
                <a:gd name="T66" fmla="*/ 323 w 430"/>
                <a:gd name="T67" fmla="*/ 27 h 201"/>
                <a:gd name="T68" fmla="*/ 328 w 430"/>
                <a:gd name="T69" fmla="*/ 25 h 201"/>
                <a:gd name="T70" fmla="*/ 353 w 430"/>
                <a:gd name="T71" fmla="*/ 26 h 201"/>
                <a:gd name="T72" fmla="*/ 366 w 430"/>
                <a:gd name="T73" fmla="*/ 26 h 201"/>
                <a:gd name="T74" fmla="*/ 411 w 430"/>
                <a:gd name="T75" fmla="*/ 25 h 201"/>
                <a:gd name="T76" fmla="*/ 403 w 430"/>
                <a:gd name="T77" fmla="*/ 48 h 201"/>
                <a:gd name="T78" fmla="*/ 367 w 430"/>
                <a:gd name="T79" fmla="*/ 122 h 201"/>
                <a:gd name="T80" fmla="*/ 346 w 430"/>
                <a:gd name="T81" fmla="*/ 159 h 201"/>
                <a:gd name="T82" fmla="*/ 346 w 430"/>
                <a:gd name="T83" fmla="*/ 170 h 201"/>
                <a:gd name="T84" fmla="*/ 322 w 430"/>
                <a:gd name="T85" fmla="*/ 181 h 201"/>
                <a:gd name="T86" fmla="*/ 313 w 430"/>
                <a:gd name="T87" fmla="*/ 179 h 201"/>
                <a:gd name="T88" fmla="*/ 282 w 430"/>
                <a:gd name="T89" fmla="*/ 179 h 201"/>
                <a:gd name="T90" fmla="*/ 262 w 430"/>
                <a:gd name="T91" fmla="*/ 177 h 201"/>
                <a:gd name="T92" fmla="*/ 259 w 430"/>
                <a:gd name="T93" fmla="*/ 178 h 201"/>
                <a:gd name="T94" fmla="*/ 233 w 430"/>
                <a:gd name="T95" fmla="*/ 177 h 201"/>
                <a:gd name="connsiteX0" fmla="*/ 4977 w 9558"/>
                <a:gd name="connsiteY0" fmla="*/ 8301 h 9445"/>
                <a:gd name="connsiteX1" fmla="*/ 5000 w 9558"/>
                <a:gd name="connsiteY1" fmla="*/ 8152 h 9445"/>
                <a:gd name="connsiteX2" fmla="*/ 4395 w 9558"/>
                <a:gd name="connsiteY2" fmla="*/ 8251 h 9445"/>
                <a:gd name="connsiteX3" fmla="*/ 4418 w 9558"/>
                <a:gd name="connsiteY3" fmla="*/ 8201 h 9445"/>
                <a:gd name="connsiteX4" fmla="*/ 2953 w 9558"/>
                <a:gd name="connsiteY4" fmla="*/ 8550 h 9445"/>
                <a:gd name="connsiteX5" fmla="*/ 2977 w 9558"/>
                <a:gd name="connsiteY5" fmla="*/ 8500 h 9445"/>
                <a:gd name="connsiteX6" fmla="*/ 2907 w 9558"/>
                <a:gd name="connsiteY6" fmla="*/ 8649 h 9445"/>
                <a:gd name="connsiteX7" fmla="*/ 2907 w 9558"/>
                <a:gd name="connsiteY7" fmla="*/ 8550 h 9445"/>
                <a:gd name="connsiteX8" fmla="*/ 2535 w 9558"/>
                <a:gd name="connsiteY8" fmla="*/ 8500 h 9445"/>
                <a:gd name="connsiteX9" fmla="*/ 2511 w 9558"/>
                <a:gd name="connsiteY9" fmla="*/ 8749 h 9445"/>
                <a:gd name="connsiteX10" fmla="*/ 1325 w 9558"/>
                <a:gd name="connsiteY10" fmla="*/ 9097 h 9445"/>
                <a:gd name="connsiteX11" fmla="*/ 1302 w 9558"/>
                <a:gd name="connsiteY11" fmla="*/ 8898 h 9445"/>
                <a:gd name="connsiteX12" fmla="*/ 256 w 9558"/>
                <a:gd name="connsiteY12" fmla="*/ 9097 h 9445"/>
                <a:gd name="connsiteX13" fmla="*/ 256 w 9558"/>
                <a:gd name="connsiteY13" fmla="*/ 9346 h 9445"/>
                <a:gd name="connsiteX14" fmla="*/ 558 w 9558"/>
                <a:gd name="connsiteY14" fmla="*/ 9296 h 9445"/>
                <a:gd name="connsiteX15" fmla="*/ 558 w 9558"/>
                <a:gd name="connsiteY15" fmla="*/ 9395 h 9445"/>
                <a:gd name="connsiteX16" fmla="*/ 651 w 9558"/>
                <a:gd name="connsiteY16" fmla="*/ 9246 h 9445"/>
                <a:gd name="connsiteX17" fmla="*/ 651 w 9558"/>
                <a:gd name="connsiteY17" fmla="*/ 9395 h 9445"/>
                <a:gd name="connsiteX18" fmla="*/ 1349 w 9558"/>
                <a:gd name="connsiteY18" fmla="*/ 9445 h 9445"/>
                <a:gd name="connsiteX19" fmla="*/ 3977 w 9558"/>
                <a:gd name="connsiteY19" fmla="*/ 8997 h 9445"/>
                <a:gd name="connsiteX20" fmla="*/ 3977 w 9558"/>
                <a:gd name="connsiteY20" fmla="*/ 9097 h 9445"/>
                <a:gd name="connsiteX21" fmla="*/ 5767 w 9558"/>
                <a:gd name="connsiteY21" fmla="*/ 8997 h 9445"/>
                <a:gd name="connsiteX22" fmla="*/ 7744 w 9558"/>
                <a:gd name="connsiteY22" fmla="*/ 9196 h 9445"/>
                <a:gd name="connsiteX23" fmla="*/ 8395 w 9558"/>
                <a:gd name="connsiteY23" fmla="*/ 5714 h 9445"/>
                <a:gd name="connsiteX24" fmla="*/ 8418 w 9558"/>
                <a:gd name="connsiteY24" fmla="*/ 5764 h 9445"/>
                <a:gd name="connsiteX25" fmla="*/ 8721 w 9558"/>
                <a:gd name="connsiteY25" fmla="*/ 4470 h 9445"/>
                <a:gd name="connsiteX26" fmla="*/ 8744 w 9558"/>
                <a:gd name="connsiteY26" fmla="*/ 4520 h 9445"/>
                <a:gd name="connsiteX27" fmla="*/ 9558 w 9558"/>
                <a:gd name="connsiteY27" fmla="*/ 142 h 9445"/>
                <a:gd name="connsiteX28" fmla="*/ 7744 w 9558"/>
                <a:gd name="connsiteY28" fmla="*/ 291 h 9445"/>
                <a:gd name="connsiteX29" fmla="*/ 7744 w 9558"/>
                <a:gd name="connsiteY29" fmla="*/ 192 h 9445"/>
                <a:gd name="connsiteX30" fmla="*/ 3837 w 9558"/>
                <a:gd name="connsiteY30" fmla="*/ 291 h 9445"/>
                <a:gd name="connsiteX31" fmla="*/ 1791 w 9558"/>
                <a:gd name="connsiteY31" fmla="*/ 142 h 9445"/>
                <a:gd name="connsiteX32" fmla="*/ 1209 w 9558"/>
                <a:gd name="connsiteY32" fmla="*/ 3674 h 9445"/>
                <a:gd name="connsiteX33" fmla="*/ 232 w 9558"/>
                <a:gd name="connsiteY33" fmla="*/ 6609 h 9445"/>
                <a:gd name="connsiteX34" fmla="*/ 279 w 9558"/>
                <a:gd name="connsiteY34" fmla="*/ 6609 h 9445"/>
                <a:gd name="connsiteX35" fmla="*/ 139 w 9558"/>
                <a:gd name="connsiteY35" fmla="*/ 7256 h 9445"/>
                <a:gd name="connsiteX36" fmla="*/ 116 w 9558"/>
                <a:gd name="connsiteY36" fmla="*/ 7206 h 9445"/>
                <a:gd name="connsiteX37" fmla="*/ 232 w 9558"/>
                <a:gd name="connsiteY37" fmla="*/ 7754 h 9445"/>
                <a:gd name="connsiteX38" fmla="*/ 116 w 9558"/>
                <a:gd name="connsiteY38" fmla="*/ 7803 h 9445"/>
                <a:gd name="connsiteX39" fmla="*/ 163 w 9558"/>
                <a:gd name="connsiteY39" fmla="*/ 8002 h 9445"/>
                <a:gd name="connsiteX40" fmla="*/ 93 w 9558"/>
                <a:gd name="connsiteY40" fmla="*/ 8550 h 9445"/>
                <a:gd name="connsiteX41" fmla="*/ 0 w 9558"/>
                <a:gd name="connsiteY41" fmla="*/ 8450 h 9445"/>
                <a:gd name="connsiteX42" fmla="*/ 395 w 9558"/>
                <a:gd name="connsiteY42" fmla="*/ 8351 h 9445"/>
                <a:gd name="connsiteX43" fmla="*/ 395 w 9558"/>
                <a:gd name="connsiteY43" fmla="*/ 8351 h 9445"/>
                <a:gd name="connsiteX44" fmla="*/ 442 w 9558"/>
                <a:gd name="connsiteY44" fmla="*/ 8052 h 9445"/>
                <a:gd name="connsiteX45" fmla="*/ 488 w 9558"/>
                <a:gd name="connsiteY45" fmla="*/ 8052 h 9445"/>
                <a:gd name="connsiteX46" fmla="*/ 674 w 9558"/>
                <a:gd name="connsiteY46" fmla="*/ 6211 h 9445"/>
                <a:gd name="connsiteX47" fmla="*/ 977 w 9558"/>
                <a:gd name="connsiteY47" fmla="*/ 5863 h 9445"/>
                <a:gd name="connsiteX48" fmla="*/ 1000 w 9558"/>
                <a:gd name="connsiteY48" fmla="*/ 5913 h 9445"/>
                <a:gd name="connsiteX49" fmla="*/ 1139 w 9558"/>
                <a:gd name="connsiteY49" fmla="*/ 4868 h 9445"/>
                <a:gd name="connsiteX50" fmla="*/ 1256 w 9558"/>
                <a:gd name="connsiteY50" fmla="*/ 4918 h 9445"/>
                <a:gd name="connsiteX51" fmla="*/ 1907 w 9558"/>
                <a:gd name="connsiteY51" fmla="*/ 2082 h 9445"/>
                <a:gd name="connsiteX52" fmla="*/ 1907 w 9558"/>
                <a:gd name="connsiteY52" fmla="*/ 2132 h 9445"/>
                <a:gd name="connsiteX53" fmla="*/ 1953 w 9558"/>
                <a:gd name="connsiteY53" fmla="*/ 1137 h 9445"/>
                <a:gd name="connsiteX54" fmla="*/ 2163 w 9558"/>
                <a:gd name="connsiteY54" fmla="*/ 1435 h 9445"/>
                <a:gd name="connsiteX55" fmla="*/ 2256 w 9558"/>
                <a:gd name="connsiteY55" fmla="*/ 1087 h 9445"/>
                <a:gd name="connsiteX56" fmla="*/ 3953 w 9558"/>
                <a:gd name="connsiteY56" fmla="*/ 1386 h 9445"/>
                <a:gd name="connsiteX57" fmla="*/ 3930 w 9558"/>
                <a:gd name="connsiteY57" fmla="*/ 1386 h 9445"/>
                <a:gd name="connsiteX58" fmla="*/ 4139 w 9558"/>
                <a:gd name="connsiteY58" fmla="*/ 639 h 9445"/>
                <a:gd name="connsiteX59" fmla="*/ 4139 w 9558"/>
                <a:gd name="connsiteY59" fmla="*/ 689 h 9445"/>
                <a:gd name="connsiteX60" fmla="*/ 4395 w 9558"/>
                <a:gd name="connsiteY60" fmla="*/ 888 h 9445"/>
                <a:gd name="connsiteX61" fmla="*/ 4395 w 9558"/>
                <a:gd name="connsiteY61" fmla="*/ 988 h 9445"/>
                <a:gd name="connsiteX62" fmla="*/ 4651 w 9558"/>
                <a:gd name="connsiteY62" fmla="*/ 988 h 9445"/>
                <a:gd name="connsiteX63" fmla="*/ 4674 w 9558"/>
                <a:gd name="connsiteY63" fmla="*/ 1087 h 9445"/>
                <a:gd name="connsiteX64" fmla="*/ 4721 w 9558"/>
                <a:gd name="connsiteY64" fmla="*/ 988 h 9445"/>
                <a:gd name="connsiteX65" fmla="*/ 4698 w 9558"/>
                <a:gd name="connsiteY65" fmla="*/ 1187 h 9445"/>
                <a:gd name="connsiteX66" fmla="*/ 7070 w 9558"/>
                <a:gd name="connsiteY66" fmla="*/ 838 h 9445"/>
                <a:gd name="connsiteX67" fmla="*/ 7046 w 9558"/>
                <a:gd name="connsiteY67" fmla="*/ 938 h 9445"/>
                <a:gd name="connsiteX68" fmla="*/ 7186 w 9558"/>
                <a:gd name="connsiteY68" fmla="*/ 739 h 9445"/>
                <a:gd name="connsiteX69" fmla="*/ 7186 w 9558"/>
                <a:gd name="connsiteY69" fmla="*/ 838 h 9445"/>
                <a:gd name="connsiteX70" fmla="*/ 7767 w 9558"/>
                <a:gd name="connsiteY70" fmla="*/ 789 h 9445"/>
                <a:gd name="connsiteX71" fmla="*/ 7767 w 9558"/>
                <a:gd name="connsiteY71" fmla="*/ 988 h 9445"/>
                <a:gd name="connsiteX72" fmla="*/ 8070 w 9558"/>
                <a:gd name="connsiteY72" fmla="*/ 789 h 9445"/>
                <a:gd name="connsiteX73" fmla="*/ 8070 w 9558"/>
                <a:gd name="connsiteY73" fmla="*/ 988 h 9445"/>
                <a:gd name="connsiteX74" fmla="*/ 9116 w 9558"/>
                <a:gd name="connsiteY74" fmla="*/ 739 h 9445"/>
                <a:gd name="connsiteX75" fmla="*/ 8977 w 9558"/>
                <a:gd name="connsiteY75" fmla="*/ 1933 h 9445"/>
                <a:gd name="connsiteX76" fmla="*/ 8930 w 9558"/>
                <a:gd name="connsiteY76" fmla="*/ 1883 h 9445"/>
                <a:gd name="connsiteX77" fmla="*/ 8139 w 9558"/>
                <a:gd name="connsiteY77" fmla="*/ 5614 h 9445"/>
                <a:gd name="connsiteX78" fmla="*/ 8093 w 9558"/>
                <a:gd name="connsiteY78" fmla="*/ 5565 h 9445"/>
                <a:gd name="connsiteX79" fmla="*/ 7674 w 9558"/>
                <a:gd name="connsiteY79" fmla="*/ 7555 h 9445"/>
                <a:gd name="connsiteX80" fmla="*/ 7605 w 9558"/>
                <a:gd name="connsiteY80" fmla="*/ 7405 h 9445"/>
                <a:gd name="connsiteX81" fmla="*/ 7674 w 9558"/>
                <a:gd name="connsiteY81" fmla="*/ 7953 h 9445"/>
                <a:gd name="connsiteX82" fmla="*/ 7605 w 9558"/>
                <a:gd name="connsiteY82" fmla="*/ 7953 h 9445"/>
                <a:gd name="connsiteX83" fmla="*/ 7581 w 9558"/>
                <a:gd name="connsiteY83" fmla="*/ 8599 h 9445"/>
                <a:gd name="connsiteX84" fmla="*/ 7046 w 9558"/>
                <a:gd name="connsiteY84" fmla="*/ 8500 h 9445"/>
                <a:gd name="connsiteX85" fmla="*/ 7070 w 9558"/>
                <a:gd name="connsiteY85" fmla="*/ 8351 h 9445"/>
                <a:gd name="connsiteX86" fmla="*/ 6837 w 9558"/>
                <a:gd name="connsiteY86" fmla="*/ 8400 h 9445"/>
                <a:gd name="connsiteX87" fmla="*/ 6860 w 9558"/>
                <a:gd name="connsiteY87" fmla="*/ 8351 h 9445"/>
                <a:gd name="connsiteX88" fmla="*/ 6116 w 9558"/>
                <a:gd name="connsiteY88" fmla="*/ 8400 h 9445"/>
                <a:gd name="connsiteX89" fmla="*/ 6139 w 9558"/>
                <a:gd name="connsiteY89" fmla="*/ 8152 h 9445"/>
                <a:gd name="connsiteX90" fmla="*/ 5651 w 9558"/>
                <a:gd name="connsiteY90" fmla="*/ 8301 h 9445"/>
                <a:gd name="connsiteX91" fmla="*/ 5674 w 9558"/>
                <a:gd name="connsiteY91" fmla="*/ 8201 h 9445"/>
                <a:gd name="connsiteX92" fmla="*/ 5581 w 9558"/>
                <a:gd name="connsiteY92" fmla="*/ 8351 h 9445"/>
                <a:gd name="connsiteX93" fmla="*/ 5581 w 9558"/>
                <a:gd name="connsiteY93" fmla="*/ 8152 h 9445"/>
                <a:gd name="connsiteX94" fmla="*/ 4977 w 9558"/>
                <a:gd name="connsiteY94" fmla="*/ 8301 h 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58" h="9445">
                  <a:moveTo>
                    <a:pt x="4977" y="8301"/>
                  </a:moveTo>
                  <a:lnTo>
                    <a:pt x="5000" y="8152"/>
                  </a:lnTo>
                  <a:cubicBezTo>
                    <a:pt x="4814" y="8450"/>
                    <a:pt x="4605" y="8152"/>
                    <a:pt x="4395" y="8251"/>
                  </a:cubicBezTo>
                  <a:lnTo>
                    <a:pt x="4418" y="8201"/>
                  </a:lnTo>
                  <a:cubicBezTo>
                    <a:pt x="3907" y="8152"/>
                    <a:pt x="3465" y="8450"/>
                    <a:pt x="2953" y="8550"/>
                  </a:cubicBezTo>
                  <a:cubicBezTo>
                    <a:pt x="2977" y="8550"/>
                    <a:pt x="2977" y="8500"/>
                    <a:pt x="2977" y="8500"/>
                  </a:cubicBezTo>
                  <a:cubicBezTo>
                    <a:pt x="2953" y="8550"/>
                    <a:pt x="2930" y="8649"/>
                    <a:pt x="2907" y="8649"/>
                  </a:cubicBezTo>
                  <a:cubicBezTo>
                    <a:pt x="2884" y="8599"/>
                    <a:pt x="2907" y="8550"/>
                    <a:pt x="2907" y="8550"/>
                  </a:cubicBezTo>
                  <a:cubicBezTo>
                    <a:pt x="2814" y="8251"/>
                    <a:pt x="2605" y="8749"/>
                    <a:pt x="2535" y="8500"/>
                  </a:cubicBezTo>
                  <a:cubicBezTo>
                    <a:pt x="2511" y="8550"/>
                    <a:pt x="2488" y="8649"/>
                    <a:pt x="2511" y="8749"/>
                  </a:cubicBezTo>
                  <a:cubicBezTo>
                    <a:pt x="2139" y="8798"/>
                    <a:pt x="1721" y="8898"/>
                    <a:pt x="1325" y="9097"/>
                  </a:cubicBezTo>
                  <a:cubicBezTo>
                    <a:pt x="1302" y="9047"/>
                    <a:pt x="1302" y="8997"/>
                    <a:pt x="1302" y="8898"/>
                  </a:cubicBezTo>
                  <a:cubicBezTo>
                    <a:pt x="953" y="9346"/>
                    <a:pt x="605" y="9196"/>
                    <a:pt x="256" y="9097"/>
                  </a:cubicBezTo>
                  <a:cubicBezTo>
                    <a:pt x="256" y="9196"/>
                    <a:pt x="302" y="9246"/>
                    <a:pt x="256" y="9346"/>
                  </a:cubicBezTo>
                  <a:cubicBezTo>
                    <a:pt x="372" y="9495"/>
                    <a:pt x="465" y="9047"/>
                    <a:pt x="558" y="9296"/>
                  </a:cubicBezTo>
                  <a:lnTo>
                    <a:pt x="558" y="9395"/>
                  </a:lnTo>
                  <a:cubicBezTo>
                    <a:pt x="628" y="9495"/>
                    <a:pt x="581" y="9097"/>
                    <a:pt x="651" y="9246"/>
                  </a:cubicBezTo>
                  <a:cubicBezTo>
                    <a:pt x="674" y="9346"/>
                    <a:pt x="628" y="9395"/>
                    <a:pt x="651" y="9395"/>
                  </a:cubicBezTo>
                  <a:cubicBezTo>
                    <a:pt x="814" y="9346"/>
                    <a:pt x="1232" y="8997"/>
                    <a:pt x="1349" y="9445"/>
                  </a:cubicBezTo>
                  <a:cubicBezTo>
                    <a:pt x="1744" y="8400"/>
                    <a:pt x="3349" y="9346"/>
                    <a:pt x="3977" y="8997"/>
                  </a:cubicBezTo>
                  <a:lnTo>
                    <a:pt x="3977" y="9097"/>
                  </a:lnTo>
                  <a:cubicBezTo>
                    <a:pt x="4488" y="8450"/>
                    <a:pt x="5209" y="8997"/>
                    <a:pt x="5767" y="8997"/>
                  </a:cubicBezTo>
                  <a:cubicBezTo>
                    <a:pt x="6442" y="8997"/>
                    <a:pt x="7093" y="9147"/>
                    <a:pt x="7744" y="9196"/>
                  </a:cubicBezTo>
                  <a:cubicBezTo>
                    <a:pt x="8046" y="8102"/>
                    <a:pt x="8325" y="7007"/>
                    <a:pt x="8395" y="5714"/>
                  </a:cubicBezTo>
                  <a:cubicBezTo>
                    <a:pt x="8418" y="5714"/>
                    <a:pt x="8418" y="5714"/>
                    <a:pt x="8418" y="5764"/>
                  </a:cubicBezTo>
                  <a:cubicBezTo>
                    <a:pt x="8488" y="5266"/>
                    <a:pt x="8651" y="4968"/>
                    <a:pt x="8721" y="4470"/>
                  </a:cubicBezTo>
                  <a:lnTo>
                    <a:pt x="8744" y="4520"/>
                  </a:lnTo>
                  <a:cubicBezTo>
                    <a:pt x="8814" y="3127"/>
                    <a:pt x="9279" y="1336"/>
                    <a:pt x="9558" y="142"/>
                  </a:cubicBezTo>
                  <a:cubicBezTo>
                    <a:pt x="8953" y="92"/>
                    <a:pt x="8349" y="142"/>
                    <a:pt x="7744" y="291"/>
                  </a:cubicBezTo>
                  <a:lnTo>
                    <a:pt x="7744" y="192"/>
                  </a:lnTo>
                  <a:cubicBezTo>
                    <a:pt x="6535" y="639"/>
                    <a:pt x="5023" y="-505"/>
                    <a:pt x="3837" y="291"/>
                  </a:cubicBezTo>
                  <a:cubicBezTo>
                    <a:pt x="3209" y="739"/>
                    <a:pt x="2488" y="-256"/>
                    <a:pt x="1791" y="142"/>
                  </a:cubicBezTo>
                  <a:cubicBezTo>
                    <a:pt x="1628" y="1386"/>
                    <a:pt x="1442" y="2480"/>
                    <a:pt x="1209" y="3674"/>
                  </a:cubicBezTo>
                  <a:cubicBezTo>
                    <a:pt x="1000" y="4769"/>
                    <a:pt x="395" y="5565"/>
                    <a:pt x="232" y="6609"/>
                  </a:cubicBezTo>
                  <a:lnTo>
                    <a:pt x="279" y="6609"/>
                  </a:lnTo>
                  <a:cubicBezTo>
                    <a:pt x="93" y="6659"/>
                    <a:pt x="395" y="7356"/>
                    <a:pt x="139" y="7256"/>
                  </a:cubicBezTo>
                  <a:lnTo>
                    <a:pt x="116" y="7206"/>
                  </a:lnTo>
                  <a:cubicBezTo>
                    <a:pt x="70" y="7206"/>
                    <a:pt x="209" y="7704"/>
                    <a:pt x="232" y="7754"/>
                  </a:cubicBezTo>
                  <a:cubicBezTo>
                    <a:pt x="232" y="7953"/>
                    <a:pt x="163" y="7704"/>
                    <a:pt x="116" y="7803"/>
                  </a:cubicBezTo>
                  <a:cubicBezTo>
                    <a:pt x="116" y="7853"/>
                    <a:pt x="232" y="7953"/>
                    <a:pt x="163" y="8002"/>
                  </a:cubicBezTo>
                  <a:cubicBezTo>
                    <a:pt x="159" y="8126"/>
                    <a:pt x="120" y="8475"/>
                    <a:pt x="93" y="8550"/>
                  </a:cubicBezTo>
                  <a:lnTo>
                    <a:pt x="0" y="8450"/>
                  </a:lnTo>
                  <a:cubicBezTo>
                    <a:pt x="139" y="8500"/>
                    <a:pt x="279" y="8450"/>
                    <a:pt x="395" y="8351"/>
                  </a:cubicBezTo>
                  <a:lnTo>
                    <a:pt x="395" y="8351"/>
                  </a:lnTo>
                  <a:cubicBezTo>
                    <a:pt x="302" y="8152"/>
                    <a:pt x="395" y="8102"/>
                    <a:pt x="442" y="8052"/>
                  </a:cubicBezTo>
                  <a:lnTo>
                    <a:pt x="488" y="8052"/>
                  </a:lnTo>
                  <a:cubicBezTo>
                    <a:pt x="325" y="7953"/>
                    <a:pt x="977" y="6311"/>
                    <a:pt x="674" y="6211"/>
                  </a:cubicBezTo>
                  <a:cubicBezTo>
                    <a:pt x="860" y="6261"/>
                    <a:pt x="953" y="6012"/>
                    <a:pt x="977" y="5863"/>
                  </a:cubicBezTo>
                  <a:lnTo>
                    <a:pt x="1000" y="5913"/>
                  </a:lnTo>
                  <a:cubicBezTo>
                    <a:pt x="1070" y="5913"/>
                    <a:pt x="1256" y="5067"/>
                    <a:pt x="1139" y="4868"/>
                  </a:cubicBezTo>
                  <a:cubicBezTo>
                    <a:pt x="1186" y="4868"/>
                    <a:pt x="1232" y="4868"/>
                    <a:pt x="1256" y="4918"/>
                  </a:cubicBezTo>
                  <a:cubicBezTo>
                    <a:pt x="1418" y="4271"/>
                    <a:pt x="1930" y="2779"/>
                    <a:pt x="1907" y="2082"/>
                  </a:cubicBezTo>
                  <a:lnTo>
                    <a:pt x="1907" y="2132"/>
                  </a:lnTo>
                  <a:cubicBezTo>
                    <a:pt x="1977" y="1784"/>
                    <a:pt x="2070" y="1435"/>
                    <a:pt x="1953" y="1137"/>
                  </a:cubicBezTo>
                  <a:cubicBezTo>
                    <a:pt x="2046" y="1187"/>
                    <a:pt x="2093" y="1286"/>
                    <a:pt x="2163" y="1435"/>
                  </a:cubicBezTo>
                  <a:cubicBezTo>
                    <a:pt x="2070" y="1187"/>
                    <a:pt x="2186" y="1187"/>
                    <a:pt x="2256" y="1087"/>
                  </a:cubicBezTo>
                  <a:cubicBezTo>
                    <a:pt x="2256" y="1037"/>
                    <a:pt x="3698" y="1137"/>
                    <a:pt x="3953" y="1386"/>
                  </a:cubicBezTo>
                  <a:lnTo>
                    <a:pt x="3930" y="1386"/>
                  </a:lnTo>
                  <a:cubicBezTo>
                    <a:pt x="4000" y="1236"/>
                    <a:pt x="4070" y="838"/>
                    <a:pt x="4139" y="639"/>
                  </a:cubicBezTo>
                  <a:lnTo>
                    <a:pt x="4139" y="689"/>
                  </a:lnTo>
                  <a:cubicBezTo>
                    <a:pt x="4232" y="639"/>
                    <a:pt x="4302" y="938"/>
                    <a:pt x="4395" y="888"/>
                  </a:cubicBezTo>
                  <a:lnTo>
                    <a:pt x="4395" y="988"/>
                  </a:lnTo>
                  <a:cubicBezTo>
                    <a:pt x="4465" y="838"/>
                    <a:pt x="4558" y="1236"/>
                    <a:pt x="4651" y="988"/>
                  </a:cubicBezTo>
                  <a:lnTo>
                    <a:pt x="4674" y="1087"/>
                  </a:lnTo>
                  <a:lnTo>
                    <a:pt x="4721" y="988"/>
                  </a:lnTo>
                  <a:cubicBezTo>
                    <a:pt x="4721" y="1087"/>
                    <a:pt x="4721" y="1236"/>
                    <a:pt x="4698" y="1187"/>
                  </a:cubicBezTo>
                  <a:cubicBezTo>
                    <a:pt x="5465" y="1286"/>
                    <a:pt x="6279" y="739"/>
                    <a:pt x="7070" y="838"/>
                  </a:cubicBezTo>
                  <a:lnTo>
                    <a:pt x="7046" y="938"/>
                  </a:lnTo>
                  <a:lnTo>
                    <a:pt x="7186" y="739"/>
                  </a:lnTo>
                  <a:lnTo>
                    <a:pt x="7186" y="838"/>
                  </a:lnTo>
                  <a:cubicBezTo>
                    <a:pt x="7372" y="1037"/>
                    <a:pt x="7581" y="739"/>
                    <a:pt x="7767" y="789"/>
                  </a:cubicBezTo>
                  <a:cubicBezTo>
                    <a:pt x="7767" y="838"/>
                    <a:pt x="7744" y="938"/>
                    <a:pt x="7767" y="988"/>
                  </a:cubicBezTo>
                  <a:cubicBezTo>
                    <a:pt x="7907" y="739"/>
                    <a:pt x="8000" y="1336"/>
                    <a:pt x="8070" y="789"/>
                  </a:cubicBezTo>
                  <a:lnTo>
                    <a:pt x="8070" y="988"/>
                  </a:lnTo>
                  <a:cubicBezTo>
                    <a:pt x="8418" y="789"/>
                    <a:pt x="8767" y="938"/>
                    <a:pt x="9116" y="739"/>
                  </a:cubicBezTo>
                  <a:cubicBezTo>
                    <a:pt x="9163" y="789"/>
                    <a:pt x="8977" y="1784"/>
                    <a:pt x="8977" y="1933"/>
                  </a:cubicBezTo>
                  <a:lnTo>
                    <a:pt x="8930" y="1883"/>
                  </a:lnTo>
                  <a:cubicBezTo>
                    <a:pt x="8884" y="3077"/>
                    <a:pt x="8395" y="4520"/>
                    <a:pt x="8139" y="5614"/>
                  </a:cubicBezTo>
                  <a:lnTo>
                    <a:pt x="8093" y="5565"/>
                  </a:lnTo>
                  <a:cubicBezTo>
                    <a:pt x="8139" y="6361"/>
                    <a:pt x="7605" y="6659"/>
                    <a:pt x="7674" y="7555"/>
                  </a:cubicBezTo>
                  <a:lnTo>
                    <a:pt x="7605" y="7405"/>
                  </a:lnTo>
                  <a:cubicBezTo>
                    <a:pt x="7744" y="7754"/>
                    <a:pt x="7465" y="7704"/>
                    <a:pt x="7674" y="7953"/>
                  </a:cubicBezTo>
                  <a:cubicBezTo>
                    <a:pt x="7674" y="7953"/>
                    <a:pt x="7605" y="8002"/>
                    <a:pt x="7605" y="7953"/>
                  </a:cubicBezTo>
                  <a:cubicBezTo>
                    <a:pt x="7651" y="8251"/>
                    <a:pt x="7605" y="8450"/>
                    <a:pt x="7581" y="8599"/>
                  </a:cubicBezTo>
                  <a:cubicBezTo>
                    <a:pt x="7395" y="8400"/>
                    <a:pt x="7232" y="8351"/>
                    <a:pt x="7046" y="8500"/>
                  </a:cubicBezTo>
                  <a:lnTo>
                    <a:pt x="7070" y="8351"/>
                  </a:lnTo>
                  <a:cubicBezTo>
                    <a:pt x="6977" y="8450"/>
                    <a:pt x="6907" y="8550"/>
                    <a:pt x="6837" y="8400"/>
                  </a:cubicBezTo>
                  <a:cubicBezTo>
                    <a:pt x="6860" y="8400"/>
                    <a:pt x="6860" y="8400"/>
                    <a:pt x="6860" y="8351"/>
                  </a:cubicBezTo>
                  <a:cubicBezTo>
                    <a:pt x="6628" y="7903"/>
                    <a:pt x="6372" y="8400"/>
                    <a:pt x="6116" y="8400"/>
                  </a:cubicBezTo>
                  <a:lnTo>
                    <a:pt x="6139" y="8152"/>
                  </a:lnTo>
                  <a:cubicBezTo>
                    <a:pt x="6023" y="8400"/>
                    <a:pt x="5814" y="8201"/>
                    <a:pt x="5651" y="8301"/>
                  </a:cubicBezTo>
                  <a:lnTo>
                    <a:pt x="5674" y="8201"/>
                  </a:lnTo>
                  <a:lnTo>
                    <a:pt x="5581" y="8351"/>
                  </a:lnTo>
                  <a:lnTo>
                    <a:pt x="5581" y="8152"/>
                  </a:lnTo>
                  <a:cubicBezTo>
                    <a:pt x="5372" y="8152"/>
                    <a:pt x="5186" y="8301"/>
                    <a:pt x="4977" y="8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163174" y="3784600"/>
            <a:ext cx="1722438" cy="863600"/>
            <a:chOff x="584449" y="5243334"/>
            <a:chExt cx="1722438" cy="863600"/>
          </a:xfrm>
        </p:grpSpPr>
        <p:sp>
          <p:nvSpPr>
            <p:cNvPr id="38" name="Freeform 343"/>
            <p:cNvSpPr>
              <a:spLocks/>
            </p:cNvSpPr>
            <p:nvPr/>
          </p:nvSpPr>
          <p:spPr bwMode="auto">
            <a:xfrm>
              <a:off x="584449" y="5243334"/>
              <a:ext cx="1722438" cy="863600"/>
            </a:xfrm>
            <a:custGeom>
              <a:avLst/>
              <a:gdLst>
                <a:gd name="T0" fmla="*/ 115 w 459"/>
                <a:gd name="T1" fmla="*/ 219 h 230"/>
                <a:gd name="T2" fmla="*/ 109 w 459"/>
                <a:gd name="T3" fmla="*/ 215 h 230"/>
                <a:gd name="T4" fmla="*/ 104 w 459"/>
                <a:gd name="T5" fmla="*/ 196 h 230"/>
                <a:gd name="T6" fmla="*/ 93 w 459"/>
                <a:gd name="T7" fmla="*/ 178 h 230"/>
                <a:gd name="T8" fmla="*/ 70 w 459"/>
                <a:gd name="T9" fmla="*/ 163 h 230"/>
                <a:gd name="T10" fmla="*/ 77 w 459"/>
                <a:gd name="T11" fmla="*/ 133 h 230"/>
                <a:gd name="T12" fmla="*/ 35 w 459"/>
                <a:gd name="T13" fmla="*/ 145 h 230"/>
                <a:gd name="T14" fmla="*/ 35 w 459"/>
                <a:gd name="T15" fmla="*/ 125 h 230"/>
                <a:gd name="T16" fmla="*/ 36 w 459"/>
                <a:gd name="T17" fmla="*/ 111 h 230"/>
                <a:gd name="T18" fmla="*/ 41 w 459"/>
                <a:gd name="T19" fmla="*/ 69 h 230"/>
                <a:gd name="T20" fmla="*/ 38 w 459"/>
                <a:gd name="T21" fmla="*/ 52 h 230"/>
                <a:gd name="T22" fmla="*/ 42 w 459"/>
                <a:gd name="T23" fmla="*/ 31 h 230"/>
                <a:gd name="T24" fmla="*/ 67 w 459"/>
                <a:gd name="T25" fmla="*/ 37 h 230"/>
                <a:gd name="T26" fmla="*/ 81 w 459"/>
                <a:gd name="T27" fmla="*/ 48 h 230"/>
                <a:gd name="T28" fmla="*/ 145 w 459"/>
                <a:gd name="T29" fmla="*/ 23 h 230"/>
                <a:gd name="T30" fmla="*/ 160 w 459"/>
                <a:gd name="T31" fmla="*/ 29 h 230"/>
                <a:gd name="T32" fmla="*/ 185 w 459"/>
                <a:gd name="T33" fmla="*/ 29 h 230"/>
                <a:gd name="T34" fmla="*/ 205 w 459"/>
                <a:gd name="T35" fmla="*/ 30 h 230"/>
                <a:gd name="T36" fmla="*/ 185 w 459"/>
                <a:gd name="T37" fmla="*/ 68 h 230"/>
                <a:gd name="T38" fmla="*/ 257 w 459"/>
                <a:gd name="T39" fmla="*/ 23 h 230"/>
                <a:gd name="T40" fmla="*/ 248 w 459"/>
                <a:gd name="T41" fmla="*/ 50 h 230"/>
                <a:gd name="T42" fmla="*/ 298 w 459"/>
                <a:gd name="T43" fmla="*/ 46 h 230"/>
                <a:gd name="T44" fmla="*/ 343 w 459"/>
                <a:gd name="T45" fmla="*/ 41 h 230"/>
                <a:gd name="T46" fmla="*/ 402 w 459"/>
                <a:gd name="T47" fmla="*/ 30 h 230"/>
                <a:gd name="T48" fmla="*/ 430 w 459"/>
                <a:gd name="T49" fmla="*/ 26 h 230"/>
                <a:gd name="T50" fmla="*/ 414 w 459"/>
                <a:gd name="T51" fmla="*/ 45 h 230"/>
                <a:gd name="T52" fmla="*/ 429 w 459"/>
                <a:gd name="T53" fmla="*/ 56 h 230"/>
                <a:gd name="T54" fmla="*/ 406 w 459"/>
                <a:gd name="T55" fmla="*/ 100 h 230"/>
                <a:gd name="T56" fmla="*/ 436 w 459"/>
                <a:gd name="T57" fmla="*/ 84 h 230"/>
                <a:gd name="T58" fmla="*/ 440 w 459"/>
                <a:gd name="T59" fmla="*/ 106 h 230"/>
                <a:gd name="T60" fmla="*/ 432 w 459"/>
                <a:gd name="T61" fmla="*/ 133 h 230"/>
                <a:gd name="T62" fmla="*/ 435 w 459"/>
                <a:gd name="T63" fmla="*/ 151 h 230"/>
                <a:gd name="T64" fmla="*/ 437 w 459"/>
                <a:gd name="T65" fmla="*/ 154 h 230"/>
                <a:gd name="T66" fmla="*/ 441 w 459"/>
                <a:gd name="T67" fmla="*/ 180 h 230"/>
                <a:gd name="T68" fmla="*/ 442 w 459"/>
                <a:gd name="T69" fmla="*/ 181 h 230"/>
                <a:gd name="T70" fmla="*/ 428 w 459"/>
                <a:gd name="T71" fmla="*/ 173 h 230"/>
                <a:gd name="T72" fmla="*/ 420 w 459"/>
                <a:gd name="T73" fmla="*/ 154 h 230"/>
                <a:gd name="T74" fmla="*/ 402 w 459"/>
                <a:gd name="T75" fmla="*/ 151 h 230"/>
                <a:gd name="T76" fmla="*/ 380 w 459"/>
                <a:gd name="T77" fmla="*/ 157 h 230"/>
                <a:gd name="T78" fmla="*/ 365 w 459"/>
                <a:gd name="T79" fmla="*/ 155 h 230"/>
                <a:gd name="T80" fmla="*/ 354 w 459"/>
                <a:gd name="T81" fmla="*/ 151 h 230"/>
                <a:gd name="T82" fmla="*/ 368 w 459"/>
                <a:gd name="T83" fmla="*/ 115 h 230"/>
                <a:gd name="T84" fmla="*/ 287 w 459"/>
                <a:gd name="T85" fmla="*/ 170 h 230"/>
                <a:gd name="T86" fmla="*/ 257 w 459"/>
                <a:gd name="T87" fmla="*/ 168 h 230"/>
                <a:gd name="T88" fmla="*/ 213 w 459"/>
                <a:gd name="T89" fmla="*/ 175 h 230"/>
                <a:gd name="T90" fmla="*/ 136 w 459"/>
                <a:gd name="T91" fmla="*/ 209 h 230"/>
                <a:gd name="T92" fmla="*/ 115 w 459"/>
                <a:gd name="T9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230">
                  <a:moveTo>
                    <a:pt x="115" y="219"/>
                  </a:moveTo>
                  <a:cubicBezTo>
                    <a:pt x="113" y="219"/>
                    <a:pt x="110" y="217"/>
                    <a:pt x="109" y="215"/>
                  </a:cubicBezTo>
                  <a:cubicBezTo>
                    <a:pt x="87" y="225"/>
                    <a:pt x="93" y="205"/>
                    <a:pt x="104" y="196"/>
                  </a:cubicBezTo>
                  <a:cubicBezTo>
                    <a:pt x="73" y="215"/>
                    <a:pt x="69" y="196"/>
                    <a:pt x="93" y="178"/>
                  </a:cubicBezTo>
                  <a:cubicBezTo>
                    <a:pt x="64" y="196"/>
                    <a:pt x="28" y="195"/>
                    <a:pt x="70" y="163"/>
                  </a:cubicBezTo>
                  <a:cubicBezTo>
                    <a:pt x="22" y="193"/>
                    <a:pt x="59" y="147"/>
                    <a:pt x="77" y="133"/>
                  </a:cubicBezTo>
                  <a:cubicBezTo>
                    <a:pt x="79" y="132"/>
                    <a:pt x="28" y="167"/>
                    <a:pt x="35" y="145"/>
                  </a:cubicBezTo>
                  <a:cubicBezTo>
                    <a:pt x="17" y="151"/>
                    <a:pt x="31" y="129"/>
                    <a:pt x="35" y="125"/>
                  </a:cubicBezTo>
                  <a:cubicBezTo>
                    <a:pt x="26" y="123"/>
                    <a:pt x="32" y="114"/>
                    <a:pt x="36" y="111"/>
                  </a:cubicBezTo>
                  <a:cubicBezTo>
                    <a:pt x="12" y="115"/>
                    <a:pt x="37" y="73"/>
                    <a:pt x="41" y="69"/>
                  </a:cubicBezTo>
                  <a:cubicBezTo>
                    <a:pt x="26" y="75"/>
                    <a:pt x="36" y="55"/>
                    <a:pt x="38" y="52"/>
                  </a:cubicBezTo>
                  <a:cubicBezTo>
                    <a:pt x="0" y="43"/>
                    <a:pt x="49" y="4"/>
                    <a:pt x="42" y="31"/>
                  </a:cubicBezTo>
                  <a:cubicBezTo>
                    <a:pt x="48" y="26"/>
                    <a:pt x="80" y="19"/>
                    <a:pt x="67" y="37"/>
                  </a:cubicBezTo>
                  <a:cubicBezTo>
                    <a:pt x="90" y="21"/>
                    <a:pt x="108" y="22"/>
                    <a:pt x="81" y="48"/>
                  </a:cubicBezTo>
                  <a:cubicBezTo>
                    <a:pt x="85" y="46"/>
                    <a:pt x="137" y="3"/>
                    <a:pt x="145" y="23"/>
                  </a:cubicBezTo>
                  <a:cubicBezTo>
                    <a:pt x="148" y="21"/>
                    <a:pt x="168" y="16"/>
                    <a:pt x="160" y="29"/>
                  </a:cubicBezTo>
                  <a:cubicBezTo>
                    <a:pt x="159" y="30"/>
                    <a:pt x="192" y="11"/>
                    <a:pt x="185" y="29"/>
                  </a:cubicBezTo>
                  <a:cubicBezTo>
                    <a:pt x="189" y="27"/>
                    <a:pt x="204" y="18"/>
                    <a:pt x="205" y="30"/>
                  </a:cubicBezTo>
                  <a:cubicBezTo>
                    <a:pt x="254" y="0"/>
                    <a:pt x="198" y="59"/>
                    <a:pt x="185" y="68"/>
                  </a:cubicBezTo>
                  <a:cubicBezTo>
                    <a:pt x="207" y="53"/>
                    <a:pt x="231" y="32"/>
                    <a:pt x="257" y="23"/>
                  </a:cubicBezTo>
                  <a:cubicBezTo>
                    <a:pt x="282" y="14"/>
                    <a:pt x="251" y="47"/>
                    <a:pt x="248" y="50"/>
                  </a:cubicBezTo>
                  <a:cubicBezTo>
                    <a:pt x="263" y="40"/>
                    <a:pt x="348" y="6"/>
                    <a:pt x="298" y="46"/>
                  </a:cubicBezTo>
                  <a:cubicBezTo>
                    <a:pt x="305" y="41"/>
                    <a:pt x="380" y="9"/>
                    <a:pt x="343" y="41"/>
                  </a:cubicBezTo>
                  <a:cubicBezTo>
                    <a:pt x="347" y="39"/>
                    <a:pt x="399" y="6"/>
                    <a:pt x="402" y="30"/>
                  </a:cubicBezTo>
                  <a:cubicBezTo>
                    <a:pt x="404" y="28"/>
                    <a:pt x="428" y="12"/>
                    <a:pt x="430" y="26"/>
                  </a:cubicBezTo>
                  <a:cubicBezTo>
                    <a:pt x="431" y="30"/>
                    <a:pt x="428" y="34"/>
                    <a:pt x="414" y="45"/>
                  </a:cubicBezTo>
                  <a:cubicBezTo>
                    <a:pt x="427" y="38"/>
                    <a:pt x="447" y="40"/>
                    <a:pt x="429" y="56"/>
                  </a:cubicBezTo>
                  <a:cubicBezTo>
                    <a:pt x="459" y="53"/>
                    <a:pt x="406" y="100"/>
                    <a:pt x="406" y="100"/>
                  </a:cubicBezTo>
                  <a:cubicBezTo>
                    <a:pt x="411" y="96"/>
                    <a:pt x="427" y="82"/>
                    <a:pt x="436" y="84"/>
                  </a:cubicBezTo>
                  <a:cubicBezTo>
                    <a:pt x="442" y="85"/>
                    <a:pt x="444" y="102"/>
                    <a:pt x="440" y="106"/>
                  </a:cubicBezTo>
                  <a:cubicBezTo>
                    <a:pt x="453" y="113"/>
                    <a:pt x="436" y="128"/>
                    <a:pt x="432" y="133"/>
                  </a:cubicBezTo>
                  <a:cubicBezTo>
                    <a:pt x="443" y="134"/>
                    <a:pt x="436" y="147"/>
                    <a:pt x="435" y="151"/>
                  </a:cubicBezTo>
                  <a:cubicBezTo>
                    <a:pt x="436" y="152"/>
                    <a:pt x="437" y="153"/>
                    <a:pt x="437" y="154"/>
                  </a:cubicBezTo>
                  <a:cubicBezTo>
                    <a:pt x="448" y="153"/>
                    <a:pt x="445" y="176"/>
                    <a:pt x="441" y="180"/>
                  </a:cubicBezTo>
                  <a:cubicBezTo>
                    <a:pt x="442" y="181"/>
                    <a:pt x="442" y="181"/>
                    <a:pt x="442" y="181"/>
                  </a:cubicBezTo>
                  <a:cubicBezTo>
                    <a:pt x="436" y="185"/>
                    <a:pt x="426" y="183"/>
                    <a:pt x="428" y="173"/>
                  </a:cubicBezTo>
                  <a:cubicBezTo>
                    <a:pt x="419" y="174"/>
                    <a:pt x="418" y="160"/>
                    <a:pt x="420" y="154"/>
                  </a:cubicBezTo>
                  <a:cubicBezTo>
                    <a:pt x="418" y="156"/>
                    <a:pt x="391" y="168"/>
                    <a:pt x="402" y="151"/>
                  </a:cubicBezTo>
                  <a:cubicBezTo>
                    <a:pt x="400" y="152"/>
                    <a:pt x="385" y="166"/>
                    <a:pt x="380" y="157"/>
                  </a:cubicBezTo>
                  <a:cubicBezTo>
                    <a:pt x="375" y="160"/>
                    <a:pt x="366" y="164"/>
                    <a:pt x="365" y="155"/>
                  </a:cubicBezTo>
                  <a:cubicBezTo>
                    <a:pt x="360" y="157"/>
                    <a:pt x="355" y="156"/>
                    <a:pt x="354" y="151"/>
                  </a:cubicBezTo>
                  <a:cubicBezTo>
                    <a:pt x="305" y="184"/>
                    <a:pt x="352" y="129"/>
                    <a:pt x="368" y="115"/>
                  </a:cubicBezTo>
                  <a:cubicBezTo>
                    <a:pt x="342" y="134"/>
                    <a:pt x="316" y="156"/>
                    <a:pt x="287" y="170"/>
                  </a:cubicBezTo>
                  <a:cubicBezTo>
                    <a:pt x="281" y="173"/>
                    <a:pt x="250" y="183"/>
                    <a:pt x="257" y="168"/>
                  </a:cubicBezTo>
                  <a:cubicBezTo>
                    <a:pt x="246" y="176"/>
                    <a:pt x="172" y="209"/>
                    <a:pt x="213" y="175"/>
                  </a:cubicBezTo>
                  <a:cubicBezTo>
                    <a:pt x="206" y="179"/>
                    <a:pt x="139" y="230"/>
                    <a:pt x="136" y="209"/>
                  </a:cubicBezTo>
                  <a:cubicBezTo>
                    <a:pt x="125" y="216"/>
                    <a:pt x="119" y="219"/>
                    <a:pt x="115" y="219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8"/>
            <p:cNvSpPr>
              <a:spLocks/>
            </p:cNvSpPr>
            <p:nvPr/>
          </p:nvSpPr>
          <p:spPr bwMode="auto">
            <a:xfrm>
              <a:off x="626811" y="5307714"/>
              <a:ext cx="1627468" cy="754504"/>
            </a:xfrm>
            <a:custGeom>
              <a:avLst/>
              <a:gdLst>
                <a:gd name="T0" fmla="*/ 111 w 441"/>
                <a:gd name="T1" fmla="*/ 197 h 214"/>
                <a:gd name="T2" fmla="*/ 85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3 w 441"/>
                <a:gd name="T11" fmla="*/ 80 h 214"/>
                <a:gd name="T12" fmla="*/ 3 w 441"/>
                <a:gd name="T13" fmla="*/ 30 h 214"/>
                <a:gd name="T14" fmla="*/ 3 w 441"/>
                <a:gd name="T15" fmla="*/ 44 h 214"/>
                <a:gd name="T16" fmla="*/ 2 w 441"/>
                <a:gd name="T17" fmla="*/ 49 h 214"/>
                <a:gd name="T18" fmla="*/ 10 w 441"/>
                <a:gd name="T19" fmla="*/ 140 h 214"/>
                <a:gd name="T20" fmla="*/ 58 w 441"/>
                <a:gd name="T21" fmla="*/ 205 h 214"/>
                <a:gd name="T22" fmla="*/ 301 w 441"/>
                <a:gd name="T23" fmla="*/ 162 h 214"/>
                <a:gd name="T24" fmla="*/ 331 w 441"/>
                <a:gd name="T25" fmla="*/ 157 h 214"/>
                <a:gd name="T26" fmla="*/ 431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6 w 441"/>
                <a:gd name="T35" fmla="*/ 12 h 214"/>
                <a:gd name="T36" fmla="*/ 51 w 441"/>
                <a:gd name="T37" fmla="*/ 11 h 214"/>
                <a:gd name="T38" fmla="*/ 39 w 441"/>
                <a:gd name="T39" fmla="*/ 16 h 214"/>
                <a:gd name="T40" fmla="*/ 28 w 441"/>
                <a:gd name="T41" fmla="*/ 1 h 214"/>
                <a:gd name="T42" fmla="*/ 23 w 441"/>
                <a:gd name="T43" fmla="*/ 21 h 214"/>
                <a:gd name="T44" fmla="*/ 33 w 441"/>
                <a:gd name="T45" fmla="*/ 32 h 214"/>
                <a:gd name="T46" fmla="*/ 41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1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3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1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8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8 w 441"/>
                <a:gd name="T87" fmla="*/ 182 h 214"/>
                <a:gd name="T88" fmla="*/ 164 w 441"/>
                <a:gd name="T89" fmla="*/ 192 h 214"/>
                <a:gd name="T90" fmla="*/ 142 w 441"/>
                <a:gd name="T91" fmla="*/ 196 h 214"/>
                <a:gd name="T92" fmla="*/ 139 w 441"/>
                <a:gd name="T93" fmla="*/ 197 h 214"/>
                <a:gd name="T94" fmla="*/ 111 w 441"/>
                <a:gd name="T95" fmla="*/ 200 h 214"/>
                <a:gd name="connsiteX0" fmla="*/ 2472 w 9848"/>
                <a:gd name="connsiteY0" fmla="*/ 9067 h 9441"/>
                <a:gd name="connsiteX1" fmla="*/ 2472 w 9848"/>
                <a:gd name="connsiteY1" fmla="*/ 8927 h 9441"/>
                <a:gd name="connsiteX2" fmla="*/ 1860 w 9848"/>
                <a:gd name="connsiteY2" fmla="*/ 8927 h 9441"/>
                <a:gd name="connsiteX3" fmla="*/ 1882 w 9848"/>
                <a:gd name="connsiteY3" fmla="*/ 8880 h 9441"/>
                <a:gd name="connsiteX4" fmla="*/ 613 w 9848"/>
                <a:gd name="connsiteY4" fmla="*/ 7151 h 9441"/>
                <a:gd name="connsiteX5" fmla="*/ 658 w 9848"/>
                <a:gd name="connsiteY5" fmla="*/ 7151 h 9441"/>
                <a:gd name="connsiteX6" fmla="*/ 567 w 9848"/>
                <a:gd name="connsiteY6" fmla="*/ 7057 h 9441"/>
                <a:gd name="connsiteX7" fmla="*/ 613 w 9848"/>
                <a:gd name="connsiteY7" fmla="*/ 7057 h 9441"/>
                <a:gd name="connsiteX8" fmla="*/ 477 w 9848"/>
                <a:gd name="connsiteY8" fmla="*/ 6263 h 9441"/>
                <a:gd name="connsiteX9" fmla="*/ 363 w 9848"/>
                <a:gd name="connsiteY9" fmla="*/ 6263 h 9441"/>
                <a:gd name="connsiteX10" fmla="*/ 136 w 9848"/>
                <a:gd name="connsiteY10" fmla="*/ 3506 h 9441"/>
                <a:gd name="connsiteX11" fmla="*/ 250 w 9848"/>
                <a:gd name="connsiteY11" fmla="*/ 3459 h 9441"/>
                <a:gd name="connsiteX12" fmla="*/ 159 w 9848"/>
                <a:gd name="connsiteY12" fmla="*/ 1123 h 9441"/>
                <a:gd name="connsiteX13" fmla="*/ 23 w 9848"/>
                <a:gd name="connsiteY13" fmla="*/ 1123 h 9441"/>
                <a:gd name="connsiteX14" fmla="*/ 68 w 9848"/>
                <a:gd name="connsiteY14" fmla="*/ 1824 h 9441"/>
                <a:gd name="connsiteX15" fmla="*/ 23 w 9848"/>
                <a:gd name="connsiteY15" fmla="*/ 1777 h 9441"/>
                <a:gd name="connsiteX16" fmla="*/ 91 w 9848"/>
                <a:gd name="connsiteY16" fmla="*/ 2011 h 9441"/>
                <a:gd name="connsiteX17" fmla="*/ 0 w 9848"/>
                <a:gd name="connsiteY17" fmla="*/ 2011 h 9441"/>
                <a:gd name="connsiteX18" fmla="*/ 0 w 9848"/>
                <a:gd name="connsiteY18" fmla="*/ 3553 h 9441"/>
                <a:gd name="connsiteX19" fmla="*/ 182 w 9848"/>
                <a:gd name="connsiteY19" fmla="*/ 6263 h 9441"/>
                <a:gd name="connsiteX20" fmla="*/ 1293 w 9848"/>
                <a:gd name="connsiteY20" fmla="*/ 9254 h 9441"/>
                <a:gd name="connsiteX21" fmla="*/ 1270 w 9848"/>
                <a:gd name="connsiteY21" fmla="*/ 9300 h 9441"/>
                <a:gd name="connsiteX22" fmla="*/ 6780 w 9848"/>
                <a:gd name="connsiteY22" fmla="*/ 7198 h 9441"/>
                <a:gd name="connsiteX23" fmla="*/ 6780 w 9848"/>
                <a:gd name="connsiteY23" fmla="*/ 7291 h 9441"/>
                <a:gd name="connsiteX24" fmla="*/ 7461 w 9848"/>
                <a:gd name="connsiteY24" fmla="*/ 7011 h 9441"/>
                <a:gd name="connsiteX25" fmla="*/ 7461 w 9848"/>
                <a:gd name="connsiteY25" fmla="*/ 7057 h 9441"/>
                <a:gd name="connsiteX26" fmla="*/ 9774 w 9848"/>
                <a:gd name="connsiteY26" fmla="*/ 7945 h 9441"/>
                <a:gd name="connsiteX27" fmla="*/ 9728 w 9848"/>
                <a:gd name="connsiteY27" fmla="*/ 4160 h 9441"/>
                <a:gd name="connsiteX28" fmla="*/ 9774 w 9848"/>
                <a:gd name="connsiteY28" fmla="*/ 4160 h 9441"/>
                <a:gd name="connsiteX29" fmla="*/ 9842 w 9848"/>
                <a:gd name="connsiteY29" fmla="*/ 95 h 9441"/>
                <a:gd name="connsiteX30" fmla="*/ 6939 w 9848"/>
                <a:gd name="connsiteY30" fmla="*/ 562 h 9441"/>
                <a:gd name="connsiteX31" fmla="*/ 5760 w 9848"/>
                <a:gd name="connsiteY31" fmla="*/ 48 h 9441"/>
                <a:gd name="connsiteX32" fmla="*/ 4037 w 9848"/>
                <a:gd name="connsiteY32" fmla="*/ 515 h 9441"/>
                <a:gd name="connsiteX33" fmla="*/ 2835 w 9848"/>
                <a:gd name="connsiteY33" fmla="*/ 656 h 9441"/>
                <a:gd name="connsiteX34" fmla="*/ 1429 w 9848"/>
                <a:gd name="connsiteY34" fmla="*/ 142 h 9441"/>
                <a:gd name="connsiteX35" fmla="*/ 1452 w 9848"/>
                <a:gd name="connsiteY35" fmla="*/ 282 h 9441"/>
                <a:gd name="connsiteX36" fmla="*/ 1089 w 9848"/>
                <a:gd name="connsiteY36" fmla="*/ 235 h 9441"/>
                <a:gd name="connsiteX37" fmla="*/ 1111 w 9848"/>
                <a:gd name="connsiteY37" fmla="*/ 235 h 9441"/>
                <a:gd name="connsiteX38" fmla="*/ 907 w 9848"/>
                <a:gd name="connsiteY38" fmla="*/ 656 h 9441"/>
                <a:gd name="connsiteX39" fmla="*/ 839 w 9848"/>
                <a:gd name="connsiteY39" fmla="*/ 469 h 9441"/>
                <a:gd name="connsiteX40" fmla="*/ 771 w 9848"/>
                <a:gd name="connsiteY40" fmla="*/ 609 h 9441"/>
                <a:gd name="connsiteX41" fmla="*/ 454 w 9848"/>
                <a:gd name="connsiteY41" fmla="*/ 1 h 9441"/>
                <a:gd name="connsiteX42" fmla="*/ 477 w 9848"/>
                <a:gd name="connsiteY42" fmla="*/ 702 h 9441"/>
                <a:gd name="connsiteX43" fmla="*/ 477 w 9848"/>
                <a:gd name="connsiteY43" fmla="*/ 515 h 9441"/>
                <a:gd name="connsiteX44" fmla="*/ 703 w 9848"/>
                <a:gd name="connsiteY44" fmla="*/ 1216 h 9441"/>
                <a:gd name="connsiteX45" fmla="*/ 703 w 9848"/>
                <a:gd name="connsiteY45" fmla="*/ 1170 h 9441"/>
                <a:gd name="connsiteX46" fmla="*/ 885 w 9848"/>
                <a:gd name="connsiteY46" fmla="*/ 1123 h 9441"/>
                <a:gd name="connsiteX47" fmla="*/ 885 w 9848"/>
                <a:gd name="connsiteY47" fmla="*/ 1216 h 9441"/>
                <a:gd name="connsiteX48" fmla="*/ 1814 w 9848"/>
                <a:gd name="connsiteY48" fmla="*/ 796 h 9441"/>
                <a:gd name="connsiteX49" fmla="*/ 2132 w 9848"/>
                <a:gd name="connsiteY49" fmla="*/ 1216 h 9441"/>
                <a:gd name="connsiteX50" fmla="*/ 2109 w 9848"/>
                <a:gd name="connsiteY50" fmla="*/ 1263 h 9441"/>
                <a:gd name="connsiteX51" fmla="*/ 2676 w 9848"/>
                <a:gd name="connsiteY51" fmla="*/ 1076 h 9441"/>
                <a:gd name="connsiteX52" fmla="*/ 2699 w 9848"/>
                <a:gd name="connsiteY52" fmla="*/ 1310 h 9441"/>
                <a:gd name="connsiteX53" fmla="*/ 4309 w 9848"/>
                <a:gd name="connsiteY53" fmla="*/ 1263 h 9441"/>
                <a:gd name="connsiteX54" fmla="*/ 4286 w 9848"/>
                <a:gd name="connsiteY54" fmla="*/ 1310 h 9441"/>
                <a:gd name="connsiteX55" fmla="*/ 4808 w 9848"/>
                <a:gd name="connsiteY55" fmla="*/ 983 h 9441"/>
                <a:gd name="connsiteX56" fmla="*/ 5012 w 9848"/>
                <a:gd name="connsiteY56" fmla="*/ 1450 h 9441"/>
                <a:gd name="connsiteX57" fmla="*/ 7370 w 9848"/>
                <a:gd name="connsiteY57" fmla="*/ 1403 h 9441"/>
                <a:gd name="connsiteX58" fmla="*/ 7370 w 9848"/>
                <a:gd name="connsiteY58" fmla="*/ 1403 h 9441"/>
                <a:gd name="connsiteX59" fmla="*/ 7597 w 9848"/>
                <a:gd name="connsiteY59" fmla="*/ 702 h 9441"/>
                <a:gd name="connsiteX60" fmla="*/ 7574 w 9848"/>
                <a:gd name="connsiteY60" fmla="*/ 796 h 9441"/>
                <a:gd name="connsiteX61" fmla="*/ 7869 w 9848"/>
                <a:gd name="connsiteY61" fmla="*/ 936 h 9441"/>
                <a:gd name="connsiteX62" fmla="*/ 7846 w 9848"/>
                <a:gd name="connsiteY62" fmla="*/ 1029 h 9441"/>
                <a:gd name="connsiteX63" fmla="*/ 8164 w 9848"/>
                <a:gd name="connsiteY63" fmla="*/ 1029 h 9441"/>
                <a:gd name="connsiteX64" fmla="*/ 8164 w 9848"/>
                <a:gd name="connsiteY64" fmla="*/ 1123 h 9441"/>
                <a:gd name="connsiteX65" fmla="*/ 8232 w 9848"/>
                <a:gd name="connsiteY65" fmla="*/ 1029 h 9441"/>
                <a:gd name="connsiteX66" fmla="*/ 8186 w 9848"/>
                <a:gd name="connsiteY66" fmla="*/ 1216 h 9441"/>
                <a:gd name="connsiteX67" fmla="*/ 9411 w 9848"/>
                <a:gd name="connsiteY67" fmla="*/ 1029 h 9441"/>
                <a:gd name="connsiteX68" fmla="*/ 9456 w 9848"/>
                <a:gd name="connsiteY68" fmla="*/ 2618 h 9441"/>
                <a:gd name="connsiteX69" fmla="*/ 9411 w 9848"/>
                <a:gd name="connsiteY69" fmla="*/ 2571 h 9441"/>
                <a:gd name="connsiteX70" fmla="*/ 9501 w 9848"/>
                <a:gd name="connsiteY70" fmla="*/ 2899 h 9441"/>
                <a:gd name="connsiteX71" fmla="*/ 9456 w 9848"/>
                <a:gd name="connsiteY71" fmla="*/ 2852 h 9441"/>
                <a:gd name="connsiteX72" fmla="*/ 9479 w 9848"/>
                <a:gd name="connsiteY72" fmla="*/ 4207 h 9441"/>
                <a:gd name="connsiteX73" fmla="*/ 9388 w 9848"/>
                <a:gd name="connsiteY73" fmla="*/ 4207 h 9441"/>
                <a:gd name="connsiteX74" fmla="*/ 9479 w 9848"/>
                <a:gd name="connsiteY74" fmla="*/ 4861 h 9441"/>
                <a:gd name="connsiteX75" fmla="*/ 9388 w 9848"/>
                <a:gd name="connsiteY75" fmla="*/ 4861 h 9441"/>
                <a:gd name="connsiteX76" fmla="*/ 9456 w 9848"/>
                <a:gd name="connsiteY76" fmla="*/ 6871 h 9441"/>
                <a:gd name="connsiteX77" fmla="*/ 8731 w 9848"/>
                <a:gd name="connsiteY77" fmla="*/ 6543 h 9441"/>
                <a:gd name="connsiteX78" fmla="*/ 8753 w 9848"/>
                <a:gd name="connsiteY78" fmla="*/ 6450 h 9441"/>
                <a:gd name="connsiteX79" fmla="*/ 6667 w 9848"/>
                <a:gd name="connsiteY79" fmla="*/ 6730 h 9441"/>
                <a:gd name="connsiteX80" fmla="*/ 6644 w 9848"/>
                <a:gd name="connsiteY80" fmla="*/ 6637 h 9441"/>
                <a:gd name="connsiteX81" fmla="*/ 5579 w 9848"/>
                <a:gd name="connsiteY81" fmla="*/ 7338 h 9441"/>
                <a:gd name="connsiteX82" fmla="*/ 5579 w 9848"/>
                <a:gd name="connsiteY82" fmla="*/ 7151 h 9441"/>
                <a:gd name="connsiteX83" fmla="*/ 5443 w 9848"/>
                <a:gd name="connsiteY83" fmla="*/ 7618 h 9441"/>
                <a:gd name="connsiteX84" fmla="*/ 4649 w 9848"/>
                <a:gd name="connsiteY84" fmla="*/ 8132 h 9441"/>
                <a:gd name="connsiteX85" fmla="*/ 4649 w 9848"/>
                <a:gd name="connsiteY85" fmla="*/ 8039 h 9441"/>
                <a:gd name="connsiteX86" fmla="*/ 4445 w 9848"/>
                <a:gd name="connsiteY86" fmla="*/ 8226 h 9441"/>
                <a:gd name="connsiteX87" fmla="*/ 4445 w 9848"/>
                <a:gd name="connsiteY87" fmla="*/ 8179 h 9441"/>
                <a:gd name="connsiteX88" fmla="*/ 3674 w 9848"/>
                <a:gd name="connsiteY88" fmla="*/ 8693 h 9441"/>
                <a:gd name="connsiteX89" fmla="*/ 3674 w 9848"/>
                <a:gd name="connsiteY89" fmla="*/ 8459 h 9441"/>
                <a:gd name="connsiteX90" fmla="*/ 3175 w 9848"/>
                <a:gd name="connsiteY90" fmla="*/ 8880 h 9441"/>
                <a:gd name="connsiteX91" fmla="*/ 3175 w 9848"/>
                <a:gd name="connsiteY91" fmla="*/ 8786 h 9441"/>
                <a:gd name="connsiteX92" fmla="*/ 3107 w 9848"/>
                <a:gd name="connsiteY92" fmla="*/ 8927 h 9441"/>
                <a:gd name="connsiteX93" fmla="*/ 3084 w 9848"/>
                <a:gd name="connsiteY93" fmla="*/ 8740 h 9441"/>
                <a:gd name="connsiteX94" fmla="*/ 2472 w 9848"/>
                <a:gd name="connsiteY94" fmla="*/ 9067 h 9441"/>
                <a:gd name="connsiteX0" fmla="*/ 2510 w 10000"/>
                <a:gd name="connsiteY0" fmla="*/ 9553 h 9949"/>
                <a:gd name="connsiteX1" fmla="*/ 2510 w 10000"/>
                <a:gd name="connsiteY1" fmla="*/ 9405 h 9949"/>
                <a:gd name="connsiteX2" fmla="*/ 1889 w 10000"/>
                <a:gd name="connsiteY2" fmla="*/ 9405 h 9949"/>
                <a:gd name="connsiteX3" fmla="*/ 1911 w 10000"/>
                <a:gd name="connsiteY3" fmla="*/ 9355 h 9949"/>
                <a:gd name="connsiteX4" fmla="*/ 622 w 10000"/>
                <a:gd name="connsiteY4" fmla="*/ 7523 h 9949"/>
                <a:gd name="connsiteX5" fmla="*/ 668 w 10000"/>
                <a:gd name="connsiteY5" fmla="*/ 7523 h 9949"/>
                <a:gd name="connsiteX6" fmla="*/ 576 w 10000"/>
                <a:gd name="connsiteY6" fmla="*/ 7424 h 9949"/>
                <a:gd name="connsiteX7" fmla="*/ 622 w 10000"/>
                <a:gd name="connsiteY7" fmla="*/ 7424 h 9949"/>
                <a:gd name="connsiteX8" fmla="*/ 484 w 10000"/>
                <a:gd name="connsiteY8" fmla="*/ 6583 h 9949"/>
                <a:gd name="connsiteX9" fmla="*/ 369 w 10000"/>
                <a:gd name="connsiteY9" fmla="*/ 6583 h 9949"/>
                <a:gd name="connsiteX10" fmla="*/ 138 w 10000"/>
                <a:gd name="connsiteY10" fmla="*/ 3663 h 9949"/>
                <a:gd name="connsiteX11" fmla="*/ 254 w 10000"/>
                <a:gd name="connsiteY11" fmla="*/ 3613 h 9949"/>
                <a:gd name="connsiteX12" fmla="*/ 161 w 10000"/>
                <a:gd name="connsiteY12" fmla="*/ 1138 h 9949"/>
                <a:gd name="connsiteX13" fmla="*/ 23 w 10000"/>
                <a:gd name="connsiteY13" fmla="*/ 1138 h 9949"/>
                <a:gd name="connsiteX14" fmla="*/ 69 w 10000"/>
                <a:gd name="connsiteY14" fmla="*/ 1881 h 9949"/>
                <a:gd name="connsiteX15" fmla="*/ 23 w 10000"/>
                <a:gd name="connsiteY15" fmla="*/ 1831 h 9949"/>
                <a:gd name="connsiteX16" fmla="*/ 92 w 10000"/>
                <a:gd name="connsiteY16" fmla="*/ 2079 h 9949"/>
                <a:gd name="connsiteX17" fmla="*/ 0 w 10000"/>
                <a:gd name="connsiteY17" fmla="*/ 2079 h 9949"/>
                <a:gd name="connsiteX18" fmla="*/ 0 w 10000"/>
                <a:gd name="connsiteY18" fmla="*/ 3712 h 9949"/>
                <a:gd name="connsiteX19" fmla="*/ 185 w 10000"/>
                <a:gd name="connsiteY19" fmla="*/ 6583 h 9949"/>
                <a:gd name="connsiteX20" fmla="*/ 1313 w 10000"/>
                <a:gd name="connsiteY20" fmla="*/ 9751 h 9949"/>
                <a:gd name="connsiteX21" fmla="*/ 1290 w 10000"/>
                <a:gd name="connsiteY21" fmla="*/ 9800 h 9949"/>
                <a:gd name="connsiteX22" fmla="*/ 6885 w 10000"/>
                <a:gd name="connsiteY22" fmla="*/ 7573 h 9949"/>
                <a:gd name="connsiteX23" fmla="*/ 6885 w 10000"/>
                <a:gd name="connsiteY23" fmla="*/ 7672 h 9949"/>
                <a:gd name="connsiteX24" fmla="*/ 7576 w 10000"/>
                <a:gd name="connsiteY24" fmla="*/ 7375 h 9949"/>
                <a:gd name="connsiteX25" fmla="*/ 7576 w 10000"/>
                <a:gd name="connsiteY25" fmla="*/ 7424 h 9949"/>
                <a:gd name="connsiteX26" fmla="*/ 9925 w 10000"/>
                <a:gd name="connsiteY26" fmla="*/ 8364 h 9949"/>
                <a:gd name="connsiteX27" fmla="*/ 9878 w 10000"/>
                <a:gd name="connsiteY27" fmla="*/ 4355 h 9949"/>
                <a:gd name="connsiteX28" fmla="*/ 9925 w 10000"/>
                <a:gd name="connsiteY28" fmla="*/ 4355 h 9949"/>
                <a:gd name="connsiteX29" fmla="*/ 9994 w 10000"/>
                <a:gd name="connsiteY29" fmla="*/ 50 h 9949"/>
                <a:gd name="connsiteX30" fmla="*/ 7046 w 10000"/>
                <a:gd name="connsiteY30" fmla="*/ 544 h 9949"/>
                <a:gd name="connsiteX31" fmla="*/ 5849 w 10000"/>
                <a:gd name="connsiteY31" fmla="*/ 0 h 9949"/>
                <a:gd name="connsiteX32" fmla="*/ 4099 w 10000"/>
                <a:gd name="connsiteY32" fmla="*/ 494 h 9949"/>
                <a:gd name="connsiteX33" fmla="*/ 2879 w 10000"/>
                <a:gd name="connsiteY33" fmla="*/ 644 h 9949"/>
                <a:gd name="connsiteX34" fmla="*/ 1451 w 10000"/>
                <a:gd name="connsiteY34" fmla="*/ 99 h 9949"/>
                <a:gd name="connsiteX35" fmla="*/ 1474 w 10000"/>
                <a:gd name="connsiteY35" fmla="*/ 248 h 9949"/>
                <a:gd name="connsiteX36" fmla="*/ 1106 w 10000"/>
                <a:gd name="connsiteY36" fmla="*/ 198 h 9949"/>
                <a:gd name="connsiteX37" fmla="*/ 1128 w 10000"/>
                <a:gd name="connsiteY37" fmla="*/ 198 h 9949"/>
                <a:gd name="connsiteX38" fmla="*/ 921 w 10000"/>
                <a:gd name="connsiteY38" fmla="*/ 644 h 9949"/>
                <a:gd name="connsiteX39" fmla="*/ 852 w 10000"/>
                <a:gd name="connsiteY39" fmla="*/ 446 h 9949"/>
                <a:gd name="connsiteX40" fmla="*/ 783 w 10000"/>
                <a:gd name="connsiteY40" fmla="*/ 594 h 9949"/>
                <a:gd name="connsiteX41" fmla="*/ 484 w 10000"/>
                <a:gd name="connsiteY41" fmla="*/ 693 h 9949"/>
                <a:gd name="connsiteX42" fmla="*/ 484 w 10000"/>
                <a:gd name="connsiteY42" fmla="*/ 494 h 9949"/>
                <a:gd name="connsiteX43" fmla="*/ 714 w 10000"/>
                <a:gd name="connsiteY43" fmla="*/ 1237 h 9949"/>
                <a:gd name="connsiteX44" fmla="*/ 714 w 10000"/>
                <a:gd name="connsiteY44" fmla="*/ 1188 h 9949"/>
                <a:gd name="connsiteX45" fmla="*/ 899 w 10000"/>
                <a:gd name="connsiteY45" fmla="*/ 1138 h 9949"/>
                <a:gd name="connsiteX46" fmla="*/ 899 w 10000"/>
                <a:gd name="connsiteY46" fmla="*/ 1237 h 9949"/>
                <a:gd name="connsiteX47" fmla="*/ 1842 w 10000"/>
                <a:gd name="connsiteY47" fmla="*/ 792 h 9949"/>
                <a:gd name="connsiteX48" fmla="*/ 2165 w 10000"/>
                <a:gd name="connsiteY48" fmla="*/ 1237 h 9949"/>
                <a:gd name="connsiteX49" fmla="*/ 2142 w 10000"/>
                <a:gd name="connsiteY49" fmla="*/ 1287 h 9949"/>
                <a:gd name="connsiteX50" fmla="*/ 2717 w 10000"/>
                <a:gd name="connsiteY50" fmla="*/ 1089 h 9949"/>
                <a:gd name="connsiteX51" fmla="*/ 2741 w 10000"/>
                <a:gd name="connsiteY51" fmla="*/ 1337 h 9949"/>
                <a:gd name="connsiteX52" fmla="*/ 4376 w 10000"/>
                <a:gd name="connsiteY52" fmla="*/ 1287 h 9949"/>
                <a:gd name="connsiteX53" fmla="*/ 4352 w 10000"/>
                <a:gd name="connsiteY53" fmla="*/ 1337 h 9949"/>
                <a:gd name="connsiteX54" fmla="*/ 4882 w 10000"/>
                <a:gd name="connsiteY54" fmla="*/ 990 h 9949"/>
                <a:gd name="connsiteX55" fmla="*/ 5089 w 10000"/>
                <a:gd name="connsiteY55" fmla="*/ 1485 h 9949"/>
                <a:gd name="connsiteX56" fmla="*/ 7484 w 10000"/>
                <a:gd name="connsiteY56" fmla="*/ 1435 h 9949"/>
                <a:gd name="connsiteX57" fmla="*/ 7484 w 10000"/>
                <a:gd name="connsiteY57" fmla="*/ 1435 h 9949"/>
                <a:gd name="connsiteX58" fmla="*/ 7714 w 10000"/>
                <a:gd name="connsiteY58" fmla="*/ 693 h 9949"/>
                <a:gd name="connsiteX59" fmla="*/ 7691 w 10000"/>
                <a:gd name="connsiteY59" fmla="*/ 792 h 9949"/>
                <a:gd name="connsiteX60" fmla="*/ 7990 w 10000"/>
                <a:gd name="connsiteY60" fmla="*/ 940 h 9949"/>
                <a:gd name="connsiteX61" fmla="*/ 7967 w 10000"/>
                <a:gd name="connsiteY61" fmla="*/ 1039 h 9949"/>
                <a:gd name="connsiteX62" fmla="*/ 8290 w 10000"/>
                <a:gd name="connsiteY62" fmla="*/ 1039 h 9949"/>
                <a:gd name="connsiteX63" fmla="*/ 8290 w 10000"/>
                <a:gd name="connsiteY63" fmla="*/ 1138 h 9949"/>
                <a:gd name="connsiteX64" fmla="*/ 8359 w 10000"/>
                <a:gd name="connsiteY64" fmla="*/ 1039 h 9949"/>
                <a:gd name="connsiteX65" fmla="*/ 8312 w 10000"/>
                <a:gd name="connsiteY65" fmla="*/ 1237 h 9949"/>
                <a:gd name="connsiteX66" fmla="*/ 9556 w 10000"/>
                <a:gd name="connsiteY66" fmla="*/ 1039 h 9949"/>
                <a:gd name="connsiteX67" fmla="*/ 9602 w 10000"/>
                <a:gd name="connsiteY67" fmla="*/ 2722 h 9949"/>
                <a:gd name="connsiteX68" fmla="*/ 9556 w 10000"/>
                <a:gd name="connsiteY68" fmla="*/ 2672 h 9949"/>
                <a:gd name="connsiteX69" fmla="*/ 9648 w 10000"/>
                <a:gd name="connsiteY69" fmla="*/ 3020 h 9949"/>
                <a:gd name="connsiteX70" fmla="*/ 9602 w 10000"/>
                <a:gd name="connsiteY70" fmla="*/ 2970 h 9949"/>
                <a:gd name="connsiteX71" fmla="*/ 9625 w 10000"/>
                <a:gd name="connsiteY71" fmla="*/ 4405 h 9949"/>
                <a:gd name="connsiteX72" fmla="*/ 9533 w 10000"/>
                <a:gd name="connsiteY72" fmla="*/ 4405 h 9949"/>
                <a:gd name="connsiteX73" fmla="*/ 9625 w 10000"/>
                <a:gd name="connsiteY73" fmla="*/ 5098 h 9949"/>
                <a:gd name="connsiteX74" fmla="*/ 9533 w 10000"/>
                <a:gd name="connsiteY74" fmla="*/ 5098 h 9949"/>
                <a:gd name="connsiteX75" fmla="*/ 9602 w 10000"/>
                <a:gd name="connsiteY75" fmla="*/ 7227 h 9949"/>
                <a:gd name="connsiteX76" fmla="*/ 8866 w 10000"/>
                <a:gd name="connsiteY76" fmla="*/ 6879 h 9949"/>
                <a:gd name="connsiteX77" fmla="*/ 8888 w 10000"/>
                <a:gd name="connsiteY77" fmla="*/ 6781 h 9949"/>
                <a:gd name="connsiteX78" fmla="*/ 6770 w 10000"/>
                <a:gd name="connsiteY78" fmla="*/ 7077 h 9949"/>
                <a:gd name="connsiteX79" fmla="*/ 6747 w 10000"/>
                <a:gd name="connsiteY79" fmla="*/ 6979 h 9949"/>
                <a:gd name="connsiteX80" fmla="*/ 5665 w 10000"/>
                <a:gd name="connsiteY80" fmla="*/ 7721 h 9949"/>
                <a:gd name="connsiteX81" fmla="*/ 5665 w 10000"/>
                <a:gd name="connsiteY81" fmla="*/ 7523 h 9949"/>
                <a:gd name="connsiteX82" fmla="*/ 5527 w 10000"/>
                <a:gd name="connsiteY82" fmla="*/ 8018 h 9949"/>
                <a:gd name="connsiteX83" fmla="*/ 4721 w 10000"/>
                <a:gd name="connsiteY83" fmla="*/ 8562 h 9949"/>
                <a:gd name="connsiteX84" fmla="*/ 4721 w 10000"/>
                <a:gd name="connsiteY84" fmla="*/ 8464 h 9949"/>
                <a:gd name="connsiteX85" fmla="*/ 4514 w 10000"/>
                <a:gd name="connsiteY85" fmla="*/ 8662 h 9949"/>
                <a:gd name="connsiteX86" fmla="*/ 4514 w 10000"/>
                <a:gd name="connsiteY86" fmla="*/ 8612 h 9949"/>
                <a:gd name="connsiteX87" fmla="*/ 3731 w 10000"/>
                <a:gd name="connsiteY87" fmla="*/ 9157 h 9949"/>
                <a:gd name="connsiteX88" fmla="*/ 3731 w 10000"/>
                <a:gd name="connsiteY88" fmla="*/ 8909 h 9949"/>
                <a:gd name="connsiteX89" fmla="*/ 3224 w 10000"/>
                <a:gd name="connsiteY89" fmla="*/ 9355 h 9949"/>
                <a:gd name="connsiteX90" fmla="*/ 3224 w 10000"/>
                <a:gd name="connsiteY90" fmla="*/ 9255 h 9949"/>
                <a:gd name="connsiteX91" fmla="*/ 3155 w 10000"/>
                <a:gd name="connsiteY91" fmla="*/ 9405 h 9949"/>
                <a:gd name="connsiteX92" fmla="*/ 3132 w 10000"/>
                <a:gd name="connsiteY92" fmla="*/ 9206 h 9949"/>
                <a:gd name="connsiteX93" fmla="*/ 2510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10" y="9553"/>
                  </a:moveTo>
                  <a:lnTo>
                    <a:pt x="2510" y="9405"/>
                  </a:lnTo>
                  <a:cubicBezTo>
                    <a:pt x="2303" y="9553"/>
                    <a:pt x="2096" y="9553"/>
                    <a:pt x="1889" y="9405"/>
                  </a:cubicBezTo>
                  <a:cubicBezTo>
                    <a:pt x="1896" y="9388"/>
                    <a:pt x="1904" y="9372"/>
                    <a:pt x="1911" y="9355"/>
                  </a:cubicBezTo>
                  <a:cubicBezTo>
                    <a:pt x="1382" y="9058"/>
                    <a:pt x="921" y="8513"/>
                    <a:pt x="622" y="7523"/>
                  </a:cubicBezTo>
                  <a:lnTo>
                    <a:pt x="668" y="7523"/>
                  </a:lnTo>
                  <a:cubicBezTo>
                    <a:pt x="645" y="7474"/>
                    <a:pt x="576" y="7474"/>
                    <a:pt x="576" y="7424"/>
                  </a:cubicBezTo>
                  <a:cubicBezTo>
                    <a:pt x="576" y="7375"/>
                    <a:pt x="599" y="7424"/>
                    <a:pt x="622" y="7424"/>
                  </a:cubicBezTo>
                  <a:cubicBezTo>
                    <a:pt x="576" y="7127"/>
                    <a:pt x="530" y="6831"/>
                    <a:pt x="484" y="6583"/>
                  </a:cubicBezTo>
                  <a:cubicBezTo>
                    <a:pt x="461" y="6484"/>
                    <a:pt x="392" y="6533"/>
                    <a:pt x="369" y="6583"/>
                  </a:cubicBezTo>
                  <a:cubicBezTo>
                    <a:pt x="207" y="5642"/>
                    <a:pt x="254" y="4603"/>
                    <a:pt x="138" y="3663"/>
                  </a:cubicBezTo>
                  <a:cubicBezTo>
                    <a:pt x="161" y="3613"/>
                    <a:pt x="207" y="3613"/>
                    <a:pt x="254" y="3613"/>
                  </a:cubicBezTo>
                  <a:cubicBezTo>
                    <a:pt x="23" y="2822"/>
                    <a:pt x="116" y="1980"/>
                    <a:pt x="161" y="1138"/>
                  </a:cubicBezTo>
                  <a:cubicBezTo>
                    <a:pt x="92" y="1089"/>
                    <a:pt x="92" y="1237"/>
                    <a:pt x="23" y="1138"/>
                  </a:cubicBezTo>
                  <a:cubicBezTo>
                    <a:pt x="-46" y="1435"/>
                    <a:pt x="185" y="1633"/>
                    <a:pt x="69" y="1881"/>
                  </a:cubicBezTo>
                  <a:cubicBezTo>
                    <a:pt x="54" y="1864"/>
                    <a:pt x="38" y="1848"/>
                    <a:pt x="23" y="1831"/>
                  </a:cubicBezTo>
                  <a:cubicBezTo>
                    <a:pt x="-22" y="2029"/>
                    <a:pt x="161" y="1881"/>
                    <a:pt x="92" y="2079"/>
                  </a:cubicBezTo>
                  <a:cubicBezTo>
                    <a:pt x="23" y="2128"/>
                    <a:pt x="0" y="2029"/>
                    <a:pt x="0" y="2079"/>
                  </a:cubicBezTo>
                  <a:cubicBezTo>
                    <a:pt x="23" y="2425"/>
                    <a:pt x="207" y="3465"/>
                    <a:pt x="0" y="3712"/>
                  </a:cubicBezTo>
                  <a:cubicBezTo>
                    <a:pt x="300" y="4307"/>
                    <a:pt x="23" y="5742"/>
                    <a:pt x="185" y="6583"/>
                  </a:cubicBezTo>
                  <a:cubicBezTo>
                    <a:pt x="345" y="7573"/>
                    <a:pt x="806" y="9405"/>
                    <a:pt x="1313" y="9751"/>
                  </a:cubicBezTo>
                  <a:cubicBezTo>
                    <a:pt x="1313" y="9751"/>
                    <a:pt x="1313" y="9800"/>
                    <a:pt x="1290" y="9800"/>
                  </a:cubicBezTo>
                  <a:cubicBezTo>
                    <a:pt x="3086" y="10246"/>
                    <a:pt x="5250" y="9751"/>
                    <a:pt x="6885" y="7573"/>
                  </a:cubicBezTo>
                  <a:cubicBezTo>
                    <a:pt x="6885" y="7622"/>
                    <a:pt x="6908" y="7622"/>
                    <a:pt x="6885" y="7672"/>
                  </a:cubicBezTo>
                  <a:cubicBezTo>
                    <a:pt x="7115" y="7474"/>
                    <a:pt x="7369" y="7523"/>
                    <a:pt x="7576" y="7375"/>
                  </a:cubicBezTo>
                  <a:lnTo>
                    <a:pt x="7576" y="7424"/>
                  </a:lnTo>
                  <a:cubicBezTo>
                    <a:pt x="8267" y="6731"/>
                    <a:pt x="9371" y="7375"/>
                    <a:pt x="9925" y="8364"/>
                  </a:cubicBezTo>
                  <a:cubicBezTo>
                    <a:pt x="10109" y="7820"/>
                    <a:pt x="9902" y="5148"/>
                    <a:pt x="9878" y="4355"/>
                  </a:cubicBezTo>
                  <a:lnTo>
                    <a:pt x="9925" y="4355"/>
                  </a:lnTo>
                  <a:cubicBezTo>
                    <a:pt x="9809" y="3068"/>
                    <a:pt x="9925" y="1386"/>
                    <a:pt x="9994" y="50"/>
                  </a:cubicBezTo>
                  <a:cubicBezTo>
                    <a:pt x="9050" y="-148"/>
                    <a:pt x="7967" y="346"/>
                    <a:pt x="7046" y="544"/>
                  </a:cubicBezTo>
                  <a:cubicBezTo>
                    <a:pt x="6655" y="594"/>
                    <a:pt x="6263" y="0"/>
                    <a:pt x="5849" y="0"/>
                  </a:cubicBezTo>
                  <a:cubicBezTo>
                    <a:pt x="5250" y="50"/>
                    <a:pt x="4697" y="494"/>
                    <a:pt x="4099" y="494"/>
                  </a:cubicBezTo>
                  <a:cubicBezTo>
                    <a:pt x="3707" y="544"/>
                    <a:pt x="3293" y="742"/>
                    <a:pt x="2879" y="644"/>
                  </a:cubicBezTo>
                  <a:cubicBezTo>
                    <a:pt x="2464" y="544"/>
                    <a:pt x="1865" y="0"/>
                    <a:pt x="1451" y="99"/>
                  </a:cubicBezTo>
                  <a:cubicBezTo>
                    <a:pt x="1459" y="149"/>
                    <a:pt x="1466" y="198"/>
                    <a:pt x="1474" y="248"/>
                  </a:cubicBezTo>
                  <a:cubicBezTo>
                    <a:pt x="1336" y="-148"/>
                    <a:pt x="1197" y="742"/>
                    <a:pt x="1106" y="198"/>
                  </a:cubicBezTo>
                  <a:lnTo>
                    <a:pt x="1128" y="198"/>
                  </a:lnTo>
                  <a:cubicBezTo>
                    <a:pt x="1106" y="50"/>
                    <a:pt x="921" y="594"/>
                    <a:pt x="921" y="644"/>
                  </a:cubicBezTo>
                  <a:cubicBezTo>
                    <a:pt x="830" y="693"/>
                    <a:pt x="899" y="494"/>
                    <a:pt x="852" y="446"/>
                  </a:cubicBezTo>
                  <a:cubicBezTo>
                    <a:pt x="830" y="446"/>
                    <a:pt x="830" y="693"/>
                    <a:pt x="783" y="594"/>
                  </a:cubicBezTo>
                  <a:cubicBezTo>
                    <a:pt x="722" y="635"/>
                    <a:pt x="534" y="710"/>
                    <a:pt x="484" y="693"/>
                  </a:cubicBezTo>
                  <a:lnTo>
                    <a:pt x="484" y="494"/>
                  </a:lnTo>
                  <a:cubicBezTo>
                    <a:pt x="530" y="792"/>
                    <a:pt x="622" y="1039"/>
                    <a:pt x="714" y="1237"/>
                  </a:cubicBezTo>
                  <a:lnTo>
                    <a:pt x="714" y="1188"/>
                  </a:lnTo>
                  <a:cubicBezTo>
                    <a:pt x="783" y="940"/>
                    <a:pt x="852" y="1089"/>
                    <a:pt x="899" y="1138"/>
                  </a:cubicBezTo>
                  <a:lnTo>
                    <a:pt x="899" y="1237"/>
                  </a:lnTo>
                  <a:cubicBezTo>
                    <a:pt x="875" y="940"/>
                    <a:pt x="1934" y="1386"/>
                    <a:pt x="1842" y="792"/>
                  </a:cubicBezTo>
                  <a:cubicBezTo>
                    <a:pt x="1911" y="1138"/>
                    <a:pt x="2096" y="1237"/>
                    <a:pt x="2165" y="1237"/>
                  </a:cubicBezTo>
                  <a:cubicBezTo>
                    <a:pt x="2157" y="1254"/>
                    <a:pt x="2150" y="1270"/>
                    <a:pt x="2142" y="1287"/>
                  </a:cubicBezTo>
                  <a:cubicBezTo>
                    <a:pt x="2188" y="1435"/>
                    <a:pt x="2672" y="1386"/>
                    <a:pt x="2717" y="1089"/>
                  </a:cubicBezTo>
                  <a:cubicBezTo>
                    <a:pt x="2741" y="1188"/>
                    <a:pt x="2741" y="1237"/>
                    <a:pt x="2741" y="1337"/>
                  </a:cubicBezTo>
                  <a:cubicBezTo>
                    <a:pt x="3132" y="1337"/>
                    <a:pt x="4030" y="1683"/>
                    <a:pt x="4376" y="1287"/>
                  </a:cubicBezTo>
                  <a:cubicBezTo>
                    <a:pt x="4368" y="1304"/>
                    <a:pt x="4360" y="1320"/>
                    <a:pt x="4352" y="1337"/>
                  </a:cubicBezTo>
                  <a:cubicBezTo>
                    <a:pt x="4536" y="1287"/>
                    <a:pt x="4766" y="1287"/>
                    <a:pt x="4882" y="990"/>
                  </a:cubicBezTo>
                  <a:cubicBezTo>
                    <a:pt x="4928" y="1435"/>
                    <a:pt x="5020" y="1337"/>
                    <a:pt x="5089" y="1485"/>
                  </a:cubicBezTo>
                  <a:cubicBezTo>
                    <a:pt x="5573" y="644"/>
                    <a:pt x="6977" y="990"/>
                    <a:pt x="7484" y="1435"/>
                  </a:cubicBezTo>
                  <a:lnTo>
                    <a:pt x="7484" y="1435"/>
                  </a:lnTo>
                  <a:cubicBezTo>
                    <a:pt x="7553" y="1287"/>
                    <a:pt x="7645" y="891"/>
                    <a:pt x="7714" y="693"/>
                  </a:cubicBezTo>
                  <a:cubicBezTo>
                    <a:pt x="7714" y="742"/>
                    <a:pt x="7714" y="792"/>
                    <a:pt x="7691" y="792"/>
                  </a:cubicBezTo>
                  <a:cubicBezTo>
                    <a:pt x="7806" y="693"/>
                    <a:pt x="7898" y="990"/>
                    <a:pt x="7990" y="940"/>
                  </a:cubicBezTo>
                  <a:cubicBezTo>
                    <a:pt x="7990" y="990"/>
                    <a:pt x="7990" y="990"/>
                    <a:pt x="7967" y="1039"/>
                  </a:cubicBezTo>
                  <a:cubicBezTo>
                    <a:pt x="8083" y="940"/>
                    <a:pt x="8174" y="1287"/>
                    <a:pt x="8290" y="1039"/>
                  </a:cubicBezTo>
                  <a:lnTo>
                    <a:pt x="8290" y="1138"/>
                  </a:lnTo>
                  <a:lnTo>
                    <a:pt x="8359" y="1039"/>
                  </a:lnTo>
                  <a:cubicBezTo>
                    <a:pt x="8359" y="1138"/>
                    <a:pt x="8359" y="1287"/>
                    <a:pt x="8312" y="1237"/>
                  </a:cubicBezTo>
                  <a:cubicBezTo>
                    <a:pt x="8750" y="1287"/>
                    <a:pt x="9142" y="1237"/>
                    <a:pt x="9556" y="1039"/>
                  </a:cubicBezTo>
                  <a:cubicBezTo>
                    <a:pt x="9625" y="1535"/>
                    <a:pt x="9602" y="2277"/>
                    <a:pt x="9602" y="2722"/>
                  </a:cubicBezTo>
                  <a:cubicBezTo>
                    <a:pt x="9587" y="2705"/>
                    <a:pt x="9571" y="2689"/>
                    <a:pt x="9556" y="2672"/>
                  </a:cubicBezTo>
                  <a:cubicBezTo>
                    <a:pt x="9587" y="2788"/>
                    <a:pt x="9617" y="2904"/>
                    <a:pt x="9648" y="3020"/>
                  </a:cubicBezTo>
                  <a:cubicBezTo>
                    <a:pt x="9625" y="3020"/>
                    <a:pt x="9602" y="3020"/>
                    <a:pt x="9602" y="2970"/>
                  </a:cubicBezTo>
                  <a:cubicBezTo>
                    <a:pt x="9510" y="3465"/>
                    <a:pt x="9648" y="3959"/>
                    <a:pt x="9625" y="4405"/>
                  </a:cubicBezTo>
                  <a:cubicBezTo>
                    <a:pt x="9602" y="4405"/>
                    <a:pt x="9556" y="4307"/>
                    <a:pt x="9533" y="4405"/>
                  </a:cubicBezTo>
                  <a:cubicBezTo>
                    <a:pt x="9671" y="4751"/>
                    <a:pt x="9371" y="4950"/>
                    <a:pt x="9625" y="5098"/>
                  </a:cubicBezTo>
                  <a:cubicBezTo>
                    <a:pt x="9625" y="5098"/>
                    <a:pt x="9556" y="5148"/>
                    <a:pt x="9533" y="5098"/>
                  </a:cubicBezTo>
                  <a:cubicBezTo>
                    <a:pt x="9579" y="5544"/>
                    <a:pt x="9694" y="6781"/>
                    <a:pt x="9602" y="7227"/>
                  </a:cubicBezTo>
                  <a:cubicBezTo>
                    <a:pt x="9625" y="7077"/>
                    <a:pt x="8935" y="6831"/>
                    <a:pt x="8866" y="6879"/>
                  </a:cubicBezTo>
                  <a:cubicBezTo>
                    <a:pt x="8873" y="6846"/>
                    <a:pt x="8881" y="6814"/>
                    <a:pt x="8888" y="6781"/>
                  </a:cubicBezTo>
                  <a:cubicBezTo>
                    <a:pt x="8129" y="6929"/>
                    <a:pt x="7507" y="6682"/>
                    <a:pt x="6770" y="7077"/>
                  </a:cubicBezTo>
                  <a:cubicBezTo>
                    <a:pt x="6762" y="7044"/>
                    <a:pt x="6755" y="7012"/>
                    <a:pt x="6747" y="6979"/>
                  </a:cubicBezTo>
                  <a:cubicBezTo>
                    <a:pt x="6448" y="7622"/>
                    <a:pt x="5941" y="6979"/>
                    <a:pt x="5665" y="7721"/>
                  </a:cubicBezTo>
                  <a:lnTo>
                    <a:pt x="5665" y="7523"/>
                  </a:lnTo>
                  <a:cubicBezTo>
                    <a:pt x="5642" y="7820"/>
                    <a:pt x="5435" y="7622"/>
                    <a:pt x="5527" y="8018"/>
                  </a:cubicBezTo>
                  <a:cubicBezTo>
                    <a:pt x="5411" y="8118"/>
                    <a:pt x="4835" y="8266"/>
                    <a:pt x="4721" y="8562"/>
                  </a:cubicBezTo>
                  <a:lnTo>
                    <a:pt x="4721" y="8464"/>
                  </a:lnTo>
                  <a:cubicBezTo>
                    <a:pt x="4652" y="8612"/>
                    <a:pt x="4583" y="8711"/>
                    <a:pt x="4514" y="8662"/>
                  </a:cubicBezTo>
                  <a:lnTo>
                    <a:pt x="4514" y="8612"/>
                  </a:lnTo>
                  <a:cubicBezTo>
                    <a:pt x="4214" y="8364"/>
                    <a:pt x="4007" y="9008"/>
                    <a:pt x="3731" y="9157"/>
                  </a:cubicBezTo>
                  <a:lnTo>
                    <a:pt x="3731" y="8909"/>
                  </a:lnTo>
                  <a:cubicBezTo>
                    <a:pt x="3638" y="9255"/>
                    <a:pt x="3385" y="9157"/>
                    <a:pt x="3224" y="9355"/>
                  </a:cubicBezTo>
                  <a:lnTo>
                    <a:pt x="3224" y="9255"/>
                  </a:lnTo>
                  <a:lnTo>
                    <a:pt x="3155" y="9405"/>
                  </a:lnTo>
                  <a:cubicBezTo>
                    <a:pt x="3147" y="9339"/>
                    <a:pt x="3140" y="9272"/>
                    <a:pt x="3132" y="9206"/>
                  </a:cubicBezTo>
                  <a:cubicBezTo>
                    <a:pt x="2924" y="9305"/>
                    <a:pt x="2717" y="9503"/>
                    <a:pt x="2510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27212" y="2227049"/>
            <a:ext cx="952501" cy="377825"/>
            <a:chOff x="2962275" y="608013"/>
            <a:chExt cx="952501" cy="377825"/>
          </a:xfrm>
        </p:grpSpPr>
        <p:sp>
          <p:nvSpPr>
            <p:cNvPr id="41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5"/>
            <p:cNvSpPr>
              <a:spLocks/>
            </p:cNvSpPr>
            <p:nvPr/>
          </p:nvSpPr>
          <p:spPr bwMode="auto">
            <a:xfrm>
              <a:off x="2962275" y="784225"/>
              <a:ext cx="88582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3698193" y="3287125"/>
            <a:ext cx="721567" cy="377825"/>
            <a:chOff x="3193209" y="608013"/>
            <a:chExt cx="721567" cy="377825"/>
          </a:xfrm>
        </p:grpSpPr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5431617" y="5316181"/>
            <a:ext cx="1246188" cy="1038225"/>
            <a:chOff x="3033713" y="3338513"/>
            <a:chExt cx="1246188" cy="1038225"/>
          </a:xfrm>
        </p:grpSpPr>
        <p:sp>
          <p:nvSpPr>
            <p:cNvPr id="50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72073" y="2315153"/>
            <a:ext cx="509589" cy="377825"/>
            <a:chOff x="3405187" y="608013"/>
            <a:chExt cx="509589" cy="377825"/>
          </a:xfrm>
        </p:grpSpPr>
        <p:sp>
          <p:nvSpPr>
            <p:cNvPr id="53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85"/>
            <p:cNvSpPr>
              <a:spLocks/>
            </p:cNvSpPr>
            <p:nvPr/>
          </p:nvSpPr>
          <p:spPr bwMode="auto">
            <a:xfrm>
              <a:off x="3405187" y="784225"/>
              <a:ext cx="442913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13612" y="2315153"/>
            <a:ext cx="509589" cy="377825"/>
            <a:chOff x="3405187" y="608013"/>
            <a:chExt cx="509589" cy="377825"/>
          </a:xfrm>
        </p:grpSpPr>
        <p:sp>
          <p:nvSpPr>
            <p:cNvPr id="56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5"/>
            <p:cNvSpPr>
              <a:spLocks/>
            </p:cNvSpPr>
            <p:nvPr/>
          </p:nvSpPr>
          <p:spPr bwMode="auto">
            <a:xfrm>
              <a:off x="3405187" y="784225"/>
              <a:ext cx="442913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383"/>
          <p:cNvSpPr>
            <a:spLocks/>
          </p:cNvSpPr>
          <p:nvPr/>
        </p:nvSpPr>
        <p:spPr bwMode="auto">
          <a:xfrm rot="5400000">
            <a:off x="8612545" y="1647611"/>
            <a:ext cx="246063" cy="377825"/>
          </a:xfrm>
          <a:custGeom>
            <a:avLst/>
            <a:gdLst>
              <a:gd name="T0" fmla="*/ 9 w 66"/>
              <a:gd name="T1" fmla="*/ 101 h 101"/>
              <a:gd name="T2" fmla="*/ 2 w 66"/>
              <a:gd name="T3" fmla="*/ 97 h 101"/>
              <a:gd name="T4" fmla="*/ 6 w 66"/>
              <a:gd name="T5" fmla="*/ 86 h 101"/>
              <a:gd name="T6" fmla="*/ 45 w 66"/>
              <a:gd name="T7" fmla="*/ 55 h 101"/>
              <a:gd name="T8" fmla="*/ 12 w 66"/>
              <a:gd name="T9" fmla="*/ 13 h 101"/>
              <a:gd name="T10" fmla="*/ 16 w 66"/>
              <a:gd name="T11" fmla="*/ 2 h 101"/>
              <a:gd name="T12" fmla="*/ 26 w 66"/>
              <a:gd name="T13" fmla="*/ 6 h 101"/>
              <a:gd name="T14" fmla="*/ 26 w 66"/>
              <a:gd name="T15" fmla="*/ 6 h 101"/>
              <a:gd name="T16" fmla="*/ 62 w 66"/>
              <a:gd name="T17" fmla="*/ 47 h 101"/>
              <a:gd name="T18" fmla="*/ 66 w 66"/>
              <a:gd name="T19" fmla="*/ 53 h 101"/>
              <a:gd name="T20" fmla="*/ 63 w 66"/>
              <a:gd name="T21" fmla="*/ 60 h 101"/>
              <a:gd name="T22" fmla="*/ 13 w 66"/>
              <a:gd name="T23" fmla="*/ 100 h 101"/>
              <a:gd name="T24" fmla="*/ 9 w 66"/>
              <a:gd name="T2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101">
                <a:moveTo>
                  <a:pt x="9" y="101"/>
                </a:moveTo>
                <a:cubicBezTo>
                  <a:pt x="7" y="101"/>
                  <a:pt x="4" y="99"/>
                  <a:pt x="2" y="97"/>
                </a:cubicBezTo>
                <a:cubicBezTo>
                  <a:pt x="0" y="93"/>
                  <a:pt x="2" y="88"/>
                  <a:pt x="6" y="86"/>
                </a:cubicBezTo>
                <a:cubicBezTo>
                  <a:pt x="16" y="80"/>
                  <a:pt x="34" y="65"/>
                  <a:pt x="45" y="55"/>
                </a:cubicBezTo>
                <a:cubicBezTo>
                  <a:pt x="24" y="39"/>
                  <a:pt x="12" y="14"/>
                  <a:pt x="12" y="13"/>
                </a:cubicBezTo>
                <a:cubicBezTo>
                  <a:pt x="10" y="9"/>
                  <a:pt x="12" y="4"/>
                  <a:pt x="16" y="2"/>
                </a:cubicBezTo>
                <a:cubicBezTo>
                  <a:pt x="20" y="0"/>
                  <a:pt x="24" y="2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40" y="34"/>
                  <a:pt x="62" y="47"/>
                </a:cubicBezTo>
                <a:cubicBezTo>
                  <a:pt x="64" y="48"/>
                  <a:pt x="66" y="50"/>
                  <a:pt x="66" y="53"/>
                </a:cubicBezTo>
                <a:cubicBezTo>
                  <a:pt x="66" y="55"/>
                  <a:pt x="65" y="58"/>
                  <a:pt x="63" y="60"/>
                </a:cubicBezTo>
                <a:cubicBezTo>
                  <a:pt x="62" y="61"/>
                  <a:pt x="31" y="91"/>
                  <a:pt x="13" y="100"/>
                </a:cubicBezTo>
                <a:cubicBezTo>
                  <a:pt x="12" y="101"/>
                  <a:pt x="11" y="101"/>
                  <a:pt x="9" y="10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5"/>
          <p:cNvSpPr>
            <a:spLocks/>
          </p:cNvSpPr>
          <p:nvPr/>
        </p:nvSpPr>
        <p:spPr bwMode="auto">
          <a:xfrm rot="5400000">
            <a:off x="8412233" y="1556835"/>
            <a:ext cx="597478" cy="74612"/>
          </a:xfrm>
          <a:custGeom>
            <a:avLst/>
            <a:gdLst>
              <a:gd name="T0" fmla="*/ 9 w 236"/>
              <a:gd name="T1" fmla="*/ 20 h 20"/>
              <a:gd name="T2" fmla="*/ 1 w 236"/>
              <a:gd name="T3" fmla="*/ 13 h 20"/>
              <a:gd name="T4" fmla="*/ 8 w 236"/>
              <a:gd name="T5" fmla="*/ 4 h 20"/>
              <a:gd name="T6" fmla="*/ 228 w 236"/>
              <a:gd name="T7" fmla="*/ 0 h 20"/>
              <a:gd name="T8" fmla="*/ 236 w 236"/>
              <a:gd name="T9" fmla="*/ 8 h 20"/>
              <a:gd name="T10" fmla="*/ 228 w 236"/>
              <a:gd name="T11" fmla="*/ 16 h 20"/>
              <a:gd name="T12" fmla="*/ 9 w 236"/>
              <a:gd name="T13" fmla="*/ 20 h 20"/>
              <a:gd name="T14" fmla="*/ 9 w 236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0">
                <a:moveTo>
                  <a:pt x="9" y="20"/>
                </a:moveTo>
                <a:cubicBezTo>
                  <a:pt x="5" y="20"/>
                  <a:pt x="1" y="17"/>
                  <a:pt x="1" y="13"/>
                </a:cubicBezTo>
                <a:cubicBezTo>
                  <a:pt x="0" y="8"/>
                  <a:pt x="3" y="4"/>
                  <a:pt x="8" y="4"/>
                </a:cubicBezTo>
                <a:cubicBezTo>
                  <a:pt x="42" y="0"/>
                  <a:pt x="220" y="0"/>
                  <a:pt x="228" y="0"/>
                </a:cubicBezTo>
                <a:cubicBezTo>
                  <a:pt x="232" y="0"/>
                  <a:pt x="236" y="4"/>
                  <a:pt x="236" y="8"/>
                </a:cubicBezTo>
                <a:cubicBezTo>
                  <a:pt x="236" y="12"/>
                  <a:pt x="232" y="16"/>
                  <a:pt x="228" y="16"/>
                </a:cubicBezTo>
                <a:cubicBezTo>
                  <a:pt x="226" y="16"/>
                  <a:pt x="43" y="16"/>
                  <a:pt x="9" y="20"/>
                </a:cubicBezTo>
                <a:cubicBezTo>
                  <a:pt x="9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5"/>
          <p:cNvSpPr>
            <a:spLocks/>
          </p:cNvSpPr>
          <p:nvPr/>
        </p:nvSpPr>
        <p:spPr bwMode="auto">
          <a:xfrm rot="16200000" flipH="1">
            <a:off x="3710573" y="1556835"/>
            <a:ext cx="597478" cy="74612"/>
          </a:xfrm>
          <a:custGeom>
            <a:avLst/>
            <a:gdLst>
              <a:gd name="T0" fmla="*/ 9 w 236"/>
              <a:gd name="T1" fmla="*/ 20 h 20"/>
              <a:gd name="T2" fmla="*/ 1 w 236"/>
              <a:gd name="T3" fmla="*/ 13 h 20"/>
              <a:gd name="T4" fmla="*/ 8 w 236"/>
              <a:gd name="T5" fmla="*/ 4 h 20"/>
              <a:gd name="T6" fmla="*/ 228 w 236"/>
              <a:gd name="T7" fmla="*/ 0 h 20"/>
              <a:gd name="T8" fmla="*/ 236 w 236"/>
              <a:gd name="T9" fmla="*/ 8 h 20"/>
              <a:gd name="T10" fmla="*/ 228 w 236"/>
              <a:gd name="T11" fmla="*/ 16 h 20"/>
              <a:gd name="T12" fmla="*/ 9 w 236"/>
              <a:gd name="T13" fmla="*/ 20 h 20"/>
              <a:gd name="T14" fmla="*/ 9 w 236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0">
                <a:moveTo>
                  <a:pt x="9" y="20"/>
                </a:moveTo>
                <a:cubicBezTo>
                  <a:pt x="5" y="20"/>
                  <a:pt x="1" y="17"/>
                  <a:pt x="1" y="13"/>
                </a:cubicBezTo>
                <a:cubicBezTo>
                  <a:pt x="0" y="8"/>
                  <a:pt x="3" y="4"/>
                  <a:pt x="8" y="4"/>
                </a:cubicBezTo>
                <a:cubicBezTo>
                  <a:pt x="42" y="0"/>
                  <a:pt x="220" y="0"/>
                  <a:pt x="228" y="0"/>
                </a:cubicBezTo>
                <a:cubicBezTo>
                  <a:pt x="232" y="0"/>
                  <a:pt x="236" y="4"/>
                  <a:pt x="236" y="8"/>
                </a:cubicBezTo>
                <a:cubicBezTo>
                  <a:pt x="236" y="12"/>
                  <a:pt x="232" y="16"/>
                  <a:pt x="228" y="16"/>
                </a:cubicBezTo>
                <a:cubicBezTo>
                  <a:pt x="226" y="16"/>
                  <a:pt x="43" y="16"/>
                  <a:pt x="9" y="20"/>
                </a:cubicBezTo>
                <a:cubicBezTo>
                  <a:pt x="9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85"/>
          <p:cNvSpPr>
            <a:spLocks/>
          </p:cNvSpPr>
          <p:nvPr/>
        </p:nvSpPr>
        <p:spPr bwMode="auto">
          <a:xfrm flipH="1">
            <a:off x="3988894" y="1299013"/>
            <a:ext cx="4757278" cy="74612"/>
          </a:xfrm>
          <a:custGeom>
            <a:avLst/>
            <a:gdLst>
              <a:gd name="T0" fmla="*/ 9 w 236"/>
              <a:gd name="T1" fmla="*/ 20 h 20"/>
              <a:gd name="T2" fmla="*/ 1 w 236"/>
              <a:gd name="T3" fmla="*/ 13 h 20"/>
              <a:gd name="T4" fmla="*/ 8 w 236"/>
              <a:gd name="T5" fmla="*/ 4 h 20"/>
              <a:gd name="T6" fmla="*/ 228 w 236"/>
              <a:gd name="T7" fmla="*/ 0 h 20"/>
              <a:gd name="T8" fmla="*/ 236 w 236"/>
              <a:gd name="T9" fmla="*/ 8 h 20"/>
              <a:gd name="T10" fmla="*/ 228 w 236"/>
              <a:gd name="T11" fmla="*/ 16 h 20"/>
              <a:gd name="T12" fmla="*/ 9 w 236"/>
              <a:gd name="T13" fmla="*/ 20 h 20"/>
              <a:gd name="T14" fmla="*/ 9 w 236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0">
                <a:moveTo>
                  <a:pt x="9" y="20"/>
                </a:moveTo>
                <a:cubicBezTo>
                  <a:pt x="5" y="20"/>
                  <a:pt x="1" y="17"/>
                  <a:pt x="1" y="13"/>
                </a:cubicBezTo>
                <a:cubicBezTo>
                  <a:pt x="0" y="8"/>
                  <a:pt x="3" y="4"/>
                  <a:pt x="8" y="4"/>
                </a:cubicBezTo>
                <a:cubicBezTo>
                  <a:pt x="42" y="0"/>
                  <a:pt x="220" y="0"/>
                  <a:pt x="228" y="0"/>
                </a:cubicBezTo>
                <a:cubicBezTo>
                  <a:pt x="232" y="0"/>
                  <a:pt x="236" y="4"/>
                  <a:pt x="236" y="8"/>
                </a:cubicBezTo>
                <a:cubicBezTo>
                  <a:pt x="236" y="12"/>
                  <a:pt x="232" y="16"/>
                  <a:pt x="228" y="16"/>
                </a:cubicBezTo>
                <a:cubicBezTo>
                  <a:pt x="226" y="16"/>
                  <a:pt x="43" y="16"/>
                  <a:pt x="9" y="20"/>
                </a:cubicBezTo>
                <a:cubicBezTo>
                  <a:pt x="9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5400000">
            <a:off x="6125435" y="3348085"/>
            <a:ext cx="721567" cy="377825"/>
            <a:chOff x="3193209" y="608013"/>
            <a:chExt cx="721567" cy="377825"/>
          </a:xfrm>
        </p:grpSpPr>
        <p:sp>
          <p:nvSpPr>
            <p:cNvPr id="67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701738" y="2315153"/>
            <a:ext cx="509589" cy="377825"/>
            <a:chOff x="3405187" y="608013"/>
            <a:chExt cx="509589" cy="377825"/>
          </a:xfrm>
        </p:grpSpPr>
        <p:sp>
          <p:nvSpPr>
            <p:cNvPr id="70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85"/>
            <p:cNvSpPr>
              <a:spLocks/>
            </p:cNvSpPr>
            <p:nvPr/>
          </p:nvSpPr>
          <p:spPr bwMode="auto">
            <a:xfrm>
              <a:off x="3405187" y="784225"/>
              <a:ext cx="442913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5400000">
            <a:off x="3698193" y="4892278"/>
            <a:ext cx="721567" cy="377825"/>
            <a:chOff x="3193209" y="608013"/>
            <a:chExt cx="721567" cy="377825"/>
          </a:xfrm>
        </p:grpSpPr>
        <p:sp>
          <p:nvSpPr>
            <p:cNvPr id="73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5400000">
            <a:off x="10654489" y="3087626"/>
            <a:ext cx="721567" cy="377825"/>
            <a:chOff x="3193209" y="608013"/>
            <a:chExt cx="721567" cy="377825"/>
          </a:xfrm>
        </p:grpSpPr>
        <p:sp>
          <p:nvSpPr>
            <p:cNvPr id="76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5400000">
            <a:off x="8374792" y="3348085"/>
            <a:ext cx="721567" cy="377825"/>
            <a:chOff x="3193209" y="608013"/>
            <a:chExt cx="721567" cy="377825"/>
          </a:xfrm>
        </p:grpSpPr>
        <p:sp>
          <p:nvSpPr>
            <p:cNvPr id="79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rot="5400000">
            <a:off x="10654489" y="4784304"/>
            <a:ext cx="721567" cy="377825"/>
            <a:chOff x="3193209" y="608013"/>
            <a:chExt cx="721567" cy="377825"/>
          </a:xfrm>
        </p:grpSpPr>
        <p:sp>
          <p:nvSpPr>
            <p:cNvPr id="82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85"/>
            <p:cNvSpPr>
              <a:spLocks/>
            </p:cNvSpPr>
            <p:nvPr/>
          </p:nvSpPr>
          <p:spPr bwMode="auto">
            <a:xfrm>
              <a:off x="3193209" y="784225"/>
              <a:ext cx="65489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403906" y="5490964"/>
            <a:ext cx="1234481" cy="1200150"/>
            <a:chOff x="6863460" y="3278981"/>
            <a:chExt cx="1234481" cy="1200150"/>
          </a:xfrm>
        </p:grpSpPr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6889853" y="3278981"/>
              <a:ext cx="1208088" cy="1200150"/>
            </a:xfrm>
            <a:custGeom>
              <a:avLst/>
              <a:gdLst>
                <a:gd name="T0" fmla="*/ 141 w 322"/>
                <a:gd name="T1" fmla="*/ 302 h 320"/>
                <a:gd name="T2" fmla="*/ 148 w 322"/>
                <a:gd name="T3" fmla="*/ 280 h 320"/>
                <a:gd name="T4" fmla="*/ 103 w 322"/>
                <a:gd name="T5" fmla="*/ 288 h 320"/>
                <a:gd name="T6" fmla="*/ 121 w 322"/>
                <a:gd name="T7" fmla="*/ 254 h 320"/>
                <a:gd name="T8" fmla="*/ 80 w 322"/>
                <a:gd name="T9" fmla="*/ 260 h 320"/>
                <a:gd name="T10" fmla="*/ 64 w 322"/>
                <a:gd name="T11" fmla="*/ 251 h 320"/>
                <a:gd name="T12" fmla="*/ 53 w 322"/>
                <a:gd name="T13" fmla="*/ 233 h 320"/>
                <a:gd name="T14" fmla="*/ 31 w 322"/>
                <a:gd name="T15" fmla="*/ 229 h 320"/>
                <a:gd name="T16" fmla="*/ 28 w 322"/>
                <a:gd name="T17" fmla="*/ 216 h 320"/>
                <a:gd name="T18" fmla="*/ 26 w 322"/>
                <a:gd name="T19" fmla="*/ 212 h 320"/>
                <a:gd name="T20" fmla="*/ 33 w 322"/>
                <a:gd name="T21" fmla="*/ 181 h 320"/>
                <a:gd name="T22" fmla="*/ 15 w 322"/>
                <a:gd name="T23" fmla="*/ 162 h 320"/>
                <a:gd name="T24" fmla="*/ 12 w 322"/>
                <a:gd name="T25" fmla="*/ 149 h 320"/>
                <a:gd name="T26" fmla="*/ 13 w 322"/>
                <a:gd name="T27" fmla="*/ 131 h 320"/>
                <a:gd name="T28" fmla="*/ 16 w 322"/>
                <a:gd name="T29" fmla="*/ 117 h 320"/>
                <a:gd name="T30" fmla="*/ 29 w 322"/>
                <a:gd name="T31" fmla="*/ 95 h 320"/>
                <a:gd name="T32" fmla="*/ 32 w 322"/>
                <a:gd name="T33" fmla="*/ 79 h 320"/>
                <a:gd name="T34" fmla="*/ 104 w 322"/>
                <a:gd name="T35" fmla="*/ 21 h 320"/>
                <a:gd name="T36" fmla="*/ 133 w 322"/>
                <a:gd name="T37" fmla="*/ 14 h 320"/>
                <a:gd name="T38" fmla="*/ 152 w 322"/>
                <a:gd name="T39" fmla="*/ 17 h 320"/>
                <a:gd name="T40" fmla="*/ 174 w 322"/>
                <a:gd name="T41" fmla="*/ 14 h 320"/>
                <a:gd name="T42" fmla="*/ 191 w 322"/>
                <a:gd name="T43" fmla="*/ 17 h 320"/>
                <a:gd name="T44" fmla="*/ 205 w 322"/>
                <a:gd name="T45" fmla="*/ 23 h 320"/>
                <a:gd name="T46" fmla="*/ 217 w 322"/>
                <a:gd name="T47" fmla="*/ 31 h 320"/>
                <a:gd name="T48" fmla="*/ 229 w 322"/>
                <a:gd name="T49" fmla="*/ 35 h 320"/>
                <a:gd name="T50" fmla="*/ 225 w 322"/>
                <a:gd name="T51" fmla="*/ 58 h 320"/>
                <a:gd name="T52" fmla="*/ 257 w 322"/>
                <a:gd name="T53" fmla="*/ 61 h 320"/>
                <a:gd name="T54" fmla="*/ 273 w 322"/>
                <a:gd name="T55" fmla="*/ 74 h 320"/>
                <a:gd name="T56" fmla="*/ 265 w 322"/>
                <a:gd name="T57" fmla="*/ 97 h 320"/>
                <a:gd name="T58" fmla="*/ 281 w 322"/>
                <a:gd name="T59" fmla="*/ 110 h 320"/>
                <a:gd name="T60" fmla="*/ 281 w 322"/>
                <a:gd name="T61" fmla="*/ 131 h 320"/>
                <a:gd name="T62" fmla="*/ 267 w 322"/>
                <a:gd name="T63" fmla="*/ 163 h 320"/>
                <a:gd name="T64" fmla="*/ 294 w 322"/>
                <a:gd name="T65" fmla="*/ 166 h 320"/>
                <a:gd name="T66" fmla="*/ 277 w 322"/>
                <a:gd name="T67" fmla="*/ 198 h 320"/>
                <a:gd name="T68" fmla="*/ 209 w 322"/>
                <a:gd name="T69" fmla="*/ 287 h 320"/>
                <a:gd name="T70" fmla="*/ 141 w 322"/>
                <a:gd name="T71" fmla="*/ 3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2" h="320">
                  <a:moveTo>
                    <a:pt x="141" y="302"/>
                  </a:moveTo>
                  <a:cubicBezTo>
                    <a:pt x="123" y="302"/>
                    <a:pt x="146" y="281"/>
                    <a:pt x="148" y="280"/>
                  </a:cubicBezTo>
                  <a:cubicBezTo>
                    <a:pt x="144" y="283"/>
                    <a:pt x="106" y="307"/>
                    <a:pt x="103" y="288"/>
                  </a:cubicBezTo>
                  <a:cubicBezTo>
                    <a:pt x="76" y="294"/>
                    <a:pt x="122" y="253"/>
                    <a:pt x="121" y="254"/>
                  </a:cubicBezTo>
                  <a:cubicBezTo>
                    <a:pt x="113" y="260"/>
                    <a:pt x="41" y="292"/>
                    <a:pt x="80" y="260"/>
                  </a:cubicBezTo>
                  <a:cubicBezTo>
                    <a:pt x="73" y="264"/>
                    <a:pt x="52" y="265"/>
                    <a:pt x="64" y="251"/>
                  </a:cubicBezTo>
                  <a:cubicBezTo>
                    <a:pt x="44" y="261"/>
                    <a:pt x="35" y="248"/>
                    <a:pt x="53" y="233"/>
                  </a:cubicBezTo>
                  <a:cubicBezTo>
                    <a:pt x="54" y="233"/>
                    <a:pt x="18" y="248"/>
                    <a:pt x="31" y="229"/>
                  </a:cubicBezTo>
                  <a:cubicBezTo>
                    <a:pt x="23" y="228"/>
                    <a:pt x="24" y="220"/>
                    <a:pt x="28" y="216"/>
                  </a:cubicBezTo>
                  <a:cubicBezTo>
                    <a:pt x="27" y="214"/>
                    <a:pt x="27" y="213"/>
                    <a:pt x="26" y="212"/>
                  </a:cubicBezTo>
                  <a:cubicBezTo>
                    <a:pt x="0" y="221"/>
                    <a:pt x="32" y="182"/>
                    <a:pt x="33" y="181"/>
                  </a:cubicBezTo>
                  <a:cubicBezTo>
                    <a:pt x="15" y="192"/>
                    <a:pt x="3" y="175"/>
                    <a:pt x="15" y="162"/>
                  </a:cubicBezTo>
                  <a:cubicBezTo>
                    <a:pt x="6" y="163"/>
                    <a:pt x="7" y="153"/>
                    <a:pt x="12" y="149"/>
                  </a:cubicBezTo>
                  <a:cubicBezTo>
                    <a:pt x="5" y="146"/>
                    <a:pt x="10" y="136"/>
                    <a:pt x="13" y="131"/>
                  </a:cubicBezTo>
                  <a:cubicBezTo>
                    <a:pt x="7" y="127"/>
                    <a:pt x="12" y="120"/>
                    <a:pt x="16" y="117"/>
                  </a:cubicBezTo>
                  <a:cubicBezTo>
                    <a:pt x="8" y="109"/>
                    <a:pt x="26" y="98"/>
                    <a:pt x="29" y="95"/>
                  </a:cubicBezTo>
                  <a:cubicBezTo>
                    <a:pt x="20" y="92"/>
                    <a:pt x="28" y="83"/>
                    <a:pt x="32" y="79"/>
                  </a:cubicBezTo>
                  <a:cubicBezTo>
                    <a:pt x="20" y="71"/>
                    <a:pt x="97" y="3"/>
                    <a:pt x="104" y="21"/>
                  </a:cubicBezTo>
                  <a:cubicBezTo>
                    <a:pt x="107" y="19"/>
                    <a:pt x="129" y="0"/>
                    <a:pt x="133" y="14"/>
                  </a:cubicBezTo>
                  <a:cubicBezTo>
                    <a:pt x="134" y="13"/>
                    <a:pt x="160" y="1"/>
                    <a:pt x="152" y="17"/>
                  </a:cubicBezTo>
                  <a:cubicBezTo>
                    <a:pt x="157" y="14"/>
                    <a:pt x="170" y="4"/>
                    <a:pt x="174" y="14"/>
                  </a:cubicBezTo>
                  <a:cubicBezTo>
                    <a:pt x="179" y="12"/>
                    <a:pt x="191" y="7"/>
                    <a:pt x="191" y="17"/>
                  </a:cubicBezTo>
                  <a:cubicBezTo>
                    <a:pt x="196" y="17"/>
                    <a:pt x="204" y="16"/>
                    <a:pt x="205" y="23"/>
                  </a:cubicBezTo>
                  <a:cubicBezTo>
                    <a:pt x="210" y="21"/>
                    <a:pt x="222" y="22"/>
                    <a:pt x="217" y="31"/>
                  </a:cubicBezTo>
                  <a:cubicBezTo>
                    <a:pt x="222" y="30"/>
                    <a:pt x="227" y="30"/>
                    <a:pt x="229" y="35"/>
                  </a:cubicBezTo>
                  <a:cubicBezTo>
                    <a:pt x="252" y="27"/>
                    <a:pt x="228" y="56"/>
                    <a:pt x="225" y="58"/>
                  </a:cubicBezTo>
                  <a:cubicBezTo>
                    <a:pt x="224" y="59"/>
                    <a:pt x="270" y="41"/>
                    <a:pt x="257" y="61"/>
                  </a:cubicBezTo>
                  <a:cubicBezTo>
                    <a:pt x="262" y="63"/>
                    <a:pt x="284" y="61"/>
                    <a:pt x="273" y="74"/>
                  </a:cubicBezTo>
                  <a:cubicBezTo>
                    <a:pt x="289" y="78"/>
                    <a:pt x="267" y="95"/>
                    <a:pt x="265" y="97"/>
                  </a:cubicBezTo>
                  <a:cubicBezTo>
                    <a:pt x="276" y="91"/>
                    <a:pt x="294" y="95"/>
                    <a:pt x="281" y="110"/>
                  </a:cubicBezTo>
                  <a:cubicBezTo>
                    <a:pt x="306" y="98"/>
                    <a:pt x="289" y="125"/>
                    <a:pt x="281" y="131"/>
                  </a:cubicBezTo>
                  <a:cubicBezTo>
                    <a:pt x="313" y="117"/>
                    <a:pt x="270" y="160"/>
                    <a:pt x="267" y="163"/>
                  </a:cubicBezTo>
                  <a:cubicBezTo>
                    <a:pt x="276" y="157"/>
                    <a:pt x="322" y="142"/>
                    <a:pt x="294" y="166"/>
                  </a:cubicBezTo>
                  <a:cubicBezTo>
                    <a:pt x="304" y="176"/>
                    <a:pt x="282" y="194"/>
                    <a:pt x="277" y="198"/>
                  </a:cubicBezTo>
                  <a:cubicBezTo>
                    <a:pt x="322" y="171"/>
                    <a:pt x="234" y="320"/>
                    <a:pt x="209" y="287"/>
                  </a:cubicBezTo>
                  <a:cubicBezTo>
                    <a:pt x="190" y="300"/>
                    <a:pt x="162" y="302"/>
                    <a:pt x="141" y="30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76"/>
            <p:cNvSpPr>
              <a:spLocks/>
            </p:cNvSpPr>
            <p:nvPr/>
          </p:nvSpPr>
          <p:spPr bwMode="auto">
            <a:xfrm>
              <a:off x="6863460" y="3311975"/>
              <a:ext cx="1158507" cy="1133507"/>
            </a:xfrm>
            <a:custGeom>
              <a:avLst/>
              <a:gdLst>
                <a:gd name="T0" fmla="*/ 131 w 324"/>
                <a:gd name="T1" fmla="*/ 288 h 327"/>
                <a:gd name="T2" fmla="*/ 111 w 324"/>
                <a:gd name="T3" fmla="*/ 283 h 327"/>
                <a:gd name="T4" fmla="*/ 62 w 324"/>
                <a:gd name="T5" fmla="*/ 258 h 327"/>
                <a:gd name="T6" fmla="*/ 60 w 324"/>
                <a:gd name="T7" fmla="*/ 257 h 327"/>
                <a:gd name="T8" fmla="*/ 46 w 324"/>
                <a:gd name="T9" fmla="*/ 248 h 327"/>
                <a:gd name="T10" fmla="*/ 20 w 324"/>
                <a:gd name="T11" fmla="*/ 207 h 327"/>
                <a:gd name="T12" fmla="*/ 1 w 324"/>
                <a:gd name="T13" fmla="*/ 167 h 327"/>
                <a:gd name="T14" fmla="*/ 2 w 324"/>
                <a:gd name="T15" fmla="*/ 180 h 327"/>
                <a:gd name="T16" fmla="*/ 2 w 324"/>
                <a:gd name="T17" fmla="*/ 184 h 327"/>
                <a:gd name="T18" fmla="*/ 48 w 324"/>
                <a:gd name="T19" fmla="*/ 261 h 327"/>
                <a:gd name="T20" fmla="*/ 88 w 324"/>
                <a:gd name="T21" fmla="*/ 291 h 327"/>
                <a:gd name="T22" fmla="*/ 277 w 324"/>
                <a:gd name="T23" fmla="*/ 254 h 327"/>
                <a:gd name="T24" fmla="*/ 294 w 324"/>
                <a:gd name="T25" fmla="*/ 233 h 327"/>
                <a:gd name="T26" fmla="*/ 293 w 324"/>
                <a:gd name="T27" fmla="*/ 91 h 327"/>
                <a:gd name="T28" fmla="*/ 235 w 324"/>
                <a:gd name="T29" fmla="*/ 24 h 327"/>
                <a:gd name="T30" fmla="*/ 105 w 324"/>
                <a:gd name="T31" fmla="*/ 15 h 327"/>
                <a:gd name="T32" fmla="*/ 18 w 324"/>
                <a:gd name="T33" fmla="*/ 118 h 327"/>
                <a:gd name="T34" fmla="*/ 17 w 324"/>
                <a:gd name="T35" fmla="*/ 130 h 327"/>
                <a:gd name="T36" fmla="*/ 25 w 324"/>
                <a:gd name="T37" fmla="*/ 138 h 327"/>
                <a:gd name="T38" fmla="*/ 24 w 324"/>
                <a:gd name="T39" fmla="*/ 142 h 327"/>
                <a:gd name="T40" fmla="*/ 26 w 324"/>
                <a:gd name="T41" fmla="*/ 152 h 327"/>
                <a:gd name="T42" fmla="*/ 36 w 324"/>
                <a:gd name="T43" fmla="*/ 145 h 327"/>
                <a:gd name="T44" fmla="*/ 35 w 324"/>
                <a:gd name="T45" fmla="*/ 140 h 327"/>
                <a:gd name="T46" fmla="*/ 35 w 324"/>
                <a:gd name="T47" fmla="*/ 109 h 327"/>
                <a:gd name="T48" fmla="*/ 47 w 324"/>
                <a:gd name="T49" fmla="*/ 104 h 327"/>
                <a:gd name="T50" fmla="*/ 52 w 324"/>
                <a:gd name="T51" fmla="*/ 86 h 327"/>
                <a:gd name="T52" fmla="*/ 76 w 324"/>
                <a:gd name="T53" fmla="*/ 59 h 327"/>
                <a:gd name="T54" fmla="*/ 89 w 324"/>
                <a:gd name="T55" fmla="*/ 53 h 327"/>
                <a:gd name="T56" fmla="*/ 109 w 324"/>
                <a:gd name="T57" fmla="*/ 44 h 327"/>
                <a:gd name="T58" fmla="*/ 127 w 324"/>
                <a:gd name="T59" fmla="*/ 34 h 327"/>
                <a:gd name="T60" fmla="*/ 177 w 324"/>
                <a:gd name="T61" fmla="*/ 31 h 327"/>
                <a:gd name="T62" fmla="*/ 185 w 324"/>
                <a:gd name="T63" fmla="*/ 19 h 327"/>
                <a:gd name="T64" fmla="*/ 193 w 324"/>
                <a:gd name="T65" fmla="*/ 26 h 327"/>
                <a:gd name="T66" fmla="*/ 202 w 324"/>
                <a:gd name="T67" fmla="*/ 31 h 327"/>
                <a:gd name="T68" fmla="*/ 202 w 324"/>
                <a:gd name="T69" fmla="*/ 33 h 327"/>
                <a:gd name="T70" fmla="*/ 268 w 324"/>
                <a:gd name="T71" fmla="*/ 75 h 327"/>
                <a:gd name="T72" fmla="*/ 273 w 324"/>
                <a:gd name="T73" fmla="*/ 78 h 327"/>
                <a:gd name="T74" fmla="*/ 280 w 324"/>
                <a:gd name="T75" fmla="*/ 98 h 327"/>
                <a:gd name="T76" fmla="*/ 285 w 324"/>
                <a:gd name="T77" fmla="*/ 107 h 327"/>
                <a:gd name="T78" fmla="*/ 298 w 324"/>
                <a:gd name="T79" fmla="*/ 186 h 327"/>
                <a:gd name="T80" fmla="*/ 266 w 324"/>
                <a:gd name="T81" fmla="*/ 247 h 327"/>
                <a:gd name="T82" fmla="*/ 237 w 324"/>
                <a:gd name="T83" fmla="*/ 270 h 327"/>
                <a:gd name="T84" fmla="*/ 231 w 324"/>
                <a:gd name="T85" fmla="*/ 278 h 327"/>
                <a:gd name="T86" fmla="*/ 208 w 324"/>
                <a:gd name="T87" fmla="*/ 289 h 327"/>
                <a:gd name="T88" fmla="*/ 200 w 324"/>
                <a:gd name="T89" fmla="*/ 290 h 327"/>
                <a:gd name="T90" fmla="*/ 173 w 324"/>
                <a:gd name="T91" fmla="*/ 291 h 327"/>
                <a:gd name="T92" fmla="*/ 155 w 324"/>
                <a:gd name="T93" fmla="*/ 292 h 327"/>
                <a:gd name="T94" fmla="*/ 153 w 324"/>
                <a:gd name="T95" fmla="*/ 291 h 327"/>
                <a:gd name="connsiteX0" fmla="*/ 3981 w 9527"/>
                <a:gd name="connsiteY0" fmla="*/ 8656 h 9237"/>
                <a:gd name="connsiteX1" fmla="*/ 4012 w 9527"/>
                <a:gd name="connsiteY1" fmla="*/ 8564 h 9237"/>
                <a:gd name="connsiteX2" fmla="*/ 3364 w 9527"/>
                <a:gd name="connsiteY2" fmla="*/ 8442 h 9237"/>
                <a:gd name="connsiteX3" fmla="*/ 3395 w 9527"/>
                <a:gd name="connsiteY3" fmla="*/ 8411 h 9237"/>
                <a:gd name="connsiteX4" fmla="*/ 1852 w 9527"/>
                <a:gd name="connsiteY4" fmla="*/ 7677 h 9237"/>
                <a:gd name="connsiteX5" fmla="*/ 1883 w 9527"/>
                <a:gd name="connsiteY5" fmla="*/ 7647 h 9237"/>
                <a:gd name="connsiteX6" fmla="*/ 1759 w 9527"/>
                <a:gd name="connsiteY6" fmla="*/ 7647 h 9237"/>
                <a:gd name="connsiteX7" fmla="*/ 1821 w 9527"/>
                <a:gd name="connsiteY7" fmla="*/ 7616 h 9237"/>
                <a:gd name="connsiteX8" fmla="*/ 1543 w 9527"/>
                <a:gd name="connsiteY8" fmla="*/ 7280 h 9237"/>
                <a:gd name="connsiteX9" fmla="*/ 1389 w 9527"/>
                <a:gd name="connsiteY9" fmla="*/ 7341 h 9237"/>
                <a:gd name="connsiteX10" fmla="*/ 463 w 9527"/>
                <a:gd name="connsiteY10" fmla="*/ 6148 h 9237"/>
                <a:gd name="connsiteX11" fmla="*/ 586 w 9527"/>
                <a:gd name="connsiteY11" fmla="*/ 6087 h 9237"/>
                <a:gd name="connsiteX12" fmla="*/ 154 w 9527"/>
                <a:gd name="connsiteY12" fmla="*/ 4864 h 9237"/>
                <a:gd name="connsiteX13" fmla="*/ 0 w 9527"/>
                <a:gd name="connsiteY13" fmla="*/ 4864 h 9237"/>
                <a:gd name="connsiteX14" fmla="*/ 92 w 9527"/>
                <a:gd name="connsiteY14" fmla="*/ 5262 h 9237"/>
                <a:gd name="connsiteX15" fmla="*/ 31 w 9527"/>
                <a:gd name="connsiteY15" fmla="*/ 5262 h 9237"/>
                <a:gd name="connsiteX16" fmla="*/ 123 w 9527"/>
                <a:gd name="connsiteY16" fmla="*/ 5353 h 9237"/>
                <a:gd name="connsiteX17" fmla="*/ 31 w 9527"/>
                <a:gd name="connsiteY17" fmla="*/ 5384 h 9237"/>
                <a:gd name="connsiteX18" fmla="*/ 278 w 9527"/>
                <a:gd name="connsiteY18" fmla="*/ 6271 h 9237"/>
                <a:gd name="connsiteX19" fmla="*/ 1450 w 9527"/>
                <a:gd name="connsiteY19" fmla="*/ 7739 h 9237"/>
                <a:gd name="connsiteX20" fmla="*/ 2685 w 9527"/>
                <a:gd name="connsiteY20" fmla="*/ 8626 h 9237"/>
                <a:gd name="connsiteX21" fmla="*/ 2685 w 9527"/>
                <a:gd name="connsiteY21" fmla="*/ 8656 h 9237"/>
                <a:gd name="connsiteX22" fmla="*/ 3302 w 9527"/>
                <a:gd name="connsiteY22" fmla="*/ 8717 h 9237"/>
                <a:gd name="connsiteX23" fmla="*/ 8518 w 9527"/>
                <a:gd name="connsiteY23" fmla="*/ 7525 h 9237"/>
                <a:gd name="connsiteX24" fmla="*/ 8549 w 9527"/>
                <a:gd name="connsiteY24" fmla="*/ 7586 h 9237"/>
                <a:gd name="connsiteX25" fmla="*/ 9043 w 9527"/>
                <a:gd name="connsiteY25" fmla="*/ 6882 h 9237"/>
                <a:gd name="connsiteX26" fmla="*/ 9074 w 9527"/>
                <a:gd name="connsiteY26" fmla="*/ 6913 h 9237"/>
                <a:gd name="connsiteX27" fmla="*/ 9012 w 9527"/>
                <a:gd name="connsiteY27" fmla="*/ 2540 h 9237"/>
                <a:gd name="connsiteX28" fmla="*/ 9074 w 9527"/>
                <a:gd name="connsiteY28" fmla="*/ 2509 h 9237"/>
                <a:gd name="connsiteX29" fmla="*/ 7222 w 9527"/>
                <a:gd name="connsiteY29" fmla="*/ 491 h 9237"/>
                <a:gd name="connsiteX30" fmla="*/ 5031 w 9527"/>
                <a:gd name="connsiteY30" fmla="*/ 124 h 9237"/>
                <a:gd name="connsiteX31" fmla="*/ 3210 w 9527"/>
                <a:gd name="connsiteY31" fmla="*/ 216 h 9237"/>
                <a:gd name="connsiteX32" fmla="*/ 2346 w 9527"/>
                <a:gd name="connsiteY32" fmla="*/ 1011 h 9237"/>
                <a:gd name="connsiteX33" fmla="*/ 525 w 9527"/>
                <a:gd name="connsiteY33" fmla="*/ 3366 h 9237"/>
                <a:gd name="connsiteX34" fmla="*/ 586 w 9527"/>
                <a:gd name="connsiteY34" fmla="*/ 3366 h 9237"/>
                <a:gd name="connsiteX35" fmla="*/ 494 w 9527"/>
                <a:gd name="connsiteY35" fmla="*/ 3733 h 9237"/>
                <a:gd name="connsiteX36" fmla="*/ 494 w 9527"/>
                <a:gd name="connsiteY36" fmla="*/ 3733 h 9237"/>
                <a:gd name="connsiteX37" fmla="*/ 741 w 9527"/>
                <a:gd name="connsiteY37" fmla="*/ 3977 h 9237"/>
                <a:gd name="connsiteX38" fmla="*/ 617 w 9527"/>
                <a:gd name="connsiteY38" fmla="*/ 4038 h 9237"/>
                <a:gd name="connsiteX39" fmla="*/ 710 w 9527"/>
                <a:gd name="connsiteY39" fmla="*/ 4100 h 9237"/>
                <a:gd name="connsiteX40" fmla="*/ 771 w 9527"/>
                <a:gd name="connsiteY40" fmla="*/ 4405 h 9237"/>
                <a:gd name="connsiteX41" fmla="*/ 617 w 9527"/>
                <a:gd name="connsiteY41" fmla="*/ 4405 h 9237"/>
                <a:gd name="connsiteX42" fmla="*/ 1080 w 9527"/>
                <a:gd name="connsiteY42" fmla="*/ 4191 h 9237"/>
                <a:gd name="connsiteX43" fmla="*/ 1080 w 9527"/>
                <a:gd name="connsiteY43" fmla="*/ 4191 h 9237"/>
                <a:gd name="connsiteX44" fmla="*/ 1049 w 9527"/>
                <a:gd name="connsiteY44" fmla="*/ 4038 h 9237"/>
                <a:gd name="connsiteX45" fmla="*/ 1111 w 9527"/>
                <a:gd name="connsiteY45" fmla="*/ 4008 h 9237"/>
                <a:gd name="connsiteX46" fmla="*/ 1049 w 9527"/>
                <a:gd name="connsiteY46" fmla="*/ 3090 h 9237"/>
                <a:gd name="connsiteX47" fmla="*/ 1389 w 9527"/>
                <a:gd name="connsiteY47" fmla="*/ 2907 h 9237"/>
                <a:gd name="connsiteX48" fmla="*/ 1420 w 9527"/>
                <a:gd name="connsiteY48" fmla="*/ 2937 h 9237"/>
                <a:gd name="connsiteX49" fmla="*/ 1605 w 9527"/>
                <a:gd name="connsiteY49" fmla="*/ 2723 h 9237"/>
                <a:gd name="connsiteX50" fmla="*/ 1574 w 9527"/>
                <a:gd name="connsiteY50" fmla="*/ 2387 h 9237"/>
                <a:gd name="connsiteX51" fmla="*/ 1697 w 9527"/>
                <a:gd name="connsiteY51" fmla="*/ 2448 h 9237"/>
                <a:gd name="connsiteX52" fmla="*/ 2315 w 9527"/>
                <a:gd name="connsiteY52" fmla="*/ 1561 h 9237"/>
                <a:gd name="connsiteX53" fmla="*/ 2685 w 9527"/>
                <a:gd name="connsiteY53" fmla="*/ 1347 h 9237"/>
                <a:gd name="connsiteX54" fmla="*/ 2716 w 9527"/>
                <a:gd name="connsiteY54" fmla="*/ 1378 h 9237"/>
                <a:gd name="connsiteX55" fmla="*/ 2994 w 9527"/>
                <a:gd name="connsiteY55" fmla="*/ 919 h 9237"/>
                <a:gd name="connsiteX56" fmla="*/ 3333 w 9527"/>
                <a:gd name="connsiteY56" fmla="*/ 1103 h 9237"/>
                <a:gd name="connsiteX57" fmla="*/ 3704 w 9527"/>
                <a:gd name="connsiteY57" fmla="*/ 736 h 9237"/>
                <a:gd name="connsiteX58" fmla="*/ 3889 w 9527"/>
                <a:gd name="connsiteY58" fmla="*/ 797 h 9237"/>
                <a:gd name="connsiteX59" fmla="*/ 5432 w 9527"/>
                <a:gd name="connsiteY59" fmla="*/ 705 h 9237"/>
                <a:gd name="connsiteX60" fmla="*/ 5432 w 9527"/>
                <a:gd name="connsiteY60" fmla="*/ 705 h 9237"/>
                <a:gd name="connsiteX61" fmla="*/ 5710 w 9527"/>
                <a:gd name="connsiteY61" fmla="*/ 277 h 9237"/>
                <a:gd name="connsiteX62" fmla="*/ 5679 w 9527"/>
                <a:gd name="connsiteY62" fmla="*/ 338 h 9237"/>
                <a:gd name="connsiteX63" fmla="*/ 5957 w 9527"/>
                <a:gd name="connsiteY63" fmla="*/ 522 h 9237"/>
                <a:gd name="connsiteX64" fmla="*/ 5926 w 9527"/>
                <a:gd name="connsiteY64" fmla="*/ 552 h 9237"/>
                <a:gd name="connsiteX65" fmla="*/ 6204 w 9527"/>
                <a:gd name="connsiteY65" fmla="*/ 644 h 9237"/>
                <a:gd name="connsiteX66" fmla="*/ 6204 w 9527"/>
                <a:gd name="connsiteY66" fmla="*/ 705 h 9237"/>
                <a:gd name="connsiteX67" fmla="*/ 6265 w 9527"/>
                <a:gd name="connsiteY67" fmla="*/ 644 h 9237"/>
                <a:gd name="connsiteX68" fmla="*/ 6204 w 9527"/>
                <a:gd name="connsiteY68" fmla="*/ 766 h 9237"/>
                <a:gd name="connsiteX69" fmla="*/ 8333 w 9527"/>
                <a:gd name="connsiteY69" fmla="*/ 2051 h 9237"/>
                <a:gd name="connsiteX70" fmla="*/ 8241 w 9527"/>
                <a:gd name="connsiteY70" fmla="*/ 2051 h 9237"/>
                <a:gd name="connsiteX71" fmla="*/ 8457 w 9527"/>
                <a:gd name="connsiteY71" fmla="*/ 2142 h 9237"/>
                <a:gd name="connsiteX72" fmla="*/ 8395 w 9527"/>
                <a:gd name="connsiteY72" fmla="*/ 2142 h 9237"/>
                <a:gd name="connsiteX73" fmla="*/ 8734 w 9527"/>
                <a:gd name="connsiteY73" fmla="*/ 2693 h 9237"/>
                <a:gd name="connsiteX74" fmla="*/ 8611 w 9527"/>
                <a:gd name="connsiteY74" fmla="*/ 2754 h 9237"/>
                <a:gd name="connsiteX75" fmla="*/ 8858 w 9527"/>
                <a:gd name="connsiteY75" fmla="*/ 2999 h 9237"/>
                <a:gd name="connsiteX76" fmla="*/ 8765 w 9527"/>
                <a:gd name="connsiteY76" fmla="*/ 3029 h 9237"/>
                <a:gd name="connsiteX77" fmla="*/ 9228 w 9527"/>
                <a:gd name="connsiteY77" fmla="*/ 5445 h 9237"/>
                <a:gd name="connsiteX78" fmla="*/ 9167 w 9527"/>
                <a:gd name="connsiteY78" fmla="*/ 5445 h 9237"/>
                <a:gd name="connsiteX79" fmla="*/ 8241 w 9527"/>
                <a:gd name="connsiteY79" fmla="*/ 7372 h 9237"/>
                <a:gd name="connsiteX80" fmla="*/ 8179 w 9527"/>
                <a:gd name="connsiteY80" fmla="*/ 7311 h 9237"/>
                <a:gd name="connsiteX81" fmla="*/ 7315 w 9527"/>
                <a:gd name="connsiteY81" fmla="*/ 8106 h 9237"/>
                <a:gd name="connsiteX82" fmla="*/ 7284 w 9527"/>
                <a:gd name="connsiteY82" fmla="*/ 8014 h 9237"/>
                <a:gd name="connsiteX83" fmla="*/ 7222 w 9527"/>
                <a:gd name="connsiteY83" fmla="*/ 8320 h 9237"/>
                <a:gd name="connsiteX84" fmla="*/ 7099 w 9527"/>
                <a:gd name="connsiteY84" fmla="*/ 8259 h 9237"/>
                <a:gd name="connsiteX85" fmla="*/ 6389 w 9527"/>
                <a:gd name="connsiteY85" fmla="*/ 8656 h 9237"/>
                <a:gd name="connsiteX86" fmla="*/ 6389 w 9527"/>
                <a:gd name="connsiteY86" fmla="*/ 8595 h 9237"/>
                <a:gd name="connsiteX87" fmla="*/ 6142 w 9527"/>
                <a:gd name="connsiteY87" fmla="*/ 8687 h 9237"/>
                <a:gd name="connsiteX88" fmla="*/ 6142 w 9527"/>
                <a:gd name="connsiteY88" fmla="*/ 8626 h 9237"/>
                <a:gd name="connsiteX89" fmla="*/ 5309 w 9527"/>
                <a:gd name="connsiteY89" fmla="*/ 8809 h 9237"/>
                <a:gd name="connsiteX90" fmla="*/ 5309 w 9527"/>
                <a:gd name="connsiteY90" fmla="*/ 8656 h 9237"/>
                <a:gd name="connsiteX91" fmla="*/ 4753 w 9527"/>
                <a:gd name="connsiteY91" fmla="*/ 8748 h 9237"/>
                <a:gd name="connsiteX92" fmla="*/ 4753 w 9527"/>
                <a:gd name="connsiteY92" fmla="*/ 8687 h 9237"/>
                <a:gd name="connsiteX93" fmla="*/ 4660 w 9527"/>
                <a:gd name="connsiteY93" fmla="*/ 8778 h 9237"/>
                <a:gd name="connsiteX94" fmla="*/ 4691 w 9527"/>
                <a:gd name="connsiteY94" fmla="*/ 8656 h 9237"/>
                <a:gd name="connsiteX95" fmla="*/ 3981 w 9527"/>
                <a:gd name="connsiteY95" fmla="*/ 8656 h 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527" h="9237">
                  <a:moveTo>
                    <a:pt x="3981" y="8656"/>
                  </a:moveTo>
                  <a:lnTo>
                    <a:pt x="4012" y="8564"/>
                  </a:lnTo>
                  <a:cubicBezTo>
                    <a:pt x="3796" y="8595"/>
                    <a:pt x="3549" y="8534"/>
                    <a:pt x="3364" y="8442"/>
                  </a:cubicBezTo>
                  <a:lnTo>
                    <a:pt x="3395" y="8411"/>
                  </a:lnTo>
                  <a:cubicBezTo>
                    <a:pt x="2870" y="8167"/>
                    <a:pt x="2315" y="7983"/>
                    <a:pt x="1852" y="7677"/>
                  </a:cubicBezTo>
                  <a:cubicBezTo>
                    <a:pt x="1852" y="7647"/>
                    <a:pt x="1883" y="7647"/>
                    <a:pt x="1883" y="7647"/>
                  </a:cubicBezTo>
                  <a:cubicBezTo>
                    <a:pt x="1852" y="7647"/>
                    <a:pt x="1759" y="7677"/>
                    <a:pt x="1759" y="7647"/>
                  </a:cubicBezTo>
                  <a:cubicBezTo>
                    <a:pt x="1759" y="7616"/>
                    <a:pt x="1790" y="7616"/>
                    <a:pt x="1821" y="7616"/>
                  </a:cubicBezTo>
                  <a:cubicBezTo>
                    <a:pt x="1728" y="7494"/>
                    <a:pt x="1636" y="7372"/>
                    <a:pt x="1543" y="7280"/>
                  </a:cubicBezTo>
                  <a:cubicBezTo>
                    <a:pt x="1481" y="7249"/>
                    <a:pt x="1420" y="7280"/>
                    <a:pt x="1389" y="7341"/>
                  </a:cubicBezTo>
                  <a:cubicBezTo>
                    <a:pt x="1049" y="7005"/>
                    <a:pt x="771" y="6577"/>
                    <a:pt x="463" y="6148"/>
                  </a:cubicBezTo>
                  <a:cubicBezTo>
                    <a:pt x="463" y="6118"/>
                    <a:pt x="525" y="6118"/>
                    <a:pt x="586" y="6087"/>
                  </a:cubicBezTo>
                  <a:cubicBezTo>
                    <a:pt x="185" y="5812"/>
                    <a:pt x="123" y="5292"/>
                    <a:pt x="154" y="4864"/>
                  </a:cubicBezTo>
                  <a:cubicBezTo>
                    <a:pt x="92" y="4833"/>
                    <a:pt x="92" y="4895"/>
                    <a:pt x="0" y="4864"/>
                  </a:cubicBezTo>
                  <a:cubicBezTo>
                    <a:pt x="31" y="4986"/>
                    <a:pt x="92" y="5109"/>
                    <a:pt x="92" y="5262"/>
                  </a:cubicBezTo>
                  <a:lnTo>
                    <a:pt x="31" y="5262"/>
                  </a:lnTo>
                  <a:cubicBezTo>
                    <a:pt x="0" y="5353"/>
                    <a:pt x="216" y="5231"/>
                    <a:pt x="123" y="5353"/>
                  </a:cubicBezTo>
                  <a:cubicBezTo>
                    <a:pt x="62" y="5414"/>
                    <a:pt x="31" y="5353"/>
                    <a:pt x="31" y="5384"/>
                  </a:cubicBezTo>
                  <a:cubicBezTo>
                    <a:pt x="92" y="5598"/>
                    <a:pt x="494" y="6057"/>
                    <a:pt x="278" y="6271"/>
                  </a:cubicBezTo>
                  <a:cubicBezTo>
                    <a:pt x="586" y="6363"/>
                    <a:pt x="1142" y="7433"/>
                    <a:pt x="1450" y="7739"/>
                  </a:cubicBezTo>
                  <a:cubicBezTo>
                    <a:pt x="1697" y="7983"/>
                    <a:pt x="2346" y="8534"/>
                    <a:pt x="2685" y="8626"/>
                  </a:cubicBezTo>
                  <a:lnTo>
                    <a:pt x="2685" y="8656"/>
                  </a:lnTo>
                  <a:cubicBezTo>
                    <a:pt x="3117" y="8626"/>
                    <a:pt x="3025" y="8901"/>
                    <a:pt x="3302" y="8717"/>
                  </a:cubicBezTo>
                  <a:cubicBezTo>
                    <a:pt x="4722" y="9757"/>
                    <a:pt x="7870" y="9176"/>
                    <a:pt x="8518" y="7525"/>
                  </a:cubicBezTo>
                  <a:cubicBezTo>
                    <a:pt x="8549" y="7555"/>
                    <a:pt x="8580" y="7555"/>
                    <a:pt x="8549" y="7586"/>
                  </a:cubicBezTo>
                  <a:cubicBezTo>
                    <a:pt x="8704" y="7341"/>
                    <a:pt x="8950" y="7158"/>
                    <a:pt x="9043" y="6882"/>
                  </a:cubicBezTo>
                  <a:lnTo>
                    <a:pt x="9074" y="6913"/>
                  </a:lnTo>
                  <a:cubicBezTo>
                    <a:pt x="9352" y="5384"/>
                    <a:pt x="9969" y="4038"/>
                    <a:pt x="9012" y="2540"/>
                  </a:cubicBezTo>
                  <a:lnTo>
                    <a:pt x="9074" y="2509"/>
                  </a:lnTo>
                  <a:cubicBezTo>
                    <a:pt x="8488" y="1745"/>
                    <a:pt x="8302" y="827"/>
                    <a:pt x="7222" y="491"/>
                  </a:cubicBezTo>
                  <a:cubicBezTo>
                    <a:pt x="6420" y="216"/>
                    <a:pt x="5864" y="93"/>
                    <a:pt x="5031" y="124"/>
                  </a:cubicBezTo>
                  <a:cubicBezTo>
                    <a:pt x="4290" y="185"/>
                    <a:pt x="3920" y="-243"/>
                    <a:pt x="3210" y="216"/>
                  </a:cubicBezTo>
                  <a:cubicBezTo>
                    <a:pt x="2870" y="460"/>
                    <a:pt x="2685" y="797"/>
                    <a:pt x="2346" y="1011"/>
                  </a:cubicBezTo>
                  <a:cubicBezTo>
                    <a:pt x="1852" y="1347"/>
                    <a:pt x="586" y="2785"/>
                    <a:pt x="525" y="3366"/>
                  </a:cubicBezTo>
                  <a:lnTo>
                    <a:pt x="586" y="3366"/>
                  </a:lnTo>
                  <a:cubicBezTo>
                    <a:pt x="309" y="3457"/>
                    <a:pt x="864" y="3702"/>
                    <a:pt x="494" y="3733"/>
                  </a:cubicBezTo>
                  <a:lnTo>
                    <a:pt x="494" y="3733"/>
                  </a:lnTo>
                  <a:cubicBezTo>
                    <a:pt x="432" y="3733"/>
                    <a:pt x="741" y="3977"/>
                    <a:pt x="741" y="3977"/>
                  </a:cubicBezTo>
                  <a:cubicBezTo>
                    <a:pt x="771" y="4069"/>
                    <a:pt x="648" y="3977"/>
                    <a:pt x="617" y="4038"/>
                  </a:cubicBezTo>
                  <a:cubicBezTo>
                    <a:pt x="617" y="4069"/>
                    <a:pt x="771" y="4069"/>
                    <a:pt x="710" y="4100"/>
                  </a:cubicBezTo>
                  <a:cubicBezTo>
                    <a:pt x="736" y="4161"/>
                    <a:pt x="786" y="4354"/>
                    <a:pt x="771" y="4405"/>
                  </a:cubicBezTo>
                  <a:lnTo>
                    <a:pt x="617" y="4405"/>
                  </a:lnTo>
                  <a:cubicBezTo>
                    <a:pt x="802" y="4375"/>
                    <a:pt x="957" y="4283"/>
                    <a:pt x="1080" y="4191"/>
                  </a:cubicBezTo>
                  <a:lnTo>
                    <a:pt x="1080" y="4191"/>
                  </a:lnTo>
                  <a:cubicBezTo>
                    <a:pt x="926" y="4130"/>
                    <a:pt x="1018" y="4069"/>
                    <a:pt x="1049" y="4038"/>
                  </a:cubicBezTo>
                  <a:lnTo>
                    <a:pt x="1111" y="4008"/>
                  </a:lnTo>
                  <a:cubicBezTo>
                    <a:pt x="864" y="4038"/>
                    <a:pt x="1420" y="3121"/>
                    <a:pt x="1049" y="3090"/>
                  </a:cubicBezTo>
                  <a:cubicBezTo>
                    <a:pt x="1265" y="3090"/>
                    <a:pt x="1389" y="2968"/>
                    <a:pt x="1389" y="2907"/>
                  </a:cubicBezTo>
                  <a:cubicBezTo>
                    <a:pt x="1420" y="2907"/>
                    <a:pt x="1450" y="2907"/>
                    <a:pt x="1420" y="2937"/>
                  </a:cubicBezTo>
                  <a:cubicBezTo>
                    <a:pt x="1728" y="2937"/>
                    <a:pt x="1234" y="2662"/>
                    <a:pt x="1605" y="2723"/>
                  </a:cubicBezTo>
                  <a:cubicBezTo>
                    <a:pt x="1420" y="2632"/>
                    <a:pt x="1728" y="2540"/>
                    <a:pt x="1574" y="2387"/>
                  </a:cubicBezTo>
                  <a:cubicBezTo>
                    <a:pt x="1605" y="2418"/>
                    <a:pt x="1667" y="2418"/>
                    <a:pt x="1697" y="2448"/>
                  </a:cubicBezTo>
                  <a:cubicBezTo>
                    <a:pt x="1821" y="2265"/>
                    <a:pt x="2438" y="1867"/>
                    <a:pt x="2315" y="1561"/>
                  </a:cubicBezTo>
                  <a:cubicBezTo>
                    <a:pt x="2500" y="1561"/>
                    <a:pt x="2623" y="1470"/>
                    <a:pt x="2685" y="1347"/>
                  </a:cubicBezTo>
                  <a:lnTo>
                    <a:pt x="2716" y="1378"/>
                  </a:lnTo>
                  <a:cubicBezTo>
                    <a:pt x="2809" y="1255"/>
                    <a:pt x="2994" y="1133"/>
                    <a:pt x="2994" y="919"/>
                  </a:cubicBezTo>
                  <a:cubicBezTo>
                    <a:pt x="3179" y="1133"/>
                    <a:pt x="3210" y="1072"/>
                    <a:pt x="3333" y="1103"/>
                  </a:cubicBezTo>
                  <a:cubicBezTo>
                    <a:pt x="3426" y="950"/>
                    <a:pt x="3549" y="827"/>
                    <a:pt x="3704" y="736"/>
                  </a:cubicBezTo>
                  <a:cubicBezTo>
                    <a:pt x="3765" y="827"/>
                    <a:pt x="3827" y="613"/>
                    <a:pt x="3889" y="797"/>
                  </a:cubicBezTo>
                  <a:cubicBezTo>
                    <a:pt x="4259" y="307"/>
                    <a:pt x="4969" y="369"/>
                    <a:pt x="5432" y="705"/>
                  </a:cubicBezTo>
                  <a:lnTo>
                    <a:pt x="5432" y="705"/>
                  </a:lnTo>
                  <a:cubicBezTo>
                    <a:pt x="5494" y="613"/>
                    <a:pt x="5617" y="399"/>
                    <a:pt x="5710" y="277"/>
                  </a:cubicBezTo>
                  <a:cubicBezTo>
                    <a:pt x="5710" y="307"/>
                    <a:pt x="5710" y="338"/>
                    <a:pt x="5679" y="338"/>
                  </a:cubicBezTo>
                  <a:cubicBezTo>
                    <a:pt x="5771" y="399"/>
                    <a:pt x="5864" y="430"/>
                    <a:pt x="5957" y="522"/>
                  </a:cubicBezTo>
                  <a:lnTo>
                    <a:pt x="5926" y="552"/>
                  </a:lnTo>
                  <a:cubicBezTo>
                    <a:pt x="6018" y="491"/>
                    <a:pt x="6049" y="766"/>
                    <a:pt x="6204" y="644"/>
                  </a:cubicBezTo>
                  <a:lnTo>
                    <a:pt x="6204" y="705"/>
                  </a:lnTo>
                  <a:lnTo>
                    <a:pt x="6265" y="644"/>
                  </a:lnTo>
                  <a:cubicBezTo>
                    <a:pt x="6265" y="705"/>
                    <a:pt x="6234" y="797"/>
                    <a:pt x="6204" y="766"/>
                  </a:cubicBezTo>
                  <a:cubicBezTo>
                    <a:pt x="7006" y="1072"/>
                    <a:pt x="7809" y="1317"/>
                    <a:pt x="8333" y="2051"/>
                  </a:cubicBezTo>
                  <a:lnTo>
                    <a:pt x="8241" y="2051"/>
                  </a:lnTo>
                  <a:cubicBezTo>
                    <a:pt x="8302" y="2081"/>
                    <a:pt x="8395" y="2112"/>
                    <a:pt x="8457" y="2142"/>
                  </a:cubicBezTo>
                  <a:lnTo>
                    <a:pt x="8395" y="2142"/>
                  </a:lnTo>
                  <a:cubicBezTo>
                    <a:pt x="8395" y="2387"/>
                    <a:pt x="8673" y="2479"/>
                    <a:pt x="8734" y="2693"/>
                  </a:cubicBezTo>
                  <a:cubicBezTo>
                    <a:pt x="8704" y="2693"/>
                    <a:pt x="8642" y="2693"/>
                    <a:pt x="8611" y="2754"/>
                  </a:cubicBezTo>
                  <a:cubicBezTo>
                    <a:pt x="8858" y="2815"/>
                    <a:pt x="8518" y="3029"/>
                    <a:pt x="8858" y="2999"/>
                  </a:cubicBezTo>
                  <a:cubicBezTo>
                    <a:pt x="8858" y="2999"/>
                    <a:pt x="8796" y="3029"/>
                    <a:pt x="8765" y="3029"/>
                  </a:cubicBezTo>
                  <a:cubicBezTo>
                    <a:pt x="9290" y="3763"/>
                    <a:pt x="8950" y="4681"/>
                    <a:pt x="9228" y="5445"/>
                  </a:cubicBezTo>
                  <a:lnTo>
                    <a:pt x="9167" y="5445"/>
                  </a:lnTo>
                  <a:cubicBezTo>
                    <a:pt x="9290" y="6026"/>
                    <a:pt x="8611" y="6944"/>
                    <a:pt x="8241" y="7372"/>
                  </a:cubicBezTo>
                  <a:lnTo>
                    <a:pt x="8179" y="7311"/>
                  </a:lnTo>
                  <a:cubicBezTo>
                    <a:pt x="8148" y="7800"/>
                    <a:pt x="7438" y="7677"/>
                    <a:pt x="7315" y="8106"/>
                  </a:cubicBezTo>
                  <a:lnTo>
                    <a:pt x="7284" y="8014"/>
                  </a:lnTo>
                  <a:cubicBezTo>
                    <a:pt x="7315" y="8167"/>
                    <a:pt x="7037" y="8075"/>
                    <a:pt x="7222" y="8320"/>
                  </a:cubicBezTo>
                  <a:lnTo>
                    <a:pt x="7099" y="8259"/>
                  </a:lnTo>
                  <a:cubicBezTo>
                    <a:pt x="7037" y="8687"/>
                    <a:pt x="6574" y="8350"/>
                    <a:pt x="6389" y="8656"/>
                  </a:cubicBezTo>
                  <a:lnTo>
                    <a:pt x="6389" y="8595"/>
                  </a:lnTo>
                  <a:cubicBezTo>
                    <a:pt x="6296" y="8656"/>
                    <a:pt x="6204" y="8717"/>
                    <a:pt x="6142" y="8687"/>
                  </a:cubicBezTo>
                  <a:lnTo>
                    <a:pt x="6142" y="8626"/>
                  </a:lnTo>
                  <a:cubicBezTo>
                    <a:pt x="5833" y="8442"/>
                    <a:pt x="5617" y="8809"/>
                    <a:pt x="5309" y="8809"/>
                  </a:cubicBezTo>
                  <a:lnTo>
                    <a:pt x="5309" y="8656"/>
                  </a:lnTo>
                  <a:cubicBezTo>
                    <a:pt x="5154" y="8748"/>
                    <a:pt x="4938" y="8778"/>
                    <a:pt x="4753" y="8748"/>
                  </a:cubicBezTo>
                  <a:lnTo>
                    <a:pt x="4753" y="8687"/>
                  </a:lnTo>
                  <a:lnTo>
                    <a:pt x="4660" y="8778"/>
                  </a:lnTo>
                  <a:lnTo>
                    <a:pt x="4691" y="8656"/>
                  </a:lnTo>
                  <a:lnTo>
                    <a:pt x="3981" y="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675812" y="4038600"/>
            <a:ext cx="509589" cy="377825"/>
            <a:chOff x="3405187" y="608013"/>
            <a:chExt cx="509589" cy="377825"/>
          </a:xfrm>
        </p:grpSpPr>
        <p:sp>
          <p:nvSpPr>
            <p:cNvPr id="88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85"/>
            <p:cNvSpPr>
              <a:spLocks/>
            </p:cNvSpPr>
            <p:nvPr/>
          </p:nvSpPr>
          <p:spPr bwMode="auto">
            <a:xfrm>
              <a:off x="3405187" y="784225"/>
              <a:ext cx="442913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Drawn </a:t>
            </a:r>
            <a:r>
              <a:rPr lang="en-US" dirty="0"/>
              <a:t>Flow Chart Elements for PowerPoint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1812" y="3129572"/>
            <a:ext cx="230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  <a:cs typeface="Arial" panose="020B0604020202020204" pitchFamily="34" charset="0"/>
              </a:rPr>
              <a:t>You can edit this text. This is a sample text.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87050" y="3199781"/>
            <a:ext cx="7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  <a:cs typeface="Arial" panose="020B0604020202020204" pitchFamily="34" charset="0"/>
              </a:rPr>
              <a:t>Yes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251634" y="1912205"/>
            <a:ext cx="7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  <a:cs typeface="Arial" panose="020B0604020202020204" pitchFamily="34" charset="0"/>
              </a:rPr>
              <a:t>No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17372" y="5653198"/>
            <a:ext cx="230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Comic Sans MS" pitchFamily="66" charset="0"/>
                <a:cs typeface="Arial" panose="020B0604020202020204" pitchFamily="34" charset="0"/>
              </a:rPr>
              <a:t>You can edit this text. This is a sample text.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95074" y="2286000"/>
            <a:ext cx="150393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Comic Sans MS" pitchFamily="66" charset="0"/>
                <a:cs typeface="Arial" panose="020B0604020202020204" pitchFamily="34" charset="0"/>
              </a:rPr>
              <a:t>sample text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38832" y="2193632"/>
            <a:ext cx="124556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latin typeface="Comic Sans MS" pitchFamily="66" charset="0"/>
                <a:cs typeface="Arial" panose="020B0604020202020204" pitchFamily="34" charset="0"/>
              </a:rPr>
              <a:t>sample </a:t>
            </a:r>
            <a:r>
              <a:rPr lang="en-US" sz="1800" dirty="0" smtClean="0">
                <a:latin typeface="Comic Sans MS" pitchFamily="66" charset="0"/>
                <a:cs typeface="Arial" panose="020B0604020202020204" pitchFamily="34" charset="0"/>
              </a:rPr>
              <a:t>text</a:t>
            </a:r>
            <a:endParaRPr lang="es-UY" sz="1800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84"/>
          <p:cNvSpPr>
            <a:spLocks/>
          </p:cNvSpPr>
          <p:nvPr/>
        </p:nvSpPr>
        <p:spPr bwMode="auto">
          <a:xfrm>
            <a:off x="808037" y="6102350"/>
            <a:ext cx="247650" cy="374650"/>
          </a:xfrm>
          <a:custGeom>
            <a:avLst/>
            <a:gdLst>
              <a:gd name="T0" fmla="*/ 9 w 66"/>
              <a:gd name="T1" fmla="*/ 100 h 100"/>
              <a:gd name="T2" fmla="*/ 2 w 66"/>
              <a:gd name="T3" fmla="*/ 96 h 100"/>
              <a:gd name="T4" fmla="*/ 5 w 66"/>
              <a:gd name="T5" fmla="*/ 85 h 100"/>
              <a:gd name="T6" fmla="*/ 44 w 66"/>
              <a:gd name="T7" fmla="*/ 55 h 100"/>
              <a:gd name="T8" fmla="*/ 11 w 66"/>
              <a:gd name="T9" fmla="*/ 12 h 100"/>
              <a:gd name="T10" fmla="*/ 15 w 66"/>
              <a:gd name="T11" fmla="*/ 2 h 100"/>
              <a:gd name="T12" fmla="*/ 26 w 66"/>
              <a:gd name="T13" fmla="*/ 6 h 100"/>
              <a:gd name="T14" fmla="*/ 61 w 66"/>
              <a:gd name="T15" fmla="*/ 47 h 100"/>
              <a:gd name="T16" fmla="*/ 65 w 66"/>
              <a:gd name="T17" fmla="*/ 53 h 100"/>
              <a:gd name="T18" fmla="*/ 63 w 66"/>
              <a:gd name="T19" fmla="*/ 59 h 100"/>
              <a:gd name="T20" fmla="*/ 13 w 66"/>
              <a:gd name="T21" fmla="*/ 100 h 100"/>
              <a:gd name="T22" fmla="*/ 9 w 66"/>
              <a:gd name="T23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00">
                <a:moveTo>
                  <a:pt x="9" y="100"/>
                </a:moveTo>
                <a:cubicBezTo>
                  <a:pt x="6" y="100"/>
                  <a:pt x="3" y="99"/>
                  <a:pt x="2" y="96"/>
                </a:cubicBezTo>
                <a:cubicBezTo>
                  <a:pt x="0" y="92"/>
                  <a:pt x="1" y="87"/>
                  <a:pt x="5" y="85"/>
                </a:cubicBezTo>
                <a:cubicBezTo>
                  <a:pt x="15" y="80"/>
                  <a:pt x="33" y="65"/>
                  <a:pt x="44" y="55"/>
                </a:cubicBezTo>
                <a:cubicBezTo>
                  <a:pt x="23" y="38"/>
                  <a:pt x="12" y="14"/>
                  <a:pt x="11" y="12"/>
                </a:cubicBezTo>
                <a:cubicBezTo>
                  <a:pt x="9" y="8"/>
                  <a:pt x="11" y="4"/>
                  <a:pt x="15" y="2"/>
                </a:cubicBezTo>
                <a:cubicBezTo>
                  <a:pt x="19" y="0"/>
                  <a:pt x="24" y="2"/>
                  <a:pt x="26" y="6"/>
                </a:cubicBezTo>
                <a:cubicBezTo>
                  <a:pt x="26" y="6"/>
                  <a:pt x="39" y="34"/>
                  <a:pt x="61" y="47"/>
                </a:cubicBezTo>
                <a:cubicBezTo>
                  <a:pt x="63" y="48"/>
                  <a:pt x="65" y="50"/>
                  <a:pt x="65" y="53"/>
                </a:cubicBezTo>
                <a:cubicBezTo>
                  <a:pt x="66" y="55"/>
                  <a:pt x="65" y="58"/>
                  <a:pt x="63" y="59"/>
                </a:cubicBezTo>
                <a:cubicBezTo>
                  <a:pt x="62" y="61"/>
                  <a:pt x="30" y="90"/>
                  <a:pt x="13" y="100"/>
                </a:cubicBezTo>
                <a:cubicBezTo>
                  <a:pt x="11" y="100"/>
                  <a:pt x="10" y="100"/>
                  <a:pt x="9" y="1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1480" y="1769347"/>
            <a:ext cx="952501" cy="377825"/>
            <a:chOff x="2962275" y="608013"/>
            <a:chExt cx="952501" cy="377825"/>
          </a:xfrm>
        </p:grpSpPr>
        <p:sp>
          <p:nvSpPr>
            <p:cNvPr id="4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85"/>
            <p:cNvSpPr>
              <a:spLocks/>
            </p:cNvSpPr>
            <p:nvPr/>
          </p:nvSpPr>
          <p:spPr bwMode="auto">
            <a:xfrm>
              <a:off x="2962275" y="784225"/>
              <a:ext cx="88582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reeform 386"/>
          <p:cNvSpPr>
            <a:spLocks/>
          </p:cNvSpPr>
          <p:nvPr/>
        </p:nvSpPr>
        <p:spPr bwMode="auto">
          <a:xfrm>
            <a:off x="416717" y="5080692"/>
            <a:ext cx="884238" cy="74612"/>
          </a:xfrm>
          <a:custGeom>
            <a:avLst/>
            <a:gdLst>
              <a:gd name="T0" fmla="*/ 9 w 236"/>
              <a:gd name="T1" fmla="*/ 20 h 20"/>
              <a:gd name="T2" fmla="*/ 1 w 236"/>
              <a:gd name="T3" fmla="*/ 12 h 20"/>
              <a:gd name="T4" fmla="*/ 8 w 236"/>
              <a:gd name="T5" fmla="*/ 4 h 20"/>
              <a:gd name="T6" fmla="*/ 228 w 236"/>
              <a:gd name="T7" fmla="*/ 0 h 20"/>
              <a:gd name="T8" fmla="*/ 236 w 236"/>
              <a:gd name="T9" fmla="*/ 8 h 20"/>
              <a:gd name="T10" fmla="*/ 228 w 236"/>
              <a:gd name="T11" fmla="*/ 16 h 20"/>
              <a:gd name="T12" fmla="*/ 10 w 236"/>
              <a:gd name="T13" fmla="*/ 20 h 20"/>
              <a:gd name="T14" fmla="*/ 9 w 236"/>
              <a:gd name="T1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20">
                <a:moveTo>
                  <a:pt x="9" y="20"/>
                </a:moveTo>
                <a:cubicBezTo>
                  <a:pt x="5" y="20"/>
                  <a:pt x="1" y="17"/>
                  <a:pt x="1" y="12"/>
                </a:cubicBezTo>
                <a:cubicBezTo>
                  <a:pt x="0" y="8"/>
                  <a:pt x="3" y="4"/>
                  <a:pt x="8" y="4"/>
                </a:cubicBezTo>
                <a:cubicBezTo>
                  <a:pt x="42" y="0"/>
                  <a:pt x="220" y="0"/>
                  <a:pt x="228" y="0"/>
                </a:cubicBezTo>
                <a:cubicBezTo>
                  <a:pt x="232" y="0"/>
                  <a:pt x="236" y="3"/>
                  <a:pt x="236" y="8"/>
                </a:cubicBezTo>
                <a:cubicBezTo>
                  <a:pt x="236" y="12"/>
                  <a:pt x="232" y="16"/>
                  <a:pt x="228" y="16"/>
                </a:cubicBezTo>
                <a:cubicBezTo>
                  <a:pt x="226" y="16"/>
                  <a:pt x="43" y="16"/>
                  <a:pt x="10" y="20"/>
                </a:cubicBezTo>
                <a:cubicBezTo>
                  <a:pt x="9" y="20"/>
                  <a:pt x="9" y="20"/>
                  <a:pt x="9" y="2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1480" y="1229597"/>
            <a:ext cx="565151" cy="377825"/>
            <a:chOff x="3349625" y="68263"/>
            <a:chExt cx="565151" cy="377825"/>
          </a:xfrm>
        </p:grpSpPr>
        <p:sp>
          <p:nvSpPr>
            <p:cNvPr id="8" name="Freeform 270"/>
            <p:cNvSpPr>
              <a:spLocks/>
            </p:cNvSpPr>
            <p:nvPr/>
          </p:nvSpPr>
          <p:spPr bwMode="auto">
            <a:xfrm>
              <a:off x="3349625" y="244475"/>
              <a:ext cx="498475" cy="74612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9"/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1480" y="2383709"/>
            <a:ext cx="1825626" cy="379412"/>
            <a:chOff x="2089150" y="1222375"/>
            <a:chExt cx="1825626" cy="379412"/>
          </a:xfrm>
        </p:grpSpPr>
        <p:sp>
          <p:nvSpPr>
            <p:cNvPr id="11" name="Freeform 391"/>
            <p:cNvSpPr>
              <a:spLocks/>
            </p:cNvSpPr>
            <p:nvPr/>
          </p:nvSpPr>
          <p:spPr bwMode="auto">
            <a:xfrm>
              <a:off x="3668713" y="1222375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92"/>
            <p:cNvSpPr>
              <a:spLocks/>
            </p:cNvSpPr>
            <p:nvPr/>
          </p:nvSpPr>
          <p:spPr bwMode="auto">
            <a:xfrm>
              <a:off x="2089150" y="1398588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10419" y="5104529"/>
            <a:ext cx="2628901" cy="633413"/>
            <a:chOff x="1676400" y="2108200"/>
            <a:chExt cx="2628901" cy="633413"/>
          </a:xfrm>
        </p:grpSpPr>
        <p:sp>
          <p:nvSpPr>
            <p:cNvPr id="14" name="Freeform 390"/>
            <p:cNvSpPr>
              <a:spLocks/>
            </p:cNvSpPr>
            <p:nvPr/>
          </p:nvSpPr>
          <p:spPr bwMode="auto">
            <a:xfrm>
              <a:off x="3922713" y="2493963"/>
              <a:ext cx="382588" cy="247650"/>
            </a:xfrm>
            <a:custGeom>
              <a:avLst/>
              <a:gdLst>
                <a:gd name="T0" fmla="*/ 48 w 102"/>
                <a:gd name="T1" fmla="*/ 66 h 66"/>
                <a:gd name="T2" fmla="*/ 43 w 102"/>
                <a:gd name="T3" fmla="*/ 64 h 66"/>
                <a:gd name="T4" fmla="*/ 2 w 102"/>
                <a:gd name="T5" fmla="*/ 13 h 66"/>
                <a:gd name="T6" fmla="*/ 6 w 102"/>
                <a:gd name="T7" fmla="*/ 3 h 66"/>
                <a:gd name="T8" fmla="*/ 16 w 102"/>
                <a:gd name="T9" fmla="*/ 6 h 66"/>
                <a:gd name="T10" fmla="*/ 47 w 102"/>
                <a:gd name="T11" fmla="*/ 45 h 66"/>
                <a:gd name="T12" fmla="*/ 89 w 102"/>
                <a:gd name="T13" fmla="*/ 12 h 66"/>
                <a:gd name="T14" fmla="*/ 100 w 102"/>
                <a:gd name="T15" fmla="*/ 16 h 66"/>
                <a:gd name="T16" fmla="*/ 96 w 102"/>
                <a:gd name="T17" fmla="*/ 26 h 66"/>
                <a:gd name="T18" fmla="*/ 55 w 102"/>
                <a:gd name="T19" fmla="*/ 62 h 66"/>
                <a:gd name="T20" fmla="*/ 49 w 102"/>
                <a:gd name="T21" fmla="*/ 66 h 66"/>
                <a:gd name="T22" fmla="*/ 48 w 102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6">
                  <a:moveTo>
                    <a:pt x="48" y="66"/>
                  </a:moveTo>
                  <a:cubicBezTo>
                    <a:pt x="46" y="66"/>
                    <a:pt x="44" y="65"/>
                    <a:pt x="43" y="64"/>
                  </a:cubicBezTo>
                  <a:cubicBezTo>
                    <a:pt x="41" y="62"/>
                    <a:pt x="12" y="31"/>
                    <a:pt x="2" y="13"/>
                  </a:cubicBezTo>
                  <a:cubicBezTo>
                    <a:pt x="0" y="9"/>
                    <a:pt x="2" y="5"/>
                    <a:pt x="6" y="3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22" y="16"/>
                    <a:pt x="37" y="34"/>
                    <a:pt x="47" y="45"/>
                  </a:cubicBezTo>
                  <a:cubicBezTo>
                    <a:pt x="64" y="24"/>
                    <a:pt x="88" y="12"/>
                    <a:pt x="89" y="12"/>
                  </a:cubicBezTo>
                  <a:cubicBezTo>
                    <a:pt x="93" y="10"/>
                    <a:pt x="98" y="12"/>
                    <a:pt x="100" y="16"/>
                  </a:cubicBezTo>
                  <a:cubicBezTo>
                    <a:pt x="102" y="20"/>
                    <a:pt x="100" y="25"/>
                    <a:pt x="96" y="26"/>
                  </a:cubicBezTo>
                  <a:cubicBezTo>
                    <a:pt x="96" y="27"/>
                    <a:pt x="68" y="40"/>
                    <a:pt x="55" y="62"/>
                  </a:cubicBezTo>
                  <a:cubicBezTo>
                    <a:pt x="54" y="64"/>
                    <a:pt x="52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3"/>
            <p:cNvSpPr>
              <a:spLocks/>
            </p:cNvSpPr>
            <p:nvPr/>
          </p:nvSpPr>
          <p:spPr bwMode="auto">
            <a:xfrm>
              <a:off x="1676400" y="2108200"/>
              <a:ext cx="2463800" cy="633412"/>
            </a:xfrm>
            <a:custGeom>
              <a:avLst/>
              <a:gdLst>
                <a:gd name="T0" fmla="*/ 17 w 657"/>
                <a:gd name="T1" fmla="*/ 169 h 169"/>
                <a:gd name="T2" fmla="*/ 9 w 657"/>
                <a:gd name="T3" fmla="*/ 162 h 169"/>
                <a:gd name="T4" fmla="*/ 7 w 657"/>
                <a:gd name="T5" fmla="*/ 22 h 169"/>
                <a:gd name="T6" fmla="*/ 337 w 657"/>
                <a:gd name="T7" fmla="*/ 7 h 169"/>
                <a:gd name="T8" fmla="*/ 643 w 657"/>
                <a:gd name="T9" fmla="*/ 19 h 169"/>
                <a:gd name="T10" fmla="*/ 649 w 657"/>
                <a:gd name="T11" fmla="*/ 22 h 169"/>
                <a:gd name="T12" fmla="*/ 654 w 657"/>
                <a:gd name="T13" fmla="*/ 143 h 169"/>
                <a:gd name="T14" fmla="*/ 646 w 657"/>
                <a:gd name="T15" fmla="*/ 151 h 169"/>
                <a:gd name="T16" fmla="*/ 638 w 657"/>
                <a:gd name="T17" fmla="*/ 143 h 169"/>
                <a:gd name="T18" fmla="*/ 637 w 657"/>
                <a:gd name="T19" fmla="*/ 34 h 169"/>
                <a:gd name="T20" fmla="*/ 342 w 657"/>
                <a:gd name="T21" fmla="*/ 23 h 169"/>
                <a:gd name="T22" fmla="*/ 21 w 657"/>
                <a:gd name="T23" fmla="*/ 32 h 169"/>
                <a:gd name="T24" fmla="*/ 25 w 657"/>
                <a:gd name="T25" fmla="*/ 160 h 169"/>
                <a:gd name="T26" fmla="*/ 18 w 657"/>
                <a:gd name="T27" fmla="*/ 169 h 169"/>
                <a:gd name="T28" fmla="*/ 17 w 657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169">
                  <a:moveTo>
                    <a:pt x="17" y="169"/>
                  </a:moveTo>
                  <a:cubicBezTo>
                    <a:pt x="13" y="169"/>
                    <a:pt x="9" y="166"/>
                    <a:pt x="9" y="162"/>
                  </a:cubicBezTo>
                  <a:cubicBezTo>
                    <a:pt x="4" y="104"/>
                    <a:pt x="0" y="32"/>
                    <a:pt x="7" y="22"/>
                  </a:cubicBezTo>
                  <a:cubicBezTo>
                    <a:pt x="13" y="15"/>
                    <a:pt x="24" y="0"/>
                    <a:pt x="337" y="7"/>
                  </a:cubicBezTo>
                  <a:cubicBezTo>
                    <a:pt x="489" y="11"/>
                    <a:pt x="641" y="19"/>
                    <a:pt x="643" y="19"/>
                  </a:cubicBezTo>
                  <a:cubicBezTo>
                    <a:pt x="645" y="19"/>
                    <a:pt x="647" y="20"/>
                    <a:pt x="649" y="22"/>
                  </a:cubicBezTo>
                  <a:cubicBezTo>
                    <a:pt x="657" y="32"/>
                    <a:pt x="656" y="93"/>
                    <a:pt x="654" y="143"/>
                  </a:cubicBezTo>
                  <a:cubicBezTo>
                    <a:pt x="654" y="148"/>
                    <a:pt x="650" y="151"/>
                    <a:pt x="646" y="151"/>
                  </a:cubicBezTo>
                  <a:cubicBezTo>
                    <a:pt x="641" y="151"/>
                    <a:pt x="638" y="147"/>
                    <a:pt x="638" y="143"/>
                  </a:cubicBezTo>
                  <a:cubicBezTo>
                    <a:pt x="640" y="99"/>
                    <a:pt x="640" y="49"/>
                    <a:pt x="637" y="34"/>
                  </a:cubicBezTo>
                  <a:cubicBezTo>
                    <a:pt x="609" y="33"/>
                    <a:pt x="476" y="27"/>
                    <a:pt x="342" y="23"/>
                  </a:cubicBezTo>
                  <a:cubicBezTo>
                    <a:pt x="71" y="17"/>
                    <a:pt x="28" y="27"/>
                    <a:pt x="21" y="32"/>
                  </a:cubicBezTo>
                  <a:cubicBezTo>
                    <a:pt x="18" y="43"/>
                    <a:pt x="20" y="105"/>
                    <a:pt x="25" y="160"/>
                  </a:cubicBezTo>
                  <a:cubicBezTo>
                    <a:pt x="25" y="165"/>
                    <a:pt x="22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60747" y="4076701"/>
            <a:ext cx="1246188" cy="1038225"/>
            <a:chOff x="3033713" y="3338513"/>
            <a:chExt cx="1246188" cy="1038225"/>
          </a:xfrm>
        </p:grpSpPr>
        <p:sp>
          <p:nvSpPr>
            <p:cNvPr id="17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10736" y="4718462"/>
            <a:ext cx="1244601" cy="1855787"/>
            <a:chOff x="2089150" y="4932363"/>
            <a:chExt cx="1244601" cy="1855787"/>
          </a:xfrm>
        </p:grpSpPr>
        <p:sp>
          <p:nvSpPr>
            <p:cNvPr id="20" name="Freeform 387"/>
            <p:cNvSpPr>
              <a:spLocks/>
            </p:cNvSpPr>
            <p:nvPr/>
          </p:nvSpPr>
          <p:spPr bwMode="auto">
            <a:xfrm>
              <a:off x="2903538" y="4932363"/>
              <a:ext cx="377825" cy="242887"/>
            </a:xfrm>
            <a:custGeom>
              <a:avLst/>
              <a:gdLst>
                <a:gd name="T0" fmla="*/ 92 w 101"/>
                <a:gd name="T1" fmla="*/ 65 h 65"/>
                <a:gd name="T2" fmla="*/ 85 w 101"/>
                <a:gd name="T3" fmla="*/ 61 h 65"/>
                <a:gd name="T4" fmla="*/ 54 w 101"/>
                <a:gd name="T5" fmla="*/ 22 h 65"/>
                <a:gd name="T6" fmla="*/ 12 w 101"/>
                <a:gd name="T7" fmla="*/ 55 h 65"/>
                <a:gd name="T8" fmla="*/ 2 w 101"/>
                <a:gd name="T9" fmla="*/ 51 h 65"/>
                <a:gd name="T10" fmla="*/ 5 w 101"/>
                <a:gd name="T11" fmla="*/ 40 h 65"/>
                <a:gd name="T12" fmla="*/ 46 w 101"/>
                <a:gd name="T13" fmla="*/ 5 h 65"/>
                <a:gd name="T14" fmla="*/ 52 w 101"/>
                <a:gd name="T15" fmla="*/ 1 h 65"/>
                <a:gd name="T16" fmla="*/ 59 w 101"/>
                <a:gd name="T17" fmla="*/ 3 h 65"/>
                <a:gd name="T18" fmla="*/ 99 w 101"/>
                <a:gd name="T19" fmla="*/ 53 h 65"/>
                <a:gd name="T20" fmla="*/ 96 w 101"/>
                <a:gd name="T21" fmla="*/ 64 h 65"/>
                <a:gd name="T22" fmla="*/ 92 w 101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65">
                  <a:moveTo>
                    <a:pt x="92" y="65"/>
                  </a:moveTo>
                  <a:cubicBezTo>
                    <a:pt x="89" y="65"/>
                    <a:pt x="87" y="64"/>
                    <a:pt x="85" y="61"/>
                  </a:cubicBezTo>
                  <a:cubicBezTo>
                    <a:pt x="80" y="51"/>
                    <a:pt x="65" y="33"/>
                    <a:pt x="54" y="22"/>
                  </a:cubicBezTo>
                  <a:cubicBezTo>
                    <a:pt x="38" y="43"/>
                    <a:pt x="13" y="54"/>
                    <a:pt x="12" y="55"/>
                  </a:cubicBezTo>
                  <a:cubicBezTo>
                    <a:pt x="8" y="57"/>
                    <a:pt x="3" y="55"/>
                    <a:pt x="2" y="51"/>
                  </a:cubicBezTo>
                  <a:cubicBezTo>
                    <a:pt x="0" y="47"/>
                    <a:pt x="1" y="42"/>
                    <a:pt x="5" y="40"/>
                  </a:cubicBezTo>
                  <a:cubicBezTo>
                    <a:pt x="6" y="40"/>
                    <a:pt x="34" y="27"/>
                    <a:pt x="46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5" y="0"/>
                    <a:pt x="57" y="1"/>
                    <a:pt x="59" y="3"/>
                  </a:cubicBezTo>
                  <a:cubicBezTo>
                    <a:pt x="60" y="4"/>
                    <a:pt x="90" y="36"/>
                    <a:pt x="99" y="53"/>
                  </a:cubicBezTo>
                  <a:cubicBezTo>
                    <a:pt x="101" y="57"/>
                    <a:pt x="100" y="62"/>
                    <a:pt x="96" y="64"/>
                  </a:cubicBezTo>
                  <a:cubicBezTo>
                    <a:pt x="95" y="65"/>
                    <a:pt x="94" y="65"/>
                    <a:pt x="92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88"/>
            <p:cNvSpPr>
              <a:spLocks/>
            </p:cNvSpPr>
            <p:nvPr/>
          </p:nvSpPr>
          <p:spPr bwMode="auto">
            <a:xfrm>
              <a:off x="3074988" y="5002213"/>
              <a:ext cx="79375" cy="882650"/>
            </a:xfrm>
            <a:custGeom>
              <a:avLst/>
              <a:gdLst>
                <a:gd name="T0" fmla="*/ 12 w 21"/>
                <a:gd name="T1" fmla="*/ 235 h 235"/>
                <a:gd name="T2" fmla="*/ 4 w 21"/>
                <a:gd name="T3" fmla="*/ 228 h 235"/>
                <a:gd name="T4" fmla="*/ 0 w 21"/>
                <a:gd name="T5" fmla="*/ 8 h 235"/>
                <a:gd name="T6" fmla="*/ 8 w 21"/>
                <a:gd name="T7" fmla="*/ 0 h 235"/>
                <a:gd name="T8" fmla="*/ 16 w 21"/>
                <a:gd name="T9" fmla="*/ 8 h 235"/>
                <a:gd name="T10" fmla="*/ 20 w 21"/>
                <a:gd name="T11" fmla="*/ 226 h 235"/>
                <a:gd name="T12" fmla="*/ 13 w 21"/>
                <a:gd name="T13" fmla="*/ 235 h 235"/>
                <a:gd name="T14" fmla="*/ 12 w 21"/>
                <a:gd name="T1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5">
                  <a:moveTo>
                    <a:pt x="12" y="235"/>
                  </a:moveTo>
                  <a:cubicBezTo>
                    <a:pt x="8" y="235"/>
                    <a:pt x="5" y="232"/>
                    <a:pt x="4" y="228"/>
                  </a:cubicBezTo>
                  <a:cubicBezTo>
                    <a:pt x="0" y="193"/>
                    <a:pt x="0" y="15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0"/>
                    <a:pt x="16" y="193"/>
                    <a:pt x="20" y="226"/>
                  </a:cubicBezTo>
                  <a:cubicBezTo>
                    <a:pt x="21" y="230"/>
                    <a:pt x="17" y="234"/>
                    <a:pt x="13" y="235"/>
                  </a:cubicBezTo>
                  <a:cubicBezTo>
                    <a:pt x="13" y="235"/>
                    <a:pt x="12" y="235"/>
                    <a:pt x="12" y="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96"/>
            <p:cNvSpPr>
              <a:spLocks/>
            </p:cNvSpPr>
            <p:nvPr/>
          </p:nvSpPr>
          <p:spPr bwMode="auto">
            <a:xfrm>
              <a:off x="2951163" y="6540500"/>
              <a:ext cx="382588" cy="247650"/>
            </a:xfrm>
            <a:custGeom>
              <a:avLst/>
              <a:gdLst>
                <a:gd name="T0" fmla="*/ 48 w 102"/>
                <a:gd name="T1" fmla="*/ 66 h 66"/>
                <a:gd name="T2" fmla="*/ 43 w 102"/>
                <a:gd name="T3" fmla="*/ 63 h 66"/>
                <a:gd name="T4" fmla="*/ 2 w 102"/>
                <a:gd name="T5" fmla="*/ 13 h 66"/>
                <a:gd name="T6" fmla="*/ 6 w 102"/>
                <a:gd name="T7" fmla="*/ 2 h 66"/>
                <a:gd name="T8" fmla="*/ 17 w 102"/>
                <a:gd name="T9" fmla="*/ 6 h 66"/>
                <a:gd name="T10" fmla="*/ 47 w 102"/>
                <a:gd name="T11" fmla="*/ 45 h 66"/>
                <a:gd name="T12" fmla="*/ 90 w 102"/>
                <a:gd name="T13" fmla="*/ 12 h 66"/>
                <a:gd name="T14" fmla="*/ 100 w 102"/>
                <a:gd name="T15" fmla="*/ 16 h 66"/>
                <a:gd name="T16" fmla="*/ 96 w 102"/>
                <a:gd name="T17" fmla="*/ 26 h 66"/>
                <a:gd name="T18" fmla="*/ 55 w 102"/>
                <a:gd name="T19" fmla="*/ 62 h 66"/>
                <a:gd name="T20" fmla="*/ 49 w 102"/>
                <a:gd name="T21" fmla="*/ 66 h 66"/>
                <a:gd name="T22" fmla="*/ 48 w 102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6">
                  <a:moveTo>
                    <a:pt x="48" y="66"/>
                  </a:moveTo>
                  <a:cubicBezTo>
                    <a:pt x="46" y="66"/>
                    <a:pt x="44" y="65"/>
                    <a:pt x="43" y="63"/>
                  </a:cubicBezTo>
                  <a:cubicBezTo>
                    <a:pt x="41" y="62"/>
                    <a:pt x="12" y="31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2"/>
                    <a:pt x="17" y="6"/>
                  </a:cubicBezTo>
                  <a:cubicBezTo>
                    <a:pt x="22" y="16"/>
                    <a:pt x="37" y="34"/>
                    <a:pt x="47" y="45"/>
                  </a:cubicBezTo>
                  <a:cubicBezTo>
                    <a:pt x="64" y="24"/>
                    <a:pt x="88" y="12"/>
                    <a:pt x="90" y="12"/>
                  </a:cubicBezTo>
                  <a:cubicBezTo>
                    <a:pt x="94" y="10"/>
                    <a:pt x="98" y="12"/>
                    <a:pt x="100" y="16"/>
                  </a:cubicBezTo>
                  <a:cubicBezTo>
                    <a:pt x="102" y="20"/>
                    <a:pt x="100" y="24"/>
                    <a:pt x="96" y="26"/>
                  </a:cubicBezTo>
                  <a:cubicBezTo>
                    <a:pt x="96" y="26"/>
                    <a:pt x="68" y="40"/>
                    <a:pt x="55" y="62"/>
                  </a:cubicBezTo>
                  <a:cubicBezTo>
                    <a:pt x="54" y="64"/>
                    <a:pt x="52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7"/>
            <p:cNvSpPr>
              <a:spLocks/>
            </p:cNvSpPr>
            <p:nvPr/>
          </p:nvSpPr>
          <p:spPr bwMode="auto">
            <a:xfrm>
              <a:off x="2089150" y="5749925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0 h 259"/>
                <a:gd name="T6" fmla="*/ 267 w 295"/>
                <a:gd name="T7" fmla="*/ 29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0 h 259"/>
                <a:gd name="T18" fmla="*/ 285 w 295"/>
                <a:gd name="T19" fmla="*/ 251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0"/>
                  </a:cubicBezTo>
                  <a:cubicBezTo>
                    <a:pt x="275" y="151"/>
                    <a:pt x="275" y="41"/>
                    <a:pt x="267" y="29"/>
                  </a:cubicBezTo>
                  <a:cubicBezTo>
                    <a:pt x="254" y="12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2" y="11"/>
                    <a:pt x="7" y="10"/>
                  </a:cubicBezTo>
                  <a:cubicBezTo>
                    <a:pt x="30" y="4"/>
                    <a:pt x="93" y="0"/>
                    <a:pt x="152" y="0"/>
                  </a:cubicBezTo>
                  <a:cubicBezTo>
                    <a:pt x="267" y="0"/>
                    <a:pt x="277" y="15"/>
                    <a:pt x="280" y="20"/>
                  </a:cubicBezTo>
                  <a:cubicBezTo>
                    <a:pt x="295" y="42"/>
                    <a:pt x="287" y="217"/>
                    <a:pt x="285" y="251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5689598" y="4838598"/>
            <a:ext cx="2628901" cy="633413"/>
            <a:chOff x="1676400" y="2108200"/>
            <a:chExt cx="2628901" cy="633413"/>
          </a:xfrm>
        </p:grpSpPr>
        <p:sp>
          <p:nvSpPr>
            <p:cNvPr id="25" name="Freeform 390"/>
            <p:cNvSpPr>
              <a:spLocks/>
            </p:cNvSpPr>
            <p:nvPr/>
          </p:nvSpPr>
          <p:spPr bwMode="auto">
            <a:xfrm>
              <a:off x="3922713" y="2493963"/>
              <a:ext cx="382588" cy="247650"/>
            </a:xfrm>
            <a:custGeom>
              <a:avLst/>
              <a:gdLst>
                <a:gd name="T0" fmla="*/ 48 w 102"/>
                <a:gd name="T1" fmla="*/ 66 h 66"/>
                <a:gd name="T2" fmla="*/ 43 w 102"/>
                <a:gd name="T3" fmla="*/ 64 h 66"/>
                <a:gd name="T4" fmla="*/ 2 w 102"/>
                <a:gd name="T5" fmla="*/ 13 h 66"/>
                <a:gd name="T6" fmla="*/ 6 w 102"/>
                <a:gd name="T7" fmla="*/ 3 h 66"/>
                <a:gd name="T8" fmla="*/ 16 w 102"/>
                <a:gd name="T9" fmla="*/ 6 h 66"/>
                <a:gd name="T10" fmla="*/ 47 w 102"/>
                <a:gd name="T11" fmla="*/ 45 h 66"/>
                <a:gd name="T12" fmla="*/ 89 w 102"/>
                <a:gd name="T13" fmla="*/ 12 h 66"/>
                <a:gd name="T14" fmla="*/ 100 w 102"/>
                <a:gd name="T15" fmla="*/ 16 h 66"/>
                <a:gd name="T16" fmla="*/ 96 w 102"/>
                <a:gd name="T17" fmla="*/ 26 h 66"/>
                <a:gd name="T18" fmla="*/ 55 w 102"/>
                <a:gd name="T19" fmla="*/ 62 h 66"/>
                <a:gd name="T20" fmla="*/ 49 w 102"/>
                <a:gd name="T21" fmla="*/ 66 h 66"/>
                <a:gd name="T22" fmla="*/ 48 w 102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6">
                  <a:moveTo>
                    <a:pt x="48" y="66"/>
                  </a:moveTo>
                  <a:cubicBezTo>
                    <a:pt x="46" y="66"/>
                    <a:pt x="44" y="65"/>
                    <a:pt x="43" y="64"/>
                  </a:cubicBezTo>
                  <a:cubicBezTo>
                    <a:pt x="41" y="62"/>
                    <a:pt x="12" y="31"/>
                    <a:pt x="2" y="13"/>
                  </a:cubicBezTo>
                  <a:cubicBezTo>
                    <a:pt x="0" y="9"/>
                    <a:pt x="2" y="5"/>
                    <a:pt x="6" y="3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22" y="16"/>
                    <a:pt x="37" y="34"/>
                    <a:pt x="47" y="45"/>
                  </a:cubicBezTo>
                  <a:cubicBezTo>
                    <a:pt x="64" y="24"/>
                    <a:pt x="88" y="12"/>
                    <a:pt x="89" y="12"/>
                  </a:cubicBezTo>
                  <a:cubicBezTo>
                    <a:pt x="93" y="10"/>
                    <a:pt x="98" y="12"/>
                    <a:pt x="100" y="16"/>
                  </a:cubicBezTo>
                  <a:cubicBezTo>
                    <a:pt x="102" y="20"/>
                    <a:pt x="100" y="25"/>
                    <a:pt x="96" y="26"/>
                  </a:cubicBezTo>
                  <a:cubicBezTo>
                    <a:pt x="96" y="27"/>
                    <a:pt x="68" y="40"/>
                    <a:pt x="55" y="62"/>
                  </a:cubicBezTo>
                  <a:cubicBezTo>
                    <a:pt x="54" y="64"/>
                    <a:pt x="52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3"/>
            <p:cNvSpPr>
              <a:spLocks/>
            </p:cNvSpPr>
            <p:nvPr/>
          </p:nvSpPr>
          <p:spPr bwMode="auto">
            <a:xfrm>
              <a:off x="1676400" y="2108200"/>
              <a:ext cx="2463800" cy="633412"/>
            </a:xfrm>
            <a:custGeom>
              <a:avLst/>
              <a:gdLst>
                <a:gd name="T0" fmla="*/ 17 w 657"/>
                <a:gd name="T1" fmla="*/ 169 h 169"/>
                <a:gd name="T2" fmla="*/ 9 w 657"/>
                <a:gd name="T3" fmla="*/ 162 h 169"/>
                <a:gd name="T4" fmla="*/ 7 w 657"/>
                <a:gd name="T5" fmla="*/ 22 h 169"/>
                <a:gd name="T6" fmla="*/ 337 w 657"/>
                <a:gd name="T7" fmla="*/ 7 h 169"/>
                <a:gd name="T8" fmla="*/ 643 w 657"/>
                <a:gd name="T9" fmla="*/ 19 h 169"/>
                <a:gd name="T10" fmla="*/ 649 w 657"/>
                <a:gd name="T11" fmla="*/ 22 h 169"/>
                <a:gd name="T12" fmla="*/ 654 w 657"/>
                <a:gd name="T13" fmla="*/ 143 h 169"/>
                <a:gd name="T14" fmla="*/ 646 w 657"/>
                <a:gd name="T15" fmla="*/ 151 h 169"/>
                <a:gd name="T16" fmla="*/ 638 w 657"/>
                <a:gd name="T17" fmla="*/ 143 h 169"/>
                <a:gd name="T18" fmla="*/ 637 w 657"/>
                <a:gd name="T19" fmla="*/ 34 h 169"/>
                <a:gd name="T20" fmla="*/ 342 w 657"/>
                <a:gd name="T21" fmla="*/ 23 h 169"/>
                <a:gd name="T22" fmla="*/ 21 w 657"/>
                <a:gd name="T23" fmla="*/ 32 h 169"/>
                <a:gd name="T24" fmla="*/ 25 w 657"/>
                <a:gd name="T25" fmla="*/ 160 h 169"/>
                <a:gd name="T26" fmla="*/ 18 w 657"/>
                <a:gd name="T27" fmla="*/ 169 h 169"/>
                <a:gd name="T28" fmla="*/ 17 w 657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169">
                  <a:moveTo>
                    <a:pt x="17" y="169"/>
                  </a:moveTo>
                  <a:cubicBezTo>
                    <a:pt x="13" y="169"/>
                    <a:pt x="9" y="166"/>
                    <a:pt x="9" y="162"/>
                  </a:cubicBezTo>
                  <a:cubicBezTo>
                    <a:pt x="4" y="104"/>
                    <a:pt x="0" y="32"/>
                    <a:pt x="7" y="22"/>
                  </a:cubicBezTo>
                  <a:cubicBezTo>
                    <a:pt x="13" y="15"/>
                    <a:pt x="24" y="0"/>
                    <a:pt x="337" y="7"/>
                  </a:cubicBezTo>
                  <a:cubicBezTo>
                    <a:pt x="489" y="11"/>
                    <a:pt x="641" y="19"/>
                    <a:pt x="643" y="19"/>
                  </a:cubicBezTo>
                  <a:cubicBezTo>
                    <a:pt x="645" y="19"/>
                    <a:pt x="647" y="20"/>
                    <a:pt x="649" y="22"/>
                  </a:cubicBezTo>
                  <a:cubicBezTo>
                    <a:pt x="657" y="32"/>
                    <a:pt x="656" y="93"/>
                    <a:pt x="654" y="143"/>
                  </a:cubicBezTo>
                  <a:cubicBezTo>
                    <a:pt x="654" y="148"/>
                    <a:pt x="650" y="151"/>
                    <a:pt x="646" y="151"/>
                  </a:cubicBezTo>
                  <a:cubicBezTo>
                    <a:pt x="641" y="151"/>
                    <a:pt x="638" y="147"/>
                    <a:pt x="638" y="143"/>
                  </a:cubicBezTo>
                  <a:cubicBezTo>
                    <a:pt x="640" y="99"/>
                    <a:pt x="640" y="49"/>
                    <a:pt x="637" y="34"/>
                  </a:cubicBezTo>
                  <a:cubicBezTo>
                    <a:pt x="609" y="33"/>
                    <a:pt x="476" y="27"/>
                    <a:pt x="342" y="23"/>
                  </a:cubicBezTo>
                  <a:cubicBezTo>
                    <a:pt x="71" y="17"/>
                    <a:pt x="28" y="27"/>
                    <a:pt x="21" y="32"/>
                  </a:cubicBezTo>
                  <a:cubicBezTo>
                    <a:pt x="18" y="43"/>
                    <a:pt x="20" y="105"/>
                    <a:pt x="25" y="160"/>
                  </a:cubicBezTo>
                  <a:cubicBezTo>
                    <a:pt x="25" y="165"/>
                    <a:pt x="22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5400000">
            <a:off x="3136899" y="1738312"/>
            <a:ext cx="952501" cy="377825"/>
            <a:chOff x="2962275" y="608013"/>
            <a:chExt cx="952501" cy="377825"/>
          </a:xfrm>
        </p:grpSpPr>
        <p:sp>
          <p:nvSpPr>
            <p:cNvPr id="28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5"/>
            <p:cNvSpPr>
              <a:spLocks/>
            </p:cNvSpPr>
            <p:nvPr/>
          </p:nvSpPr>
          <p:spPr bwMode="auto">
            <a:xfrm>
              <a:off x="2962275" y="784225"/>
              <a:ext cx="88582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3870324" y="1544637"/>
            <a:ext cx="565151" cy="377825"/>
            <a:chOff x="3349625" y="68263"/>
            <a:chExt cx="565151" cy="377825"/>
          </a:xfrm>
        </p:grpSpPr>
        <p:sp>
          <p:nvSpPr>
            <p:cNvPr id="31" name="Freeform 270"/>
            <p:cNvSpPr>
              <a:spLocks/>
            </p:cNvSpPr>
            <p:nvPr/>
          </p:nvSpPr>
          <p:spPr bwMode="auto">
            <a:xfrm>
              <a:off x="3349625" y="244475"/>
              <a:ext cx="498475" cy="74612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89"/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2085181" y="2174081"/>
            <a:ext cx="1825626" cy="379412"/>
            <a:chOff x="2089150" y="1222375"/>
            <a:chExt cx="1825626" cy="379412"/>
          </a:xfrm>
        </p:grpSpPr>
        <p:sp>
          <p:nvSpPr>
            <p:cNvPr id="34" name="Freeform 391"/>
            <p:cNvSpPr>
              <a:spLocks/>
            </p:cNvSpPr>
            <p:nvPr/>
          </p:nvSpPr>
          <p:spPr bwMode="auto">
            <a:xfrm>
              <a:off x="3668713" y="1222375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92"/>
            <p:cNvSpPr>
              <a:spLocks/>
            </p:cNvSpPr>
            <p:nvPr/>
          </p:nvSpPr>
          <p:spPr bwMode="auto">
            <a:xfrm>
              <a:off x="2089150" y="1398588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1402836" y="3502026"/>
            <a:ext cx="952501" cy="377825"/>
            <a:chOff x="2962275" y="608013"/>
            <a:chExt cx="952501" cy="377825"/>
          </a:xfrm>
        </p:grpSpPr>
        <p:sp>
          <p:nvSpPr>
            <p:cNvPr id="45" name="Freeform 383"/>
            <p:cNvSpPr>
              <a:spLocks/>
            </p:cNvSpPr>
            <p:nvPr/>
          </p:nvSpPr>
          <p:spPr bwMode="auto">
            <a:xfrm>
              <a:off x="3668713" y="60801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5"/>
            <p:cNvSpPr>
              <a:spLocks/>
            </p:cNvSpPr>
            <p:nvPr/>
          </p:nvSpPr>
          <p:spPr bwMode="auto">
            <a:xfrm>
              <a:off x="2962275" y="784225"/>
              <a:ext cx="885825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3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9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3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4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1790186" y="2962276"/>
            <a:ext cx="565151" cy="377825"/>
            <a:chOff x="3349625" y="68263"/>
            <a:chExt cx="565151" cy="377825"/>
          </a:xfrm>
        </p:grpSpPr>
        <p:sp>
          <p:nvSpPr>
            <p:cNvPr id="43" name="Freeform 270"/>
            <p:cNvSpPr>
              <a:spLocks/>
            </p:cNvSpPr>
            <p:nvPr/>
          </p:nvSpPr>
          <p:spPr bwMode="auto">
            <a:xfrm>
              <a:off x="3349625" y="244475"/>
              <a:ext cx="498475" cy="74612"/>
            </a:xfrm>
            <a:custGeom>
              <a:avLst/>
              <a:gdLst>
                <a:gd name="T0" fmla="*/ 9 w 133"/>
                <a:gd name="T1" fmla="*/ 20 h 20"/>
                <a:gd name="T2" fmla="*/ 1 w 133"/>
                <a:gd name="T3" fmla="*/ 13 h 20"/>
                <a:gd name="T4" fmla="*/ 7 w 133"/>
                <a:gd name="T5" fmla="*/ 4 h 20"/>
                <a:gd name="T6" fmla="*/ 125 w 133"/>
                <a:gd name="T7" fmla="*/ 0 h 20"/>
                <a:gd name="T8" fmla="*/ 133 w 133"/>
                <a:gd name="T9" fmla="*/ 8 h 20"/>
                <a:gd name="T10" fmla="*/ 125 w 133"/>
                <a:gd name="T11" fmla="*/ 16 h 20"/>
                <a:gd name="T12" fmla="*/ 10 w 133"/>
                <a:gd name="T13" fmla="*/ 19 h 20"/>
                <a:gd name="T14" fmla="*/ 9 w 133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9" y="20"/>
                  </a:moveTo>
                  <a:cubicBezTo>
                    <a:pt x="5" y="20"/>
                    <a:pt x="2" y="17"/>
                    <a:pt x="1" y="13"/>
                  </a:cubicBezTo>
                  <a:cubicBezTo>
                    <a:pt x="0" y="9"/>
                    <a:pt x="3" y="5"/>
                    <a:pt x="7" y="4"/>
                  </a:cubicBezTo>
                  <a:cubicBezTo>
                    <a:pt x="26" y="0"/>
                    <a:pt x="115" y="0"/>
                    <a:pt x="125" y="0"/>
                  </a:cubicBezTo>
                  <a:cubicBezTo>
                    <a:pt x="129" y="0"/>
                    <a:pt x="133" y="3"/>
                    <a:pt x="133" y="8"/>
                  </a:cubicBezTo>
                  <a:cubicBezTo>
                    <a:pt x="133" y="12"/>
                    <a:pt x="129" y="16"/>
                    <a:pt x="125" y="16"/>
                  </a:cubicBezTo>
                  <a:cubicBezTo>
                    <a:pt x="98" y="16"/>
                    <a:pt x="25" y="17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9"/>
            <p:cNvSpPr>
              <a:spLocks/>
            </p:cNvSpPr>
            <p:nvPr/>
          </p:nvSpPr>
          <p:spPr bwMode="auto">
            <a:xfrm>
              <a:off x="3668713" y="68263"/>
              <a:ext cx="246063" cy="377825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6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6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8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529711" y="4116388"/>
            <a:ext cx="1825626" cy="379412"/>
            <a:chOff x="2089150" y="1222375"/>
            <a:chExt cx="1825626" cy="379412"/>
          </a:xfrm>
        </p:grpSpPr>
        <p:sp>
          <p:nvSpPr>
            <p:cNvPr id="41" name="Freeform 391"/>
            <p:cNvSpPr>
              <a:spLocks/>
            </p:cNvSpPr>
            <p:nvPr/>
          </p:nvSpPr>
          <p:spPr bwMode="auto">
            <a:xfrm>
              <a:off x="3668713" y="1222375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2"/>
            <p:cNvSpPr>
              <a:spLocks/>
            </p:cNvSpPr>
            <p:nvPr/>
          </p:nvSpPr>
          <p:spPr bwMode="auto">
            <a:xfrm>
              <a:off x="2089150" y="1398588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3831890" y="5401881"/>
            <a:ext cx="1246188" cy="1038225"/>
            <a:chOff x="3033713" y="3338513"/>
            <a:chExt cx="1246188" cy="1038225"/>
          </a:xfrm>
        </p:grpSpPr>
        <p:sp>
          <p:nvSpPr>
            <p:cNvPr id="48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2459187" y="5401881"/>
            <a:ext cx="1246188" cy="1038225"/>
            <a:chOff x="3033713" y="3338513"/>
            <a:chExt cx="1246188" cy="1038225"/>
          </a:xfrm>
        </p:grpSpPr>
        <p:sp>
          <p:nvSpPr>
            <p:cNvPr id="51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6200000">
            <a:off x="2459189" y="4142582"/>
            <a:ext cx="1246188" cy="1038225"/>
            <a:chOff x="3033713" y="3338513"/>
            <a:chExt cx="1246188" cy="1038225"/>
          </a:xfrm>
        </p:grpSpPr>
        <p:sp>
          <p:nvSpPr>
            <p:cNvPr id="54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flipV="1">
            <a:off x="5772149" y="5725220"/>
            <a:ext cx="2628901" cy="633413"/>
            <a:chOff x="1676400" y="2108200"/>
            <a:chExt cx="2628901" cy="633413"/>
          </a:xfrm>
        </p:grpSpPr>
        <p:sp>
          <p:nvSpPr>
            <p:cNvPr id="57" name="Freeform 390"/>
            <p:cNvSpPr>
              <a:spLocks/>
            </p:cNvSpPr>
            <p:nvPr/>
          </p:nvSpPr>
          <p:spPr bwMode="auto">
            <a:xfrm>
              <a:off x="3922713" y="2493963"/>
              <a:ext cx="382588" cy="247650"/>
            </a:xfrm>
            <a:custGeom>
              <a:avLst/>
              <a:gdLst>
                <a:gd name="T0" fmla="*/ 48 w 102"/>
                <a:gd name="T1" fmla="*/ 66 h 66"/>
                <a:gd name="T2" fmla="*/ 43 w 102"/>
                <a:gd name="T3" fmla="*/ 64 h 66"/>
                <a:gd name="T4" fmla="*/ 2 w 102"/>
                <a:gd name="T5" fmla="*/ 13 h 66"/>
                <a:gd name="T6" fmla="*/ 6 w 102"/>
                <a:gd name="T7" fmla="*/ 3 h 66"/>
                <a:gd name="T8" fmla="*/ 16 w 102"/>
                <a:gd name="T9" fmla="*/ 6 h 66"/>
                <a:gd name="T10" fmla="*/ 47 w 102"/>
                <a:gd name="T11" fmla="*/ 45 h 66"/>
                <a:gd name="T12" fmla="*/ 89 w 102"/>
                <a:gd name="T13" fmla="*/ 12 h 66"/>
                <a:gd name="T14" fmla="*/ 100 w 102"/>
                <a:gd name="T15" fmla="*/ 16 h 66"/>
                <a:gd name="T16" fmla="*/ 96 w 102"/>
                <a:gd name="T17" fmla="*/ 26 h 66"/>
                <a:gd name="T18" fmla="*/ 55 w 102"/>
                <a:gd name="T19" fmla="*/ 62 h 66"/>
                <a:gd name="T20" fmla="*/ 49 w 102"/>
                <a:gd name="T21" fmla="*/ 66 h 66"/>
                <a:gd name="T22" fmla="*/ 48 w 102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6">
                  <a:moveTo>
                    <a:pt x="48" y="66"/>
                  </a:moveTo>
                  <a:cubicBezTo>
                    <a:pt x="46" y="66"/>
                    <a:pt x="44" y="65"/>
                    <a:pt x="43" y="64"/>
                  </a:cubicBezTo>
                  <a:cubicBezTo>
                    <a:pt x="41" y="62"/>
                    <a:pt x="12" y="31"/>
                    <a:pt x="2" y="13"/>
                  </a:cubicBezTo>
                  <a:cubicBezTo>
                    <a:pt x="0" y="9"/>
                    <a:pt x="2" y="5"/>
                    <a:pt x="6" y="3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22" y="16"/>
                    <a:pt x="37" y="34"/>
                    <a:pt x="47" y="45"/>
                  </a:cubicBezTo>
                  <a:cubicBezTo>
                    <a:pt x="64" y="24"/>
                    <a:pt x="88" y="12"/>
                    <a:pt x="89" y="12"/>
                  </a:cubicBezTo>
                  <a:cubicBezTo>
                    <a:pt x="93" y="10"/>
                    <a:pt x="98" y="12"/>
                    <a:pt x="100" y="16"/>
                  </a:cubicBezTo>
                  <a:cubicBezTo>
                    <a:pt x="102" y="20"/>
                    <a:pt x="100" y="25"/>
                    <a:pt x="96" y="26"/>
                  </a:cubicBezTo>
                  <a:cubicBezTo>
                    <a:pt x="96" y="27"/>
                    <a:pt x="68" y="40"/>
                    <a:pt x="55" y="62"/>
                  </a:cubicBezTo>
                  <a:cubicBezTo>
                    <a:pt x="54" y="64"/>
                    <a:pt x="52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3"/>
            <p:cNvSpPr>
              <a:spLocks/>
            </p:cNvSpPr>
            <p:nvPr/>
          </p:nvSpPr>
          <p:spPr bwMode="auto">
            <a:xfrm>
              <a:off x="1676400" y="2108200"/>
              <a:ext cx="2463800" cy="633412"/>
            </a:xfrm>
            <a:custGeom>
              <a:avLst/>
              <a:gdLst>
                <a:gd name="T0" fmla="*/ 17 w 657"/>
                <a:gd name="T1" fmla="*/ 169 h 169"/>
                <a:gd name="T2" fmla="*/ 9 w 657"/>
                <a:gd name="T3" fmla="*/ 162 h 169"/>
                <a:gd name="T4" fmla="*/ 7 w 657"/>
                <a:gd name="T5" fmla="*/ 22 h 169"/>
                <a:gd name="T6" fmla="*/ 337 w 657"/>
                <a:gd name="T7" fmla="*/ 7 h 169"/>
                <a:gd name="T8" fmla="*/ 643 w 657"/>
                <a:gd name="T9" fmla="*/ 19 h 169"/>
                <a:gd name="T10" fmla="*/ 649 w 657"/>
                <a:gd name="T11" fmla="*/ 22 h 169"/>
                <a:gd name="T12" fmla="*/ 654 w 657"/>
                <a:gd name="T13" fmla="*/ 143 h 169"/>
                <a:gd name="T14" fmla="*/ 646 w 657"/>
                <a:gd name="T15" fmla="*/ 151 h 169"/>
                <a:gd name="T16" fmla="*/ 638 w 657"/>
                <a:gd name="T17" fmla="*/ 143 h 169"/>
                <a:gd name="T18" fmla="*/ 637 w 657"/>
                <a:gd name="T19" fmla="*/ 34 h 169"/>
                <a:gd name="T20" fmla="*/ 342 w 657"/>
                <a:gd name="T21" fmla="*/ 23 h 169"/>
                <a:gd name="T22" fmla="*/ 21 w 657"/>
                <a:gd name="T23" fmla="*/ 32 h 169"/>
                <a:gd name="T24" fmla="*/ 25 w 657"/>
                <a:gd name="T25" fmla="*/ 160 h 169"/>
                <a:gd name="T26" fmla="*/ 18 w 657"/>
                <a:gd name="T27" fmla="*/ 169 h 169"/>
                <a:gd name="T28" fmla="*/ 17 w 657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169">
                  <a:moveTo>
                    <a:pt x="17" y="169"/>
                  </a:moveTo>
                  <a:cubicBezTo>
                    <a:pt x="13" y="169"/>
                    <a:pt x="9" y="166"/>
                    <a:pt x="9" y="162"/>
                  </a:cubicBezTo>
                  <a:cubicBezTo>
                    <a:pt x="4" y="104"/>
                    <a:pt x="0" y="32"/>
                    <a:pt x="7" y="22"/>
                  </a:cubicBezTo>
                  <a:cubicBezTo>
                    <a:pt x="13" y="15"/>
                    <a:pt x="24" y="0"/>
                    <a:pt x="337" y="7"/>
                  </a:cubicBezTo>
                  <a:cubicBezTo>
                    <a:pt x="489" y="11"/>
                    <a:pt x="641" y="19"/>
                    <a:pt x="643" y="19"/>
                  </a:cubicBezTo>
                  <a:cubicBezTo>
                    <a:pt x="645" y="19"/>
                    <a:pt x="647" y="20"/>
                    <a:pt x="649" y="22"/>
                  </a:cubicBezTo>
                  <a:cubicBezTo>
                    <a:pt x="657" y="32"/>
                    <a:pt x="656" y="93"/>
                    <a:pt x="654" y="143"/>
                  </a:cubicBezTo>
                  <a:cubicBezTo>
                    <a:pt x="654" y="148"/>
                    <a:pt x="650" y="151"/>
                    <a:pt x="646" y="151"/>
                  </a:cubicBezTo>
                  <a:cubicBezTo>
                    <a:pt x="641" y="151"/>
                    <a:pt x="638" y="147"/>
                    <a:pt x="638" y="143"/>
                  </a:cubicBezTo>
                  <a:cubicBezTo>
                    <a:pt x="640" y="99"/>
                    <a:pt x="640" y="49"/>
                    <a:pt x="637" y="34"/>
                  </a:cubicBezTo>
                  <a:cubicBezTo>
                    <a:pt x="609" y="33"/>
                    <a:pt x="476" y="27"/>
                    <a:pt x="342" y="23"/>
                  </a:cubicBezTo>
                  <a:cubicBezTo>
                    <a:pt x="71" y="17"/>
                    <a:pt x="28" y="27"/>
                    <a:pt x="21" y="32"/>
                  </a:cubicBezTo>
                  <a:cubicBezTo>
                    <a:pt x="18" y="43"/>
                    <a:pt x="20" y="105"/>
                    <a:pt x="25" y="160"/>
                  </a:cubicBezTo>
                  <a:cubicBezTo>
                    <a:pt x="25" y="165"/>
                    <a:pt x="22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flipH="1" flipV="1">
            <a:off x="8776876" y="5843587"/>
            <a:ext cx="2628901" cy="633413"/>
            <a:chOff x="1676400" y="2108200"/>
            <a:chExt cx="2628901" cy="633413"/>
          </a:xfrm>
        </p:grpSpPr>
        <p:sp>
          <p:nvSpPr>
            <p:cNvPr id="60" name="Freeform 390"/>
            <p:cNvSpPr>
              <a:spLocks/>
            </p:cNvSpPr>
            <p:nvPr/>
          </p:nvSpPr>
          <p:spPr bwMode="auto">
            <a:xfrm>
              <a:off x="3922713" y="2493963"/>
              <a:ext cx="382588" cy="247650"/>
            </a:xfrm>
            <a:custGeom>
              <a:avLst/>
              <a:gdLst>
                <a:gd name="T0" fmla="*/ 48 w 102"/>
                <a:gd name="T1" fmla="*/ 66 h 66"/>
                <a:gd name="T2" fmla="*/ 43 w 102"/>
                <a:gd name="T3" fmla="*/ 64 h 66"/>
                <a:gd name="T4" fmla="*/ 2 w 102"/>
                <a:gd name="T5" fmla="*/ 13 h 66"/>
                <a:gd name="T6" fmla="*/ 6 w 102"/>
                <a:gd name="T7" fmla="*/ 3 h 66"/>
                <a:gd name="T8" fmla="*/ 16 w 102"/>
                <a:gd name="T9" fmla="*/ 6 h 66"/>
                <a:gd name="T10" fmla="*/ 47 w 102"/>
                <a:gd name="T11" fmla="*/ 45 h 66"/>
                <a:gd name="T12" fmla="*/ 89 w 102"/>
                <a:gd name="T13" fmla="*/ 12 h 66"/>
                <a:gd name="T14" fmla="*/ 100 w 102"/>
                <a:gd name="T15" fmla="*/ 16 h 66"/>
                <a:gd name="T16" fmla="*/ 96 w 102"/>
                <a:gd name="T17" fmla="*/ 26 h 66"/>
                <a:gd name="T18" fmla="*/ 55 w 102"/>
                <a:gd name="T19" fmla="*/ 62 h 66"/>
                <a:gd name="T20" fmla="*/ 49 w 102"/>
                <a:gd name="T21" fmla="*/ 66 h 66"/>
                <a:gd name="T22" fmla="*/ 48 w 102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6">
                  <a:moveTo>
                    <a:pt x="48" y="66"/>
                  </a:moveTo>
                  <a:cubicBezTo>
                    <a:pt x="46" y="66"/>
                    <a:pt x="44" y="65"/>
                    <a:pt x="43" y="64"/>
                  </a:cubicBezTo>
                  <a:cubicBezTo>
                    <a:pt x="41" y="62"/>
                    <a:pt x="12" y="31"/>
                    <a:pt x="2" y="13"/>
                  </a:cubicBezTo>
                  <a:cubicBezTo>
                    <a:pt x="0" y="9"/>
                    <a:pt x="2" y="5"/>
                    <a:pt x="6" y="3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22" y="16"/>
                    <a:pt x="37" y="34"/>
                    <a:pt x="47" y="45"/>
                  </a:cubicBezTo>
                  <a:cubicBezTo>
                    <a:pt x="64" y="24"/>
                    <a:pt x="88" y="12"/>
                    <a:pt x="89" y="12"/>
                  </a:cubicBezTo>
                  <a:cubicBezTo>
                    <a:pt x="93" y="10"/>
                    <a:pt x="98" y="12"/>
                    <a:pt x="100" y="16"/>
                  </a:cubicBezTo>
                  <a:cubicBezTo>
                    <a:pt x="102" y="20"/>
                    <a:pt x="100" y="25"/>
                    <a:pt x="96" y="26"/>
                  </a:cubicBezTo>
                  <a:cubicBezTo>
                    <a:pt x="96" y="27"/>
                    <a:pt x="68" y="40"/>
                    <a:pt x="55" y="62"/>
                  </a:cubicBezTo>
                  <a:cubicBezTo>
                    <a:pt x="54" y="64"/>
                    <a:pt x="52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3"/>
            <p:cNvSpPr>
              <a:spLocks/>
            </p:cNvSpPr>
            <p:nvPr/>
          </p:nvSpPr>
          <p:spPr bwMode="auto">
            <a:xfrm>
              <a:off x="1676400" y="2108200"/>
              <a:ext cx="2463800" cy="633412"/>
            </a:xfrm>
            <a:custGeom>
              <a:avLst/>
              <a:gdLst>
                <a:gd name="T0" fmla="*/ 17 w 657"/>
                <a:gd name="T1" fmla="*/ 169 h 169"/>
                <a:gd name="T2" fmla="*/ 9 w 657"/>
                <a:gd name="T3" fmla="*/ 162 h 169"/>
                <a:gd name="T4" fmla="*/ 7 w 657"/>
                <a:gd name="T5" fmla="*/ 22 h 169"/>
                <a:gd name="T6" fmla="*/ 337 w 657"/>
                <a:gd name="T7" fmla="*/ 7 h 169"/>
                <a:gd name="T8" fmla="*/ 643 w 657"/>
                <a:gd name="T9" fmla="*/ 19 h 169"/>
                <a:gd name="T10" fmla="*/ 649 w 657"/>
                <a:gd name="T11" fmla="*/ 22 h 169"/>
                <a:gd name="T12" fmla="*/ 654 w 657"/>
                <a:gd name="T13" fmla="*/ 143 h 169"/>
                <a:gd name="T14" fmla="*/ 646 w 657"/>
                <a:gd name="T15" fmla="*/ 151 h 169"/>
                <a:gd name="T16" fmla="*/ 638 w 657"/>
                <a:gd name="T17" fmla="*/ 143 h 169"/>
                <a:gd name="T18" fmla="*/ 637 w 657"/>
                <a:gd name="T19" fmla="*/ 34 h 169"/>
                <a:gd name="T20" fmla="*/ 342 w 657"/>
                <a:gd name="T21" fmla="*/ 23 h 169"/>
                <a:gd name="T22" fmla="*/ 21 w 657"/>
                <a:gd name="T23" fmla="*/ 32 h 169"/>
                <a:gd name="T24" fmla="*/ 25 w 657"/>
                <a:gd name="T25" fmla="*/ 160 h 169"/>
                <a:gd name="T26" fmla="*/ 18 w 657"/>
                <a:gd name="T27" fmla="*/ 169 h 169"/>
                <a:gd name="T28" fmla="*/ 17 w 657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7" h="169">
                  <a:moveTo>
                    <a:pt x="17" y="169"/>
                  </a:moveTo>
                  <a:cubicBezTo>
                    <a:pt x="13" y="169"/>
                    <a:pt x="9" y="166"/>
                    <a:pt x="9" y="162"/>
                  </a:cubicBezTo>
                  <a:cubicBezTo>
                    <a:pt x="4" y="104"/>
                    <a:pt x="0" y="32"/>
                    <a:pt x="7" y="22"/>
                  </a:cubicBezTo>
                  <a:cubicBezTo>
                    <a:pt x="13" y="15"/>
                    <a:pt x="24" y="0"/>
                    <a:pt x="337" y="7"/>
                  </a:cubicBezTo>
                  <a:cubicBezTo>
                    <a:pt x="489" y="11"/>
                    <a:pt x="641" y="19"/>
                    <a:pt x="643" y="19"/>
                  </a:cubicBezTo>
                  <a:cubicBezTo>
                    <a:pt x="645" y="19"/>
                    <a:pt x="647" y="20"/>
                    <a:pt x="649" y="22"/>
                  </a:cubicBezTo>
                  <a:cubicBezTo>
                    <a:pt x="657" y="32"/>
                    <a:pt x="656" y="93"/>
                    <a:pt x="654" y="143"/>
                  </a:cubicBezTo>
                  <a:cubicBezTo>
                    <a:pt x="654" y="148"/>
                    <a:pt x="650" y="151"/>
                    <a:pt x="646" y="151"/>
                  </a:cubicBezTo>
                  <a:cubicBezTo>
                    <a:pt x="641" y="151"/>
                    <a:pt x="638" y="147"/>
                    <a:pt x="638" y="143"/>
                  </a:cubicBezTo>
                  <a:cubicBezTo>
                    <a:pt x="640" y="99"/>
                    <a:pt x="640" y="49"/>
                    <a:pt x="637" y="34"/>
                  </a:cubicBezTo>
                  <a:cubicBezTo>
                    <a:pt x="609" y="33"/>
                    <a:pt x="476" y="27"/>
                    <a:pt x="342" y="23"/>
                  </a:cubicBezTo>
                  <a:cubicBezTo>
                    <a:pt x="71" y="17"/>
                    <a:pt x="28" y="27"/>
                    <a:pt x="21" y="32"/>
                  </a:cubicBezTo>
                  <a:cubicBezTo>
                    <a:pt x="18" y="43"/>
                    <a:pt x="20" y="105"/>
                    <a:pt x="25" y="160"/>
                  </a:cubicBezTo>
                  <a:cubicBezTo>
                    <a:pt x="25" y="165"/>
                    <a:pt x="22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8706772" y="2518571"/>
            <a:ext cx="1246188" cy="1038225"/>
            <a:chOff x="3033713" y="3338513"/>
            <a:chExt cx="1246188" cy="1038225"/>
          </a:xfrm>
        </p:grpSpPr>
        <p:sp>
          <p:nvSpPr>
            <p:cNvPr id="63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 rot="16200000" flipH="1">
            <a:off x="8740903" y="3761582"/>
            <a:ext cx="1246188" cy="1038225"/>
            <a:chOff x="3033713" y="3338513"/>
            <a:chExt cx="1246188" cy="1038225"/>
          </a:xfrm>
        </p:grpSpPr>
        <p:sp>
          <p:nvSpPr>
            <p:cNvPr id="66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 flipH="1">
            <a:off x="10182224" y="3761581"/>
            <a:ext cx="1246188" cy="1038225"/>
            <a:chOff x="3033713" y="3338513"/>
            <a:chExt cx="1246188" cy="1038225"/>
          </a:xfrm>
        </p:grpSpPr>
        <p:sp>
          <p:nvSpPr>
            <p:cNvPr id="69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5400000" flipH="1">
            <a:off x="10112373" y="2466182"/>
            <a:ext cx="1246188" cy="1038225"/>
            <a:chOff x="3033713" y="3338513"/>
            <a:chExt cx="1246188" cy="1038225"/>
          </a:xfrm>
        </p:grpSpPr>
        <p:sp>
          <p:nvSpPr>
            <p:cNvPr id="72" name="Freeform 394"/>
            <p:cNvSpPr>
              <a:spLocks/>
            </p:cNvSpPr>
            <p:nvPr/>
          </p:nvSpPr>
          <p:spPr bwMode="auto">
            <a:xfrm>
              <a:off x="3897313" y="4132263"/>
              <a:ext cx="382588" cy="244475"/>
            </a:xfrm>
            <a:custGeom>
              <a:avLst/>
              <a:gdLst>
                <a:gd name="T0" fmla="*/ 48 w 102"/>
                <a:gd name="T1" fmla="*/ 65 h 65"/>
                <a:gd name="T2" fmla="*/ 43 w 102"/>
                <a:gd name="T3" fmla="*/ 63 h 65"/>
                <a:gd name="T4" fmla="*/ 2 w 102"/>
                <a:gd name="T5" fmla="*/ 13 h 65"/>
                <a:gd name="T6" fmla="*/ 6 w 102"/>
                <a:gd name="T7" fmla="*/ 2 h 65"/>
                <a:gd name="T8" fmla="*/ 17 w 102"/>
                <a:gd name="T9" fmla="*/ 5 h 65"/>
                <a:gd name="T10" fmla="*/ 47 w 102"/>
                <a:gd name="T11" fmla="*/ 44 h 65"/>
                <a:gd name="T12" fmla="*/ 90 w 102"/>
                <a:gd name="T13" fmla="*/ 11 h 65"/>
                <a:gd name="T14" fmla="*/ 100 w 102"/>
                <a:gd name="T15" fmla="*/ 15 h 65"/>
                <a:gd name="T16" fmla="*/ 96 w 102"/>
                <a:gd name="T17" fmla="*/ 26 h 65"/>
                <a:gd name="T18" fmla="*/ 96 w 102"/>
                <a:gd name="T19" fmla="*/ 26 h 65"/>
                <a:gd name="T20" fmla="*/ 55 w 102"/>
                <a:gd name="T21" fmla="*/ 61 h 65"/>
                <a:gd name="T22" fmla="*/ 49 w 102"/>
                <a:gd name="T23" fmla="*/ 65 h 65"/>
                <a:gd name="T24" fmla="*/ 48 w 102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65">
                  <a:moveTo>
                    <a:pt x="48" y="65"/>
                  </a:moveTo>
                  <a:cubicBezTo>
                    <a:pt x="46" y="65"/>
                    <a:pt x="44" y="64"/>
                    <a:pt x="43" y="63"/>
                  </a:cubicBezTo>
                  <a:cubicBezTo>
                    <a:pt x="41" y="61"/>
                    <a:pt x="12" y="30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10" y="0"/>
                    <a:pt x="15" y="1"/>
                    <a:pt x="17" y="5"/>
                  </a:cubicBezTo>
                  <a:cubicBezTo>
                    <a:pt x="22" y="15"/>
                    <a:pt x="37" y="33"/>
                    <a:pt x="47" y="44"/>
                  </a:cubicBezTo>
                  <a:cubicBezTo>
                    <a:pt x="64" y="23"/>
                    <a:pt x="88" y="12"/>
                    <a:pt x="90" y="11"/>
                  </a:cubicBezTo>
                  <a:cubicBezTo>
                    <a:pt x="94" y="9"/>
                    <a:pt x="98" y="11"/>
                    <a:pt x="100" y="15"/>
                  </a:cubicBezTo>
                  <a:cubicBezTo>
                    <a:pt x="102" y="19"/>
                    <a:pt x="100" y="24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68" y="39"/>
                    <a:pt x="55" y="61"/>
                  </a:cubicBezTo>
                  <a:cubicBezTo>
                    <a:pt x="54" y="63"/>
                    <a:pt x="52" y="65"/>
                    <a:pt x="49" y="65"/>
                  </a:cubicBezTo>
                  <a:cubicBezTo>
                    <a:pt x="49" y="65"/>
                    <a:pt x="49" y="65"/>
                    <a:pt x="4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95"/>
            <p:cNvSpPr>
              <a:spLocks/>
            </p:cNvSpPr>
            <p:nvPr/>
          </p:nvSpPr>
          <p:spPr bwMode="auto">
            <a:xfrm>
              <a:off x="3033713" y="3338513"/>
              <a:ext cx="1106488" cy="969962"/>
            </a:xfrm>
            <a:custGeom>
              <a:avLst/>
              <a:gdLst>
                <a:gd name="T0" fmla="*/ 277 w 295"/>
                <a:gd name="T1" fmla="*/ 259 h 259"/>
                <a:gd name="T2" fmla="*/ 277 w 295"/>
                <a:gd name="T3" fmla="*/ 259 h 259"/>
                <a:gd name="T4" fmla="*/ 269 w 295"/>
                <a:gd name="T5" fmla="*/ 251 h 259"/>
                <a:gd name="T6" fmla="*/ 267 w 295"/>
                <a:gd name="T7" fmla="*/ 30 h 259"/>
                <a:gd name="T8" fmla="*/ 11 w 295"/>
                <a:gd name="T9" fmla="*/ 26 h 259"/>
                <a:gd name="T10" fmla="*/ 1 w 295"/>
                <a:gd name="T11" fmla="*/ 20 h 259"/>
                <a:gd name="T12" fmla="*/ 7 w 295"/>
                <a:gd name="T13" fmla="*/ 10 h 259"/>
                <a:gd name="T14" fmla="*/ 152 w 295"/>
                <a:gd name="T15" fmla="*/ 0 h 259"/>
                <a:gd name="T16" fmla="*/ 280 w 295"/>
                <a:gd name="T17" fmla="*/ 21 h 259"/>
                <a:gd name="T18" fmla="*/ 285 w 295"/>
                <a:gd name="T19" fmla="*/ 252 h 259"/>
                <a:gd name="T20" fmla="*/ 277 w 295"/>
                <a:gd name="T2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59">
                  <a:moveTo>
                    <a:pt x="277" y="259"/>
                  </a:moveTo>
                  <a:cubicBezTo>
                    <a:pt x="277" y="259"/>
                    <a:pt x="277" y="259"/>
                    <a:pt x="277" y="259"/>
                  </a:cubicBezTo>
                  <a:cubicBezTo>
                    <a:pt x="272" y="259"/>
                    <a:pt x="269" y="255"/>
                    <a:pt x="269" y="251"/>
                  </a:cubicBezTo>
                  <a:cubicBezTo>
                    <a:pt x="275" y="151"/>
                    <a:pt x="275" y="42"/>
                    <a:pt x="267" y="30"/>
                  </a:cubicBezTo>
                  <a:cubicBezTo>
                    <a:pt x="254" y="13"/>
                    <a:pt x="63" y="13"/>
                    <a:pt x="11" y="26"/>
                  </a:cubicBezTo>
                  <a:cubicBezTo>
                    <a:pt x="6" y="27"/>
                    <a:pt x="2" y="24"/>
                    <a:pt x="1" y="20"/>
                  </a:cubicBezTo>
                  <a:cubicBezTo>
                    <a:pt x="0" y="16"/>
                    <a:pt x="3" y="12"/>
                    <a:pt x="7" y="10"/>
                  </a:cubicBezTo>
                  <a:cubicBezTo>
                    <a:pt x="30" y="5"/>
                    <a:pt x="93" y="0"/>
                    <a:pt x="152" y="0"/>
                  </a:cubicBezTo>
                  <a:cubicBezTo>
                    <a:pt x="267" y="1"/>
                    <a:pt x="277" y="16"/>
                    <a:pt x="280" y="21"/>
                  </a:cubicBezTo>
                  <a:cubicBezTo>
                    <a:pt x="295" y="43"/>
                    <a:pt x="287" y="217"/>
                    <a:pt x="285" y="252"/>
                  </a:cubicBezTo>
                  <a:cubicBezTo>
                    <a:pt x="285" y="256"/>
                    <a:pt x="282" y="259"/>
                    <a:pt x="277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2" y="2761454"/>
            <a:ext cx="1789588" cy="1825626"/>
            <a:chOff x="5408612" y="2761454"/>
            <a:chExt cx="1789588" cy="1825626"/>
          </a:xfrm>
        </p:grpSpPr>
        <p:sp>
          <p:nvSpPr>
            <p:cNvPr id="88" name="Freeform 391"/>
            <p:cNvSpPr>
              <a:spLocks/>
            </p:cNvSpPr>
            <p:nvPr/>
          </p:nvSpPr>
          <p:spPr bwMode="auto">
            <a:xfrm rot="5400000">
              <a:off x="5475286" y="4274343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92"/>
            <p:cNvSpPr>
              <a:spLocks/>
            </p:cNvSpPr>
            <p:nvPr/>
          </p:nvSpPr>
          <p:spPr bwMode="auto">
            <a:xfrm rot="5400000">
              <a:off x="4695029" y="3603623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86"/>
            <p:cNvSpPr>
              <a:spLocks/>
            </p:cNvSpPr>
            <p:nvPr/>
          </p:nvSpPr>
          <p:spPr bwMode="auto">
            <a:xfrm>
              <a:off x="5577837" y="3547984"/>
              <a:ext cx="1426212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86"/>
            <p:cNvSpPr>
              <a:spLocks/>
            </p:cNvSpPr>
            <p:nvPr/>
          </p:nvSpPr>
          <p:spPr bwMode="auto">
            <a:xfrm rot="5400000">
              <a:off x="6561930" y="3945044"/>
              <a:ext cx="884238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4"/>
            <p:cNvSpPr>
              <a:spLocks/>
            </p:cNvSpPr>
            <p:nvPr/>
          </p:nvSpPr>
          <p:spPr bwMode="auto">
            <a:xfrm rot="16200000" flipH="1">
              <a:off x="6887050" y="4193380"/>
              <a:ext cx="247650" cy="374650"/>
            </a:xfrm>
            <a:custGeom>
              <a:avLst/>
              <a:gdLst>
                <a:gd name="T0" fmla="*/ 9 w 66"/>
                <a:gd name="T1" fmla="*/ 100 h 100"/>
                <a:gd name="T2" fmla="*/ 2 w 66"/>
                <a:gd name="T3" fmla="*/ 96 h 100"/>
                <a:gd name="T4" fmla="*/ 5 w 66"/>
                <a:gd name="T5" fmla="*/ 85 h 100"/>
                <a:gd name="T6" fmla="*/ 44 w 66"/>
                <a:gd name="T7" fmla="*/ 55 h 100"/>
                <a:gd name="T8" fmla="*/ 11 w 66"/>
                <a:gd name="T9" fmla="*/ 12 h 100"/>
                <a:gd name="T10" fmla="*/ 15 w 66"/>
                <a:gd name="T11" fmla="*/ 2 h 100"/>
                <a:gd name="T12" fmla="*/ 26 w 66"/>
                <a:gd name="T13" fmla="*/ 6 h 100"/>
                <a:gd name="T14" fmla="*/ 61 w 66"/>
                <a:gd name="T15" fmla="*/ 47 h 100"/>
                <a:gd name="T16" fmla="*/ 65 w 66"/>
                <a:gd name="T17" fmla="*/ 53 h 100"/>
                <a:gd name="T18" fmla="*/ 63 w 66"/>
                <a:gd name="T19" fmla="*/ 59 h 100"/>
                <a:gd name="T20" fmla="*/ 13 w 66"/>
                <a:gd name="T21" fmla="*/ 100 h 100"/>
                <a:gd name="T22" fmla="*/ 9 w 66"/>
                <a:gd name="T2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0">
                  <a:moveTo>
                    <a:pt x="9" y="100"/>
                  </a:moveTo>
                  <a:cubicBezTo>
                    <a:pt x="6" y="100"/>
                    <a:pt x="3" y="99"/>
                    <a:pt x="2" y="96"/>
                  </a:cubicBezTo>
                  <a:cubicBezTo>
                    <a:pt x="0" y="92"/>
                    <a:pt x="1" y="87"/>
                    <a:pt x="5" y="85"/>
                  </a:cubicBezTo>
                  <a:cubicBezTo>
                    <a:pt x="15" y="80"/>
                    <a:pt x="33" y="65"/>
                    <a:pt x="44" y="55"/>
                  </a:cubicBezTo>
                  <a:cubicBezTo>
                    <a:pt x="23" y="38"/>
                    <a:pt x="12" y="14"/>
                    <a:pt x="11" y="12"/>
                  </a:cubicBezTo>
                  <a:cubicBezTo>
                    <a:pt x="9" y="8"/>
                    <a:pt x="11" y="4"/>
                    <a:pt x="15" y="2"/>
                  </a:cubicBezTo>
                  <a:cubicBezTo>
                    <a:pt x="19" y="0"/>
                    <a:pt x="24" y="2"/>
                    <a:pt x="26" y="6"/>
                  </a:cubicBezTo>
                  <a:cubicBezTo>
                    <a:pt x="26" y="6"/>
                    <a:pt x="39" y="34"/>
                    <a:pt x="61" y="47"/>
                  </a:cubicBezTo>
                  <a:cubicBezTo>
                    <a:pt x="63" y="48"/>
                    <a:pt x="65" y="50"/>
                    <a:pt x="65" y="53"/>
                  </a:cubicBezTo>
                  <a:cubicBezTo>
                    <a:pt x="66" y="55"/>
                    <a:pt x="65" y="58"/>
                    <a:pt x="63" y="59"/>
                  </a:cubicBezTo>
                  <a:cubicBezTo>
                    <a:pt x="62" y="61"/>
                    <a:pt x="30" y="90"/>
                    <a:pt x="13" y="100"/>
                  </a:cubicBezTo>
                  <a:cubicBezTo>
                    <a:pt x="11" y="100"/>
                    <a:pt x="10" y="100"/>
                    <a:pt x="9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rot="16200000">
            <a:off x="6510892" y="1589088"/>
            <a:ext cx="1789588" cy="1825626"/>
            <a:chOff x="5408612" y="2761454"/>
            <a:chExt cx="1789588" cy="1825626"/>
          </a:xfrm>
        </p:grpSpPr>
        <p:sp>
          <p:nvSpPr>
            <p:cNvPr id="104" name="Freeform 391"/>
            <p:cNvSpPr>
              <a:spLocks/>
            </p:cNvSpPr>
            <p:nvPr/>
          </p:nvSpPr>
          <p:spPr bwMode="auto">
            <a:xfrm rot="5400000">
              <a:off x="5475286" y="4274343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92"/>
            <p:cNvSpPr>
              <a:spLocks/>
            </p:cNvSpPr>
            <p:nvPr/>
          </p:nvSpPr>
          <p:spPr bwMode="auto">
            <a:xfrm rot="5400000">
              <a:off x="4695029" y="3603623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86"/>
            <p:cNvSpPr>
              <a:spLocks/>
            </p:cNvSpPr>
            <p:nvPr/>
          </p:nvSpPr>
          <p:spPr bwMode="auto">
            <a:xfrm>
              <a:off x="5577837" y="3547984"/>
              <a:ext cx="1426212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86"/>
            <p:cNvSpPr>
              <a:spLocks/>
            </p:cNvSpPr>
            <p:nvPr/>
          </p:nvSpPr>
          <p:spPr bwMode="auto">
            <a:xfrm rot="5400000">
              <a:off x="6561930" y="3945044"/>
              <a:ext cx="884238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4"/>
            <p:cNvSpPr>
              <a:spLocks/>
            </p:cNvSpPr>
            <p:nvPr/>
          </p:nvSpPr>
          <p:spPr bwMode="auto">
            <a:xfrm rot="16200000" flipH="1">
              <a:off x="6887050" y="4193380"/>
              <a:ext cx="247650" cy="374650"/>
            </a:xfrm>
            <a:custGeom>
              <a:avLst/>
              <a:gdLst>
                <a:gd name="T0" fmla="*/ 9 w 66"/>
                <a:gd name="T1" fmla="*/ 100 h 100"/>
                <a:gd name="T2" fmla="*/ 2 w 66"/>
                <a:gd name="T3" fmla="*/ 96 h 100"/>
                <a:gd name="T4" fmla="*/ 5 w 66"/>
                <a:gd name="T5" fmla="*/ 85 h 100"/>
                <a:gd name="T6" fmla="*/ 44 w 66"/>
                <a:gd name="T7" fmla="*/ 55 h 100"/>
                <a:gd name="T8" fmla="*/ 11 w 66"/>
                <a:gd name="T9" fmla="*/ 12 h 100"/>
                <a:gd name="T10" fmla="*/ 15 w 66"/>
                <a:gd name="T11" fmla="*/ 2 h 100"/>
                <a:gd name="T12" fmla="*/ 26 w 66"/>
                <a:gd name="T13" fmla="*/ 6 h 100"/>
                <a:gd name="T14" fmla="*/ 61 w 66"/>
                <a:gd name="T15" fmla="*/ 47 h 100"/>
                <a:gd name="T16" fmla="*/ 65 w 66"/>
                <a:gd name="T17" fmla="*/ 53 h 100"/>
                <a:gd name="T18" fmla="*/ 63 w 66"/>
                <a:gd name="T19" fmla="*/ 59 h 100"/>
                <a:gd name="T20" fmla="*/ 13 w 66"/>
                <a:gd name="T21" fmla="*/ 100 h 100"/>
                <a:gd name="T22" fmla="*/ 9 w 66"/>
                <a:gd name="T2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0">
                  <a:moveTo>
                    <a:pt x="9" y="100"/>
                  </a:moveTo>
                  <a:cubicBezTo>
                    <a:pt x="6" y="100"/>
                    <a:pt x="3" y="99"/>
                    <a:pt x="2" y="96"/>
                  </a:cubicBezTo>
                  <a:cubicBezTo>
                    <a:pt x="0" y="92"/>
                    <a:pt x="1" y="87"/>
                    <a:pt x="5" y="85"/>
                  </a:cubicBezTo>
                  <a:cubicBezTo>
                    <a:pt x="15" y="80"/>
                    <a:pt x="33" y="65"/>
                    <a:pt x="44" y="55"/>
                  </a:cubicBezTo>
                  <a:cubicBezTo>
                    <a:pt x="23" y="38"/>
                    <a:pt x="12" y="14"/>
                    <a:pt x="11" y="12"/>
                  </a:cubicBezTo>
                  <a:cubicBezTo>
                    <a:pt x="9" y="8"/>
                    <a:pt x="11" y="4"/>
                    <a:pt x="15" y="2"/>
                  </a:cubicBezTo>
                  <a:cubicBezTo>
                    <a:pt x="19" y="0"/>
                    <a:pt x="24" y="2"/>
                    <a:pt x="26" y="6"/>
                  </a:cubicBezTo>
                  <a:cubicBezTo>
                    <a:pt x="26" y="6"/>
                    <a:pt x="39" y="34"/>
                    <a:pt x="61" y="47"/>
                  </a:cubicBezTo>
                  <a:cubicBezTo>
                    <a:pt x="63" y="48"/>
                    <a:pt x="65" y="50"/>
                    <a:pt x="65" y="53"/>
                  </a:cubicBezTo>
                  <a:cubicBezTo>
                    <a:pt x="66" y="55"/>
                    <a:pt x="65" y="58"/>
                    <a:pt x="63" y="59"/>
                  </a:cubicBezTo>
                  <a:cubicBezTo>
                    <a:pt x="62" y="61"/>
                    <a:pt x="30" y="90"/>
                    <a:pt x="13" y="100"/>
                  </a:cubicBezTo>
                  <a:cubicBezTo>
                    <a:pt x="11" y="100"/>
                    <a:pt x="10" y="100"/>
                    <a:pt x="9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flipH="1">
            <a:off x="3466624" y="2136774"/>
            <a:ext cx="1789588" cy="1825626"/>
            <a:chOff x="5408612" y="2761454"/>
            <a:chExt cx="1789588" cy="1825626"/>
          </a:xfrm>
        </p:grpSpPr>
        <p:sp>
          <p:nvSpPr>
            <p:cNvPr id="110" name="Freeform 391"/>
            <p:cNvSpPr>
              <a:spLocks/>
            </p:cNvSpPr>
            <p:nvPr/>
          </p:nvSpPr>
          <p:spPr bwMode="auto">
            <a:xfrm rot="5400000">
              <a:off x="5475286" y="4274343"/>
              <a:ext cx="246063" cy="379412"/>
            </a:xfrm>
            <a:custGeom>
              <a:avLst/>
              <a:gdLst>
                <a:gd name="T0" fmla="*/ 9 w 66"/>
                <a:gd name="T1" fmla="*/ 101 h 101"/>
                <a:gd name="T2" fmla="*/ 2 w 66"/>
                <a:gd name="T3" fmla="*/ 97 h 101"/>
                <a:gd name="T4" fmla="*/ 6 w 66"/>
                <a:gd name="T5" fmla="*/ 86 h 101"/>
                <a:gd name="T6" fmla="*/ 45 w 66"/>
                <a:gd name="T7" fmla="*/ 55 h 101"/>
                <a:gd name="T8" fmla="*/ 12 w 66"/>
                <a:gd name="T9" fmla="*/ 13 h 101"/>
                <a:gd name="T10" fmla="*/ 16 w 66"/>
                <a:gd name="T11" fmla="*/ 2 h 101"/>
                <a:gd name="T12" fmla="*/ 26 w 66"/>
                <a:gd name="T13" fmla="*/ 6 h 101"/>
                <a:gd name="T14" fmla="*/ 26 w 66"/>
                <a:gd name="T15" fmla="*/ 6 h 101"/>
                <a:gd name="T16" fmla="*/ 62 w 66"/>
                <a:gd name="T17" fmla="*/ 47 h 101"/>
                <a:gd name="T18" fmla="*/ 66 w 66"/>
                <a:gd name="T19" fmla="*/ 53 h 101"/>
                <a:gd name="T20" fmla="*/ 63 w 66"/>
                <a:gd name="T21" fmla="*/ 60 h 101"/>
                <a:gd name="T22" fmla="*/ 13 w 66"/>
                <a:gd name="T23" fmla="*/ 100 h 101"/>
                <a:gd name="T24" fmla="*/ 9 w 66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9" y="101"/>
                  </a:moveTo>
                  <a:cubicBezTo>
                    <a:pt x="7" y="101"/>
                    <a:pt x="4" y="99"/>
                    <a:pt x="2" y="97"/>
                  </a:cubicBezTo>
                  <a:cubicBezTo>
                    <a:pt x="0" y="93"/>
                    <a:pt x="2" y="88"/>
                    <a:pt x="6" y="86"/>
                  </a:cubicBezTo>
                  <a:cubicBezTo>
                    <a:pt x="16" y="80"/>
                    <a:pt x="34" y="65"/>
                    <a:pt x="45" y="55"/>
                  </a:cubicBezTo>
                  <a:cubicBezTo>
                    <a:pt x="24" y="39"/>
                    <a:pt x="12" y="14"/>
                    <a:pt x="12" y="13"/>
                  </a:cubicBezTo>
                  <a:cubicBezTo>
                    <a:pt x="10" y="9"/>
                    <a:pt x="12" y="4"/>
                    <a:pt x="16" y="2"/>
                  </a:cubicBezTo>
                  <a:cubicBezTo>
                    <a:pt x="20" y="0"/>
                    <a:pt x="24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40" y="34"/>
                    <a:pt x="62" y="47"/>
                  </a:cubicBezTo>
                  <a:cubicBezTo>
                    <a:pt x="64" y="48"/>
                    <a:pt x="66" y="50"/>
                    <a:pt x="66" y="53"/>
                  </a:cubicBezTo>
                  <a:cubicBezTo>
                    <a:pt x="66" y="55"/>
                    <a:pt x="65" y="58"/>
                    <a:pt x="63" y="60"/>
                  </a:cubicBezTo>
                  <a:cubicBezTo>
                    <a:pt x="62" y="61"/>
                    <a:pt x="31" y="91"/>
                    <a:pt x="13" y="100"/>
                  </a:cubicBezTo>
                  <a:cubicBezTo>
                    <a:pt x="12" y="100"/>
                    <a:pt x="11" y="101"/>
                    <a:pt x="9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92"/>
            <p:cNvSpPr>
              <a:spLocks/>
            </p:cNvSpPr>
            <p:nvPr/>
          </p:nvSpPr>
          <p:spPr bwMode="auto">
            <a:xfrm rot="5400000">
              <a:off x="4695029" y="3603623"/>
              <a:ext cx="1758950" cy="74612"/>
            </a:xfrm>
            <a:custGeom>
              <a:avLst/>
              <a:gdLst>
                <a:gd name="T0" fmla="*/ 9 w 469"/>
                <a:gd name="T1" fmla="*/ 20 h 20"/>
                <a:gd name="T2" fmla="*/ 1 w 469"/>
                <a:gd name="T3" fmla="*/ 12 h 20"/>
                <a:gd name="T4" fmla="*/ 8 w 469"/>
                <a:gd name="T5" fmla="*/ 4 h 20"/>
                <a:gd name="T6" fmla="*/ 461 w 469"/>
                <a:gd name="T7" fmla="*/ 0 h 20"/>
                <a:gd name="T8" fmla="*/ 469 w 469"/>
                <a:gd name="T9" fmla="*/ 8 h 20"/>
                <a:gd name="T10" fmla="*/ 461 w 469"/>
                <a:gd name="T11" fmla="*/ 16 h 20"/>
                <a:gd name="T12" fmla="*/ 9 w 469"/>
                <a:gd name="T13" fmla="*/ 20 h 20"/>
                <a:gd name="T14" fmla="*/ 9 w 46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20">
                  <a:moveTo>
                    <a:pt x="9" y="20"/>
                  </a:moveTo>
                  <a:cubicBezTo>
                    <a:pt x="4" y="20"/>
                    <a:pt x="1" y="16"/>
                    <a:pt x="1" y="12"/>
                  </a:cubicBezTo>
                  <a:cubicBezTo>
                    <a:pt x="0" y="8"/>
                    <a:pt x="4" y="4"/>
                    <a:pt x="8" y="4"/>
                  </a:cubicBezTo>
                  <a:cubicBezTo>
                    <a:pt x="79" y="0"/>
                    <a:pt x="457" y="0"/>
                    <a:pt x="461" y="0"/>
                  </a:cubicBezTo>
                  <a:cubicBezTo>
                    <a:pt x="465" y="0"/>
                    <a:pt x="469" y="4"/>
                    <a:pt x="469" y="8"/>
                  </a:cubicBezTo>
                  <a:cubicBezTo>
                    <a:pt x="469" y="12"/>
                    <a:pt x="465" y="16"/>
                    <a:pt x="461" y="16"/>
                  </a:cubicBezTo>
                  <a:cubicBezTo>
                    <a:pt x="457" y="16"/>
                    <a:pt x="79" y="16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86"/>
            <p:cNvSpPr>
              <a:spLocks/>
            </p:cNvSpPr>
            <p:nvPr/>
          </p:nvSpPr>
          <p:spPr bwMode="auto">
            <a:xfrm>
              <a:off x="5577837" y="3547984"/>
              <a:ext cx="1426212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86"/>
            <p:cNvSpPr>
              <a:spLocks/>
            </p:cNvSpPr>
            <p:nvPr/>
          </p:nvSpPr>
          <p:spPr bwMode="auto">
            <a:xfrm rot="5400000">
              <a:off x="6561930" y="3945044"/>
              <a:ext cx="884238" cy="74612"/>
            </a:xfrm>
            <a:custGeom>
              <a:avLst/>
              <a:gdLst>
                <a:gd name="T0" fmla="*/ 9 w 236"/>
                <a:gd name="T1" fmla="*/ 20 h 20"/>
                <a:gd name="T2" fmla="*/ 1 w 236"/>
                <a:gd name="T3" fmla="*/ 12 h 20"/>
                <a:gd name="T4" fmla="*/ 8 w 236"/>
                <a:gd name="T5" fmla="*/ 4 h 20"/>
                <a:gd name="T6" fmla="*/ 228 w 236"/>
                <a:gd name="T7" fmla="*/ 0 h 20"/>
                <a:gd name="T8" fmla="*/ 236 w 236"/>
                <a:gd name="T9" fmla="*/ 8 h 20"/>
                <a:gd name="T10" fmla="*/ 228 w 236"/>
                <a:gd name="T11" fmla="*/ 16 h 20"/>
                <a:gd name="T12" fmla="*/ 10 w 236"/>
                <a:gd name="T13" fmla="*/ 20 h 20"/>
                <a:gd name="T14" fmla="*/ 9 w 23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0">
                  <a:moveTo>
                    <a:pt x="9" y="20"/>
                  </a:moveTo>
                  <a:cubicBezTo>
                    <a:pt x="5" y="20"/>
                    <a:pt x="1" y="17"/>
                    <a:pt x="1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42" y="0"/>
                    <a:pt x="220" y="0"/>
                    <a:pt x="228" y="0"/>
                  </a:cubicBezTo>
                  <a:cubicBezTo>
                    <a:pt x="232" y="0"/>
                    <a:pt x="236" y="3"/>
                    <a:pt x="236" y="8"/>
                  </a:cubicBezTo>
                  <a:cubicBezTo>
                    <a:pt x="236" y="12"/>
                    <a:pt x="232" y="16"/>
                    <a:pt x="228" y="16"/>
                  </a:cubicBezTo>
                  <a:cubicBezTo>
                    <a:pt x="226" y="16"/>
                    <a:pt x="43" y="16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84"/>
            <p:cNvSpPr>
              <a:spLocks/>
            </p:cNvSpPr>
            <p:nvPr/>
          </p:nvSpPr>
          <p:spPr bwMode="auto">
            <a:xfrm rot="16200000" flipH="1">
              <a:off x="6887050" y="4193380"/>
              <a:ext cx="247650" cy="374650"/>
            </a:xfrm>
            <a:custGeom>
              <a:avLst/>
              <a:gdLst>
                <a:gd name="T0" fmla="*/ 9 w 66"/>
                <a:gd name="T1" fmla="*/ 100 h 100"/>
                <a:gd name="T2" fmla="*/ 2 w 66"/>
                <a:gd name="T3" fmla="*/ 96 h 100"/>
                <a:gd name="T4" fmla="*/ 5 w 66"/>
                <a:gd name="T5" fmla="*/ 85 h 100"/>
                <a:gd name="T6" fmla="*/ 44 w 66"/>
                <a:gd name="T7" fmla="*/ 55 h 100"/>
                <a:gd name="T8" fmla="*/ 11 w 66"/>
                <a:gd name="T9" fmla="*/ 12 h 100"/>
                <a:gd name="T10" fmla="*/ 15 w 66"/>
                <a:gd name="T11" fmla="*/ 2 h 100"/>
                <a:gd name="T12" fmla="*/ 26 w 66"/>
                <a:gd name="T13" fmla="*/ 6 h 100"/>
                <a:gd name="T14" fmla="*/ 61 w 66"/>
                <a:gd name="T15" fmla="*/ 47 h 100"/>
                <a:gd name="T16" fmla="*/ 65 w 66"/>
                <a:gd name="T17" fmla="*/ 53 h 100"/>
                <a:gd name="T18" fmla="*/ 63 w 66"/>
                <a:gd name="T19" fmla="*/ 59 h 100"/>
                <a:gd name="T20" fmla="*/ 13 w 66"/>
                <a:gd name="T21" fmla="*/ 100 h 100"/>
                <a:gd name="T22" fmla="*/ 9 w 66"/>
                <a:gd name="T2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0">
                  <a:moveTo>
                    <a:pt x="9" y="100"/>
                  </a:moveTo>
                  <a:cubicBezTo>
                    <a:pt x="6" y="100"/>
                    <a:pt x="3" y="99"/>
                    <a:pt x="2" y="96"/>
                  </a:cubicBezTo>
                  <a:cubicBezTo>
                    <a:pt x="0" y="92"/>
                    <a:pt x="1" y="87"/>
                    <a:pt x="5" y="85"/>
                  </a:cubicBezTo>
                  <a:cubicBezTo>
                    <a:pt x="15" y="80"/>
                    <a:pt x="33" y="65"/>
                    <a:pt x="44" y="55"/>
                  </a:cubicBezTo>
                  <a:cubicBezTo>
                    <a:pt x="23" y="38"/>
                    <a:pt x="12" y="14"/>
                    <a:pt x="11" y="12"/>
                  </a:cubicBezTo>
                  <a:cubicBezTo>
                    <a:pt x="9" y="8"/>
                    <a:pt x="11" y="4"/>
                    <a:pt x="15" y="2"/>
                  </a:cubicBezTo>
                  <a:cubicBezTo>
                    <a:pt x="19" y="0"/>
                    <a:pt x="24" y="2"/>
                    <a:pt x="26" y="6"/>
                  </a:cubicBezTo>
                  <a:cubicBezTo>
                    <a:pt x="26" y="6"/>
                    <a:pt x="39" y="34"/>
                    <a:pt x="61" y="47"/>
                  </a:cubicBezTo>
                  <a:cubicBezTo>
                    <a:pt x="63" y="48"/>
                    <a:pt x="65" y="50"/>
                    <a:pt x="65" y="53"/>
                  </a:cubicBezTo>
                  <a:cubicBezTo>
                    <a:pt x="66" y="55"/>
                    <a:pt x="65" y="58"/>
                    <a:pt x="63" y="59"/>
                  </a:cubicBezTo>
                  <a:cubicBezTo>
                    <a:pt x="62" y="61"/>
                    <a:pt x="30" y="90"/>
                    <a:pt x="13" y="100"/>
                  </a:cubicBezTo>
                  <a:cubicBezTo>
                    <a:pt x="11" y="100"/>
                    <a:pt x="10" y="100"/>
                    <a:pt x="9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Drawn </a:t>
            </a:r>
            <a:r>
              <a:rPr lang="en-US" dirty="0"/>
              <a:t>Flow Chart Connectors</a:t>
            </a:r>
          </a:p>
        </p:txBody>
      </p:sp>
    </p:spTree>
    <p:extLst>
      <p:ext uri="{BB962C8B-B14F-4D97-AF65-F5344CB8AC3E}">
        <p14:creationId xmlns:p14="http://schemas.microsoft.com/office/powerpoint/2010/main" val="19530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671643" y="3711264"/>
            <a:ext cx="1234481" cy="1200150"/>
            <a:chOff x="6863460" y="3278981"/>
            <a:chExt cx="1234481" cy="1200150"/>
          </a:xfrm>
        </p:grpSpPr>
        <p:sp>
          <p:nvSpPr>
            <p:cNvPr id="1261" name="Freeform 271"/>
            <p:cNvSpPr>
              <a:spLocks/>
            </p:cNvSpPr>
            <p:nvPr/>
          </p:nvSpPr>
          <p:spPr bwMode="auto">
            <a:xfrm>
              <a:off x="6889853" y="3278981"/>
              <a:ext cx="1208088" cy="1200150"/>
            </a:xfrm>
            <a:custGeom>
              <a:avLst/>
              <a:gdLst>
                <a:gd name="T0" fmla="*/ 141 w 322"/>
                <a:gd name="T1" fmla="*/ 302 h 320"/>
                <a:gd name="T2" fmla="*/ 148 w 322"/>
                <a:gd name="T3" fmla="*/ 280 h 320"/>
                <a:gd name="T4" fmla="*/ 103 w 322"/>
                <a:gd name="T5" fmla="*/ 288 h 320"/>
                <a:gd name="T6" fmla="*/ 121 w 322"/>
                <a:gd name="T7" fmla="*/ 254 h 320"/>
                <a:gd name="T8" fmla="*/ 80 w 322"/>
                <a:gd name="T9" fmla="*/ 260 h 320"/>
                <a:gd name="T10" fmla="*/ 64 w 322"/>
                <a:gd name="T11" fmla="*/ 251 h 320"/>
                <a:gd name="T12" fmla="*/ 53 w 322"/>
                <a:gd name="T13" fmla="*/ 233 h 320"/>
                <a:gd name="T14" fmla="*/ 31 w 322"/>
                <a:gd name="T15" fmla="*/ 229 h 320"/>
                <a:gd name="T16" fmla="*/ 28 w 322"/>
                <a:gd name="T17" fmla="*/ 216 h 320"/>
                <a:gd name="T18" fmla="*/ 26 w 322"/>
                <a:gd name="T19" fmla="*/ 212 h 320"/>
                <a:gd name="T20" fmla="*/ 33 w 322"/>
                <a:gd name="T21" fmla="*/ 181 h 320"/>
                <a:gd name="T22" fmla="*/ 15 w 322"/>
                <a:gd name="T23" fmla="*/ 162 h 320"/>
                <a:gd name="T24" fmla="*/ 12 w 322"/>
                <a:gd name="T25" fmla="*/ 149 h 320"/>
                <a:gd name="T26" fmla="*/ 13 w 322"/>
                <a:gd name="T27" fmla="*/ 131 h 320"/>
                <a:gd name="T28" fmla="*/ 16 w 322"/>
                <a:gd name="T29" fmla="*/ 117 h 320"/>
                <a:gd name="T30" fmla="*/ 29 w 322"/>
                <a:gd name="T31" fmla="*/ 95 h 320"/>
                <a:gd name="T32" fmla="*/ 32 w 322"/>
                <a:gd name="T33" fmla="*/ 79 h 320"/>
                <a:gd name="T34" fmla="*/ 104 w 322"/>
                <a:gd name="T35" fmla="*/ 21 h 320"/>
                <a:gd name="T36" fmla="*/ 133 w 322"/>
                <a:gd name="T37" fmla="*/ 14 h 320"/>
                <a:gd name="T38" fmla="*/ 152 w 322"/>
                <a:gd name="T39" fmla="*/ 17 h 320"/>
                <a:gd name="T40" fmla="*/ 174 w 322"/>
                <a:gd name="T41" fmla="*/ 14 h 320"/>
                <a:gd name="T42" fmla="*/ 191 w 322"/>
                <a:gd name="T43" fmla="*/ 17 h 320"/>
                <a:gd name="T44" fmla="*/ 205 w 322"/>
                <a:gd name="T45" fmla="*/ 23 h 320"/>
                <a:gd name="T46" fmla="*/ 217 w 322"/>
                <a:gd name="T47" fmla="*/ 31 h 320"/>
                <a:gd name="T48" fmla="*/ 229 w 322"/>
                <a:gd name="T49" fmla="*/ 35 h 320"/>
                <a:gd name="T50" fmla="*/ 225 w 322"/>
                <a:gd name="T51" fmla="*/ 58 h 320"/>
                <a:gd name="T52" fmla="*/ 257 w 322"/>
                <a:gd name="T53" fmla="*/ 61 h 320"/>
                <a:gd name="T54" fmla="*/ 273 w 322"/>
                <a:gd name="T55" fmla="*/ 74 h 320"/>
                <a:gd name="T56" fmla="*/ 265 w 322"/>
                <a:gd name="T57" fmla="*/ 97 h 320"/>
                <a:gd name="T58" fmla="*/ 281 w 322"/>
                <a:gd name="T59" fmla="*/ 110 h 320"/>
                <a:gd name="T60" fmla="*/ 281 w 322"/>
                <a:gd name="T61" fmla="*/ 131 h 320"/>
                <a:gd name="T62" fmla="*/ 267 w 322"/>
                <a:gd name="T63" fmla="*/ 163 h 320"/>
                <a:gd name="T64" fmla="*/ 294 w 322"/>
                <a:gd name="T65" fmla="*/ 166 h 320"/>
                <a:gd name="T66" fmla="*/ 277 w 322"/>
                <a:gd name="T67" fmla="*/ 198 h 320"/>
                <a:gd name="T68" fmla="*/ 209 w 322"/>
                <a:gd name="T69" fmla="*/ 287 h 320"/>
                <a:gd name="T70" fmla="*/ 141 w 322"/>
                <a:gd name="T71" fmla="*/ 3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2" h="320">
                  <a:moveTo>
                    <a:pt x="141" y="302"/>
                  </a:moveTo>
                  <a:cubicBezTo>
                    <a:pt x="123" y="302"/>
                    <a:pt x="146" y="281"/>
                    <a:pt x="148" y="280"/>
                  </a:cubicBezTo>
                  <a:cubicBezTo>
                    <a:pt x="144" y="283"/>
                    <a:pt x="106" y="307"/>
                    <a:pt x="103" y="288"/>
                  </a:cubicBezTo>
                  <a:cubicBezTo>
                    <a:pt x="76" y="294"/>
                    <a:pt x="122" y="253"/>
                    <a:pt x="121" y="254"/>
                  </a:cubicBezTo>
                  <a:cubicBezTo>
                    <a:pt x="113" y="260"/>
                    <a:pt x="41" y="292"/>
                    <a:pt x="80" y="260"/>
                  </a:cubicBezTo>
                  <a:cubicBezTo>
                    <a:pt x="73" y="264"/>
                    <a:pt x="52" y="265"/>
                    <a:pt x="64" y="251"/>
                  </a:cubicBezTo>
                  <a:cubicBezTo>
                    <a:pt x="44" y="261"/>
                    <a:pt x="35" y="248"/>
                    <a:pt x="53" y="233"/>
                  </a:cubicBezTo>
                  <a:cubicBezTo>
                    <a:pt x="54" y="233"/>
                    <a:pt x="18" y="248"/>
                    <a:pt x="31" y="229"/>
                  </a:cubicBezTo>
                  <a:cubicBezTo>
                    <a:pt x="23" y="228"/>
                    <a:pt x="24" y="220"/>
                    <a:pt x="28" y="216"/>
                  </a:cubicBezTo>
                  <a:cubicBezTo>
                    <a:pt x="27" y="214"/>
                    <a:pt x="27" y="213"/>
                    <a:pt x="26" y="212"/>
                  </a:cubicBezTo>
                  <a:cubicBezTo>
                    <a:pt x="0" y="221"/>
                    <a:pt x="32" y="182"/>
                    <a:pt x="33" y="181"/>
                  </a:cubicBezTo>
                  <a:cubicBezTo>
                    <a:pt x="15" y="192"/>
                    <a:pt x="3" y="175"/>
                    <a:pt x="15" y="162"/>
                  </a:cubicBezTo>
                  <a:cubicBezTo>
                    <a:pt x="6" y="163"/>
                    <a:pt x="7" y="153"/>
                    <a:pt x="12" y="149"/>
                  </a:cubicBezTo>
                  <a:cubicBezTo>
                    <a:pt x="5" y="146"/>
                    <a:pt x="10" y="136"/>
                    <a:pt x="13" y="131"/>
                  </a:cubicBezTo>
                  <a:cubicBezTo>
                    <a:pt x="7" y="127"/>
                    <a:pt x="12" y="120"/>
                    <a:pt x="16" y="117"/>
                  </a:cubicBezTo>
                  <a:cubicBezTo>
                    <a:pt x="8" y="109"/>
                    <a:pt x="26" y="98"/>
                    <a:pt x="29" y="95"/>
                  </a:cubicBezTo>
                  <a:cubicBezTo>
                    <a:pt x="20" y="92"/>
                    <a:pt x="28" y="83"/>
                    <a:pt x="32" y="79"/>
                  </a:cubicBezTo>
                  <a:cubicBezTo>
                    <a:pt x="20" y="71"/>
                    <a:pt x="97" y="3"/>
                    <a:pt x="104" y="21"/>
                  </a:cubicBezTo>
                  <a:cubicBezTo>
                    <a:pt x="107" y="19"/>
                    <a:pt x="129" y="0"/>
                    <a:pt x="133" y="14"/>
                  </a:cubicBezTo>
                  <a:cubicBezTo>
                    <a:pt x="134" y="13"/>
                    <a:pt x="160" y="1"/>
                    <a:pt x="152" y="17"/>
                  </a:cubicBezTo>
                  <a:cubicBezTo>
                    <a:pt x="157" y="14"/>
                    <a:pt x="170" y="4"/>
                    <a:pt x="174" y="14"/>
                  </a:cubicBezTo>
                  <a:cubicBezTo>
                    <a:pt x="179" y="12"/>
                    <a:pt x="191" y="7"/>
                    <a:pt x="191" y="17"/>
                  </a:cubicBezTo>
                  <a:cubicBezTo>
                    <a:pt x="196" y="17"/>
                    <a:pt x="204" y="16"/>
                    <a:pt x="205" y="23"/>
                  </a:cubicBezTo>
                  <a:cubicBezTo>
                    <a:pt x="210" y="21"/>
                    <a:pt x="222" y="22"/>
                    <a:pt x="217" y="31"/>
                  </a:cubicBezTo>
                  <a:cubicBezTo>
                    <a:pt x="222" y="30"/>
                    <a:pt x="227" y="30"/>
                    <a:pt x="229" y="35"/>
                  </a:cubicBezTo>
                  <a:cubicBezTo>
                    <a:pt x="252" y="27"/>
                    <a:pt x="228" y="56"/>
                    <a:pt x="225" y="58"/>
                  </a:cubicBezTo>
                  <a:cubicBezTo>
                    <a:pt x="224" y="59"/>
                    <a:pt x="270" y="41"/>
                    <a:pt x="257" y="61"/>
                  </a:cubicBezTo>
                  <a:cubicBezTo>
                    <a:pt x="262" y="63"/>
                    <a:pt x="284" y="61"/>
                    <a:pt x="273" y="74"/>
                  </a:cubicBezTo>
                  <a:cubicBezTo>
                    <a:pt x="289" y="78"/>
                    <a:pt x="267" y="95"/>
                    <a:pt x="265" y="97"/>
                  </a:cubicBezTo>
                  <a:cubicBezTo>
                    <a:pt x="276" y="91"/>
                    <a:pt x="294" y="95"/>
                    <a:pt x="281" y="110"/>
                  </a:cubicBezTo>
                  <a:cubicBezTo>
                    <a:pt x="306" y="98"/>
                    <a:pt x="289" y="125"/>
                    <a:pt x="281" y="131"/>
                  </a:cubicBezTo>
                  <a:cubicBezTo>
                    <a:pt x="313" y="117"/>
                    <a:pt x="270" y="160"/>
                    <a:pt x="267" y="163"/>
                  </a:cubicBezTo>
                  <a:cubicBezTo>
                    <a:pt x="276" y="157"/>
                    <a:pt x="322" y="142"/>
                    <a:pt x="294" y="166"/>
                  </a:cubicBezTo>
                  <a:cubicBezTo>
                    <a:pt x="304" y="176"/>
                    <a:pt x="282" y="194"/>
                    <a:pt x="277" y="198"/>
                  </a:cubicBezTo>
                  <a:cubicBezTo>
                    <a:pt x="322" y="171"/>
                    <a:pt x="234" y="320"/>
                    <a:pt x="209" y="287"/>
                  </a:cubicBezTo>
                  <a:cubicBezTo>
                    <a:pt x="190" y="300"/>
                    <a:pt x="162" y="302"/>
                    <a:pt x="141" y="30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276"/>
            <p:cNvSpPr>
              <a:spLocks/>
            </p:cNvSpPr>
            <p:nvPr/>
          </p:nvSpPr>
          <p:spPr bwMode="auto">
            <a:xfrm>
              <a:off x="6863460" y="3311975"/>
              <a:ext cx="1158507" cy="1133507"/>
            </a:xfrm>
            <a:custGeom>
              <a:avLst/>
              <a:gdLst>
                <a:gd name="T0" fmla="*/ 131 w 324"/>
                <a:gd name="T1" fmla="*/ 288 h 327"/>
                <a:gd name="T2" fmla="*/ 111 w 324"/>
                <a:gd name="T3" fmla="*/ 283 h 327"/>
                <a:gd name="T4" fmla="*/ 62 w 324"/>
                <a:gd name="T5" fmla="*/ 258 h 327"/>
                <a:gd name="T6" fmla="*/ 60 w 324"/>
                <a:gd name="T7" fmla="*/ 257 h 327"/>
                <a:gd name="T8" fmla="*/ 46 w 324"/>
                <a:gd name="T9" fmla="*/ 248 h 327"/>
                <a:gd name="T10" fmla="*/ 20 w 324"/>
                <a:gd name="T11" fmla="*/ 207 h 327"/>
                <a:gd name="T12" fmla="*/ 1 w 324"/>
                <a:gd name="T13" fmla="*/ 167 h 327"/>
                <a:gd name="T14" fmla="*/ 2 w 324"/>
                <a:gd name="T15" fmla="*/ 180 h 327"/>
                <a:gd name="T16" fmla="*/ 2 w 324"/>
                <a:gd name="T17" fmla="*/ 184 h 327"/>
                <a:gd name="T18" fmla="*/ 48 w 324"/>
                <a:gd name="T19" fmla="*/ 261 h 327"/>
                <a:gd name="T20" fmla="*/ 88 w 324"/>
                <a:gd name="T21" fmla="*/ 291 h 327"/>
                <a:gd name="T22" fmla="*/ 277 w 324"/>
                <a:gd name="T23" fmla="*/ 254 h 327"/>
                <a:gd name="T24" fmla="*/ 294 w 324"/>
                <a:gd name="T25" fmla="*/ 233 h 327"/>
                <a:gd name="T26" fmla="*/ 293 w 324"/>
                <a:gd name="T27" fmla="*/ 91 h 327"/>
                <a:gd name="T28" fmla="*/ 235 w 324"/>
                <a:gd name="T29" fmla="*/ 24 h 327"/>
                <a:gd name="T30" fmla="*/ 105 w 324"/>
                <a:gd name="T31" fmla="*/ 15 h 327"/>
                <a:gd name="T32" fmla="*/ 18 w 324"/>
                <a:gd name="T33" fmla="*/ 118 h 327"/>
                <a:gd name="T34" fmla="*/ 17 w 324"/>
                <a:gd name="T35" fmla="*/ 130 h 327"/>
                <a:gd name="T36" fmla="*/ 25 w 324"/>
                <a:gd name="T37" fmla="*/ 138 h 327"/>
                <a:gd name="T38" fmla="*/ 24 w 324"/>
                <a:gd name="T39" fmla="*/ 142 h 327"/>
                <a:gd name="T40" fmla="*/ 26 w 324"/>
                <a:gd name="T41" fmla="*/ 152 h 327"/>
                <a:gd name="T42" fmla="*/ 36 w 324"/>
                <a:gd name="T43" fmla="*/ 145 h 327"/>
                <a:gd name="T44" fmla="*/ 35 w 324"/>
                <a:gd name="T45" fmla="*/ 140 h 327"/>
                <a:gd name="T46" fmla="*/ 35 w 324"/>
                <a:gd name="T47" fmla="*/ 109 h 327"/>
                <a:gd name="T48" fmla="*/ 47 w 324"/>
                <a:gd name="T49" fmla="*/ 104 h 327"/>
                <a:gd name="T50" fmla="*/ 52 w 324"/>
                <a:gd name="T51" fmla="*/ 86 h 327"/>
                <a:gd name="T52" fmla="*/ 76 w 324"/>
                <a:gd name="T53" fmla="*/ 59 h 327"/>
                <a:gd name="T54" fmla="*/ 89 w 324"/>
                <a:gd name="T55" fmla="*/ 53 h 327"/>
                <a:gd name="T56" fmla="*/ 109 w 324"/>
                <a:gd name="T57" fmla="*/ 44 h 327"/>
                <a:gd name="T58" fmla="*/ 127 w 324"/>
                <a:gd name="T59" fmla="*/ 34 h 327"/>
                <a:gd name="T60" fmla="*/ 177 w 324"/>
                <a:gd name="T61" fmla="*/ 31 h 327"/>
                <a:gd name="T62" fmla="*/ 185 w 324"/>
                <a:gd name="T63" fmla="*/ 19 h 327"/>
                <a:gd name="T64" fmla="*/ 193 w 324"/>
                <a:gd name="T65" fmla="*/ 26 h 327"/>
                <a:gd name="T66" fmla="*/ 202 w 324"/>
                <a:gd name="T67" fmla="*/ 31 h 327"/>
                <a:gd name="T68" fmla="*/ 202 w 324"/>
                <a:gd name="T69" fmla="*/ 33 h 327"/>
                <a:gd name="T70" fmla="*/ 268 w 324"/>
                <a:gd name="T71" fmla="*/ 75 h 327"/>
                <a:gd name="T72" fmla="*/ 273 w 324"/>
                <a:gd name="T73" fmla="*/ 78 h 327"/>
                <a:gd name="T74" fmla="*/ 280 w 324"/>
                <a:gd name="T75" fmla="*/ 98 h 327"/>
                <a:gd name="T76" fmla="*/ 285 w 324"/>
                <a:gd name="T77" fmla="*/ 107 h 327"/>
                <a:gd name="T78" fmla="*/ 298 w 324"/>
                <a:gd name="T79" fmla="*/ 186 h 327"/>
                <a:gd name="T80" fmla="*/ 266 w 324"/>
                <a:gd name="T81" fmla="*/ 247 h 327"/>
                <a:gd name="T82" fmla="*/ 237 w 324"/>
                <a:gd name="T83" fmla="*/ 270 h 327"/>
                <a:gd name="T84" fmla="*/ 231 w 324"/>
                <a:gd name="T85" fmla="*/ 278 h 327"/>
                <a:gd name="T86" fmla="*/ 208 w 324"/>
                <a:gd name="T87" fmla="*/ 289 h 327"/>
                <a:gd name="T88" fmla="*/ 200 w 324"/>
                <a:gd name="T89" fmla="*/ 290 h 327"/>
                <a:gd name="T90" fmla="*/ 173 w 324"/>
                <a:gd name="T91" fmla="*/ 291 h 327"/>
                <a:gd name="T92" fmla="*/ 155 w 324"/>
                <a:gd name="T93" fmla="*/ 292 h 327"/>
                <a:gd name="T94" fmla="*/ 153 w 324"/>
                <a:gd name="T95" fmla="*/ 291 h 327"/>
                <a:gd name="connsiteX0" fmla="*/ 3981 w 9527"/>
                <a:gd name="connsiteY0" fmla="*/ 8656 h 9237"/>
                <a:gd name="connsiteX1" fmla="*/ 4012 w 9527"/>
                <a:gd name="connsiteY1" fmla="*/ 8564 h 9237"/>
                <a:gd name="connsiteX2" fmla="*/ 3364 w 9527"/>
                <a:gd name="connsiteY2" fmla="*/ 8442 h 9237"/>
                <a:gd name="connsiteX3" fmla="*/ 3395 w 9527"/>
                <a:gd name="connsiteY3" fmla="*/ 8411 h 9237"/>
                <a:gd name="connsiteX4" fmla="*/ 1852 w 9527"/>
                <a:gd name="connsiteY4" fmla="*/ 7677 h 9237"/>
                <a:gd name="connsiteX5" fmla="*/ 1883 w 9527"/>
                <a:gd name="connsiteY5" fmla="*/ 7647 h 9237"/>
                <a:gd name="connsiteX6" fmla="*/ 1759 w 9527"/>
                <a:gd name="connsiteY6" fmla="*/ 7647 h 9237"/>
                <a:gd name="connsiteX7" fmla="*/ 1821 w 9527"/>
                <a:gd name="connsiteY7" fmla="*/ 7616 h 9237"/>
                <a:gd name="connsiteX8" fmla="*/ 1543 w 9527"/>
                <a:gd name="connsiteY8" fmla="*/ 7280 h 9237"/>
                <a:gd name="connsiteX9" fmla="*/ 1389 w 9527"/>
                <a:gd name="connsiteY9" fmla="*/ 7341 h 9237"/>
                <a:gd name="connsiteX10" fmla="*/ 463 w 9527"/>
                <a:gd name="connsiteY10" fmla="*/ 6148 h 9237"/>
                <a:gd name="connsiteX11" fmla="*/ 586 w 9527"/>
                <a:gd name="connsiteY11" fmla="*/ 6087 h 9237"/>
                <a:gd name="connsiteX12" fmla="*/ 154 w 9527"/>
                <a:gd name="connsiteY12" fmla="*/ 4864 h 9237"/>
                <a:gd name="connsiteX13" fmla="*/ 0 w 9527"/>
                <a:gd name="connsiteY13" fmla="*/ 4864 h 9237"/>
                <a:gd name="connsiteX14" fmla="*/ 92 w 9527"/>
                <a:gd name="connsiteY14" fmla="*/ 5262 h 9237"/>
                <a:gd name="connsiteX15" fmla="*/ 31 w 9527"/>
                <a:gd name="connsiteY15" fmla="*/ 5262 h 9237"/>
                <a:gd name="connsiteX16" fmla="*/ 123 w 9527"/>
                <a:gd name="connsiteY16" fmla="*/ 5353 h 9237"/>
                <a:gd name="connsiteX17" fmla="*/ 31 w 9527"/>
                <a:gd name="connsiteY17" fmla="*/ 5384 h 9237"/>
                <a:gd name="connsiteX18" fmla="*/ 278 w 9527"/>
                <a:gd name="connsiteY18" fmla="*/ 6271 h 9237"/>
                <a:gd name="connsiteX19" fmla="*/ 1450 w 9527"/>
                <a:gd name="connsiteY19" fmla="*/ 7739 h 9237"/>
                <a:gd name="connsiteX20" fmla="*/ 2685 w 9527"/>
                <a:gd name="connsiteY20" fmla="*/ 8626 h 9237"/>
                <a:gd name="connsiteX21" fmla="*/ 2685 w 9527"/>
                <a:gd name="connsiteY21" fmla="*/ 8656 h 9237"/>
                <a:gd name="connsiteX22" fmla="*/ 3302 w 9527"/>
                <a:gd name="connsiteY22" fmla="*/ 8717 h 9237"/>
                <a:gd name="connsiteX23" fmla="*/ 8518 w 9527"/>
                <a:gd name="connsiteY23" fmla="*/ 7525 h 9237"/>
                <a:gd name="connsiteX24" fmla="*/ 8549 w 9527"/>
                <a:gd name="connsiteY24" fmla="*/ 7586 h 9237"/>
                <a:gd name="connsiteX25" fmla="*/ 9043 w 9527"/>
                <a:gd name="connsiteY25" fmla="*/ 6882 h 9237"/>
                <a:gd name="connsiteX26" fmla="*/ 9074 w 9527"/>
                <a:gd name="connsiteY26" fmla="*/ 6913 h 9237"/>
                <a:gd name="connsiteX27" fmla="*/ 9012 w 9527"/>
                <a:gd name="connsiteY27" fmla="*/ 2540 h 9237"/>
                <a:gd name="connsiteX28" fmla="*/ 9074 w 9527"/>
                <a:gd name="connsiteY28" fmla="*/ 2509 h 9237"/>
                <a:gd name="connsiteX29" fmla="*/ 7222 w 9527"/>
                <a:gd name="connsiteY29" fmla="*/ 491 h 9237"/>
                <a:gd name="connsiteX30" fmla="*/ 5031 w 9527"/>
                <a:gd name="connsiteY30" fmla="*/ 124 h 9237"/>
                <a:gd name="connsiteX31" fmla="*/ 3210 w 9527"/>
                <a:gd name="connsiteY31" fmla="*/ 216 h 9237"/>
                <a:gd name="connsiteX32" fmla="*/ 2346 w 9527"/>
                <a:gd name="connsiteY32" fmla="*/ 1011 h 9237"/>
                <a:gd name="connsiteX33" fmla="*/ 525 w 9527"/>
                <a:gd name="connsiteY33" fmla="*/ 3366 h 9237"/>
                <a:gd name="connsiteX34" fmla="*/ 586 w 9527"/>
                <a:gd name="connsiteY34" fmla="*/ 3366 h 9237"/>
                <a:gd name="connsiteX35" fmla="*/ 494 w 9527"/>
                <a:gd name="connsiteY35" fmla="*/ 3733 h 9237"/>
                <a:gd name="connsiteX36" fmla="*/ 494 w 9527"/>
                <a:gd name="connsiteY36" fmla="*/ 3733 h 9237"/>
                <a:gd name="connsiteX37" fmla="*/ 741 w 9527"/>
                <a:gd name="connsiteY37" fmla="*/ 3977 h 9237"/>
                <a:gd name="connsiteX38" fmla="*/ 617 w 9527"/>
                <a:gd name="connsiteY38" fmla="*/ 4038 h 9237"/>
                <a:gd name="connsiteX39" fmla="*/ 710 w 9527"/>
                <a:gd name="connsiteY39" fmla="*/ 4100 h 9237"/>
                <a:gd name="connsiteX40" fmla="*/ 771 w 9527"/>
                <a:gd name="connsiteY40" fmla="*/ 4405 h 9237"/>
                <a:gd name="connsiteX41" fmla="*/ 617 w 9527"/>
                <a:gd name="connsiteY41" fmla="*/ 4405 h 9237"/>
                <a:gd name="connsiteX42" fmla="*/ 1080 w 9527"/>
                <a:gd name="connsiteY42" fmla="*/ 4191 h 9237"/>
                <a:gd name="connsiteX43" fmla="*/ 1080 w 9527"/>
                <a:gd name="connsiteY43" fmla="*/ 4191 h 9237"/>
                <a:gd name="connsiteX44" fmla="*/ 1049 w 9527"/>
                <a:gd name="connsiteY44" fmla="*/ 4038 h 9237"/>
                <a:gd name="connsiteX45" fmla="*/ 1111 w 9527"/>
                <a:gd name="connsiteY45" fmla="*/ 4008 h 9237"/>
                <a:gd name="connsiteX46" fmla="*/ 1049 w 9527"/>
                <a:gd name="connsiteY46" fmla="*/ 3090 h 9237"/>
                <a:gd name="connsiteX47" fmla="*/ 1389 w 9527"/>
                <a:gd name="connsiteY47" fmla="*/ 2907 h 9237"/>
                <a:gd name="connsiteX48" fmla="*/ 1420 w 9527"/>
                <a:gd name="connsiteY48" fmla="*/ 2937 h 9237"/>
                <a:gd name="connsiteX49" fmla="*/ 1605 w 9527"/>
                <a:gd name="connsiteY49" fmla="*/ 2723 h 9237"/>
                <a:gd name="connsiteX50" fmla="*/ 1574 w 9527"/>
                <a:gd name="connsiteY50" fmla="*/ 2387 h 9237"/>
                <a:gd name="connsiteX51" fmla="*/ 1697 w 9527"/>
                <a:gd name="connsiteY51" fmla="*/ 2448 h 9237"/>
                <a:gd name="connsiteX52" fmla="*/ 2315 w 9527"/>
                <a:gd name="connsiteY52" fmla="*/ 1561 h 9237"/>
                <a:gd name="connsiteX53" fmla="*/ 2685 w 9527"/>
                <a:gd name="connsiteY53" fmla="*/ 1347 h 9237"/>
                <a:gd name="connsiteX54" fmla="*/ 2716 w 9527"/>
                <a:gd name="connsiteY54" fmla="*/ 1378 h 9237"/>
                <a:gd name="connsiteX55" fmla="*/ 2994 w 9527"/>
                <a:gd name="connsiteY55" fmla="*/ 919 h 9237"/>
                <a:gd name="connsiteX56" fmla="*/ 3333 w 9527"/>
                <a:gd name="connsiteY56" fmla="*/ 1103 h 9237"/>
                <a:gd name="connsiteX57" fmla="*/ 3704 w 9527"/>
                <a:gd name="connsiteY57" fmla="*/ 736 h 9237"/>
                <a:gd name="connsiteX58" fmla="*/ 3889 w 9527"/>
                <a:gd name="connsiteY58" fmla="*/ 797 h 9237"/>
                <a:gd name="connsiteX59" fmla="*/ 5432 w 9527"/>
                <a:gd name="connsiteY59" fmla="*/ 705 h 9237"/>
                <a:gd name="connsiteX60" fmla="*/ 5432 w 9527"/>
                <a:gd name="connsiteY60" fmla="*/ 705 h 9237"/>
                <a:gd name="connsiteX61" fmla="*/ 5710 w 9527"/>
                <a:gd name="connsiteY61" fmla="*/ 277 h 9237"/>
                <a:gd name="connsiteX62" fmla="*/ 5679 w 9527"/>
                <a:gd name="connsiteY62" fmla="*/ 338 h 9237"/>
                <a:gd name="connsiteX63" fmla="*/ 5957 w 9527"/>
                <a:gd name="connsiteY63" fmla="*/ 522 h 9237"/>
                <a:gd name="connsiteX64" fmla="*/ 5926 w 9527"/>
                <a:gd name="connsiteY64" fmla="*/ 552 h 9237"/>
                <a:gd name="connsiteX65" fmla="*/ 6204 w 9527"/>
                <a:gd name="connsiteY65" fmla="*/ 644 h 9237"/>
                <a:gd name="connsiteX66" fmla="*/ 6204 w 9527"/>
                <a:gd name="connsiteY66" fmla="*/ 705 h 9237"/>
                <a:gd name="connsiteX67" fmla="*/ 6265 w 9527"/>
                <a:gd name="connsiteY67" fmla="*/ 644 h 9237"/>
                <a:gd name="connsiteX68" fmla="*/ 6204 w 9527"/>
                <a:gd name="connsiteY68" fmla="*/ 766 h 9237"/>
                <a:gd name="connsiteX69" fmla="*/ 8333 w 9527"/>
                <a:gd name="connsiteY69" fmla="*/ 2051 h 9237"/>
                <a:gd name="connsiteX70" fmla="*/ 8241 w 9527"/>
                <a:gd name="connsiteY70" fmla="*/ 2051 h 9237"/>
                <a:gd name="connsiteX71" fmla="*/ 8457 w 9527"/>
                <a:gd name="connsiteY71" fmla="*/ 2142 h 9237"/>
                <a:gd name="connsiteX72" fmla="*/ 8395 w 9527"/>
                <a:gd name="connsiteY72" fmla="*/ 2142 h 9237"/>
                <a:gd name="connsiteX73" fmla="*/ 8734 w 9527"/>
                <a:gd name="connsiteY73" fmla="*/ 2693 h 9237"/>
                <a:gd name="connsiteX74" fmla="*/ 8611 w 9527"/>
                <a:gd name="connsiteY74" fmla="*/ 2754 h 9237"/>
                <a:gd name="connsiteX75" fmla="*/ 8858 w 9527"/>
                <a:gd name="connsiteY75" fmla="*/ 2999 h 9237"/>
                <a:gd name="connsiteX76" fmla="*/ 8765 w 9527"/>
                <a:gd name="connsiteY76" fmla="*/ 3029 h 9237"/>
                <a:gd name="connsiteX77" fmla="*/ 9228 w 9527"/>
                <a:gd name="connsiteY77" fmla="*/ 5445 h 9237"/>
                <a:gd name="connsiteX78" fmla="*/ 9167 w 9527"/>
                <a:gd name="connsiteY78" fmla="*/ 5445 h 9237"/>
                <a:gd name="connsiteX79" fmla="*/ 8241 w 9527"/>
                <a:gd name="connsiteY79" fmla="*/ 7372 h 9237"/>
                <a:gd name="connsiteX80" fmla="*/ 8179 w 9527"/>
                <a:gd name="connsiteY80" fmla="*/ 7311 h 9237"/>
                <a:gd name="connsiteX81" fmla="*/ 7315 w 9527"/>
                <a:gd name="connsiteY81" fmla="*/ 8106 h 9237"/>
                <a:gd name="connsiteX82" fmla="*/ 7284 w 9527"/>
                <a:gd name="connsiteY82" fmla="*/ 8014 h 9237"/>
                <a:gd name="connsiteX83" fmla="*/ 7222 w 9527"/>
                <a:gd name="connsiteY83" fmla="*/ 8320 h 9237"/>
                <a:gd name="connsiteX84" fmla="*/ 7099 w 9527"/>
                <a:gd name="connsiteY84" fmla="*/ 8259 h 9237"/>
                <a:gd name="connsiteX85" fmla="*/ 6389 w 9527"/>
                <a:gd name="connsiteY85" fmla="*/ 8656 h 9237"/>
                <a:gd name="connsiteX86" fmla="*/ 6389 w 9527"/>
                <a:gd name="connsiteY86" fmla="*/ 8595 h 9237"/>
                <a:gd name="connsiteX87" fmla="*/ 6142 w 9527"/>
                <a:gd name="connsiteY87" fmla="*/ 8687 h 9237"/>
                <a:gd name="connsiteX88" fmla="*/ 6142 w 9527"/>
                <a:gd name="connsiteY88" fmla="*/ 8626 h 9237"/>
                <a:gd name="connsiteX89" fmla="*/ 5309 w 9527"/>
                <a:gd name="connsiteY89" fmla="*/ 8809 h 9237"/>
                <a:gd name="connsiteX90" fmla="*/ 5309 w 9527"/>
                <a:gd name="connsiteY90" fmla="*/ 8656 h 9237"/>
                <a:gd name="connsiteX91" fmla="*/ 4753 w 9527"/>
                <a:gd name="connsiteY91" fmla="*/ 8748 h 9237"/>
                <a:gd name="connsiteX92" fmla="*/ 4753 w 9527"/>
                <a:gd name="connsiteY92" fmla="*/ 8687 h 9237"/>
                <a:gd name="connsiteX93" fmla="*/ 4660 w 9527"/>
                <a:gd name="connsiteY93" fmla="*/ 8778 h 9237"/>
                <a:gd name="connsiteX94" fmla="*/ 4691 w 9527"/>
                <a:gd name="connsiteY94" fmla="*/ 8656 h 9237"/>
                <a:gd name="connsiteX95" fmla="*/ 3981 w 9527"/>
                <a:gd name="connsiteY95" fmla="*/ 8656 h 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527" h="9237">
                  <a:moveTo>
                    <a:pt x="3981" y="8656"/>
                  </a:moveTo>
                  <a:lnTo>
                    <a:pt x="4012" y="8564"/>
                  </a:lnTo>
                  <a:cubicBezTo>
                    <a:pt x="3796" y="8595"/>
                    <a:pt x="3549" y="8534"/>
                    <a:pt x="3364" y="8442"/>
                  </a:cubicBezTo>
                  <a:lnTo>
                    <a:pt x="3395" y="8411"/>
                  </a:lnTo>
                  <a:cubicBezTo>
                    <a:pt x="2870" y="8167"/>
                    <a:pt x="2315" y="7983"/>
                    <a:pt x="1852" y="7677"/>
                  </a:cubicBezTo>
                  <a:cubicBezTo>
                    <a:pt x="1852" y="7647"/>
                    <a:pt x="1883" y="7647"/>
                    <a:pt x="1883" y="7647"/>
                  </a:cubicBezTo>
                  <a:cubicBezTo>
                    <a:pt x="1852" y="7647"/>
                    <a:pt x="1759" y="7677"/>
                    <a:pt x="1759" y="7647"/>
                  </a:cubicBezTo>
                  <a:cubicBezTo>
                    <a:pt x="1759" y="7616"/>
                    <a:pt x="1790" y="7616"/>
                    <a:pt x="1821" y="7616"/>
                  </a:cubicBezTo>
                  <a:cubicBezTo>
                    <a:pt x="1728" y="7494"/>
                    <a:pt x="1636" y="7372"/>
                    <a:pt x="1543" y="7280"/>
                  </a:cubicBezTo>
                  <a:cubicBezTo>
                    <a:pt x="1481" y="7249"/>
                    <a:pt x="1420" y="7280"/>
                    <a:pt x="1389" y="7341"/>
                  </a:cubicBezTo>
                  <a:cubicBezTo>
                    <a:pt x="1049" y="7005"/>
                    <a:pt x="771" y="6577"/>
                    <a:pt x="463" y="6148"/>
                  </a:cubicBezTo>
                  <a:cubicBezTo>
                    <a:pt x="463" y="6118"/>
                    <a:pt x="525" y="6118"/>
                    <a:pt x="586" y="6087"/>
                  </a:cubicBezTo>
                  <a:cubicBezTo>
                    <a:pt x="185" y="5812"/>
                    <a:pt x="123" y="5292"/>
                    <a:pt x="154" y="4864"/>
                  </a:cubicBezTo>
                  <a:cubicBezTo>
                    <a:pt x="92" y="4833"/>
                    <a:pt x="92" y="4895"/>
                    <a:pt x="0" y="4864"/>
                  </a:cubicBezTo>
                  <a:cubicBezTo>
                    <a:pt x="31" y="4986"/>
                    <a:pt x="92" y="5109"/>
                    <a:pt x="92" y="5262"/>
                  </a:cubicBezTo>
                  <a:lnTo>
                    <a:pt x="31" y="5262"/>
                  </a:lnTo>
                  <a:cubicBezTo>
                    <a:pt x="0" y="5353"/>
                    <a:pt x="216" y="5231"/>
                    <a:pt x="123" y="5353"/>
                  </a:cubicBezTo>
                  <a:cubicBezTo>
                    <a:pt x="62" y="5414"/>
                    <a:pt x="31" y="5353"/>
                    <a:pt x="31" y="5384"/>
                  </a:cubicBezTo>
                  <a:cubicBezTo>
                    <a:pt x="92" y="5598"/>
                    <a:pt x="494" y="6057"/>
                    <a:pt x="278" y="6271"/>
                  </a:cubicBezTo>
                  <a:cubicBezTo>
                    <a:pt x="586" y="6363"/>
                    <a:pt x="1142" y="7433"/>
                    <a:pt x="1450" y="7739"/>
                  </a:cubicBezTo>
                  <a:cubicBezTo>
                    <a:pt x="1697" y="7983"/>
                    <a:pt x="2346" y="8534"/>
                    <a:pt x="2685" y="8626"/>
                  </a:cubicBezTo>
                  <a:lnTo>
                    <a:pt x="2685" y="8656"/>
                  </a:lnTo>
                  <a:cubicBezTo>
                    <a:pt x="3117" y="8626"/>
                    <a:pt x="3025" y="8901"/>
                    <a:pt x="3302" y="8717"/>
                  </a:cubicBezTo>
                  <a:cubicBezTo>
                    <a:pt x="4722" y="9757"/>
                    <a:pt x="7870" y="9176"/>
                    <a:pt x="8518" y="7525"/>
                  </a:cubicBezTo>
                  <a:cubicBezTo>
                    <a:pt x="8549" y="7555"/>
                    <a:pt x="8580" y="7555"/>
                    <a:pt x="8549" y="7586"/>
                  </a:cubicBezTo>
                  <a:cubicBezTo>
                    <a:pt x="8704" y="7341"/>
                    <a:pt x="8950" y="7158"/>
                    <a:pt x="9043" y="6882"/>
                  </a:cubicBezTo>
                  <a:lnTo>
                    <a:pt x="9074" y="6913"/>
                  </a:lnTo>
                  <a:cubicBezTo>
                    <a:pt x="9352" y="5384"/>
                    <a:pt x="9969" y="4038"/>
                    <a:pt x="9012" y="2540"/>
                  </a:cubicBezTo>
                  <a:lnTo>
                    <a:pt x="9074" y="2509"/>
                  </a:lnTo>
                  <a:cubicBezTo>
                    <a:pt x="8488" y="1745"/>
                    <a:pt x="8302" y="827"/>
                    <a:pt x="7222" y="491"/>
                  </a:cubicBezTo>
                  <a:cubicBezTo>
                    <a:pt x="6420" y="216"/>
                    <a:pt x="5864" y="93"/>
                    <a:pt x="5031" y="124"/>
                  </a:cubicBezTo>
                  <a:cubicBezTo>
                    <a:pt x="4290" y="185"/>
                    <a:pt x="3920" y="-243"/>
                    <a:pt x="3210" y="216"/>
                  </a:cubicBezTo>
                  <a:cubicBezTo>
                    <a:pt x="2870" y="460"/>
                    <a:pt x="2685" y="797"/>
                    <a:pt x="2346" y="1011"/>
                  </a:cubicBezTo>
                  <a:cubicBezTo>
                    <a:pt x="1852" y="1347"/>
                    <a:pt x="586" y="2785"/>
                    <a:pt x="525" y="3366"/>
                  </a:cubicBezTo>
                  <a:lnTo>
                    <a:pt x="586" y="3366"/>
                  </a:lnTo>
                  <a:cubicBezTo>
                    <a:pt x="309" y="3457"/>
                    <a:pt x="864" y="3702"/>
                    <a:pt x="494" y="3733"/>
                  </a:cubicBezTo>
                  <a:lnTo>
                    <a:pt x="494" y="3733"/>
                  </a:lnTo>
                  <a:cubicBezTo>
                    <a:pt x="432" y="3733"/>
                    <a:pt x="741" y="3977"/>
                    <a:pt x="741" y="3977"/>
                  </a:cubicBezTo>
                  <a:cubicBezTo>
                    <a:pt x="771" y="4069"/>
                    <a:pt x="648" y="3977"/>
                    <a:pt x="617" y="4038"/>
                  </a:cubicBezTo>
                  <a:cubicBezTo>
                    <a:pt x="617" y="4069"/>
                    <a:pt x="771" y="4069"/>
                    <a:pt x="710" y="4100"/>
                  </a:cubicBezTo>
                  <a:cubicBezTo>
                    <a:pt x="736" y="4161"/>
                    <a:pt x="786" y="4354"/>
                    <a:pt x="771" y="4405"/>
                  </a:cubicBezTo>
                  <a:lnTo>
                    <a:pt x="617" y="4405"/>
                  </a:lnTo>
                  <a:cubicBezTo>
                    <a:pt x="802" y="4375"/>
                    <a:pt x="957" y="4283"/>
                    <a:pt x="1080" y="4191"/>
                  </a:cubicBezTo>
                  <a:lnTo>
                    <a:pt x="1080" y="4191"/>
                  </a:lnTo>
                  <a:cubicBezTo>
                    <a:pt x="926" y="4130"/>
                    <a:pt x="1018" y="4069"/>
                    <a:pt x="1049" y="4038"/>
                  </a:cubicBezTo>
                  <a:lnTo>
                    <a:pt x="1111" y="4008"/>
                  </a:lnTo>
                  <a:cubicBezTo>
                    <a:pt x="864" y="4038"/>
                    <a:pt x="1420" y="3121"/>
                    <a:pt x="1049" y="3090"/>
                  </a:cubicBezTo>
                  <a:cubicBezTo>
                    <a:pt x="1265" y="3090"/>
                    <a:pt x="1389" y="2968"/>
                    <a:pt x="1389" y="2907"/>
                  </a:cubicBezTo>
                  <a:cubicBezTo>
                    <a:pt x="1420" y="2907"/>
                    <a:pt x="1450" y="2907"/>
                    <a:pt x="1420" y="2937"/>
                  </a:cubicBezTo>
                  <a:cubicBezTo>
                    <a:pt x="1728" y="2937"/>
                    <a:pt x="1234" y="2662"/>
                    <a:pt x="1605" y="2723"/>
                  </a:cubicBezTo>
                  <a:cubicBezTo>
                    <a:pt x="1420" y="2632"/>
                    <a:pt x="1728" y="2540"/>
                    <a:pt x="1574" y="2387"/>
                  </a:cubicBezTo>
                  <a:cubicBezTo>
                    <a:pt x="1605" y="2418"/>
                    <a:pt x="1667" y="2418"/>
                    <a:pt x="1697" y="2448"/>
                  </a:cubicBezTo>
                  <a:cubicBezTo>
                    <a:pt x="1821" y="2265"/>
                    <a:pt x="2438" y="1867"/>
                    <a:pt x="2315" y="1561"/>
                  </a:cubicBezTo>
                  <a:cubicBezTo>
                    <a:pt x="2500" y="1561"/>
                    <a:pt x="2623" y="1470"/>
                    <a:pt x="2685" y="1347"/>
                  </a:cubicBezTo>
                  <a:lnTo>
                    <a:pt x="2716" y="1378"/>
                  </a:lnTo>
                  <a:cubicBezTo>
                    <a:pt x="2809" y="1255"/>
                    <a:pt x="2994" y="1133"/>
                    <a:pt x="2994" y="919"/>
                  </a:cubicBezTo>
                  <a:cubicBezTo>
                    <a:pt x="3179" y="1133"/>
                    <a:pt x="3210" y="1072"/>
                    <a:pt x="3333" y="1103"/>
                  </a:cubicBezTo>
                  <a:cubicBezTo>
                    <a:pt x="3426" y="950"/>
                    <a:pt x="3549" y="827"/>
                    <a:pt x="3704" y="736"/>
                  </a:cubicBezTo>
                  <a:cubicBezTo>
                    <a:pt x="3765" y="827"/>
                    <a:pt x="3827" y="613"/>
                    <a:pt x="3889" y="797"/>
                  </a:cubicBezTo>
                  <a:cubicBezTo>
                    <a:pt x="4259" y="307"/>
                    <a:pt x="4969" y="369"/>
                    <a:pt x="5432" y="705"/>
                  </a:cubicBezTo>
                  <a:lnTo>
                    <a:pt x="5432" y="705"/>
                  </a:lnTo>
                  <a:cubicBezTo>
                    <a:pt x="5494" y="613"/>
                    <a:pt x="5617" y="399"/>
                    <a:pt x="5710" y="277"/>
                  </a:cubicBezTo>
                  <a:cubicBezTo>
                    <a:pt x="5710" y="307"/>
                    <a:pt x="5710" y="338"/>
                    <a:pt x="5679" y="338"/>
                  </a:cubicBezTo>
                  <a:cubicBezTo>
                    <a:pt x="5771" y="399"/>
                    <a:pt x="5864" y="430"/>
                    <a:pt x="5957" y="522"/>
                  </a:cubicBezTo>
                  <a:lnTo>
                    <a:pt x="5926" y="552"/>
                  </a:lnTo>
                  <a:cubicBezTo>
                    <a:pt x="6018" y="491"/>
                    <a:pt x="6049" y="766"/>
                    <a:pt x="6204" y="644"/>
                  </a:cubicBezTo>
                  <a:lnTo>
                    <a:pt x="6204" y="705"/>
                  </a:lnTo>
                  <a:lnTo>
                    <a:pt x="6265" y="644"/>
                  </a:lnTo>
                  <a:cubicBezTo>
                    <a:pt x="6265" y="705"/>
                    <a:pt x="6234" y="797"/>
                    <a:pt x="6204" y="766"/>
                  </a:cubicBezTo>
                  <a:cubicBezTo>
                    <a:pt x="7006" y="1072"/>
                    <a:pt x="7809" y="1317"/>
                    <a:pt x="8333" y="2051"/>
                  </a:cubicBezTo>
                  <a:lnTo>
                    <a:pt x="8241" y="2051"/>
                  </a:lnTo>
                  <a:cubicBezTo>
                    <a:pt x="8302" y="2081"/>
                    <a:pt x="8395" y="2112"/>
                    <a:pt x="8457" y="2142"/>
                  </a:cubicBezTo>
                  <a:lnTo>
                    <a:pt x="8395" y="2142"/>
                  </a:lnTo>
                  <a:cubicBezTo>
                    <a:pt x="8395" y="2387"/>
                    <a:pt x="8673" y="2479"/>
                    <a:pt x="8734" y="2693"/>
                  </a:cubicBezTo>
                  <a:cubicBezTo>
                    <a:pt x="8704" y="2693"/>
                    <a:pt x="8642" y="2693"/>
                    <a:pt x="8611" y="2754"/>
                  </a:cubicBezTo>
                  <a:cubicBezTo>
                    <a:pt x="8858" y="2815"/>
                    <a:pt x="8518" y="3029"/>
                    <a:pt x="8858" y="2999"/>
                  </a:cubicBezTo>
                  <a:cubicBezTo>
                    <a:pt x="8858" y="2999"/>
                    <a:pt x="8796" y="3029"/>
                    <a:pt x="8765" y="3029"/>
                  </a:cubicBezTo>
                  <a:cubicBezTo>
                    <a:pt x="9290" y="3763"/>
                    <a:pt x="8950" y="4681"/>
                    <a:pt x="9228" y="5445"/>
                  </a:cubicBezTo>
                  <a:lnTo>
                    <a:pt x="9167" y="5445"/>
                  </a:lnTo>
                  <a:cubicBezTo>
                    <a:pt x="9290" y="6026"/>
                    <a:pt x="8611" y="6944"/>
                    <a:pt x="8241" y="7372"/>
                  </a:cubicBezTo>
                  <a:lnTo>
                    <a:pt x="8179" y="7311"/>
                  </a:lnTo>
                  <a:cubicBezTo>
                    <a:pt x="8148" y="7800"/>
                    <a:pt x="7438" y="7677"/>
                    <a:pt x="7315" y="8106"/>
                  </a:cubicBezTo>
                  <a:lnTo>
                    <a:pt x="7284" y="8014"/>
                  </a:lnTo>
                  <a:cubicBezTo>
                    <a:pt x="7315" y="8167"/>
                    <a:pt x="7037" y="8075"/>
                    <a:pt x="7222" y="8320"/>
                  </a:cubicBezTo>
                  <a:lnTo>
                    <a:pt x="7099" y="8259"/>
                  </a:lnTo>
                  <a:cubicBezTo>
                    <a:pt x="7037" y="8687"/>
                    <a:pt x="6574" y="8350"/>
                    <a:pt x="6389" y="8656"/>
                  </a:cubicBezTo>
                  <a:lnTo>
                    <a:pt x="6389" y="8595"/>
                  </a:lnTo>
                  <a:cubicBezTo>
                    <a:pt x="6296" y="8656"/>
                    <a:pt x="6204" y="8717"/>
                    <a:pt x="6142" y="8687"/>
                  </a:cubicBezTo>
                  <a:lnTo>
                    <a:pt x="6142" y="8626"/>
                  </a:lnTo>
                  <a:cubicBezTo>
                    <a:pt x="5833" y="8442"/>
                    <a:pt x="5617" y="8809"/>
                    <a:pt x="5309" y="8809"/>
                  </a:cubicBezTo>
                  <a:lnTo>
                    <a:pt x="5309" y="8656"/>
                  </a:lnTo>
                  <a:cubicBezTo>
                    <a:pt x="5154" y="8748"/>
                    <a:pt x="4938" y="8778"/>
                    <a:pt x="4753" y="8748"/>
                  </a:cubicBezTo>
                  <a:lnTo>
                    <a:pt x="4753" y="8687"/>
                  </a:lnTo>
                  <a:lnTo>
                    <a:pt x="4660" y="8778"/>
                  </a:lnTo>
                  <a:lnTo>
                    <a:pt x="4691" y="8656"/>
                  </a:lnTo>
                  <a:lnTo>
                    <a:pt x="3981" y="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71242" y="1543051"/>
            <a:ext cx="2527300" cy="1131887"/>
            <a:chOff x="5457928" y="788194"/>
            <a:chExt cx="2527300" cy="1131887"/>
          </a:xfrm>
        </p:grpSpPr>
        <p:sp>
          <p:nvSpPr>
            <p:cNvPr id="1269" name="Freeform 279"/>
            <p:cNvSpPr>
              <a:spLocks noEditPoints="1"/>
            </p:cNvSpPr>
            <p:nvPr/>
          </p:nvSpPr>
          <p:spPr bwMode="auto">
            <a:xfrm>
              <a:off x="5457928" y="788194"/>
              <a:ext cx="2527300" cy="1131887"/>
            </a:xfrm>
            <a:custGeom>
              <a:avLst/>
              <a:gdLst>
                <a:gd name="T0" fmla="*/ 121 w 674"/>
                <a:gd name="T1" fmla="*/ 280 h 302"/>
                <a:gd name="T2" fmla="*/ 68 w 674"/>
                <a:gd name="T3" fmla="*/ 265 h 302"/>
                <a:gd name="T4" fmla="*/ 33 w 674"/>
                <a:gd name="T5" fmla="*/ 245 h 302"/>
                <a:gd name="T6" fmla="*/ 30 w 674"/>
                <a:gd name="T7" fmla="*/ 214 h 302"/>
                <a:gd name="T8" fmla="*/ 37 w 674"/>
                <a:gd name="T9" fmla="*/ 180 h 302"/>
                <a:gd name="T10" fmla="*/ 30 w 674"/>
                <a:gd name="T11" fmla="*/ 125 h 302"/>
                <a:gd name="T12" fmla="*/ 32 w 674"/>
                <a:gd name="T13" fmla="*/ 82 h 302"/>
                <a:gd name="T14" fmla="*/ 35 w 674"/>
                <a:gd name="T15" fmla="*/ 50 h 302"/>
                <a:gd name="T16" fmla="*/ 38 w 674"/>
                <a:gd name="T17" fmla="*/ 17 h 302"/>
                <a:gd name="T18" fmla="*/ 57 w 674"/>
                <a:gd name="T19" fmla="*/ 43 h 302"/>
                <a:gd name="T20" fmla="*/ 129 w 674"/>
                <a:gd name="T21" fmla="*/ 19 h 302"/>
                <a:gd name="T22" fmla="*/ 178 w 674"/>
                <a:gd name="T23" fmla="*/ 28 h 302"/>
                <a:gd name="T24" fmla="*/ 250 w 674"/>
                <a:gd name="T25" fmla="*/ 15 h 302"/>
                <a:gd name="T26" fmla="*/ 307 w 674"/>
                <a:gd name="T27" fmla="*/ 22 h 302"/>
                <a:gd name="T28" fmla="*/ 371 w 674"/>
                <a:gd name="T29" fmla="*/ 24 h 302"/>
                <a:gd name="T30" fmla="*/ 427 w 674"/>
                <a:gd name="T31" fmla="*/ 29 h 302"/>
                <a:gd name="T32" fmla="*/ 509 w 674"/>
                <a:gd name="T33" fmla="*/ 19 h 302"/>
                <a:gd name="T34" fmla="*/ 568 w 674"/>
                <a:gd name="T35" fmla="*/ 16 h 302"/>
                <a:gd name="T36" fmla="*/ 643 w 674"/>
                <a:gd name="T37" fmla="*/ 21 h 302"/>
                <a:gd name="T38" fmla="*/ 639 w 674"/>
                <a:gd name="T39" fmla="*/ 68 h 302"/>
                <a:gd name="T40" fmla="*/ 646 w 674"/>
                <a:gd name="T41" fmla="*/ 95 h 302"/>
                <a:gd name="T42" fmla="*/ 623 w 674"/>
                <a:gd name="T43" fmla="*/ 146 h 302"/>
                <a:gd name="T44" fmla="*/ 619 w 674"/>
                <a:gd name="T45" fmla="*/ 191 h 302"/>
                <a:gd name="T46" fmla="*/ 645 w 674"/>
                <a:gd name="T47" fmla="*/ 226 h 302"/>
                <a:gd name="T48" fmla="*/ 647 w 674"/>
                <a:gd name="T49" fmla="*/ 262 h 302"/>
                <a:gd name="T50" fmla="*/ 636 w 674"/>
                <a:gd name="T51" fmla="*/ 279 h 302"/>
                <a:gd name="T52" fmla="*/ 594 w 674"/>
                <a:gd name="T53" fmla="*/ 275 h 302"/>
                <a:gd name="T54" fmla="*/ 541 w 674"/>
                <a:gd name="T55" fmla="*/ 280 h 302"/>
                <a:gd name="T56" fmla="*/ 504 w 674"/>
                <a:gd name="T57" fmla="*/ 282 h 302"/>
                <a:gd name="T58" fmla="*/ 462 w 674"/>
                <a:gd name="T59" fmla="*/ 277 h 302"/>
                <a:gd name="T60" fmla="*/ 397 w 674"/>
                <a:gd name="T61" fmla="*/ 271 h 302"/>
                <a:gd name="T62" fmla="*/ 324 w 674"/>
                <a:gd name="T63" fmla="*/ 273 h 302"/>
                <a:gd name="T64" fmla="*/ 257 w 674"/>
                <a:gd name="T65" fmla="*/ 279 h 302"/>
                <a:gd name="T66" fmla="*/ 176 w 674"/>
                <a:gd name="T67" fmla="*/ 260 h 302"/>
                <a:gd name="T68" fmla="*/ 128 w 674"/>
                <a:gd name="T69" fmla="*/ 285 h 302"/>
                <a:gd name="T70" fmla="*/ 392 w 674"/>
                <a:gd name="T71" fmla="*/ 111 h 302"/>
                <a:gd name="T72" fmla="*/ 419 w 674"/>
                <a:gd name="T73" fmla="*/ 9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4" h="302">
                  <a:moveTo>
                    <a:pt x="128" y="285"/>
                  </a:moveTo>
                  <a:cubicBezTo>
                    <a:pt x="125" y="285"/>
                    <a:pt x="122" y="283"/>
                    <a:pt x="121" y="280"/>
                  </a:cubicBezTo>
                  <a:cubicBezTo>
                    <a:pt x="115" y="282"/>
                    <a:pt x="78" y="289"/>
                    <a:pt x="94" y="270"/>
                  </a:cubicBezTo>
                  <a:cubicBezTo>
                    <a:pt x="90" y="272"/>
                    <a:pt x="50" y="286"/>
                    <a:pt x="68" y="265"/>
                  </a:cubicBezTo>
                  <a:cubicBezTo>
                    <a:pt x="59" y="271"/>
                    <a:pt x="0" y="293"/>
                    <a:pt x="34" y="263"/>
                  </a:cubicBezTo>
                  <a:cubicBezTo>
                    <a:pt x="19" y="265"/>
                    <a:pt x="29" y="248"/>
                    <a:pt x="33" y="245"/>
                  </a:cubicBezTo>
                  <a:cubicBezTo>
                    <a:pt x="20" y="241"/>
                    <a:pt x="36" y="227"/>
                    <a:pt x="40" y="224"/>
                  </a:cubicBezTo>
                  <a:cubicBezTo>
                    <a:pt x="34" y="225"/>
                    <a:pt x="27" y="221"/>
                    <a:pt x="30" y="214"/>
                  </a:cubicBezTo>
                  <a:cubicBezTo>
                    <a:pt x="26" y="211"/>
                    <a:pt x="27" y="207"/>
                    <a:pt x="30" y="203"/>
                  </a:cubicBezTo>
                  <a:cubicBezTo>
                    <a:pt x="12" y="203"/>
                    <a:pt x="35" y="181"/>
                    <a:pt x="37" y="180"/>
                  </a:cubicBezTo>
                  <a:cubicBezTo>
                    <a:pt x="2" y="197"/>
                    <a:pt x="47" y="143"/>
                    <a:pt x="53" y="138"/>
                  </a:cubicBezTo>
                  <a:cubicBezTo>
                    <a:pt x="33" y="151"/>
                    <a:pt x="7" y="147"/>
                    <a:pt x="30" y="125"/>
                  </a:cubicBezTo>
                  <a:cubicBezTo>
                    <a:pt x="4" y="133"/>
                    <a:pt x="49" y="90"/>
                    <a:pt x="51" y="88"/>
                  </a:cubicBezTo>
                  <a:cubicBezTo>
                    <a:pt x="42" y="94"/>
                    <a:pt x="11" y="100"/>
                    <a:pt x="32" y="82"/>
                  </a:cubicBezTo>
                  <a:cubicBezTo>
                    <a:pt x="29" y="81"/>
                    <a:pt x="29" y="79"/>
                    <a:pt x="29" y="76"/>
                  </a:cubicBezTo>
                  <a:cubicBezTo>
                    <a:pt x="12" y="74"/>
                    <a:pt x="34" y="52"/>
                    <a:pt x="35" y="50"/>
                  </a:cubicBezTo>
                  <a:cubicBezTo>
                    <a:pt x="19" y="59"/>
                    <a:pt x="29" y="32"/>
                    <a:pt x="28" y="29"/>
                  </a:cubicBezTo>
                  <a:cubicBezTo>
                    <a:pt x="11" y="33"/>
                    <a:pt x="31" y="0"/>
                    <a:pt x="38" y="17"/>
                  </a:cubicBezTo>
                  <a:cubicBezTo>
                    <a:pt x="46" y="13"/>
                    <a:pt x="48" y="23"/>
                    <a:pt x="45" y="28"/>
                  </a:cubicBezTo>
                  <a:cubicBezTo>
                    <a:pt x="69" y="11"/>
                    <a:pt x="76" y="20"/>
                    <a:pt x="57" y="43"/>
                  </a:cubicBezTo>
                  <a:cubicBezTo>
                    <a:pt x="59" y="42"/>
                    <a:pt x="104" y="3"/>
                    <a:pt x="108" y="21"/>
                  </a:cubicBezTo>
                  <a:cubicBezTo>
                    <a:pt x="112" y="19"/>
                    <a:pt x="127" y="8"/>
                    <a:pt x="129" y="19"/>
                  </a:cubicBezTo>
                  <a:cubicBezTo>
                    <a:pt x="159" y="4"/>
                    <a:pt x="112" y="54"/>
                    <a:pt x="105" y="60"/>
                  </a:cubicBezTo>
                  <a:cubicBezTo>
                    <a:pt x="106" y="59"/>
                    <a:pt x="191" y="6"/>
                    <a:pt x="178" y="28"/>
                  </a:cubicBezTo>
                  <a:cubicBezTo>
                    <a:pt x="207" y="9"/>
                    <a:pt x="244" y="12"/>
                    <a:pt x="201" y="45"/>
                  </a:cubicBezTo>
                  <a:cubicBezTo>
                    <a:pt x="215" y="35"/>
                    <a:pt x="233" y="19"/>
                    <a:pt x="250" y="15"/>
                  </a:cubicBezTo>
                  <a:cubicBezTo>
                    <a:pt x="261" y="13"/>
                    <a:pt x="279" y="19"/>
                    <a:pt x="265" y="32"/>
                  </a:cubicBezTo>
                  <a:cubicBezTo>
                    <a:pt x="267" y="31"/>
                    <a:pt x="307" y="1"/>
                    <a:pt x="307" y="22"/>
                  </a:cubicBezTo>
                  <a:cubicBezTo>
                    <a:pt x="313" y="18"/>
                    <a:pt x="349" y="14"/>
                    <a:pt x="338" y="30"/>
                  </a:cubicBezTo>
                  <a:cubicBezTo>
                    <a:pt x="341" y="27"/>
                    <a:pt x="370" y="8"/>
                    <a:pt x="371" y="24"/>
                  </a:cubicBezTo>
                  <a:cubicBezTo>
                    <a:pt x="369" y="25"/>
                    <a:pt x="409" y="3"/>
                    <a:pt x="401" y="24"/>
                  </a:cubicBezTo>
                  <a:cubicBezTo>
                    <a:pt x="406" y="21"/>
                    <a:pt x="445" y="8"/>
                    <a:pt x="427" y="29"/>
                  </a:cubicBezTo>
                  <a:cubicBezTo>
                    <a:pt x="429" y="28"/>
                    <a:pt x="478" y="6"/>
                    <a:pt x="460" y="29"/>
                  </a:cubicBezTo>
                  <a:cubicBezTo>
                    <a:pt x="466" y="26"/>
                    <a:pt x="500" y="3"/>
                    <a:pt x="509" y="19"/>
                  </a:cubicBezTo>
                  <a:cubicBezTo>
                    <a:pt x="532" y="8"/>
                    <a:pt x="535" y="23"/>
                    <a:pt x="517" y="38"/>
                  </a:cubicBezTo>
                  <a:cubicBezTo>
                    <a:pt x="531" y="29"/>
                    <a:pt x="551" y="13"/>
                    <a:pt x="568" y="16"/>
                  </a:cubicBezTo>
                  <a:cubicBezTo>
                    <a:pt x="574" y="17"/>
                    <a:pt x="606" y="13"/>
                    <a:pt x="598" y="27"/>
                  </a:cubicBezTo>
                  <a:cubicBezTo>
                    <a:pt x="602" y="25"/>
                    <a:pt x="642" y="6"/>
                    <a:pt x="643" y="21"/>
                  </a:cubicBezTo>
                  <a:cubicBezTo>
                    <a:pt x="669" y="16"/>
                    <a:pt x="629" y="52"/>
                    <a:pt x="630" y="52"/>
                  </a:cubicBezTo>
                  <a:cubicBezTo>
                    <a:pt x="650" y="42"/>
                    <a:pt x="653" y="56"/>
                    <a:pt x="639" y="68"/>
                  </a:cubicBezTo>
                  <a:cubicBezTo>
                    <a:pt x="651" y="66"/>
                    <a:pt x="656" y="78"/>
                    <a:pt x="647" y="86"/>
                  </a:cubicBezTo>
                  <a:cubicBezTo>
                    <a:pt x="649" y="89"/>
                    <a:pt x="648" y="93"/>
                    <a:pt x="646" y="95"/>
                  </a:cubicBezTo>
                  <a:cubicBezTo>
                    <a:pt x="654" y="101"/>
                    <a:pt x="643" y="110"/>
                    <a:pt x="639" y="113"/>
                  </a:cubicBezTo>
                  <a:cubicBezTo>
                    <a:pt x="666" y="107"/>
                    <a:pt x="622" y="146"/>
                    <a:pt x="623" y="146"/>
                  </a:cubicBezTo>
                  <a:cubicBezTo>
                    <a:pt x="626" y="143"/>
                    <a:pt x="674" y="126"/>
                    <a:pt x="651" y="146"/>
                  </a:cubicBezTo>
                  <a:cubicBezTo>
                    <a:pt x="660" y="165"/>
                    <a:pt x="631" y="181"/>
                    <a:pt x="619" y="191"/>
                  </a:cubicBezTo>
                  <a:cubicBezTo>
                    <a:pt x="659" y="165"/>
                    <a:pt x="644" y="194"/>
                    <a:pt x="621" y="214"/>
                  </a:cubicBezTo>
                  <a:cubicBezTo>
                    <a:pt x="635" y="205"/>
                    <a:pt x="669" y="206"/>
                    <a:pt x="645" y="226"/>
                  </a:cubicBezTo>
                  <a:cubicBezTo>
                    <a:pt x="651" y="228"/>
                    <a:pt x="653" y="234"/>
                    <a:pt x="648" y="239"/>
                  </a:cubicBezTo>
                  <a:cubicBezTo>
                    <a:pt x="664" y="239"/>
                    <a:pt x="649" y="259"/>
                    <a:pt x="647" y="262"/>
                  </a:cubicBezTo>
                  <a:cubicBezTo>
                    <a:pt x="649" y="263"/>
                    <a:pt x="650" y="266"/>
                    <a:pt x="649" y="269"/>
                  </a:cubicBezTo>
                  <a:cubicBezTo>
                    <a:pt x="667" y="264"/>
                    <a:pt x="642" y="302"/>
                    <a:pt x="636" y="279"/>
                  </a:cubicBezTo>
                  <a:cubicBezTo>
                    <a:pt x="634" y="280"/>
                    <a:pt x="614" y="290"/>
                    <a:pt x="618" y="277"/>
                  </a:cubicBezTo>
                  <a:cubicBezTo>
                    <a:pt x="620" y="275"/>
                    <a:pt x="584" y="294"/>
                    <a:pt x="594" y="275"/>
                  </a:cubicBezTo>
                  <a:cubicBezTo>
                    <a:pt x="594" y="275"/>
                    <a:pt x="565" y="291"/>
                    <a:pt x="572" y="273"/>
                  </a:cubicBezTo>
                  <a:cubicBezTo>
                    <a:pt x="561" y="280"/>
                    <a:pt x="553" y="283"/>
                    <a:pt x="541" y="280"/>
                  </a:cubicBezTo>
                  <a:cubicBezTo>
                    <a:pt x="520" y="276"/>
                    <a:pt x="569" y="241"/>
                    <a:pt x="570" y="240"/>
                  </a:cubicBezTo>
                  <a:cubicBezTo>
                    <a:pt x="554" y="251"/>
                    <a:pt x="525" y="281"/>
                    <a:pt x="504" y="282"/>
                  </a:cubicBezTo>
                  <a:cubicBezTo>
                    <a:pt x="481" y="283"/>
                    <a:pt x="535" y="240"/>
                    <a:pt x="539" y="236"/>
                  </a:cubicBezTo>
                  <a:cubicBezTo>
                    <a:pt x="533" y="240"/>
                    <a:pt x="472" y="293"/>
                    <a:pt x="462" y="277"/>
                  </a:cubicBezTo>
                  <a:cubicBezTo>
                    <a:pt x="426" y="299"/>
                    <a:pt x="433" y="269"/>
                    <a:pt x="459" y="249"/>
                  </a:cubicBezTo>
                  <a:cubicBezTo>
                    <a:pt x="459" y="249"/>
                    <a:pt x="381" y="294"/>
                    <a:pt x="397" y="271"/>
                  </a:cubicBezTo>
                  <a:cubicBezTo>
                    <a:pt x="392" y="274"/>
                    <a:pt x="373" y="288"/>
                    <a:pt x="367" y="278"/>
                  </a:cubicBezTo>
                  <a:cubicBezTo>
                    <a:pt x="362" y="281"/>
                    <a:pt x="317" y="287"/>
                    <a:pt x="324" y="273"/>
                  </a:cubicBezTo>
                  <a:cubicBezTo>
                    <a:pt x="311" y="281"/>
                    <a:pt x="276" y="288"/>
                    <a:pt x="302" y="263"/>
                  </a:cubicBezTo>
                  <a:cubicBezTo>
                    <a:pt x="298" y="267"/>
                    <a:pt x="263" y="293"/>
                    <a:pt x="257" y="279"/>
                  </a:cubicBezTo>
                  <a:cubicBezTo>
                    <a:pt x="253" y="281"/>
                    <a:pt x="216" y="289"/>
                    <a:pt x="227" y="272"/>
                  </a:cubicBezTo>
                  <a:cubicBezTo>
                    <a:pt x="212" y="281"/>
                    <a:pt x="135" y="295"/>
                    <a:pt x="176" y="260"/>
                  </a:cubicBezTo>
                  <a:cubicBezTo>
                    <a:pt x="148" y="278"/>
                    <a:pt x="134" y="285"/>
                    <a:pt x="128" y="285"/>
                  </a:cubicBezTo>
                  <a:cubicBezTo>
                    <a:pt x="127" y="285"/>
                    <a:pt x="134" y="285"/>
                    <a:pt x="128" y="285"/>
                  </a:cubicBezTo>
                  <a:close/>
                  <a:moveTo>
                    <a:pt x="419" y="92"/>
                  </a:moveTo>
                  <a:cubicBezTo>
                    <a:pt x="410" y="98"/>
                    <a:pt x="401" y="105"/>
                    <a:pt x="392" y="111"/>
                  </a:cubicBezTo>
                  <a:cubicBezTo>
                    <a:pt x="405" y="102"/>
                    <a:pt x="419" y="93"/>
                    <a:pt x="432" y="84"/>
                  </a:cubicBezTo>
                  <a:cubicBezTo>
                    <a:pt x="428" y="86"/>
                    <a:pt x="424" y="89"/>
                    <a:pt x="419" y="92"/>
                  </a:cubicBezTo>
                  <a:cubicBezTo>
                    <a:pt x="410" y="98"/>
                    <a:pt x="424" y="89"/>
                    <a:pt x="419" y="9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284"/>
            <p:cNvSpPr>
              <a:spLocks/>
            </p:cNvSpPr>
            <p:nvPr/>
          </p:nvSpPr>
          <p:spPr bwMode="auto">
            <a:xfrm>
              <a:off x="5483090" y="829285"/>
              <a:ext cx="2438638" cy="1066537"/>
            </a:xfrm>
            <a:custGeom>
              <a:avLst/>
              <a:gdLst>
                <a:gd name="T0" fmla="*/ 139 w 652"/>
                <a:gd name="T1" fmla="*/ 269 h 300"/>
                <a:gd name="T2" fmla="*/ 96 w 652"/>
                <a:gd name="T3" fmla="*/ 270 h 300"/>
                <a:gd name="T4" fmla="*/ 19 w 652"/>
                <a:gd name="T5" fmla="*/ 240 h 300"/>
                <a:gd name="T6" fmla="*/ 17 w 652"/>
                <a:gd name="T7" fmla="*/ 236 h 300"/>
                <a:gd name="T8" fmla="*/ 20 w 652"/>
                <a:gd name="T9" fmla="*/ 209 h 300"/>
                <a:gd name="T10" fmla="*/ 8 w 652"/>
                <a:gd name="T11" fmla="*/ 118 h 300"/>
                <a:gd name="T12" fmla="*/ 8 w 652"/>
                <a:gd name="T13" fmla="*/ 39 h 300"/>
                <a:gd name="T14" fmla="*/ 4 w 652"/>
                <a:gd name="T15" fmla="*/ 62 h 300"/>
                <a:gd name="T16" fmla="*/ 5 w 652"/>
                <a:gd name="T17" fmla="*/ 68 h 300"/>
                <a:gd name="T18" fmla="*/ 12 w 652"/>
                <a:gd name="T19" fmla="*/ 284 h 300"/>
                <a:gd name="T20" fmla="*/ 64 w 652"/>
                <a:gd name="T21" fmla="*/ 287 h 300"/>
                <a:gd name="T22" fmla="*/ 442 w 652"/>
                <a:gd name="T23" fmla="*/ 283 h 300"/>
                <a:gd name="T24" fmla="*/ 491 w 652"/>
                <a:gd name="T25" fmla="*/ 285 h 300"/>
                <a:gd name="T26" fmla="*/ 649 w 652"/>
                <a:gd name="T27" fmla="*/ 278 h 300"/>
                <a:gd name="T28" fmla="*/ 648 w 652"/>
                <a:gd name="T29" fmla="*/ 150 h 300"/>
                <a:gd name="T30" fmla="*/ 424 w 652"/>
                <a:gd name="T31" fmla="*/ 10 h 300"/>
                <a:gd name="T32" fmla="*/ 157 w 652"/>
                <a:gd name="T33" fmla="*/ 17 h 300"/>
                <a:gd name="T34" fmla="*/ 90 w 652"/>
                <a:gd name="T35" fmla="*/ 12 h 300"/>
                <a:gd name="T36" fmla="*/ 66 w 652"/>
                <a:gd name="T37" fmla="*/ 11 h 300"/>
                <a:gd name="T38" fmla="*/ 47 w 652"/>
                <a:gd name="T39" fmla="*/ 16 h 300"/>
                <a:gd name="T40" fmla="*/ 30 w 652"/>
                <a:gd name="T41" fmla="*/ 9 h 300"/>
                <a:gd name="T42" fmla="*/ 21 w 652"/>
                <a:gd name="T43" fmla="*/ 7 h 300"/>
                <a:gd name="T44" fmla="*/ 24 w 652"/>
                <a:gd name="T45" fmla="*/ 18 h 300"/>
                <a:gd name="T46" fmla="*/ 39 w 652"/>
                <a:gd name="T47" fmla="*/ 32 h 300"/>
                <a:gd name="T48" fmla="*/ 52 w 652"/>
                <a:gd name="T49" fmla="*/ 33 h 300"/>
                <a:gd name="T50" fmla="*/ 136 w 652"/>
                <a:gd name="T51" fmla="*/ 32 h 300"/>
                <a:gd name="T52" fmla="*/ 174 w 652"/>
                <a:gd name="T53" fmla="*/ 29 h 300"/>
                <a:gd name="T54" fmla="*/ 285 w 652"/>
                <a:gd name="T55" fmla="*/ 33 h 300"/>
                <a:gd name="T56" fmla="*/ 496 w 652"/>
                <a:gd name="T57" fmla="*/ 36 h 300"/>
                <a:gd name="T58" fmla="*/ 511 w 652"/>
                <a:gd name="T59" fmla="*/ 22 h 300"/>
                <a:gd name="T60" fmla="*/ 530 w 652"/>
                <a:gd name="T61" fmla="*/ 27 h 300"/>
                <a:gd name="T62" fmla="*/ 549 w 652"/>
                <a:gd name="T63" fmla="*/ 29 h 300"/>
                <a:gd name="T64" fmla="*/ 554 w 652"/>
                <a:gd name="T65" fmla="*/ 28 h 300"/>
                <a:gd name="T66" fmla="*/ 631 w 652"/>
                <a:gd name="T67" fmla="*/ 29 h 300"/>
                <a:gd name="T68" fmla="*/ 633 w 652"/>
                <a:gd name="T69" fmla="*/ 97 h 300"/>
                <a:gd name="T70" fmla="*/ 634 w 652"/>
                <a:gd name="T71" fmla="*/ 107 h 300"/>
                <a:gd name="T72" fmla="*/ 631 w 652"/>
                <a:gd name="T73" fmla="*/ 151 h 300"/>
                <a:gd name="T74" fmla="*/ 632 w 652"/>
                <a:gd name="T75" fmla="*/ 173 h 300"/>
                <a:gd name="T76" fmla="*/ 579 w 652"/>
                <a:gd name="T77" fmla="*/ 272 h 300"/>
                <a:gd name="T78" fmla="*/ 438 w 652"/>
                <a:gd name="T79" fmla="*/ 273 h 300"/>
                <a:gd name="T80" fmla="*/ 361 w 652"/>
                <a:gd name="T81" fmla="*/ 272 h 300"/>
                <a:gd name="T82" fmla="*/ 349 w 652"/>
                <a:gd name="T83" fmla="*/ 276 h 300"/>
                <a:gd name="T84" fmla="*/ 294 w 652"/>
                <a:gd name="T85" fmla="*/ 273 h 300"/>
                <a:gd name="T86" fmla="*/ 279 w 652"/>
                <a:gd name="T87" fmla="*/ 273 h 300"/>
                <a:gd name="T88" fmla="*/ 225 w 652"/>
                <a:gd name="T89" fmla="*/ 269 h 300"/>
                <a:gd name="T90" fmla="*/ 189 w 652"/>
                <a:gd name="T91" fmla="*/ 270 h 300"/>
                <a:gd name="T92" fmla="*/ 183 w 652"/>
                <a:gd name="T93" fmla="*/ 269 h 300"/>
                <a:gd name="connsiteX0" fmla="*/ 2092 w 9975"/>
                <a:gd name="connsiteY0" fmla="*/ 8865 h 9511"/>
                <a:gd name="connsiteX1" fmla="*/ 2107 w 9975"/>
                <a:gd name="connsiteY1" fmla="*/ 8765 h 9511"/>
                <a:gd name="connsiteX2" fmla="*/ 1432 w 9975"/>
                <a:gd name="connsiteY2" fmla="*/ 8831 h 9511"/>
                <a:gd name="connsiteX3" fmla="*/ 1447 w 9975"/>
                <a:gd name="connsiteY3" fmla="*/ 8798 h 9511"/>
                <a:gd name="connsiteX4" fmla="*/ 312 w 9975"/>
                <a:gd name="connsiteY4" fmla="*/ 8931 h 9511"/>
                <a:gd name="connsiteX5" fmla="*/ 266 w 9975"/>
                <a:gd name="connsiteY5" fmla="*/ 7798 h 9511"/>
                <a:gd name="connsiteX6" fmla="*/ 282 w 9975"/>
                <a:gd name="connsiteY6" fmla="*/ 7865 h 9511"/>
                <a:gd name="connsiteX7" fmla="*/ 236 w 9975"/>
                <a:gd name="connsiteY7" fmla="*/ 7665 h 9511"/>
                <a:gd name="connsiteX8" fmla="*/ 266 w 9975"/>
                <a:gd name="connsiteY8" fmla="*/ 7698 h 9511"/>
                <a:gd name="connsiteX9" fmla="*/ 282 w 9975"/>
                <a:gd name="connsiteY9" fmla="*/ 6765 h 9511"/>
                <a:gd name="connsiteX10" fmla="*/ 205 w 9975"/>
                <a:gd name="connsiteY10" fmla="*/ 6731 h 9511"/>
                <a:gd name="connsiteX11" fmla="*/ 98 w 9975"/>
                <a:gd name="connsiteY11" fmla="*/ 3731 h 9511"/>
                <a:gd name="connsiteX12" fmla="*/ 159 w 9975"/>
                <a:gd name="connsiteY12" fmla="*/ 3698 h 9511"/>
                <a:gd name="connsiteX13" fmla="*/ 98 w 9975"/>
                <a:gd name="connsiteY13" fmla="*/ 1098 h 9511"/>
                <a:gd name="connsiteX14" fmla="*/ 21 w 9975"/>
                <a:gd name="connsiteY14" fmla="*/ 1098 h 9511"/>
                <a:gd name="connsiteX15" fmla="*/ 36 w 9975"/>
                <a:gd name="connsiteY15" fmla="*/ 1865 h 9511"/>
                <a:gd name="connsiteX16" fmla="*/ 6 w 9975"/>
                <a:gd name="connsiteY16" fmla="*/ 1831 h 9511"/>
                <a:gd name="connsiteX17" fmla="*/ 52 w 9975"/>
                <a:gd name="connsiteY17" fmla="*/ 2065 h 9511"/>
                <a:gd name="connsiteX18" fmla="*/ 6 w 9975"/>
                <a:gd name="connsiteY18" fmla="*/ 2065 h 9511"/>
                <a:gd name="connsiteX19" fmla="*/ 159 w 9975"/>
                <a:gd name="connsiteY19" fmla="*/ 9265 h 9511"/>
                <a:gd name="connsiteX20" fmla="*/ 957 w 9975"/>
                <a:gd name="connsiteY20" fmla="*/ 9331 h 9511"/>
                <a:gd name="connsiteX21" fmla="*/ 957 w 9975"/>
                <a:gd name="connsiteY21" fmla="*/ 9365 h 9511"/>
                <a:gd name="connsiteX22" fmla="*/ 3288 w 9975"/>
                <a:gd name="connsiteY22" fmla="*/ 9331 h 9511"/>
                <a:gd name="connsiteX23" fmla="*/ 6754 w 9975"/>
                <a:gd name="connsiteY23" fmla="*/ 9231 h 9511"/>
                <a:gd name="connsiteX24" fmla="*/ 6739 w 9975"/>
                <a:gd name="connsiteY24" fmla="*/ 9298 h 9511"/>
                <a:gd name="connsiteX25" fmla="*/ 7506 w 9975"/>
                <a:gd name="connsiteY25" fmla="*/ 9298 h 9511"/>
                <a:gd name="connsiteX26" fmla="*/ 7506 w 9975"/>
                <a:gd name="connsiteY26" fmla="*/ 9331 h 9511"/>
                <a:gd name="connsiteX27" fmla="*/ 9929 w 9975"/>
                <a:gd name="connsiteY27" fmla="*/ 9065 h 9511"/>
                <a:gd name="connsiteX28" fmla="*/ 9883 w 9975"/>
                <a:gd name="connsiteY28" fmla="*/ 4798 h 9511"/>
                <a:gd name="connsiteX29" fmla="*/ 9914 w 9975"/>
                <a:gd name="connsiteY29" fmla="*/ 4798 h 9511"/>
                <a:gd name="connsiteX30" fmla="*/ 9975 w 9975"/>
                <a:gd name="connsiteY30" fmla="*/ 65 h 9511"/>
                <a:gd name="connsiteX31" fmla="*/ 6478 w 9975"/>
                <a:gd name="connsiteY31" fmla="*/ 131 h 9511"/>
                <a:gd name="connsiteX32" fmla="*/ 3794 w 9975"/>
                <a:gd name="connsiteY32" fmla="*/ 431 h 9511"/>
                <a:gd name="connsiteX33" fmla="*/ 2383 w 9975"/>
                <a:gd name="connsiteY33" fmla="*/ 365 h 9511"/>
                <a:gd name="connsiteX34" fmla="*/ 1340 w 9975"/>
                <a:gd name="connsiteY34" fmla="*/ 131 h 9511"/>
                <a:gd name="connsiteX35" fmla="*/ 1355 w 9975"/>
                <a:gd name="connsiteY35" fmla="*/ 198 h 9511"/>
                <a:gd name="connsiteX36" fmla="*/ 972 w 9975"/>
                <a:gd name="connsiteY36" fmla="*/ 198 h 9511"/>
                <a:gd name="connsiteX37" fmla="*/ 987 w 9975"/>
                <a:gd name="connsiteY37" fmla="*/ 165 h 9511"/>
                <a:gd name="connsiteX38" fmla="*/ 773 w 9975"/>
                <a:gd name="connsiteY38" fmla="*/ 498 h 9511"/>
                <a:gd name="connsiteX39" fmla="*/ 696 w 9975"/>
                <a:gd name="connsiteY39" fmla="*/ 331 h 9511"/>
                <a:gd name="connsiteX40" fmla="*/ 635 w 9975"/>
                <a:gd name="connsiteY40" fmla="*/ 465 h 9511"/>
                <a:gd name="connsiteX41" fmla="*/ 435 w 9975"/>
                <a:gd name="connsiteY41" fmla="*/ 98 h 9511"/>
                <a:gd name="connsiteX42" fmla="*/ 297 w 9975"/>
                <a:gd name="connsiteY42" fmla="*/ 31 h 9511"/>
                <a:gd name="connsiteX43" fmla="*/ 328 w 9975"/>
                <a:gd name="connsiteY43" fmla="*/ 531 h 9511"/>
                <a:gd name="connsiteX44" fmla="*/ 343 w 9975"/>
                <a:gd name="connsiteY44" fmla="*/ 398 h 9511"/>
                <a:gd name="connsiteX45" fmla="*/ 573 w 9975"/>
                <a:gd name="connsiteY45" fmla="*/ 865 h 9511"/>
                <a:gd name="connsiteX46" fmla="*/ 573 w 9975"/>
                <a:gd name="connsiteY46" fmla="*/ 865 h 9511"/>
                <a:gd name="connsiteX47" fmla="*/ 757 w 9975"/>
                <a:gd name="connsiteY47" fmla="*/ 831 h 9511"/>
                <a:gd name="connsiteX48" fmla="*/ 773 w 9975"/>
                <a:gd name="connsiteY48" fmla="*/ 898 h 9511"/>
                <a:gd name="connsiteX49" fmla="*/ 1739 w 9975"/>
                <a:gd name="connsiteY49" fmla="*/ 598 h 9511"/>
                <a:gd name="connsiteX50" fmla="*/ 2061 w 9975"/>
                <a:gd name="connsiteY50" fmla="*/ 865 h 9511"/>
                <a:gd name="connsiteX51" fmla="*/ 2046 w 9975"/>
                <a:gd name="connsiteY51" fmla="*/ 898 h 9511"/>
                <a:gd name="connsiteX52" fmla="*/ 2644 w 9975"/>
                <a:gd name="connsiteY52" fmla="*/ 765 h 9511"/>
                <a:gd name="connsiteX53" fmla="*/ 2659 w 9975"/>
                <a:gd name="connsiteY53" fmla="*/ 931 h 9511"/>
                <a:gd name="connsiteX54" fmla="*/ 4346 w 9975"/>
                <a:gd name="connsiteY54" fmla="*/ 898 h 9511"/>
                <a:gd name="connsiteX55" fmla="*/ 4331 w 9975"/>
                <a:gd name="connsiteY55" fmla="*/ 931 h 9511"/>
                <a:gd name="connsiteX56" fmla="*/ 7582 w 9975"/>
                <a:gd name="connsiteY56" fmla="*/ 998 h 9511"/>
                <a:gd name="connsiteX57" fmla="*/ 7567 w 9975"/>
                <a:gd name="connsiteY57" fmla="*/ 1031 h 9511"/>
                <a:gd name="connsiteX58" fmla="*/ 7812 w 9975"/>
                <a:gd name="connsiteY58" fmla="*/ 531 h 9511"/>
                <a:gd name="connsiteX59" fmla="*/ 7797 w 9975"/>
                <a:gd name="connsiteY59" fmla="*/ 565 h 9511"/>
                <a:gd name="connsiteX60" fmla="*/ 8104 w 9975"/>
                <a:gd name="connsiteY60" fmla="*/ 698 h 9511"/>
                <a:gd name="connsiteX61" fmla="*/ 8088 w 9975"/>
                <a:gd name="connsiteY61" fmla="*/ 765 h 9511"/>
                <a:gd name="connsiteX62" fmla="*/ 8395 w 9975"/>
                <a:gd name="connsiteY62" fmla="*/ 765 h 9511"/>
                <a:gd name="connsiteX63" fmla="*/ 8411 w 9975"/>
                <a:gd name="connsiteY63" fmla="*/ 831 h 9511"/>
                <a:gd name="connsiteX64" fmla="*/ 8472 w 9975"/>
                <a:gd name="connsiteY64" fmla="*/ 731 h 9511"/>
                <a:gd name="connsiteX65" fmla="*/ 8441 w 9975"/>
                <a:gd name="connsiteY65" fmla="*/ 898 h 9511"/>
                <a:gd name="connsiteX66" fmla="*/ 9653 w 9975"/>
                <a:gd name="connsiteY66" fmla="*/ 765 h 9511"/>
                <a:gd name="connsiteX67" fmla="*/ 9714 w 9975"/>
                <a:gd name="connsiteY67" fmla="*/ 3098 h 9511"/>
                <a:gd name="connsiteX68" fmla="*/ 9684 w 9975"/>
                <a:gd name="connsiteY68" fmla="*/ 3031 h 9511"/>
                <a:gd name="connsiteX69" fmla="*/ 9730 w 9975"/>
                <a:gd name="connsiteY69" fmla="*/ 3398 h 9511"/>
                <a:gd name="connsiteX70" fmla="*/ 9699 w 9975"/>
                <a:gd name="connsiteY70" fmla="*/ 3365 h 9511"/>
                <a:gd name="connsiteX71" fmla="*/ 9730 w 9975"/>
                <a:gd name="connsiteY71" fmla="*/ 4831 h 9511"/>
                <a:gd name="connsiteX72" fmla="*/ 9653 w 9975"/>
                <a:gd name="connsiteY72" fmla="*/ 4831 h 9511"/>
                <a:gd name="connsiteX73" fmla="*/ 9730 w 9975"/>
                <a:gd name="connsiteY73" fmla="*/ 5565 h 9511"/>
                <a:gd name="connsiteX74" fmla="*/ 9668 w 9975"/>
                <a:gd name="connsiteY74" fmla="*/ 5565 h 9511"/>
                <a:gd name="connsiteX75" fmla="*/ 9745 w 9975"/>
                <a:gd name="connsiteY75" fmla="*/ 8665 h 9511"/>
                <a:gd name="connsiteX76" fmla="*/ 8855 w 9975"/>
                <a:gd name="connsiteY76" fmla="*/ 8865 h 9511"/>
                <a:gd name="connsiteX77" fmla="*/ 8855 w 9975"/>
                <a:gd name="connsiteY77" fmla="*/ 8798 h 9511"/>
                <a:gd name="connsiteX78" fmla="*/ 6693 w 9975"/>
                <a:gd name="connsiteY78" fmla="*/ 8898 h 9511"/>
                <a:gd name="connsiteX79" fmla="*/ 6677 w 9975"/>
                <a:gd name="connsiteY79" fmla="*/ 8798 h 9511"/>
                <a:gd name="connsiteX80" fmla="*/ 5512 w 9975"/>
                <a:gd name="connsiteY80" fmla="*/ 8865 h 9511"/>
                <a:gd name="connsiteX81" fmla="*/ 5542 w 9975"/>
                <a:gd name="connsiteY81" fmla="*/ 8765 h 9511"/>
                <a:gd name="connsiteX82" fmla="*/ 5328 w 9975"/>
                <a:gd name="connsiteY82" fmla="*/ 8998 h 9511"/>
                <a:gd name="connsiteX83" fmla="*/ 4454 w 9975"/>
                <a:gd name="connsiteY83" fmla="*/ 8998 h 9511"/>
                <a:gd name="connsiteX84" fmla="*/ 4484 w 9975"/>
                <a:gd name="connsiteY84" fmla="*/ 8898 h 9511"/>
                <a:gd name="connsiteX85" fmla="*/ 4223 w 9975"/>
                <a:gd name="connsiteY85" fmla="*/ 8931 h 9511"/>
                <a:gd name="connsiteX86" fmla="*/ 4254 w 9975"/>
                <a:gd name="connsiteY86" fmla="*/ 8898 h 9511"/>
                <a:gd name="connsiteX87" fmla="*/ 3395 w 9975"/>
                <a:gd name="connsiteY87" fmla="*/ 8898 h 9511"/>
                <a:gd name="connsiteX88" fmla="*/ 3426 w 9975"/>
                <a:gd name="connsiteY88" fmla="*/ 8765 h 9511"/>
                <a:gd name="connsiteX89" fmla="*/ 2858 w 9975"/>
                <a:gd name="connsiteY89" fmla="*/ 8865 h 9511"/>
                <a:gd name="connsiteX90" fmla="*/ 2874 w 9975"/>
                <a:gd name="connsiteY90" fmla="*/ 8798 h 9511"/>
                <a:gd name="connsiteX91" fmla="*/ 2782 w 9975"/>
                <a:gd name="connsiteY91" fmla="*/ 8898 h 9511"/>
                <a:gd name="connsiteX92" fmla="*/ 2782 w 9975"/>
                <a:gd name="connsiteY92" fmla="*/ 8765 h 9511"/>
                <a:gd name="connsiteX93" fmla="*/ 2092 w 9975"/>
                <a:gd name="connsiteY93" fmla="*/ 8865 h 9511"/>
                <a:gd name="connsiteX0" fmla="*/ 2097 w 10000"/>
                <a:gd name="connsiteY0" fmla="*/ 9283 h 9963"/>
                <a:gd name="connsiteX1" fmla="*/ 2112 w 10000"/>
                <a:gd name="connsiteY1" fmla="*/ 9178 h 9963"/>
                <a:gd name="connsiteX2" fmla="*/ 1436 w 10000"/>
                <a:gd name="connsiteY2" fmla="*/ 9247 h 9963"/>
                <a:gd name="connsiteX3" fmla="*/ 1451 w 10000"/>
                <a:gd name="connsiteY3" fmla="*/ 9212 h 9963"/>
                <a:gd name="connsiteX4" fmla="*/ 313 w 10000"/>
                <a:gd name="connsiteY4" fmla="*/ 9352 h 9963"/>
                <a:gd name="connsiteX5" fmla="*/ 267 w 10000"/>
                <a:gd name="connsiteY5" fmla="*/ 8161 h 9963"/>
                <a:gd name="connsiteX6" fmla="*/ 283 w 10000"/>
                <a:gd name="connsiteY6" fmla="*/ 8231 h 9963"/>
                <a:gd name="connsiteX7" fmla="*/ 237 w 10000"/>
                <a:gd name="connsiteY7" fmla="*/ 8021 h 9963"/>
                <a:gd name="connsiteX8" fmla="*/ 267 w 10000"/>
                <a:gd name="connsiteY8" fmla="*/ 8056 h 9963"/>
                <a:gd name="connsiteX9" fmla="*/ 283 w 10000"/>
                <a:gd name="connsiteY9" fmla="*/ 7075 h 9963"/>
                <a:gd name="connsiteX10" fmla="*/ 206 w 10000"/>
                <a:gd name="connsiteY10" fmla="*/ 7039 h 9963"/>
                <a:gd name="connsiteX11" fmla="*/ 98 w 10000"/>
                <a:gd name="connsiteY11" fmla="*/ 3885 h 9963"/>
                <a:gd name="connsiteX12" fmla="*/ 159 w 10000"/>
                <a:gd name="connsiteY12" fmla="*/ 3850 h 9963"/>
                <a:gd name="connsiteX13" fmla="*/ 98 w 10000"/>
                <a:gd name="connsiteY13" fmla="*/ 1116 h 9963"/>
                <a:gd name="connsiteX14" fmla="*/ 21 w 10000"/>
                <a:gd name="connsiteY14" fmla="*/ 1116 h 9963"/>
                <a:gd name="connsiteX15" fmla="*/ 36 w 10000"/>
                <a:gd name="connsiteY15" fmla="*/ 1923 h 9963"/>
                <a:gd name="connsiteX16" fmla="*/ 6 w 10000"/>
                <a:gd name="connsiteY16" fmla="*/ 1887 h 9963"/>
                <a:gd name="connsiteX17" fmla="*/ 52 w 10000"/>
                <a:gd name="connsiteY17" fmla="*/ 2133 h 9963"/>
                <a:gd name="connsiteX18" fmla="*/ 6 w 10000"/>
                <a:gd name="connsiteY18" fmla="*/ 2133 h 9963"/>
                <a:gd name="connsiteX19" fmla="*/ 159 w 10000"/>
                <a:gd name="connsiteY19" fmla="*/ 9703 h 9963"/>
                <a:gd name="connsiteX20" fmla="*/ 959 w 10000"/>
                <a:gd name="connsiteY20" fmla="*/ 9773 h 9963"/>
                <a:gd name="connsiteX21" fmla="*/ 959 w 10000"/>
                <a:gd name="connsiteY21" fmla="*/ 9808 h 9963"/>
                <a:gd name="connsiteX22" fmla="*/ 3296 w 10000"/>
                <a:gd name="connsiteY22" fmla="*/ 9773 h 9963"/>
                <a:gd name="connsiteX23" fmla="*/ 6771 w 10000"/>
                <a:gd name="connsiteY23" fmla="*/ 9668 h 9963"/>
                <a:gd name="connsiteX24" fmla="*/ 6756 w 10000"/>
                <a:gd name="connsiteY24" fmla="*/ 9738 h 9963"/>
                <a:gd name="connsiteX25" fmla="*/ 7525 w 10000"/>
                <a:gd name="connsiteY25" fmla="*/ 9738 h 9963"/>
                <a:gd name="connsiteX26" fmla="*/ 7525 w 10000"/>
                <a:gd name="connsiteY26" fmla="*/ 9773 h 9963"/>
                <a:gd name="connsiteX27" fmla="*/ 9954 w 10000"/>
                <a:gd name="connsiteY27" fmla="*/ 9493 h 9963"/>
                <a:gd name="connsiteX28" fmla="*/ 9908 w 10000"/>
                <a:gd name="connsiteY28" fmla="*/ 5007 h 9963"/>
                <a:gd name="connsiteX29" fmla="*/ 9939 w 10000"/>
                <a:gd name="connsiteY29" fmla="*/ 5007 h 9963"/>
                <a:gd name="connsiteX30" fmla="*/ 10000 w 10000"/>
                <a:gd name="connsiteY30" fmla="*/ 30 h 9963"/>
                <a:gd name="connsiteX31" fmla="*/ 6494 w 10000"/>
                <a:gd name="connsiteY31" fmla="*/ 100 h 9963"/>
                <a:gd name="connsiteX32" fmla="*/ 3804 w 10000"/>
                <a:gd name="connsiteY32" fmla="*/ 415 h 9963"/>
                <a:gd name="connsiteX33" fmla="*/ 2389 w 10000"/>
                <a:gd name="connsiteY33" fmla="*/ 346 h 9963"/>
                <a:gd name="connsiteX34" fmla="*/ 1343 w 10000"/>
                <a:gd name="connsiteY34" fmla="*/ 100 h 9963"/>
                <a:gd name="connsiteX35" fmla="*/ 1358 w 10000"/>
                <a:gd name="connsiteY35" fmla="*/ 170 h 9963"/>
                <a:gd name="connsiteX36" fmla="*/ 974 w 10000"/>
                <a:gd name="connsiteY36" fmla="*/ 170 h 9963"/>
                <a:gd name="connsiteX37" fmla="*/ 989 w 10000"/>
                <a:gd name="connsiteY37" fmla="*/ 135 h 9963"/>
                <a:gd name="connsiteX38" fmla="*/ 775 w 10000"/>
                <a:gd name="connsiteY38" fmla="*/ 486 h 9963"/>
                <a:gd name="connsiteX39" fmla="*/ 698 w 10000"/>
                <a:gd name="connsiteY39" fmla="*/ 310 h 9963"/>
                <a:gd name="connsiteX40" fmla="*/ 637 w 10000"/>
                <a:gd name="connsiteY40" fmla="*/ 451 h 9963"/>
                <a:gd name="connsiteX41" fmla="*/ 436 w 10000"/>
                <a:gd name="connsiteY41" fmla="*/ 65 h 9963"/>
                <a:gd name="connsiteX42" fmla="*/ 194 w 10000"/>
                <a:gd name="connsiteY42" fmla="*/ 209 h 9963"/>
                <a:gd name="connsiteX43" fmla="*/ 329 w 10000"/>
                <a:gd name="connsiteY43" fmla="*/ 520 h 9963"/>
                <a:gd name="connsiteX44" fmla="*/ 344 w 10000"/>
                <a:gd name="connsiteY44" fmla="*/ 380 h 9963"/>
                <a:gd name="connsiteX45" fmla="*/ 574 w 10000"/>
                <a:gd name="connsiteY45" fmla="*/ 871 h 9963"/>
                <a:gd name="connsiteX46" fmla="*/ 574 w 10000"/>
                <a:gd name="connsiteY46" fmla="*/ 871 h 9963"/>
                <a:gd name="connsiteX47" fmla="*/ 759 w 10000"/>
                <a:gd name="connsiteY47" fmla="*/ 836 h 9963"/>
                <a:gd name="connsiteX48" fmla="*/ 775 w 10000"/>
                <a:gd name="connsiteY48" fmla="*/ 906 h 9963"/>
                <a:gd name="connsiteX49" fmla="*/ 1743 w 10000"/>
                <a:gd name="connsiteY49" fmla="*/ 591 h 9963"/>
                <a:gd name="connsiteX50" fmla="*/ 2066 w 10000"/>
                <a:gd name="connsiteY50" fmla="*/ 871 h 9963"/>
                <a:gd name="connsiteX51" fmla="*/ 2051 w 10000"/>
                <a:gd name="connsiteY51" fmla="*/ 906 h 9963"/>
                <a:gd name="connsiteX52" fmla="*/ 2651 w 10000"/>
                <a:gd name="connsiteY52" fmla="*/ 766 h 9963"/>
                <a:gd name="connsiteX53" fmla="*/ 2666 w 10000"/>
                <a:gd name="connsiteY53" fmla="*/ 941 h 9963"/>
                <a:gd name="connsiteX54" fmla="*/ 4357 w 10000"/>
                <a:gd name="connsiteY54" fmla="*/ 906 h 9963"/>
                <a:gd name="connsiteX55" fmla="*/ 4342 w 10000"/>
                <a:gd name="connsiteY55" fmla="*/ 941 h 9963"/>
                <a:gd name="connsiteX56" fmla="*/ 7601 w 10000"/>
                <a:gd name="connsiteY56" fmla="*/ 1011 h 9963"/>
                <a:gd name="connsiteX57" fmla="*/ 7586 w 10000"/>
                <a:gd name="connsiteY57" fmla="*/ 1046 h 9963"/>
                <a:gd name="connsiteX58" fmla="*/ 7832 w 10000"/>
                <a:gd name="connsiteY58" fmla="*/ 520 h 9963"/>
                <a:gd name="connsiteX59" fmla="*/ 7817 w 10000"/>
                <a:gd name="connsiteY59" fmla="*/ 556 h 9963"/>
                <a:gd name="connsiteX60" fmla="*/ 8124 w 10000"/>
                <a:gd name="connsiteY60" fmla="*/ 696 h 9963"/>
                <a:gd name="connsiteX61" fmla="*/ 8108 w 10000"/>
                <a:gd name="connsiteY61" fmla="*/ 766 h 9963"/>
                <a:gd name="connsiteX62" fmla="*/ 8416 w 10000"/>
                <a:gd name="connsiteY62" fmla="*/ 766 h 9963"/>
                <a:gd name="connsiteX63" fmla="*/ 8432 w 10000"/>
                <a:gd name="connsiteY63" fmla="*/ 836 h 9963"/>
                <a:gd name="connsiteX64" fmla="*/ 8493 w 10000"/>
                <a:gd name="connsiteY64" fmla="*/ 731 h 9963"/>
                <a:gd name="connsiteX65" fmla="*/ 8462 w 10000"/>
                <a:gd name="connsiteY65" fmla="*/ 906 h 9963"/>
                <a:gd name="connsiteX66" fmla="*/ 9677 w 10000"/>
                <a:gd name="connsiteY66" fmla="*/ 766 h 9963"/>
                <a:gd name="connsiteX67" fmla="*/ 9738 w 10000"/>
                <a:gd name="connsiteY67" fmla="*/ 3219 h 9963"/>
                <a:gd name="connsiteX68" fmla="*/ 9708 w 10000"/>
                <a:gd name="connsiteY68" fmla="*/ 3149 h 9963"/>
                <a:gd name="connsiteX69" fmla="*/ 9754 w 10000"/>
                <a:gd name="connsiteY69" fmla="*/ 3535 h 9963"/>
                <a:gd name="connsiteX70" fmla="*/ 9723 w 10000"/>
                <a:gd name="connsiteY70" fmla="*/ 3500 h 9963"/>
                <a:gd name="connsiteX71" fmla="*/ 9754 w 10000"/>
                <a:gd name="connsiteY71" fmla="*/ 5041 h 9963"/>
                <a:gd name="connsiteX72" fmla="*/ 9677 w 10000"/>
                <a:gd name="connsiteY72" fmla="*/ 5041 h 9963"/>
                <a:gd name="connsiteX73" fmla="*/ 9754 w 10000"/>
                <a:gd name="connsiteY73" fmla="*/ 5813 h 9963"/>
                <a:gd name="connsiteX74" fmla="*/ 9692 w 10000"/>
                <a:gd name="connsiteY74" fmla="*/ 5813 h 9963"/>
                <a:gd name="connsiteX75" fmla="*/ 9769 w 10000"/>
                <a:gd name="connsiteY75" fmla="*/ 9073 h 9963"/>
                <a:gd name="connsiteX76" fmla="*/ 8877 w 10000"/>
                <a:gd name="connsiteY76" fmla="*/ 9283 h 9963"/>
                <a:gd name="connsiteX77" fmla="*/ 8877 w 10000"/>
                <a:gd name="connsiteY77" fmla="*/ 9212 h 9963"/>
                <a:gd name="connsiteX78" fmla="*/ 6710 w 10000"/>
                <a:gd name="connsiteY78" fmla="*/ 9317 h 9963"/>
                <a:gd name="connsiteX79" fmla="*/ 6694 w 10000"/>
                <a:gd name="connsiteY79" fmla="*/ 9212 h 9963"/>
                <a:gd name="connsiteX80" fmla="*/ 5526 w 10000"/>
                <a:gd name="connsiteY80" fmla="*/ 9283 h 9963"/>
                <a:gd name="connsiteX81" fmla="*/ 5556 w 10000"/>
                <a:gd name="connsiteY81" fmla="*/ 9178 h 9963"/>
                <a:gd name="connsiteX82" fmla="*/ 5341 w 10000"/>
                <a:gd name="connsiteY82" fmla="*/ 9423 h 9963"/>
                <a:gd name="connsiteX83" fmla="*/ 4465 w 10000"/>
                <a:gd name="connsiteY83" fmla="*/ 9423 h 9963"/>
                <a:gd name="connsiteX84" fmla="*/ 4495 w 10000"/>
                <a:gd name="connsiteY84" fmla="*/ 9317 h 9963"/>
                <a:gd name="connsiteX85" fmla="*/ 4234 w 10000"/>
                <a:gd name="connsiteY85" fmla="*/ 9352 h 9963"/>
                <a:gd name="connsiteX86" fmla="*/ 4265 w 10000"/>
                <a:gd name="connsiteY86" fmla="*/ 9317 h 9963"/>
                <a:gd name="connsiteX87" fmla="*/ 3404 w 10000"/>
                <a:gd name="connsiteY87" fmla="*/ 9317 h 9963"/>
                <a:gd name="connsiteX88" fmla="*/ 3435 w 10000"/>
                <a:gd name="connsiteY88" fmla="*/ 9178 h 9963"/>
                <a:gd name="connsiteX89" fmla="*/ 2865 w 10000"/>
                <a:gd name="connsiteY89" fmla="*/ 9283 h 9963"/>
                <a:gd name="connsiteX90" fmla="*/ 2881 w 10000"/>
                <a:gd name="connsiteY90" fmla="*/ 9212 h 9963"/>
                <a:gd name="connsiteX91" fmla="*/ 2789 w 10000"/>
                <a:gd name="connsiteY91" fmla="*/ 9317 h 9963"/>
                <a:gd name="connsiteX92" fmla="*/ 2789 w 10000"/>
                <a:gd name="connsiteY92" fmla="*/ 9178 h 9963"/>
                <a:gd name="connsiteX93" fmla="*/ 2097 w 10000"/>
                <a:gd name="connsiteY93" fmla="*/ 9283 h 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63">
                  <a:moveTo>
                    <a:pt x="2097" y="9283"/>
                  </a:moveTo>
                  <a:lnTo>
                    <a:pt x="2112" y="9178"/>
                  </a:lnTo>
                  <a:cubicBezTo>
                    <a:pt x="1897" y="9388"/>
                    <a:pt x="1666" y="9178"/>
                    <a:pt x="1436" y="9247"/>
                  </a:cubicBezTo>
                  <a:cubicBezTo>
                    <a:pt x="1441" y="9235"/>
                    <a:pt x="1446" y="9224"/>
                    <a:pt x="1451" y="9212"/>
                  </a:cubicBezTo>
                  <a:cubicBezTo>
                    <a:pt x="1067" y="9178"/>
                    <a:pt x="683" y="9283"/>
                    <a:pt x="313" y="9352"/>
                  </a:cubicBezTo>
                  <a:cubicBezTo>
                    <a:pt x="283" y="8967"/>
                    <a:pt x="267" y="8581"/>
                    <a:pt x="267" y="8161"/>
                  </a:cubicBezTo>
                  <a:cubicBezTo>
                    <a:pt x="267" y="8196"/>
                    <a:pt x="283" y="8196"/>
                    <a:pt x="283" y="8231"/>
                  </a:cubicBezTo>
                  <a:cubicBezTo>
                    <a:pt x="267" y="8161"/>
                    <a:pt x="237" y="8090"/>
                    <a:pt x="237" y="8021"/>
                  </a:cubicBezTo>
                  <a:cubicBezTo>
                    <a:pt x="252" y="8021"/>
                    <a:pt x="267" y="8056"/>
                    <a:pt x="267" y="8056"/>
                  </a:cubicBezTo>
                  <a:cubicBezTo>
                    <a:pt x="359" y="7775"/>
                    <a:pt x="206" y="7249"/>
                    <a:pt x="283" y="7075"/>
                  </a:cubicBezTo>
                  <a:cubicBezTo>
                    <a:pt x="267" y="7004"/>
                    <a:pt x="237" y="6970"/>
                    <a:pt x="206" y="7039"/>
                  </a:cubicBezTo>
                  <a:cubicBezTo>
                    <a:pt x="190" y="6023"/>
                    <a:pt x="159" y="4936"/>
                    <a:pt x="98" y="3885"/>
                  </a:cubicBezTo>
                  <a:cubicBezTo>
                    <a:pt x="113" y="3850"/>
                    <a:pt x="128" y="3815"/>
                    <a:pt x="159" y="3850"/>
                  </a:cubicBezTo>
                  <a:cubicBezTo>
                    <a:pt x="21" y="2974"/>
                    <a:pt x="82" y="2028"/>
                    <a:pt x="98" y="1116"/>
                  </a:cubicBezTo>
                  <a:cubicBezTo>
                    <a:pt x="67" y="1082"/>
                    <a:pt x="52" y="1222"/>
                    <a:pt x="21" y="1116"/>
                  </a:cubicBezTo>
                  <a:cubicBezTo>
                    <a:pt x="-25" y="1432"/>
                    <a:pt x="113" y="1677"/>
                    <a:pt x="36" y="1923"/>
                  </a:cubicBezTo>
                  <a:lnTo>
                    <a:pt x="6" y="1887"/>
                  </a:lnTo>
                  <a:cubicBezTo>
                    <a:pt x="-25" y="2097"/>
                    <a:pt x="98" y="1923"/>
                    <a:pt x="52" y="2133"/>
                  </a:cubicBezTo>
                  <a:cubicBezTo>
                    <a:pt x="21" y="2203"/>
                    <a:pt x="6" y="2097"/>
                    <a:pt x="6" y="2133"/>
                  </a:cubicBezTo>
                  <a:cubicBezTo>
                    <a:pt x="98" y="4551"/>
                    <a:pt x="206" y="7215"/>
                    <a:pt x="159" y="9703"/>
                  </a:cubicBezTo>
                  <a:cubicBezTo>
                    <a:pt x="421" y="9738"/>
                    <a:pt x="698" y="9878"/>
                    <a:pt x="959" y="9773"/>
                  </a:cubicBezTo>
                  <a:lnTo>
                    <a:pt x="959" y="9808"/>
                  </a:lnTo>
                  <a:cubicBezTo>
                    <a:pt x="1666" y="9283"/>
                    <a:pt x="2558" y="9773"/>
                    <a:pt x="3296" y="9773"/>
                  </a:cubicBezTo>
                  <a:cubicBezTo>
                    <a:pt x="4449" y="9773"/>
                    <a:pt x="5633" y="10264"/>
                    <a:pt x="6771" y="9668"/>
                  </a:cubicBezTo>
                  <a:cubicBezTo>
                    <a:pt x="6771" y="9703"/>
                    <a:pt x="6786" y="9738"/>
                    <a:pt x="6756" y="9738"/>
                  </a:cubicBezTo>
                  <a:cubicBezTo>
                    <a:pt x="7033" y="9668"/>
                    <a:pt x="7278" y="9808"/>
                    <a:pt x="7525" y="9738"/>
                  </a:cubicBezTo>
                  <a:lnTo>
                    <a:pt x="7525" y="9773"/>
                  </a:lnTo>
                  <a:cubicBezTo>
                    <a:pt x="8278" y="9423"/>
                    <a:pt x="9185" y="9493"/>
                    <a:pt x="9954" y="9493"/>
                  </a:cubicBezTo>
                  <a:cubicBezTo>
                    <a:pt x="9954" y="7985"/>
                    <a:pt x="9939" y="6513"/>
                    <a:pt x="9908" y="5007"/>
                  </a:cubicBezTo>
                  <a:lnTo>
                    <a:pt x="9939" y="5007"/>
                  </a:lnTo>
                  <a:cubicBezTo>
                    <a:pt x="9862" y="3395"/>
                    <a:pt x="10000" y="1677"/>
                    <a:pt x="10000" y="30"/>
                  </a:cubicBezTo>
                  <a:cubicBezTo>
                    <a:pt x="8816" y="-5"/>
                    <a:pt x="7663" y="591"/>
                    <a:pt x="6494" y="100"/>
                  </a:cubicBezTo>
                  <a:cubicBezTo>
                    <a:pt x="5633" y="-216"/>
                    <a:pt x="4665" y="310"/>
                    <a:pt x="3804" y="415"/>
                  </a:cubicBezTo>
                  <a:cubicBezTo>
                    <a:pt x="3342" y="451"/>
                    <a:pt x="2850" y="591"/>
                    <a:pt x="2389" y="346"/>
                  </a:cubicBezTo>
                  <a:cubicBezTo>
                    <a:pt x="2051" y="591"/>
                    <a:pt x="1697" y="30"/>
                    <a:pt x="1343" y="100"/>
                  </a:cubicBezTo>
                  <a:cubicBezTo>
                    <a:pt x="1348" y="123"/>
                    <a:pt x="1353" y="147"/>
                    <a:pt x="1358" y="170"/>
                  </a:cubicBezTo>
                  <a:cubicBezTo>
                    <a:pt x="1220" y="-75"/>
                    <a:pt x="1052" y="556"/>
                    <a:pt x="974" y="170"/>
                  </a:cubicBezTo>
                  <a:cubicBezTo>
                    <a:pt x="979" y="158"/>
                    <a:pt x="984" y="147"/>
                    <a:pt x="989" y="135"/>
                  </a:cubicBezTo>
                  <a:cubicBezTo>
                    <a:pt x="959" y="30"/>
                    <a:pt x="790" y="451"/>
                    <a:pt x="775" y="486"/>
                  </a:cubicBezTo>
                  <a:cubicBezTo>
                    <a:pt x="698" y="520"/>
                    <a:pt x="759" y="380"/>
                    <a:pt x="698" y="310"/>
                  </a:cubicBezTo>
                  <a:cubicBezTo>
                    <a:pt x="683" y="346"/>
                    <a:pt x="698" y="520"/>
                    <a:pt x="637" y="451"/>
                  </a:cubicBezTo>
                  <a:cubicBezTo>
                    <a:pt x="637" y="30"/>
                    <a:pt x="436" y="520"/>
                    <a:pt x="436" y="65"/>
                  </a:cubicBezTo>
                  <a:cubicBezTo>
                    <a:pt x="380" y="-11"/>
                    <a:pt x="212" y="133"/>
                    <a:pt x="194" y="209"/>
                  </a:cubicBezTo>
                  <a:cubicBezTo>
                    <a:pt x="194" y="384"/>
                    <a:pt x="237" y="346"/>
                    <a:pt x="329" y="520"/>
                  </a:cubicBezTo>
                  <a:cubicBezTo>
                    <a:pt x="334" y="473"/>
                    <a:pt x="339" y="427"/>
                    <a:pt x="344" y="380"/>
                  </a:cubicBezTo>
                  <a:cubicBezTo>
                    <a:pt x="375" y="591"/>
                    <a:pt x="482" y="766"/>
                    <a:pt x="574" y="871"/>
                  </a:cubicBezTo>
                  <a:lnTo>
                    <a:pt x="574" y="871"/>
                  </a:lnTo>
                  <a:cubicBezTo>
                    <a:pt x="637" y="696"/>
                    <a:pt x="713" y="801"/>
                    <a:pt x="759" y="836"/>
                  </a:cubicBezTo>
                  <a:cubicBezTo>
                    <a:pt x="764" y="859"/>
                    <a:pt x="770" y="883"/>
                    <a:pt x="775" y="906"/>
                  </a:cubicBezTo>
                  <a:cubicBezTo>
                    <a:pt x="759" y="836"/>
                    <a:pt x="1805" y="801"/>
                    <a:pt x="1743" y="591"/>
                  </a:cubicBezTo>
                  <a:cubicBezTo>
                    <a:pt x="1836" y="801"/>
                    <a:pt x="1943" y="906"/>
                    <a:pt x="2066" y="871"/>
                  </a:cubicBezTo>
                  <a:cubicBezTo>
                    <a:pt x="2066" y="906"/>
                    <a:pt x="2066" y="941"/>
                    <a:pt x="2051" y="906"/>
                  </a:cubicBezTo>
                  <a:cubicBezTo>
                    <a:pt x="2112" y="1046"/>
                    <a:pt x="2588" y="1011"/>
                    <a:pt x="2651" y="766"/>
                  </a:cubicBezTo>
                  <a:cubicBezTo>
                    <a:pt x="2666" y="836"/>
                    <a:pt x="2666" y="906"/>
                    <a:pt x="2666" y="941"/>
                  </a:cubicBezTo>
                  <a:cubicBezTo>
                    <a:pt x="3158" y="977"/>
                    <a:pt x="3896" y="1292"/>
                    <a:pt x="4357" y="906"/>
                  </a:cubicBezTo>
                  <a:cubicBezTo>
                    <a:pt x="4352" y="918"/>
                    <a:pt x="4347" y="929"/>
                    <a:pt x="4342" y="941"/>
                  </a:cubicBezTo>
                  <a:cubicBezTo>
                    <a:pt x="5310" y="871"/>
                    <a:pt x="6555" y="451"/>
                    <a:pt x="7601" y="1011"/>
                  </a:cubicBezTo>
                  <a:cubicBezTo>
                    <a:pt x="7596" y="1023"/>
                    <a:pt x="7591" y="1034"/>
                    <a:pt x="7586" y="1046"/>
                  </a:cubicBezTo>
                  <a:cubicBezTo>
                    <a:pt x="7663" y="906"/>
                    <a:pt x="7755" y="661"/>
                    <a:pt x="7832" y="520"/>
                  </a:cubicBezTo>
                  <a:cubicBezTo>
                    <a:pt x="7832" y="520"/>
                    <a:pt x="7832" y="556"/>
                    <a:pt x="7817" y="556"/>
                  </a:cubicBezTo>
                  <a:cubicBezTo>
                    <a:pt x="7924" y="520"/>
                    <a:pt x="8016" y="731"/>
                    <a:pt x="8124" y="696"/>
                  </a:cubicBezTo>
                  <a:cubicBezTo>
                    <a:pt x="8124" y="731"/>
                    <a:pt x="8124" y="731"/>
                    <a:pt x="8108" y="766"/>
                  </a:cubicBezTo>
                  <a:cubicBezTo>
                    <a:pt x="8202" y="661"/>
                    <a:pt x="8309" y="941"/>
                    <a:pt x="8416" y="766"/>
                  </a:cubicBezTo>
                  <a:cubicBezTo>
                    <a:pt x="8421" y="789"/>
                    <a:pt x="8427" y="813"/>
                    <a:pt x="8432" y="836"/>
                  </a:cubicBezTo>
                  <a:cubicBezTo>
                    <a:pt x="8452" y="801"/>
                    <a:pt x="8473" y="766"/>
                    <a:pt x="8493" y="731"/>
                  </a:cubicBezTo>
                  <a:cubicBezTo>
                    <a:pt x="8493" y="801"/>
                    <a:pt x="8493" y="941"/>
                    <a:pt x="8462" y="906"/>
                  </a:cubicBezTo>
                  <a:cubicBezTo>
                    <a:pt x="8862" y="941"/>
                    <a:pt x="9292" y="977"/>
                    <a:pt x="9677" y="766"/>
                  </a:cubicBezTo>
                  <a:cubicBezTo>
                    <a:pt x="9769" y="1537"/>
                    <a:pt x="9738" y="2449"/>
                    <a:pt x="9738" y="3219"/>
                  </a:cubicBezTo>
                  <a:cubicBezTo>
                    <a:pt x="9728" y="3196"/>
                    <a:pt x="9718" y="3172"/>
                    <a:pt x="9708" y="3149"/>
                  </a:cubicBezTo>
                  <a:cubicBezTo>
                    <a:pt x="9723" y="3278"/>
                    <a:pt x="9739" y="3406"/>
                    <a:pt x="9754" y="3535"/>
                  </a:cubicBezTo>
                  <a:cubicBezTo>
                    <a:pt x="9738" y="3535"/>
                    <a:pt x="9738" y="3535"/>
                    <a:pt x="9723" y="3500"/>
                  </a:cubicBezTo>
                  <a:cubicBezTo>
                    <a:pt x="9677" y="4026"/>
                    <a:pt x="9754" y="4551"/>
                    <a:pt x="9754" y="5041"/>
                  </a:cubicBezTo>
                  <a:cubicBezTo>
                    <a:pt x="9738" y="5041"/>
                    <a:pt x="9708" y="4972"/>
                    <a:pt x="9677" y="5041"/>
                  </a:cubicBezTo>
                  <a:cubicBezTo>
                    <a:pt x="9769" y="5427"/>
                    <a:pt x="9570" y="5638"/>
                    <a:pt x="9754" y="5813"/>
                  </a:cubicBezTo>
                  <a:cubicBezTo>
                    <a:pt x="9738" y="5848"/>
                    <a:pt x="9708" y="5848"/>
                    <a:pt x="9692" y="5813"/>
                  </a:cubicBezTo>
                  <a:cubicBezTo>
                    <a:pt x="9754" y="6899"/>
                    <a:pt x="9662" y="8056"/>
                    <a:pt x="9769" y="9073"/>
                  </a:cubicBezTo>
                  <a:cubicBezTo>
                    <a:pt x="9508" y="9352"/>
                    <a:pt x="9154" y="9073"/>
                    <a:pt x="8877" y="9283"/>
                  </a:cubicBezTo>
                  <a:lnTo>
                    <a:pt x="8877" y="9212"/>
                  </a:lnTo>
                  <a:cubicBezTo>
                    <a:pt x="8202" y="9562"/>
                    <a:pt x="7402" y="9283"/>
                    <a:pt x="6710" y="9317"/>
                  </a:cubicBezTo>
                  <a:cubicBezTo>
                    <a:pt x="6705" y="9282"/>
                    <a:pt x="6699" y="9247"/>
                    <a:pt x="6694" y="9212"/>
                  </a:cubicBezTo>
                  <a:cubicBezTo>
                    <a:pt x="6325" y="9562"/>
                    <a:pt x="5910" y="8897"/>
                    <a:pt x="5526" y="9283"/>
                  </a:cubicBezTo>
                  <a:lnTo>
                    <a:pt x="5556" y="9178"/>
                  </a:lnTo>
                  <a:cubicBezTo>
                    <a:pt x="5495" y="9352"/>
                    <a:pt x="5310" y="9107"/>
                    <a:pt x="5341" y="9423"/>
                  </a:cubicBezTo>
                  <a:cubicBezTo>
                    <a:pt x="5141" y="9388"/>
                    <a:pt x="4680" y="9212"/>
                    <a:pt x="4465" y="9423"/>
                  </a:cubicBezTo>
                  <a:cubicBezTo>
                    <a:pt x="4475" y="9388"/>
                    <a:pt x="4485" y="9352"/>
                    <a:pt x="4495" y="9317"/>
                  </a:cubicBezTo>
                  <a:cubicBezTo>
                    <a:pt x="4403" y="9388"/>
                    <a:pt x="4296" y="9423"/>
                    <a:pt x="4234" y="9352"/>
                  </a:cubicBezTo>
                  <a:cubicBezTo>
                    <a:pt x="4250" y="9352"/>
                    <a:pt x="4250" y="9317"/>
                    <a:pt x="4265" y="9317"/>
                  </a:cubicBezTo>
                  <a:cubicBezTo>
                    <a:pt x="3988" y="9002"/>
                    <a:pt x="3696" y="9352"/>
                    <a:pt x="3404" y="9317"/>
                  </a:cubicBezTo>
                  <a:cubicBezTo>
                    <a:pt x="3414" y="9271"/>
                    <a:pt x="3425" y="9224"/>
                    <a:pt x="3435" y="9178"/>
                  </a:cubicBezTo>
                  <a:cubicBezTo>
                    <a:pt x="3296" y="9352"/>
                    <a:pt x="3050" y="9212"/>
                    <a:pt x="2865" y="9283"/>
                  </a:cubicBezTo>
                  <a:cubicBezTo>
                    <a:pt x="2870" y="9259"/>
                    <a:pt x="2876" y="9236"/>
                    <a:pt x="2881" y="9212"/>
                  </a:cubicBezTo>
                  <a:cubicBezTo>
                    <a:pt x="2850" y="9247"/>
                    <a:pt x="2820" y="9282"/>
                    <a:pt x="2789" y="9317"/>
                  </a:cubicBezTo>
                  <a:lnTo>
                    <a:pt x="2789" y="9178"/>
                  </a:lnTo>
                  <a:cubicBezTo>
                    <a:pt x="2558" y="9142"/>
                    <a:pt x="2328" y="9283"/>
                    <a:pt x="2097" y="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85221" y="2722022"/>
            <a:ext cx="2193926" cy="1064194"/>
            <a:chOff x="5307115" y="2142331"/>
            <a:chExt cx="2193926" cy="1064194"/>
          </a:xfrm>
        </p:grpSpPr>
        <p:sp>
          <p:nvSpPr>
            <p:cNvPr id="1277" name="Freeform 287"/>
            <p:cNvSpPr>
              <a:spLocks noEditPoints="1"/>
            </p:cNvSpPr>
            <p:nvPr/>
          </p:nvSpPr>
          <p:spPr bwMode="auto">
            <a:xfrm>
              <a:off x="5307115" y="2142331"/>
              <a:ext cx="2171700" cy="1054100"/>
            </a:xfrm>
            <a:custGeom>
              <a:avLst/>
              <a:gdLst>
                <a:gd name="T0" fmla="*/ 296 w 579"/>
                <a:gd name="T1" fmla="*/ 277 h 281"/>
                <a:gd name="T2" fmla="*/ 322 w 579"/>
                <a:gd name="T3" fmla="*/ 239 h 281"/>
                <a:gd name="T4" fmla="*/ 263 w 579"/>
                <a:gd name="T5" fmla="*/ 266 h 281"/>
                <a:gd name="T6" fmla="*/ 256 w 579"/>
                <a:gd name="T7" fmla="*/ 256 h 281"/>
                <a:gd name="T8" fmla="*/ 236 w 579"/>
                <a:gd name="T9" fmla="*/ 254 h 281"/>
                <a:gd name="T10" fmla="*/ 222 w 579"/>
                <a:gd name="T11" fmla="*/ 239 h 281"/>
                <a:gd name="T12" fmla="*/ 223 w 579"/>
                <a:gd name="T13" fmla="*/ 216 h 281"/>
                <a:gd name="T14" fmla="*/ 181 w 579"/>
                <a:gd name="T15" fmla="*/ 217 h 281"/>
                <a:gd name="T16" fmla="*/ 191 w 579"/>
                <a:gd name="T17" fmla="*/ 186 h 281"/>
                <a:gd name="T18" fmla="*/ 160 w 579"/>
                <a:gd name="T19" fmla="*/ 181 h 281"/>
                <a:gd name="T20" fmla="*/ 120 w 579"/>
                <a:gd name="T21" fmla="*/ 187 h 281"/>
                <a:gd name="T22" fmla="*/ 107 w 579"/>
                <a:gd name="T23" fmla="*/ 174 h 281"/>
                <a:gd name="T24" fmla="*/ 84 w 579"/>
                <a:gd name="T25" fmla="*/ 178 h 281"/>
                <a:gd name="T26" fmla="*/ 61 w 579"/>
                <a:gd name="T27" fmla="*/ 169 h 281"/>
                <a:gd name="T28" fmla="*/ 74 w 579"/>
                <a:gd name="T29" fmla="*/ 137 h 281"/>
                <a:gd name="T30" fmla="*/ 15 w 579"/>
                <a:gd name="T31" fmla="*/ 148 h 281"/>
                <a:gd name="T32" fmla="*/ 6 w 579"/>
                <a:gd name="T33" fmla="*/ 140 h 281"/>
                <a:gd name="T34" fmla="*/ 39 w 579"/>
                <a:gd name="T35" fmla="*/ 145 h 281"/>
                <a:gd name="T36" fmla="*/ 141 w 579"/>
                <a:gd name="T37" fmla="*/ 76 h 281"/>
                <a:gd name="T38" fmla="*/ 134 w 579"/>
                <a:gd name="T39" fmla="*/ 103 h 281"/>
                <a:gd name="T40" fmla="*/ 286 w 579"/>
                <a:gd name="T41" fmla="*/ 16 h 281"/>
                <a:gd name="T42" fmla="*/ 301 w 579"/>
                <a:gd name="T43" fmla="*/ 19 h 281"/>
                <a:gd name="T44" fmla="*/ 312 w 579"/>
                <a:gd name="T45" fmla="*/ 24 h 281"/>
                <a:gd name="T46" fmla="*/ 309 w 579"/>
                <a:gd name="T47" fmla="*/ 43 h 281"/>
                <a:gd name="T48" fmla="*/ 337 w 579"/>
                <a:gd name="T49" fmla="*/ 45 h 281"/>
                <a:gd name="T50" fmla="*/ 334 w 579"/>
                <a:gd name="T51" fmla="*/ 71 h 281"/>
                <a:gd name="T52" fmla="*/ 349 w 579"/>
                <a:gd name="T53" fmla="*/ 86 h 281"/>
                <a:gd name="T54" fmla="*/ 400 w 579"/>
                <a:gd name="T55" fmla="*/ 73 h 281"/>
                <a:gd name="T56" fmla="*/ 406 w 579"/>
                <a:gd name="T57" fmla="*/ 98 h 281"/>
                <a:gd name="T58" fmla="*/ 440 w 579"/>
                <a:gd name="T59" fmla="*/ 96 h 281"/>
                <a:gd name="T60" fmla="*/ 469 w 579"/>
                <a:gd name="T61" fmla="*/ 99 h 281"/>
                <a:gd name="T62" fmla="*/ 477 w 579"/>
                <a:gd name="T63" fmla="*/ 110 h 281"/>
                <a:gd name="T64" fmla="*/ 494 w 579"/>
                <a:gd name="T65" fmla="*/ 110 h 281"/>
                <a:gd name="T66" fmla="*/ 468 w 579"/>
                <a:gd name="T67" fmla="*/ 148 h 281"/>
                <a:gd name="T68" fmla="*/ 523 w 579"/>
                <a:gd name="T69" fmla="*/ 117 h 281"/>
                <a:gd name="T70" fmla="*/ 531 w 579"/>
                <a:gd name="T71" fmla="*/ 135 h 281"/>
                <a:gd name="T72" fmla="*/ 548 w 579"/>
                <a:gd name="T73" fmla="*/ 137 h 281"/>
                <a:gd name="T74" fmla="*/ 560 w 579"/>
                <a:gd name="T75" fmla="*/ 144 h 281"/>
                <a:gd name="T76" fmla="*/ 549 w 579"/>
                <a:gd name="T77" fmla="*/ 150 h 281"/>
                <a:gd name="T78" fmla="*/ 475 w 579"/>
                <a:gd name="T79" fmla="*/ 188 h 281"/>
                <a:gd name="T80" fmla="*/ 426 w 579"/>
                <a:gd name="T81" fmla="*/ 220 h 281"/>
                <a:gd name="T82" fmla="*/ 427 w 579"/>
                <a:gd name="T83" fmla="*/ 200 h 281"/>
                <a:gd name="T84" fmla="*/ 296 w 579"/>
                <a:gd name="T85" fmla="*/ 277 h 281"/>
                <a:gd name="T86" fmla="*/ 296 w 579"/>
                <a:gd name="T87" fmla="*/ 277 h 281"/>
                <a:gd name="T88" fmla="*/ 33 w 579"/>
                <a:gd name="T89" fmla="*/ 155 h 281"/>
                <a:gd name="T90" fmla="*/ 34 w 579"/>
                <a:gd name="T91" fmla="*/ 157 h 281"/>
                <a:gd name="T92" fmla="*/ 33 w 579"/>
                <a:gd name="T93" fmla="*/ 155 h 281"/>
                <a:gd name="T94" fmla="*/ 562 w 579"/>
                <a:gd name="T95" fmla="*/ 150 h 281"/>
                <a:gd name="T96" fmla="*/ 564 w 579"/>
                <a:gd name="T97" fmla="*/ 152 h 281"/>
                <a:gd name="T98" fmla="*/ 562 w 579"/>
                <a:gd name="T99" fmla="*/ 150 h 281"/>
                <a:gd name="T100" fmla="*/ 10 w 579"/>
                <a:gd name="T101" fmla="*/ 140 h 281"/>
                <a:gd name="T102" fmla="*/ 13 w 579"/>
                <a:gd name="T103" fmla="*/ 143 h 281"/>
                <a:gd name="T104" fmla="*/ 10 w 579"/>
                <a:gd name="T105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9" h="281">
                  <a:moveTo>
                    <a:pt x="296" y="277"/>
                  </a:moveTo>
                  <a:cubicBezTo>
                    <a:pt x="271" y="277"/>
                    <a:pt x="324" y="238"/>
                    <a:pt x="322" y="239"/>
                  </a:cubicBezTo>
                  <a:cubicBezTo>
                    <a:pt x="317" y="243"/>
                    <a:pt x="271" y="281"/>
                    <a:pt x="263" y="266"/>
                  </a:cubicBezTo>
                  <a:cubicBezTo>
                    <a:pt x="258" y="267"/>
                    <a:pt x="252" y="262"/>
                    <a:pt x="256" y="256"/>
                  </a:cubicBezTo>
                  <a:cubicBezTo>
                    <a:pt x="252" y="258"/>
                    <a:pt x="235" y="266"/>
                    <a:pt x="236" y="254"/>
                  </a:cubicBezTo>
                  <a:cubicBezTo>
                    <a:pt x="228" y="257"/>
                    <a:pt x="214" y="247"/>
                    <a:pt x="222" y="239"/>
                  </a:cubicBezTo>
                  <a:cubicBezTo>
                    <a:pt x="193" y="253"/>
                    <a:pt x="215" y="222"/>
                    <a:pt x="223" y="216"/>
                  </a:cubicBezTo>
                  <a:cubicBezTo>
                    <a:pt x="220" y="218"/>
                    <a:pt x="157" y="243"/>
                    <a:pt x="181" y="217"/>
                  </a:cubicBezTo>
                  <a:cubicBezTo>
                    <a:pt x="138" y="242"/>
                    <a:pt x="178" y="195"/>
                    <a:pt x="191" y="186"/>
                  </a:cubicBezTo>
                  <a:cubicBezTo>
                    <a:pt x="163" y="204"/>
                    <a:pt x="104" y="224"/>
                    <a:pt x="160" y="181"/>
                  </a:cubicBezTo>
                  <a:cubicBezTo>
                    <a:pt x="159" y="183"/>
                    <a:pt x="97" y="212"/>
                    <a:pt x="120" y="187"/>
                  </a:cubicBezTo>
                  <a:cubicBezTo>
                    <a:pt x="103" y="198"/>
                    <a:pt x="84" y="193"/>
                    <a:pt x="107" y="174"/>
                  </a:cubicBezTo>
                  <a:cubicBezTo>
                    <a:pt x="103" y="176"/>
                    <a:pt x="89" y="186"/>
                    <a:pt x="84" y="178"/>
                  </a:cubicBezTo>
                  <a:cubicBezTo>
                    <a:pt x="73" y="184"/>
                    <a:pt x="65" y="179"/>
                    <a:pt x="61" y="169"/>
                  </a:cubicBezTo>
                  <a:cubicBezTo>
                    <a:pt x="32" y="181"/>
                    <a:pt x="70" y="140"/>
                    <a:pt x="74" y="137"/>
                  </a:cubicBezTo>
                  <a:cubicBezTo>
                    <a:pt x="47" y="155"/>
                    <a:pt x="43" y="161"/>
                    <a:pt x="15" y="148"/>
                  </a:cubicBezTo>
                  <a:cubicBezTo>
                    <a:pt x="1" y="160"/>
                    <a:pt x="0" y="142"/>
                    <a:pt x="6" y="140"/>
                  </a:cubicBezTo>
                  <a:cubicBezTo>
                    <a:pt x="18" y="131"/>
                    <a:pt x="26" y="139"/>
                    <a:pt x="39" y="145"/>
                  </a:cubicBezTo>
                  <a:cubicBezTo>
                    <a:pt x="75" y="127"/>
                    <a:pt x="106" y="97"/>
                    <a:pt x="141" y="76"/>
                  </a:cubicBezTo>
                  <a:cubicBezTo>
                    <a:pt x="171" y="57"/>
                    <a:pt x="147" y="92"/>
                    <a:pt x="134" y="103"/>
                  </a:cubicBezTo>
                  <a:cubicBezTo>
                    <a:pt x="147" y="95"/>
                    <a:pt x="282" y="0"/>
                    <a:pt x="286" y="16"/>
                  </a:cubicBezTo>
                  <a:cubicBezTo>
                    <a:pt x="291" y="13"/>
                    <a:pt x="299" y="11"/>
                    <a:pt x="301" y="19"/>
                  </a:cubicBezTo>
                  <a:cubicBezTo>
                    <a:pt x="306" y="17"/>
                    <a:pt x="311" y="18"/>
                    <a:pt x="312" y="24"/>
                  </a:cubicBezTo>
                  <a:cubicBezTo>
                    <a:pt x="328" y="24"/>
                    <a:pt x="311" y="42"/>
                    <a:pt x="309" y="43"/>
                  </a:cubicBezTo>
                  <a:cubicBezTo>
                    <a:pt x="313" y="41"/>
                    <a:pt x="358" y="24"/>
                    <a:pt x="337" y="45"/>
                  </a:cubicBezTo>
                  <a:cubicBezTo>
                    <a:pt x="373" y="24"/>
                    <a:pt x="350" y="59"/>
                    <a:pt x="334" y="71"/>
                  </a:cubicBezTo>
                  <a:cubicBezTo>
                    <a:pt x="379" y="41"/>
                    <a:pt x="397" y="51"/>
                    <a:pt x="349" y="86"/>
                  </a:cubicBezTo>
                  <a:cubicBezTo>
                    <a:pt x="352" y="85"/>
                    <a:pt x="424" y="48"/>
                    <a:pt x="400" y="73"/>
                  </a:cubicBezTo>
                  <a:cubicBezTo>
                    <a:pt x="427" y="58"/>
                    <a:pt x="424" y="84"/>
                    <a:pt x="406" y="98"/>
                  </a:cubicBezTo>
                  <a:cubicBezTo>
                    <a:pt x="406" y="98"/>
                    <a:pt x="459" y="73"/>
                    <a:pt x="440" y="96"/>
                  </a:cubicBezTo>
                  <a:cubicBezTo>
                    <a:pt x="445" y="93"/>
                    <a:pt x="476" y="79"/>
                    <a:pt x="469" y="99"/>
                  </a:cubicBezTo>
                  <a:cubicBezTo>
                    <a:pt x="475" y="99"/>
                    <a:pt x="480" y="104"/>
                    <a:pt x="477" y="110"/>
                  </a:cubicBezTo>
                  <a:cubicBezTo>
                    <a:pt x="481" y="107"/>
                    <a:pt x="491" y="102"/>
                    <a:pt x="494" y="110"/>
                  </a:cubicBezTo>
                  <a:cubicBezTo>
                    <a:pt x="520" y="109"/>
                    <a:pt x="467" y="149"/>
                    <a:pt x="468" y="148"/>
                  </a:cubicBezTo>
                  <a:cubicBezTo>
                    <a:pt x="479" y="141"/>
                    <a:pt x="508" y="114"/>
                    <a:pt x="523" y="117"/>
                  </a:cubicBezTo>
                  <a:cubicBezTo>
                    <a:pt x="532" y="119"/>
                    <a:pt x="538" y="128"/>
                    <a:pt x="531" y="135"/>
                  </a:cubicBezTo>
                  <a:cubicBezTo>
                    <a:pt x="535" y="132"/>
                    <a:pt x="547" y="126"/>
                    <a:pt x="548" y="137"/>
                  </a:cubicBezTo>
                  <a:cubicBezTo>
                    <a:pt x="554" y="134"/>
                    <a:pt x="557" y="140"/>
                    <a:pt x="560" y="144"/>
                  </a:cubicBezTo>
                  <a:cubicBezTo>
                    <a:pt x="579" y="130"/>
                    <a:pt x="568" y="176"/>
                    <a:pt x="549" y="150"/>
                  </a:cubicBezTo>
                  <a:cubicBezTo>
                    <a:pt x="544" y="153"/>
                    <a:pt x="478" y="207"/>
                    <a:pt x="475" y="188"/>
                  </a:cubicBezTo>
                  <a:cubicBezTo>
                    <a:pt x="460" y="199"/>
                    <a:pt x="444" y="213"/>
                    <a:pt x="426" y="220"/>
                  </a:cubicBezTo>
                  <a:cubicBezTo>
                    <a:pt x="409" y="227"/>
                    <a:pt x="422" y="205"/>
                    <a:pt x="427" y="200"/>
                  </a:cubicBezTo>
                  <a:cubicBezTo>
                    <a:pt x="396" y="223"/>
                    <a:pt x="339" y="277"/>
                    <a:pt x="296" y="277"/>
                  </a:cubicBezTo>
                  <a:cubicBezTo>
                    <a:pt x="296" y="277"/>
                    <a:pt x="300" y="277"/>
                    <a:pt x="296" y="277"/>
                  </a:cubicBezTo>
                  <a:close/>
                  <a:moveTo>
                    <a:pt x="33" y="155"/>
                  </a:moveTo>
                  <a:cubicBezTo>
                    <a:pt x="33" y="156"/>
                    <a:pt x="34" y="156"/>
                    <a:pt x="34" y="157"/>
                  </a:cubicBezTo>
                  <a:cubicBezTo>
                    <a:pt x="34" y="156"/>
                    <a:pt x="33" y="156"/>
                    <a:pt x="33" y="155"/>
                  </a:cubicBezTo>
                  <a:close/>
                  <a:moveTo>
                    <a:pt x="562" y="150"/>
                  </a:moveTo>
                  <a:cubicBezTo>
                    <a:pt x="563" y="151"/>
                    <a:pt x="564" y="152"/>
                    <a:pt x="564" y="152"/>
                  </a:cubicBezTo>
                  <a:cubicBezTo>
                    <a:pt x="564" y="152"/>
                    <a:pt x="563" y="151"/>
                    <a:pt x="562" y="150"/>
                  </a:cubicBezTo>
                  <a:close/>
                  <a:moveTo>
                    <a:pt x="10" y="140"/>
                  </a:moveTo>
                  <a:cubicBezTo>
                    <a:pt x="11" y="141"/>
                    <a:pt x="12" y="142"/>
                    <a:pt x="13" y="143"/>
                  </a:cubicBezTo>
                  <a:cubicBezTo>
                    <a:pt x="12" y="142"/>
                    <a:pt x="11" y="141"/>
                    <a:pt x="10" y="140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292"/>
            <p:cNvSpPr>
              <a:spLocks/>
            </p:cNvSpPr>
            <p:nvPr/>
          </p:nvSpPr>
          <p:spPr bwMode="auto">
            <a:xfrm>
              <a:off x="5329845" y="2209006"/>
              <a:ext cx="2171196" cy="997519"/>
            </a:xfrm>
            <a:custGeom>
              <a:avLst/>
              <a:gdLst>
                <a:gd name="T0" fmla="*/ 254 w 588"/>
                <a:gd name="T1" fmla="*/ 235 h 273"/>
                <a:gd name="T2" fmla="*/ 225 w 588"/>
                <a:gd name="T3" fmla="*/ 223 h 273"/>
                <a:gd name="T4" fmla="*/ 153 w 588"/>
                <a:gd name="T5" fmla="*/ 196 h 273"/>
                <a:gd name="T6" fmla="*/ 149 w 588"/>
                <a:gd name="T7" fmla="*/ 196 h 273"/>
                <a:gd name="T8" fmla="*/ 128 w 588"/>
                <a:gd name="T9" fmla="*/ 190 h 273"/>
                <a:gd name="T10" fmla="*/ 68 w 588"/>
                <a:gd name="T11" fmla="*/ 166 h 273"/>
                <a:gd name="T12" fmla="*/ 14 w 588"/>
                <a:gd name="T13" fmla="*/ 151 h 273"/>
                <a:gd name="T14" fmla="*/ 28 w 588"/>
                <a:gd name="T15" fmla="*/ 158 h 273"/>
                <a:gd name="T16" fmla="*/ 33 w 588"/>
                <a:gd name="T17" fmla="*/ 161 h 273"/>
                <a:gd name="T18" fmla="*/ 197 w 588"/>
                <a:gd name="T19" fmla="*/ 228 h 273"/>
                <a:gd name="T20" fmla="*/ 307 w 588"/>
                <a:gd name="T21" fmla="*/ 265 h 273"/>
                <a:gd name="T22" fmla="*/ 451 w 588"/>
                <a:gd name="T23" fmla="*/ 198 h 273"/>
                <a:gd name="T24" fmla="*/ 484 w 588"/>
                <a:gd name="T25" fmla="*/ 183 h 273"/>
                <a:gd name="T26" fmla="*/ 499 w 588"/>
                <a:gd name="T27" fmla="*/ 89 h 273"/>
                <a:gd name="T28" fmla="*/ 282 w 588"/>
                <a:gd name="T29" fmla="*/ 0 h 273"/>
                <a:gd name="T30" fmla="*/ 95 w 588"/>
                <a:gd name="T31" fmla="*/ 88 h 273"/>
                <a:gd name="T32" fmla="*/ 49 w 588"/>
                <a:gd name="T33" fmla="*/ 104 h 273"/>
                <a:gd name="T34" fmla="*/ 34 w 588"/>
                <a:gd name="T35" fmla="*/ 110 h 273"/>
                <a:gd name="T36" fmla="*/ 24 w 588"/>
                <a:gd name="T37" fmla="*/ 120 h 273"/>
                <a:gd name="T38" fmla="*/ 7 w 588"/>
                <a:gd name="T39" fmla="*/ 112 h 273"/>
                <a:gd name="T40" fmla="*/ 10 w 588"/>
                <a:gd name="T41" fmla="*/ 133 h 273"/>
                <a:gd name="T42" fmla="*/ 25 w 588"/>
                <a:gd name="T43" fmla="*/ 137 h 273"/>
                <a:gd name="T44" fmla="*/ 32 w 588"/>
                <a:gd name="T45" fmla="*/ 132 h 273"/>
                <a:gd name="T46" fmla="*/ 71 w 588"/>
                <a:gd name="T47" fmla="*/ 107 h 273"/>
                <a:gd name="T48" fmla="*/ 88 w 588"/>
                <a:gd name="T49" fmla="*/ 110 h 273"/>
                <a:gd name="T50" fmla="*/ 114 w 588"/>
                <a:gd name="T51" fmla="*/ 98 h 273"/>
                <a:gd name="T52" fmla="*/ 185 w 588"/>
                <a:gd name="T53" fmla="*/ 66 h 273"/>
                <a:gd name="T54" fmla="*/ 218 w 588"/>
                <a:gd name="T55" fmla="*/ 54 h 273"/>
                <a:gd name="T56" fmla="*/ 305 w 588"/>
                <a:gd name="T57" fmla="*/ 24 h 273"/>
                <a:gd name="T58" fmla="*/ 321 w 588"/>
                <a:gd name="T59" fmla="*/ 15 h 273"/>
                <a:gd name="T60" fmla="*/ 331 w 588"/>
                <a:gd name="T61" fmla="*/ 25 h 273"/>
                <a:gd name="T62" fmla="*/ 343 w 588"/>
                <a:gd name="T63" fmla="*/ 33 h 273"/>
                <a:gd name="T64" fmla="*/ 346 w 588"/>
                <a:gd name="T65" fmla="*/ 34 h 273"/>
                <a:gd name="T66" fmla="*/ 461 w 588"/>
                <a:gd name="T67" fmla="*/ 84 h 273"/>
                <a:gd name="T68" fmla="*/ 468 w 588"/>
                <a:gd name="T69" fmla="*/ 85 h 273"/>
                <a:gd name="T70" fmla="*/ 495 w 588"/>
                <a:gd name="T71" fmla="*/ 99 h 273"/>
                <a:gd name="T72" fmla="*/ 510 w 588"/>
                <a:gd name="T73" fmla="*/ 105 h 273"/>
                <a:gd name="T74" fmla="*/ 560 w 588"/>
                <a:gd name="T75" fmla="*/ 127 h 273"/>
                <a:gd name="T76" fmla="*/ 534 w 588"/>
                <a:gd name="T77" fmla="*/ 143 h 273"/>
                <a:gd name="T78" fmla="*/ 443 w 588"/>
                <a:gd name="T79" fmla="*/ 185 h 273"/>
                <a:gd name="T80" fmla="*/ 394 w 588"/>
                <a:gd name="T81" fmla="*/ 206 h 273"/>
                <a:gd name="T82" fmla="*/ 351 w 588"/>
                <a:gd name="T83" fmla="*/ 234 h 273"/>
                <a:gd name="T84" fmla="*/ 341 w 588"/>
                <a:gd name="T85" fmla="*/ 237 h 273"/>
                <a:gd name="T86" fmla="*/ 305 w 588"/>
                <a:gd name="T87" fmla="*/ 252 h 273"/>
                <a:gd name="T88" fmla="*/ 284 w 588"/>
                <a:gd name="T89" fmla="*/ 252 h 273"/>
                <a:gd name="T90" fmla="*/ 280 w 588"/>
                <a:gd name="T91" fmla="*/ 252 h 273"/>
                <a:gd name="T92" fmla="*/ 252 w 588"/>
                <a:gd name="T93" fmla="*/ 238 h 273"/>
                <a:gd name="connsiteX0" fmla="*/ 4235 w 9949"/>
                <a:gd name="connsiteY0" fmla="*/ 8718 h 9742"/>
                <a:gd name="connsiteX1" fmla="*/ 4269 w 9949"/>
                <a:gd name="connsiteY1" fmla="*/ 8608 h 9742"/>
                <a:gd name="connsiteX2" fmla="*/ 3759 w 9949"/>
                <a:gd name="connsiteY2" fmla="*/ 8205 h 9742"/>
                <a:gd name="connsiteX3" fmla="*/ 3776 w 9949"/>
                <a:gd name="connsiteY3" fmla="*/ 8168 h 9742"/>
                <a:gd name="connsiteX4" fmla="*/ 2517 w 9949"/>
                <a:gd name="connsiteY4" fmla="*/ 7216 h 9742"/>
                <a:gd name="connsiteX5" fmla="*/ 2551 w 9949"/>
                <a:gd name="connsiteY5" fmla="*/ 7179 h 9742"/>
                <a:gd name="connsiteX6" fmla="*/ 2466 w 9949"/>
                <a:gd name="connsiteY6" fmla="*/ 7216 h 9742"/>
                <a:gd name="connsiteX7" fmla="*/ 2483 w 9949"/>
                <a:gd name="connsiteY7" fmla="*/ 7179 h 9742"/>
                <a:gd name="connsiteX8" fmla="*/ 2194 w 9949"/>
                <a:gd name="connsiteY8" fmla="*/ 6813 h 9742"/>
                <a:gd name="connsiteX9" fmla="*/ 2126 w 9949"/>
                <a:gd name="connsiteY9" fmla="*/ 6960 h 9742"/>
                <a:gd name="connsiteX10" fmla="*/ 1088 w 9949"/>
                <a:gd name="connsiteY10" fmla="*/ 6227 h 9742"/>
                <a:gd name="connsiteX11" fmla="*/ 1105 w 9949"/>
                <a:gd name="connsiteY11" fmla="*/ 6081 h 9742"/>
                <a:gd name="connsiteX12" fmla="*/ 221 w 9949"/>
                <a:gd name="connsiteY12" fmla="*/ 5348 h 9742"/>
                <a:gd name="connsiteX13" fmla="*/ 187 w 9949"/>
                <a:gd name="connsiteY13" fmla="*/ 5531 h 9742"/>
                <a:gd name="connsiteX14" fmla="*/ 459 w 9949"/>
                <a:gd name="connsiteY14" fmla="*/ 5714 h 9742"/>
                <a:gd name="connsiteX15" fmla="*/ 425 w 9949"/>
                <a:gd name="connsiteY15" fmla="*/ 5788 h 9742"/>
                <a:gd name="connsiteX16" fmla="*/ 527 w 9949"/>
                <a:gd name="connsiteY16" fmla="*/ 5788 h 9742"/>
                <a:gd name="connsiteX17" fmla="*/ 510 w 9949"/>
                <a:gd name="connsiteY17" fmla="*/ 5897 h 9742"/>
                <a:gd name="connsiteX18" fmla="*/ 1071 w 9949"/>
                <a:gd name="connsiteY18" fmla="*/ 6484 h 9742"/>
                <a:gd name="connsiteX19" fmla="*/ 3299 w 9949"/>
                <a:gd name="connsiteY19" fmla="*/ 8352 h 9742"/>
                <a:gd name="connsiteX20" fmla="*/ 3299 w 9949"/>
                <a:gd name="connsiteY20" fmla="*/ 8388 h 9742"/>
                <a:gd name="connsiteX21" fmla="*/ 5170 w 9949"/>
                <a:gd name="connsiteY21" fmla="*/ 9707 h 9742"/>
                <a:gd name="connsiteX22" fmla="*/ 7619 w 9949"/>
                <a:gd name="connsiteY22" fmla="*/ 7179 h 9742"/>
                <a:gd name="connsiteX23" fmla="*/ 7619 w 9949"/>
                <a:gd name="connsiteY23" fmla="*/ 7253 h 9742"/>
                <a:gd name="connsiteX24" fmla="*/ 8180 w 9949"/>
                <a:gd name="connsiteY24" fmla="*/ 6667 h 9742"/>
                <a:gd name="connsiteX25" fmla="*/ 8180 w 9949"/>
                <a:gd name="connsiteY25" fmla="*/ 6703 h 9742"/>
                <a:gd name="connsiteX26" fmla="*/ 9949 w 9949"/>
                <a:gd name="connsiteY26" fmla="*/ 4652 h 9742"/>
                <a:gd name="connsiteX27" fmla="*/ 8435 w 9949"/>
                <a:gd name="connsiteY27" fmla="*/ 3260 h 9742"/>
                <a:gd name="connsiteX28" fmla="*/ 8452 w 9949"/>
                <a:gd name="connsiteY28" fmla="*/ 3187 h 9742"/>
                <a:gd name="connsiteX29" fmla="*/ 4745 w 9949"/>
                <a:gd name="connsiteY29" fmla="*/ 0 h 9742"/>
                <a:gd name="connsiteX30" fmla="*/ 2585 w 9949"/>
                <a:gd name="connsiteY30" fmla="*/ 2271 h 9742"/>
                <a:gd name="connsiteX31" fmla="*/ 1565 w 9949"/>
                <a:gd name="connsiteY31" fmla="*/ 3223 h 9742"/>
                <a:gd name="connsiteX32" fmla="*/ 765 w 9949"/>
                <a:gd name="connsiteY32" fmla="*/ 3736 h 9742"/>
                <a:gd name="connsiteX33" fmla="*/ 782 w 9949"/>
                <a:gd name="connsiteY33" fmla="*/ 3810 h 9742"/>
                <a:gd name="connsiteX34" fmla="*/ 510 w 9949"/>
                <a:gd name="connsiteY34" fmla="*/ 4066 h 9742"/>
                <a:gd name="connsiteX35" fmla="*/ 527 w 9949"/>
                <a:gd name="connsiteY35" fmla="*/ 4029 h 9742"/>
                <a:gd name="connsiteX36" fmla="*/ 442 w 9949"/>
                <a:gd name="connsiteY36" fmla="*/ 4505 h 9742"/>
                <a:gd name="connsiteX37" fmla="*/ 357 w 9949"/>
                <a:gd name="connsiteY37" fmla="*/ 4396 h 9742"/>
                <a:gd name="connsiteX38" fmla="*/ 323 w 9949"/>
                <a:gd name="connsiteY38" fmla="*/ 4579 h 9742"/>
                <a:gd name="connsiteX39" fmla="*/ 0 w 9949"/>
                <a:gd name="connsiteY39" fmla="*/ 4359 h 9742"/>
                <a:gd name="connsiteX40" fmla="*/ 119 w 9949"/>
                <a:gd name="connsiteY40" fmla="*/ 4872 h 9742"/>
                <a:gd name="connsiteX41" fmla="*/ 102 w 9949"/>
                <a:gd name="connsiteY41" fmla="*/ 4725 h 9742"/>
                <a:gd name="connsiteX42" fmla="*/ 374 w 9949"/>
                <a:gd name="connsiteY42" fmla="*/ 5018 h 9742"/>
                <a:gd name="connsiteX43" fmla="*/ 374 w 9949"/>
                <a:gd name="connsiteY43" fmla="*/ 5018 h 9742"/>
                <a:gd name="connsiteX44" fmla="*/ 493 w 9949"/>
                <a:gd name="connsiteY44" fmla="*/ 4835 h 9742"/>
                <a:gd name="connsiteX45" fmla="*/ 510 w 9949"/>
                <a:gd name="connsiteY45" fmla="*/ 4908 h 9742"/>
                <a:gd name="connsiteX46" fmla="*/ 1156 w 9949"/>
                <a:gd name="connsiteY46" fmla="*/ 3919 h 9742"/>
                <a:gd name="connsiteX47" fmla="*/ 1446 w 9949"/>
                <a:gd name="connsiteY47" fmla="*/ 3956 h 9742"/>
                <a:gd name="connsiteX48" fmla="*/ 1446 w 9949"/>
                <a:gd name="connsiteY48" fmla="*/ 4029 h 9742"/>
                <a:gd name="connsiteX49" fmla="*/ 1837 w 9949"/>
                <a:gd name="connsiteY49" fmla="*/ 3443 h 9742"/>
                <a:gd name="connsiteX50" fmla="*/ 1888 w 9949"/>
                <a:gd name="connsiteY50" fmla="*/ 3590 h 9742"/>
                <a:gd name="connsiteX51" fmla="*/ 3095 w 9949"/>
                <a:gd name="connsiteY51" fmla="*/ 2344 h 9742"/>
                <a:gd name="connsiteX52" fmla="*/ 3095 w 9949"/>
                <a:gd name="connsiteY52" fmla="*/ 2418 h 9742"/>
                <a:gd name="connsiteX53" fmla="*/ 3435 w 9949"/>
                <a:gd name="connsiteY53" fmla="*/ 1795 h 9742"/>
                <a:gd name="connsiteX54" fmla="*/ 3656 w 9949"/>
                <a:gd name="connsiteY54" fmla="*/ 1978 h 9742"/>
                <a:gd name="connsiteX55" fmla="*/ 4932 w 9949"/>
                <a:gd name="connsiteY55" fmla="*/ 403 h 9742"/>
                <a:gd name="connsiteX56" fmla="*/ 5136 w 9949"/>
                <a:gd name="connsiteY56" fmla="*/ 879 h 9742"/>
                <a:gd name="connsiteX57" fmla="*/ 5136 w 9949"/>
                <a:gd name="connsiteY57" fmla="*/ 879 h 9742"/>
                <a:gd name="connsiteX58" fmla="*/ 5408 w 9949"/>
                <a:gd name="connsiteY58" fmla="*/ 549 h 9742"/>
                <a:gd name="connsiteX59" fmla="*/ 5391 w 9949"/>
                <a:gd name="connsiteY59" fmla="*/ 586 h 9742"/>
                <a:gd name="connsiteX60" fmla="*/ 5578 w 9949"/>
                <a:gd name="connsiteY60" fmla="*/ 916 h 9742"/>
                <a:gd name="connsiteX61" fmla="*/ 5561 w 9949"/>
                <a:gd name="connsiteY61" fmla="*/ 989 h 9742"/>
                <a:gd name="connsiteX62" fmla="*/ 5782 w 9949"/>
                <a:gd name="connsiteY62" fmla="*/ 1209 h 9742"/>
                <a:gd name="connsiteX63" fmla="*/ 5765 w 9949"/>
                <a:gd name="connsiteY63" fmla="*/ 1282 h 9742"/>
                <a:gd name="connsiteX64" fmla="*/ 5833 w 9949"/>
                <a:gd name="connsiteY64" fmla="*/ 1245 h 9742"/>
                <a:gd name="connsiteX65" fmla="*/ 5782 w 9949"/>
                <a:gd name="connsiteY65" fmla="*/ 1355 h 9742"/>
                <a:gd name="connsiteX66" fmla="*/ 7789 w 9949"/>
                <a:gd name="connsiteY66" fmla="*/ 3077 h 9742"/>
                <a:gd name="connsiteX67" fmla="*/ 7755 w 9949"/>
                <a:gd name="connsiteY67" fmla="*/ 3114 h 9742"/>
                <a:gd name="connsiteX68" fmla="*/ 7908 w 9949"/>
                <a:gd name="connsiteY68" fmla="*/ 3114 h 9742"/>
                <a:gd name="connsiteX69" fmla="*/ 7874 w 9949"/>
                <a:gd name="connsiteY69" fmla="*/ 3187 h 9742"/>
                <a:gd name="connsiteX70" fmla="*/ 8367 w 9949"/>
                <a:gd name="connsiteY70" fmla="*/ 3626 h 9742"/>
                <a:gd name="connsiteX71" fmla="*/ 8333 w 9949"/>
                <a:gd name="connsiteY71" fmla="*/ 3736 h 9742"/>
                <a:gd name="connsiteX72" fmla="*/ 8622 w 9949"/>
                <a:gd name="connsiteY72" fmla="*/ 3846 h 9742"/>
                <a:gd name="connsiteX73" fmla="*/ 8588 w 9949"/>
                <a:gd name="connsiteY73" fmla="*/ 3993 h 9742"/>
                <a:gd name="connsiteX74" fmla="*/ 9473 w 9949"/>
                <a:gd name="connsiteY74" fmla="*/ 4652 h 9742"/>
                <a:gd name="connsiteX75" fmla="*/ 9048 w 9949"/>
                <a:gd name="connsiteY75" fmla="*/ 5311 h 9742"/>
                <a:gd name="connsiteX76" fmla="*/ 9031 w 9949"/>
                <a:gd name="connsiteY76" fmla="*/ 5238 h 9742"/>
                <a:gd name="connsiteX77" fmla="*/ 7500 w 9949"/>
                <a:gd name="connsiteY77" fmla="*/ 6886 h 9742"/>
                <a:gd name="connsiteX78" fmla="*/ 7483 w 9949"/>
                <a:gd name="connsiteY78" fmla="*/ 6777 h 9742"/>
                <a:gd name="connsiteX79" fmla="*/ 6650 w 9949"/>
                <a:gd name="connsiteY79" fmla="*/ 7692 h 9742"/>
                <a:gd name="connsiteX80" fmla="*/ 6650 w 9949"/>
                <a:gd name="connsiteY80" fmla="*/ 7546 h 9742"/>
                <a:gd name="connsiteX81" fmla="*/ 6548 w 9949"/>
                <a:gd name="connsiteY81" fmla="*/ 7949 h 9742"/>
                <a:gd name="connsiteX82" fmla="*/ 5918 w 9949"/>
                <a:gd name="connsiteY82" fmla="*/ 8571 h 9742"/>
                <a:gd name="connsiteX83" fmla="*/ 5918 w 9949"/>
                <a:gd name="connsiteY83" fmla="*/ 8462 h 9742"/>
                <a:gd name="connsiteX84" fmla="*/ 5748 w 9949"/>
                <a:gd name="connsiteY84" fmla="*/ 8681 h 9742"/>
                <a:gd name="connsiteX85" fmla="*/ 5748 w 9949"/>
                <a:gd name="connsiteY85" fmla="*/ 8608 h 9742"/>
                <a:gd name="connsiteX86" fmla="*/ 5136 w 9949"/>
                <a:gd name="connsiteY86" fmla="*/ 9231 h 9742"/>
                <a:gd name="connsiteX87" fmla="*/ 5136 w 9949"/>
                <a:gd name="connsiteY87" fmla="*/ 9084 h 9742"/>
                <a:gd name="connsiteX88" fmla="*/ 4779 w 9949"/>
                <a:gd name="connsiteY88" fmla="*/ 9231 h 9742"/>
                <a:gd name="connsiteX89" fmla="*/ 4796 w 9949"/>
                <a:gd name="connsiteY89" fmla="*/ 9194 h 9742"/>
                <a:gd name="connsiteX90" fmla="*/ 4711 w 9949"/>
                <a:gd name="connsiteY90" fmla="*/ 9231 h 9742"/>
                <a:gd name="connsiteX91" fmla="*/ 4745 w 9949"/>
                <a:gd name="connsiteY91" fmla="*/ 9084 h 9742"/>
                <a:gd name="connsiteX92" fmla="*/ 4235 w 9949"/>
                <a:gd name="connsiteY92" fmla="*/ 8718 h 9742"/>
                <a:gd name="connsiteX0" fmla="*/ 4154 w 9897"/>
                <a:gd name="connsiteY0" fmla="*/ 8949 h 10000"/>
                <a:gd name="connsiteX1" fmla="*/ 4188 w 9897"/>
                <a:gd name="connsiteY1" fmla="*/ 8836 h 10000"/>
                <a:gd name="connsiteX2" fmla="*/ 3675 w 9897"/>
                <a:gd name="connsiteY2" fmla="*/ 8422 h 10000"/>
                <a:gd name="connsiteX3" fmla="*/ 3692 w 9897"/>
                <a:gd name="connsiteY3" fmla="*/ 8384 h 10000"/>
                <a:gd name="connsiteX4" fmla="*/ 2427 w 9897"/>
                <a:gd name="connsiteY4" fmla="*/ 7407 h 10000"/>
                <a:gd name="connsiteX5" fmla="*/ 2461 w 9897"/>
                <a:gd name="connsiteY5" fmla="*/ 7369 h 10000"/>
                <a:gd name="connsiteX6" fmla="*/ 2376 w 9897"/>
                <a:gd name="connsiteY6" fmla="*/ 7407 h 10000"/>
                <a:gd name="connsiteX7" fmla="*/ 2393 w 9897"/>
                <a:gd name="connsiteY7" fmla="*/ 7369 h 10000"/>
                <a:gd name="connsiteX8" fmla="*/ 2102 w 9897"/>
                <a:gd name="connsiteY8" fmla="*/ 6993 h 10000"/>
                <a:gd name="connsiteX9" fmla="*/ 2034 w 9897"/>
                <a:gd name="connsiteY9" fmla="*/ 7144 h 10000"/>
                <a:gd name="connsiteX10" fmla="*/ 991 w 9897"/>
                <a:gd name="connsiteY10" fmla="*/ 6392 h 10000"/>
                <a:gd name="connsiteX11" fmla="*/ 1008 w 9897"/>
                <a:gd name="connsiteY11" fmla="*/ 6242 h 10000"/>
                <a:gd name="connsiteX12" fmla="*/ 119 w 9897"/>
                <a:gd name="connsiteY12" fmla="*/ 5490 h 10000"/>
                <a:gd name="connsiteX13" fmla="*/ 85 w 9897"/>
                <a:gd name="connsiteY13" fmla="*/ 5677 h 10000"/>
                <a:gd name="connsiteX14" fmla="*/ 358 w 9897"/>
                <a:gd name="connsiteY14" fmla="*/ 5865 h 10000"/>
                <a:gd name="connsiteX15" fmla="*/ 324 w 9897"/>
                <a:gd name="connsiteY15" fmla="*/ 5941 h 10000"/>
                <a:gd name="connsiteX16" fmla="*/ 427 w 9897"/>
                <a:gd name="connsiteY16" fmla="*/ 5941 h 10000"/>
                <a:gd name="connsiteX17" fmla="*/ 410 w 9897"/>
                <a:gd name="connsiteY17" fmla="*/ 6053 h 10000"/>
                <a:gd name="connsiteX18" fmla="*/ 973 w 9897"/>
                <a:gd name="connsiteY18" fmla="*/ 6656 h 10000"/>
                <a:gd name="connsiteX19" fmla="*/ 3213 w 9897"/>
                <a:gd name="connsiteY19" fmla="*/ 8573 h 10000"/>
                <a:gd name="connsiteX20" fmla="*/ 3213 w 9897"/>
                <a:gd name="connsiteY20" fmla="*/ 8610 h 10000"/>
                <a:gd name="connsiteX21" fmla="*/ 5094 w 9897"/>
                <a:gd name="connsiteY21" fmla="*/ 9964 h 10000"/>
                <a:gd name="connsiteX22" fmla="*/ 7555 w 9897"/>
                <a:gd name="connsiteY22" fmla="*/ 7369 h 10000"/>
                <a:gd name="connsiteX23" fmla="*/ 7555 w 9897"/>
                <a:gd name="connsiteY23" fmla="*/ 7445 h 10000"/>
                <a:gd name="connsiteX24" fmla="*/ 8119 w 9897"/>
                <a:gd name="connsiteY24" fmla="*/ 6844 h 10000"/>
                <a:gd name="connsiteX25" fmla="*/ 8119 w 9897"/>
                <a:gd name="connsiteY25" fmla="*/ 6881 h 10000"/>
                <a:gd name="connsiteX26" fmla="*/ 9897 w 9897"/>
                <a:gd name="connsiteY26" fmla="*/ 4775 h 10000"/>
                <a:gd name="connsiteX27" fmla="*/ 8375 w 9897"/>
                <a:gd name="connsiteY27" fmla="*/ 3346 h 10000"/>
                <a:gd name="connsiteX28" fmla="*/ 8392 w 9897"/>
                <a:gd name="connsiteY28" fmla="*/ 3271 h 10000"/>
                <a:gd name="connsiteX29" fmla="*/ 4666 w 9897"/>
                <a:gd name="connsiteY29" fmla="*/ 0 h 10000"/>
                <a:gd name="connsiteX30" fmla="*/ 2495 w 9897"/>
                <a:gd name="connsiteY30" fmla="*/ 2331 h 10000"/>
                <a:gd name="connsiteX31" fmla="*/ 1470 w 9897"/>
                <a:gd name="connsiteY31" fmla="*/ 3308 h 10000"/>
                <a:gd name="connsiteX32" fmla="*/ 666 w 9897"/>
                <a:gd name="connsiteY32" fmla="*/ 3835 h 10000"/>
                <a:gd name="connsiteX33" fmla="*/ 683 w 9897"/>
                <a:gd name="connsiteY33" fmla="*/ 3911 h 10000"/>
                <a:gd name="connsiteX34" fmla="*/ 410 w 9897"/>
                <a:gd name="connsiteY34" fmla="*/ 4174 h 10000"/>
                <a:gd name="connsiteX35" fmla="*/ 427 w 9897"/>
                <a:gd name="connsiteY35" fmla="*/ 4136 h 10000"/>
                <a:gd name="connsiteX36" fmla="*/ 341 w 9897"/>
                <a:gd name="connsiteY36" fmla="*/ 4624 h 10000"/>
                <a:gd name="connsiteX37" fmla="*/ 256 w 9897"/>
                <a:gd name="connsiteY37" fmla="*/ 4512 h 10000"/>
                <a:gd name="connsiteX38" fmla="*/ 222 w 9897"/>
                <a:gd name="connsiteY38" fmla="*/ 4700 h 10000"/>
                <a:gd name="connsiteX39" fmla="*/ 17 w 9897"/>
                <a:gd name="connsiteY39" fmla="*/ 5001 h 10000"/>
                <a:gd name="connsiteX40" fmla="*/ 0 w 9897"/>
                <a:gd name="connsiteY40" fmla="*/ 4850 h 10000"/>
                <a:gd name="connsiteX41" fmla="*/ 273 w 9897"/>
                <a:gd name="connsiteY41" fmla="*/ 5151 h 10000"/>
                <a:gd name="connsiteX42" fmla="*/ 273 w 9897"/>
                <a:gd name="connsiteY42" fmla="*/ 5151 h 10000"/>
                <a:gd name="connsiteX43" fmla="*/ 393 w 9897"/>
                <a:gd name="connsiteY43" fmla="*/ 4963 h 10000"/>
                <a:gd name="connsiteX44" fmla="*/ 410 w 9897"/>
                <a:gd name="connsiteY44" fmla="*/ 5038 h 10000"/>
                <a:gd name="connsiteX45" fmla="*/ 1059 w 9897"/>
                <a:gd name="connsiteY45" fmla="*/ 4023 h 10000"/>
                <a:gd name="connsiteX46" fmla="*/ 1350 w 9897"/>
                <a:gd name="connsiteY46" fmla="*/ 4061 h 10000"/>
                <a:gd name="connsiteX47" fmla="*/ 1350 w 9897"/>
                <a:gd name="connsiteY47" fmla="*/ 4136 h 10000"/>
                <a:gd name="connsiteX48" fmla="*/ 1743 w 9897"/>
                <a:gd name="connsiteY48" fmla="*/ 3534 h 10000"/>
                <a:gd name="connsiteX49" fmla="*/ 1795 w 9897"/>
                <a:gd name="connsiteY49" fmla="*/ 3685 h 10000"/>
                <a:gd name="connsiteX50" fmla="*/ 3008 w 9897"/>
                <a:gd name="connsiteY50" fmla="*/ 2406 h 10000"/>
                <a:gd name="connsiteX51" fmla="*/ 3008 w 9897"/>
                <a:gd name="connsiteY51" fmla="*/ 2482 h 10000"/>
                <a:gd name="connsiteX52" fmla="*/ 3350 w 9897"/>
                <a:gd name="connsiteY52" fmla="*/ 1843 h 10000"/>
                <a:gd name="connsiteX53" fmla="*/ 3572 w 9897"/>
                <a:gd name="connsiteY53" fmla="*/ 2030 h 10000"/>
                <a:gd name="connsiteX54" fmla="*/ 4854 w 9897"/>
                <a:gd name="connsiteY54" fmla="*/ 414 h 10000"/>
                <a:gd name="connsiteX55" fmla="*/ 5059 w 9897"/>
                <a:gd name="connsiteY55" fmla="*/ 902 h 10000"/>
                <a:gd name="connsiteX56" fmla="*/ 5059 w 9897"/>
                <a:gd name="connsiteY56" fmla="*/ 902 h 10000"/>
                <a:gd name="connsiteX57" fmla="*/ 5333 w 9897"/>
                <a:gd name="connsiteY57" fmla="*/ 564 h 10000"/>
                <a:gd name="connsiteX58" fmla="*/ 5316 w 9897"/>
                <a:gd name="connsiteY58" fmla="*/ 602 h 10000"/>
                <a:gd name="connsiteX59" fmla="*/ 5504 w 9897"/>
                <a:gd name="connsiteY59" fmla="*/ 940 h 10000"/>
                <a:gd name="connsiteX60" fmla="*/ 5487 w 9897"/>
                <a:gd name="connsiteY60" fmla="*/ 1015 h 10000"/>
                <a:gd name="connsiteX61" fmla="*/ 5709 w 9897"/>
                <a:gd name="connsiteY61" fmla="*/ 1241 h 10000"/>
                <a:gd name="connsiteX62" fmla="*/ 5692 w 9897"/>
                <a:gd name="connsiteY62" fmla="*/ 1316 h 10000"/>
                <a:gd name="connsiteX63" fmla="*/ 5760 w 9897"/>
                <a:gd name="connsiteY63" fmla="*/ 1278 h 10000"/>
                <a:gd name="connsiteX64" fmla="*/ 5709 w 9897"/>
                <a:gd name="connsiteY64" fmla="*/ 1391 h 10000"/>
                <a:gd name="connsiteX65" fmla="*/ 7726 w 9897"/>
                <a:gd name="connsiteY65" fmla="*/ 3158 h 10000"/>
                <a:gd name="connsiteX66" fmla="*/ 7692 w 9897"/>
                <a:gd name="connsiteY66" fmla="*/ 3196 h 10000"/>
                <a:gd name="connsiteX67" fmla="*/ 7846 w 9897"/>
                <a:gd name="connsiteY67" fmla="*/ 3196 h 10000"/>
                <a:gd name="connsiteX68" fmla="*/ 7811 w 9897"/>
                <a:gd name="connsiteY68" fmla="*/ 3271 h 10000"/>
                <a:gd name="connsiteX69" fmla="*/ 8307 w 9897"/>
                <a:gd name="connsiteY69" fmla="*/ 3722 h 10000"/>
                <a:gd name="connsiteX70" fmla="*/ 8273 w 9897"/>
                <a:gd name="connsiteY70" fmla="*/ 3835 h 10000"/>
                <a:gd name="connsiteX71" fmla="*/ 8563 w 9897"/>
                <a:gd name="connsiteY71" fmla="*/ 3948 h 10000"/>
                <a:gd name="connsiteX72" fmla="*/ 8529 w 9897"/>
                <a:gd name="connsiteY72" fmla="*/ 4099 h 10000"/>
                <a:gd name="connsiteX73" fmla="*/ 9419 w 9897"/>
                <a:gd name="connsiteY73" fmla="*/ 4775 h 10000"/>
                <a:gd name="connsiteX74" fmla="*/ 8991 w 9897"/>
                <a:gd name="connsiteY74" fmla="*/ 5452 h 10000"/>
                <a:gd name="connsiteX75" fmla="*/ 8974 w 9897"/>
                <a:gd name="connsiteY75" fmla="*/ 5377 h 10000"/>
                <a:gd name="connsiteX76" fmla="*/ 7435 w 9897"/>
                <a:gd name="connsiteY76" fmla="*/ 7068 h 10000"/>
                <a:gd name="connsiteX77" fmla="*/ 7418 w 9897"/>
                <a:gd name="connsiteY77" fmla="*/ 6956 h 10000"/>
                <a:gd name="connsiteX78" fmla="*/ 6581 w 9897"/>
                <a:gd name="connsiteY78" fmla="*/ 7896 h 10000"/>
                <a:gd name="connsiteX79" fmla="*/ 6581 w 9897"/>
                <a:gd name="connsiteY79" fmla="*/ 7746 h 10000"/>
                <a:gd name="connsiteX80" fmla="*/ 6479 w 9897"/>
                <a:gd name="connsiteY80" fmla="*/ 8160 h 10000"/>
                <a:gd name="connsiteX81" fmla="*/ 5845 w 9897"/>
                <a:gd name="connsiteY81" fmla="*/ 8798 h 10000"/>
                <a:gd name="connsiteX82" fmla="*/ 5845 w 9897"/>
                <a:gd name="connsiteY82" fmla="*/ 8686 h 10000"/>
                <a:gd name="connsiteX83" fmla="*/ 5674 w 9897"/>
                <a:gd name="connsiteY83" fmla="*/ 8911 h 10000"/>
                <a:gd name="connsiteX84" fmla="*/ 5674 w 9897"/>
                <a:gd name="connsiteY84" fmla="*/ 8836 h 10000"/>
                <a:gd name="connsiteX85" fmla="*/ 5059 w 9897"/>
                <a:gd name="connsiteY85" fmla="*/ 9475 h 10000"/>
                <a:gd name="connsiteX86" fmla="*/ 5059 w 9897"/>
                <a:gd name="connsiteY86" fmla="*/ 9325 h 10000"/>
                <a:gd name="connsiteX87" fmla="*/ 4700 w 9897"/>
                <a:gd name="connsiteY87" fmla="*/ 9475 h 10000"/>
                <a:gd name="connsiteX88" fmla="*/ 4718 w 9897"/>
                <a:gd name="connsiteY88" fmla="*/ 9437 h 10000"/>
                <a:gd name="connsiteX89" fmla="*/ 4632 w 9897"/>
                <a:gd name="connsiteY89" fmla="*/ 9475 h 10000"/>
                <a:gd name="connsiteX90" fmla="*/ 4666 w 9897"/>
                <a:gd name="connsiteY90" fmla="*/ 9325 h 10000"/>
                <a:gd name="connsiteX91" fmla="*/ 4154 w 9897"/>
                <a:gd name="connsiteY91" fmla="*/ 894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9897" h="10000">
                  <a:moveTo>
                    <a:pt x="4154" y="8949"/>
                  </a:moveTo>
                  <a:cubicBezTo>
                    <a:pt x="4165" y="8911"/>
                    <a:pt x="4177" y="8874"/>
                    <a:pt x="4188" y="8836"/>
                  </a:cubicBezTo>
                  <a:cubicBezTo>
                    <a:pt x="3983" y="8874"/>
                    <a:pt x="3846" y="8497"/>
                    <a:pt x="3675" y="8422"/>
                  </a:cubicBezTo>
                  <a:cubicBezTo>
                    <a:pt x="3681" y="8409"/>
                    <a:pt x="3686" y="8397"/>
                    <a:pt x="3692" y="8384"/>
                  </a:cubicBezTo>
                  <a:cubicBezTo>
                    <a:pt x="3281" y="7934"/>
                    <a:pt x="2854" y="7746"/>
                    <a:pt x="2427" y="7407"/>
                  </a:cubicBezTo>
                  <a:cubicBezTo>
                    <a:pt x="2444" y="7407"/>
                    <a:pt x="2444" y="7369"/>
                    <a:pt x="2461" y="7369"/>
                  </a:cubicBezTo>
                  <a:cubicBezTo>
                    <a:pt x="2427" y="7369"/>
                    <a:pt x="2393" y="7445"/>
                    <a:pt x="2376" y="7407"/>
                  </a:cubicBezTo>
                  <a:cubicBezTo>
                    <a:pt x="2376" y="7369"/>
                    <a:pt x="2393" y="7369"/>
                    <a:pt x="2393" y="7369"/>
                  </a:cubicBezTo>
                  <a:cubicBezTo>
                    <a:pt x="2359" y="7068"/>
                    <a:pt x="2119" y="7219"/>
                    <a:pt x="2102" y="6993"/>
                  </a:cubicBezTo>
                  <a:cubicBezTo>
                    <a:pt x="2068" y="6993"/>
                    <a:pt x="2034" y="7068"/>
                    <a:pt x="2034" y="7144"/>
                  </a:cubicBezTo>
                  <a:cubicBezTo>
                    <a:pt x="1709" y="6881"/>
                    <a:pt x="1350" y="6580"/>
                    <a:pt x="991" y="6392"/>
                  </a:cubicBezTo>
                  <a:cubicBezTo>
                    <a:pt x="991" y="6354"/>
                    <a:pt x="991" y="6279"/>
                    <a:pt x="1008" y="6242"/>
                  </a:cubicBezTo>
                  <a:cubicBezTo>
                    <a:pt x="666" y="6279"/>
                    <a:pt x="393" y="5828"/>
                    <a:pt x="119" y="5490"/>
                  </a:cubicBezTo>
                  <a:cubicBezTo>
                    <a:pt x="102" y="5565"/>
                    <a:pt x="136" y="5603"/>
                    <a:pt x="85" y="5677"/>
                  </a:cubicBezTo>
                  <a:cubicBezTo>
                    <a:pt x="153" y="5865"/>
                    <a:pt x="307" y="5641"/>
                    <a:pt x="358" y="5865"/>
                  </a:cubicBezTo>
                  <a:cubicBezTo>
                    <a:pt x="347" y="5890"/>
                    <a:pt x="335" y="5916"/>
                    <a:pt x="324" y="5941"/>
                  </a:cubicBezTo>
                  <a:cubicBezTo>
                    <a:pt x="375" y="6053"/>
                    <a:pt x="375" y="5752"/>
                    <a:pt x="427" y="5941"/>
                  </a:cubicBezTo>
                  <a:cubicBezTo>
                    <a:pt x="427" y="6016"/>
                    <a:pt x="393" y="6016"/>
                    <a:pt x="410" y="6053"/>
                  </a:cubicBezTo>
                  <a:cubicBezTo>
                    <a:pt x="529" y="6129"/>
                    <a:pt x="939" y="6204"/>
                    <a:pt x="973" y="6656"/>
                  </a:cubicBezTo>
                  <a:cubicBezTo>
                    <a:pt x="1521" y="6204"/>
                    <a:pt x="2615" y="8272"/>
                    <a:pt x="3213" y="8573"/>
                  </a:cubicBezTo>
                  <a:lnTo>
                    <a:pt x="3213" y="8610"/>
                  </a:lnTo>
                  <a:cubicBezTo>
                    <a:pt x="3914" y="8610"/>
                    <a:pt x="4376" y="10265"/>
                    <a:pt x="5094" y="9964"/>
                  </a:cubicBezTo>
                  <a:cubicBezTo>
                    <a:pt x="5880" y="9625"/>
                    <a:pt x="6974" y="8535"/>
                    <a:pt x="7555" y="7369"/>
                  </a:cubicBezTo>
                  <a:cubicBezTo>
                    <a:pt x="7572" y="7407"/>
                    <a:pt x="7572" y="7407"/>
                    <a:pt x="7555" y="7445"/>
                  </a:cubicBezTo>
                  <a:cubicBezTo>
                    <a:pt x="7743" y="7181"/>
                    <a:pt x="7948" y="7106"/>
                    <a:pt x="8119" y="6844"/>
                  </a:cubicBezTo>
                  <a:lnTo>
                    <a:pt x="8119" y="6881"/>
                  </a:lnTo>
                  <a:cubicBezTo>
                    <a:pt x="8563" y="6053"/>
                    <a:pt x="9367" y="5302"/>
                    <a:pt x="9897" y="4775"/>
                  </a:cubicBezTo>
                  <a:cubicBezTo>
                    <a:pt x="9401" y="4249"/>
                    <a:pt x="8889" y="3760"/>
                    <a:pt x="8375" y="3346"/>
                  </a:cubicBezTo>
                  <a:cubicBezTo>
                    <a:pt x="8381" y="3321"/>
                    <a:pt x="8386" y="3296"/>
                    <a:pt x="8392" y="3271"/>
                  </a:cubicBezTo>
                  <a:cubicBezTo>
                    <a:pt x="7111" y="2444"/>
                    <a:pt x="5999" y="226"/>
                    <a:pt x="4666" y="0"/>
                  </a:cubicBezTo>
                  <a:cubicBezTo>
                    <a:pt x="3863" y="75"/>
                    <a:pt x="3162" y="1542"/>
                    <a:pt x="2495" y="2331"/>
                  </a:cubicBezTo>
                  <a:cubicBezTo>
                    <a:pt x="2171" y="2745"/>
                    <a:pt x="1863" y="3196"/>
                    <a:pt x="1470" y="3308"/>
                  </a:cubicBezTo>
                  <a:cubicBezTo>
                    <a:pt x="1282" y="3798"/>
                    <a:pt x="905" y="3497"/>
                    <a:pt x="666" y="3835"/>
                  </a:cubicBezTo>
                  <a:cubicBezTo>
                    <a:pt x="672" y="3860"/>
                    <a:pt x="677" y="3886"/>
                    <a:pt x="683" y="3911"/>
                  </a:cubicBezTo>
                  <a:cubicBezTo>
                    <a:pt x="546" y="3760"/>
                    <a:pt x="546" y="4474"/>
                    <a:pt x="410" y="4174"/>
                  </a:cubicBezTo>
                  <a:cubicBezTo>
                    <a:pt x="416" y="4161"/>
                    <a:pt x="421" y="4149"/>
                    <a:pt x="427" y="4136"/>
                  </a:cubicBezTo>
                  <a:cubicBezTo>
                    <a:pt x="375" y="4061"/>
                    <a:pt x="324" y="4587"/>
                    <a:pt x="341" y="4624"/>
                  </a:cubicBezTo>
                  <a:cubicBezTo>
                    <a:pt x="273" y="4700"/>
                    <a:pt x="307" y="4512"/>
                    <a:pt x="256" y="4512"/>
                  </a:cubicBezTo>
                  <a:cubicBezTo>
                    <a:pt x="239" y="4549"/>
                    <a:pt x="273" y="4700"/>
                    <a:pt x="222" y="4700"/>
                  </a:cubicBezTo>
                  <a:cubicBezTo>
                    <a:pt x="182" y="4782"/>
                    <a:pt x="54" y="4976"/>
                    <a:pt x="17" y="5001"/>
                  </a:cubicBezTo>
                  <a:cubicBezTo>
                    <a:pt x="11" y="4951"/>
                    <a:pt x="6" y="4900"/>
                    <a:pt x="0" y="4850"/>
                  </a:cubicBezTo>
                  <a:cubicBezTo>
                    <a:pt x="68" y="5001"/>
                    <a:pt x="170" y="5114"/>
                    <a:pt x="273" y="5151"/>
                  </a:cubicBezTo>
                  <a:lnTo>
                    <a:pt x="273" y="5151"/>
                  </a:lnTo>
                  <a:cubicBezTo>
                    <a:pt x="273" y="4926"/>
                    <a:pt x="341" y="4963"/>
                    <a:pt x="393" y="4963"/>
                  </a:cubicBezTo>
                  <a:cubicBezTo>
                    <a:pt x="399" y="4988"/>
                    <a:pt x="404" y="5013"/>
                    <a:pt x="410" y="5038"/>
                  </a:cubicBezTo>
                  <a:cubicBezTo>
                    <a:pt x="358" y="4850"/>
                    <a:pt x="1197" y="4324"/>
                    <a:pt x="1059" y="4023"/>
                  </a:cubicBezTo>
                  <a:cubicBezTo>
                    <a:pt x="1145" y="4212"/>
                    <a:pt x="1299" y="4136"/>
                    <a:pt x="1350" y="4061"/>
                  </a:cubicBezTo>
                  <a:lnTo>
                    <a:pt x="1350" y="4136"/>
                  </a:lnTo>
                  <a:cubicBezTo>
                    <a:pt x="1402" y="4212"/>
                    <a:pt x="1761" y="3798"/>
                    <a:pt x="1743" y="3534"/>
                  </a:cubicBezTo>
                  <a:cubicBezTo>
                    <a:pt x="1761" y="3609"/>
                    <a:pt x="1778" y="3647"/>
                    <a:pt x="1795" y="3685"/>
                  </a:cubicBezTo>
                  <a:cubicBezTo>
                    <a:pt x="2102" y="3384"/>
                    <a:pt x="2803" y="3008"/>
                    <a:pt x="3008" y="2406"/>
                  </a:cubicBezTo>
                  <a:lnTo>
                    <a:pt x="3008" y="2482"/>
                  </a:lnTo>
                  <a:cubicBezTo>
                    <a:pt x="3127" y="2331"/>
                    <a:pt x="3298" y="2143"/>
                    <a:pt x="3350" y="1843"/>
                  </a:cubicBezTo>
                  <a:cubicBezTo>
                    <a:pt x="3452" y="2105"/>
                    <a:pt x="3503" y="1992"/>
                    <a:pt x="3572" y="2030"/>
                  </a:cubicBezTo>
                  <a:cubicBezTo>
                    <a:pt x="3658" y="1692"/>
                    <a:pt x="4820" y="301"/>
                    <a:pt x="4854" y="414"/>
                  </a:cubicBezTo>
                  <a:cubicBezTo>
                    <a:pt x="4940" y="602"/>
                    <a:pt x="4940" y="639"/>
                    <a:pt x="5059" y="902"/>
                  </a:cubicBezTo>
                  <a:lnTo>
                    <a:pt x="5059" y="902"/>
                  </a:lnTo>
                  <a:cubicBezTo>
                    <a:pt x="5128" y="827"/>
                    <a:pt x="5247" y="639"/>
                    <a:pt x="5333" y="564"/>
                  </a:cubicBezTo>
                  <a:cubicBezTo>
                    <a:pt x="5333" y="564"/>
                    <a:pt x="5333" y="602"/>
                    <a:pt x="5316" y="602"/>
                  </a:cubicBezTo>
                  <a:cubicBezTo>
                    <a:pt x="5401" y="639"/>
                    <a:pt x="5418" y="902"/>
                    <a:pt x="5504" y="940"/>
                  </a:cubicBezTo>
                  <a:cubicBezTo>
                    <a:pt x="5504" y="977"/>
                    <a:pt x="5504" y="977"/>
                    <a:pt x="5487" y="1015"/>
                  </a:cubicBezTo>
                  <a:cubicBezTo>
                    <a:pt x="5572" y="977"/>
                    <a:pt x="5589" y="1316"/>
                    <a:pt x="5709" y="1241"/>
                  </a:cubicBezTo>
                  <a:cubicBezTo>
                    <a:pt x="5703" y="1266"/>
                    <a:pt x="5698" y="1291"/>
                    <a:pt x="5692" y="1316"/>
                  </a:cubicBezTo>
                  <a:lnTo>
                    <a:pt x="5760" y="1278"/>
                  </a:lnTo>
                  <a:cubicBezTo>
                    <a:pt x="5760" y="1354"/>
                    <a:pt x="5726" y="1467"/>
                    <a:pt x="5709" y="1391"/>
                  </a:cubicBezTo>
                  <a:cubicBezTo>
                    <a:pt x="6342" y="2105"/>
                    <a:pt x="7077" y="2444"/>
                    <a:pt x="7726" y="3158"/>
                  </a:cubicBezTo>
                  <a:cubicBezTo>
                    <a:pt x="7715" y="3171"/>
                    <a:pt x="7703" y="3183"/>
                    <a:pt x="7692" y="3196"/>
                  </a:cubicBezTo>
                  <a:lnTo>
                    <a:pt x="7846" y="3196"/>
                  </a:lnTo>
                  <a:cubicBezTo>
                    <a:pt x="7828" y="3233"/>
                    <a:pt x="7828" y="3271"/>
                    <a:pt x="7811" y="3271"/>
                  </a:cubicBezTo>
                  <a:cubicBezTo>
                    <a:pt x="7948" y="3534"/>
                    <a:pt x="8153" y="3534"/>
                    <a:pt x="8307" y="3722"/>
                  </a:cubicBezTo>
                  <a:cubicBezTo>
                    <a:pt x="8307" y="3760"/>
                    <a:pt x="8273" y="3798"/>
                    <a:pt x="8273" y="3835"/>
                  </a:cubicBezTo>
                  <a:cubicBezTo>
                    <a:pt x="8444" y="3798"/>
                    <a:pt x="8427" y="4287"/>
                    <a:pt x="8563" y="3948"/>
                  </a:cubicBezTo>
                  <a:cubicBezTo>
                    <a:pt x="8563" y="3986"/>
                    <a:pt x="8546" y="4061"/>
                    <a:pt x="8529" y="4099"/>
                  </a:cubicBezTo>
                  <a:cubicBezTo>
                    <a:pt x="8838" y="4287"/>
                    <a:pt x="9111" y="4624"/>
                    <a:pt x="9419" y="4775"/>
                  </a:cubicBezTo>
                  <a:cubicBezTo>
                    <a:pt x="9419" y="4813"/>
                    <a:pt x="9026" y="5339"/>
                    <a:pt x="8991" y="5452"/>
                  </a:cubicBezTo>
                  <a:cubicBezTo>
                    <a:pt x="8985" y="5427"/>
                    <a:pt x="8980" y="5402"/>
                    <a:pt x="8974" y="5377"/>
                  </a:cubicBezTo>
                  <a:cubicBezTo>
                    <a:pt x="8650" y="6204"/>
                    <a:pt x="7880" y="6580"/>
                    <a:pt x="7435" y="7068"/>
                  </a:cubicBezTo>
                  <a:cubicBezTo>
                    <a:pt x="7429" y="7031"/>
                    <a:pt x="7424" y="6993"/>
                    <a:pt x="7418" y="6956"/>
                  </a:cubicBezTo>
                  <a:cubicBezTo>
                    <a:pt x="7213" y="7595"/>
                    <a:pt x="6786" y="7257"/>
                    <a:pt x="6581" y="7896"/>
                  </a:cubicBezTo>
                  <a:lnTo>
                    <a:pt x="6581" y="7746"/>
                  </a:lnTo>
                  <a:cubicBezTo>
                    <a:pt x="6564" y="7972"/>
                    <a:pt x="6393" y="7859"/>
                    <a:pt x="6479" y="8160"/>
                  </a:cubicBezTo>
                  <a:cubicBezTo>
                    <a:pt x="6359" y="8272"/>
                    <a:pt x="5948" y="8497"/>
                    <a:pt x="5845" y="8798"/>
                  </a:cubicBezTo>
                  <a:lnTo>
                    <a:pt x="5845" y="8686"/>
                  </a:lnTo>
                  <a:cubicBezTo>
                    <a:pt x="5794" y="8836"/>
                    <a:pt x="5726" y="8949"/>
                    <a:pt x="5674" y="8911"/>
                  </a:cubicBezTo>
                  <a:cubicBezTo>
                    <a:pt x="5674" y="8911"/>
                    <a:pt x="5657" y="8874"/>
                    <a:pt x="5674" y="8836"/>
                  </a:cubicBezTo>
                  <a:cubicBezTo>
                    <a:pt x="5418" y="8723"/>
                    <a:pt x="5264" y="9288"/>
                    <a:pt x="5059" y="9475"/>
                  </a:cubicBezTo>
                  <a:lnTo>
                    <a:pt x="5059" y="9325"/>
                  </a:lnTo>
                  <a:cubicBezTo>
                    <a:pt x="4957" y="9663"/>
                    <a:pt x="4837" y="9701"/>
                    <a:pt x="4700" y="9475"/>
                  </a:cubicBezTo>
                  <a:cubicBezTo>
                    <a:pt x="4706" y="9462"/>
                    <a:pt x="4712" y="9450"/>
                    <a:pt x="4718" y="9437"/>
                  </a:cubicBezTo>
                  <a:lnTo>
                    <a:pt x="4632" y="9475"/>
                  </a:lnTo>
                  <a:cubicBezTo>
                    <a:pt x="4643" y="9425"/>
                    <a:pt x="4655" y="9375"/>
                    <a:pt x="4666" y="9325"/>
                  </a:cubicBezTo>
                  <a:cubicBezTo>
                    <a:pt x="4495" y="9137"/>
                    <a:pt x="4307" y="9099"/>
                    <a:pt x="4154" y="8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45086" y="4040188"/>
            <a:ext cx="1244600" cy="1274762"/>
            <a:chOff x="5491265" y="3521869"/>
            <a:chExt cx="1244600" cy="1274762"/>
          </a:xfrm>
        </p:grpSpPr>
        <p:sp>
          <p:nvSpPr>
            <p:cNvPr id="1285" name="Freeform 295"/>
            <p:cNvSpPr>
              <a:spLocks/>
            </p:cNvSpPr>
            <p:nvPr/>
          </p:nvSpPr>
          <p:spPr bwMode="auto">
            <a:xfrm>
              <a:off x="5491265" y="3521869"/>
              <a:ext cx="1244600" cy="1219200"/>
            </a:xfrm>
            <a:custGeom>
              <a:avLst/>
              <a:gdLst>
                <a:gd name="T0" fmla="*/ 169 w 332"/>
                <a:gd name="T1" fmla="*/ 325 h 325"/>
                <a:gd name="T2" fmla="*/ 173 w 332"/>
                <a:gd name="T3" fmla="*/ 295 h 325"/>
                <a:gd name="T4" fmla="*/ 152 w 332"/>
                <a:gd name="T5" fmla="*/ 288 h 325"/>
                <a:gd name="T6" fmla="*/ 136 w 332"/>
                <a:gd name="T7" fmla="*/ 278 h 325"/>
                <a:gd name="T8" fmla="*/ 121 w 332"/>
                <a:gd name="T9" fmla="*/ 271 h 325"/>
                <a:gd name="T10" fmla="*/ 105 w 332"/>
                <a:gd name="T11" fmla="*/ 257 h 325"/>
                <a:gd name="T12" fmla="*/ 106 w 332"/>
                <a:gd name="T13" fmla="*/ 244 h 325"/>
                <a:gd name="T14" fmla="*/ 79 w 332"/>
                <a:gd name="T15" fmla="*/ 237 h 325"/>
                <a:gd name="T16" fmla="*/ 73 w 332"/>
                <a:gd name="T17" fmla="*/ 228 h 325"/>
                <a:gd name="T18" fmla="*/ 65 w 332"/>
                <a:gd name="T19" fmla="*/ 223 h 325"/>
                <a:gd name="T20" fmla="*/ 62 w 332"/>
                <a:gd name="T21" fmla="*/ 205 h 325"/>
                <a:gd name="T22" fmla="*/ 42 w 332"/>
                <a:gd name="T23" fmla="*/ 198 h 325"/>
                <a:gd name="T24" fmla="*/ 36 w 332"/>
                <a:gd name="T25" fmla="*/ 189 h 325"/>
                <a:gd name="T26" fmla="*/ 33 w 332"/>
                <a:gd name="T27" fmla="*/ 176 h 325"/>
                <a:gd name="T28" fmla="*/ 32 w 332"/>
                <a:gd name="T29" fmla="*/ 147 h 325"/>
                <a:gd name="T30" fmla="*/ 79 w 332"/>
                <a:gd name="T31" fmla="*/ 97 h 325"/>
                <a:gd name="T32" fmla="*/ 153 w 332"/>
                <a:gd name="T33" fmla="*/ 14 h 325"/>
                <a:gd name="T34" fmla="*/ 148 w 332"/>
                <a:gd name="T35" fmla="*/ 40 h 325"/>
                <a:gd name="T36" fmla="*/ 182 w 332"/>
                <a:gd name="T37" fmla="*/ 35 h 325"/>
                <a:gd name="T38" fmla="*/ 194 w 332"/>
                <a:gd name="T39" fmla="*/ 44 h 325"/>
                <a:gd name="T40" fmla="*/ 205 w 332"/>
                <a:gd name="T41" fmla="*/ 63 h 325"/>
                <a:gd name="T42" fmla="*/ 227 w 332"/>
                <a:gd name="T43" fmla="*/ 64 h 325"/>
                <a:gd name="T44" fmla="*/ 233 w 332"/>
                <a:gd name="T45" fmla="*/ 93 h 325"/>
                <a:gd name="T46" fmla="*/ 258 w 332"/>
                <a:gd name="T47" fmla="*/ 108 h 325"/>
                <a:gd name="T48" fmla="*/ 265 w 332"/>
                <a:gd name="T49" fmla="*/ 116 h 325"/>
                <a:gd name="T50" fmla="*/ 277 w 332"/>
                <a:gd name="T51" fmla="*/ 132 h 325"/>
                <a:gd name="T52" fmla="*/ 297 w 332"/>
                <a:gd name="T53" fmla="*/ 134 h 325"/>
                <a:gd name="T54" fmla="*/ 305 w 332"/>
                <a:gd name="T55" fmla="*/ 150 h 325"/>
                <a:gd name="T56" fmla="*/ 309 w 332"/>
                <a:gd name="T57" fmla="*/ 167 h 325"/>
                <a:gd name="T58" fmla="*/ 325 w 332"/>
                <a:gd name="T59" fmla="*/ 173 h 325"/>
                <a:gd name="T60" fmla="*/ 262 w 332"/>
                <a:gd name="T61" fmla="*/ 222 h 325"/>
                <a:gd name="T62" fmla="*/ 201 w 332"/>
                <a:gd name="T63" fmla="*/ 287 h 325"/>
                <a:gd name="T64" fmla="*/ 169 w 332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25">
                  <a:moveTo>
                    <a:pt x="169" y="325"/>
                  </a:moveTo>
                  <a:cubicBezTo>
                    <a:pt x="147" y="325"/>
                    <a:pt x="167" y="299"/>
                    <a:pt x="173" y="295"/>
                  </a:cubicBezTo>
                  <a:cubicBezTo>
                    <a:pt x="159" y="304"/>
                    <a:pt x="122" y="313"/>
                    <a:pt x="152" y="288"/>
                  </a:cubicBezTo>
                  <a:cubicBezTo>
                    <a:pt x="140" y="295"/>
                    <a:pt x="116" y="296"/>
                    <a:pt x="136" y="278"/>
                  </a:cubicBezTo>
                  <a:cubicBezTo>
                    <a:pt x="132" y="280"/>
                    <a:pt x="112" y="284"/>
                    <a:pt x="121" y="271"/>
                  </a:cubicBezTo>
                  <a:cubicBezTo>
                    <a:pt x="115" y="273"/>
                    <a:pt x="99" y="266"/>
                    <a:pt x="105" y="257"/>
                  </a:cubicBezTo>
                  <a:cubicBezTo>
                    <a:pt x="99" y="254"/>
                    <a:pt x="102" y="248"/>
                    <a:pt x="106" y="244"/>
                  </a:cubicBezTo>
                  <a:cubicBezTo>
                    <a:pt x="105" y="244"/>
                    <a:pt x="66" y="256"/>
                    <a:pt x="79" y="237"/>
                  </a:cubicBezTo>
                  <a:cubicBezTo>
                    <a:pt x="75" y="237"/>
                    <a:pt x="71" y="232"/>
                    <a:pt x="73" y="228"/>
                  </a:cubicBezTo>
                  <a:cubicBezTo>
                    <a:pt x="70" y="229"/>
                    <a:pt x="66" y="227"/>
                    <a:pt x="65" y="223"/>
                  </a:cubicBezTo>
                  <a:cubicBezTo>
                    <a:pt x="50" y="229"/>
                    <a:pt x="57" y="210"/>
                    <a:pt x="62" y="205"/>
                  </a:cubicBezTo>
                  <a:cubicBezTo>
                    <a:pt x="50" y="212"/>
                    <a:pt x="45" y="210"/>
                    <a:pt x="42" y="198"/>
                  </a:cubicBezTo>
                  <a:cubicBezTo>
                    <a:pt x="38" y="198"/>
                    <a:pt x="34" y="193"/>
                    <a:pt x="36" y="189"/>
                  </a:cubicBezTo>
                  <a:cubicBezTo>
                    <a:pt x="28" y="188"/>
                    <a:pt x="29" y="180"/>
                    <a:pt x="33" y="176"/>
                  </a:cubicBezTo>
                  <a:cubicBezTo>
                    <a:pt x="0" y="195"/>
                    <a:pt x="17" y="158"/>
                    <a:pt x="32" y="147"/>
                  </a:cubicBezTo>
                  <a:cubicBezTo>
                    <a:pt x="10" y="142"/>
                    <a:pt x="74" y="100"/>
                    <a:pt x="79" y="97"/>
                  </a:cubicBezTo>
                  <a:cubicBezTo>
                    <a:pt x="69" y="90"/>
                    <a:pt x="144" y="22"/>
                    <a:pt x="153" y="14"/>
                  </a:cubicBezTo>
                  <a:cubicBezTo>
                    <a:pt x="156" y="0"/>
                    <a:pt x="189" y="5"/>
                    <a:pt x="148" y="40"/>
                  </a:cubicBezTo>
                  <a:cubicBezTo>
                    <a:pt x="146" y="41"/>
                    <a:pt x="203" y="11"/>
                    <a:pt x="182" y="35"/>
                  </a:cubicBezTo>
                  <a:cubicBezTo>
                    <a:pt x="187" y="33"/>
                    <a:pt x="200" y="34"/>
                    <a:pt x="194" y="44"/>
                  </a:cubicBezTo>
                  <a:cubicBezTo>
                    <a:pt x="211" y="35"/>
                    <a:pt x="214" y="52"/>
                    <a:pt x="205" y="63"/>
                  </a:cubicBezTo>
                  <a:cubicBezTo>
                    <a:pt x="207" y="62"/>
                    <a:pt x="228" y="49"/>
                    <a:pt x="227" y="64"/>
                  </a:cubicBezTo>
                  <a:cubicBezTo>
                    <a:pt x="240" y="62"/>
                    <a:pt x="238" y="88"/>
                    <a:pt x="233" y="93"/>
                  </a:cubicBezTo>
                  <a:cubicBezTo>
                    <a:pt x="241" y="88"/>
                    <a:pt x="269" y="92"/>
                    <a:pt x="258" y="108"/>
                  </a:cubicBezTo>
                  <a:cubicBezTo>
                    <a:pt x="262" y="108"/>
                    <a:pt x="267" y="112"/>
                    <a:pt x="265" y="116"/>
                  </a:cubicBezTo>
                  <a:cubicBezTo>
                    <a:pt x="275" y="114"/>
                    <a:pt x="287" y="122"/>
                    <a:pt x="277" y="132"/>
                  </a:cubicBezTo>
                  <a:cubicBezTo>
                    <a:pt x="281" y="130"/>
                    <a:pt x="298" y="121"/>
                    <a:pt x="297" y="134"/>
                  </a:cubicBezTo>
                  <a:cubicBezTo>
                    <a:pt x="301" y="135"/>
                    <a:pt x="308" y="146"/>
                    <a:pt x="305" y="150"/>
                  </a:cubicBezTo>
                  <a:cubicBezTo>
                    <a:pt x="319" y="145"/>
                    <a:pt x="315" y="161"/>
                    <a:pt x="309" y="167"/>
                  </a:cubicBezTo>
                  <a:cubicBezTo>
                    <a:pt x="314" y="164"/>
                    <a:pt x="332" y="161"/>
                    <a:pt x="325" y="173"/>
                  </a:cubicBezTo>
                  <a:cubicBezTo>
                    <a:pt x="312" y="194"/>
                    <a:pt x="281" y="209"/>
                    <a:pt x="262" y="222"/>
                  </a:cubicBezTo>
                  <a:cubicBezTo>
                    <a:pt x="280" y="229"/>
                    <a:pt x="207" y="282"/>
                    <a:pt x="201" y="287"/>
                  </a:cubicBezTo>
                  <a:cubicBezTo>
                    <a:pt x="206" y="294"/>
                    <a:pt x="180" y="325"/>
                    <a:pt x="169" y="325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300"/>
            <p:cNvSpPr>
              <a:spLocks/>
            </p:cNvSpPr>
            <p:nvPr/>
          </p:nvSpPr>
          <p:spPr bwMode="auto">
            <a:xfrm>
              <a:off x="5503281" y="3574256"/>
              <a:ext cx="1226235" cy="1222375"/>
            </a:xfrm>
            <a:custGeom>
              <a:avLst/>
              <a:gdLst>
                <a:gd name="T0" fmla="*/ 151 w 334"/>
                <a:gd name="T1" fmla="*/ 283 h 326"/>
                <a:gd name="T2" fmla="*/ 135 w 334"/>
                <a:gd name="T3" fmla="*/ 268 h 326"/>
                <a:gd name="T4" fmla="*/ 92 w 334"/>
                <a:gd name="T5" fmla="*/ 234 h 326"/>
                <a:gd name="T6" fmla="*/ 90 w 334"/>
                <a:gd name="T7" fmla="*/ 233 h 326"/>
                <a:gd name="T8" fmla="*/ 76 w 334"/>
                <a:gd name="T9" fmla="*/ 225 h 326"/>
                <a:gd name="T10" fmla="*/ 42 w 334"/>
                <a:gd name="T11" fmla="*/ 194 h 326"/>
                <a:gd name="T12" fmla="*/ 7 w 334"/>
                <a:gd name="T13" fmla="*/ 173 h 326"/>
                <a:gd name="T14" fmla="*/ 15 w 334"/>
                <a:gd name="T15" fmla="*/ 182 h 326"/>
                <a:gd name="T16" fmla="*/ 17 w 334"/>
                <a:gd name="T17" fmla="*/ 184 h 326"/>
                <a:gd name="T18" fmla="*/ 112 w 334"/>
                <a:gd name="T19" fmla="*/ 268 h 326"/>
                <a:gd name="T20" fmla="*/ 128 w 334"/>
                <a:gd name="T21" fmla="*/ 277 h 326"/>
                <a:gd name="T22" fmla="*/ 262 w 334"/>
                <a:gd name="T23" fmla="*/ 231 h 326"/>
                <a:gd name="T24" fmla="*/ 281 w 334"/>
                <a:gd name="T25" fmla="*/ 214 h 326"/>
                <a:gd name="T26" fmla="*/ 334 w 334"/>
                <a:gd name="T27" fmla="*/ 151 h 326"/>
                <a:gd name="T28" fmla="*/ 286 w 334"/>
                <a:gd name="T29" fmla="*/ 105 h 326"/>
                <a:gd name="T30" fmla="*/ 102 w 334"/>
                <a:gd name="T31" fmla="*/ 65 h 326"/>
                <a:gd name="T32" fmla="*/ 32 w 334"/>
                <a:gd name="T33" fmla="*/ 124 h 326"/>
                <a:gd name="T34" fmla="*/ 25 w 334"/>
                <a:gd name="T35" fmla="*/ 133 h 326"/>
                <a:gd name="T36" fmla="*/ 27 w 334"/>
                <a:gd name="T37" fmla="*/ 144 h 326"/>
                <a:gd name="T38" fmla="*/ 23 w 334"/>
                <a:gd name="T39" fmla="*/ 147 h 326"/>
                <a:gd name="T40" fmla="*/ 17 w 334"/>
                <a:gd name="T41" fmla="*/ 156 h 326"/>
                <a:gd name="T42" fmla="*/ 30 w 334"/>
                <a:gd name="T43" fmla="*/ 157 h 326"/>
                <a:gd name="T44" fmla="*/ 33 w 334"/>
                <a:gd name="T45" fmla="*/ 152 h 326"/>
                <a:gd name="T46" fmla="*/ 51 w 334"/>
                <a:gd name="T47" fmla="*/ 124 h 326"/>
                <a:gd name="T48" fmla="*/ 66 w 334"/>
                <a:gd name="T49" fmla="*/ 124 h 326"/>
                <a:gd name="T50" fmla="*/ 80 w 334"/>
                <a:gd name="T51" fmla="*/ 110 h 326"/>
                <a:gd name="T52" fmla="*/ 120 w 334"/>
                <a:gd name="T53" fmla="*/ 71 h 326"/>
                <a:gd name="T54" fmla="*/ 140 w 334"/>
                <a:gd name="T55" fmla="*/ 55 h 326"/>
                <a:gd name="T56" fmla="*/ 155 w 334"/>
                <a:gd name="T57" fmla="*/ 36 h 326"/>
                <a:gd name="T58" fmla="*/ 171 w 334"/>
                <a:gd name="T59" fmla="*/ 24 h 326"/>
                <a:gd name="T60" fmla="*/ 181 w 334"/>
                <a:gd name="T61" fmla="*/ 15 h 326"/>
                <a:gd name="T62" fmla="*/ 184 w 334"/>
                <a:gd name="T63" fmla="*/ 26 h 326"/>
                <a:gd name="T64" fmla="*/ 190 w 334"/>
                <a:gd name="T65" fmla="*/ 35 h 326"/>
                <a:gd name="T66" fmla="*/ 189 w 334"/>
                <a:gd name="T67" fmla="*/ 37 h 326"/>
                <a:gd name="T68" fmla="*/ 256 w 334"/>
                <a:gd name="T69" fmla="*/ 96 h 326"/>
                <a:gd name="T70" fmla="*/ 260 w 334"/>
                <a:gd name="T71" fmla="*/ 99 h 326"/>
                <a:gd name="T72" fmla="*/ 274 w 334"/>
                <a:gd name="T73" fmla="*/ 117 h 326"/>
                <a:gd name="T74" fmla="*/ 283 w 334"/>
                <a:gd name="T75" fmla="*/ 125 h 326"/>
                <a:gd name="T76" fmla="*/ 303 w 334"/>
                <a:gd name="T77" fmla="*/ 173 h 326"/>
                <a:gd name="T78" fmla="*/ 253 w 334"/>
                <a:gd name="T79" fmla="*/ 225 h 326"/>
                <a:gd name="T80" fmla="*/ 225 w 334"/>
                <a:gd name="T81" fmla="*/ 252 h 326"/>
                <a:gd name="T82" fmla="*/ 223 w 334"/>
                <a:gd name="T83" fmla="*/ 259 h 326"/>
                <a:gd name="T84" fmla="*/ 203 w 334"/>
                <a:gd name="T85" fmla="*/ 279 h 326"/>
                <a:gd name="T86" fmla="*/ 196 w 334"/>
                <a:gd name="T87" fmla="*/ 283 h 326"/>
                <a:gd name="T88" fmla="*/ 177 w 334"/>
                <a:gd name="T89" fmla="*/ 302 h 326"/>
                <a:gd name="T90" fmla="*/ 170 w 334"/>
                <a:gd name="T91" fmla="*/ 305 h 326"/>
                <a:gd name="T92" fmla="*/ 166 w 334"/>
                <a:gd name="T93" fmla="*/ 299 h 326"/>
                <a:gd name="T94" fmla="*/ 165 w 334"/>
                <a:gd name="T95" fmla="*/ 296 h 326"/>
                <a:gd name="connsiteX0" fmla="*/ 4221 w 9790"/>
                <a:gd name="connsiteY0" fmla="*/ 8742 h 10000"/>
                <a:gd name="connsiteX1" fmla="*/ 4311 w 9790"/>
                <a:gd name="connsiteY1" fmla="*/ 8681 h 10000"/>
                <a:gd name="connsiteX2" fmla="*/ 3772 w 9790"/>
                <a:gd name="connsiteY2" fmla="*/ 8252 h 10000"/>
                <a:gd name="connsiteX3" fmla="*/ 3832 w 9790"/>
                <a:gd name="connsiteY3" fmla="*/ 8221 h 10000"/>
                <a:gd name="connsiteX4" fmla="*/ 2515 w 9790"/>
                <a:gd name="connsiteY4" fmla="*/ 7178 h 10000"/>
                <a:gd name="connsiteX5" fmla="*/ 2544 w 9790"/>
                <a:gd name="connsiteY5" fmla="*/ 7178 h 10000"/>
                <a:gd name="connsiteX6" fmla="*/ 2425 w 9790"/>
                <a:gd name="connsiteY6" fmla="*/ 7178 h 10000"/>
                <a:gd name="connsiteX7" fmla="*/ 2485 w 9790"/>
                <a:gd name="connsiteY7" fmla="*/ 7147 h 10000"/>
                <a:gd name="connsiteX8" fmla="*/ 2215 w 9790"/>
                <a:gd name="connsiteY8" fmla="*/ 6810 h 10000"/>
                <a:gd name="connsiteX9" fmla="*/ 2065 w 9790"/>
                <a:gd name="connsiteY9" fmla="*/ 6902 h 10000"/>
                <a:gd name="connsiteX10" fmla="*/ 958 w 9790"/>
                <a:gd name="connsiteY10" fmla="*/ 6074 h 10000"/>
                <a:gd name="connsiteX11" fmla="*/ 1047 w 9790"/>
                <a:gd name="connsiteY11" fmla="*/ 5951 h 10000"/>
                <a:gd name="connsiteX12" fmla="*/ 119 w 9790"/>
                <a:gd name="connsiteY12" fmla="*/ 5215 h 10000"/>
                <a:gd name="connsiteX13" fmla="*/ 0 w 9790"/>
                <a:gd name="connsiteY13" fmla="*/ 5307 h 10000"/>
                <a:gd name="connsiteX14" fmla="*/ 299 w 9790"/>
                <a:gd name="connsiteY14" fmla="*/ 5521 h 10000"/>
                <a:gd name="connsiteX15" fmla="*/ 239 w 9790"/>
                <a:gd name="connsiteY15" fmla="*/ 5583 h 10000"/>
                <a:gd name="connsiteX16" fmla="*/ 359 w 9790"/>
                <a:gd name="connsiteY16" fmla="*/ 5583 h 10000"/>
                <a:gd name="connsiteX17" fmla="*/ 299 w 9790"/>
                <a:gd name="connsiteY17" fmla="*/ 5644 h 10000"/>
                <a:gd name="connsiteX18" fmla="*/ 838 w 9790"/>
                <a:gd name="connsiteY18" fmla="*/ 6227 h 10000"/>
                <a:gd name="connsiteX19" fmla="*/ 3143 w 9790"/>
                <a:gd name="connsiteY19" fmla="*/ 8221 h 10000"/>
                <a:gd name="connsiteX20" fmla="*/ 3113 w 9790"/>
                <a:gd name="connsiteY20" fmla="*/ 8252 h 10000"/>
                <a:gd name="connsiteX21" fmla="*/ 3622 w 9790"/>
                <a:gd name="connsiteY21" fmla="*/ 8497 h 10000"/>
                <a:gd name="connsiteX22" fmla="*/ 4880 w 9790"/>
                <a:gd name="connsiteY22" fmla="*/ 10000 h 10000"/>
                <a:gd name="connsiteX23" fmla="*/ 7634 w 9790"/>
                <a:gd name="connsiteY23" fmla="*/ 7086 h 10000"/>
                <a:gd name="connsiteX24" fmla="*/ 7664 w 9790"/>
                <a:gd name="connsiteY24" fmla="*/ 7117 h 10000"/>
                <a:gd name="connsiteX25" fmla="*/ 8203 w 9790"/>
                <a:gd name="connsiteY25" fmla="*/ 6564 h 10000"/>
                <a:gd name="connsiteX26" fmla="*/ 8203 w 9790"/>
                <a:gd name="connsiteY26" fmla="*/ 6595 h 10000"/>
                <a:gd name="connsiteX27" fmla="*/ 9790 w 9790"/>
                <a:gd name="connsiteY27" fmla="*/ 4632 h 10000"/>
                <a:gd name="connsiteX28" fmla="*/ 8293 w 9790"/>
                <a:gd name="connsiteY28" fmla="*/ 3252 h 10000"/>
                <a:gd name="connsiteX29" fmla="*/ 8353 w 9790"/>
                <a:gd name="connsiteY29" fmla="*/ 3221 h 10000"/>
                <a:gd name="connsiteX30" fmla="*/ 4700 w 9790"/>
                <a:gd name="connsiteY30" fmla="*/ 0 h 10000"/>
                <a:gd name="connsiteX31" fmla="*/ 2844 w 9790"/>
                <a:gd name="connsiteY31" fmla="*/ 1994 h 10000"/>
                <a:gd name="connsiteX32" fmla="*/ 2006 w 9790"/>
                <a:gd name="connsiteY32" fmla="*/ 2975 h 10000"/>
                <a:gd name="connsiteX33" fmla="*/ 748 w 9790"/>
                <a:gd name="connsiteY33" fmla="*/ 3804 h 10000"/>
                <a:gd name="connsiteX34" fmla="*/ 808 w 9790"/>
                <a:gd name="connsiteY34" fmla="*/ 3834 h 10000"/>
                <a:gd name="connsiteX35" fmla="*/ 539 w 9790"/>
                <a:gd name="connsiteY35" fmla="*/ 4080 h 10000"/>
                <a:gd name="connsiteX36" fmla="*/ 539 w 9790"/>
                <a:gd name="connsiteY36" fmla="*/ 4080 h 10000"/>
                <a:gd name="connsiteX37" fmla="*/ 598 w 9790"/>
                <a:gd name="connsiteY37" fmla="*/ 4417 h 10000"/>
                <a:gd name="connsiteX38" fmla="*/ 449 w 9790"/>
                <a:gd name="connsiteY38" fmla="*/ 4387 h 10000"/>
                <a:gd name="connsiteX39" fmla="*/ 479 w 9790"/>
                <a:gd name="connsiteY39" fmla="*/ 4509 h 10000"/>
                <a:gd name="connsiteX40" fmla="*/ 299 w 9790"/>
                <a:gd name="connsiteY40" fmla="*/ 4785 h 10000"/>
                <a:gd name="connsiteX41" fmla="*/ 209 w 9790"/>
                <a:gd name="connsiteY41" fmla="*/ 4663 h 10000"/>
                <a:gd name="connsiteX42" fmla="*/ 688 w 9790"/>
                <a:gd name="connsiteY42" fmla="*/ 4816 h 10000"/>
                <a:gd name="connsiteX43" fmla="*/ 688 w 9790"/>
                <a:gd name="connsiteY43" fmla="*/ 4816 h 10000"/>
                <a:gd name="connsiteX44" fmla="*/ 778 w 9790"/>
                <a:gd name="connsiteY44" fmla="*/ 4663 h 10000"/>
                <a:gd name="connsiteX45" fmla="*/ 838 w 9790"/>
                <a:gd name="connsiteY45" fmla="*/ 4693 h 10000"/>
                <a:gd name="connsiteX46" fmla="*/ 1317 w 9790"/>
                <a:gd name="connsiteY46" fmla="*/ 3804 h 10000"/>
                <a:gd name="connsiteX47" fmla="*/ 1736 w 9790"/>
                <a:gd name="connsiteY47" fmla="*/ 3742 h 10000"/>
                <a:gd name="connsiteX48" fmla="*/ 1766 w 9790"/>
                <a:gd name="connsiteY48" fmla="*/ 3804 h 10000"/>
                <a:gd name="connsiteX49" fmla="*/ 2065 w 9790"/>
                <a:gd name="connsiteY49" fmla="*/ 3282 h 10000"/>
                <a:gd name="connsiteX50" fmla="*/ 2185 w 9790"/>
                <a:gd name="connsiteY50" fmla="*/ 3374 h 10000"/>
                <a:gd name="connsiteX51" fmla="*/ 3353 w 9790"/>
                <a:gd name="connsiteY51" fmla="*/ 2147 h 10000"/>
                <a:gd name="connsiteX52" fmla="*/ 3383 w 9790"/>
                <a:gd name="connsiteY52" fmla="*/ 2178 h 10000"/>
                <a:gd name="connsiteX53" fmla="*/ 3592 w 9790"/>
                <a:gd name="connsiteY53" fmla="*/ 1626 h 10000"/>
                <a:gd name="connsiteX54" fmla="*/ 3982 w 9790"/>
                <a:gd name="connsiteY54" fmla="*/ 1687 h 10000"/>
                <a:gd name="connsiteX55" fmla="*/ 4221 w 9790"/>
                <a:gd name="connsiteY55" fmla="*/ 1135 h 10000"/>
                <a:gd name="connsiteX56" fmla="*/ 4431 w 9790"/>
                <a:gd name="connsiteY56" fmla="*/ 1104 h 10000"/>
                <a:gd name="connsiteX57" fmla="*/ 4880 w 9790"/>
                <a:gd name="connsiteY57" fmla="*/ 429 h 10000"/>
                <a:gd name="connsiteX58" fmla="*/ 4910 w 9790"/>
                <a:gd name="connsiteY58" fmla="*/ 736 h 10000"/>
                <a:gd name="connsiteX59" fmla="*/ 5269 w 9790"/>
                <a:gd name="connsiteY59" fmla="*/ 429 h 10000"/>
                <a:gd name="connsiteX60" fmla="*/ 5209 w 9790"/>
                <a:gd name="connsiteY60" fmla="*/ 460 h 10000"/>
                <a:gd name="connsiteX61" fmla="*/ 5359 w 9790"/>
                <a:gd name="connsiteY61" fmla="*/ 767 h 10000"/>
                <a:gd name="connsiteX62" fmla="*/ 5299 w 9790"/>
                <a:gd name="connsiteY62" fmla="*/ 798 h 10000"/>
                <a:gd name="connsiteX63" fmla="*/ 5509 w 9790"/>
                <a:gd name="connsiteY63" fmla="*/ 1043 h 10000"/>
                <a:gd name="connsiteX64" fmla="*/ 5479 w 9790"/>
                <a:gd name="connsiteY64" fmla="*/ 1074 h 10000"/>
                <a:gd name="connsiteX65" fmla="*/ 5568 w 9790"/>
                <a:gd name="connsiteY65" fmla="*/ 1074 h 10000"/>
                <a:gd name="connsiteX66" fmla="*/ 5449 w 9790"/>
                <a:gd name="connsiteY66" fmla="*/ 1135 h 10000"/>
                <a:gd name="connsiteX67" fmla="*/ 7515 w 9790"/>
                <a:gd name="connsiteY67" fmla="*/ 2945 h 10000"/>
                <a:gd name="connsiteX68" fmla="*/ 7455 w 9790"/>
                <a:gd name="connsiteY68" fmla="*/ 2945 h 10000"/>
                <a:gd name="connsiteX69" fmla="*/ 7634 w 9790"/>
                <a:gd name="connsiteY69" fmla="*/ 3006 h 10000"/>
                <a:gd name="connsiteX70" fmla="*/ 7574 w 9790"/>
                <a:gd name="connsiteY70" fmla="*/ 3037 h 10000"/>
                <a:gd name="connsiteX71" fmla="*/ 8083 w 9790"/>
                <a:gd name="connsiteY71" fmla="*/ 3497 h 10000"/>
                <a:gd name="connsiteX72" fmla="*/ 7994 w 9790"/>
                <a:gd name="connsiteY72" fmla="*/ 3589 h 10000"/>
                <a:gd name="connsiteX73" fmla="*/ 8323 w 9790"/>
                <a:gd name="connsiteY73" fmla="*/ 3742 h 10000"/>
                <a:gd name="connsiteX74" fmla="*/ 8263 w 9790"/>
                <a:gd name="connsiteY74" fmla="*/ 3834 h 10000"/>
                <a:gd name="connsiteX75" fmla="*/ 9281 w 9790"/>
                <a:gd name="connsiteY75" fmla="*/ 4632 h 10000"/>
                <a:gd name="connsiteX76" fmla="*/ 8862 w 9790"/>
                <a:gd name="connsiteY76" fmla="*/ 5307 h 10000"/>
                <a:gd name="connsiteX77" fmla="*/ 8832 w 9790"/>
                <a:gd name="connsiteY77" fmla="*/ 5276 h 10000"/>
                <a:gd name="connsiteX78" fmla="*/ 7365 w 9790"/>
                <a:gd name="connsiteY78" fmla="*/ 6902 h 10000"/>
                <a:gd name="connsiteX79" fmla="*/ 7305 w 9790"/>
                <a:gd name="connsiteY79" fmla="*/ 6840 h 10000"/>
                <a:gd name="connsiteX80" fmla="*/ 6527 w 9790"/>
                <a:gd name="connsiteY80" fmla="*/ 7730 h 10000"/>
                <a:gd name="connsiteX81" fmla="*/ 6467 w 9790"/>
                <a:gd name="connsiteY81" fmla="*/ 7638 h 10000"/>
                <a:gd name="connsiteX82" fmla="*/ 6467 w 9790"/>
                <a:gd name="connsiteY82" fmla="*/ 7945 h 10000"/>
                <a:gd name="connsiteX83" fmla="*/ 6377 w 9790"/>
                <a:gd name="connsiteY83" fmla="*/ 7914 h 10000"/>
                <a:gd name="connsiteX84" fmla="*/ 5868 w 9790"/>
                <a:gd name="connsiteY84" fmla="*/ 8558 h 10000"/>
                <a:gd name="connsiteX85" fmla="*/ 5808 w 9790"/>
                <a:gd name="connsiteY85" fmla="*/ 8497 h 10000"/>
                <a:gd name="connsiteX86" fmla="*/ 5658 w 9790"/>
                <a:gd name="connsiteY86" fmla="*/ 8681 h 10000"/>
                <a:gd name="connsiteX87" fmla="*/ 5658 w 9790"/>
                <a:gd name="connsiteY87" fmla="*/ 8650 h 10000"/>
                <a:gd name="connsiteX88" fmla="*/ 5089 w 9790"/>
                <a:gd name="connsiteY88" fmla="*/ 9264 h 10000"/>
                <a:gd name="connsiteX89" fmla="*/ 5059 w 9790"/>
                <a:gd name="connsiteY89" fmla="*/ 9080 h 10000"/>
                <a:gd name="connsiteX90" fmla="*/ 4880 w 9790"/>
                <a:gd name="connsiteY90" fmla="*/ 9356 h 10000"/>
                <a:gd name="connsiteX91" fmla="*/ 4730 w 9790"/>
                <a:gd name="connsiteY91" fmla="*/ 9233 h 10000"/>
                <a:gd name="connsiteX92" fmla="*/ 4760 w 9790"/>
                <a:gd name="connsiteY92" fmla="*/ 9172 h 10000"/>
                <a:gd name="connsiteX93" fmla="*/ 4670 w 9790"/>
                <a:gd name="connsiteY93" fmla="*/ 9233 h 10000"/>
                <a:gd name="connsiteX94" fmla="*/ 4730 w 9790"/>
                <a:gd name="connsiteY94" fmla="*/ 9080 h 10000"/>
                <a:gd name="connsiteX95" fmla="*/ 4221 w 9790"/>
                <a:gd name="connsiteY95" fmla="*/ 87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790" h="10000">
                  <a:moveTo>
                    <a:pt x="4221" y="8742"/>
                  </a:moveTo>
                  <a:lnTo>
                    <a:pt x="4311" y="8681"/>
                  </a:lnTo>
                  <a:cubicBezTo>
                    <a:pt x="4041" y="8650"/>
                    <a:pt x="4012" y="8344"/>
                    <a:pt x="3772" y="8252"/>
                  </a:cubicBezTo>
                  <a:lnTo>
                    <a:pt x="3832" y="8221"/>
                  </a:lnTo>
                  <a:cubicBezTo>
                    <a:pt x="3443" y="7791"/>
                    <a:pt x="2964" y="7546"/>
                    <a:pt x="2515" y="7178"/>
                  </a:cubicBezTo>
                  <a:lnTo>
                    <a:pt x="2544" y="7178"/>
                  </a:lnTo>
                  <a:cubicBezTo>
                    <a:pt x="2515" y="7178"/>
                    <a:pt x="2455" y="7209"/>
                    <a:pt x="2425" y="7178"/>
                  </a:cubicBezTo>
                  <a:cubicBezTo>
                    <a:pt x="2425" y="7147"/>
                    <a:pt x="2455" y="7147"/>
                    <a:pt x="2485" y="7147"/>
                  </a:cubicBezTo>
                  <a:cubicBezTo>
                    <a:pt x="2515" y="6933"/>
                    <a:pt x="2155" y="6963"/>
                    <a:pt x="2215" y="6810"/>
                  </a:cubicBezTo>
                  <a:cubicBezTo>
                    <a:pt x="2155" y="6810"/>
                    <a:pt x="2095" y="6840"/>
                    <a:pt x="2065" y="6902"/>
                  </a:cubicBezTo>
                  <a:cubicBezTo>
                    <a:pt x="1736" y="6626"/>
                    <a:pt x="1377" y="6288"/>
                    <a:pt x="958" y="6074"/>
                  </a:cubicBezTo>
                  <a:cubicBezTo>
                    <a:pt x="958" y="6043"/>
                    <a:pt x="988" y="6012"/>
                    <a:pt x="1047" y="5951"/>
                  </a:cubicBezTo>
                  <a:cubicBezTo>
                    <a:pt x="568" y="5890"/>
                    <a:pt x="359" y="5521"/>
                    <a:pt x="119" y="5215"/>
                  </a:cubicBezTo>
                  <a:cubicBezTo>
                    <a:pt x="59" y="5245"/>
                    <a:pt x="89" y="5276"/>
                    <a:pt x="0" y="5307"/>
                  </a:cubicBezTo>
                  <a:cubicBezTo>
                    <a:pt x="30" y="5460"/>
                    <a:pt x="299" y="5337"/>
                    <a:pt x="299" y="5521"/>
                  </a:cubicBezTo>
                  <a:lnTo>
                    <a:pt x="239" y="5583"/>
                  </a:lnTo>
                  <a:cubicBezTo>
                    <a:pt x="239" y="5675"/>
                    <a:pt x="359" y="5460"/>
                    <a:pt x="359" y="5583"/>
                  </a:cubicBezTo>
                  <a:cubicBezTo>
                    <a:pt x="359" y="5644"/>
                    <a:pt x="299" y="5644"/>
                    <a:pt x="299" y="5644"/>
                  </a:cubicBezTo>
                  <a:cubicBezTo>
                    <a:pt x="449" y="5767"/>
                    <a:pt x="958" y="5951"/>
                    <a:pt x="838" y="6227"/>
                  </a:cubicBezTo>
                  <a:cubicBezTo>
                    <a:pt x="1527" y="6135"/>
                    <a:pt x="2544" y="7883"/>
                    <a:pt x="3143" y="8221"/>
                  </a:cubicBezTo>
                  <a:cubicBezTo>
                    <a:pt x="3143" y="8252"/>
                    <a:pt x="3113" y="8252"/>
                    <a:pt x="3113" y="8252"/>
                  </a:cubicBezTo>
                  <a:cubicBezTo>
                    <a:pt x="3503" y="8344"/>
                    <a:pt x="3353" y="8558"/>
                    <a:pt x="3622" y="8497"/>
                  </a:cubicBezTo>
                  <a:cubicBezTo>
                    <a:pt x="3922" y="9080"/>
                    <a:pt x="4431" y="9540"/>
                    <a:pt x="4880" y="10000"/>
                  </a:cubicBezTo>
                  <a:cubicBezTo>
                    <a:pt x="5778" y="9049"/>
                    <a:pt x="7155" y="8313"/>
                    <a:pt x="7634" y="7086"/>
                  </a:cubicBezTo>
                  <a:cubicBezTo>
                    <a:pt x="7664" y="7086"/>
                    <a:pt x="7664" y="7117"/>
                    <a:pt x="7664" y="7117"/>
                  </a:cubicBezTo>
                  <a:cubicBezTo>
                    <a:pt x="7814" y="6902"/>
                    <a:pt x="8053" y="6779"/>
                    <a:pt x="8203" y="6564"/>
                  </a:cubicBezTo>
                  <a:lnTo>
                    <a:pt x="8203" y="6595"/>
                  </a:lnTo>
                  <a:cubicBezTo>
                    <a:pt x="8473" y="5951"/>
                    <a:pt x="9281" y="5153"/>
                    <a:pt x="9790" y="4632"/>
                  </a:cubicBezTo>
                  <a:cubicBezTo>
                    <a:pt x="9311" y="4141"/>
                    <a:pt x="8832" y="3681"/>
                    <a:pt x="8293" y="3252"/>
                  </a:cubicBezTo>
                  <a:lnTo>
                    <a:pt x="8353" y="3221"/>
                  </a:lnTo>
                  <a:cubicBezTo>
                    <a:pt x="7006" y="2301"/>
                    <a:pt x="6227" y="399"/>
                    <a:pt x="4700" y="0"/>
                  </a:cubicBezTo>
                  <a:cubicBezTo>
                    <a:pt x="3772" y="0"/>
                    <a:pt x="3353" y="1472"/>
                    <a:pt x="2844" y="1994"/>
                  </a:cubicBezTo>
                  <a:cubicBezTo>
                    <a:pt x="2544" y="2301"/>
                    <a:pt x="2365" y="2699"/>
                    <a:pt x="2006" y="2975"/>
                  </a:cubicBezTo>
                  <a:cubicBezTo>
                    <a:pt x="1706" y="3221"/>
                    <a:pt x="988" y="3466"/>
                    <a:pt x="748" y="3804"/>
                  </a:cubicBezTo>
                  <a:lnTo>
                    <a:pt x="808" y="3834"/>
                  </a:lnTo>
                  <a:cubicBezTo>
                    <a:pt x="568" y="3773"/>
                    <a:pt x="838" y="4264"/>
                    <a:pt x="539" y="4080"/>
                  </a:cubicBezTo>
                  <a:lnTo>
                    <a:pt x="539" y="4080"/>
                  </a:lnTo>
                  <a:cubicBezTo>
                    <a:pt x="509" y="4049"/>
                    <a:pt x="568" y="4387"/>
                    <a:pt x="598" y="4417"/>
                  </a:cubicBezTo>
                  <a:cubicBezTo>
                    <a:pt x="539" y="4509"/>
                    <a:pt x="509" y="4356"/>
                    <a:pt x="449" y="4387"/>
                  </a:cubicBezTo>
                  <a:cubicBezTo>
                    <a:pt x="449" y="4417"/>
                    <a:pt x="539" y="4509"/>
                    <a:pt x="479" y="4509"/>
                  </a:cubicBezTo>
                  <a:cubicBezTo>
                    <a:pt x="454" y="4575"/>
                    <a:pt x="344" y="4759"/>
                    <a:pt x="299" y="4785"/>
                  </a:cubicBezTo>
                  <a:lnTo>
                    <a:pt x="209" y="4663"/>
                  </a:lnTo>
                  <a:cubicBezTo>
                    <a:pt x="359" y="4755"/>
                    <a:pt x="539" y="4816"/>
                    <a:pt x="688" y="4816"/>
                  </a:cubicBezTo>
                  <a:lnTo>
                    <a:pt x="688" y="4816"/>
                  </a:lnTo>
                  <a:cubicBezTo>
                    <a:pt x="628" y="4663"/>
                    <a:pt x="748" y="4663"/>
                    <a:pt x="778" y="4663"/>
                  </a:cubicBezTo>
                  <a:lnTo>
                    <a:pt x="838" y="4693"/>
                  </a:lnTo>
                  <a:cubicBezTo>
                    <a:pt x="658" y="4571"/>
                    <a:pt x="1676" y="3988"/>
                    <a:pt x="1317" y="3804"/>
                  </a:cubicBezTo>
                  <a:cubicBezTo>
                    <a:pt x="1527" y="3896"/>
                    <a:pt x="1706" y="3804"/>
                    <a:pt x="1736" y="3742"/>
                  </a:cubicBezTo>
                  <a:cubicBezTo>
                    <a:pt x="1766" y="3773"/>
                    <a:pt x="1766" y="3804"/>
                    <a:pt x="1766" y="3804"/>
                  </a:cubicBezTo>
                  <a:cubicBezTo>
                    <a:pt x="1826" y="3834"/>
                    <a:pt x="2185" y="3466"/>
                    <a:pt x="2065" y="3282"/>
                  </a:cubicBezTo>
                  <a:cubicBezTo>
                    <a:pt x="2125" y="3313"/>
                    <a:pt x="2155" y="3344"/>
                    <a:pt x="2185" y="3374"/>
                  </a:cubicBezTo>
                  <a:cubicBezTo>
                    <a:pt x="2485" y="3098"/>
                    <a:pt x="3293" y="2515"/>
                    <a:pt x="3353" y="2147"/>
                  </a:cubicBezTo>
                  <a:lnTo>
                    <a:pt x="3383" y="2178"/>
                  </a:lnTo>
                  <a:cubicBezTo>
                    <a:pt x="3503" y="2025"/>
                    <a:pt x="3652" y="1840"/>
                    <a:pt x="3592" y="1626"/>
                  </a:cubicBezTo>
                  <a:cubicBezTo>
                    <a:pt x="3832" y="1779"/>
                    <a:pt x="3862" y="1687"/>
                    <a:pt x="3982" y="1687"/>
                  </a:cubicBezTo>
                  <a:cubicBezTo>
                    <a:pt x="3982" y="1503"/>
                    <a:pt x="4161" y="1350"/>
                    <a:pt x="4221" y="1135"/>
                  </a:cubicBezTo>
                  <a:cubicBezTo>
                    <a:pt x="4341" y="1196"/>
                    <a:pt x="4281" y="982"/>
                    <a:pt x="4431" y="1104"/>
                  </a:cubicBezTo>
                  <a:cubicBezTo>
                    <a:pt x="4431" y="1135"/>
                    <a:pt x="4670" y="307"/>
                    <a:pt x="4880" y="429"/>
                  </a:cubicBezTo>
                  <a:cubicBezTo>
                    <a:pt x="4940" y="552"/>
                    <a:pt x="4940" y="644"/>
                    <a:pt x="4910" y="736"/>
                  </a:cubicBezTo>
                  <a:cubicBezTo>
                    <a:pt x="4940" y="644"/>
                    <a:pt x="5089" y="460"/>
                    <a:pt x="5269" y="429"/>
                  </a:cubicBezTo>
                  <a:cubicBezTo>
                    <a:pt x="5239" y="460"/>
                    <a:pt x="5239" y="491"/>
                    <a:pt x="5209" y="460"/>
                  </a:cubicBezTo>
                  <a:cubicBezTo>
                    <a:pt x="5299" y="521"/>
                    <a:pt x="5239" y="736"/>
                    <a:pt x="5359" y="767"/>
                  </a:cubicBezTo>
                  <a:cubicBezTo>
                    <a:pt x="5329" y="798"/>
                    <a:pt x="5329" y="798"/>
                    <a:pt x="5299" y="798"/>
                  </a:cubicBezTo>
                  <a:cubicBezTo>
                    <a:pt x="5419" y="798"/>
                    <a:pt x="5329" y="1043"/>
                    <a:pt x="5509" y="1043"/>
                  </a:cubicBezTo>
                  <a:lnTo>
                    <a:pt x="5479" y="1074"/>
                  </a:lnTo>
                  <a:lnTo>
                    <a:pt x="5568" y="1074"/>
                  </a:lnTo>
                  <a:cubicBezTo>
                    <a:pt x="5539" y="1104"/>
                    <a:pt x="5479" y="1196"/>
                    <a:pt x="5449" y="1135"/>
                  </a:cubicBezTo>
                  <a:cubicBezTo>
                    <a:pt x="6047" y="1810"/>
                    <a:pt x="6916" y="2239"/>
                    <a:pt x="7515" y="2945"/>
                  </a:cubicBezTo>
                  <a:lnTo>
                    <a:pt x="7455" y="2945"/>
                  </a:lnTo>
                  <a:lnTo>
                    <a:pt x="7634" y="3006"/>
                  </a:lnTo>
                  <a:cubicBezTo>
                    <a:pt x="7634" y="3037"/>
                    <a:pt x="7604" y="3037"/>
                    <a:pt x="7574" y="3037"/>
                  </a:cubicBezTo>
                  <a:cubicBezTo>
                    <a:pt x="7664" y="3282"/>
                    <a:pt x="7964" y="3313"/>
                    <a:pt x="8083" y="3497"/>
                  </a:cubicBezTo>
                  <a:cubicBezTo>
                    <a:pt x="8083" y="3528"/>
                    <a:pt x="7994" y="3528"/>
                    <a:pt x="7994" y="3589"/>
                  </a:cubicBezTo>
                  <a:cubicBezTo>
                    <a:pt x="8233" y="3589"/>
                    <a:pt x="8024" y="3926"/>
                    <a:pt x="8323" y="3742"/>
                  </a:cubicBezTo>
                  <a:cubicBezTo>
                    <a:pt x="8323" y="3742"/>
                    <a:pt x="8293" y="3804"/>
                    <a:pt x="8263" y="3834"/>
                  </a:cubicBezTo>
                  <a:cubicBezTo>
                    <a:pt x="8622" y="4049"/>
                    <a:pt x="8892" y="4479"/>
                    <a:pt x="9281" y="4632"/>
                  </a:cubicBezTo>
                  <a:cubicBezTo>
                    <a:pt x="9311" y="4755"/>
                    <a:pt x="8862" y="5307"/>
                    <a:pt x="8862" y="5307"/>
                  </a:cubicBezTo>
                  <a:lnTo>
                    <a:pt x="8832" y="5276"/>
                  </a:lnTo>
                  <a:cubicBezTo>
                    <a:pt x="8592" y="5859"/>
                    <a:pt x="7784" y="6442"/>
                    <a:pt x="7365" y="6902"/>
                  </a:cubicBezTo>
                  <a:lnTo>
                    <a:pt x="7305" y="6840"/>
                  </a:lnTo>
                  <a:cubicBezTo>
                    <a:pt x="7245" y="7331"/>
                    <a:pt x="6556" y="7209"/>
                    <a:pt x="6527" y="7730"/>
                  </a:cubicBezTo>
                  <a:lnTo>
                    <a:pt x="6467" y="7638"/>
                  </a:lnTo>
                  <a:cubicBezTo>
                    <a:pt x="6527" y="7791"/>
                    <a:pt x="6257" y="7761"/>
                    <a:pt x="6467" y="7945"/>
                  </a:cubicBezTo>
                  <a:lnTo>
                    <a:pt x="6377" y="7914"/>
                  </a:lnTo>
                  <a:cubicBezTo>
                    <a:pt x="6437" y="8374"/>
                    <a:pt x="5898" y="8160"/>
                    <a:pt x="5868" y="8558"/>
                  </a:cubicBezTo>
                  <a:lnTo>
                    <a:pt x="5808" y="8497"/>
                  </a:lnTo>
                  <a:cubicBezTo>
                    <a:pt x="5808" y="8589"/>
                    <a:pt x="5748" y="8681"/>
                    <a:pt x="5658" y="8681"/>
                  </a:cubicBezTo>
                  <a:lnTo>
                    <a:pt x="5658" y="8650"/>
                  </a:lnTo>
                  <a:cubicBezTo>
                    <a:pt x="5269" y="8650"/>
                    <a:pt x="5299" y="9049"/>
                    <a:pt x="5089" y="9264"/>
                  </a:cubicBezTo>
                  <a:cubicBezTo>
                    <a:pt x="5089" y="9202"/>
                    <a:pt x="5059" y="9141"/>
                    <a:pt x="5059" y="9080"/>
                  </a:cubicBezTo>
                  <a:cubicBezTo>
                    <a:pt x="5059" y="9233"/>
                    <a:pt x="4970" y="9294"/>
                    <a:pt x="4880" y="9356"/>
                  </a:cubicBezTo>
                  <a:cubicBezTo>
                    <a:pt x="4850" y="9294"/>
                    <a:pt x="4790" y="9264"/>
                    <a:pt x="4730" y="9233"/>
                  </a:cubicBezTo>
                  <a:lnTo>
                    <a:pt x="4760" y="9172"/>
                  </a:lnTo>
                  <a:cubicBezTo>
                    <a:pt x="4760" y="9172"/>
                    <a:pt x="4700" y="9233"/>
                    <a:pt x="4670" y="9233"/>
                  </a:cubicBezTo>
                  <a:lnTo>
                    <a:pt x="4730" y="9080"/>
                  </a:lnTo>
                  <a:cubicBezTo>
                    <a:pt x="4550" y="8957"/>
                    <a:pt x="4401" y="8865"/>
                    <a:pt x="4221" y="87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33542" y="4367213"/>
            <a:ext cx="1627188" cy="776287"/>
            <a:chOff x="8001103" y="3901281"/>
            <a:chExt cx="1627188" cy="776287"/>
          </a:xfrm>
        </p:grpSpPr>
        <p:sp>
          <p:nvSpPr>
            <p:cNvPr id="1294" name="Freeform 303"/>
            <p:cNvSpPr>
              <a:spLocks noEditPoints="1"/>
            </p:cNvSpPr>
            <p:nvPr/>
          </p:nvSpPr>
          <p:spPr bwMode="auto">
            <a:xfrm>
              <a:off x="8001103" y="3901281"/>
              <a:ext cx="1627188" cy="776287"/>
            </a:xfrm>
            <a:custGeom>
              <a:avLst/>
              <a:gdLst>
                <a:gd name="T0" fmla="*/ 238 w 434"/>
                <a:gd name="T1" fmla="*/ 192 h 207"/>
                <a:gd name="T2" fmla="*/ 252 w 434"/>
                <a:gd name="T3" fmla="*/ 163 h 207"/>
                <a:gd name="T4" fmla="*/ 197 w 434"/>
                <a:gd name="T5" fmla="*/ 176 h 207"/>
                <a:gd name="T6" fmla="*/ 163 w 434"/>
                <a:gd name="T7" fmla="*/ 181 h 207"/>
                <a:gd name="T8" fmla="*/ 137 w 434"/>
                <a:gd name="T9" fmla="*/ 187 h 207"/>
                <a:gd name="T10" fmla="*/ 109 w 434"/>
                <a:gd name="T11" fmla="*/ 178 h 207"/>
                <a:gd name="T12" fmla="*/ 62 w 434"/>
                <a:gd name="T13" fmla="*/ 185 h 207"/>
                <a:gd name="T14" fmla="*/ 49 w 434"/>
                <a:gd name="T15" fmla="*/ 179 h 207"/>
                <a:gd name="T16" fmla="*/ 32 w 434"/>
                <a:gd name="T17" fmla="*/ 167 h 207"/>
                <a:gd name="T18" fmla="*/ 71 w 434"/>
                <a:gd name="T19" fmla="*/ 120 h 207"/>
                <a:gd name="T20" fmla="*/ 68 w 434"/>
                <a:gd name="T21" fmla="*/ 100 h 207"/>
                <a:gd name="T22" fmla="*/ 81 w 434"/>
                <a:gd name="T23" fmla="*/ 66 h 207"/>
                <a:gd name="T24" fmla="*/ 92 w 434"/>
                <a:gd name="T25" fmla="*/ 32 h 207"/>
                <a:gd name="T26" fmla="*/ 102 w 434"/>
                <a:gd name="T27" fmla="*/ 39 h 207"/>
                <a:gd name="T28" fmla="*/ 130 w 434"/>
                <a:gd name="T29" fmla="*/ 39 h 207"/>
                <a:gd name="T30" fmla="*/ 176 w 434"/>
                <a:gd name="T31" fmla="*/ 33 h 207"/>
                <a:gd name="T32" fmla="*/ 205 w 434"/>
                <a:gd name="T33" fmla="*/ 28 h 207"/>
                <a:gd name="T34" fmla="*/ 147 w 434"/>
                <a:gd name="T35" fmla="*/ 78 h 207"/>
                <a:gd name="T36" fmla="*/ 244 w 434"/>
                <a:gd name="T37" fmla="*/ 30 h 207"/>
                <a:gd name="T38" fmla="*/ 271 w 434"/>
                <a:gd name="T39" fmla="*/ 29 h 207"/>
                <a:gd name="T40" fmla="*/ 304 w 434"/>
                <a:gd name="T41" fmla="*/ 22 h 207"/>
                <a:gd name="T42" fmla="*/ 328 w 434"/>
                <a:gd name="T43" fmla="*/ 33 h 207"/>
                <a:gd name="T44" fmla="*/ 378 w 434"/>
                <a:gd name="T45" fmla="*/ 22 h 207"/>
                <a:gd name="T46" fmla="*/ 390 w 434"/>
                <a:gd name="T47" fmla="*/ 26 h 207"/>
                <a:gd name="T48" fmla="*/ 404 w 434"/>
                <a:gd name="T49" fmla="*/ 42 h 207"/>
                <a:gd name="T50" fmla="*/ 379 w 434"/>
                <a:gd name="T51" fmla="*/ 85 h 207"/>
                <a:gd name="T52" fmla="*/ 366 w 434"/>
                <a:gd name="T53" fmla="*/ 116 h 207"/>
                <a:gd name="T54" fmla="*/ 366 w 434"/>
                <a:gd name="T55" fmla="*/ 134 h 207"/>
                <a:gd name="T56" fmla="*/ 351 w 434"/>
                <a:gd name="T57" fmla="*/ 170 h 207"/>
                <a:gd name="T58" fmla="*/ 344 w 434"/>
                <a:gd name="T59" fmla="*/ 158 h 207"/>
                <a:gd name="T60" fmla="*/ 286 w 434"/>
                <a:gd name="T61" fmla="*/ 185 h 207"/>
                <a:gd name="T62" fmla="*/ 296 w 434"/>
                <a:gd name="T63" fmla="*/ 156 h 207"/>
                <a:gd name="T64" fmla="*/ 238 w 434"/>
                <a:gd name="T65" fmla="*/ 192 h 207"/>
                <a:gd name="T66" fmla="*/ 99 w 434"/>
                <a:gd name="T67" fmla="*/ 22 h 207"/>
                <a:gd name="T68" fmla="*/ 101 w 434"/>
                <a:gd name="T69" fmla="*/ 25 h 207"/>
                <a:gd name="T70" fmla="*/ 99 w 434"/>
                <a:gd name="T71" fmla="*/ 22 h 207"/>
                <a:gd name="T72" fmla="*/ 99 w 434"/>
                <a:gd name="T73" fmla="*/ 2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4" h="207">
                  <a:moveTo>
                    <a:pt x="238" y="192"/>
                  </a:moveTo>
                  <a:cubicBezTo>
                    <a:pt x="216" y="192"/>
                    <a:pt x="252" y="163"/>
                    <a:pt x="252" y="163"/>
                  </a:cubicBezTo>
                  <a:cubicBezTo>
                    <a:pt x="251" y="164"/>
                    <a:pt x="175" y="200"/>
                    <a:pt x="197" y="176"/>
                  </a:cubicBezTo>
                  <a:cubicBezTo>
                    <a:pt x="191" y="179"/>
                    <a:pt x="168" y="196"/>
                    <a:pt x="163" y="181"/>
                  </a:cubicBezTo>
                  <a:cubicBezTo>
                    <a:pt x="159" y="184"/>
                    <a:pt x="142" y="196"/>
                    <a:pt x="137" y="187"/>
                  </a:cubicBezTo>
                  <a:cubicBezTo>
                    <a:pt x="130" y="189"/>
                    <a:pt x="96" y="193"/>
                    <a:pt x="109" y="178"/>
                  </a:cubicBezTo>
                  <a:cubicBezTo>
                    <a:pt x="105" y="180"/>
                    <a:pt x="64" y="204"/>
                    <a:pt x="62" y="185"/>
                  </a:cubicBezTo>
                  <a:cubicBezTo>
                    <a:pt x="58" y="187"/>
                    <a:pt x="48" y="187"/>
                    <a:pt x="49" y="179"/>
                  </a:cubicBezTo>
                  <a:cubicBezTo>
                    <a:pt x="27" y="193"/>
                    <a:pt x="0" y="192"/>
                    <a:pt x="32" y="167"/>
                  </a:cubicBezTo>
                  <a:cubicBezTo>
                    <a:pt x="9" y="163"/>
                    <a:pt x="69" y="121"/>
                    <a:pt x="71" y="120"/>
                  </a:cubicBezTo>
                  <a:cubicBezTo>
                    <a:pt x="41" y="139"/>
                    <a:pt x="51" y="113"/>
                    <a:pt x="68" y="100"/>
                  </a:cubicBezTo>
                  <a:cubicBezTo>
                    <a:pt x="43" y="101"/>
                    <a:pt x="81" y="65"/>
                    <a:pt x="81" y="66"/>
                  </a:cubicBezTo>
                  <a:cubicBezTo>
                    <a:pt x="66" y="63"/>
                    <a:pt x="89" y="36"/>
                    <a:pt x="92" y="32"/>
                  </a:cubicBezTo>
                  <a:cubicBezTo>
                    <a:pt x="85" y="25"/>
                    <a:pt x="128" y="0"/>
                    <a:pt x="102" y="39"/>
                  </a:cubicBezTo>
                  <a:cubicBezTo>
                    <a:pt x="110" y="34"/>
                    <a:pt x="162" y="9"/>
                    <a:pt x="130" y="39"/>
                  </a:cubicBezTo>
                  <a:cubicBezTo>
                    <a:pt x="132" y="37"/>
                    <a:pt x="203" y="7"/>
                    <a:pt x="176" y="33"/>
                  </a:cubicBezTo>
                  <a:cubicBezTo>
                    <a:pt x="178" y="31"/>
                    <a:pt x="204" y="11"/>
                    <a:pt x="205" y="28"/>
                  </a:cubicBezTo>
                  <a:cubicBezTo>
                    <a:pt x="206" y="44"/>
                    <a:pt x="158" y="70"/>
                    <a:pt x="147" y="78"/>
                  </a:cubicBezTo>
                  <a:cubicBezTo>
                    <a:pt x="151" y="76"/>
                    <a:pt x="252" y="10"/>
                    <a:pt x="244" y="30"/>
                  </a:cubicBezTo>
                  <a:cubicBezTo>
                    <a:pt x="245" y="30"/>
                    <a:pt x="274" y="12"/>
                    <a:pt x="271" y="29"/>
                  </a:cubicBezTo>
                  <a:cubicBezTo>
                    <a:pt x="276" y="26"/>
                    <a:pt x="300" y="7"/>
                    <a:pt x="304" y="22"/>
                  </a:cubicBezTo>
                  <a:cubicBezTo>
                    <a:pt x="309" y="19"/>
                    <a:pt x="340" y="18"/>
                    <a:pt x="328" y="33"/>
                  </a:cubicBezTo>
                  <a:cubicBezTo>
                    <a:pt x="333" y="30"/>
                    <a:pt x="371" y="9"/>
                    <a:pt x="378" y="22"/>
                  </a:cubicBezTo>
                  <a:cubicBezTo>
                    <a:pt x="383" y="20"/>
                    <a:pt x="388" y="21"/>
                    <a:pt x="390" y="26"/>
                  </a:cubicBezTo>
                  <a:cubicBezTo>
                    <a:pt x="410" y="14"/>
                    <a:pt x="426" y="23"/>
                    <a:pt x="404" y="42"/>
                  </a:cubicBezTo>
                  <a:cubicBezTo>
                    <a:pt x="434" y="30"/>
                    <a:pt x="380" y="84"/>
                    <a:pt x="379" y="85"/>
                  </a:cubicBezTo>
                  <a:cubicBezTo>
                    <a:pt x="406" y="73"/>
                    <a:pt x="371" y="112"/>
                    <a:pt x="366" y="116"/>
                  </a:cubicBezTo>
                  <a:cubicBezTo>
                    <a:pt x="383" y="109"/>
                    <a:pt x="372" y="130"/>
                    <a:pt x="366" y="134"/>
                  </a:cubicBezTo>
                  <a:cubicBezTo>
                    <a:pt x="376" y="141"/>
                    <a:pt x="355" y="163"/>
                    <a:pt x="351" y="170"/>
                  </a:cubicBezTo>
                  <a:cubicBezTo>
                    <a:pt x="361" y="179"/>
                    <a:pt x="312" y="207"/>
                    <a:pt x="344" y="158"/>
                  </a:cubicBezTo>
                  <a:cubicBezTo>
                    <a:pt x="340" y="160"/>
                    <a:pt x="288" y="204"/>
                    <a:pt x="286" y="185"/>
                  </a:cubicBezTo>
                  <a:cubicBezTo>
                    <a:pt x="259" y="199"/>
                    <a:pt x="291" y="160"/>
                    <a:pt x="296" y="156"/>
                  </a:cubicBezTo>
                  <a:cubicBezTo>
                    <a:pt x="253" y="186"/>
                    <a:pt x="243" y="192"/>
                    <a:pt x="238" y="192"/>
                  </a:cubicBezTo>
                  <a:close/>
                  <a:moveTo>
                    <a:pt x="99" y="22"/>
                  </a:moveTo>
                  <a:cubicBezTo>
                    <a:pt x="100" y="23"/>
                    <a:pt x="101" y="23"/>
                    <a:pt x="101" y="25"/>
                  </a:cubicBezTo>
                  <a:cubicBezTo>
                    <a:pt x="101" y="23"/>
                    <a:pt x="100" y="23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308"/>
            <p:cNvSpPr>
              <a:spLocks/>
            </p:cNvSpPr>
            <p:nvPr/>
          </p:nvSpPr>
          <p:spPr bwMode="auto">
            <a:xfrm>
              <a:off x="8075568" y="3961586"/>
              <a:ext cx="1541610" cy="712212"/>
            </a:xfrm>
            <a:custGeom>
              <a:avLst/>
              <a:gdLst>
                <a:gd name="T0" fmla="*/ 234 w 430"/>
                <a:gd name="T1" fmla="*/ 174 h 201"/>
                <a:gd name="T2" fmla="*/ 209 w 430"/>
                <a:gd name="T3" fmla="*/ 175 h 201"/>
                <a:gd name="T4" fmla="*/ 147 w 430"/>
                <a:gd name="T5" fmla="*/ 181 h 201"/>
                <a:gd name="T6" fmla="*/ 144 w 430"/>
                <a:gd name="T7" fmla="*/ 182 h 201"/>
                <a:gd name="T8" fmla="*/ 127 w 430"/>
                <a:gd name="T9" fmla="*/ 186 h 201"/>
                <a:gd name="T10" fmla="*/ 75 w 430"/>
                <a:gd name="T11" fmla="*/ 189 h 201"/>
                <a:gd name="T12" fmla="*/ 30 w 430"/>
                <a:gd name="T13" fmla="*/ 198 h 201"/>
                <a:gd name="T14" fmla="*/ 43 w 430"/>
                <a:gd name="T15" fmla="*/ 199 h 201"/>
                <a:gd name="T16" fmla="*/ 47 w 430"/>
                <a:gd name="T17" fmla="*/ 199 h 201"/>
                <a:gd name="T18" fmla="*/ 190 w 430"/>
                <a:gd name="T19" fmla="*/ 191 h 201"/>
                <a:gd name="T20" fmla="*/ 267 w 430"/>
                <a:gd name="T21" fmla="*/ 191 h 201"/>
                <a:gd name="T22" fmla="*/ 380 w 430"/>
                <a:gd name="T23" fmla="*/ 125 h 201"/>
                <a:gd name="T24" fmla="*/ 394 w 430"/>
                <a:gd name="T25" fmla="*/ 100 h 201"/>
                <a:gd name="T26" fmla="*/ 430 w 430"/>
                <a:gd name="T27" fmla="*/ 13 h 201"/>
                <a:gd name="T28" fmla="*/ 352 w 430"/>
                <a:gd name="T29" fmla="*/ 14 h 201"/>
                <a:gd name="T30" fmla="*/ 96 w 430"/>
                <a:gd name="T31" fmla="*/ 13 h 201"/>
                <a:gd name="T32" fmla="*/ 29 w 430"/>
                <a:gd name="T33" fmla="*/ 143 h 201"/>
                <a:gd name="T34" fmla="*/ 25 w 430"/>
                <a:gd name="T35" fmla="*/ 156 h 201"/>
                <a:gd name="T36" fmla="*/ 29 w 430"/>
                <a:gd name="T37" fmla="*/ 166 h 201"/>
                <a:gd name="T38" fmla="*/ 26 w 430"/>
                <a:gd name="T39" fmla="*/ 171 h 201"/>
                <a:gd name="T40" fmla="*/ 23 w 430"/>
                <a:gd name="T41" fmla="*/ 182 h 201"/>
                <a:gd name="T42" fmla="*/ 36 w 430"/>
                <a:gd name="T43" fmla="*/ 178 h 201"/>
                <a:gd name="T44" fmla="*/ 38 w 430"/>
                <a:gd name="T45" fmla="*/ 172 h 201"/>
                <a:gd name="T46" fmla="*/ 48 w 430"/>
                <a:gd name="T47" fmla="*/ 135 h 201"/>
                <a:gd name="T48" fmla="*/ 62 w 430"/>
                <a:gd name="T49" fmla="*/ 129 h 201"/>
                <a:gd name="T50" fmla="*/ 73 w 430"/>
                <a:gd name="T51" fmla="*/ 109 h 201"/>
                <a:gd name="T52" fmla="*/ 101 w 430"/>
                <a:gd name="T53" fmla="*/ 53 h 201"/>
                <a:gd name="T54" fmla="*/ 112 w 430"/>
                <a:gd name="T55" fmla="*/ 39 h 201"/>
                <a:gd name="T56" fmla="*/ 189 w 430"/>
                <a:gd name="T57" fmla="*/ 38 h 201"/>
                <a:gd name="T58" fmla="*/ 197 w 430"/>
                <a:gd name="T59" fmla="*/ 23 h 201"/>
                <a:gd name="T60" fmla="*/ 208 w 430"/>
                <a:gd name="T61" fmla="*/ 28 h 201"/>
                <a:gd name="T62" fmla="*/ 219 w 430"/>
                <a:gd name="T63" fmla="*/ 30 h 201"/>
                <a:gd name="T64" fmla="*/ 222 w 430"/>
                <a:gd name="T65" fmla="*/ 30 h 201"/>
                <a:gd name="T66" fmla="*/ 323 w 430"/>
                <a:gd name="T67" fmla="*/ 27 h 201"/>
                <a:gd name="T68" fmla="*/ 328 w 430"/>
                <a:gd name="T69" fmla="*/ 25 h 201"/>
                <a:gd name="T70" fmla="*/ 353 w 430"/>
                <a:gd name="T71" fmla="*/ 26 h 201"/>
                <a:gd name="T72" fmla="*/ 366 w 430"/>
                <a:gd name="T73" fmla="*/ 26 h 201"/>
                <a:gd name="T74" fmla="*/ 411 w 430"/>
                <a:gd name="T75" fmla="*/ 25 h 201"/>
                <a:gd name="T76" fmla="*/ 403 w 430"/>
                <a:gd name="T77" fmla="*/ 48 h 201"/>
                <a:gd name="T78" fmla="*/ 367 w 430"/>
                <a:gd name="T79" fmla="*/ 122 h 201"/>
                <a:gd name="T80" fmla="*/ 346 w 430"/>
                <a:gd name="T81" fmla="*/ 159 h 201"/>
                <a:gd name="T82" fmla="*/ 346 w 430"/>
                <a:gd name="T83" fmla="*/ 170 h 201"/>
                <a:gd name="T84" fmla="*/ 322 w 430"/>
                <a:gd name="T85" fmla="*/ 181 h 201"/>
                <a:gd name="T86" fmla="*/ 313 w 430"/>
                <a:gd name="T87" fmla="*/ 179 h 201"/>
                <a:gd name="T88" fmla="*/ 282 w 430"/>
                <a:gd name="T89" fmla="*/ 179 h 201"/>
                <a:gd name="T90" fmla="*/ 262 w 430"/>
                <a:gd name="T91" fmla="*/ 177 h 201"/>
                <a:gd name="T92" fmla="*/ 259 w 430"/>
                <a:gd name="T93" fmla="*/ 178 h 201"/>
                <a:gd name="T94" fmla="*/ 233 w 430"/>
                <a:gd name="T95" fmla="*/ 177 h 201"/>
                <a:gd name="connsiteX0" fmla="*/ 4977 w 9558"/>
                <a:gd name="connsiteY0" fmla="*/ 8301 h 9445"/>
                <a:gd name="connsiteX1" fmla="*/ 5000 w 9558"/>
                <a:gd name="connsiteY1" fmla="*/ 8152 h 9445"/>
                <a:gd name="connsiteX2" fmla="*/ 4395 w 9558"/>
                <a:gd name="connsiteY2" fmla="*/ 8251 h 9445"/>
                <a:gd name="connsiteX3" fmla="*/ 4418 w 9558"/>
                <a:gd name="connsiteY3" fmla="*/ 8201 h 9445"/>
                <a:gd name="connsiteX4" fmla="*/ 2953 w 9558"/>
                <a:gd name="connsiteY4" fmla="*/ 8550 h 9445"/>
                <a:gd name="connsiteX5" fmla="*/ 2977 w 9558"/>
                <a:gd name="connsiteY5" fmla="*/ 8500 h 9445"/>
                <a:gd name="connsiteX6" fmla="*/ 2907 w 9558"/>
                <a:gd name="connsiteY6" fmla="*/ 8649 h 9445"/>
                <a:gd name="connsiteX7" fmla="*/ 2907 w 9558"/>
                <a:gd name="connsiteY7" fmla="*/ 8550 h 9445"/>
                <a:gd name="connsiteX8" fmla="*/ 2535 w 9558"/>
                <a:gd name="connsiteY8" fmla="*/ 8500 h 9445"/>
                <a:gd name="connsiteX9" fmla="*/ 2511 w 9558"/>
                <a:gd name="connsiteY9" fmla="*/ 8749 h 9445"/>
                <a:gd name="connsiteX10" fmla="*/ 1325 w 9558"/>
                <a:gd name="connsiteY10" fmla="*/ 9097 h 9445"/>
                <a:gd name="connsiteX11" fmla="*/ 1302 w 9558"/>
                <a:gd name="connsiteY11" fmla="*/ 8898 h 9445"/>
                <a:gd name="connsiteX12" fmla="*/ 256 w 9558"/>
                <a:gd name="connsiteY12" fmla="*/ 9097 h 9445"/>
                <a:gd name="connsiteX13" fmla="*/ 256 w 9558"/>
                <a:gd name="connsiteY13" fmla="*/ 9346 h 9445"/>
                <a:gd name="connsiteX14" fmla="*/ 558 w 9558"/>
                <a:gd name="connsiteY14" fmla="*/ 9296 h 9445"/>
                <a:gd name="connsiteX15" fmla="*/ 558 w 9558"/>
                <a:gd name="connsiteY15" fmla="*/ 9395 h 9445"/>
                <a:gd name="connsiteX16" fmla="*/ 651 w 9558"/>
                <a:gd name="connsiteY16" fmla="*/ 9246 h 9445"/>
                <a:gd name="connsiteX17" fmla="*/ 651 w 9558"/>
                <a:gd name="connsiteY17" fmla="*/ 9395 h 9445"/>
                <a:gd name="connsiteX18" fmla="*/ 1349 w 9558"/>
                <a:gd name="connsiteY18" fmla="*/ 9445 h 9445"/>
                <a:gd name="connsiteX19" fmla="*/ 3977 w 9558"/>
                <a:gd name="connsiteY19" fmla="*/ 8997 h 9445"/>
                <a:gd name="connsiteX20" fmla="*/ 3977 w 9558"/>
                <a:gd name="connsiteY20" fmla="*/ 9097 h 9445"/>
                <a:gd name="connsiteX21" fmla="*/ 5767 w 9558"/>
                <a:gd name="connsiteY21" fmla="*/ 8997 h 9445"/>
                <a:gd name="connsiteX22" fmla="*/ 7744 w 9558"/>
                <a:gd name="connsiteY22" fmla="*/ 9196 h 9445"/>
                <a:gd name="connsiteX23" fmla="*/ 8395 w 9558"/>
                <a:gd name="connsiteY23" fmla="*/ 5714 h 9445"/>
                <a:gd name="connsiteX24" fmla="*/ 8418 w 9558"/>
                <a:gd name="connsiteY24" fmla="*/ 5764 h 9445"/>
                <a:gd name="connsiteX25" fmla="*/ 8721 w 9558"/>
                <a:gd name="connsiteY25" fmla="*/ 4470 h 9445"/>
                <a:gd name="connsiteX26" fmla="*/ 8744 w 9558"/>
                <a:gd name="connsiteY26" fmla="*/ 4520 h 9445"/>
                <a:gd name="connsiteX27" fmla="*/ 9558 w 9558"/>
                <a:gd name="connsiteY27" fmla="*/ 142 h 9445"/>
                <a:gd name="connsiteX28" fmla="*/ 7744 w 9558"/>
                <a:gd name="connsiteY28" fmla="*/ 291 h 9445"/>
                <a:gd name="connsiteX29" fmla="*/ 7744 w 9558"/>
                <a:gd name="connsiteY29" fmla="*/ 192 h 9445"/>
                <a:gd name="connsiteX30" fmla="*/ 3837 w 9558"/>
                <a:gd name="connsiteY30" fmla="*/ 291 h 9445"/>
                <a:gd name="connsiteX31" fmla="*/ 1791 w 9558"/>
                <a:gd name="connsiteY31" fmla="*/ 142 h 9445"/>
                <a:gd name="connsiteX32" fmla="*/ 1209 w 9558"/>
                <a:gd name="connsiteY32" fmla="*/ 3674 h 9445"/>
                <a:gd name="connsiteX33" fmla="*/ 232 w 9558"/>
                <a:gd name="connsiteY33" fmla="*/ 6609 h 9445"/>
                <a:gd name="connsiteX34" fmla="*/ 279 w 9558"/>
                <a:gd name="connsiteY34" fmla="*/ 6609 h 9445"/>
                <a:gd name="connsiteX35" fmla="*/ 139 w 9558"/>
                <a:gd name="connsiteY35" fmla="*/ 7256 h 9445"/>
                <a:gd name="connsiteX36" fmla="*/ 116 w 9558"/>
                <a:gd name="connsiteY36" fmla="*/ 7206 h 9445"/>
                <a:gd name="connsiteX37" fmla="*/ 232 w 9558"/>
                <a:gd name="connsiteY37" fmla="*/ 7754 h 9445"/>
                <a:gd name="connsiteX38" fmla="*/ 116 w 9558"/>
                <a:gd name="connsiteY38" fmla="*/ 7803 h 9445"/>
                <a:gd name="connsiteX39" fmla="*/ 163 w 9558"/>
                <a:gd name="connsiteY39" fmla="*/ 8002 h 9445"/>
                <a:gd name="connsiteX40" fmla="*/ 93 w 9558"/>
                <a:gd name="connsiteY40" fmla="*/ 8550 h 9445"/>
                <a:gd name="connsiteX41" fmla="*/ 0 w 9558"/>
                <a:gd name="connsiteY41" fmla="*/ 8450 h 9445"/>
                <a:gd name="connsiteX42" fmla="*/ 395 w 9558"/>
                <a:gd name="connsiteY42" fmla="*/ 8351 h 9445"/>
                <a:gd name="connsiteX43" fmla="*/ 395 w 9558"/>
                <a:gd name="connsiteY43" fmla="*/ 8351 h 9445"/>
                <a:gd name="connsiteX44" fmla="*/ 442 w 9558"/>
                <a:gd name="connsiteY44" fmla="*/ 8052 h 9445"/>
                <a:gd name="connsiteX45" fmla="*/ 488 w 9558"/>
                <a:gd name="connsiteY45" fmla="*/ 8052 h 9445"/>
                <a:gd name="connsiteX46" fmla="*/ 674 w 9558"/>
                <a:gd name="connsiteY46" fmla="*/ 6211 h 9445"/>
                <a:gd name="connsiteX47" fmla="*/ 977 w 9558"/>
                <a:gd name="connsiteY47" fmla="*/ 5863 h 9445"/>
                <a:gd name="connsiteX48" fmla="*/ 1000 w 9558"/>
                <a:gd name="connsiteY48" fmla="*/ 5913 h 9445"/>
                <a:gd name="connsiteX49" fmla="*/ 1139 w 9558"/>
                <a:gd name="connsiteY49" fmla="*/ 4868 h 9445"/>
                <a:gd name="connsiteX50" fmla="*/ 1256 w 9558"/>
                <a:gd name="connsiteY50" fmla="*/ 4918 h 9445"/>
                <a:gd name="connsiteX51" fmla="*/ 1907 w 9558"/>
                <a:gd name="connsiteY51" fmla="*/ 2082 h 9445"/>
                <a:gd name="connsiteX52" fmla="*/ 1907 w 9558"/>
                <a:gd name="connsiteY52" fmla="*/ 2132 h 9445"/>
                <a:gd name="connsiteX53" fmla="*/ 1953 w 9558"/>
                <a:gd name="connsiteY53" fmla="*/ 1137 h 9445"/>
                <a:gd name="connsiteX54" fmla="*/ 2163 w 9558"/>
                <a:gd name="connsiteY54" fmla="*/ 1435 h 9445"/>
                <a:gd name="connsiteX55" fmla="*/ 2256 w 9558"/>
                <a:gd name="connsiteY55" fmla="*/ 1087 h 9445"/>
                <a:gd name="connsiteX56" fmla="*/ 3953 w 9558"/>
                <a:gd name="connsiteY56" fmla="*/ 1386 h 9445"/>
                <a:gd name="connsiteX57" fmla="*/ 3930 w 9558"/>
                <a:gd name="connsiteY57" fmla="*/ 1386 h 9445"/>
                <a:gd name="connsiteX58" fmla="*/ 4139 w 9558"/>
                <a:gd name="connsiteY58" fmla="*/ 639 h 9445"/>
                <a:gd name="connsiteX59" fmla="*/ 4139 w 9558"/>
                <a:gd name="connsiteY59" fmla="*/ 689 h 9445"/>
                <a:gd name="connsiteX60" fmla="*/ 4395 w 9558"/>
                <a:gd name="connsiteY60" fmla="*/ 888 h 9445"/>
                <a:gd name="connsiteX61" fmla="*/ 4395 w 9558"/>
                <a:gd name="connsiteY61" fmla="*/ 988 h 9445"/>
                <a:gd name="connsiteX62" fmla="*/ 4651 w 9558"/>
                <a:gd name="connsiteY62" fmla="*/ 988 h 9445"/>
                <a:gd name="connsiteX63" fmla="*/ 4674 w 9558"/>
                <a:gd name="connsiteY63" fmla="*/ 1087 h 9445"/>
                <a:gd name="connsiteX64" fmla="*/ 4721 w 9558"/>
                <a:gd name="connsiteY64" fmla="*/ 988 h 9445"/>
                <a:gd name="connsiteX65" fmla="*/ 4698 w 9558"/>
                <a:gd name="connsiteY65" fmla="*/ 1187 h 9445"/>
                <a:gd name="connsiteX66" fmla="*/ 7070 w 9558"/>
                <a:gd name="connsiteY66" fmla="*/ 838 h 9445"/>
                <a:gd name="connsiteX67" fmla="*/ 7046 w 9558"/>
                <a:gd name="connsiteY67" fmla="*/ 938 h 9445"/>
                <a:gd name="connsiteX68" fmla="*/ 7186 w 9558"/>
                <a:gd name="connsiteY68" fmla="*/ 739 h 9445"/>
                <a:gd name="connsiteX69" fmla="*/ 7186 w 9558"/>
                <a:gd name="connsiteY69" fmla="*/ 838 h 9445"/>
                <a:gd name="connsiteX70" fmla="*/ 7767 w 9558"/>
                <a:gd name="connsiteY70" fmla="*/ 789 h 9445"/>
                <a:gd name="connsiteX71" fmla="*/ 7767 w 9558"/>
                <a:gd name="connsiteY71" fmla="*/ 988 h 9445"/>
                <a:gd name="connsiteX72" fmla="*/ 8070 w 9558"/>
                <a:gd name="connsiteY72" fmla="*/ 789 h 9445"/>
                <a:gd name="connsiteX73" fmla="*/ 8070 w 9558"/>
                <a:gd name="connsiteY73" fmla="*/ 988 h 9445"/>
                <a:gd name="connsiteX74" fmla="*/ 9116 w 9558"/>
                <a:gd name="connsiteY74" fmla="*/ 739 h 9445"/>
                <a:gd name="connsiteX75" fmla="*/ 8977 w 9558"/>
                <a:gd name="connsiteY75" fmla="*/ 1933 h 9445"/>
                <a:gd name="connsiteX76" fmla="*/ 8930 w 9558"/>
                <a:gd name="connsiteY76" fmla="*/ 1883 h 9445"/>
                <a:gd name="connsiteX77" fmla="*/ 8139 w 9558"/>
                <a:gd name="connsiteY77" fmla="*/ 5614 h 9445"/>
                <a:gd name="connsiteX78" fmla="*/ 8093 w 9558"/>
                <a:gd name="connsiteY78" fmla="*/ 5565 h 9445"/>
                <a:gd name="connsiteX79" fmla="*/ 7674 w 9558"/>
                <a:gd name="connsiteY79" fmla="*/ 7555 h 9445"/>
                <a:gd name="connsiteX80" fmla="*/ 7605 w 9558"/>
                <a:gd name="connsiteY80" fmla="*/ 7405 h 9445"/>
                <a:gd name="connsiteX81" fmla="*/ 7674 w 9558"/>
                <a:gd name="connsiteY81" fmla="*/ 7953 h 9445"/>
                <a:gd name="connsiteX82" fmla="*/ 7605 w 9558"/>
                <a:gd name="connsiteY82" fmla="*/ 7953 h 9445"/>
                <a:gd name="connsiteX83" fmla="*/ 7581 w 9558"/>
                <a:gd name="connsiteY83" fmla="*/ 8599 h 9445"/>
                <a:gd name="connsiteX84" fmla="*/ 7046 w 9558"/>
                <a:gd name="connsiteY84" fmla="*/ 8500 h 9445"/>
                <a:gd name="connsiteX85" fmla="*/ 7070 w 9558"/>
                <a:gd name="connsiteY85" fmla="*/ 8351 h 9445"/>
                <a:gd name="connsiteX86" fmla="*/ 6837 w 9558"/>
                <a:gd name="connsiteY86" fmla="*/ 8400 h 9445"/>
                <a:gd name="connsiteX87" fmla="*/ 6860 w 9558"/>
                <a:gd name="connsiteY87" fmla="*/ 8351 h 9445"/>
                <a:gd name="connsiteX88" fmla="*/ 6116 w 9558"/>
                <a:gd name="connsiteY88" fmla="*/ 8400 h 9445"/>
                <a:gd name="connsiteX89" fmla="*/ 6139 w 9558"/>
                <a:gd name="connsiteY89" fmla="*/ 8152 h 9445"/>
                <a:gd name="connsiteX90" fmla="*/ 5651 w 9558"/>
                <a:gd name="connsiteY90" fmla="*/ 8301 h 9445"/>
                <a:gd name="connsiteX91" fmla="*/ 5674 w 9558"/>
                <a:gd name="connsiteY91" fmla="*/ 8201 h 9445"/>
                <a:gd name="connsiteX92" fmla="*/ 5581 w 9558"/>
                <a:gd name="connsiteY92" fmla="*/ 8351 h 9445"/>
                <a:gd name="connsiteX93" fmla="*/ 5581 w 9558"/>
                <a:gd name="connsiteY93" fmla="*/ 8152 h 9445"/>
                <a:gd name="connsiteX94" fmla="*/ 4977 w 9558"/>
                <a:gd name="connsiteY94" fmla="*/ 8301 h 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58" h="9445">
                  <a:moveTo>
                    <a:pt x="4977" y="8301"/>
                  </a:moveTo>
                  <a:lnTo>
                    <a:pt x="5000" y="8152"/>
                  </a:lnTo>
                  <a:cubicBezTo>
                    <a:pt x="4814" y="8450"/>
                    <a:pt x="4605" y="8152"/>
                    <a:pt x="4395" y="8251"/>
                  </a:cubicBezTo>
                  <a:lnTo>
                    <a:pt x="4418" y="8201"/>
                  </a:lnTo>
                  <a:cubicBezTo>
                    <a:pt x="3907" y="8152"/>
                    <a:pt x="3465" y="8450"/>
                    <a:pt x="2953" y="8550"/>
                  </a:cubicBezTo>
                  <a:cubicBezTo>
                    <a:pt x="2977" y="8550"/>
                    <a:pt x="2977" y="8500"/>
                    <a:pt x="2977" y="8500"/>
                  </a:cubicBezTo>
                  <a:cubicBezTo>
                    <a:pt x="2953" y="8550"/>
                    <a:pt x="2930" y="8649"/>
                    <a:pt x="2907" y="8649"/>
                  </a:cubicBezTo>
                  <a:cubicBezTo>
                    <a:pt x="2884" y="8599"/>
                    <a:pt x="2907" y="8550"/>
                    <a:pt x="2907" y="8550"/>
                  </a:cubicBezTo>
                  <a:cubicBezTo>
                    <a:pt x="2814" y="8251"/>
                    <a:pt x="2605" y="8749"/>
                    <a:pt x="2535" y="8500"/>
                  </a:cubicBezTo>
                  <a:cubicBezTo>
                    <a:pt x="2511" y="8550"/>
                    <a:pt x="2488" y="8649"/>
                    <a:pt x="2511" y="8749"/>
                  </a:cubicBezTo>
                  <a:cubicBezTo>
                    <a:pt x="2139" y="8798"/>
                    <a:pt x="1721" y="8898"/>
                    <a:pt x="1325" y="9097"/>
                  </a:cubicBezTo>
                  <a:cubicBezTo>
                    <a:pt x="1302" y="9047"/>
                    <a:pt x="1302" y="8997"/>
                    <a:pt x="1302" y="8898"/>
                  </a:cubicBezTo>
                  <a:cubicBezTo>
                    <a:pt x="953" y="9346"/>
                    <a:pt x="605" y="9196"/>
                    <a:pt x="256" y="9097"/>
                  </a:cubicBezTo>
                  <a:cubicBezTo>
                    <a:pt x="256" y="9196"/>
                    <a:pt x="302" y="9246"/>
                    <a:pt x="256" y="9346"/>
                  </a:cubicBezTo>
                  <a:cubicBezTo>
                    <a:pt x="372" y="9495"/>
                    <a:pt x="465" y="9047"/>
                    <a:pt x="558" y="9296"/>
                  </a:cubicBezTo>
                  <a:lnTo>
                    <a:pt x="558" y="9395"/>
                  </a:lnTo>
                  <a:cubicBezTo>
                    <a:pt x="628" y="9495"/>
                    <a:pt x="581" y="9097"/>
                    <a:pt x="651" y="9246"/>
                  </a:cubicBezTo>
                  <a:cubicBezTo>
                    <a:pt x="674" y="9346"/>
                    <a:pt x="628" y="9395"/>
                    <a:pt x="651" y="9395"/>
                  </a:cubicBezTo>
                  <a:cubicBezTo>
                    <a:pt x="814" y="9346"/>
                    <a:pt x="1232" y="8997"/>
                    <a:pt x="1349" y="9445"/>
                  </a:cubicBezTo>
                  <a:cubicBezTo>
                    <a:pt x="1744" y="8400"/>
                    <a:pt x="3349" y="9346"/>
                    <a:pt x="3977" y="8997"/>
                  </a:cubicBezTo>
                  <a:lnTo>
                    <a:pt x="3977" y="9097"/>
                  </a:lnTo>
                  <a:cubicBezTo>
                    <a:pt x="4488" y="8450"/>
                    <a:pt x="5209" y="8997"/>
                    <a:pt x="5767" y="8997"/>
                  </a:cubicBezTo>
                  <a:cubicBezTo>
                    <a:pt x="6442" y="8997"/>
                    <a:pt x="7093" y="9147"/>
                    <a:pt x="7744" y="9196"/>
                  </a:cubicBezTo>
                  <a:cubicBezTo>
                    <a:pt x="8046" y="8102"/>
                    <a:pt x="8325" y="7007"/>
                    <a:pt x="8395" y="5714"/>
                  </a:cubicBezTo>
                  <a:cubicBezTo>
                    <a:pt x="8418" y="5714"/>
                    <a:pt x="8418" y="5714"/>
                    <a:pt x="8418" y="5764"/>
                  </a:cubicBezTo>
                  <a:cubicBezTo>
                    <a:pt x="8488" y="5266"/>
                    <a:pt x="8651" y="4968"/>
                    <a:pt x="8721" y="4470"/>
                  </a:cubicBezTo>
                  <a:lnTo>
                    <a:pt x="8744" y="4520"/>
                  </a:lnTo>
                  <a:cubicBezTo>
                    <a:pt x="8814" y="3127"/>
                    <a:pt x="9279" y="1336"/>
                    <a:pt x="9558" y="142"/>
                  </a:cubicBezTo>
                  <a:cubicBezTo>
                    <a:pt x="8953" y="92"/>
                    <a:pt x="8349" y="142"/>
                    <a:pt x="7744" y="291"/>
                  </a:cubicBezTo>
                  <a:lnTo>
                    <a:pt x="7744" y="192"/>
                  </a:lnTo>
                  <a:cubicBezTo>
                    <a:pt x="6535" y="639"/>
                    <a:pt x="5023" y="-505"/>
                    <a:pt x="3837" y="291"/>
                  </a:cubicBezTo>
                  <a:cubicBezTo>
                    <a:pt x="3209" y="739"/>
                    <a:pt x="2488" y="-256"/>
                    <a:pt x="1791" y="142"/>
                  </a:cubicBezTo>
                  <a:cubicBezTo>
                    <a:pt x="1628" y="1386"/>
                    <a:pt x="1442" y="2480"/>
                    <a:pt x="1209" y="3674"/>
                  </a:cubicBezTo>
                  <a:cubicBezTo>
                    <a:pt x="1000" y="4769"/>
                    <a:pt x="395" y="5565"/>
                    <a:pt x="232" y="6609"/>
                  </a:cubicBezTo>
                  <a:lnTo>
                    <a:pt x="279" y="6609"/>
                  </a:lnTo>
                  <a:cubicBezTo>
                    <a:pt x="93" y="6659"/>
                    <a:pt x="395" y="7356"/>
                    <a:pt x="139" y="7256"/>
                  </a:cubicBezTo>
                  <a:lnTo>
                    <a:pt x="116" y="7206"/>
                  </a:lnTo>
                  <a:cubicBezTo>
                    <a:pt x="70" y="7206"/>
                    <a:pt x="209" y="7704"/>
                    <a:pt x="232" y="7754"/>
                  </a:cubicBezTo>
                  <a:cubicBezTo>
                    <a:pt x="232" y="7953"/>
                    <a:pt x="163" y="7704"/>
                    <a:pt x="116" y="7803"/>
                  </a:cubicBezTo>
                  <a:cubicBezTo>
                    <a:pt x="116" y="7853"/>
                    <a:pt x="232" y="7953"/>
                    <a:pt x="163" y="8002"/>
                  </a:cubicBezTo>
                  <a:cubicBezTo>
                    <a:pt x="159" y="8126"/>
                    <a:pt x="120" y="8475"/>
                    <a:pt x="93" y="8550"/>
                  </a:cubicBezTo>
                  <a:lnTo>
                    <a:pt x="0" y="8450"/>
                  </a:lnTo>
                  <a:cubicBezTo>
                    <a:pt x="139" y="8500"/>
                    <a:pt x="279" y="8450"/>
                    <a:pt x="395" y="8351"/>
                  </a:cubicBezTo>
                  <a:lnTo>
                    <a:pt x="395" y="8351"/>
                  </a:lnTo>
                  <a:cubicBezTo>
                    <a:pt x="302" y="8152"/>
                    <a:pt x="395" y="8102"/>
                    <a:pt x="442" y="8052"/>
                  </a:cubicBezTo>
                  <a:lnTo>
                    <a:pt x="488" y="8052"/>
                  </a:lnTo>
                  <a:cubicBezTo>
                    <a:pt x="325" y="7953"/>
                    <a:pt x="977" y="6311"/>
                    <a:pt x="674" y="6211"/>
                  </a:cubicBezTo>
                  <a:cubicBezTo>
                    <a:pt x="860" y="6261"/>
                    <a:pt x="953" y="6012"/>
                    <a:pt x="977" y="5863"/>
                  </a:cubicBezTo>
                  <a:lnTo>
                    <a:pt x="1000" y="5913"/>
                  </a:lnTo>
                  <a:cubicBezTo>
                    <a:pt x="1070" y="5913"/>
                    <a:pt x="1256" y="5067"/>
                    <a:pt x="1139" y="4868"/>
                  </a:cubicBezTo>
                  <a:cubicBezTo>
                    <a:pt x="1186" y="4868"/>
                    <a:pt x="1232" y="4868"/>
                    <a:pt x="1256" y="4918"/>
                  </a:cubicBezTo>
                  <a:cubicBezTo>
                    <a:pt x="1418" y="4271"/>
                    <a:pt x="1930" y="2779"/>
                    <a:pt x="1907" y="2082"/>
                  </a:cubicBezTo>
                  <a:lnTo>
                    <a:pt x="1907" y="2132"/>
                  </a:lnTo>
                  <a:cubicBezTo>
                    <a:pt x="1977" y="1784"/>
                    <a:pt x="2070" y="1435"/>
                    <a:pt x="1953" y="1137"/>
                  </a:cubicBezTo>
                  <a:cubicBezTo>
                    <a:pt x="2046" y="1187"/>
                    <a:pt x="2093" y="1286"/>
                    <a:pt x="2163" y="1435"/>
                  </a:cubicBezTo>
                  <a:cubicBezTo>
                    <a:pt x="2070" y="1187"/>
                    <a:pt x="2186" y="1187"/>
                    <a:pt x="2256" y="1087"/>
                  </a:cubicBezTo>
                  <a:cubicBezTo>
                    <a:pt x="2256" y="1037"/>
                    <a:pt x="3698" y="1137"/>
                    <a:pt x="3953" y="1386"/>
                  </a:cubicBezTo>
                  <a:lnTo>
                    <a:pt x="3930" y="1386"/>
                  </a:lnTo>
                  <a:cubicBezTo>
                    <a:pt x="4000" y="1236"/>
                    <a:pt x="4070" y="838"/>
                    <a:pt x="4139" y="639"/>
                  </a:cubicBezTo>
                  <a:lnTo>
                    <a:pt x="4139" y="689"/>
                  </a:lnTo>
                  <a:cubicBezTo>
                    <a:pt x="4232" y="639"/>
                    <a:pt x="4302" y="938"/>
                    <a:pt x="4395" y="888"/>
                  </a:cubicBezTo>
                  <a:lnTo>
                    <a:pt x="4395" y="988"/>
                  </a:lnTo>
                  <a:cubicBezTo>
                    <a:pt x="4465" y="838"/>
                    <a:pt x="4558" y="1236"/>
                    <a:pt x="4651" y="988"/>
                  </a:cubicBezTo>
                  <a:lnTo>
                    <a:pt x="4674" y="1087"/>
                  </a:lnTo>
                  <a:lnTo>
                    <a:pt x="4721" y="988"/>
                  </a:lnTo>
                  <a:cubicBezTo>
                    <a:pt x="4721" y="1087"/>
                    <a:pt x="4721" y="1236"/>
                    <a:pt x="4698" y="1187"/>
                  </a:cubicBezTo>
                  <a:cubicBezTo>
                    <a:pt x="5465" y="1286"/>
                    <a:pt x="6279" y="739"/>
                    <a:pt x="7070" y="838"/>
                  </a:cubicBezTo>
                  <a:lnTo>
                    <a:pt x="7046" y="938"/>
                  </a:lnTo>
                  <a:lnTo>
                    <a:pt x="7186" y="739"/>
                  </a:lnTo>
                  <a:lnTo>
                    <a:pt x="7186" y="838"/>
                  </a:lnTo>
                  <a:cubicBezTo>
                    <a:pt x="7372" y="1037"/>
                    <a:pt x="7581" y="739"/>
                    <a:pt x="7767" y="789"/>
                  </a:cubicBezTo>
                  <a:cubicBezTo>
                    <a:pt x="7767" y="838"/>
                    <a:pt x="7744" y="938"/>
                    <a:pt x="7767" y="988"/>
                  </a:cubicBezTo>
                  <a:cubicBezTo>
                    <a:pt x="7907" y="739"/>
                    <a:pt x="8000" y="1336"/>
                    <a:pt x="8070" y="789"/>
                  </a:cubicBezTo>
                  <a:lnTo>
                    <a:pt x="8070" y="988"/>
                  </a:lnTo>
                  <a:cubicBezTo>
                    <a:pt x="8418" y="789"/>
                    <a:pt x="8767" y="938"/>
                    <a:pt x="9116" y="739"/>
                  </a:cubicBezTo>
                  <a:cubicBezTo>
                    <a:pt x="9163" y="789"/>
                    <a:pt x="8977" y="1784"/>
                    <a:pt x="8977" y="1933"/>
                  </a:cubicBezTo>
                  <a:lnTo>
                    <a:pt x="8930" y="1883"/>
                  </a:lnTo>
                  <a:cubicBezTo>
                    <a:pt x="8884" y="3077"/>
                    <a:pt x="8395" y="4520"/>
                    <a:pt x="8139" y="5614"/>
                  </a:cubicBezTo>
                  <a:lnTo>
                    <a:pt x="8093" y="5565"/>
                  </a:lnTo>
                  <a:cubicBezTo>
                    <a:pt x="8139" y="6361"/>
                    <a:pt x="7605" y="6659"/>
                    <a:pt x="7674" y="7555"/>
                  </a:cubicBezTo>
                  <a:lnTo>
                    <a:pt x="7605" y="7405"/>
                  </a:lnTo>
                  <a:cubicBezTo>
                    <a:pt x="7744" y="7754"/>
                    <a:pt x="7465" y="7704"/>
                    <a:pt x="7674" y="7953"/>
                  </a:cubicBezTo>
                  <a:cubicBezTo>
                    <a:pt x="7674" y="7953"/>
                    <a:pt x="7605" y="8002"/>
                    <a:pt x="7605" y="7953"/>
                  </a:cubicBezTo>
                  <a:cubicBezTo>
                    <a:pt x="7651" y="8251"/>
                    <a:pt x="7605" y="8450"/>
                    <a:pt x="7581" y="8599"/>
                  </a:cubicBezTo>
                  <a:cubicBezTo>
                    <a:pt x="7395" y="8400"/>
                    <a:pt x="7232" y="8351"/>
                    <a:pt x="7046" y="8500"/>
                  </a:cubicBezTo>
                  <a:lnTo>
                    <a:pt x="7070" y="8351"/>
                  </a:lnTo>
                  <a:cubicBezTo>
                    <a:pt x="6977" y="8450"/>
                    <a:pt x="6907" y="8550"/>
                    <a:pt x="6837" y="8400"/>
                  </a:cubicBezTo>
                  <a:cubicBezTo>
                    <a:pt x="6860" y="8400"/>
                    <a:pt x="6860" y="8400"/>
                    <a:pt x="6860" y="8351"/>
                  </a:cubicBezTo>
                  <a:cubicBezTo>
                    <a:pt x="6628" y="7903"/>
                    <a:pt x="6372" y="8400"/>
                    <a:pt x="6116" y="8400"/>
                  </a:cubicBezTo>
                  <a:lnTo>
                    <a:pt x="6139" y="8152"/>
                  </a:lnTo>
                  <a:cubicBezTo>
                    <a:pt x="6023" y="8400"/>
                    <a:pt x="5814" y="8201"/>
                    <a:pt x="5651" y="8301"/>
                  </a:cubicBezTo>
                  <a:lnTo>
                    <a:pt x="5674" y="8201"/>
                  </a:lnTo>
                  <a:lnTo>
                    <a:pt x="5581" y="8351"/>
                  </a:lnTo>
                  <a:lnTo>
                    <a:pt x="5581" y="8152"/>
                  </a:lnTo>
                  <a:cubicBezTo>
                    <a:pt x="5372" y="8152"/>
                    <a:pt x="5186" y="8301"/>
                    <a:pt x="4977" y="8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81150" y="3020739"/>
            <a:ext cx="1620838" cy="781050"/>
            <a:chOff x="7880453" y="2426494"/>
            <a:chExt cx="1620838" cy="781050"/>
          </a:xfrm>
        </p:grpSpPr>
        <p:sp>
          <p:nvSpPr>
            <p:cNvPr id="1302" name="Freeform 311"/>
            <p:cNvSpPr>
              <a:spLocks/>
            </p:cNvSpPr>
            <p:nvPr/>
          </p:nvSpPr>
          <p:spPr bwMode="auto">
            <a:xfrm>
              <a:off x="7899503" y="2426494"/>
              <a:ext cx="1585913" cy="781050"/>
            </a:xfrm>
            <a:custGeom>
              <a:avLst/>
              <a:gdLst>
                <a:gd name="T0" fmla="*/ 411 w 423"/>
                <a:gd name="T1" fmla="*/ 194 h 208"/>
                <a:gd name="T2" fmla="*/ 399 w 423"/>
                <a:gd name="T3" fmla="*/ 183 h 208"/>
                <a:gd name="T4" fmla="*/ 381 w 423"/>
                <a:gd name="T5" fmla="*/ 187 h 208"/>
                <a:gd name="T6" fmla="*/ 366 w 423"/>
                <a:gd name="T7" fmla="*/ 184 h 208"/>
                <a:gd name="T8" fmla="*/ 337 w 423"/>
                <a:gd name="T9" fmla="*/ 184 h 208"/>
                <a:gd name="T10" fmla="*/ 313 w 423"/>
                <a:gd name="T11" fmla="*/ 186 h 208"/>
                <a:gd name="T12" fmla="*/ 295 w 423"/>
                <a:gd name="T13" fmla="*/ 185 h 208"/>
                <a:gd name="T14" fmla="*/ 278 w 423"/>
                <a:gd name="T15" fmla="*/ 178 h 208"/>
                <a:gd name="T16" fmla="*/ 250 w 423"/>
                <a:gd name="T17" fmla="*/ 180 h 208"/>
                <a:gd name="T18" fmla="*/ 225 w 423"/>
                <a:gd name="T19" fmla="*/ 181 h 208"/>
                <a:gd name="T20" fmla="*/ 200 w 423"/>
                <a:gd name="T21" fmla="*/ 184 h 208"/>
                <a:gd name="T22" fmla="*/ 206 w 423"/>
                <a:gd name="T23" fmla="*/ 157 h 208"/>
                <a:gd name="T24" fmla="*/ 140 w 423"/>
                <a:gd name="T25" fmla="*/ 188 h 208"/>
                <a:gd name="T26" fmla="*/ 115 w 423"/>
                <a:gd name="T27" fmla="*/ 175 h 208"/>
                <a:gd name="T28" fmla="*/ 91 w 423"/>
                <a:gd name="T29" fmla="*/ 170 h 208"/>
                <a:gd name="T30" fmla="*/ 97 w 423"/>
                <a:gd name="T31" fmla="*/ 148 h 208"/>
                <a:gd name="T32" fmla="*/ 86 w 423"/>
                <a:gd name="T33" fmla="*/ 133 h 208"/>
                <a:gd name="T34" fmla="*/ 64 w 423"/>
                <a:gd name="T35" fmla="*/ 132 h 208"/>
                <a:gd name="T36" fmla="*/ 52 w 423"/>
                <a:gd name="T37" fmla="*/ 120 h 208"/>
                <a:gd name="T38" fmla="*/ 75 w 423"/>
                <a:gd name="T39" fmla="*/ 84 h 208"/>
                <a:gd name="T40" fmla="*/ 37 w 423"/>
                <a:gd name="T41" fmla="*/ 69 h 208"/>
                <a:gd name="T42" fmla="*/ 33 w 423"/>
                <a:gd name="T43" fmla="*/ 51 h 208"/>
                <a:gd name="T44" fmla="*/ 24 w 423"/>
                <a:gd name="T45" fmla="*/ 39 h 208"/>
                <a:gd name="T46" fmla="*/ 12 w 423"/>
                <a:gd name="T47" fmla="*/ 33 h 208"/>
                <a:gd name="T48" fmla="*/ 22 w 423"/>
                <a:gd name="T49" fmla="*/ 25 h 208"/>
                <a:gd name="T50" fmla="*/ 36 w 423"/>
                <a:gd name="T51" fmla="*/ 36 h 208"/>
                <a:gd name="T52" fmla="*/ 55 w 423"/>
                <a:gd name="T53" fmla="*/ 42 h 208"/>
                <a:gd name="T54" fmla="*/ 97 w 423"/>
                <a:gd name="T55" fmla="*/ 25 h 208"/>
                <a:gd name="T56" fmla="*/ 110 w 423"/>
                <a:gd name="T57" fmla="*/ 25 h 208"/>
                <a:gd name="T58" fmla="*/ 127 w 423"/>
                <a:gd name="T59" fmla="*/ 25 h 208"/>
                <a:gd name="T60" fmla="*/ 153 w 423"/>
                <a:gd name="T61" fmla="*/ 25 h 208"/>
                <a:gd name="T62" fmla="*/ 119 w 423"/>
                <a:gd name="T63" fmla="*/ 63 h 208"/>
                <a:gd name="T64" fmla="*/ 210 w 423"/>
                <a:gd name="T65" fmla="*/ 21 h 208"/>
                <a:gd name="T66" fmla="*/ 218 w 423"/>
                <a:gd name="T67" fmla="*/ 28 h 208"/>
                <a:gd name="T68" fmla="*/ 216 w 423"/>
                <a:gd name="T69" fmla="*/ 51 h 208"/>
                <a:gd name="T70" fmla="*/ 267 w 423"/>
                <a:gd name="T71" fmla="*/ 19 h 208"/>
                <a:gd name="T72" fmla="*/ 268 w 423"/>
                <a:gd name="T73" fmla="*/ 38 h 208"/>
                <a:gd name="T74" fmla="*/ 305 w 423"/>
                <a:gd name="T75" fmla="*/ 31 h 208"/>
                <a:gd name="T76" fmla="*/ 320 w 423"/>
                <a:gd name="T77" fmla="*/ 42 h 208"/>
                <a:gd name="T78" fmla="*/ 350 w 423"/>
                <a:gd name="T79" fmla="*/ 48 h 208"/>
                <a:gd name="T80" fmla="*/ 330 w 423"/>
                <a:gd name="T81" fmla="*/ 80 h 208"/>
                <a:gd name="T82" fmla="*/ 357 w 423"/>
                <a:gd name="T83" fmla="*/ 81 h 208"/>
                <a:gd name="T84" fmla="*/ 361 w 423"/>
                <a:gd name="T85" fmla="*/ 89 h 208"/>
                <a:gd name="T86" fmla="*/ 368 w 423"/>
                <a:gd name="T87" fmla="*/ 103 h 208"/>
                <a:gd name="T88" fmla="*/ 372 w 423"/>
                <a:gd name="T89" fmla="*/ 117 h 208"/>
                <a:gd name="T90" fmla="*/ 381 w 423"/>
                <a:gd name="T91" fmla="*/ 130 h 208"/>
                <a:gd name="T92" fmla="*/ 385 w 423"/>
                <a:gd name="T93" fmla="*/ 137 h 208"/>
                <a:gd name="T94" fmla="*/ 393 w 423"/>
                <a:gd name="T95" fmla="*/ 142 h 208"/>
                <a:gd name="T96" fmla="*/ 400 w 423"/>
                <a:gd name="T97" fmla="*/ 161 h 208"/>
                <a:gd name="T98" fmla="*/ 412 w 423"/>
                <a:gd name="T99" fmla="*/ 179 h 208"/>
                <a:gd name="T100" fmla="*/ 411 w 423"/>
                <a:gd name="T101" fmla="*/ 19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3" h="208">
                  <a:moveTo>
                    <a:pt x="411" y="194"/>
                  </a:moveTo>
                  <a:cubicBezTo>
                    <a:pt x="405" y="194"/>
                    <a:pt x="402" y="186"/>
                    <a:pt x="399" y="183"/>
                  </a:cubicBezTo>
                  <a:cubicBezTo>
                    <a:pt x="395" y="186"/>
                    <a:pt x="386" y="195"/>
                    <a:pt x="381" y="187"/>
                  </a:cubicBezTo>
                  <a:cubicBezTo>
                    <a:pt x="378" y="189"/>
                    <a:pt x="362" y="195"/>
                    <a:pt x="366" y="184"/>
                  </a:cubicBezTo>
                  <a:cubicBezTo>
                    <a:pt x="358" y="189"/>
                    <a:pt x="342" y="198"/>
                    <a:pt x="337" y="184"/>
                  </a:cubicBezTo>
                  <a:cubicBezTo>
                    <a:pt x="335" y="185"/>
                    <a:pt x="312" y="202"/>
                    <a:pt x="313" y="186"/>
                  </a:cubicBezTo>
                  <a:cubicBezTo>
                    <a:pt x="309" y="189"/>
                    <a:pt x="296" y="196"/>
                    <a:pt x="295" y="185"/>
                  </a:cubicBezTo>
                  <a:cubicBezTo>
                    <a:pt x="291" y="188"/>
                    <a:pt x="266" y="193"/>
                    <a:pt x="278" y="178"/>
                  </a:cubicBezTo>
                  <a:cubicBezTo>
                    <a:pt x="281" y="176"/>
                    <a:pt x="235" y="202"/>
                    <a:pt x="250" y="180"/>
                  </a:cubicBezTo>
                  <a:cubicBezTo>
                    <a:pt x="248" y="181"/>
                    <a:pt x="224" y="197"/>
                    <a:pt x="225" y="181"/>
                  </a:cubicBezTo>
                  <a:cubicBezTo>
                    <a:pt x="222" y="183"/>
                    <a:pt x="202" y="198"/>
                    <a:pt x="200" y="184"/>
                  </a:cubicBezTo>
                  <a:cubicBezTo>
                    <a:pt x="161" y="208"/>
                    <a:pt x="192" y="167"/>
                    <a:pt x="206" y="157"/>
                  </a:cubicBezTo>
                  <a:cubicBezTo>
                    <a:pt x="201" y="160"/>
                    <a:pt x="147" y="206"/>
                    <a:pt x="140" y="188"/>
                  </a:cubicBezTo>
                  <a:cubicBezTo>
                    <a:pt x="130" y="193"/>
                    <a:pt x="91" y="197"/>
                    <a:pt x="115" y="175"/>
                  </a:cubicBezTo>
                  <a:cubicBezTo>
                    <a:pt x="109" y="179"/>
                    <a:pt x="70" y="191"/>
                    <a:pt x="91" y="170"/>
                  </a:cubicBezTo>
                  <a:cubicBezTo>
                    <a:pt x="73" y="171"/>
                    <a:pt x="96" y="149"/>
                    <a:pt x="97" y="148"/>
                  </a:cubicBezTo>
                  <a:cubicBezTo>
                    <a:pt x="71" y="165"/>
                    <a:pt x="58" y="155"/>
                    <a:pt x="86" y="133"/>
                  </a:cubicBezTo>
                  <a:cubicBezTo>
                    <a:pt x="84" y="134"/>
                    <a:pt x="61" y="147"/>
                    <a:pt x="64" y="132"/>
                  </a:cubicBezTo>
                  <a:cubicBezTo>
                    <a:pt x="53" y="136"/>
                    <a:pt x="55" y="125"/>
                    <a:pt x="52" y="120"/>
                  </a:cubicBezTo>
                  <a:cubicBezTo>
                    <a:pt x="35" y="114"/>
                    <a:pt x="72" y="87"/>
                    <a:pt x="75" y="84"/>
                  </a:cubicBezTo>
                  <a:cubicBezTo>
                    <a:pt x="44" y="105"/>
                    <a:pt x="41" y="96"/>
                    <a:pt x="37" y="69"/>
                  </a:cubicBezTo>
                  <a:cubicBezTo>
                    <a:pt x="21" y="77"/>
                    <a:pt x="30" y="55"/>
                    <a:pt x="33" y="51"/>
                  </a:cubicBezTo>
                  <a:cubicBezTo>
                    <a:pt x="26" y="52"/>
                    <a:pt x="25" y="44"/>
                    <a:pt x="24" y="39"/>
                  </a:cubicBezTo>
                  <a:cubicBezTo>
                    <a:pt x="18" y="42"/>
                    <a:pt x="15" y="37"/>
                    <a:pt x="12" y="33"/>
                  </a:cubicBezTo>
                  <a:cubicBezTo>
                    <a:pt x="0" y="38"/>
                    <a:pt x="9" y="3"/>
                    <a:pt x="22" y="25"/>
                  </a:cubicBezTo>
                  <a:cubicBezTo>
                    <a:pt x="32" y="18"/>
                    <a:pt x="34" y="30"/>
                    <a:pt x="36" y="36"/>
                  </a:cubicBezTo>
                  <a:cubicBezTo>
                    <a:pt x="47" y="27"/>
                    <a:pt x="73" y="17"/>
                    <a:pt x="55" y="42"/>
                  </a:cubicBezTo>
                  <a:cubicBezTo>
                    <a:pt x="57" y="40"/>
                    <a:pt x="93" y="8"/>
                    <a:pt x="97" y="25"/>
                  </a:cubicBezTo>
                  <a:cubicBezTo>
                    <a:pt x="101" y="23"/>
                    <a:pt x="107" y="20"/>
                    <a:pt x="110" y="25"/>
                  </a:cubicBezTo>
                  <a:cubicBezTo>
                    <a:pt x="114" y="23"/>
                    <a:pt x="124" y="17"/>
                    <a:pt x="127" y="25"/>
                  </a:cubicBezTo>
                  <a:cubicBezTo>
                    <a:pt x="133" y="22"/>
                    <a:pt x="147" y="17"/>
                    <a:pt x="153" y="25"/>
                  </a:cubicBezTo>
                  <a:cubicBezTo>
                    <a:pt x="160" y="36"/>
                    <a:pt x="126" y="58"/>
                    <a:pt x="119" y="63"/>
                  </a:cubicBezTo>
                  <a:cubicBezTo>
                    <a:pt x="125" y="59"/>
                    <a:pt x="197" y="0"/>
                    <a:pt x="210" y="21"/>
                  </a:cubicBezTo>
                  <a:cubicBezTo>
                    <a:pt x="214" y="21"/>
                    <a:pt x="218" y="24"/>
                    <a:pt x="218" y="28"/>
                  </a:cubicBezTo>
                  <a:cubicBezTo>
                    <a:pt x="247" y="11"/>
                    <a:pt x="228" y="42"/>
                    <a:pt x="216" y="51"/>
                  </a:cubicBezTo>
                  <a:cubicBezTo>
                    <a:pt x="232" y="40"/>
                    <a:pt x="249" y="26"/>
                    <a:pt x="267" y="19"/>
                  </a:cubicBezTo>
                  <a:cubicBezTo>
                    <a:pt x="284" y="12"/>
                    <a:pt x="274" y="33"/>
                    <a:pt x="268" y="38"/>
                  </a:cubicBezTo>
                  <a:cubicBezTo>
                    <a:pt x="266" y="39"/>
                    <a:pt x="310" y="10"/>
                    <a:pt x="305" y="31"/>
                  </a:cubicBezTo>
                  <a:cubicBezTo>
                    <a:pt x="319" y="22"/>
                    <a:pt x="343" y="23"/>
                    <a:pt x="320" y="42"/>
                  </a:cubicBezTo>
                  <a:cubicBezTo>
                    <a:pt x="324" y="40"/>
                    <a:pt x="359" y="27"/>
                    <a:pt x="350" y="48"/>
                  </a:cubicBezTo>
                  <a:cubicBezTo>
                    <a:pt x="369" y="53"/>
                    <a:pt x="331" y="79"/>
                    <a:pt x="330" y="80"/>
                  </a:cubicBezTo>
                  <a:cubicBezTo>
                    <a:pt x="335" y="76"/>
                    <a:pt x="380" y="60"/>
                    <a:pt x="357" y="81"/>
                  </a:cubicBezTo>
                  <a:cubicBezTo>
                    <a:pt x="360" y="83"/>
                    <a:pt x="362" y="86"/>
                    <a:pt x="361" y="89"/>
                  </a:cubicBezTo>
                  <a:cubicBezTo>
                    <a:pt x="373" y="84"/>
                    <a:pt x="375" y="96"/>
                    <a:pt x="368" y="103"/>
                  </a:cubicBezTo>
                  <a:cubicBezTo>
                    <a:pt x="376" y="101"/>
                    <a:pt x="378" y="111"/>
                    <a:pt x="372" y="117"/>
                  </a:cubicBezTo>
                  <a:cubicBezTo>
                    <a:pt x="382" y="113"/>
                    <a:pt x="393" y="119"/>
                    <a:pt x="381" y="130"/>
                  </a:cubicBezTo>
                  <a:cubicBezTo>
                    <a:pt x="384" y="131"/>
                    <a:pt x="385" y="134"/>
                    <a:pt x="385" y="137"/>
                  </a:cubicBezTo>
                  <a:cubicBezTo>
                    <a:pt x="388" y="136"/>
                    <a:pt x="393" y="138"/>
                    <a:pt x="393" y="142"/>
                  </a:cubicBezTo>
                  <a:cubicBezTo>
                    <a:pt x="403" y="139"/>
                    <a:pt x="404" y="157"/>
                    <a:pt x="400" y="161"/>
                  </a:cubicBezTo>
                  <a:cubicBezTo>
                    <a:pt x="403" y="162"/>
                    <a:pt x="409" y="176"/>
                    <a:pt x="412" y="179"/>
                  </a:cubicBezTo>
                  <a:cubicBezTo>
                    <a:pt x="423" y="174"/>
                    <a:pt x="422" y="194"/>
                    <a:pt x="411" y="194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Freeform 316"/>
            <p:cNvSpPr>
              <a:spLocks/>
            </p:cNvSpPr>
            <p:nvPr/>
          </p:nvSpPr>
          <p:spPr bwMode="auto">
            <a:xfrm>
              <a:off x="7880453" y="2426494"/>
              <a:ext cx="1620838" cy="742950"/>
            </a:xfrm>
            <a:custGeom>
              <a:avLst/>
              <a:gdLst>
                <a:gd name="T0" fmla="*/ 204 w 432"/>
                <a:gd name="T1" fmla="*/ 194 h 198"/>
                <a:gd name="T2" fmla="*/ 229 w 432"/>
                <a:gd name="T3" fmla="*/ 192 h 198"/>
                <a:gd name="T4" fmla="*/ 291 w 432"/>
                <a:gd name="T5" fmla="*/ 187 h 198"/>
                <a:gd name="T6" fmla="*/ 293 w 432"/>
                <a:gd name="T7" fmla="*/ 186 h 198"/>
                <a:gd name="T8" fmla="*/ 311 w 432"/>
                <a:gd name="T9" fmla="*/ 181 h 198"/>
                <a:gd name="T10" fmla="*/ 363 w 432"/>
                <a:gd name="T11" fmla="*/ 179 h 198"/>
                <a:gd name="T12" fmla="*/ 407 w 432"/>
                <a:gd name="T13" fmla="*/ 169 h 198"/>
                <a:gd name="T14" fmla="*/ 395 w 432"/>
                <a:gd name="T15" fmla="*/ 168 h 198"/>
                <a:gd name="T16" fmla="*/ 391 w 432"/>
                <a:gd name="T17" fmla="*/ 168 h 198"/>
                <a:gd name="T18" fmla="*/ 247 w 432"/>
                <a:gd name="T19" fmla="*/ 176 h 198"/>
                <a:gd name="T20" fmla="*/ 105 w 432"/>
                <a:gd name="T21" fmla="*/ 172 h 198"/>
                <a:gd name="T22" fmla="*/ 76 w 432"/>
                <a:gd name="T23" fmla="*/ 125 h 198"/>
                <a:gd name="T24" fmla="*/ 63 w 432"/>
                <a:gd name="T25" fmla="*/ 99 h 198"/>
                <a:gd name="T26" fmla="*/ 85 w 432"/>
                <a:gd name="T27" fmla="*/ 25 h 198"/>
                <a:gd name="T28" fmla="*/ 241 w 432"/>
                <a:gd name="T29" fmla="*/ 27 h 198"/>
                <a:gd name="T30" fmla="*/ 378 w 432"/>
                <a:gd name="T31" fmla="*/ 87 h 198"/>
                <a:gd name="T32" fmla="*/ 402 w 432"/>
                <a:gd name="T33" fmla="*/ 154 h 198"/>
                <a:gd name="T34" fmla="*/ 407 w 432"/>
                <a:gd name="T35" fmla="*/ 166 h 198"/>
                <a:gd name="T36" fmla="*/ 416 w 432"/>
                <a:gd name="T37" fmla="*/ 174 h 198"/>
                <a:gd name="T38" fmla="*/ 407 w 432"/>
                <a:gd name="T39" fmla="*/ 188 h 198"/>
                <a:gd name="T40" fmla="*/ 423 w 432"/>
                <a:gd name="T41" fmla="*/ 185 h 198"/>
                <a:gd name="T42" fmla="*/ 432 w 432"/>
                <a:gd name="T43" fmla="*/ 171 h 198"/>
                <a:gd name="T44" fmla="*/ 430 w 432"/>
                <a:gd name="T45" fmla="*/ 164 h 198"/>
                <a:gd name="T46" fmla="*/ 407 w 432"/>
                <a:gd name="T47" fmla="*/ 121 h 198"/>
                <a:gd name="T48" fmla="*/ 395 w 432"/>
                <a:gd name="T49" fmla="*/ 103 h 198"/>
                <a:gd name="T50" fmla="*/ 370 w 432"/>
                <a:gd name="T51" fmla="*/ 43 h 198"/>
                <a:gd name="T52" fmla="*/ 355 w 432"/>
                <a:gd name="T53" fmla="*/ 27 h 198"/>
                <a:gd name="T54" fmla="*/ 249 w 432"/>
                <a:gd name="T55" fmla="*/ 3 h 198"/>
                <a:gd name="T56" fmla="*/ 241 w 432"/>
                <a:gd name="T57" fmla="*/ 18 h 198"/>
                <a:gd name="T58" fmla="*/ 230 w 432"/>
                <a:gd name="T59" fmla="*/ 12 h 198"/>
                <a:gd name="T60" fmla="*/ 218 w 432"/>
                <a:gd name="T61" fmla="*/ 10 h 198"/>
                <a:gd name="T62" fmla="*/ 215 w 432"/>
                <a:gd name="T63" fmla="*/ 11 h 198"/>
                <a:gd name="T64" fmla="*/ 115 w 432"/>
                <a:gd name="T65" fmla="*/ 13 h 198"/>
                <a:gd name="T66" fmla="*/ 109 w 432"/>
                <a:gd name="T67" fmla="*/ 15 h 198"/>
                <a:gd name="T68" fmla="*/ 85 w 432"/>
                <a:gd name="T69" fmla="*/ 14 h 198"/>
                <a:gd name="T70" fmla="*/ 72 w 432"/>
                <a:gd name="T71" fmla="*/ 15 h 198"/>
                <a:gd name="T72" fmla="*/ 0 w 432"/>
                <a:gd name="T73" fmla="*/ 16 h 198"/>
                <a:gd name="T74" fmla="*/ 26 w 432"/>
                <a:gd name="T75" fmla="*/ 60 h 198"/>
                <a:gd name="T76" fmla="*/ 63 w 432"/>
                <a:gd name="T77" fmla="*/ 133 h 198"/>
                <a:gd name="T78" fmla="*/ 81 w 432"/>
                <a:gd name="T79" fmla="*/ 173 h 198"/>
                <a:gd name="T80" fmla="*/ 90 w 432"/>
                <a:gd name="T81" fmla="*/ 180 h 198"/>
                <a:gd name="T82" fmla="*/ 115 w 432"/>
                <a:gd name="T83" fmla="*/ 189 h 198"/>
                <a:gd name="T84" fmla="*/ 123 w 432"/>
                <a:gd name="T85" fmla="*/ 189 h 198"/>
                <a:gd name="T86" fmla="*/ 154 w 432"/>
                <a:gd name="T87" fmla="*/ 193 h 198"/>
                <a:gd name="T88" fmla="*/ 175 w 432"/>
                <a:gd name="T89" fmla="*/ 192 h 198"/>
                <a:gd name="T90" fmla="*/ 179 w 432"/>
                <a:gd name="T91" fmla="*/ 1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2" h="198">
                  <a:moveTo>
                    <a:pt x="204" y="190"/>
                  </a:moveTo>
                  <a:cubicBezTo>
                    <a:pt x="204" y="194"/>
                    <a:pt x="204" y="194"/>
                    <a:pt x="204" y="194"/>
                  </a:cubicBezTo>
                  <a:cubicBezTo>
                    <a:pt x="212" y="187"/>
                    <a:pt x="221" y="194"/>
                    <a:pt x="230" y="191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50" y="194"/>
                    <a:pt x="270" y="188"/>
                    <a:pt x="292" y="185"/>
                  </a:cubicBezTo>
                  <a:cubicBezTo>
                    <a:pt x="291" y="185"/>
                    <a:pt x="291" y="186"/>
                    <a:pt x="291" y="187"/>
                  </a:cubicBezTo>
                  <a:cubicBezTo>
                    <a:pt x="292" y="185"/>
                    <a:pt x="293" y="183"/>
                    <a:pt x="294" y="184"/>
                  </a:cubicBezTo>
                  <a:cubicBezTo>
                    <a:pt x="294" y="184"/>
                    <a:pt x="294" y="185"/>
                    <a:pt x="293" y="186"/>
                  </a:cubicBezTo>
                  <a:cubicBezTo>
                    <a:pt x="298" y="191"/>
                    <a:pt x="307" y="182"/>
                    <a:pt x="309" y="186"/>
                  </a:cubicBezTo>
                  <a:cubicBezTo>
                    <a:pt x="311" y="186"/>
                    <a:pt x="311" y="183"/>
                    <a:pt x="311" y="181"/>
                  </a:cubicBezTo>
                  <a:cubicBezTo>
                    <a:pt x="327" y="180"/>
                    <a:pt x="345" y="179"/>
                    <a:pt x="362" y="174"/>
                  </a:cubicBezTo>
                  <a:cubicBezTo>
                    <a:pt x="363" y="175"/>
                    <a:pt x="363" y="177"/>
                    <a:pt x="363" y="179"/>
                  </a:cubicBezTo>
                  <a:cubicBezTo>
                    <a:pt x="377" y="169"/>
                    <a:pt x="393" y="173"/>
                    <a:pt x="407" y="174"/>
                  </a:cubicBezTo>
                  <a:cubicBezTo>
                    <a:pt x="408" y="172"/>
                    <a:pt x="406" y="172"/>
                    <a:pt x="407" y="169"/>
                  </a:cubicBezTo>
                  <a:cubicBezTo>
                    <a:pt x="403" y="166"/>
                    <a:pt x="399" y="175"/>
                    <a:pt x="394" y="171"/>
                  </a:cubicBezTo>
                  <a:cubicBezTo>
                    <a:pt x="395" y="168"/>
                    <a:pt x="395" y="168"/>
                    <a:pt x="395" y="168"/>
                  </a:cubicBezTo>
                  <a:cubicBezTo>
                    <a:pt x="392" y="167"/>
                    <a:pt x="394" y="174"/>
                    <a:pt x="391" y="171"/>
                  </a:cubicBezTo>
                  <a:cubicBezTo>
                    <a:pt x="390" y="169"/>
                    <a:pt x="391" y="168"/>
                    <a:pt x="391" y="168"/>
                  </a:cubicBezTo>
                  <a:cubicBezTo>
                    <a:pt x="384" y="169"/>
                    <a:pt x="366" y="177"/>
                    <a:pt x="361" y="168"/>
                  </a:cubicBezTo>
                  <a:cubicBezTo>
                    <a:pt x="344" y="188"/>
                    <a:pt x="274" y="169"/>
                    <a:pt x="247" y="176"/>
                  </a:cubicBezTo>
                  <a:cubicBezTo>
                    <a:pt x="247" y="176"/>
                    <a:pt x="247" y="175"/>
                    <a:pt x="247" y="175"/>
                  </a:cubicBezTo>
                  <a:cubicBezTo>
                    <a:pt x="217" y="192"/>
                    <a:pt x="140" y="179"/>
                    <a:pt x="105" y="172"/>
                  </a:cubicBezTo>
                  <a:cubicBezTo>
                    <a:pt x="99" y="154"/>
                    <a:pt x="87" y="138"/>
                    <a:pt x="74" y="125"/>
                  </a:cubicBezTo>
                  <a:cubicBezTo>
                    <a:pt x="75" y="125"/>
                    <a:pt x="75" y="124"/>
                    <a:pt x="76" y="125"/>
                  </a:cubicBezTo>
                  <a:cubicBezTo>
                    <a:pt x="69" y="117"/>
                    <a:pt x="68" y="107"/>
                    <a:pt x="62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46" y="82"/>
                    <a:pt x="30" y="49"/>
                    <a:pt x="19" y="28"/>
                  </a:cubicBezTo>
                  <a:cubicBezTo>
                    <a:pt x="41" y="28"/>
                    <a:pt x="63" y="27"/>
                    <a:pt x="85" y="25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134" y="18"/>
                    <a:pt x="192" y="32"/>
                    <a:pt x="241" y="27"/>
                  </a:cubicBezTo>
                  <a:cubicBezTo>
                    <a:pt x="274" y="24"/>
                    <a:pt x="306" y="38"/>
                    <a:pt x="338" y="27"/>
                  </a:cubicBezTo>
                  <a:cubicBezTo>
                    <a:pt x="356" y="44"/>
                    <a:pt x="365" y="66"/>
                    <a:pt x="378" y="87"/>
                  </a:cubicBezTo>
                  <a:cubicBezTo>
                    <a:pt x="390" y="107"/>
                    <a:pt x="387" y="137"/>
                    <a:pt x="400" y="155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397" y="161"/>
                    <a:pt x="416" y="159"/>
                    <a:pt x="407" y="166"/>
                  </a:cubicBezTo>
                  <a:cubicBezTo>
                    <a:pt x="407" y="166"/>
                    <a:pt x="407" y="166"/>
                    <a:pt x="407" y="166"/>
                  </a:cubicBezTo>
                  <a:cubicBezTo>
                    <a:pt x="405" y="168"/>
                    <a:pt x="417" y="169"/>
                    <a:pt x="419" y="169"/>
                  </a:cubicBezTo>
                  <a:cubicBezTo>
                    <a:pt x="421" y="172"/>
                    <a:pt x="416" y="171"/>
                    <a:pt x="416" y="174"/>
                  </a:cubicBezTo>
                  <a:cubicBezTo>
                    <a:pt x="417" y="174"/>
                    <a:pt x="421" y="172"/>
                    <a:pt x="420" y="174"/>
                  </a:cubicBezTo>
                  <a:cubicBezTo>
                    <a:pt x="418" y="176"/>
                    <a:pt x="416" y="193"/>
                    <a:pt x="407" y="188"/>
                  </a:cubicBezTo>
                  <a:cubicBezTo>
                    <a:pt x="404" y="195"/>
                    <a:pt x="425" y="188"/>
                    <a:pt x="427" y="184"/>
                  </a:cubicBezTo>
                  <a:cubicBezTo>
                    <a:pt x="423" y="185"/>
                    <a:pt x="423" y="185"/>
                    <a:pt x="423" y="185"/>
                  </a:cubicBezTo>
                  <a:cubicBezTo>
                    <a:pt x="427" y="182"/>
                    <a:pt x="431" y="176"/>
                    <a:pt x="432" y="171"/>
                  </a:cubicBezTo>
                  <a:cubicBezTo>
                    <a:pt x="432" y="171"/>
                    <a:pt x="432" y="171"/>
                    <a:pt x="432" y="171"/>
                  </a:cubicBezTo>
                  <a:cubicBezTo>
                    <a:pt x="426" y="171"/>
                    <a:pt x="428" y="167"/>
                    <a:pt x="428" y="166"/>
                  </a:cubicBezTo>
                  <a:cubicBezTo>
                    <a:pt x="430" y="164"/>
                    <a:pt x="430" y="164"/>
                    <a:pt x="430" y="164"/>
                  </a:cubicBezTo>
                  <a:cubicBezTo>
                    <a:pt x="424" y="168"/>
                    <a:pt x="414" y="127"/>
                    <a:pt x="405" y="135"/>
                  </a:cubicBezTo>
                  <a:cubicBezTo>
                    <a:pt x="410" y="130"/>
                    <a:pt x="409" y="123"/>
                    <a:pt x="407" y="121"/>
                  </a:cubicBezTo>
                  <a:cubicBezTo>
                    <a:pt x="408" y="121"/>
                    <a:pt x="409" y="120"/>
                    <a:pt x="409" y="121"/>
                  </a:cubicBezTo>
                  <a:cubicBezTo>
                    <a:pt x="411" y="118"/>
                    <a:pt x="402" y="101"/>
                    <a:pt x="395" y="103"/>
                  </a:cubicBezTo>
                  <a:cubicBezTo>
                    <a:pt x="396" y="101"/>
                    <a:pt x="398" y="100"/>
                    <a:pt x="399" y="100"/>
                  </a:cubicBezTo>
                  <a:cubicBezTo>
                    <a:pt x="393" y="86"/>
                    <a:pt x="382" y="51"/>
                    <a:pt x="370" y="43"/>
                  </a:cubicBezTo>
                  <a:cubicBezTo>
                    <a:pt x="371" y="43"/>
                    <a:pt x="371" y="43"/>
                    <a:pt x="371" y="43"/>
                  </a:cubicBezTo>
                  <a:cubicBezTo>
                    <a:pt x="368" y="37"/>
                    <a:pt x="362" y="29"/>
                    <a:pt x="355" y="27"/>
                  </a:cubicBezTo>
                  <a:cubicBezTo>
                    <a:pt x="375" y="0"/>
                    <a:pt x="335" y="1"/>
                    <a:pt x="321" y="8"/>
                  </a:cubicBezTo>
                  <a:cubicBezTo>
                    <a:pt x="321" y="9"/>
                    <a:pt x="260" y="7"/>
                    <a:pt x="249" y="3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47" y="6"/>
                    <a:pt x="243" y="13"/>
                    <a:pt x="241" y="18"/>
                  </a:cubicBezTo>
                  <a:cubicBezTo>
                    <a:pt x="240" y="17"/>
                    <a:pt x="240" y="16"/>
                    <a:pt x="241" y="16"/>
                  </a:cubicBezTo>
                  <a:cubicBezTo>
                    <a:pt x="237" y="17"/>
                    <a:pt x="233" y="11"/>
                    <a:pt x="230" y="12"/>
                  </a:cubicBezTo>
                  <a:cubicBezTo>
                    <a:pt x="230" y="11"/>
                    <a:pt x="230" y="11"/>
                    <a:pt x="230" y="10"/>
                  </a:cubicBezTo>
                  <a:cubicBezTo>
                    <a:pt x="227" y="13"/>
                    <a:pt x="223" y="5"/>
                    <a:pt x="218" y="10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9"/>
                    <a:pt x="216" y="6"/>
                    <a:pt x="217" y="6"/>
                  </a:cubicBezTo>
                  <a:cubicBezTo>
                    <a:pt x="184" y="4"/>
                    <a:pt x="149" y="15"/>
                    <a:pt x="115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3"/>
                    <a:pt x="110" y="13"/>
                  </a:cubicBezTo>
                  <a:cubicBezTo>
                    <a:pt x="102" y="10"/>
                    <a:pt x="93" y="15"/>
                    <a:pt x="85" y="14"/>
                  </a:cubicBezTo>
                  <a:cubicBezTo>
                    <a:pt x="85" y="13"/>
                    <a:pt x="86" y="11"/>
                    <a:pt x="85" y="10"/>
                  </a:cubicBezTo>
                  <a:cubicBezTo>
                    <a:pt x="79" y="16"/>
                    <a:pt x="75" y="3"/>
                    <a:pt x="72" y="15"/>
                  </a:cubicBezTo>
                  <a:cubicBezTo>
                    <a:pt x="72" y="14"/>
                    <a:pt x="71" y="12"/>
                    <a:pt x="72" y="11"/>
                  </a:cubicBezTo>
                  <a:cubicBezTo>
                    <a:pt x="49" y="16"/>
                    <a:pt x="20" y="8"/>
                    <a:pt x="0" y="16"/>
                  </a:cubicBezTo>
                  <a:cubicBezTo>
                    <a:pt x="10" y="29"/>
                    <a:pt x="15" y="51"/>
                    <a:pt x="28" y="59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4" y="77"/>
                    <a:pt x="54" y="111"/>
                    <a:pt x="65" y="132"/>
                  </a:cubicBezTo>
                  <a:cubicBezTo>
                    <a:pt x="63" y="133"/>
                    <a:pt x="63" y="133"/>
                    <a:pt x="63" y="133"/>
                  </a:cubicBezTo>
                  <a:cubicBezTo>
                    <a:pt x="78" y="141"/>
                    <a:pt x="68" y="164"/>
                    <a:pt x="84" y="172"/>
                  </a:cubicBezTo>
                  <a:cubicBezTo>
                    <a:pt x="81" y="173"/>
                    <a:pt x="81" y="173"/>
                    <a:pt x="81" y="173"/>
                  </a:cubicBezTo>
                  <a:cubicBezTo>
                    <a:pt x="88" y="172"/>
                    <a:pt x="83" y="182"/>
                    <a:pt x="91" y="176"/>
                  </a:cubicBezTo>
                  <a:cubicBezTo>
                    <a:pt x="91" y="176"/>
                    <a:pt x="90" y="180"/>
                    <a:pt x="90" y="180"/>
                  </a:cubicBezTo>
                  <a:cubicBezTo>
                    <a:pt x="99" y="181"/>
                    <a:pt x="104" y="195"/>
                    <a:pt x="116" y="187"/>
                  </a:cubicBezTo>
                  <a:cubicBezTo>
                    <a:pt x="115" y="189"/>
                    <a:pt x="115" y="189"/>
                    <a:pt x="115" y="189"/>
                  </a:cubicBezTo>
                  <a:cubicBezTo>
                    <a:pt x="118" y="187"/>
                    <a:pt x="122" y="186"/>
                    <a:pt x="124" y="188"/>
                  </a:cubicBezTo>
                  <a:cubicBezTo>
                    <a:pt x="124" y="188"/>
                    <a:pt x="124" y="189"/>
                    <a:pt x="123" y="189"/>
                  </a:cubicBezTo>
                  <a:cubicBezTo>
                    <a:pt x="134" y="198"/>
                    <a:pt x="145" y="189"/>
                    <a:pt x="156" y="189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9" y="188"/>
                    <a:pt x="169" y="193"/>
                    <a:pt x="176" y="190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9" y="190"/>
                    <a:pt x="179" y="190"/>
                    <a:pt x="179" y="190"/>
                  </a:cubicBezTo>
                  <a:cubicBezTo>
                    <a:pt x="179" y="194"/>
                    <a:pt x="179" y="194"/>
                    <a:pt x="179" y="194"/>
                  </a:cubicBezTo>
                  <a:cubicBezTo>
                    <a:pt x="188" y="194"/>
                    <a:pt x="196" y="190"/>
                    <a:pt x="204" y="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8884" y="5473383"/>
            <a:ext cx="1884997" cy="1079817"/>
            <a:chOff x="7662965" y="5007451"/>
            <a:chExt cx="1884997" cy="1079817"/>
          </a:xfrm>
        </p:grpSpPr>
        <p:sp>
          <p:nvSpPr>
            <p:cNvPr id="1310" name="Freeform 319"/>
            <p:cNvSpPr>
              <a:spLocks/>
            </p:cNvSpPr>
            <p:nvPr/>
          </p:nvSpPr>
          <p:spPr bwMode="auto">
            <a:xfrm>
              <a:off x="7855687" y="5007451"/>
              <a:ext cx="1692275" cy="823912"/>
            </a:xfrm>
            <a:custGeom>
              <a:avLst/>
              <a:gdLst>
                <a:gd name="T0" fmla="*/ 126 w 451"/>
                <a:gd name="T1" fmla="*/ 217 h 220"/>
                <a:gd name="T2" fmla="*/ 119 w 451"/>
                <a:gd name="T3" fmla="*/ 212 h 220"/>
                <a:gd name="T4" fmla="*/ 101 w 451"/>
                <a:gd name="T5" fmla="*/ 211 h 220"/>
                <a:gd name="T6" fmla="*/ 84 w 451"/>
                <a:gd name="T7" fmla="*/ 207 h 220"/>
                <a:gd name="T8" fmla="*/ 62 w 451"/>
                <a:gd name="T9" fmla="*/ 208 h 220"/>
                <a:gd name="T10" fmla="*/ 51 w 451"/>
                <a:gd name="T11" fmla="*/ 196 h 220"/>
                <a:gd name="T12" fmla="*/ 61 w 451"/>
                <a:gd name="T13" fmla="*/ 167 h 220"/>
                <a:gd name="T14" fmla="*/ 23 w 451"/>
                <a:gd name="T15" fmla="*/ 159 h 220"/>
                <a:gd name="T16" fmla="*/ 19 w 451"/>
                <a:gd name="T17" fmla="*/ 139 h 220"/>
                <a:gd name="T18" fmla="*/ 19 w 451"/>
                <a:gd name="T19" fmla="*/ 125 h 220"/>
                <a:gd name="T20" fmla="*/ 21 w 451"/>
                <a:gd name="T21" fmla="*/ 106 h 220"/>
                <a:gd name="T22" fmla="*/ 29 w 451"/>
                <a:gd name="T23" fmla="*/ 75 h 220"/>
                <a:gd name="T24" fmla="*/ 21 w 451"/>
                <a:gd name="T25" fmla="*/ 66 h 220"/>
                <a:gd name="T26" fmla="*/ 18 w 451"/>
                <a:gd name="T27" fmla="*/ 39 h 220"/>
                <a:gd name="T28" fmla="*/ 31 w 451"/>
                <a:gd name="T29" fmla="*/ 38 h 220"/>
                <a:gd name="T30" fmla="*/ 77 w 451"/>
                <a:gd name="T31" fmla="*/ 26 h 220"/>
                <a:gd name="T32" fmla="*/ 89 w 451"/>
                <a:gd name="T33" fmla="*/ 40 h 220"/>
                <a:gd name="T34" fmla="*/ 122 w 451"/>
                <a:gd name="T35" fmla="*/ 27 h 220"/>
                <a:gd name="T36" fmla="*/ 141 w 451"/>
                <a:gd name="T37" fmla="*/ 26 h 220"/>
                <a:gd name="T38" fmla="*/ 164 w 451"/>
                <a:gd name="T39" fmla="*/ 30 h 220"/>
                <a:gd name="T40" fmla="*/ 218 w 451"/>
                <a:gd name="T41" fmla="*/ 30 h 220"/>
                <a:gd name="T42" fmla="*/ 243 w 451"/>
                <a:gd name="T43" fmla="*/ 28 h 220"/>
                <a:gd name="T44" fmla="*/ 233 w 451"/>
                <a:gd name="T45" fmla="*/ 57 h 220"/>
                <a:gd name="T46" fmla="*/ 296 w 451"/>
                <a:gd name="T47" fmla="*/ 31 h 220"/>
                <a:gd name="T48" fmla="*/ 323 w 451"/>
                <a:gd name="T49" fmla="*/ 30 h 220"/>
                <a:gd name="T50" fmla="*/ 344 w 451"/>
                <a:gd name="T51" fmla="*/ 32 h 220"/>
                <a:gd name="T52" fmla="*/ 365 w 451"/>
                <a:gd name="T53" fmla="*/ 31 h 220"/>
                <a:gd name="T54" fmla="*/ 386 w 451"/>
                <a:gd name="T55" fmla="*/ 31 h 220"/>
                <a:gd name="T56" fmla="*/ 393 w 451"/>
                <a:gd name="T57" fmla="*/ 59 h 220"/>
                <a:gd name="T58" fmla="*/ 422 w 451"/>
                <a:gd name="T59" fmla="*/ 74 h 220"/>
                <a:gd name="T60" fmla="*/ 425 w 451"/>
                <a:gd name="T61" fmla="*/ 89 h 220"/>
                <a:gd name="T62" fmla="*/ 419 w 451"/>
                <a:gd name="T63" fmla="*/ 109 h 220"/>
                <a:gd name="T64" fmla="*/ 427 w 451"/>
                <a:gd name="T65" fmla="*/ 121 h 220"/>
                <a:gd name="T66" fmla="*/ 425 w 451"/>
                <a:gd name="T67" fmla="*/ 148 h 220"/>
                <a:gd name="T68" fmla="*/ 426 w 451"/>
                <a:gd name="T69" fmla="*/ 169 h 220"/>
                <a:gd name="T70" fmla="*/ 429 w 451"/>
                <a:gd name="T71" fmla="*/ 183 h 220"/>
                <a:gd name="T72" fmla="*/ 429 w 451"/>
                <a:gd name="T73" fmla="*/ 183 h 220"/>
                <a:gd name="T74" fmla="*/ 429 w 451"/>
                <a:gd name="T75" fmla="*/ 184 h 220"/>
                <a:gd name="T76" fmla="*/ 414 w 451"/>
                <a:gd name="T77" fmla="*/ 172 h 220"/>
                <a:gd name="T78" fmla="*/ 394 w 451"/>
                <a:gd name="T79" fmla="*/ 166 h 220"/>
                <a:gd name="T80" fmla="*/ 377 w 451"/>
                <a:gd name="T81" fmla="*/ 152 h 220"/>
                <a:gd name="T82" fmla="*/ 361 w 451"/>
                <a:gd name="T83" fmla="*/ 143 h 220"/>
                <a:gd name="T84" fmla="*/ 321 w 451"/>
                <a:gd name="T85" fmla="*/ 156 h 220"/>
                <a:gd name="T86" fmla="*/ 295 w 451"/>
                <a:gd name="T87" fmla="*/ 157 h 220"/>
                <a:gd name="T88" fmla="*/ 230 w 451"/>
                <a:gd name="T89" fmla="*/ 186 h 220"/>
                <a:gd name="T90" fmla="*/ 204 w 451"/>
                <a:gd name="T91" fmla="*/ 186 h 220"/>
                <a:gd name="T92" fmla="*/ 253 w 451"/>
                <a:gd name="T93" fmla="*/ 145 h 220"/>
                <a:gd name="T94" fmla="*/ 126 w 451"/>
                <a:gd name="T95" fmla="*/ 21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1" h="220">
                  <a:moveTo>
                    <a:pt x="126" y="217"/>
                  </a:moveTo>
                  <a:cubicBezTo>
                    <a:pt x="123" y="217"/>
                    <a:pt x="120" y="215"/>
                    <a:pt x="119" y="212"/>
                  </a:cubicBezTo>
                  <a:cubicBezTo>
                    <a:pt x="115" y="214"/>
                    <a:pt x="103" y="220"/>
                    <a:pt x="101" y="211"/>
                  </a:cubicBezTo>
                  <a:cubicBezTo>
                    <a:pt x="96" y="213"/>
                    <a:pt x="83" y="217"/>
                    <a:pt x="84" y="207"/>
                  </a:cubicBezTo>
                  <a:cubicBezTo>
                    <a:pt x="80" y="209"/>
                    <a:pt x="64" y="219"/>
                    <a:pt x="62" y="208"/>
                  </a:cubicBezTo>
                  <a:cubicBezTo>
                    <a:pt x="53" y="210"/>
                    <a:pt x="50" y="203"/>
                    <a:pt x="51" y="196"/>
                  </a:cubicBezTo>
                  <a:cubicBezTo>
                    <a:pt x="20" y="209"/>
                    <a:pt x="57" y="169"/>
                    <a:pt x="61" y="167"/>
                  </a:cubicBezTo>
                  <a:cubicBezTo>
                    <a:pt x="54" y="171"/>
                    <a:pt x="6" y="179"/>
                    <a:pt x="23" y="159"/>
                  </a:cubicBezTo>
                  <a:cubicBezTo>
                    <a:pt x="16" y="158"/>
                    <a:pt x="15" y="143"/>
                    <a:pt x="19" y="139"/>
                  </a:cubicBezTo>
                  <a:cubicBezTo>
                    <a:pt x="11" y="137"/>
                    <a:pt x="15" y="129"/>
                    <a:pt x="19" y="125"/>
                  </a:cubicBezTo>
                  <a:cubicBezTo>
                    <a:pt x="4" y="124"/>
                    <a:pt x="20" y="108"/>
                    <a:pt x="21" y="106"/>
                  </a:cubicBezTo>
                  <a:cubicBezTo>
                    <a:pt x="10" y="99"/>
                    <a:pt x="25" y="79"/>
                    <a:pt x="29" y="75"/>
                  </a:cubicBezTo>
                  <a:cubicBezTo>
                    <a:pt x="23" y="77"/>
                    <a:pt x="21" y="71"/>
                    <a:pt x="21" y="66"/>
                  </a:cubicBezTo>
                  <a:cubicBezTo>
                    <a:pt x="13" y="63"/>
                    <a:pt x="17" y="44"/>
                    <a:pt x="18" y="39"/>
                  </a:cubicBezTo>
                  <a:cubicBezTo>
                    <a:pt x="0" y="37"/>
                    <a:pt x="41" y="0"/>
                    <a:pt x="31" y="38"/>
                  </a:cubicBezTo>
                  <a:cubicBezTo>
                    <a:pt x="39" y="32"/>
                    <a:pt x="70" y="12"/>
                    <a:pt x="77" y="26"/>
                  </a:cubicBezTo>
                  <a:cubicBezTo>
                    <a:pt x="91" y="18"/>
                    <a:pt x="105" y="24"/>
                    <a:pt x="89" y="40"/>
                  </a:cubicBezTo>
                  <a:cubicBezTo>
                    <a:pt x="92" y="37"/>
                    <a:pt x="116" y="15"/>
                    <a:pt x="122" y="27"/>
                  </a:cubicBezTo>
                  <a:cubicBezTo>
                    <a:pt x="127" y="24"/>
                    <a:pt x="138" y="17"/>
                    <a:pt x="141" y="26"/>
                  </a:cubicBezTo>
                  <a:cubicBezTo>
                    <a:pt x="147" y="24"/>
                    <a:pt x="163" y="20"/>
                    <a:pt x="164" y="30"/>
                  </a:cubicBezTo>
                  <a:cubicBezTo>
                    <a:pt x="171" y="26"/>
                    <a:pt x="215" y="17"/>
                    <a:pt x="218" y="30"/>
                  </a:cubicBezTo>
                  <a:cubicBezTo>
                    <a:pt x="224" y="27"/>
                    <a:pt x="237" y="19"/>
                    <a:pt x="243" y="28"/>
                  </a:cubicBezTo>
                  <a:cubicBezTo>
                    <a:pt x="275" y="13"/>
                    <a:pt x="237" y="54"/>
                    <a:pt x="233" y="57"/>
                  </a:cubicBezTo>
                  <a:cubicBezTo>
                    <a:pt x="237" y="54"/>
                    <a:pt x="292" y="10"/>
                    <a:pt x="296" y="31"/>
                  </a:cubicBezTo>
                  <a:cubicBezTo>
                    <a:pt x="306" y="25"/>
                    <a:pt x="317" y="17"/>
                    <a:pt x="323" y="30"/>
                  </a:cubicBezTo>
                  <a:cubicBezTo>
                    <a:pt x="327" y="28"/>
                    <a:pt x="346" y="18"/>
                    <a:pt x="344" y="32"/>
                  </a:cubicBezTo>
                  <a:cubicBezTo>
                    <a:pt x="349" y="29"/>
                    <a:pt x="361" y="22"/>
                    <a:pt x="365" y="31"/>
                  </a:cubicBezTo>
                  <a:cubicBezTo>
                    <a:pt x="370" y="28"/>
                    <a:pt x="383" y="20"/>
                    <a:pt x="386" y="31"/>
                  </a:cubicBezTo>
                  <a:cubicBezTo>
                    <a:pt x="426" y="10"/>
                    <a:pt x="427" y="33"/>
                    <a:pt x="393" y="59"/>
                  </a:cubicBezTo>
                  <a:cubicBezTo>
                    <a:pt x="412" y="47"/>
                    <a:pt x="451" y="44"/>
                    <a:pt x="422" y="74"/>
                  </a:cubicBezTo>
                  <a:cubicBezTo>
                    <a:pt x="434" y="70"/>
                    <a:pt x="430" y="84"/>
                    <a:pt x="425" y="89"/>
                  </a:cubicBezTo>
                  <a:cubicBezTo>
                    <a:pt x="437" y="93"/>
                    <a:pt x="422" y="106"/>
                    <a:pt x="419" y="109"/>
                  </a:cubicBezTo>
                  <a:cubicBezTo>
                    <a:pt x="429" y="103"/>
                    <a:pt x="436" y="112"/>
                    <a:pt x="427" y="121"/>
                  </a:cubicBezTo>
                  <a:cubicBezTo>
                    <a:pt x="437" y="123"/>
                    <a:pt x="428" y="144"/>
                    <a:pt x="425" y="148"/>
                  </a:cubicBezTo>
                  <a:cubicBezTo>
                    <a:pt x="434" y="150"/>
                    <a:pt x="425" y="163"/>
                    <a:pt x="426" y="169"/>
                  </a:cubicBezTo>
                  <a:cubicBezTo>
                    <a:pt x="435" y="169"/>
                    <a:pt x="432" y="178"/>
                    <a:pt x="429" y="183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9" y="184"/>
                    <a:pt x="429" y="184"/>
                    <a:pt x="429" y="184"/>
                  </a:cubicBezTo>
                  <a:cubicBezTo>
                    <a:pt x="419" y="191"/>
                    <a:pt x="415" y="181"/>
                    <a:pt x="414" y="172"/>
                  </a:cubicBezTo>
                  <a:cubicBezTo>
                    <a:pt x="408" y="174"/>
                    <a:pt x="395" y="175"/>
                    <a:pt x="394" y="166"/>
                  </a:cubicBezTo>
                  <a:cubicBezTo>
                    <a:pt x="384" y="172"/>
                    <a:pt x="374" y="162"/>
                    <a:pt x="377" y="152"/>
                  </a:cubicBezTo>
                  <a:cubicBezTo>
                    <a:pt x="360" y="164"/>
                    <a:pt x="338" y="165"/>
                    <a:pt x="361" y="143"/>
                  </a:cubicBezTo>
                  <a:cubicBezTo>
                    <a:pt x="361" y="143"/>
                    <a:pt x="320" y="176"/>
                    <a:pt x="321" y="156"/>
                  </a:cubicBezTo>
                  <a:cubicBezTo>
                    <a:pt x="323" y="155"/>
                    <a:pt x="283" y="178"/>
                    <a:pt x="295" y="157"/>
                  </a:cubicBezTo>
                  <a:cubicBezTo>
                    <a:pt x="285" y="164"/>
                    <a:pt x="244" y="192"/>
                    <a:pt x="230" y="186"/>
                  </a:cubicBezTo>
                  <a:cubicBezTo>
                    <a:pt x="231" y="185"/>
                    <a:pt x="196" y="204"/>
                    <a:pt x="204" y="186"/>
                  </a:cubicBezTo>
                  <a:cubicBezTo>
                    <a:pt x="211" y="169"/>
                    <a:pt x="240" y="155"/>
                    <a:pt x="253" y="145"/>
                  </a:cubicBezTo>
                  <a:cubicBezTo>
                    <a:pt x="219" y="169"/>
                    <a:pt x="170" y="217"/>
                    <a:pt x="126" y="217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324"/>
            <p:cNvSpPr>
              <a:spLocks/>
            </p:cNvSpPr>
            <p:nvPr/>
          </p:nvSpPr>
          <p:spPr bwMode="auto">
            <a:xfrm>
              <a:off x="7848380" y="5081356"/>
              <a:ext cx="1631843" cy="754504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5 w 441"/>
                <a:gd name="T35" fmla="*/ 12 h 214"/>
                <a:gd name="T36" fmla="*/ 50 w 441"/>
                <a:gd name="T37" fmla="*/ 11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2 h 214"/>
                <a:gd name="T90" fmla="*/ 142 w 441"/>
                <a:gd name="T91" fmla="*/ 195 h 214"/>
                <a:gd name="T92" fmla="*/ 139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35 w 9865"/>
                <a:gd name="connsiteY7" fmla="*/ 7057 h 9441"/>
                <a:gd name="connsiteX8" fmla="*/ 499 w 9865"/>
                <a:gd name="connsiteY8" fmla="*/ 6263 h 9441"/>
                <a:gd name="connsiteX9" fmla="*/ 385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90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2011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57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235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98 w 9865"/>
                <a:gd name="connsiteY51" fmla="*/ 1076 h 9441"/>
                <a:gd name="connsiteX52" fmla="*/ 2698 w 9865"/>
                <a:gd name="connsiteY52" fmla="*/ 1310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30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86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71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410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65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93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29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553 h 9949"/>
                <a:gd name="connsiteX1" fmla="*/ 2528 w 10000"/>
                <a:gd name="connsiteY1" fmla="*/ 9405 h 9949"/>
                <a:gd name="connsiteX2" fmla="*/ 1884 w 10000"/>
                <a:gd name="connsiteY2" fmla="*/ 9405 h 9949"/>
                <a:gd name="connsiteX3" fmla="*/ 1908 w 10000"/>
                <a:gd name="connsiteY3" fmla="*/ 9355 h 9949"/>
                <a:gd name="connsiteX4" fmla="*/ 644 w 10000"/>
                <a:gd name="connsiteY4" fmla="*/ 7523 h 9949"/>
                <a:gd name="connsiteX5" fmla="*/ 689 w 10000"/>
                <a:gd name="connsiteY5" fmla="*/ 7523 h 9949"/>
                <a:gd name="connsiteX6" fmla="*/ 575 w 10000"/>
                <a:gd name="connsiteY6" fmla="*/ 7424 h 9949"/>
                <a:gd name="connsiteX7" fmla="*/ 644 w 10000"/>
                <a:gd name="connsiteY7" fmla="*/ 7424 h 9949"/>
                <a:gd name="connsiteX8" fmla="*/ 506 w 10000"/>
                <a:gd name="connsiteY8" fmla="*/ 6583 h 9949"/>
                <a:gd name="connsiteX9" fmla="*/ 390 w 10000"/>
                <a:gd name="connsiteY9" fmla="*/ 6583 h 9949"/>
                <a:gd name="connsiteX10" fmla="*/ 160 w 10000"/>
                <a:gd name="connsiteY10" fmla="*/ 3663 h 9949"/>
                <a:gd name="connsiteX11" fmla="*/ 252 w 10000"/>
                <a:gd name="connsiteY11" fmla="*/ 3613 h 9949"/>
                <a:gd name="connsiteX12" fmla="*/ 160 w 10000"/>
                <a:gd name="connsiteY12" fmla="*/ 1138 h 9949"/>
                <a:gd name="connsiteX13" fmla="*/ 46 w 10000"/>
                <a:gd name="connsiteY13" fmla="*/ 1138 h 9949"/>
                <a:gd name="connsiteX14" fmla="*/ 91 w 10000"/>
                <a:gd name="connsiteY14" fmla="*/ 1881 h 9949"/>
                <a:gd name="connsiteX15" fmla="*/ 22 w 10000"/>
                <a:gd name="connsiteY15" fmla="*/ 1831 h 9949"/>
                <a:gd name="connsiteX16" fmla="*/ 91 w 10000"/>
                <a:gd name="connsiteY16" fmla="*/ 2079 h 9949"/>
                <a:gd name="connsiteX17" fmla="*/ 22 w 10000"/>
                <a:gd name="connsiteY17" fmla="*/ 2079 h 9949"/>
                <a:gd name="connsiteX18" fmla="*/ 0 w 10000"/>
                <a:gd name="connsiteY18" fmla="*/ 3712 h 9949"/>
                <a:gd name="connsiteX19" fmla="*/ 183 w 10000"/>
                <a:gd name="connsiteY19" fmla="*/ 6583 h 9949"/>
                <a:gd name="connsiteX20" fmla="*/ 1310 w 10000"/>
                <a:gd name="connsiteY20" fmla="*/ 9751 h 9949"/>
                <a:gd name="connsiteX21" fmla="*/ 1310 w 10000"/>
                <a:gd name="connsiteY21" fmla="*/ 9800 h 9949"/>
                <a:gd name="connsiteX22" fmla="*/ 6895 w 10000"/>
                <a:gd name="connsiteY22" fmla="*/ 7573 h 9949"/>
                <a:gd name="connsiteX23" fmla="*/ 6873 w 10000"/>
                <a:gd name="connsiteY23" fmla="*/ 7672 h 9949"/>
                <a:gd name="connsiteX24" fmla="*/ 7585 w 10000"/>
                <a:gd name="connsiteY24" fmla="*/ 7375 h 9949"/>
                <a:gd name="connsiteX25" fmla="*/ 7585 w 10000"/>
                <a:gd name="connsiteY25" fmla="*/ 7424 h 9949"/>
                <a:gd name="connsiteX26" fmla="*/ 9930 w 10000"/>
                <a:gd name="connsiteY26" fmla="*/ 8316 h 9949"/>
                <a:gd name="connsiteX27" fmla="*/ 9861 w 10000"/>
                <a:gd name="connsiteY27" fmla="*/ 4355 h 9949"/>
                <a:gd name="connsiteX28" fmla="*/ 9907 w 10000"/>
                <a:gd name="connsiteY28" fmla="*/ 4355 h 9949"/>
                <a:gd name="connsiteX29" fmla="*/ 9999 w 10000"/>
                <a:gd name="connsiteY29" fmla="*/ 50 h 9949"/>
                <a:gd name="connsiteX30" fmla="*/ 7033 w 10000"/>
                <a:gd name="connsiteY30" fmla="*/ 544 h 9949"/>
                <a:gd name="connsiteX31" fmla="*/ 5861 w 10000"/>
                <a:gd name="connsiteY31" fmla="*/ 0 h 9949"/>
                <a:gd name="connsiteX32" fmla="*/ 4115 w 10000"/>
                <a:gd name="connsiteY32" fmla="*/ 494 h 9949"/>
                <a:gd name="connsiteX33" fmla="*/ 2896 w 10000"/>
                <a:gd name="connsiteY33" fmla="*/ 644 h 9949"/>
                <a:gd name="connsiteX34" fmla="*/ 1471 w 10000"/>
                <a:gd name="connsiteY34" fmla="*/ 99 h 9949"/>
                <a:gd name="connsiteX35" fmla="*/ 1471 w 10000"/>
                <a:gd name="connsiteY35" fmla="*/ 248 h 9949"/>
                <a:gd name="connsiteX36" fmla="*/ 1126 w 10000"/>
                <a:gd name="connsiteY36" fmla="*/ 198 h 9949"/>
                <a:gd name="connsiteX37" fmla="*/ 1126 w 10000"/>
                <a:gd name="connsiteY37" fmla="*/ 198 h 9949"/>
                <a:gd name="connsiteX38" fmla="*/ 919 w 10000"/>
                <a:gd name="connsiteY38" fmla="*/ 644 h 9949"/>
                <a:gd name="connsiteX39" fmla="*/ 850 w 10000"/>
                <a:gd name="connsiteY39" fmla="*/ 446 h 9949"/>
                <a:gd name="connsiteX40" fmla="*/ 804 w 10000"/>
                <a:gd name="connsiteY40" fmla="*/ 594 h 9949"/>
                <a:gd name="connsiteX41" fmla="*/ 483 w 10000"/>
                <a:gd name="connsiteY41" fmla="*/ 693 h 9949"/>
                <a:gd name="connsiteX42" fmla="*/ 506 w 10000"/>
                <a:gd name="connsiteY42" fmla="*/ 494 h 9949"/>
                <a:gd name="connsiteX43" fmla="*/ 735 w 10000"/>
                <a:gd name="connsiteY43" fmla="*/ 1237 h 9949"/>
                <a:gd name="connsiteX44" fmla="*/ 735 w 10000"/>
                <a:gd name="connsiteY44" fmla="*/ 1188 h 9949"/>
                <a:gd name="connsiteX45" fmla="*/ 896 w 10000"/>
                <a:gd name="connsiteY45" fmla="*/ 1138 h 9949"/>
                <a:gd name="connsiteX46" fmla="*/ 919 w 10000"/>
                <a:gd name="connsiteY46" fmla="*/ 1237 h 9949"/>
                <a:gd name="connsiteX47" fmla="*/ 1861 w 10000"/>
                <a:gd name="connsiteY47" fmla="*/ 792 h 9949"/>
                <a:gd name="connsiteX48" fmla="*/ 2160 w 10000"/>
                <a:gd name="connsiteY48" fmla="*/ 1237 h 9949"/>
                <a:gd name="connsiteX49" fmla="*/ 2160 w 10000"/>
                <a:gd name="connsiteY49" fmla="*/ 1287 h 9949"/>
                <a:gd name="connsiteX50" fmla="*/ 2735 w 10000"/>
                <a:gd name="connsiteY50" fmla="*/ 1089 h 9949"/>
                <a:gd name="connsiteX51" fmla="*/ 2735 w 10000"/>
                <a:gd name="connsiteY51" fmla="*/ 1337 h 9949"/>
                <a:gd name="connsiteX52" fmla="*/ 4367 w 10000"/>
                <a:gd name="connsiteY52" fmla="*/ 1287 h 9949"/>
                <a:gd name="connsiteX53" fmla="*/ 4367 w 10000"/>
                <a:gd name="connsiteY53" fmla="*/ 1337 h 9949"/>
                <a:gd name="connsiteX54" fmla="*/ 4896 w 10000"/>
                <a:gd name="connsiteY54" fmla="*/ 990 h 9949"/>
                <a:gd name="connsiteX55" fmla="*/ 5103 w 10000"/>
                <a:gd name="connsiteY55" fmla="*/ 1485 h 9949"/>
                <a:gd name="connsiteX56" fmla="*/ 7493 w 10000"/>
                <a:gd name="connsiteY56" fmla="*/ 1435 h 9949"/>
                <a:gd name="connsiteX57" fmla="*/ 7493 w 10000"/>
                <a:gd name="connsiteY57" fmla="*/ 1435 h 9949"/>
                <a:gd name="connsiteX58" fmla="*/ 7700 w 10000"/>
                <a:gd name="connsiteY58" fmla="*/ 693 h 9949"/>
                <a:gd name="connsiteX59" fmla="*/ 7700 w 10000"/>
                <a:gd name="connsiteY59" fmla="*/ 742 h 9949"/>
                <a:gd name="connsiteX60" fmla="*/ 7999 w 10000"/>
                <a:gd name="connsiteY60" fmla="*/ 940 h 9949"/>
                <a:gd name="connsiteX61" fmla="*/ 7976 w 10000"/>
                <a:gd name="connsiteY61" fmla="*/ 1039 h 9949"/>
                <a:gd name="connsiteX62" fmla="*/ 8275 w 10000"/>
                <a:gd name="connsiteY62" fmla="*/ 1039 h 9949"/>
                <a:gd name="connsiteX63" fmla="*/ 8298 w 10000"/>
                <a:gd name="connsiteY63" fmla="*/ 1138 h 9949"/>
                <a:gd name="connsiteX64" fmla="*/ 8367 w 10000"/>
                <a:gd name="connsiteY64" fmla="*/ 1039 h 9949"/>
                <a:gd name="connsiteX65" fmla="*/ 8320 w 10000"/>
                <a:gd name="connsiteY65" fmla="*/ 1237 h 9949"/>
                <a:gd name="connsiteX66" fmla="*/ 9539 w 10000"/>
                <a:gd name="connsiteY66" fmla="*/ 1039 h 9949"/>
                <a:gd name="connsiteX67" fmla="*/ 9608 w 10000"/>
                <a:gd name="connsiteY67" fmla="*/ 2722 h 9949"/>
                <a:gd name="connsiteX68" fmla="*/ 9562 w 10000"/>
                <a:gd name="connsiteY68" fmla="*/ 2672 h 9949"/>
                <a:gd name="connsiteX69" fmla="*/ 9631 w 10000"/>
                <a:gd name="connsiteY69" fmla="*/ 3020 h 9949"/>
                <a:gd name="connsiteX70" fmla="*/ 9584 w 10000"/>
                <a:gd name="connsiteY70" fmla="*/ 2970 h 9949"/>
                <a:gd name="connsiteX71" fmla="*/ 9631 w 10000"/>
                <a:gd name="connsiteY71" fmla="*/ 4405 h 9949"/>
                <a:gd name="connsiteX72" fmla="*/ 9539 w 10000"/>
                <a:gd name="connsiteY72" fmla="*/ 4405 h 9949"/>
                <a:gd name="connsiteX73" fmla="*/ 9631 w 10000"/>
                <a:gd name="connsiteY73" fmla="*/ 5098 h 9949"/>
                <a:gd name="connsiteX74" fmla="*/ 9539 w 10000"/>
                <a:gd name="connsiteY74" fmla="*/ 5098 h 9949"/>
                <a:gd name="connsiteX75" fmla="*/ 9608 w 10000"/>
                <a:gd name="connsiteY75" fmla="*/ 7227 h 9949"/>
                <a:gd name="connsiteX76" fmla="*/ 8873 w 10000"/>
                <a:gd name="connsiteY76" fmla="*/ 6879 h 9949"/>
                <a:gd name="connsiteX77" fmla="*/ 8873 w 10000"/>
                <a:gd name="connsiteY77" fmla="*/ 6781 h 9949"/>
                <a:gd name="connsiteX78" fmla="*/ 6757 w 10000"/>
                <a:gd name="connsiteY78" fmla="*/ 7077 h 9949"/>
                <a:gd name="connsiteX79" fmla="*/ 6757 w 10000"/>
                <a:gd name="connsiteY79" fmla="*/ 6979 h 9949"/>
                <a:gd name="connsiteX80" fmla="*/ 5678 w 10000"/>
                <a:gd name="connsiteY80" fmla="*/ 7721 h 9949"/>
                <a:gd name="connsiteX81" fmla="*/ 5678 w 10000"/>
                <a:gd name="connsiteY81" fmla="*/ 7523 h 9949"/>
                <a:gd name="connsiteX82" fmla="*/ 5540 w 10000"/>
                <a:gd name="connsiteY82" fmla="*/ 8018 h 9949"/>
                <a:gd name="connsiteX83" fmla="*/ 4735 w 10000"/>
                <a:gd name="connsiteY83" fmla="*/ 8562 h 9949"/>
                <a:gd name="connsiteX84" fmla="*/ 4735 w 10000"/>
                <a:gd name="connsiteY84" fmla="*/ 8464 h 9949"/>
                <a:gd name="connsiteX85" fmla="*/ 4505 w 10000"/>
                <a:gd name="connsiteY85" fmla="*/ 8662 h 9949"/>
                <a:gd name="connsiteX86" fmla="*/ 4528 w 10000"/>
                <a:gd name="connsiteY86" fmla="*/ 8562 h 9949"/>
                <a:gd name="connsiteX87" fmla="*/ 3747 w 10000"/>
                <a:gd name="connsiteY87" fmla="*/ 9157 h 9949"/>
                <a:gd name="connsiteX88" fmla="*/ 3747 w 10000"/>
                <a:gd name="connsiteY88" fmla="*/ 8909 h 9949"/>
                <a:gd name="connsiteX89" fmla="*/ 3241 w 10000"/>
                <a:gd name="connsiteY89" fmla="*/ 9305 h 9949"/>
                <a:gd name="connsiteX90" fmla="*/ 3241 w 10000"/>
                <a:gd name="connsiteY90" fmla="*/ 9206 h 9949"/>
                <a:gd name="connsiteX91" fmla="*/ 3172 w 10000"/>
                <a:gd name="connsiteY91" fmla="*/ 9405 h 9949"/>
                <a:gd name="connsiteX92" fmla="*/ 3149 w 10000"/>
                <a:gd name="connsiteY92" fmla="*/ 9206 h 9949"/>
                <a:gd name="connsiteX93" fmla="*/ 2505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05" y="9553"/>
                  </a:moveTo>
                  <a:cubicBezTo>
                    <a:pt x="2513" y="9504"/>
                    <a:pt x="2520" y="9454"/>
                    <a:pt x="2528" y="9405"/>
                  </a:cubicBezTo>
                  <a:cubicBezTo>
                    <a:pt x="2321" y="9553"/>
                    <a:pt x="2115" y="9553"/>
                    <a:pt x="1884" y="9405"/>
                  </a:cubicBezTo>
                  <a:cubicBezTo>
                    <a:pt x="1892" y="9388"/>
                    <a:pt x="1900" y="9372"/>
                    <a:pt x="1908" y="9355"/>
                  </a:cubicBezTo>
                  <a:cubicBezTo>
                    <a:pt x="1402" y="9058"/>
                    <a:pt x="919" y="8513"/>
                    <a:pt x="644" y="7523"/>
                  </a:cubicBezTo>
                  <a:lnTo>
                    <a:pt x="689" y="7523"/>
                  </a:lnTo>
                  <a:cubicBezTo>
                    <a:pt x="644" y="7474"/>
                    <a:pt x="597" y="7474"/>
                    <a:pt x="575" y="7424"/>
                  </a:cubicBezTo>
                  <a:cubicBezTo>
                    <a:pt x="597" y="7375"/>
                    <a:pt x="620" y="7424"/>
                    <a:pt x="644" y="7424"/>
                  </a:cubicBezTo>
                  <a:cubicBezTo>
                    <a:pt x="597" y="7127"/>
                    <a:pt x="551" y="6831"/>
                    <a:pt x="506" y="6583"/>
                  </a:cubicBezTo>
                  <a:cubicBezTo>
                    <a:pt x="483" y="6484"/>
                    <a:pt x="414" y="6533"/>
                    <a:pt x="390" y="6583"/>
                  </a:cubicBezTo>
                  <a:cubicBezTo>
                    <a:pt x="229" y="5642"/>
                    <a:pt x="276" y="4603"/>
                    <a:pt x="160" y="3663"/>
                  </a:cubicBezTo>
                  <a:cubicBezTo>
                    <a:pt x="183" y="3613"/>
                    <a:pt x="207" y="3613"/>
                    <a:pt x="252" y="3613"/>
                  </a:cubicBezTo>
                  <a:cubicBezTo>
                    <a:pt x="46" y="2822"/>
                    <a:pt x="138" y="1980"/>
                    <a:pt x="160" y="1138"/>
                  </a:cubicBezTo>
                  <a:cubicBezTo>
                    <a:pt x="115" y="1089"/>
                    <a:pt x="115" y="1237"/>
                    <a:pt x="46" y="1138"/>
                  </a:cubicBezTo>
                  <a:cubicBezTo>
                    <a:pt x="-23" y="1386"/>
                    <a:pt x="183" y="1633"/>
                    <a:pt x="91" y="1881"/>
                  </a:cubicBezTo>
                  <a:cubicBezTo>
                    <a:pt x="68" y="1864"/>
                    <a:pt x="45" y="1848"/>
                    <a:pt x="22" y="1831"/>
                  </a:cubicBezTo>
                  <a:cubicBezTo>
                    <a:pt x="0" y="2029"/>
                    <a:pt x="160" y="1881"/>
                    <a:pt x="91" y="2079"/>
                  </a:cubicBezTo>
                  <a:cubicBezTo>
                    <a:pt x="46" y="2128"/>
                    <a:pt x="22" y="2029"/>
                    <a:pt x="22" y="2079"/>
                  </a:cubicBezTo>
                  <a:cubicBezTo>
                    <a:pt x="46" y="2425"/>
                    <a:pt x="229" y="3465"/>
                    <a:pt x="0" y="3712"/>
                  </a:cubicBezTo>
                  <a:cubicBezTo>
                    <a:pt x="298" y="4307"/>
                    <a:pt x="22" y="5742"/>
                    <a:pt x="183" y="6583"/>
                  </a:cubicBezTo>
                  <a:cubicBezTo>
                    <a:pt x="345" y="7573"/>
                    <a:pt x="827" y="9405"/>
                    <a:pt x="1310" y="9751"/>
                  </a:cubicBezTo>
                  <a:lnTo>
                    <a:pt x="1310" y="9800"/>
                  </a:lnTo>
                  <a:cubicBezTo>
                    <a:pt x="3103" y="10246"/>
                    <a:pt x="5263" y="9751"/>
                    <a:pt x="6895" y="7573"/>
                  </a:cubicBezTo>
                  <a:cubicBezTo>
                    <a:pt x="6895" y="7622"/>
                    <a:pt x="6895" y="7622"/>
                    <a:pt x="6873" y="7672"/>
                  </a:cubicBezTo>
                  <a:cubicBezTo>
                    <a:pt x="7125" y="7474"/>
                    <a:pt x="7355" y="7523"/>
                    <a:pt x="7585" y="7375"/>
                  </a:cubicBezTo>
                  <a:lnTo>
                    <a:pt x="7585" y="7424"/>
                  </a:lnTo>
                  <a:cubicBezTo>
                    <a:pt x="8275" y="6731"/>
                    <a:pt x="9378" y="7375"/>
                    <a:pt x="9930" y="8316"/>
                  </a:cubicBezTo>
                  <a:cubicBezTo>
                    <a:pt x="10114" y="7820"/>
                    <a:pt x="9883" y="5148"/>
                    <a:pt x="9861" y="4355"/>
                  </a:cubicBezTo>
                  <a:lnTo>
                    <a:pt x="9907" y="4355"/>
                  </a:lnTo>
                  <a:cubicBezTo>
                    <a:pt x="9814" y="3068"/>
                    <a:pt x="9930" y="1386"/>
                    <a:pt x="9999" y="50"/>
                  </a:cubicBezTo>
                  <a:cubicBezTo>
                    <a:pt x="9033" y="-148"/>
                    <a:pt x="7952" y="346"/>
                    <a:pt x="7033" y="544"/>
                  </a:cubicBezTo>
                  <a:cubicBezTo>
                    <a:pt x="6643" y="594"/>
                    <a:pt x="6275" y="0"/>
                    <a:pt x="5861" y="0"/>
                  </a:cubicBezTo>
                  <a:cubicBezTo>
                    <a:pt x="5263" y="50"/>
                    <a:pt x="4712" y="494"/>
                    <a:pt x="4115" y="494"/>
                  </a:cubicBezTo>
                  <a:cubicBezTo>
                    <a:pt x="3700" y="544"/>
                    <a:pt x="3286" y="742"/>
                    <a:pt x="2896" y="644"/>
                  </a:cubicBezTo>
                  <a:cubicBezTo>
                    <a:pt x="2459" y="544"/>
                    <a:pt x="1884" y="0"/>
                    <a:pt x="1471" y="99"/>
                  </a:cubicBezTo>
                  <a:lnTo>
                    <a:pt x="1471" y="248"/>
                  </a:lnTo>
                  <a:cubicBezTo>
                    <a:pt x="1356" y="-148"/>
                    <a:pt x="1195" y="742"/>
                    <a:pt x="1126" y="198"/>
                  </a:cubicBezTo>
                  <a:lnTo>
                    <a:pt x="1126" y="198"/>
                  </a:lnTo>
                  <a:cubicBezTo>
                    <a:pt x="1103" y="50"/>
                    <a:pt x="942" y="594"/>
                    <a:pt x="919" y="644"/>
                  </a:cubicBezTo>
                  <a:cubicBezTo>
                    <a:pt x="850" y="693"/>
                    <a:pt x="919" y="494"/>
                    <a:pt x="850" y="446"/>
                  </a:cubicBezTo>
                  <a:cubicBezTo>
                    <a:pt x="827" y="446"/>
                    <a:pt x="850" y="693"/>
                    <a:pt x="804" y="594"/>
                  </a:cubicBezTo>
                  <a:cubicBezTo>
                    <a:pt x="743" y="635"/>
                    <a:pt x="533" y="710"/>
                    <a:pt x="483" y="693"/>
                  </a:cubicBezTo>
                  <a:cubicBezTo>
                    <a:pt x="491" y="627"/>
                    <a:pt x="498" y="560"/>
                    <a:pt x="506" y="494"/>
                  </a:cubicBezTo>
                  <a:cubicBezTo>
                    <a:pt x="551" y="792"/>
                    <a:pt x="620" y="1039"/>
                    <a:pt x="735" y="1237"/>
                  </a:cubicBezTo>
                  <a:lnTo>
                    <a:pt x="735" y="1188"/>
                  </a:lnTo>
                  <a:cubicBezTo>
                    <a:pt x="782" y="940"/>
                    <a:pt x="850" y="1089"/>
                    <a:pt x="896" y="1138"/>
                  </a:cubicBezTo>
                  <a:cubicBezTo>
                    <a:pt x="904" y="1171"/>
                    <a:pt x="911" y="1204"/>
                    <a:pt x="919" y="1237"/>
                  </a:cubicBezTo>
                  <a:cubicBezTo>
                    <a:pt x="896" y="940"/>
                    <a:pt x="1953" y="1337"/>
                    <a:pt x="1861" y="792"/>
                  </a:cubicBezTo>
                  <a:cubicBezTo>
                    <a:pt x="1908" y="1138"/>
                    <a:pt x="2091" y="1237"/>
                    <a:pt x="2160" y="1237"/>
                  </a:cubicBezTo>
                  <a:lnTo>
                    <a:pt x="2160" y="1287"/>
                  </a:lnTo>
                  <a:cubicBezTo>
                    <a:pt x="2207" y="1435"/>
                    <a:pt x="2666" y="1386"/>
                    <a:pt x="2735" y="1089"/>
                  </a:cubicBezTo>
                  <a:lnTo>
                    <a:pt x="2735" y="1337"/>
                  </a:lnTo>
                  <a:cubicBezTo>
                    <a:pt x="3149" y="1337"/>
                    <a:pt x="4022" y="1683"/>
                    <a:pt x="4367" y="1287"/>
                  </a:cubicBezTo>
                  <a:lnTo>
                    <a:pt x="4367" y="1337"/>
                  </a:lnTo>
                  <a:cubicBezTo>
                    <a:pt x="4528" y="1287"/>
                    <a:pt x="4758" y="1287"/>
                    <a:pt x="4896" y="990"/>
                  </a:cubicBezTo>
                  <a:cubicBezTo>
                    <a:pt x="4942" y="1435"/>
                    <a:pt x="5011" y="1337"/>
                    <a:pt x="5103" y="1485"/>
                  </a:cubicBezTo>
                  <a:cubicBezTo>
                    <a:pt x="5562" y="644"/>
                    <a:pt x="6987" y="990"/>
                    <a:pt x="7493" y="1435"/>
                  </a:cubicBezTo>
                  <a:lnTo>
                    <a:pt x="7493" y="1435"/>
                  </a:lnTo>
                  <a:cubicBezTo>
                    <a:pt x="7562" y="1287"/>
                    <a:pt x="7631" y="891"/>
                    <a:pt x="7700" y="693"/>
                  </a:cubicBezTo>
                  <a:cubicBezTo>
                    <a:pt x="7723" y="693"/>
                    <a:pt x="7723" y="792"/>
                    <a:pt x="7700" y="742"/>
                  </a:cubicBezTo>
                  <a:cubicBezTo>
                    <a:pt x="7792" y="693"/>
                    <a:pt x="7883" y="990"/>
                    <a:pt x="7999" y="940"/>
                  </a:cubicBezTo>
                  <a:cubicBezTo>
                    <a:pt x="7999" y="990"/>
                    <a:pt x="7999" y="990"/>
                    <a:pt x="7976" y="1039"/>
                  </a:cubicBezTo>
                  <a:cubicBezTo>
                    <a:pt x="8068" y="940"/>
                    <a:pt x="8182" y="1287"/>
                    <a:pt x="8275" y="1039"/>
                  </a:cubicBezTo>
                  <a:cubicBezTo>
                    <a:pt x="8283" y="1072"/>
                    <a:pt x="8290" y="1105"/>
                    <a:pt x="8298" y="1138"/>
                  </a:cubicBezTo>
                  <a:lnTo>
                    <a:pt x="8367" y="1039"/>
                  </a:lnTo>
                  <a:cubicBezTo>
                    <a:pt x="8367" y="1138"/>
                    <a:pt x="8344" y="1287"/>
                    <a:pt x="8320" y="1237"/>
                  </a:cubicBezTo>
                  <a:cubicBezTo>
                    <a:pt x="8734" y="1287"/>
                    <a:pt x="9125" y="1237"/>
                    <a:pt x="9539" y="1039"/>
                  </a:cubicBezTo>
                  <a:cubicBezTo>
                    <a:pt x="9631" y="1535"/>
                    <a:pt x="9608" y="2277"/>
                    <a:pt x="9608" y="2722"/>
                  </a:cubicBezTo>
                  <a:cubicBezTo>
                    <a:pt x="9593" y="2705"/>
                    <a:pt x="9577" y="2689"/>
                    <a:pt x="9562" y="2672"/>
                  </a:cubicBezTo>
                  <a:lnTo>
                    <a:pt x="9631" y="3020"/>
                  </a:lnTo>
                  <a:cubicBezTo>
                    <a:pt x="9608" y="3020"/>
                    <a:pt x="9608" y="3020"/>
                    <a:pt x="9584" y="2970"/>
                  </a:cubicBezTo>
                  <a:cubicBezTo>
                    <a:pt x="9515" y="3465"/>
                    <a:pt x="9653" y="3959"/>
                    <a:pt x="9631" y="4405"/>
                  </a:cubicBezTo>
                  <a:cubicBezTo>
                    <a:pt x="9608" y="4405"/>
                    <a:pt x="9562" y="4307"/>
                    <a:pt x="9539" y="4405"/>
                  </a:cubicBezTo>
                  <a:cubicBezTo>
                    <a:pt x="9653" y="4702"/>
                    <a:pt x="9355" y="4950"/>
                    <a:pt x="9631" y="5098"/>
                  </a:cubicBezTo>
                  <a:cubicBezTo>
                    <a:pt x="9608" y="5098"/>
                    <a:pt x="9562" y="5148"/>
                    <a:pt x="9539" y="5098"/>
                  </a:cubicBezTo>
                  <a:cubicBezTo>
                    <a:pt x="9584" y="5544"/>
                    <a:pt x="9677" y="6781"/>
                    <a:pt x="9608" y="7227"/>
                  </a:cubicBezTo>
                  <a:cubicBezTo>
                    <a:pt x="9631" y="7077"/>
                    <a:pt x="8942" y="6831"/>
                    <a:pt x="8873" y="6879"/>
                  </a:cubicBezTo>
                  <a:lnTo>
                    <a:pt x="8873" y="6781"/>
                  </a:lnTo>
                  <a:cubicBezTo>
                    <a:pt x="8137" y="6879"/>
                    <a:pt x="7516" y="6682"/>
                    <a:pt x="6757" y="7077"/>
                  </a:cubicBezTo>
                  <a:lnTo>
                    <a:pt x="6757" y="6979"/>
                  </a:lnTo>
                  <a:cubicBezTo>
                    <a:pt x="6459" y="7622"/>
                    <a:pt x="5953" y="6979"/>
                    <a:pt x="5678" y="7721"/>
                  </a:cubicBezTo>
                  <a:lnTo>
                    <a:pt x="5678" y="7523"/>
                  </a:lnTo>
                  <a:cubicBezTo>
                    <a:pt x="5654" y="7820"/>
                    <a:pt x="5448" y="7622"/>
                    <a:pt x="5540" y="8018"/>
                  </a:cubicBezTo>
                  <a:cubicBezTo>
                    <a:pt x="5401" y="8118"/>
                    <a:pt x="4849" y="8266"/>
                    <a:pt x="4735" y="8562"/>
                  </a:cubicBezTo>
                  <a:lnTo>
                    <a:pt x="4735" y="8464"/>
                  </a:lnTo>
                  <a:cubicBezTo>
                    <a:pt x="4666" y="8612"/>
                    <a:pt x="4574" y="8711"/>
                    <a:pt x="4505" y="8662"/>
                  </a:cubicBezTo>
                  <a:cubicBezTo>
                    <a:pt x="4528" y="8662"/>
                    <a:pt x="4505" y="8612"/>
                    <a:pt x="4528" y="8562"/>
                  </a:cubicBezTo>
                  <a:cubicBezTo>
                    <a:pt x="4206" y="8364"/>
                    <a:pt x="3999" y="9008"/>
                    <a:pt x="3747" y="9157"/>
                  </a:cubicBezTo>
                  <a:lnTo>
                    <a:pt x="3747" y="8909"/>
                  </a:lnTo>
                  <a:cubicBezTo>
                    <a:pt x="3654" y="9255"/>
                    <a:pt x="3402" y="9157"/>
                    <a:pt x="3241" y="9305"/>
                  </a:cubicBezTo>
                  <a:lnTo>
                    <a:pt x="3241" y="9206"/>
                  </a:lnTo>
                  <a:cubicBezTo>
                    <a:pt x="3218" y="9272"/>
                    <a:pt x="3195" y="9339"/>
                    <a:pt x="3172" y="9405"/>
                  </a:cubicBezTo>
                  <a:cubicBezTo>
                    <a:pt x="3164" y="9339"/>
                    <a:pt x="3157" y="9272"/>
                    <a:pt x="3149" y="9206"/>
                  </a:cubicBezTo>
                  <a:cubicBezTo>
                    <a:pt x="2918" y="9305"/>
                    <a:pt x="2735" y="9503"/>
                    <a:pt x="2505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Freeform 327"/>
            <p:cNvSpPr>
              <a:spLocks/>
            </p:cNvSpPr>
            <p:nvPr/>
          </p:nvSpPr>
          <p:spPr bwMode="auto">
            <a:xfrm>
              <a:off x="7742340" y="5161756"/>
              <a:ext cx="1649413" cy="828675"/>
            </a:xfrm>
            <a:custGeom>
              <a:avLst/>
              <a:gdLst>
                <a:gd name="T0" fmla="*/ 97 w 440"/>
                <a:gd name="T1" fmla="*/ 220 h 221"/>
                <a:gd name="T2" fmla="*/ 90 w 440"/>
                <a:gd name="T3" fmla="*/ 216 h 221"/>
                <a:gd name="T4" fmla="*/ 75 w 440"/>
                <a:gd name="T5" fmla="*/ 212 h 221"/>
                <a:gd name="T6" fmla="*/ 72 w 440"/>
                <a:gd name="T7" fmla="*/ 199 h 221"/>
                <a:gd name="T8" fmla="*/ 49 w 440"/>
                <a:gd name="T9" fmla="*/ 177 h 221"/>
                <a:gd name="T10" fmla="*/ 30 w 440"/>
                <a:gd name="T11" fmla="*/ 173 h 221"/>
                <a:gd name="T12" fmla="*/ 25 w 440"/>
                <a:gd name="T13" fmla="*/ 161 h 221"/>
                <a:gd name="T14" fmla="*/ 39 w 440"/>
                <a:gd name="T15" fmla="*/ 129 h 221"/>
                <a:gd name="T16" fmla="*/ 23 w 440"/>
                <a:gd name="T17" fmla="*/ 120 h 221"/>
                <a:gd name="T18" fmla="*/ 19 w 440"/>
                <a:gd name="T19" fmla="*/ 107 h 221"/>
                <a:gd name="T20" fmla="*/ 19 w 440"/>
                <a:gd name="T21" fmla="*/ 87 h 221"/>
                <a:gd name="T22" fmla="*/ 18 w 440"/>
                <a:gd name="T23" fmla="*/ 76 h 221"/>
                <a:gd name="T24" fmla="*/ 28 w 440"/>
                <a:gd name="T25" fmla="*/ 55 h 221"/>
                <a:gd name="T26" fmla="*/ 17 w 440"/>
                <a:gd name="T27" fmla="*/ 36 h 221"/>
                <a:gd name="T28" fmla="*/ 29 w 440"/>
                <a:gd name="T29" fmla="*/ 40 h 221"/>
                <a:gd name="T30" fmla="*/ 52 w 440"/>
                <a:gd name="T31" fmla="*/ 47 h 221"/>
                <a:gd name="T32" fmla="*/ 106 w 440"/>
                <a:gd name="T33" fmla="*/ 29 h 221"/>
                <a:gd name="T34" fmla="*/ 135 w 440"/>
                <a:gd name="T35" fmla="*/ 31 h 221"/>
                <a:gd name="T36" fmla="*/ 156 w 440"/>
                <a:gd name="T37" fmla="*/ 34 h 221"/>
                <a:gd name="T38" fmla="*/ 156 w 440"/>
                <a:gd name="T39" fmla="*/ 56 h 221"/>
                <a:gd name="T40" fmla="*/ 226 w 440"/>
                <a:gd name="T41" fmla="*/ 29 h 221"/>
                <a:gd name="T42" fmla="*/ 263 w 440"/>
                <a:gd name="T43" fmla="*/ 39 h 221"/>
                <a:gd name="T44" fmla="*/ 304 w 440"/>
                <a:gd name="T45" fmla="*/ 24 h 221"/>
                <a:gd name="T46" fmla="*/ 321 w 440"/>
                <a:gd name="T47" fmla="*/ 35 h 221"/>
                <a:gd name="T48" fmla="*/ 356 w 440"/>
                <a:gd name="T49" fmla="*/ 25 h 221"/>
                <a:gd name="T50" fmla="*/ 364 w 440"/>
                <a:gd name="T51" fmla="*/ 29 h 221"/>
                <a:gd name="T52" fmla="*/ 402 w 440"/>
                <a:gd name="T53" fmla="*/ 41 h 221"/>
                <a:gd name="T54" fmla="*/ 428 w 440"/>
                <a:gd name="T55" fmla="*/ 42 h 221"/>
                <a:gd name="T56" fmla="*/ 410 w 440"/>
                <a:gd name="T57" fmla="*/ 69 h 221"/>
                <a:gd name="T58" fmla="*/ 416 w 440"/>
                <a:gd name="T59" fmla="*/ 86 h 221"/>
                <a:gd name="T60" fmla="*/ 424 w 440"/>
                <a:gd name="T61" fmla="*/ 99 h 221"/>
                <a:gd name="T62" fmla="*/ 414 w 440"/>
                <a:gd name="T63" fmla="*/ 121 h 221"/>
                <a:gd name="T64" fmla="*/ 420 w 440"/>
                <a:gd name="T65" fmla="*/ 143 h 221"/>
                <a:gd name="T66" fmla="*/ 424 w 440"/>
                <a:gd name="T67" fmla="*/ 153 h 221"/>
                <a:gd name="T68" fmla="*/ 429 w 440"/>
                <a:gd name="T69" fmla="*/ 177 h 221"/>
                <a:gd name="T70" fmla="*/ 427 w 440"/>
                <a:gd name="T71" fmla="*/ 178 h 221"/>
                <a:gd name="T72" fmla="*/ 429 w 440"/>
                <a:gd name="T73" fmla="*/ 183 h 221"/>
                <a:gd name="T74" fmla="*/ 407 w 440"/>
                <a:gd name="T75" fmla="*/ 165 h 221"/>
                <a:gd name="T76" fmla="*/ 406 w 440"/>
                <a:gd name="T77" fmla="*/ 142 h 221"/>
                <a:gd name="T78" fmla="*/ 386 w 440"/>
                <a:gd name="T79" fmla="*/ 133 h 221"/>
                <a:gd name="T80" fmla="*/ 338 w 440"/>
                <a:gd name="T81" fmla="*/ 155 h 221"/>
                <a:gd name="T82" fmla="*/ 322 w 440"/>
                <a:gd name="T83" fmla="*/ 145 h 221"/>
                <a:gd name="T84" fmla="*/ 271 w 440"/>
                <a:gd name="T85" fmla="*/ 176 h 221"/>
                <a:gd name="T86" fmla="*/ 289 w 440"/>
                <a:gd name="T87" fmla="*/ 144 h 221"/>
                <a:gd name="T88" fmla="*/ 212 w 440"/>
                <a:gd name="T89" fmla="*/ 194 h 221"/>
                <a:gd name="T90" fmla="*/ 178 w 440"/>
                <a:gd name="T91" fmla="*/ 188 h 221"/>
                <a:gd name="T92" fmla="*/ 97 w 440"/>
                <a:gd name="T93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0" h="221">
                  <a:moveTo>
                    <a:pt x="97" y="220"/>
                  </a:moveTo>
                  <a:cubicBezTo>
                    <a:pt x="94" y="220"/>
                    <a:pt x="91" y="218"/>
                    <a:pt x="90" y="216"/>
                  </a:cubicBezTo>
                  <a:cubicBezTo>
                    <a:pt x="85" y="218"/>
                    <a:pt x="76" y="221"/>
                    <a:pt x="75" y="212"/>
                  </a:cubicBezTo>
                  <a:cubicBezTo>
                    <a:pt x="67" y="211"/>
                    <a:pt x="69" y="203"/>
                    <a:pt x="72" y="199"/>
                  </a:cubicBezTo>
                  <a:cubicBezTo>
                    <a:pt x="54" y="209"/>
                    <a:pt x="25" y="197"/>
                    <a:pt x="49" y="177"/>
                  </a:cubicBezTo>
                  <a:cubicBezTo>
                    <a:pt x="46" y="179"/>
                    <a:pt x="23" y="188"/>
                    <a:pt x="30" y="173"/>
                  </a:cubicBezTo>
                  <a:cubicBezTo>
                    <a:pt x="24" y="172"/>
                    <a:pt x="22" y="166"/>
                    <a:pt x="25" y="161"/>
                  </a:cubicBezTo>
                  <a:cubicBezTo>
                    <a:pt x="0" y="168"/>
                    <a:pt x="39" y="129"/>
                    <a:pt x="39" y="129"/>
                  </a:cubicBezTo>
                  <a:cubicBezTo>
                    <a:pt x="25" y="138"/>
                    <a:pt x="1" y="138"/>
                    <a:pt x="23" y="120"/>
                  </a:cubicBezTo>
                  <a:cubicBezTo>
                    <a:pt x="16" y="120"/>
                    <a:pt x="14" y="113"/>
                    <a:pt x="19" y="107"/>
                  </a:cubicBezTo>
                  <a:cubicBezTo>
                    <a:pt x="8" y="106"/>
                    <a:pt x="17" y="91"/>
                    <a:pt x="19" y="87"/>
                  </a:cubicBezTo>
                  <a:cubicBezTo>
                    <a:pt x="13" y="84"/>
                    <a:pt x="24" y="82"/>
                    <a:pt x="18" y="76"/>
                  </a:cubicBezTo>
                  <a:cubicBezTo>
                    <a:pt x="15" y="72"/>
                    <a:pt x="16" y="71"/>
                    <a:pt x="28" y="55"/>
                  </a:cubicBezTo>
                  <a:cubicBezTo>
                    <a:pt x="13" y="65"/>
                    <a:pt x="15" y="46"/>
                    <a:pt x="17" y="36"/>
                  </a:cubicBezTo>
                  <a:cubicBezTo>
                    <a:pt x="8" y="34"/>
                    <a:pt x="34" y="0"/>
                    <a:pt x="29" y="40"/>
                  </a:cubicBezTo>
                  <a:cubicBezTo>
                    <a:pt x="48" y="27"/>
                    <a:pt x="80" y="12"/>
                    <a:pt x="52" y="47"/>
                  </a:cubicBezTo>
                  <a:cubicBezTo>
                    <a:pt x="59" y="42"/>
                    <a:pt x="97" y="6"/>
                    <a:pt x="106" y="29"/>
                  </a:cubicBezTo>
                  <a:cubicBezTo>
                    <a:pt x="110" y="27"/>
                    <a:pt x="136" y="16"/>
                    <a:pt x="135" y="31"/>
                  </a:cubicBezTo>
                  <a:cubicBezTo>
                    <a:pt x="135" y="31"/>
                    <a:pt x="165" y="16"/>
                    <a:pt x="156" y="34"/>
                  </a:cubicBezTo>
                  <a:cubicBezTo>
                    <a:pt x="190" y="12"/>
                    <a:pt x="174" y="43"/>
                    <a:pt x="156" y="56"/>
                  </a:cubicBezTo>
                  <a:cubicBezTo>
                    <a:pt x="156" y="57"/>
                    <a:pt x="233" y="6"/>
                    <a:pt x="226" y="29"/>
                  </a:cubicBezTo>
                  <a:cubicBezTo>
                    <a:pt x="236" y="23"/>
                    <a:pt x="285" y="17"/>
                    <a:pt x="263" y="39"/>
                  </a:cubicBezTo>
                  <a:cubicBezTo>
                    <a:pt x="267" y="36"/>
                    <a:pt x="297" y="11"/>
                    <a:pt x="304" y="24"/>
                  </a:cubicBezTo>
                  <a:cubicBezTo>
                    <a:pt x="309" y="21"/>
                    <a:pt x="331" y="22"/>
                    <a:pt x="321" y="35"/>
                  </a:cubicBezTo>
                  <a:cubicBezTo>
                    <a:pt x="325" y="32"/>
                    <a:pt x="351" y="12"/>
                    <a:pt x="356" y="25"/>
                  </a:cubicBezTo>
                  <a:cubicBezTo>
                    <a:pt x="359" y="24"/>
                    <a:pt x="363" y="26"/>
                    <a:pt x="364" y="29"/>
                  </a:cubicBezTo>
                  <a:cubicBezTo>
                    <a:pt x="375" y="24"/>
                    <a:pt x="428" y="17"/>
                    <a:pt x="402" y="41"/>
                  </a:cubicBezTo>
                  <a:cubicBezTo>
                    <a:pt x="402" y="41"/>
                    <a:pt x="435" y="23"/>
                    <a:pt x="428" y="42"/>
                  </a:cubicBezTo>
                  <a:cubicBezTo>
                    <a:pt x="440" y="50"/>
                    <a:pt x="414" y="66"/>
                    <a:pt x="410" y="69"/>
                  </a:cubicBezTo>
                  <a:cubicBezTo>
                    <a:pt x="431" y="56"/>
                    <a:pt x="433" y="72"/>
                    <a:pt x="416" y="86"/>
                  </a:cubicBezTo>
                  <a:cubicBezTo>
                    <a:pt x="427" y="85"/>
                    <a:pt x="440" y="87"/>
                    <a:pt x="424" y="99"/>
                  </a:cubicBezTo>
                  <a:cubicBezTo>
                    <a:pt x="431" y="106"/>
                    <a:pt x="417" y="118"/>
                    <a:pt x="414" y="121"/>
                  </a:cubicBezTo>
                  <a:cubicBezTo>
                    <a:pt x="437" y="106"/>
                    <a:pt x="425" y="135"/>
                    <a:pt x="420" y="143"/>
                  </a:cubicBezTo>
                  <a:cubicBezTo>
                    <a:pt x="420" y="159"/>
                    <a:pt x="433" y="128"/>
                    <a:pt x="424" y="153"/>
                  </a:cubicBezTo>
                  <a:cubicBezTo>
                    <a:pt x="430" y="154"/>
                    <a:pt x="427" y="170"/>
                    <a:pt x="429" y="177"/>
                  </a:cubicBezTo>
                  <a:cubicBezTo>
                    <a:pt x="427" y="178"/>
                    <a:pt x="427" y="178"/>
                    <a:pt x="427" y="178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3" y="187"/>
                    <a:pt x="405" y="170"/>
                    <a:pt x="407" y="165"/>
                  </a:cubicBezTo>
                  <a:cubicBezTo>
                    <a:pt x="389" y="171"/>
                    <a:pt x="406" y="142"/>
                    <a:pt x="406" y="142"/>
                  </a:cubicBezTo>
                  <a:cubicBezTo>
                    <a:pt x="386" y="156"/>
                    <a:pt x="357" y="166"/>
                    <a:pt x="386" y="133"/>
                  </a:cubicBezTo>
                  <a:cubicBezTo>
                    <a:pt x="383" y="135"/>
                    <a:pt x="345" y="170"/>
                    <a:pt x="338" y="155"/>
                  </a:cubicBezTo>
                  <a:cubicBezTo>
                    <a:pt x="327" y="162"/>
                    <a:pt x="305" y="160"/>
                    <a:pt x="322" y="145"/>
                  </a:cubicBezTo>
                  <a:cubicBezTo>
                    <a:pt x="309" y="154"/>
                    <a:pt x="288" y="174"/>
                    <a:pt x="271" y="176"/>
                  </a:cubicBezTo>
                  <a:cubicBezTo>
                    <a:pt x="246" y="179"/>
                    <a:pt x="291" y="142"/>
                    <a:pt x="289" y="144"/>
                  </a:cubicBezTo>
                  <a:cubicBezTo>
                    <a:pt x="266" y="160"/>
                    <a:pt x="239" y="184"/>
                    <a:pt x="212" y="194"/>
                  </a:cubicBezTo>
                  <a:cubicBezTo>
                    <a:pt x="207" y="195"/>
                    <a:pt x="156" y="210"/>
                    <a:pt x="178" y="188"/>
                  </a:cubicBezTo>
                  <a:cubicBezTo>
                    <a:pt x="151" y="206"/>
                    <a:pt x="129" y="220"/>
                    <a:pt x="97" y="220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332"/>
            <p:cNvSpPr>
              <a:spLocks/>
            </p:cNvSpPr>
            <p:nvPr/>
          </p:nvSpPr>
          <p:spPr bwMode="auto">
            <a:xfrm>
              <a:off x="7754717" y="5198552"/>
              <a:ext cx="1631843" cy="753240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3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2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12 w 9865"/>
                <a:gd name="connsiteY7" fmla="*/ 7057 h 9441"/>
                <a:gd name="connsiteX8" fmla="*/ 499 w 9865"/>
                <a:gd name="connsiteY8" fmla="*/ 6263 h 9441"/>
                <a:gd name="connsiteX9" fmla="*/ 362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68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1964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34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188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75 w 9865"/>
                <a:gd name="connsiteY51" fmla="*/ 1076 h 9441"/>
                <a:gd name="connsiteX52" fmla="*/ 2698 w 9865"/>
                <a:gd name="connsiteY52" fmla="*/ 1263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07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63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25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387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42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46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06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919 w 10000"/>
                <a:gd name="connsiteY37" fmla="*/ 695 h 10000"/>
                <a:gd name="connsiteX38" fmla="*/ 850 w 10000"/>
                <a:gd name="connsiteY38" fmla="*/ 497 h 10000"/>
                <a:gd name="connsiteX39" fmla="*/ 804 w 10000"/>
                <a:gd name="connsiteY39" fmla="*/ 645 h 10000"/>
                <a:gd name="connsiteX40" fmla="*/ 459 w 10000"/>
                <a:gd name="connsiteY40" fmla="*/ 1 h 10000"/>
                <a:gd name="connsiteX41" fmla="*/ 483 w 10000"/>
                <a:gd name="connsiteY41" fmla="*/ 744 h 10000"/>
                <a:gd name="connsiteX42" fmla="*/ 506 w 10000"/>
                <a:gd name="connsiteY42" fmla="*/ 545 h 10000"/>
                <a:gd name="connsiteX43" fmla="*/ 735 w 10000"/>
                <a:gd name="connsiteY43" fmla="*/ 1288 h 10000"/>
                <a:gd name="connsiteX44" fmla="*/ 735 w 10000"/>
                <a:gd name="connsiteY44" fmla="*/ 1239 h 10000"/>
                <a:gd name="connsiteX45" fmla="*/ 896 w 10000"/>
                <a:gd name="connsiteY45" fmla="*/ 1189 h 10000"/>
                <a:gd name="connsiteX46" fmla="*/ 919 w 10000"/>
                <a:gd name="connsiteY46" fmla="*/ 1288 h 10000"/>
                <a:gd name="connsiteX47" fmla="*/ 1861 w 10000"/>
                <a:gd name="connsiteY47" fmla="*/ 843 h 10000"/>
                <a:gd name="connsiteX48" fmla="*/ 2160 w 10000"/>
                <a:gd name="connsiteY48" fmla="*/ 1288 h 10000"/>
                <a:gd name="connsiteX49" fmla="*/ 2160 w 10000"/>
                <a:gd name="connsiteY49" fmla="*/ 1338 h 10000"/>
                <a:gd name="connsiteX50" fmla="*/ 2712 w 10000"/>
                <a:gd name="connsiteY50" fmla="*/ 1140 h 10000"/>
                <a:gd name="connsiteX51" fmla="*/ 2735 w 10000"/>
                <a:gd name="connsiteY51" fmla="*/ 1338 h 10000"/>
                <a:gd name="connsiteX52" fmla="*/ 4367 w 10000"/>
                <a:gd name="connsiteY52" fmla="*/ 1338 h 10000"/>
                <a:gd name="connsiteX53" fmla="*/ 4367 w 10000"/>
                <a:gd name="connsiteY53" fmla="*/ 1388 h 10000"/>
                <a:gd name="connsiteX54" fmla="*/ 4873 w 10000"/>
                <a:gd name="connsiteY54" fmla="*/ 1041 h 10000"/>
                <a:gd name="connsiteX55" fmla="*/ 5103 w 10000"/>
                <a:gd name="connsiteY55" fmla="*/ 1536 h 10000"/>
                <a:gd name="connsiteX56" fmla="*/ 7493 w 10000"/>
                <a:gd name="connsiteY56" fmla="*/ 1486 h 10000"/>
                <a:gd name="connsiteX57" fmla="*/ 7493 w 10000"/>
                <a:gd name="connsiteY57" fmla="*/ 1486 h 10000"/>
                <a:gd name="connsiteX58" fmla="*/ 7700 w 10000"/>
                <a:gd name="connsiteY58" fmla="*/ 744 h 10000"/>
                <a:gd name="connsiteX59" fmla="*/ 7700 w 10000"/>
                <a:gd name="connsiteY59" fmla="*/ 793 h 10000"/>
                <a:gd name="connsiteX60" fmla="*/ 7999 w 10000"/>
                <a:gd name="connsiteY60" fmla="*/ 991 h 10000"/>
                <a:gd name="connsiteX61" fmla="*/ 7976 w 10000"/>
                <a:gd name="connsiteY61" fmla="*/ 1090 h 10000"/>
                <a:gd name="connsiteX62" fmla="*/ 8275 w 10000"/>
                <a:gd name="connsiteY62" fmla="*/ 1090 h 10000"/>
                <a:gd name="connsiteX63" fmla="*/ 8275 w 10000"/>
                <a:gd name="connsiteY63" fmla="*/ 1189 h 10000"/>
                <a:gd name="connsiteX64" fmla="*/ 8367 w 10000"/>
                <a:gd name="connsiteY64" fmla="*/ 1090 h 10000"/>
                <a:gd name="connsiteX65" fmla="*/ 8320 w 10000"/>
                <a:gd name="connsiteY65" fmla="*/ 1288 h 10000"/>
                <a:gd name="connsiteX66" fmla="*/ 9539 w 10000"/>
                <a:gd name="connsiteY66" fmla="*/ 1090 h 10000"/>
                <a:gd name="connsiteX67" fmla="*/ 9608 w 10000"/>
                <a:gd name="connsiteY67" fmla="*/ 2773 h 10000"/>
                <a:gd name="connsiteX68" fmla="*/ 9562 w 10000"/>
                <a:gd name="connsiteY68" fmla="*/ 2675 h 10000"/>
                <a:gd name="connsiteX69" fmla="*/ 9631 w 10000"/>
                <a:gd name="connsiteY69" fmla="*/ 3071 h 10000"/>
                <a:gd name="connsiteX70" fmla="*/ 9584 w 10000"/>
                <a:gd name="connsiteY70" fmla="*/ 3021 h 10000"/>
                <a:gd name="connsiteX71" fmla="*/ 9631 w 10000"/>
                <a:gd name="connsiteY71" fmla="*/ 4456 h 10000"/>
                <a:gd name="connsiteX72" fmla="*/ 9515 w 10000"/>
                <a:gd name="connsiteY72" fmla="*/ 4456 h 10000"/>
                <a:gd name="connsiteX73" fmla="*/ 9631 w 10000"/>
                <a:gd name="connsiteY73" fmla="*/ 5149 h 10000"/>
                <a:gd name="connsiteX74" fmla="*/ 9539 w 10000"/>
                <a:gd name="connsiteY74" fmla="*/ 5149 h 10000"/>
                <a:gd name="connsiteX75" fmla="*/ 9608 w 10000"/>
                <a:gd name="connsiteY75" fmla="*/ 7278 h 10000"/>
                <a:gd name="connsiteX76" fmla="*/ 8873 w 10000"/>
                <a:gd name="connsiteY76" fmla="*/ 6930 h 10000"/>
                <a:gd name="connsiteX77" fmla="*/ 8873 w 10000"/>
                <a:gd name="connsiteY77" fmla="*/ 6832 h 10000"/>
                <a:gd name="connsiteX78" fmla="*/ 6757 w 10000"/>
                <a:gd name="connsiteY78" fmla="*/ 7128 h 10000"/>
                <a:gd name="connsiteX79" fmla="*/ 6757 w 10000"/>
                <a:gd name="connsiteY79" fmla="*/ 7030 h 10000"/>
                <a:gd name="connsiteX80" fmla="*/ 5678 w 10000"/>
                <a:gd name="connsiteY80" fmla="*/ 7772 h 10000"/>
                <a:gd name="connsiteX81" fmla="*/ 5678 w 10000"/>
                <a:gd name="connsiteY81" fmla="*/ 7574 h 10000"/>
                <a:gd name="connsiteX82" fmla="*/ 5516 w 10000"/>
                <a:gd name="connsiteY82" fmla="*/ 8069 h 10000"/>
                <a:gd name="connsiteX83" fmla="*/ 4735 w 10000"/>
                <a:gd name="connsiteY83" fmla="*/ 8613 h 10000"/>
                <a:gd name="connsiteX84" fmla="*/ 4735 w 10000"/>
                <a:gd name="connsiteY84" fmla="*/ 8515 h 10000"/>
                <a:gd name="connsiteX85" fmla="*/ 4505 w 10000"/>
                <a:gd name="connsiteY85" fmla="*/ 8713 h 10000"/>
                <a:gd name="connsiteX86" fmla="*/ 4528 w 10000"/>
                <a:gd name="connsiteY86" fmla="*/ 8613 h 10000"/>
                <a:gd name="connsiteX87" fmla="*/ 3747 w 10000"/>
                <a:gd name="connsiteY87" fmla="*/ 9158 h 10000"/>
                <a:gd name="connsiteX88" fmla="*/ 3747 w 10000"/>
                <a:gd name="connsiteY88" fmla="*/ 8960 h 10000"/>
                <a:gd name="connsiteX89" fmla="*/ 3241 w 10000"/>
                <a:gd name="connsiteY89" fmla="*/ 9356 h 10000"/>
                <a:gd name="connsiteX90" fmla="*/ 3241 w 10000"/>
                <a:gd name="connsiteY90" fmla="*/ 9257 h 10000"/>
                <a:gd name="connsiteX91" fmla="*/ 3149 w 10000"/>
                <a:gd name="connsiteY91" fmla="*/ 9456 h 10000"/>
                <a:gd name="connsiteX92" fmla="*/ 3149 w 10000"/>
                <a:gd name="connsiteY92" fmla="*/ 9257 h 10000"/>
                <a:gd name="connsiteX93" fmla="*/ 2505 w 10000"/>
                <a:gd name="connsiteY93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850 w 10000"/>
                <a:gd name="connsiteY37" fmla="*/ 497 h 10000"/>
                <a:gd name="connsiteX38" fmla="*/ 804 w 10000"/>
                <a:gd name="connsiteY38" fmla="*/ 645 h 10000"/>
                <a:gd name="connsiteX39" fmla="*/ 459 w 10000"/>
                <a:gd name="connsiteY39" fmla="*/ 1 h 10000"/>
                <a:gd name="connsiteX40" fmla="*/ 483 w 10000"/>
                <a:gd name="connsiteY40" fmla="*/ 744 h 10000"/>
                <a:gd name="connsiteX41" fmla="*/ 506 w 10000"/>
                <a:gd name="connsiteY41" fmla="*/ 545 h 10000"/>
                <a:gd name="connsiteX42" fmla="*/ 735 w 10000"/>
                <a:gd name="connsiteY42" fmla="*/ 1288 h 10000"/>
                <a:gd name="connsiteX43" fmla="*/ 735 w 10000"/>
                <a:gd name="connsiteY43" fmla="*/ 1239 h 10000"/>
                <a:gd name="connsiteX44" fmla="*/ 896 w 10000"/>
                <a:gd name="connsiteY44" fmla="*/ 1189 h 10000"/>
                <a:gd name="connsiteX45" fmla="*/ 919 w 10000"/>
                <a:gd name="connsiteY45" fmla="*/ 1288 h 10000"/>
                <a:gd name="connsiteX46" fmla="*/ 1861 w 10000"/>
                <a:gd name="connsiteY46" fmla="*/ 843 h 10000"/>
                <a:gd name="connsiteX47" fmla="*/ 2160 w 10000"/>
                <a:gd name="connsiteY47" fmla="*/ 1288 h 10000"/>
                <a:gd name="connsiteX48" fmla="*/ 2160 w 10000"/>
                <a:gd name="connsiteY48" fmla="*/ 1338 h 10000"/>
                <a:gd name="connsiteX49" fmla="*/ 2712 w 10000"/>
                <a:gd name="connsiteY49" fmla="*/ 1140 h 10000"/>
                <a:gd name="connsiteX50" fmla="*/ 2735 w 10000"/>
                <a:gd name="connsiteY50" fmla="*/ 1338 h 10000"/>
                <a:gd name="connsiteX51" fmla="*/ 4367 w 10000"/>
                <a:gd name="connsiteY51" fmla="*/ 1338 h 10000"/>
                <a:gd name="connsiteX52" fmla="*/ 4367 w 10000"/>
                <a:gd name="connsiteY52" fmla="*/ 1388 h 10000"/>
                <a:gd name="connsiteX53" fmla="*/ 4873 w 10000"/>
                <a:gd name="connsiteY53" fmla="*/ 1041 h 10000"/>
                <a:gd name="connsiteX54" fmla="*/ 5103 w 10000"/>
                <a:gd name="connsiteY54" fmla="*/ 1536 h 10000"/>
                <a:gd name="connsiteX55" fmla="*/ 7493 w 10000"/>
                <a:gd name="connsiteY55" fmla="*/ 1486 h 10000"/>
                <a:gd name="connsiteX56" fmla="*/ 7493 w 10000"/>
                <a:gd name="connsiteY56" fmla="*/ 1486 h 10000"/>
                <a:gd name="connsiteX57" fmla="*/ 7700 w 10000"/>
                <a:gd name="connsiteY57" fmla="*/ 744 h 10000"/>
                <a:gd name="connsiteX58" fmla="*/ 7700 w 10000"/>
                <a:gd name="connsiteY58" fmla="*/ 793 h 10000"/>
                <a:gd name="connsiteX59" fmla="*/ 7999 w 10000"/>
                <a:gd name="connsiteY59" fmla="*/ 991 h 10000"/>
                <a:gd name="connsiteX60" fmla="*/ 7976 w 10000"/>
                <a:gd name="connsiteY60" fmla="*/ 1090 h 10000"/>
                <a:gd name="connsiteX61" fmla="*/ 8275 w 10000"/>
                <a:gd name="connsiteY61" fmla="*/ 1090 h 10000"/>
                <a:gd name="connsiteX62" fmla="*/ 8275 w 10000"/>
                <a:gd name="connsiteY62" fmla="*/ 1189 h 10000"/>
                <a:gd name="connsiteX63" fmla="*/ 8367 w 10000"/>
                <a:gd name="connsiteY63" fmla="*/ 1090 h 10000"/>
                <a:gd name="connsiteX64" fmla="*/ 8320 w 10000"/>
                <a:gd name="connsiteY64" fmla="*/ 1288 h 10000"/>
                <a:gd name="connsiteX65" fmla="*/ 9539 w 10000"/>
                <a:gd name="connsiteY65" fmla="*/ 1090 h 10000"/>
                <a:gd name="connsiteX66" fmla="*/ 9608 w 10000"/>
                <a:gd name="connsiteY66" fmla="*/ 2773 h 10000"/>
                <a:gd name="connsiteX67" fmla="*/ 9562 w 10000"/>
                <a:gd name="connsiteY67" fmla="*/ 2675 h 10000"/>
                <a:gd name="connsiteX68" fmla="*/ 9631 w 10000"/>
                <a:gd name="connsiteY68" fmla="*/ 3071 h 10000"/>
                <a:gd name="connsiteX69" fmla="*/ 9584 w 10000"/>
                <a:gd name="connsiteY69" fmla="*/ 3021 h 10000"/>
                <a:gd name="connsiteX70" fmla="*/ 9631 w 10000"/>
                <a:gd name="connsiteY70" fmla="*/ 4456 h 10000"/>
                <a:gd name="connsiteX71" fmla="*/ 9515 w 10000"/>
                <a:gd name="connsiteY71" fmla="*/ 4456 h 10000"/>
                <a:gd name="connsiteX72" fmla="*/ 9631 w 10000"/>
                <a:gd name="connsiteY72" fmla="*/ 5149 h 10000"/>
                <a:gd name="connsiteX73" fmla="*/ 9539 w 10000"/>
                <a:gd name="connsiteY73" fmla="*/ 5149 h 10000"/>
                <a:gd name="connsiteX74" fmla="*/ 9608 w 10000"/>
                <a:gd name="connsiteY74" fmla="*/ 7278 h 10000"/>
                <a:gd name="connsiteX75" fmla="*/ 8873 w 10000"/>
                <a:gd name="connsiteY75" fmla="*/ 6930 h 10000"/>
                <a:gd name="connsiteX76" fmla="*/ 8873 w 10000"/>
                <a:gd name="connsiteY76" fmla="*/ 6832 h 10000"/>
                <a:gd name="connsiteX77" fmla="*/ 6757 w 10000"/>
                <a:gd name="connsiteY77" fmla="*/ 7128 h 10000"/>
                <a:gd name="connsiteX78" fmla="*/ 6757 w 10000"/>
                <a:gd name="connsiteY78" fmla="*/ 7030 h 10000"/>
                <a:gd name="connsiteX79" fmla="*/ 5678 w 10000"/>
                <a:gd name="connsiteY79" fmla="*/ 7772 h 10000"/>
                <a:gd name="connsiteX80" fmla="*/ 5678 w 10000"/>
                <a:gd name="connsiteY80" fmla="*/ 7574 h 10000"/>
                <a:gd name="connsiteX81" fmla="*/ 5516 w 10000"/>
                <a:gd name="connsiteY81" fmla="*/ 8069 h 10000"/>
                <a:gd name="connsiteX82" fmla="*/ 4735 w 10000"/>
                <a:gd name="connsiteY82" fmla="*/ 8613 h 10000"/>
                <a:gd name="connsiteX83" fmla="*/ 4735 w 10000"/>
                <a:gd name="connsiteY83" fmla="*/ 8515 h 10000"/>
                <a:gd name="connsiteX84" fmla="*/ 4505 w 10000"/>
                <a:gd name="connsiteY84" fmla="*/ 8713 h 10000"/>
                <a:gd name="connsiteX85" fmla="*/ 4528 w 10000"/>
                <a:gd name="connsiteY85" fmla="*/ 8613 h 10000"/>
                <a:gd name="connsiteX86" fmla="*/ 3747 w 10000"/>
                <a:gd name="connsiteY86" fmla="*/ 9158 h 10000"/>
                <a:gd name="connsiteX87" fmla="*/ 3747 w 10000"/>
                <a:gd name="connsiteY87" fmla="*/ 8960 h 10000"/>
                <a:gd name="connsiteX88" fmla="*/ 3241 w 10000"/>
                <a:gd name="connsiteY88" fmla="*/ 9356 h 10000"/>
                <a:gd name="connsiteX89" fmla="*/ 3241 w 10000"/>
                <a:gd name="connsiteY89" fmla="*/ 9257 h 10000"/>
                <a:gd name="connsiteX90" fmla="*/ 3149 w 10000"/>
                <a:gd name="connsiteY90" fmla="*/ 9456 h 10000"/>
                <a:gd name="connsiteX91" fmla="*/ 3149 w 10000"/>
                <a:gd name="connsiteY91" fmla="*/ 9257 h 10000"/>
                <a:gd name="connsiteX92" fmla="*/ 2505 w 10000"/>
                <a:gd name="connsiteY92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50 w 10000"/>
                <a:gd name="connsiteY36" fmla="*/ 497 h 10000"/>
                <a:gd name="connsiteX37" fmla="*/ 804 w 10000"/>
                <a:gd name="connsiteY37" fmla="*/ 645 h 10000"/>
                <a:gd name="connsiteX38" fmla="*/ 459 w 10000"/>
                <a:gd name="connsiteY38" fmla="*/ 1 h 10000"/>
                <a:gd name="connsiteX39" fmla="*/ 483 w 10000"/>
                <a:gd name="connsiteY39" fmla="*/ 744 h 10000"/>
                <a:gd name="connsiteX40" fmla="*/ 506 w 10000"/>
                <a:gd name="connsiteY40" fmla="*/ 545 h 10000"/>
                <a:gd name="connsiteX41" fmla="*/ 735 w 10000"/>
                <a:gd name="connsiteY41" fmla="*/ 1288 h 10000"/>
                <a:gd name="connsiteX42" fmla="*/ 735 w 10000"/>
                <a:gd name="connsiteY42" fmla="*/ 1239 h 10000"/>
                <a:gd name="connsiteX43" fmla="*/ 896 w 10000"/>
                <a:gd name="connsiteY43" fmla="*/ 1189 h 10000"/>
                <a:gd name="connsiteX44" fmla="*/ 919 w 10000"/>
                <a:gd name="connsiteY44" fmla="*/ 1288 h 10000"/>
                <a:gd name="connsiteX45" fmla="*/ 1861 w 10000"/>
                <a:gd name="connsiteY45" fmla="*/ 843 h 10000"/>
                <a:gd name="connsiteX46" fmla="*/ 2160 w 10000"/>
                <a:gd name="connsiteY46" fmla="*/ 1288 h 10000"/>
                <a:gd name="connsiteX47" fmla="*/ 2160 w 10000"/>
                <a:gd name="connsiteY47" fmla="*/ 1338 h 10000"/>
                <a:gd name="connsiteX48" fmla="*/ 2712 w 10000"/>
                <a:gd name="connsiteY48" fmla="*/ 1140 h 10000"/>
                <a:gd name="connsiteX49" fmla="*/ 2735 w 10000"/>
                <a:gd name="connsiteY49" fmla="*/ 1338 h 10000"/>
                <a:gd name="connsiteX50" fmla="*/ 4367 w 10000"/>
                <a:gd name="connsiteY50" fmla="*/ 1338 h 10000"/>
                <a:gd name="connsiteX51" fmla="*/ 4367 w 10000"/>
                <a:gd name="connsiteY51" fmla="*/ 1388 h 10000"/>
                <a:gd name="connsiteX52" fmla="*/ 4873 w 10000"/>
                <a:gd name="connsiteY52" fmla="*/ 1041 h 10000"/>
                <a:gd name="connsiteX53" fmla="*/ 5103 w 10000"/>
                <a:gd name="connsiteY53" fmla="*/ 1536 h 10000"/>
                <a:gd name="connsiteX54" fmla="*/ 7493 w 10000"/>
                <a:gd name="connsiteY54" fmla="*/ 1486 h 10000"/>
                <a:gd name="connsiteX55" fmla="*/ 7493 w 10000"/>
                <a:gd name="connsiteY55" fmla="*/ 1486 h 10000"/>
                <a:gd name="connsiteX56" fmla="*/ 7700 w 10000"/>
                <a:gd name="connsiteY56" fmla="*/ 744 h 10000"/>
                <a:gd name="connsiteX57" fmla="*/ 7700 w 10000"/>
                <a:gd name="connsiteY57" fmla="*/ 793 h 10000"/>
                <a:gd name="connsiteX58" fmla="*/ 7999 w 10000"/>
                <a:gd name="connsiteY58" fmla="*/ 991 h 10000"/>
                <a:gd name="connsiteX59" fmla="*/ 7976 w 10000"/>
                <a:gd name="connsiteY59" fmla="*/ 1090 h 10000"/>
                <a:gd name="connsiteX60" fmla="*/ 8275 w 10000"/>
                <a:gd name="connsiteY60" fmla="*/ 1090 h 10000"/>
                <a:gd name="connsiteX61" fmla="*/ 8275 w 10000"/>
                <a:gd name="connsiteY61" fmla="*/ 1189 h 10000"/>
                <a:gd name="connsiteX62" fmla="*/ 8367 w 10000"/>
                <a:gd name="connsiteY62" fmla="*/ 1090 h 10000"/>
                <a:gd name="connsiteX63" fmla="*/ 8320 w 10000"/>
                <a:gd name="connsiteY63" fmla="*/ 1288 h 10000"/>
                <a:gd name="connsiteX64" fmla="*/ 9539 w 10000"/>
                <a:gd name="connsiteY64" fmla="*/ 1090 h 10000"/>
                <a:gd name="connsiteX65" fmla="*/ 9608 w 10000"/>
                <a:gd name="connsiteY65" fmla="*/ 2773 h 10000"/>
                <a:gd name="connsiteX66" fmla="*/ 9562 w 10000"/>
                <a:gd name="connsiteY66" fmla="*/ 2675 h 10000"/>
                <a:gd name="connsiteX67" fmla="*/ 9631 w 10000"/>
                <a:gd name="connsiteY67" fmla="*/ 3071 h 10000"/>
                <a:gd name="connsiteX68" fmla="*/ 9584 w 10000"/>
                <a:gd name="connsiteY68" fmla="*/ 3021 h 10000"/>
                <a:gd name="connsiteX69" fmla="*/ 9631 w 10000"/>
                <a:gd name="connsiteY69" fmla="*/ 4456 h 10000"/>
                <a:gd name="connsiteX70" fmla="*/ 9515 w 10000"/>
                <a:gd name="connsiteY70" fmla="*/ 4456 h 10000"/>
                <a:gd name="connsiteX71" fmla="*/ 9631 w 10000"/>
                <a:gd name="connsiteY71" fmla="*/ 5149 h 10000"/>
                <a:gd name="connsiteX72" fmla="*/ 9539 w 10000"/>
                <a:gd name="connsiteY72" fmla="*/ 5149 h 10000"/>
                <a:gd name="connsiteX73" fmla="*/ 9608 w 10000"/>
                <a:gd name="connsiteY73" fmla="*/ 7278 h 10000"/>
                <a:gd name="connsiteX74" fmla="*/ 8873 w 10000"/>
                <a:gd name="connsiteY74" fmla="*/ 6930 h 10000"/>
                <a:gd name="connsiteX75" fmla="*/ 8873 w 10000"/>
                <a:gd name="connsiteY75" fmla="*/ 6832 h 10000"/>
                <a:gd name="connsiteX76" fmla="*/ 6757 w 10000"/>
                <a:gd name="connsiteY76" fmla="*/ 7128 h 10000"/>
                <a:gd name="connsiteX77" fmla="*/ 6757 w 10000"/>
                <a:gd name="connsiteY77" fmla="*/ 7030 h 10000"/>
                <a:gd name="connsiteX78" fmla="*/ 5678 w 10000"/>
                <a:gd name="connsiteY78" fmla="*/ 7772 h 10000"/>
                <a:gd name="connsiteX79" fmla="*/ 5678 w 10000"/>
                <a:gd name="connsiteY79" fmla="*/ 7574 h 10000"/>
                <a:gd name="connsiteX80" fmla="*/ 5516 w 10000"/>
                <a:gd name="connsiteY80" fmla="*/ 8069 h 10000"/>
                <a:gd name="connsiteX81" fmla="*/ 4735 w 10000"/>
                <a:gd name="connsiteY81" fmla="*/ 8613 h 10000"/>
                <a:gd name="connsiteX82" fmla="*/ 4735 w 10000"/>
                <a:gd name="connsiteY82" fmla="*/ 8515 h 10000"/>
                <a:gd name="connsiteX83" fmla="*/ 4505 w 10000"/>
                <a:gd name="connsiteY83" fmla="*/ 8713 h 10000"/>
                <a:gd name="connsiteX84" fmla="*/ 4528 w 10000"/>
                <a:gd name="connsiteY84" fmla="*/ 8613 h 10000"/>
                <a:gd name="connsiteX85" fmla="*/ 3747 w 10000"/>
                <a:gd name="connsiteY85" fmla="*/ 9158 h 10000"/>
                <a:gd name="connsiteX86" fmla="*/ 3747 w 10000"/>
                <a:gd name="connsiteY86" fmla="*/ 8960 h 10000"/>
                <a:gd name="connsiteX87" fmla="*/ 3241 w 10000"/>
                <a:gd name="connsiteY87" fmla="*/ 9356 h 10000"/>
                <a:gd name="connsiteX88" fmla="*/ 3241 w 10000"/>
                <a:gd name="connsiteY88" fmla="*/ 9257 h 10000"/>
                <a:gd name="connsiteX89" fmla="*/ 3149 w 10000"/>
                <a:gd name="connsiteY89" fmla="*/ 9456 h 10000"/>
                <a:gd name="connsiteX90" fmla="*/ 3149 w 10000"/>
                <a:gd name="connsiteY90" fmla="*/ 9257 h 10000"/>
                <a:gd name="connsiteX91" fmla="*/ 2505 w 10000"/>
                <a:gd name="connsiteY91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506 w 10000"/>
                <a:gd name="connsiteY39" fmla="*/ 545 h 10000"/>
                <a:gd name="connsiteX40" fmla="*/ 735 w 10000"/>
                <a:gd name="connsiteY40" fmla="*/ 1288 h 10000"/>
                <a:gd name="connsiteX41" fmla="*/ 735 w 10000"/>
                <a:gd name="connsiteY41" fmla="*/ 1239 h 10000"/>
                <a:gd name="connsiteX42" fmla="*/ 896 w 10000"/>
                <a:gd name="connsiteY42" fmla="*/ 1189 h 10000"/>
                <a:gd name="connsiteX43" fmla="*/ 919 w 10000"/>
                <a:gd name="connsiteY43" fmla="*/ 1288 h 10000"/>
                <a:gd name="connsiteX44" fmla="*/ 1861 w 10000"/>
                <a:gd name="connsiteY44" fmla="*/ 843 h 10000"/>
                <a:gd name="connsiteX45" fmla="*/ 2160 w 10000"/>
                <a:gd name="connsiteY45" fmla="*/ 1288 h 10000"/>
                <a:gd name="connsiteX46" fmla="*/ 2160 w 10000"/>
                <a:gd name="connsiteY46" fmla="*/ 1338 h 10000"/>
                <a:gd name="connsiteX47" fmla="*/ 2712 w 10000"/>
                <a:gd name="connsiteY47" fmla="*/ 1140 h 10000"/>
                <a:gd name="connsiteX48" fmla="*/ 2735 w 10000"/>
                <a:gd name="connsiteY48" fmla="*/ 1338 h 10000"/>
                <a:gd name="connsiteX49" fmla="*/ 4367 w 10000"/>
                <a:gd name="connsiteY49" fmla="*/ 1338 h 10000"/>
                <a:gd name="connsiteX50" fmla="*/ 4367 w 10000"/>
                <a:gd name="connsiteY50" fmla="*/ 1388 h 10000"/>
                <a:gd name="connsiteX51" fmla="*/ 4873 w 10000"/>
                <a:gd name="connsiteY51" fmla="*/ 1041 h 10000"/>
                <a:gd name="connsiteX52" fmla="*/ 5103 w 10000"/>
                <a:gd name="connsiteY52" fmla="*/ 1536 h 10000"/>
                <a:gd name="connsiteX53" fmla="*/ 7493 w 10000"/>
                <a:gd name="connsiteY53" fmla="*/ 1486 h 10000"/>
                <a:gd name="connsiteX54" fmla="*/ 7493 w 10000"/>
                <a:gd name="connsiteY54" fmla="*/ 1486 h 10000"/>
                <a:gd name="connsiteX55" fmla="*/ 7700 w 10000"/>
                <a:gd name="connsiteY55" fmla="*/ 744 h 10000"/>
                <a:gd name="connsiteX56" fmla="*/ 7700 w 10000"/>
                <a:gd name="connsiteY56" fmla="*/ 793 h 10000"/>
                <a:gd name="connsiteX57" fmla="*/ 7999 w 10000"/>
                <a:gd name="connsiteY57" fmla="*/ 991 h 10000"/>
                <a:gd name="connsiteX58" fmla="*/ 7976 w 10000"/>
                <a:gd name="connsiteY58" fmla="*/ 1090 h 10000"/>
                <a:gd name="connsiteX59" fmla="*/ 8275 w 10000"/>
                <a:gd name="connsiteY59" fmla="*/ 1090 h 10000"/>
                <a:gd name="connsiteX60" fmla="*/ 8275 w 10000"/>
                <a:gd name="connsiteY60" fmla="*/ 1189 h 10000"/>
                <a:gd name="connsiteX61" fmla="*/ 8367 w 10000"/>
                <a:gd name="connsiteY61" fmla="*/ 1090 h 10000"/>
                <a:gd name="connsiteX62" fmla="*/ 8320 w 10000"/>
                <a:gd name="connsiteY62" fmla="*/ 1288 h 10000"/>
                <a:gd name="connsiteX63" fmla="*/ 9539 w 10000"/>
                <a:gd name="connsiteY63" fmla="*/ 1090 h 10000"/>
                <a:gd name="connsiteX64" fmla="*/ 9608 w 10000"/>
                <a:gd name="connsiteY64" fmla="*/ 2773 h 10000"/>
                <a:gd name="connsiteX65" fmla="*/ 9562 w 10000"/>
                <a:gd name="connsiteY65" fmla="*/ 2675 h 10000"/>
                <a:gd name="connsiteX66" fmla="*/ 9631 w 10000"/>
                <a:gd name="connsiteY66" fmla="*/ 3071 h 10000"/>
                <a:gd name="connsiteX67" fmla="*/ 9584 w 10000"/>
                <a:gd name="connsiteY67" fmla="*/ 3021 h 10000"/>
                <a:gd name="connsiteX68" fmla="*/ 9631 w 10000"/>
                <a:gd name="connsiteY68" fmla="*/ 4456 h 10000"/>
                <a:gd name="connsiteX69" fmla="*/ 9515 w 10000"/>
                <a:gd name="connsiteY69" fmla="*/ 4456 h 10000"/>
                <a:gd name="connsiteX70" fmla="*/ 9631 w 10000"/>
                <a:gd name="connsiteY70" fmla="*/ 5149 h 10000"/>
                <a:gd name="connsiteX71" fmla="*/ 9539 w 10000"/>
                <a:gd name="connsiteY71" fmla="*/ 5149 h 10000"/>
                <a:gd name="connsiteX72" fmla="*/ 9608 w 10000"/>
                <a:gd name="connsiteY72" fmla="*/ 7278 h 10000"/>
                <a:gd name="connsiteX73" fmla="*/ 8873 w 10000"/>
                <a:gd name="connsiteY73" fmla="*/ 6930 h 10000"/>
                <a:gd name="connsiteX74" fmla="*/ 8873 w 10000"/>
                <a:gd name="connsiteY74" fmla="*/ 6832 h 10000"/>
                <a:gd name="connsiteX75" fmla="*/ 6757 w 10000"/>
                <a:gd name="connsiteY75" fmla="*/ 7128 h 10000"/>
                <a:gd name="connsiteX76" fmla="*/ 6757 w 10000"/>
                <a:gd name="connsiteY76" fmla="*/ 7030 h 10000"/>
                <a:gd name="connsiteX77" fmla="*/ 5678 w 10000"/>
                <a:gd name="connsiteY77" fmla="*/ 7772 h 10000"/>
                <a:gd name="connsiteX78" fmla="*/ 5678 w 10000"/>
                <a:gd name="connsiteY78" fmla="*/ 7574 h 10000"/>
                <a:gd name="connsiteX79" fmla="*/ 5516 w 10000"/>
                <a:gd name="connsiteY79" fmla="*/ 8069 h 10000"/>
                <a:gd name="connsiteX80" fmla="*/ 4735 w 10000"/>
                <a:gd name="connsiteY80" fmla="*/ 8613 h 10000"/>
                <a:gd name="connsiteX81" fmla="*/ 4735 w 10000"/>
                <a:gd name="connsiteY81" fmla="*/ 8515 h 10000"/>
                <a:gd name="connsiteX82" fmla="*/ 4505 w 10000"/>
                <a:gd name="connsiteY82" fmla="*/ 8713 h 10000"/>
                <a:gd name="connsiteX83" fmla="*/ 4528 w 10000"/>
                <a:gd name="connsiteY83" fmla="*/ 8613 h 10000"/>
                <a:gd name="connsiteX84" fmla="*/ 3747 w 10000"/>
                <a:gd name="connsiteY84" fmla="*/ 9158 h 10000"/>
                <a:gd name="connsiteX85" fmla="*/ 3747 w 10000"/>
                <a:gd name="connsiteY85" fmla="*/ 8960 h 10000"/>
                <a:gd name="connsiteX86" fmla="*/ 3241 w 10000"/>
                <a:gd name="connsiteY86" fmla="*/ 9356 h 10000"/>
                <a:gd name="connsiteX87" fmla="*/ 3241 w 10000"/>
                <a:gd name="connsiteY87" fmla="*/ 9257 h 10000"/>
                <a:gd name="connsiteX88" fmla="*/ 3149 w 10000"/>
                <a:gd name="connsiteY88" fmla="*/ 9456 h 10000"/>
                <a:gd name="connsiteX89" fmla="*/ 3149 w 10000"/>
                <a:gd name="connsiteY89" fmla="*/ 9257 h 10000"/>
                <a:gd name="connsiteX90" fmla="*/ 2505 w 10000"/>
                <a:gd name="connsiteY90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735 w 10000"/>
                <a:gd name="connsiteY39" fmla="*/ 1288 h 10000"/>
                <a:gd name="connsiteX40" fmla="*/ 735 w 10000"/>
                <a:gd name="connsiteY40" fmla="*/ 1239 h 10000"/>
                <a:gd name="connsiteX41" fmla="*/ 896 w 10000"/>
                <a:gd name="connsiteY41" fmla="*/ 1189 h 10000"/>
                <a:gd name="connsiteX42" fmla="*/ 919 w 10000"/>
                <a:gd name="connsiteY42" fmla="*/ 1288 h 10000"/>
                <a:gd name="connsiteX43" fmla="*/ 1861 w 10000"/>
                <a:gd name="connsiteY43" fmla="*/ 843 h 10000"/>
                <a:gd name="connsiteX44" fmla="*/ 2160 w 10000"/>
                <a:gd name="connsiteY44" fmla="*/ 1288 h 10000"/>
                <a:gd name="connsiteX45" fmla="*/ 2160 w 10000"/>
                <a:gd name="connsiteY45" fmla="*/ 1338 h 10000"/>
                <a:gd name="connsiteX46" fmla="*/ 2712 w 10000"/>
                <a:gd name="connsiteY46" fmla="*/ 1140 h 10000"/>
                <a:gd name="connsiteX47" fmla="*/ 2735 w 10000"/>
                <a:gd name="connsiteY47" fmla="*/ 1338 h 10000"/>
                <a:gd name="connsiteX48" fmla="*/ 4367 w 10000"/>
                <a:gd name="connsiteY48" fmla="*/ 1338 h 10000"/>
                <a:gd name="connsiteX49" fmla="*/ 4367 w 10000"/>
                <a:gd name="connsiteY49" fmla="*/ 1388 h 10000"/>
                <a:gd name="connsiteX50" fmla="*/ 4873 w 10000"/>
                <a:gd name="connsiteY50" fmla="*/ 1041 h 10000"/>
                <a:gd name="connsiteX51" fmla="*/ 5103 w 10000"/>
                <a:gd name="connsiteY51" fmla="*/ 1536 h 10000"/>
                <a:gd name="connsiteX52" fmla="*/ 7493 w 10000"/>
                <a:gd name="connsiteY52" fmla="*/ 1486 h 10000"/>
                <a:gd name="connsiteX53" fmla="*/ 7493 w 10000"/>
                <a:gd name="connsiteY53" fmla="*/ 1486 h 10000"/>
                <a:gd name="connsiteX54" fmla="*/ 7700 w 10000"/>
                <a:gd name="connsiteY54" fmla="*/ 744 h 10000"/>
                <a:gd name="connsiteX55" fmla="*/ 7700 w 10000"/>
                <a:gd name="connsiteY55" fmla="*/ 793 h 10000"/>
                <a:gd name="connsiteX56" fmla="*/ 7999 w 10000"/>
                <a:gd name="connsiteY56" fmla="*/ 991 h 10000"/>
                <a:gd name="connsiteX57" fmla="*/ 7976 w 10000"/>
                <a:gd name="connsiteY57" fmla="*/ 1090 h 10000"/>
                <a:gd name="connsiteX58" fmla="*/ 8275 w 10000"/>
                <a:gd name="connsiteY58" fmla="*/ 1090 h 10000"/>
                <a:gd name="connsiteX59" fmla="*/ 8275 w 10000"/>
                <a:gd name="connsiteY59" fmla="*/ 1189 h 10000"/>
                <a:gd name="connsiteX60" fmla="*/ 8367 w 10000"/>
                <a:gd name="connsiteY60" fmla="*/ 1090 h 10000"/>
                <a:gd name="connsiteX61" fmla="*/ 8320 w 10000"/>
                <a:gd name="connsiteY61" fmla="*/ 1288 h 10000"/>
                <a:gd name="connsiteX62" fmla="*/ 9539 w 10000"/>
                <a:gd name="connsiteY62" fmla="*/ 1090 h 10000"/>
                <a:gd name="connsiteX63" fmla="*/ 9608 w 10000"/>
                <a:gd name="connsiteY63" fmla="*/ 2773 h 10000"/>
                <a:gd name="connsiteX64" fmla="*/ 9562 w 10000"/>
                <a:gd name="connsiteY64" fmla="*/ 2675 h 10000"/>
                <a:gd name="connsiteX65" fmla="*/ 9631 w 10000"/>
                <a:gd name="connsiteY65" fmla="*/ 3071 h 10000"/>
                <a:gd name="connsiteX66" fmla="*/ 9584 w 10000"/>
                <a:gd name="connsiteY66" fmla="*/ 3021 h 10000"/>
                <a:gd name="connsiteX67" fmla="*/ 9631 w 10000"/>
                <a:gd name="connsiteY67" fmla="*/ 4456 h 10000"/>
                <a:gd name="connsiteX68" fmla="*/ 9515 w 10000"/>
                <a:gd name="connsiteY68" fmla="*/ 4456 h 10000"/>
                <a:gd name="connsiteX69" fmla="*/ 9631 w 10000"/>
                <a:gd name="connsiteY69" fmla="*/ 5149 h 10000"/>
                <a:gd name="connsiteX70" fmla="*/ 9539 w 10000"/>
                <a:gd name="connsiteY70" fmla="*/ 5149 h 10000"/>
                <a:gd name="connsiteX71" fmla="*/ 9608 w 10000"/>
                <a:gd name="connsiteY71" fmla="*/ 7278 h 10000"/>
                <a:gd name="connsiteX72" fmla="*/ 8873 w 10000"/>
                <a:gd name="connsiteY72" fmla="*/ 6930 h 10000"/>
                <a:gd name="connsiteX73" fmla="*/ 8873 w 10000"/>
                <a:gd name="connsiteY73" fmla="*/ 6832 h 10000"/>
                <a:gd name="connsiteX74" fmla="*/ 6757 w 10000"/>
                <a:gd name="connsiteY74" fmla="*/ 7128 h 10000"/>
                <a:gd name="connsiteX75" fmla="*/ 6757 w 10000"/>
                <a:gd name="connsiteY75" fmla="*/ 7030 h 10000"/>
                <a:gd name="connsiteX76" fmla="*/ 5678 w 10000"/>
                <a:gd name="connsiteY76" fmla="*/ 7772 h 10000"/>
                <a:gd name="connsiteX77" fmla="*/ 5678 w 10000"/>
                <a:gd name="connsiteY77" fmla="*/ 7574 h 10000"/>
                <a:gd name="connsiteX78" fmla="*/ 5516 w 10000"/>
                <a:gd name="connsiteY78" fmla="*/ 8069 h 10000"/>
                <a:gd name="connsiteX79" fmla="*/ 4735 w 10000"/>
                <a:gd name="connsiteY79" fmla="*/ 8613 h 10000"/>
                <a:gd name="connsiteX80" fmla="*/ 4735 w 10000"/>
                <a:gd name="connsiteY80" fmla="*/ 8515 h 10000"/>
                <a:gd name="connsiteX81" fmla="*/ 4505 w 10000"/>
                <a:gd name="connsiteY81" fmla="*/ 8713 h 10000"/>
                <a:gd name="connsiteX82" fmla="*/ 4528 w 10000"/>
                <a:gd name="connsiteY82" fmla="*/ 8613 h 10000"/>
                <a:gd name="connsiteX83" fmla="*/ 3747 w 10000"/>
                <a:gd name="connsiteY83" fmla="*/ 9158 h 10000"/>
                <a:gd name="connsiteX84" fmla="*/ 3747 w 10000"/>
                <a:gd name="connsiteY84" fmla="*/ 8960 h 10000"/>
                <a:gd name="connsiteX85" fmla="*/ 3241 w 10000"/>
                <a:gd name="connsiteY85" fmla="*/ 9356 h 10000"/>
                <a:gd name="connsiteX86" fmla="*/ 3241 w 10000"/>
                <a:gd name="connsiteY86" fmla="*/ 9257 h 10000"/>
                <a:gd name="connsiteX87" fmla="*/ 3149 w 10000"/>
                <a:gd name="connsiteY87" fmla="*/ 9456 h 10000"/>
                <a:gd name="connsiteX88" fmla="*/ 3149 w 10000"/>
                <a:gd name="connsiteY88" fmla="*/ 9257 h 10000"/>
                <a:gd name="connsiteX89" fmla="*/ 2505 w 10000"/>
                <a:gd name="connsiteY89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735 w 10000"/>
                <a:gd name="connsiteY38" fmla="*/ 1288 h 10000"/>
                <a:gd name="connsiteX39" fmla="*/ 735 w 10000"/>
                <a:gd name="connsiteY39" fmla="*/ 1239 h 10000"/>
                <a:gd name="connsiteX40" fmla="*/ 896 w 10000"/>
                <a:gd name="connsiteY40" fmla="*/ 1189 h 10000"/>
                <a:gd name="connsiteX41" fmla="*/ 919 w 10000"/>
                <a:gd name="connsiteY41" fmla="*/ 1288 h 10000"/>
                <a:gd name="connsiteX42" fmla="*/ 1861 w 10000"/>
                <a:gd name="connsiteY42" fmla="*/ 843 h 10000"/>
                <a:gd name="connsiteX43" fmla="*/ 2160 w 10000"/>
                <a:gd name="connsiteY43" fmla="*/ 1288 h 10000"/>
                <a:gd name="connsiteX44" fmla="*/ 2160 w 10000"/>
                <a:gd name="connsiteY44" fmla="*/ 1338 h 10000"/>
                <a:gd name="connsiteX45" fmla="*/ 2712 w 10000"/>
                <a:gd name="connsiteY45" fmla="*/ 1140 h 10000"/>
                <a:gd name="connsiteX46" fmla="*/ 2735 w 10000"/>
                <a:gd name="connsiteY46" fmla="*/ 1338 h 10000"/>
                <a:gd name="connsiteX47" fmla="*/ 4367 w 10000"/>
                <a:gd name="connsiteY47" fmla="*/ 1338 h 10000"/>
                <a:gd name="connsiteX48" fmla="*/ 4367 w 10000"/>
                <a:gd name="connsiteY48" fmla="*/ 1388 h 10000"/>
                <a:gd name="connsiteX49" fmla="*/ 4873 w 10000"/>
                <a:gd name="connsiteY49" fmla="*/ 1041 h 10000"/>
                <a:gd name="connsiteX50" fmla="*/ 5103 w 10000"/>
                <a:gd name="connsiteY50" fmla="*/ 1536 h 10000"/>
                <a:gd name="connsiteX51" fmla="*/ 7493 w 10000"/>
                <a:gd name="connsiteY51" fmla="*/ 1486 h 10000"/>
                <a:gd name="connsiteX52" fmla="*/ 7493 w 10000"/>
                <a:gd name="connsiteY52" fmla="*/ 1486 h 10000"/>
                <a:gd name="connsiteX53" fmla="*/ 7700 w 10000"/>
                <a:gd name="connsiteY53" fmla="*/ 744 h 10000"/>
                <a:gd name="connsiteX54" fmla="*/ 7700 w 10000"/>
                <a:gd name="connsiteY54" fmla="*/ 793 h 10000"/>
                <a:gd name="connsiteX55" fmla="*/ 7999 w 10000"/>
                <a:gd name="connsiteY55" fmla="*/ 991 h 10000"/>
                <a:gd name="connsiteX56" fmla="*/ 7976 w 10000"/>
                <a:gd name="connsiteY56" fmla="*/ 1090 h 10000"/>
                <a:gd name="connsiteX57" fmla="*/ 8275 w 10000"/>
                <a:gd name="connsiteY57" fmla="*/ 1090 h 10000"/>
                <a:gd name="connsiteX58" fmla="*/ 8275 w 10000"/>
                <a:gd name="connsiteY58" fmla="*/ 1189 h 10000"/>
                <a:gd name="connsiteX59" fmla="*/ 8367 w 10000"/>
                <a:gd name="connsiteY59" fmla="*/ 1090 h 10000"/>
                <a:gd name="connsiteX60" fmla="*/ 8320 w 10000"/>
                <a:gd name="connsiteY60" fmla="*/ 1288 h 10000"/>
                <a:gd name="connsiteX61" fmla="*/ 9539 w 10000"/>
                <a:gd name="connsiteY61" fmla="*/ 1090 h 10000"/>
                <a:gd name="connsiteX62" fmla="*/ 9608 w 10000"/>
                <a:gd name="connsiteY62" fmla="*/ 2773 h 10000"/>
                <a:gd name="connsiteX63" fmla="*/ 9562 w 10000"/>
                <a:gd name="connsiteY63" fmla="*/ 2675 h 10000"/>
                <a:gd name="connsiteX64" fmla="*/ 9631 w 10000"/>
                <a:gd name="connsiteY64" fmla="*/ 3071 h 10000"/>
                <a:gd name="connsiteX65" fmla="*/ 9584 w 10000"/>
                <a:gd name="connsiteY65" fmla="*/ 3021 h 10000"/>
                <a:gd name="connsiteX66" fmla="*/ 9631 w 10000"/>
                <a:gd name="connsiteY66" fmla="*/ 4456 h 10000"/>
                <a:gd name="connsiteX67" fmla="*/ 9515 w 10000"/>
                <a:gd name="connsiteY67" fmla="*/ 4456 h 10000"/>
                <a:gd name="connsiteX68" fmla="*/ 9631 w 10000"/>
                <a:gd name="connsiteY68" fmla="*/ 5149 h 10000"/>
                <a:gd name="connsiteX69" fmla="*/ 9539 w 10000"/>
                <a:gd name="connsiteY69" fmla="*/ 5149 h 10000"/>
                <a:gd name="connsiteX70" fmla="*/ 9608 w 10000"/>
                <a:gd name="connsiteY70" fmla="*/ 7278 h 10000"/>
                <a:gd name="connsiteX71" fmla="*/ 8873 w 10000"/>
                <a:gd name="connsiteY71" fmla="*/ 6930 h 10000"/>
                <a:gd name="connsiteX72" fmla="*/ 8873 w 10000"/>
                <a:gd name="connsiteY72" fmla="*/ 6832 h 10000"/>
                <a:gd name="connsiteX73" fmla="*/ 6757 w 10000"/>
                <a:gd name="connsiteY73" fmla="*/ 7128 h 10000"/>
                <a:gd name="connsiteX74" fmla="*/ 6757 w 10000"/>
                <a:gd name="connsiteY74" fmla="*/ 7030 h 10000"/>
                <a:gd name="connsiteX75" fmla="*/ 5678 w 10000"/>
                <a:gd name="connsiteY75" fmla="*/ 7772 h 10000"/>
                <a:gd name="connsiteX76" fmla="*/ 5678 w 10000"/>
                <a:gd name="connsiteY76" fmla="*/ 7574 h 10000"/>
                <a:gd name="connsiteX77" fmla="*/ 5516 w 10000"/>
                <a:gd name="connsiteY77" fmla="*/ 8069 h 10000"/>
                <a:gd name="connsiteX78" fmla="*/ 4735 w 10000"/>
                <a:gd name="connsiteY78" fmla="*/ 8613 h 10000"/>
                <a:gd name="connsiteX79" fmla="*/ 4735 w 10000"/>
                <a:gd name="connsiteY79" fmla="*/ 8515 h 10000"/>
                <a:gd name="connsiteX80" fmla="*/ 4505 w 10000"/>
                <a:gd name="connsiteY80" fmla="*/ 8713 h 10000"/>
                <a:gd name="connsiteX81" fmla="*/ 4528 w 10000"/>
                <a:gd name="connsiteY81" fmla="*/ 8613 h 10000"/>
                <a:gd name="connsiteX82" fmla="*/ 3747 w 10000"/>
                <a:gd name="connsiteY82" fmla="*/ 9158 h 10000"/>
                <a:gd name="connsiteX83" fmla="*/ 3747 w 10000"/>
                <a:gd name="connsiteY83" fmla="*/ 8960 h 10000"/>
                <a:gd name="connsiteX84" fmla="*/ 3241 w 10000"/>
                <a:gd name="connsiteY84" fmla="*/ 9356 h 10000"/>
                <a:gd name="connsiteX85" fmla="*/ 3241 w 10000"/>
                <a:gd name="connsiteY85" fmla="*/ 9257 h 10000"/>
                <a:gd name="connsiteX86" fmla="*/ 3149 w 10000"/>
                <a:gd name="connsiteY86" fmla="*/ 9456 h 10000"/>
                <a:gd name="connsiteX87" fmla="*/ 3149 w 10000"/>
                <a:gd name="connsiteY87" fmla="*/ 9257 h 10000"/>
                <a:gd name="connsiteX88" fmla="*/ 2505 w 10000"/>
                <a:gd name="connsiteY88" fmla="*/ 9604 h 10000"/>
                <a:gd name="connsiteX0" fmla="*/ 2505 w 10000"/>
                <a:gd name="connsiteY0" fmla="*/ 9556 h 9952"/>
                <a:gd name="connsiteX1" fmla="*/ 2528 w 10000"/>
                <a:gd name="connsiteY1" fmla="*/ 9408 h 9952"/>
                <a:gd name="connsiteX2" fmla="*/ 1884 w 10000"/>
                <a:gd name="connsiteY2" fmla="*/ 9408 h 9952"/>
                <a:gd name="connsiteX3" fmla="*/ 1908 w 10000"/>
                <a:gd name="connsiteY3" fmla="*/ 9358 h 9952"/>
                <a:gd name="connsiteX4" fmla="*/ 644 w 10000"/>
                <a:gd name="connsiteY4" fmla="*/ 7526 h 9952"/>
                <a:gd name="connsiteX5" fmla="*/ 689 w 10000"/>
                <a:gd name="connsiteY5" fmla="*/ 7526 h 9952"/>
                <a:gd name="connsiteX6" fmla="*/ 575 w 10000"/>
                <a:gd name="connsiteY6" fmla="*/ 7427 h 9952"/>
                <a:gd name="connsiteX7" fmla="*/ 620 w 10000"/>
                <a:gd name="connsiteY7" fmla="*/ 7427 h 9952"/>
                <a:gd name="connsiteX8" fmla="*/ 506 w 10000"/>
                <a:gd name="connsiteY8" fmla="*/ 6586 h 9952"/>
                <a:gd name="connsiteX9" fmla="*/ 367 w 10000"/>
                <a:gd name="connsiteY9" fmla="*/ 6586 h 9952"/>
                <a:gd name="connsiteX10" fmla="*/ 160 w 10000"/>
                <a:gd name="connsiteY10" fmla="*/ 3666 h 9952"/>
                <a:gd name="connsiteX11" fmla="*/ 252 w 10000"/>
                <a:gd name="connsiteY11" fmla="*/ 3616 h 9952"/>
                <a:gd name="connsiteX12" fmla="*/ 160 w 10000"/>
                <a:gd name="connsiteY12" fmla="*/ 1141 h 9952"/>
                <a:gd name="connsiteX13" fmla="*/ 46 w 10000"/>
                <a:gd name="connsiteY13" fmla="*/ 1141 h 9952"/>
                <a:gd name="connsiteX14" fmla="*/ 69 w 10000"/>
                <a:gd name="connsiteY14" fmla="*/ 1884 h 9952"/>
                <a:gd name="connsiteX15" fmla="*/ 22 w 10000"/>
                <a:gd name="connsiteY15" fmla="*/ 1834 h 9952"/>
                <a:gd name="connsiteX16" fmla="*/ 91 w 10000"/>
                <a:gd name="connsiteY16" fmla="*/ 2032 h 9952"/>
                <a:gd name="connsiteX17" fmla="*/ 22 w 10000"/>
                <a:gd name="connsiteY17" fmla="*/ 2082 h 9952"/>
                <a:gd name="connsiteX18" fmla="*/ 0 w 10000"/>
                <a:gd name="connsiteY18" fmla="*/ 3715 h 9952"/>
                <a:gd name="connsiteX19" fmla="*/ 183 w 10000"/>
                <a:gd name="connsiteY19" fmla="*/ 6586 h 9952"/>
                <a:gd name="connsiteX20" fmla="*/ 1310 w 10000"/>
                <a:gd name="connsiteY20" fmla="*/ 9754 h 9952"/>
                <a:gd name="connsiteX21" fmla="*/ 1310 w 10000"/>
                <a:gd name="connsiteY21" fmla="*/ 9803 h 9952"/>
                <a:gd name="connsiteX22" fmla="*/ 6895 w 10000"/>
                <a:gd name="connsiteY22" fmla="*/ 7576 h 9952"/>
                <a:gd name="connsiteX23" fmla="*/ 6873 w 10000"/>
                <a:gd name="connsiteY23" fmla="*/ 7675 h 9952"/>
                <a:gd name="connsiteX24" fmla="*/ 7585 w 10000"/>
                <a:gd name="connsiteY24" fmla="*/ 7378 h 9952"/>
                <a:gd name="connsiteX25" fmla="*/ 7585 w 10000"/>
                <a:gd name="connsiteY25" fmla="*/ 7427 h 9952"/>
                <a:gd name="connsiteX26" fmla="*/ 9930 w 10000"/>
                <a:gd name="connsiteY26" fmla="*/ 8319 h 9952"/>
                <a:gd name="connsiteX27" fmla="*/ 9861 w 10000"/>
                <a:gd name="connsiteY27" fmla="*/ 4358 h 9952"/>
                <a:gd name="connsiteX28" fmla="*/ 9907 w 10000"/>
                <a:gd name="connsiteY28" fmla="*/ 4358 h 9952"/>
                <a:gd name="connsiteX29" fmla="*/ 9999 w 10000"/>
                <a:gd name="connsiteY29" fmla="*/ 53 h 9952"/>
                <a:gd name="connsiteX30" fmla="*/ 7033 w 10000"/>
                <a:gd name="connsiteY30" fmla="*/ 547 h 9952"/>
                <a:gd name="connsiteX31" fmla="*/ 5861 w 10000"/>
                <a:gd name="connsiteY31" fmla="*/ 3 h 9952"/>
                <a:gd name="connsiteX32" fmla="*/ 4115 w 10000"/>
                <a:gd name="connsiteY32" fmla="*/ 497 h 9952"/>
                <a:gd name="connsiteX33" fmla="*/ 2873 w 10000"/>
                <a:gd name="connsiteY33" fmla="*/ 647 h 9952"/>
                <a:gd name="connsiteX34" fmla="*/ 1471 w 10000"/>
                <a:gd name="connsiteY34" fmla="*/ 102 h 9952"/>
                <a:gd name="connsiteX35" fmla="*/ 1471 w 10000"/>
                <a:gd name="connsiteY35" fmla="*/ 251 h 9952"/>
                <a:gd name="connsiteX36" fmla="*/ 804 w 10000"/>
                <a:gd name="connsiteY36" fmla="*/ 597 h 9952"/>
                <a:gd name="connsiteX37" fmla="*/ 288 w 10000"/>
                <a:gd name="connsiteY37" fmla="*/ 289 h 9952"/>
                <a:gd name="connsiteX38" fmla="*/ 735 w 10000"/>
                <a:gd name="connsiteY38" fmla="*/ 1240 h 9952"/>
                <a:gd name="connsiteX39" fmla="*/ 735 w 10000"/>
                <a:gd name="connsiteY39" fmla="*/ 1191 h 9952"/>
                <a:gd name="connsiteX40" fmla="*/ 896 w 10000"/>
                <a:gd name="connsiteY40" fmla="*/ 1141 h 9952"/>
                <a:gd name="connsiteX41" fmla="*/ 919 w 10000"/>
                <a:gd name="connsiteY41" fmla="*/ 1240 h 9952"/>
                <a:gd name="connsiteX42" fmla="*/ 1861 w 10000"/>
                <a:gd name="connsiteY42" fmla="*/ 795 h 9952"/>
                <a:gd name="connsiteX43" fmla="*/ 2160 w 10000"/>
                <a:gd name="connsiteY43" fmla="*/ 1240 h 9952"/>
                <a:gd name="connsiteX44" fmla="*/ 2160 w 10000"/>
                <a:gd name="connsiteY44" fmla="*/ 1290 h 9952"/>
                <a:gd name="connsiteX45" fmla="*/ 2712 w 10000"/>
                <a:gd name="connsiteY45" fmla="*/ 1092 h 9952"/>
                <a:gd name="connsiteX46" fmla="*/ 2735 w 10000"/>
                <a:gd name="connsiteY46" fmla="*/ 1290 h 9952"/>
                <a:gd name="connsiteX47" fmla="*/ 4367 w 10000"/>
                <a:gd name="connsiteY47" fmla="*/ 1290 h 9952"/>
                <a:gd name="connsiteX48" fmla="*/ 4367 w 10000"/>
                <a:gd name="connsiteY48" fmla="*/ 1340 h 9952"/>
                <a:gd name="connsiteX49" fmla="*/ 4873 w 10000"/>
                <a:gd name="connsiteY49" fmla="*/ 993 h 9952"/>
                <a:gd name="connsiteX50" fmla="*/ 5103 w 10000"/>
                <a:gd name="connsiteY50" fmla="*/ 1488 h 9952"/>
                <a:gd name="connsiteX51" fmla="*/ 7493 w 10000"/>
                <a:gd name="connsiteY51" fmla="*/ 1438 h 9952"/>
                <a:gd name="connsiteX52" fmla="*/ 7493 w 10000"/>
                <a:gd name="connsiteY52" fmla="*/ 1438 h 9952"/>
                <a:gd name="connsiteX53" fmla="*/ 7700 w 10000"/>
                <a:gd name="connsiteY53" fmla="*/ 696 h 9952"/>
                <a:gd name="connsiteX54" fmla="*/ 7700 w 10000"/>
                <a:gd name="connsiteY54" fmla="*/ 745 h 9952"/>
                <a:gd name="connsiteX55" fmla="*/ 7999 w 10000"/>
                <a:gd name="connsiteY55" fmla="*/ 943 h 9952"/>
                <a:gd name="connsiteX56" fmla="*/ 7976 w 10000"/>
                <a:gd name="connsiteY56" fmla="*/ 1042 h 9952"/>
                <a:gd name="connsiteX57" fmla="*/ 8275 w 10000"/>
                <a:gd name="connsiteY57" fmla="*/ 1042 h 9952"/>
                <a:gd name="connsiteX58" fmla="*/ 8275 w 10000"/>
                <a:gd name="connsiteY58" fmla="*/ 1141 h 9952"/>
                <a:gd name="connsiteX59" fmla="*/ 8367 w 10000"/>
                <a:gd name="connsiteY59" fmla="*/ 1042 h 9952"/>
                <a:gd name="connsiteX60" fmla="*/ 8320 w 10000"/>
                <a:gd name="connsiteY60" fmla="*/ 1240 h 9952"/>
                <a:gd name="connsiteX61" fmla="*/ 9539 w 10000"/>
                <a:gd name="connsiteY61" fmla="*/ 1042 h 9952"/>
                <a:gd name="connsiteX62" fmla="*/ 9608 w 10000"/>
                <a:gd name="connsiteY62" fmla="*/ 2725 h 9952"/>
                <a:gd name="connsiteX63" fmla="*/ 9562 w 10000"/>
                <a:gd name="connsiteY63" fmla="*/ 2627 h 9952"/>
                <a:gd name="connsiteX64" fmla="*/ 9631 w 10000"/>
                <a:gd name="connsiteY64" fmla="*/ 3023 h 9952"/>
                <a:gd name="connsiteX65" fmla="*/ 9584 w 10000"/>
                <a:gd name="connsiteY65" fmla="*/ 2973 h 9952"/>
                <a:gd name="connsiteX66" fmla="*/ 9631 w 10000"/>
                <a:gd name="connsiteY66" fmla="*/ 4408 h 9952"/>
                <a:gd name="connsiteX67" fmla="*/ 9515 w 10000"/>
                <a:gd name="connsiteY67" fmla="*/ 4408 h 9952"/>
                <a:gd name="connsiteX68" fmla="*/ 9631 w 10000"/>
                <a:gd name="connsiteY68" fmla="*/ 5101 h 9952"/>
                <a:gd name="connsiteX69" fmla="*/ 9539 w 10000"/>
                <a:gd name="connsiteY69" fmla="*/ 5101 h 9952"/>
                <a:gd name="connsiteX70" fmla="*/ 9608 w 10000"/>
                <a:gd name="connsiteY70" fmla="*/ 7230 h 9952"/>
                <a:gd name="connsiteX71" fmla="*/ 8873 w 10000"/>
                <a:gd name="connsiteY71" fmla="*/ 6882 h 9952"/>
                <a:gd name="connsiteX72" fmla="*/ 8873 w 10000"/>
                <a:gd name="connsiteY72" fmla="*/ 6784 h 9952"/>
                <a:gd name="connsiteX73" fmla="*/ 6757 w 10000"/>
                <a:gd name="connsiteY73" fmla="*/ 7080 h 9952"/>
                <a:gd name="connsiteX74" fmla="*/ 6757 w 10000"/>
                <a:gd name="connsiteY74" fmla="*/ 6982 h 9952"/>
                <a:gd name="connsiteX75" fmla="*/ 5678 w 10000"/>
                <a:gd name="connsiteY75" fmla="*/ 7724 h 9952"/>
                <a:gd name="connsiteX76" fmla="*/ 5678 w 10000"/>
                <a:gd name="connsiteY76" fmla="*/ 7526 h 9952"/>
                <a:gd name="connsiteX77" fmla="*/ 5516 w 10000"/>
                <a:gd name="connsiteY77" fmla="*/ 8021 h 9952"/>
                <a:gd name="connsiteX78" fmla="*/ 4735 w 10000"/>
                <a:gd name="connsiteY78" fmla="*/ 8565 h 9952"/>
                <a:gd name="connsiteX79" fmla="*/ 4735 w 10000"/>
                <a:gd name="connsiteY79" fmla="*/ 8467 h 9952"/>
                <a:gd name="connsiteX80" fmla="*/ 4505 w 10000"/>
                <a:gd name="connsiteY80" fmla="*/ 8665 h 9952"/>
                <a:gd name="connsiteX81" fmla="*/ 4528 w 10000"/>
                <a:gd name="connsiteY81" fmla="*/ 8565 h 9952"/>
                <a:gd name="connsiteX82" fmla="*/ 3747 w 10000"/>
                <a:gd name="connsiteY82" fmla="*/ 9110 h 9952"/>
                <a:gd name="connsiteX83" fmla="*/ 3747 w 10000"/>
                <a:gd name="connsiteY83" fmla="*/ 8912 h 9952"/>
                <a:gd name="connsiteX84" fmla="*/ 3241 w 10000"/>
                <a:gd name="connsiteY84" fmla="*/ 9308 h 9952"/>
                <a:gd name="connsiteX85" fmla="*/ 3241 w 10000"/>
                <a:gd name="connsiteY85" fmla="*/ 9209 h 9952"/>
                <a:gd name="connsiteX86" fmla="*/ 3149 w 10000"/>
                <a:gd name="connsiteY86" fmla="*/ 9408 h 9952"/>
                <a:gd name="connsiteX87" fmla="*/ 3149 w 10000"/>
                <a:gd name="connsiteY87" fmla="*/ 9209 h 9952"/>
                <a:gd name="connsiteX88" fmla="*/ 2505 w 10000"/>
                <a:gd name="connsiteY88" fmla="*/ 9556 h 9952"/>
                <a:gd name="connsiteX0" fmla="*/ 2505 w 10000"/>
                <a:gd name="connsiteY0" fmla="*/ 9602 h 10000"/>
                <a:gd name="connsiteX1" fmla="*/ 2528 w 10000"/>
                <a:gd name="connsiteY1" fmla="*/ 9453 h 10000"/>
                <a:gd name="connsiteX2" fmla="*/ 1884 w 10000"/>
                <a:gd name="connsiteY2" fmla="*/ 9453 h 10000"/>
                <a:gd name="connsiteX3" fmla="*/ 1908 w 10000"/>
                <a:gd name="connsiteY3" fmla="*/ 9403 h 10000"/>
                <a:gd name="connsiteX4" fmla="*/ 644 w 10000"/>
                <a:gd name="connsiteY4" fmla="*/ 7562 h 10000"/>
                <a:gd name="connsiteX5" fmla="*/ 689 w 10000"/>
                <a:gd name="connsiteY5" fmla="*/ 7562 h 10000"/>
                <a:gd name="connsiteX6" fmla="*/ 575 w 10000"/>
                <a:gd name="connsiteY6" fmla="*/ 7463 h 10000"/>
                <a:gd name="connsiteX7" fmla="*/ 620 w 10000"/>
                <a:gd name="connsiteY7" fmla="*/ 7463 h 10000"/>
                <a:gd name="connsiteX8" fmla="*/ 506 w 10000"/>
                <a:gd name="connsiteY8" fmla="*/ 6618 h 10000"/>
                <a:gd name="connsiteX9" fmla="*/ 367 w 10000"/>
                <a:gd name="connsiteY9" fmla="*/ 6618 h 10000"/>
                <a:gd name="connsiteX10" fmla="*/ 160 w 10000"/>
                <a:gd name="connsiteY10" fmla="*/ 3684 h 10000"/>
                <a:gd name="connsiteX11" fmla="*/ 252 w 10000"/>
                <a:gd name="connsiteY11" fmla="*/ 3633 h 10000"/>
                <a:gd name="connsiteX12" fmla="*/ 160 w 10000"/>
                <a:gd name="connsiteY12" fmla="*/ 1147 h 10000"/>
                <a:gd name="connsiteX13" fmla="*/ 46 w 10000"/>
                <a:gd name="connsiteY13" fmla="*/ 1147 h 10000"/>
                <a:gd name="connsiteX14" fmla="*/ 69 w 10000"/>
                <a:gd name="connsiteY14" fmla="*/ 1893 h 10000"/>
                <a:gd name="connsiteX15" fmla="*/ 22 w 10000"/>
                <a:gd name="connsiteY15" fmla="*/ 1843 h 10000"/>
                <a:gd name="connsiteX16" fmla="*/ 91 w 10000"/>
                <a:gd name="connsiteY16" fmla="*/ 2042 h 10000"/>
                <a:gd name="connsiteX17" fmla="*/ 22 w 10000"/>
                <a:gd name="connsiteY17" fmla="*/ 2092 h 10000"/>
                <a:gd name="connsiteX18" fmla="*/ 0 w 10000"/>
                <a:gd name="connsiteY18" fmla="*/ 3733 h 10000"/>
                <a:gd name="connsiteX19" fmla="*/ 183 w 10000"/>
                <a:gd name="connsiteY19" fmla="*/ 6618 h 10000"/>
                <a:gd name="connsiteX20" fmla="*/ 1310 w 10000"/>
                <a:gd name="connsiteY20" fmla="*/ 9801 h 10000"/>
                <a:gd name="connsiteX21" fmla="*/ 1310 w 10000"/>
                <a:gd name="connsiteY21" fmla="*/ 9850 h 10000"/>
                <a:gd name="connsiteX22" fmla="*/ 6895 w 10000"/>
                <a:gd name="connsiteY22" fmla="*/ 7613 h 10000"/>
                <a:gd name="connsiteX23" fmla="*/ 6873 w 10000"/>
                <a:gd name="connsiteY23" fmla="*/ 7712 h 10000"/>
                <a:gd name="connsiteX24" fmla="*/ 7585 w 10000"/>
                <a:gd name="connsiteY24" fmla="*/ 7414 h 10000"/>
                <a:gd name="connsiteX25" fmla="*/ 7585 w 10000"/>
                <a:gd name="connsiteY25" fmla="*/ 7463 h 10000"/>
                <a:gd name="connsiteX26" fmla="*/ 9930 w 10000"/>
                <a:gd name="connsiteY26" fmla="*/ 8359 h 10000"/>
                <a:gd name="connsiteX27" fmla="*/ 9861 w 10000"/>
                <a:gd name="connsiteY27" fmla="*/ 4379 h 10000"/>
                <a:gd name="connsiteX28" fmla="*/ 9907 w 10000"/>
                <a:gd name="connsiteY28" fmla="*/ 4379 h 10000"/>
                <a:gd name="connsiteX29" fmla="*/ 9999 w 10000"/>
                <a:gd name="connsiteY29" fmla="*/ 53 h 10000"/>
                <a:gd name="connsiteX30" fmla="*/ 7033 w 10000"/>
                <a:gd name="connsiteY30" fmla="*/ 550 h 10000"/>
                <a:gd name="connsiteX31" fmla="*/ 5861 w 10000"/>
                <a:gd name="connsiteY31" fmla="*/ 3 h 10000"/>
                <a:gd name="connsiteX32" fmla="*/ 4115 w 10000"/>
                <a:gd name="connsiteY32" fmla="*/ 499 h 10000"/>
                <a:gd name="connsiteX33" fmla="*/ 2873 w 10000"/>
                <a:gd name="connsiteY33" fmla="*/ 650 h 10000"/>
                <a:gd name="connsiteX34" fmla="*/ 1471 w 10000"/>
                <a:gd name="connsiteY34" fmla="*/ 102 h 10000"/>
                <a:gd name="connsiteX35" fmla="*/ 1471 w 10000"/>
                <a:gd name="connsiteY35" fmla="*/ 252 h 10000"/>
                <a:gd name="connsiteX36" fmla="*/ 804 w 10000"/>
                <a:gd name="connsiteY36" fmla="*/ 600 h 10000"/>
                <a:gd name="connsiteX37" fmla="*/ 288 w 10000"/>
                <a:gd name="connsiteY37" fmla="*/ 290 h 10000"/>
                <a:gd name="connsiteX38" fmla="*/ 735 w 10000"/>
                <a:gd name="connsiteY38" fmla="*/ 1246 h 10000"/>
                <a:gd name="connsiteX39" fmla="*/ 735 w 10000"/>
                <a:gd name="connsiteY39" fmla="*/ 1197 h 10000"/>
                <a:gd name="connsiteX40" fmla="*/ 896 w 10000"/>
                <a:gd name="connsiteY40" fmla="*/ 1147 h 10000"/>
                <a:gd name="connsiteX41" fmla="*/ 919 w 10000"/>
                <a:gd name="connsiteY41" fmla="*/ 1246 h 10000"/>
                <a:gd name="connsiteX42" fmla="*/ 1861 w 10000"/>
                <a:gd name="connsiteY42" fmla="*/ 799 h 10000"/>
                <a:gd name="connsiteX43" fmla="*/ 2160 w 10000"/>
                <a:gd name="connsiteY43" fmla="*/ 1246 h 10000"/>
                <a:gd name="connsiteX44" fmla="*/ 2160 w 10000"/>
                <a:gd name="connsiteY44" fmla="*/ 1296 h 10000"/>
                <a:gd name="connsiteX45" fmla="*/ 2712 w 10000"/>
                <a:gd name="connsiteY45" fmla="*/ 1097 h 10000"/>
                <a:gd name="connsiteX46" fmla="*/ 2735 w 10000"/>
                <a:gd name="connsiteY46" fmla="*/ 1296 h 10000"/>
                <a:gd name="connsiteX47" fmla="*/ 4367 w 10000"/>
                <a:gd name="connsiteY47" fmla="*/ 1296 h 10000"/>
                <a:gd name="connsiteX48" fmla="*/ 4367 w 10000"/>
                <a:gd name="connsiteY48" fmla="*/ 1346 h 10000"/>
                <a:gd name="connsiteX49" fmla="*/ 4873 w 10000"/>
                <a:gd name="connsiteY49" fmla="*/ 998 h 10000"/>
                <a:gd name="connsiteX50" fmla="*/ 5103 w 10000"/>
                <a:gd name="connsiteY50" fmla="*/ 1495 h 10000"/>
                <a:gd name="connsiteX51" fmla="*/ 7493 w 10000"/>
                <a:gd name="connsiteY51" fmla="*/ 1445 h 10000"/>
                <a:gd name="connsiteX52" fmla="*/ 7493 w 10000"/>
                <a:gd name="connsiteY52" fmla="*/ 1445 h 10000"/>
                <a:gd name="connsiteX53" fmla="*/ 7700 w 10000"/>
                <a:gd name="connsiteY53" fmla="*/ 699 h 10000"/>
                <a:gd name="connsiteX54" fmla="*/ 7700 w 10000"/>
                <a:gd name="connsiteY54" fmla="*/ 749 h 10000"/>
                <a:gd name="connsiteX55" fmla="*/ 7999 w 10000"/>
                <a:gd name="connsiteY55" fmla="*/ 948 h 10000"/>
                <a:gd name="connsiteX56" fmla="*/ 7976 w 10000"/>
                <a:gd name="connsiteY56" fmla="*/ 1047 h 10000"/>
                <a:gd name="connsiteX57" fmla="*/ 8275 w 10000"/>
                <a:gd name="connsiteY57" fmla="*/ 1047 h 10000"/>
                <a:gd name="connsiteX58" fmla="*/ 8275 w 10000"/>
                <a:gd name="connsiteY58" fmla="*/ 1147 h 10000"/>
                <a:gd name="connsiteX59" fmla="*/ 8367 w 10000"/>
                <a:gd name="connsiteY59" fmla="*/ 1047 h 10000"/>
                <a:gd name="connsiteX60" fmla="*/ 8320 w 10000"/>
                <a:gd name="connsiteY60" fmla="*/ 1246 h 10000"/>
                <a:gd name="connsiteX61" fmla="*/ 9539 w 10000"/>
                <a:gd name="connsiteY61" fmla="*/ 1047 h 10000"/>
                <a:gd name="connsiteX62" fmla="*/ 9608 w 10000"/>
                <a:gd name="connsiteY62" fmla="*/ 2738 h 10000"/>
                <a:gd name="connsiteX63" fmla="*/ 9562 w 10000"/>
                <a:gd name="connsiteY63" fmla="*/ 2640 h 10000"/>
                <a:gd name="connsiteX64" fmla="*/ 9631 w 10000"/>
                <a:gd name="connsiteY64" fmla="*/ 3038 h 10000"/>
                <a:gd name="connsiteX65" fmla="*/ 9584 w 10000"/>
                <a:gd name="connsiteY65" fmla="*/ 2987 h 10000"/>
                <a:gd name="connsiteX66" fmla="*/ 9631 w 10000"/>
                <a:gd name="connsiteY66" fmla="*/ 4429 h 10000"/>
                <a:gd name="connsiteX67" fmla="*/ 9515 w 10000"/>
                <a:gd name="connsiteY67" fmla="*/ 4429 h 10000"/>
                <a:gd name="connsiteX68" fmla="*/ 9631 w 10000"/>
                <a:gd name="connsiteY68" fmla="*/ 5126 h 10000"/>
                <a:gd name="connsiteX69" fmla="*/ 9539 w 10000"/>
                <a:gd name="connsiteY69" fmla="*/ 5126 h 10000"/>
                <a:gd name="connsiteX70" fmla="*/ 9608 w 10000"/>
                <a:gd name="connsiteY70" fmla="*/ 7265 h 10000"/>
                <a:gd name="connsiteX71" fmla="*/ 8873 w 10000"/>
                <a:gd name="connsiteY71" fmla="*/ 6915 h 10000"/>
                <a:gd name="connsiteX72" fmla="*/ 8873 w 10000"/>
                <a:gd name="connsiteY72" fmla="*/ 6817 h 10000"/>
                <a:gd name="connsiteX73" fmla="*/ 6757 w 10000"/>
                <a:gd name="connsiteY73" fmla="*/ 7114 h 10000"/>
                <a:gd name="connsiteX74" fmla="*/ 6757 w 10000"/>
                <a:gd name="connsiteY74" fmla="*/ 7016 h 10000"/>
                <a:gd name="connsiteX75" fmla="*/ 5678 w 10000"/>
                <a:gd name="connsiteY75" fmla="*/ 7761 h 10000"/>
                <a:gd name="connsiteX76" fmla="*/ 5678 w 10000"/>
                <a:gd name="connsiteY76" fmla="*/ 7562 h 10000"/>
                <a:gd name="connsiteX77" fmla="*/ 5516 w 10000"/>
                <a:gd name="connsiteY77" fmla="*/ 8060 h 10000"/>
                <a:gd name="connsiteX78" fmla="*/ 4735 w 10000"/>
                <a:gd name="connsiteY78" fmla="*/ 8606 h 10000"/>
                <a:gd name="connsiteX79" fmla="*/ 4735 w 10000"/>
                <a:gd name="connsiteY79" fmla="*/ 8508 h 10000"/>
                <a:gd name="connsiteX80" fmla="*/ 4505 w 10000"/>
                <a:gd name="connsiteY80" fmla="*/ 8707 h 10000"/>
                <a:gd name="connsiteX81" fmla="*/ 4528 w 10000"/>
                <a:gd name="connsiteY81" fmla="*/ 8606 h 10000"/>
                <a:gd name="connsiteX82" fmla="*/ 3747 w 10000"/>
                <a:gd name="connsiteY82" fmla="*/ 9154 h 10000"/>
                <a:gd name="connsiteX83" fmla="*/ 3747 w 10000"/>
                <a:gd name="connsiteY83" fmla="*/ 8955 h 10000"/>
                <a:gd name="connsiteX84" fmla="*/ 3241 w 10000"/>
                <a:gd name="connsiteY84" fmla="*/ 9353 h 10000"/>
                <a:gd name="connsiteX85" fmla="*/ 3241 w 10000"/>
                <a:gd name="connsiteY85" fmla="*/ 9253 h 10000"/>
                <a:gd name="connsiteX86" fmla="*/ 3149 w 10000"/>
                <a:gd name="connsiteY86" fmla="*/ 9453 h 10000"/>
                <a:gd name="connsiteX87" fmla="*/ 3149 w 10000"/>
                <a:gd name="connsiteY87" fmla="*/ 9253 h 10000"/>
                <a:gd name="connsiteX88" fmla="*/ 2505 w 10000"/>
                <a:gd name="connsiteY88" fmla="*/ 96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000" h="10000">
                  <a:moveTo>
                    <a:pt x="2505" y="9602"/>
                  </a:moveTo>
                  <a:cubicBezTo>
                    <a:pt x="2513" y="9553"/>
                    <a:pt x="2520" y="9503"/>
                    <a:pt x="2528" y="9453"/>
                  </a:cubicBezTo>
                  <a:cubicBezTo>
                    <a:pt x="2321" y="9602"/>
                    <a:pt x="2091" y="9602"/>
                    <a:pt x="1884" y="9453"/>
                  </a:cubicBezTo>
                  <a:cubicBezTo>
                    <a:pt x="1892" y="9436"/>
                    <a:pt x="1900" y="9420"/>
                    <a:pt x="1908" y="9403"/>
                  </a:cubicBezTo>
                  <a:cubicBezTo>
                    <a:pt x="1402" y="9105"/>
                    <a:pt x="919" y="8557"/>
                    <a:pt x="644" y="7562"/>
                  </a:cubicBezTo>
                  <a:lnTo>
                    <a:pt x="689" y="7562"/>
                  </a:lnTo>
                  <a:cubicBezTo>
                    <a:pt x="644" y="7513"/>
                    <a:pt x="597" y="7513"/>
                    <a:pt x="575" y="7463"/>
                  </a:cubicBezTo>
                  <a:cubicBezTo>
                    <a:pt x="597" y="7414"/>
                    <a:pt x="620" y="7414"/>
                    <a:pt x="620" y="7463"/>
                  </a:cubicBezTo>
                  <a:cubicBezTo>
                    <a:pt x="597" y="7164"/>
                    <a:pt x="551" y="6867"/>
                    <a:pt x="506" y="6618"/>
                  </a:cubicBezTo>
                  <a:cubicBezTo>
                    <a:pt x="483" y="6518"/>
                    <a:pt x="414" y="6518"/>
                    <a:pt x="367" y="6618"/>
                  </a:cubicBezTo>
                  <a:cubicBezTo>
                    <a:pt x="229" y="5672"/>
                    <a:pt x="276" y="4628"/>
                    <a:pt x="160" y="3684"/>
                  </a:cubicBezTo>
                  <a:cubicBezTo>
                    <a:pt x="183" y="3633"/>
                    <a:pt x="207" y="3633"/>
                    <a:pt x="252" y="3633"/>
                  </a:cubicBezTo>
                  <a:cubicBezTo>
                    <a:pt x="46" y="2839"/>
                    <a:pt x="138" y="1993"/>
                    <a:pt x="160" y="1147"/>
                  </a:cubicBezTo>
                  <a:cubicBezTo>
                    <a:pt x="115" y="1097"/>
                    <a:pt x="91" y="1246"/>
                    <a:pt x="46" y="1147"/>
                  </a:cubicBezTo>
                  <a:cubicBezTo>
                    <a:pt x="-23" y="1396"/>
                    <a:pt x="183" y="1644"/>
                    <a:pt x="69" y="1893"/>
                  </a:cubicBezTo>
                  <a:lnTo>
                    <a:pt x="22" y="1843"/>
                  </a:lnTo>
                  <a:cubicBezTo>
                    <a:pt x="-23" y="2042"/>
                    <a:pt x="160" y="1893"/>
                    <a:pt x="91" y="2042"/>
                  </a:cubicBezTo>
                  <a:cubicBezTo>
                    <a:pt x="46" y="2141"/>
                    <a:pt x="22" y="2042"/>
                    <a:pt x="22" y="2092"/>
                  </a:cubicBezTo>
                  <a:cubicBezTo>
                    <a:pt x="46" y="2440"/>
                    <a:pt x="229" y="3485"/>
                    <a:pt x="0" y="3733"/>
                  </a:cubicBezTo>
                  <a:cubicBezTo>
                    <a:pt x="298" y="4331"/>
                    <a:pt x="22" y="5722"/>
                    <a:pt x="183" y="6618"/>
                  </a:cubicBezTo>
                  <a:cubicBezTo>
                    <a:pt x="345" y="7613"/>
                    <a:pt x="804" y="9453"/>
                    <a:pt x="1310" y="9801"/>
                  </a:cubicBezTo>
                  <a:lnTo>
                    <a:pt x="1310" y="9850"/>
                  </a:lnTo>
                  <a:cubicBezTo>
                    <a:pt x="3103" y="10298"/>
                    <a:pt x="5263" y="9801"/>
                    <a:pt x="6895" y="7613"/>
                  </a:cubicBezTo>
                  <a:cubicBezTo>
                    <a:pt x="6895" y="7662"/>
                    <a:pt x="6895" y="7662"/>
                    <a:pt x="6873" y="7712"/>
                  </a:cubicBezTo>
                  <a:cubicBezTo>
                    <a:pt x="7125" y="7463"/>
                    <a:pt x="7355" y="7562"/>
                    <a:pt x="7585" y="7414"/>
                  </a:cubicBezTo>
                  <a:lnTo>
                    <a:pt x="7585" y="7463"/>
                  </a:lnTo>
                  <a:cubicBezTo>
                    <a:pt x="8251" y="6766"/>
                    <a:pt x="9378" y="7363"/>
                    <a:pt x="9930" y="8359"/>
                  </a:cubicBezTo>
                  <a:cubicBezTo>
                    <a:pt x="10114" y="7861"/>
                    <a:pt x="9883" y="5126"/>
                    <a:pt x="9861" y="4379"/>
                  </a:cubicBezTo>
                  <a:lnTo>
                    <a:pt x="9907" y="4379"/>
                  </a:lnTo>
                  <a:cubicBezTo>
                    <a:pt x="9814" y="3086"/>
                    <a:pt x="9930" y="1396"/>
                    <a:pt x="9999" y="53"/>
                  </a:cubicBezTo>
                  <a:cubicBezTo>
                    <a:pt x="9033" y="-146"/>
                    <a:pt x="7952" y="351"/>
                    <a:pt x="7033" y="550"/>
                  </a:cubicBezTo>
                  <a:cubicBezTo>
                    <a:pt x="6643" y="600"/>
                    <a:pt x="6275" y="-47"/>
                    <a:pt x="5861" y="3"/>
                  </a:cubicBezTo>
                  <a:cubicBezTo>
                    <a:pt x="5263" y="3"/>
                    <a:pt x="4712" y="499"/>
                    <a:pt x="4115" y="499"/>
                  </a:cubicBezTo>
                  <a:cubicBezTo>
                    <a:pt x="3700" y="550"/>
                    <a:pt x="3286" y="749"/>
                    <a:pt x="2873" y="650"/>
                  </a:cubicBezTo>
                  <a:cubicBezTo>
                    <a:pt x="2459" y="550"/>
                    <a:pt x="1861" y="3"/>
                    <a:pt x="1471" y="102"/>
                  </a:cubicBezTo>
                  <a:cubicBezTo>
                    <a:pt x="1471" y="153"/>
                    <a:pt x="1582" y="170"/>
                    <a:pt x="1471" y="252"/>
                  </a:cubicBezTo>
                  <a:cubicBezTo>
                    <a:pt x="1360" y="335"/>
                    <a:pt x="973" y="650"/>
                    <a:pt x="804" y="600"/>
                  </a:cubicBezTo>
                  <a:cubicBezTo>
                    <a:pt x="739" y="516"/>
                    <a:pt x="389" y="4"/>
                    <a:pt x="288" y="290"/>
                  </a:cubicBezTo>
                  <a:cubicBezTo>
                    <a:pt x="187" y="576"/>
                    <a:pt x="689" y="1039"/>
                    <a:pt x="735" y="1246"/>
                  </a:cubicBezTo>
                  <a:lnTo>
                    <a:pt x="735" y="1197"/>
                  </a:lnTo>
                  <a:cubicBezTo>
                    <a:pt x="782" y="948"/>
                    <a:pt x="850" y="1097"/>
                    <a:pt x="896" y="1147"/>
                  </a:cubicBezTo>
                  <a:cubicBezTo>
                    <a:pt x="904" y="1180"/>
                    <a:pt x="911" y="1213"/>
                    <a:pt x="919" y="1246"/>
                  </a:cubicBezTo>
                  <a:cubicBezTo>
                    <a:pt x="873" y="948"/>
                    <a:pt x="1953" y="1346"/>
                    <a:pt x="1861" y="799"/>
                  </a:cubicBezTo>
                  <a:cubicBezTo>
                    <a:pt x="1908" y="1147"/>
                    <a:pt x="2091" y="1246"/>
                    <a:pt x="2160" y="1246"/>
                  </a:cubicBezTo>
                  <a:lnTo>
                    <a:pt x="2160" y="1296"/>
                  </a:lnTo>
                  <a:cubicBezTo>
                    <a:pt x="2183" y="1445"/>
                    <a:pt x="2666" y="1396"/>
                    <a:pt x="2712" y="1097"/>
                  </a:cubicBezTo>
                  <a:cubicBezTo>
                    <a:pt x="2735" y="1147"/>
                    <a:pt x="2735" y="1246"/>
                    <a:pt x="2735" y="1296"/>
                  </a:cubicBezTo>
                  <a:cubicBezTo>
                    <a:pt x="3149" y="1346"/>
                    <a:pt x="4022" y="1694"/>
                    <a:pt x="4367" y="1296"/>
                  </a:cubicBezTo>
                  <a:lnTo>
                    <a:pt x="4367" y="1346"/>
                  </a:lnTo>
                  <a:cubicBezTo>
                    <a:pt x="4528" y="1296"/>
                    <a:pt x="4758" y="1296"/>
                    <a:pt x="4873" y="998"/>
                  </a:cubicBezTo>
                  <a:cubicBezTo>
                    <a:pt x="4942" y="1445"/>
                    <a:pt x="5011" y="1346"/>
                    <a:pt x="5103" y="1495"/>
                  </a:cubicBezTo>
                  <a:cubicBezTo>
                    <a:pt x="5562" y="650"/>
                    <a:pt x="6964" y="998"/>
                    <a:pt x="7493" y="1445"/>
                  </a:cubicBezTo>
                  <a:lnTo>
                    <a:pt x="7493" y="1445"/>
                  </a:lnTo>
                  <a:cubicBezTo>
                    <a:pt x="7562" y="1296"/>
                    <a:pt x="7631" y="898"/>
                    <a:pt x="7700" y="699"/>
                  </a:cubicBezTo>
                  <a:cubicBezTo>
                    <a:pt x="7723" y="699"/>
                    <a:pt x="7723" y="749"/>
                    <a:pt x="7700" y="749"/>
                  </a:cubicBezTo>
                  <a:cubicBezTo>
                    <a:pt x="7792" y="699"/>
                    <a:pt x="7883" y="998"/>
                    <a:pt x="7999" y="948"/>
                  </a:cubicBezTo>
                  <a:cubicBezTo>
                    <a:pt x="7999" y="998"/>
                    <a:pt x="7999" y="998"/>
                    <a:pt x="7976" y="1047"/>
                  </a:cubicBezTo>
                  <a:cubicBezTo>
                    <a:pt x="8068" y="898"/>
                    <a:pt x="8160" y="1296"/>
                    <a:pt x="8275" y="1047"/>
                  </a:cubicBezTo>
                  <a:lnTo>
                    <a:pt x="8275" y="1147"/>
                  </a:lnTo>
                  <a:cubicBezTo>
                    <a:pt x="8306" y="1113"/>
                    <a:pt x="8336" y="1080"/>
                    <a:pt x="8367" y="1047"/>
                  </a:cubicBezTo>
                  <a:cubicBezTo>
                    <a:pt x="8344" y="1147"/>
                    <a:pt x="8344" y="1296"/>
                    <a:pt x="8320" y="1246"/>
                  </a:cubicBezTo>
                  <a:cubicBezTo>
                    <a:pt x="8734" y="1296"/>
                    <a:pt x="9125" y="1197"/>
                    <a:pt x="9539" y="1047"/>
                  </a:cubicBezTo>
                  <a:cubicBezTo>
                    <a:pt x="9631" y="1545"/>
                    <a:pt x="9608" y="2291"/>
                    <a:pt x="9608" y="2738"/>
                  </a:cubicBezTo>
                  <a:cubicBezTo>
                    <a:pt x="9593" y="2705"/>
                    <a:pt x="9577" y="2673"/>
                    <a:pt x="9562" y="2640"/>
                  </a:cubicBezTo>
                  <a:cubicBezTo>
                    <a:pt x="9585" y="2773"/>
                    <a:pt x="9608" y="2905"/>
                    <a:pt x="9631" y="3038"/>
                  </a:cubicBezTo>
                  <a:cubicBezTo>
                    <a:pt x="9608" y="3038"/>
                    <a:pt x="9608" y="3038"/>
                    <a:pt x="9584" y="2987"/>
                  </a:cubicBezTo>
                  <a:cubicBezTo>
                    <a:pt x="9515" y="3485"/>
                    <a:pt x="9631" y="3932"/>
                    <a:pt x="9631" y="4429"/>
                  </a:cubicBezTo>
                  <a:cubicBezTo>
                    <a:pt x="9608" y="4429"/>
                    <a:pt x="9562" y="4331"/>
                    <a:pt x="9515" y="4429"/>
                  </a:cubicBezTo>
                  <a:cubicBezTo>
                    <a:pt x="9653" y="4728"/>
                    <a:pt x="9355" y="4977"/>
                    <a:pt x="9631" y="5126"/>
                  </a:cubicBezTo>
                  <a:lnTo>
                    <a:pt x="9539" y="5126"/>
                  </a:lnTo>
                  <a:cubicBezTo>
                    <a:pt x="9584" y="5574"/>
                    <a:pt x="9677" y="6817"/>
                    <a:pt x="9608" y="7265"/>
                  </a:cubicBezTo>
                  <a:cubicBezTo>
                    <a:pt x="9631" y="7114"/>
                    <a:pt x="8942" y="6867"/>
                    <a:pt x="8873" y="6915"/>
                  </a:cubicBezTo>
                  <a:lnTo>
                    <a:pt x="8873" y="6817"/>
                  </a:lnTo>
                  <a:cubicBezTo>
                    <a:pt x="8137" y="6915"/>
                    <a:pt x="7493" y="6717"/>
                    <a:pt x="6757" y="7114"/>
                  </a:cubicBezTo>
                  <a:lnTo>
                    <a:pt x="6757" y="7016"/>
                  </a:lnTo>
                  <a:cubicBezTo>
                    <a:pt x="6436" y="7662"/>
                    <a:pt x="5953" y="7016"/>
                    <a:pt x="5678" y="7761"/>
                  </a:cubicBezTo>
                  <a:lnTo>
                    <a:pt x="5678" y="7562"/>
                  </a:lnTo>
                  <a:cubicBezTo>
                    <a:pt x="5654" y="7861"/>
                    <a:pt x="5448" y="7613"/>
                    <a:pt x="5516" y="8060"/>
                  </a:cubicBezTo>
                  <a:cubicBezTo>
                    <a:pt x="5401" y="8110"/>
                    <a:pt x="4849" y="8309"/>
                    <a:pt x="4735" y="8606"/>
                  </a:cubicBezTo>
                  <a:lnTo>
                    <a:pt x="4735" y="8508"/>
                  </a:lnTo>
                  <a:cubicBezTo>
                    <a:pt x="4666" y="8657"/>
                    <a:pt x="4574" y="8756"/>
                    <a:pt x="4505" y="8707"/>
                  </a:cubicBezTo>
                  <a:cubicBezTo>
                    <a:pt x="4505" y="8707"/>
                    <a:pt x="4505" y="8657"/>
                    <a:pt x="4528" y="8606"/>
                  </a:cubicBezTo>
                  <a:cubicBezTo>
                    <a:pt x="4206" y="8407"/>
                    <a:pt x="3999" y="9054"/>
                    <a:pt x="3747" y="9154"/>
                  </a:cubicBezTo>
                  <a:lnTo>
                    <a:pt x="3747" y="8955"/>
                  </a:lnTo>
                  <a:cubicBezTo>
                    <a:pt x="3654" y="9253"/>
                    <a:pt x="3379" y="9204"/>
                    <a:pt x="3241" y="9353"/>
                  </a:cubicBezTo>
                  <a:lnTo>
                    <a:pt x="3241" y="9253"/>
                  </a:lnTo>
                  <a:cubicBezTo>
                    <a:pt x="3210" y="9320"/>
                    <a:pt x="3180" y="9387"/>
                    <a:pt x="3149" y="9453"/>
                  </a:cubicBezTo>
                  <a:lnTo>
                    <a:pt x="3149" y="9253"/>
                  </a:lnTo>
                  <a:cubicBezTo>
                    <a:pt x="2918" y="9353"/>
                    <a:pt x="2735" y="9552"/>
                    <a:pt x="2505" y="9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335"/>
            <p:cNvSpPr>
              <a:spLocks/>
            </p:cNvSpPr>
            <p:nvPr/>
          </p:nvSpPr>
          <p:spPr bwMode="auto">
            <a:xfrm>
              <a:off x="7698525" y="5228114"/>
              <a:ext cx="1665288" cy="833437"/>
            </a:xfrm>
            <a:custGeom>
              <a:avLst/>
              <a:gdLst>
                <a:gd name="T0" fmla="*/ 113 w 444"/>
                <a:gd name="T1" fmla="*/ 214 h 222"/>
                <a:gd name="T2" fmla="*/ 105 w 444"/>
                <a:gd name="T3" fmla="*/ 206 h 222"/>
                <a:gd name="T4" fmla="*/ 95 w 444"/>
                <a:gd name="T5" fmla="*/ 185 h 222"/>
                <a:gd name="T6" fmla="*/ 54 w 444"/>
                <a:gd name="T7" fmla="*/ 191 h 222"/>
                <a:gd name="T8" fmla="*/ 37 w 444"/>
                <a:gd name="T9" fmla="*/ 185 h 222"/>
                <a:gd name="T10" fmla="*/ 76 w 444"/>
                <a:gd name="T11" fmla="*/ 139 h 222"/>
                <a:gd name="T12" fmla="*/ 22 w 444"/>
                <a:gd name="T13" fmla="*/ 164 h 222"/>
                <a:gd name="T14" fmla="*/ 31 w 444"/>
                <a:gd name="T15" fmla="*/ 126 h 222"/>
                <a:gd name="T16" fmla="*/ 42 w 444"/>
                <a:gd name="T17" fmla="*/ 97 h 222"/>
                <a:gd name="T18" fmla="*/ 36 w 444"/>
                <a:gd name="T19" fmla="*/ 79 h 222"/>
                <a:gd name="T20" fmla="*/ 28 w 444"/>
                <a:gd name="T21" fmla="*/ 57 h 222"/>
                <a:gd name="T22" fmla="*/ 22 w 444"/>
                <a:gd name="T23" fmla="*/ 39 h 222"/>
                <a:gd name="T24" fmla="*/ 17 w 444"/>
                <a:gd name="T25" fmla="*/ 30 h 222"/>
                <a:gd name="T26" fmla="*/ 29 w 444"/>
                <a:gd name="T27" fmla="*/ 20 h 222"/>
                <a:gd name="T28" fmla="*/ 44 w 444"/>
                <a:gd name="T29" fmla="*/ 27 h 222"/>
                <a:gd name="T30" fmla="*/ 62 w 444"/>
                <a:gd name="T31" fmla="*/ 39 h 222"/>
                <a:gd name="T32" fmla="*/ 98 w 444"/>
                <a:gd name="T33" fmla="*/ 43 h 222"/>
                <a:gd name="T34" fmla="*/ 114 w 444"/>
                <a:gd name="T35" fmla="*/ 55 h 222"/>
                <a:gd name="T36" fmla="*/ 173 w 444"/>
                <a:gd name="T37" fmla="*/ 17 h 222"/>
                <a:gd name="T38" fmla="*/ 178 w 444"/>
                <a:gd name="T39" fmla="*/ 33 h 222"/>
                <a:gd name="T40" fmla="*/ 212 w 444"/>
                <a:gd name="T41" fmla="*/ 23 h 222"/>
                <a:gd name="T42" fmla="*/ 241 w 444"/>
                <a:gd name="T43" fmla="*/ 22 h 222"/>
                <a:gd name="T44" fmla="*/ 185 w 444"/>
                <a:gd name="T45" fmla="*/ 75 h 222"/>
                <a:gd name="T46" fmla="*/ 283 w 444"/>
                <a:gd name="T47" fmla="*/ 21 h 222"/>
                <a:gd name="T48" fmla="*/ 303 w 444"/>
                <a:gd name="T49" fmla="*/ 23 h 222"/>
                <a:gd name="T50" fmla="*/ 325 w 444"/>
                <a:gd name="T51" fmla="*/ 36 h 222"/>
                <a:gd name="T52" fmla="*/ 376 w 444"/>
                <a:gd name="T53" fmla="*/ 24 h 222"/>
                <a:gd name="T54" fmla="*/ 402 w 444"/>
                <a:gd name="T55" fmla="*/ 30 h 222"/>
                <a:gd name="T56" fmla="*/ 424 w 444"/>
                <a:gd name="T57" fmla="*/ 35 h 222"/>
                <a:gd name="T58" fmla="*/ 421 w 444"/>
                <a:gd name="T59" fmla="*/ 54 h 222"/>
                <a:gd name="T60" fmla="*/ 412 w 444"/>
                <a:gd name="T61" fmla="*/ 79 h 222"/>
                <a:gd name="T62" fmla="*/ 406 w 444"/>
                <a:gd name="T63" fmla="*/ 106 h 222"/>
                <a:gd name="T64" fmla="*/ 425 w 444"/>
                <a:gd name="T65" fmla="*/ 111 h 222"/>
                <a:gd name="T66" fmla="*/ 419 w 444"/>
                <a:gd name="T67" fmla="*/ 137 h 222"/>
                <a:gd name="T68" fmla="*/ 428 w 444"/>
                <a:gd name="T69" fmla="*/ 171 h 222"/>
                <a:gd name="T70" fmla="*/ 425 w 444"/>
                <a:gd name="T71" fmla="*/ 172 h 222"/>
                <a:gd name="T72" fmla="*/ 428 w 444"/>
                <a:gd name="T73" fmla="*/ 177 h 222"/>
                <a:gd name="T74" fmla="*/ 411 w 444"/>
                <a:gd name="T75" fmla="*/ 167 h 222"/>
                <a:gd name="T76" fmla="*/ 403 w 444"/>
                <a:gd name="T77" fmla="*/ 164 h 222"/>
                <a:gd name="T78" fmla="*/ 405 w 444"/>
                <a:gd name="T79" fmla="*/ 136 h 222"/>
                <a:gd name="T80" fmla="*/ 369 w 444"/>
                <a:gd name="T81" fmla="*/ 147 h 222"/>
                <a:gd name="T82" fmla="*/ 371 w 444"/>
                <a:gd name="T83" fmla="*/ 122 h 222"/>
                <a:gd name="T84" fmla="*/ 318 w 444"/>
                <a:gd name="T85" fmla="*/ 157 h 222"/>
                <a:gd name="T86" fmla="*/ 319 w 444"/>
                <a:gd name="T87" fmla="*/ 137 h 222"/>
                <a:gd name="T88" fmla="*/ 262 w 444"/>
                <a:gd name="T89" fmla="*/ 157 h 222"/>
                <a:gd name="T90" fmla="*/ 205 w 444"/>
                <a:gd name="T91" fmla="*/ 180 h 222"/>
                <a:gd name="T92" fmla="*/ 161 w 444"/>
                <a:gd name="T93" fmla="*/ 189 h 222"/>
                <a:gd name="T94" fmla="*/ 113 w 444"/>
                <a:gd name="T95" fmla="*/ 2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4" h="222">
                  <a:moveTo>
                    <a:pt x="113" y="214"/>
                  </a:moveTo>
                  <a:cubicBezTo>
                    <a:pt x="109" y="214"/>
                    <a:pt x="105" y="211"/>
                    <a:pt x="105" y="206"/>
                  </a:cubicBezTo>
                  <a:cubicBezTo>
                    <a:pt x="77" y="222"/>
                    <a:pt x="76" y="201"/>
                    <a:pt x="95" y="185"/>
                  </a:cubicBezTo>
                  <a:cubicBezTo>
                    <a:pt x="90" y="189"/>
                    <a:pt x="53" y="215"/>
                    <a:pt x="54" y="191"/>
                  </a:cubicBezTo>
                  <a:cubicBezTo>
                    <a:pt x="47" y="194"/>
                    <a:pt x="37" y="195"/>
                    <a:pt x="37" y="185"/>
                  </a:cubicBezTo>
                  <a:cubicBezTo>
                    <a:pt x="18" y="177"/>
                    <a:pt x="72" y="142"/>
                    <a:pt x="76" y="139"/>
                  </a:cubicBezTo>
                  <a:cubicBezTo>
                    <a:pt x="71" y="143"/>
                    <a:pt x="31" y="177"/>
                    <a:pt x="22" y="164"/>
                  </a:cubicBezTo>
                  <a:cubicBezTo>
                    <a:pt x="13" y="149"/>
                    <a:pt x="17" y="137"/>
                    <a:pt x="31" y="126"/>
                  </a:cubicBezTo>
                  <a:cubicBezTo>
                    <a:pt x="3" y="140"/>
                    <a:pt x="38" y="101"/>
                    <a:pt x="42" y="97"/>
                  </a:cubicBezTo>
                  <a:cubicBezTo>
                    <a:pt x="14" y="115"/>
                    <a:pt x="18" y="94"/>
                    <a:pt x="36" y="79"/>
                  </a:cubicBezTo>
                  <a:cubicBezTo>
                    <a:pt x="9" y="97"/>
                    <a:pt x="15" y="71"/>
                    <a:pt x="28" y="57"/>
                  </a:cubicBezTo>
                  <a:cubicBezTo>
                    <a:pt x="16" y="59"/>
                    <a:pt x="19" y="44"/>
                    <a:pt x="22" y="39"/>
                  </a:cubicBezTo>
                  <a:cubicBezTo>
                    <a:pt x="18" y="39"/>
                    <a:pt x="14" y="35"/>
                    <a:pt x="17" y="30"/>
                  </a:cubicBezTo>
                  <a:cubicBezTo>
                    <a:pt x="0" y="28"/>
                    <a:pt x="28" y="2"/>
                    <a:pt x="29" y="20"/>
                  </a:cubicBezTo>
                  <a:cubicBezTo>
                    <a:pt x="37" y="16"/>
                    <a:pt x="53" y="13"/>
                    <a:pt x="44" y="27"/>
                  </a:cubicBezTo>
                  <a:cubicBezTo>
                    <a:pt x="64" y="14"/>
                    <a:pt x="85" y="14"/>
                    <a:pt x="62" y="39"/>
                  </a:cubicBezTo>
                  <a:cubicBezTo>
                    <a:pt x="82" y="25"/>
                    <a:pt x="144" y="3"/>
                    <a:pt x="98" y="43"/>
                  </a:cubicBezTo>
                  <a:cubicBezTo>
                    <a:pt x="139" y="14"/>
                    <a:pt x="161" y="17"/>
                    <a:pt x="114" y="55"/>
                  </a:cubicBezTo>
                  <a:cubicBezTo>
                    <a:pt x="133" y="42"/>
                    <a:pt x="152" y="26"/>
                    <a:pt x="173" y="17"/>
                  </a:cubicBezTo>
                  <a:cubicBezTo>
                    <a:pt x="186" y="10"/>
                    <a:pt x="188" y="24"/>
                    <a:pt x="178" y="33"/>
                  </a:cubicBezTo>
                  <a:cubicBezTo>
                    <a:pt x="182" y="30"/>
                    <a:pt x="206" y="10"/>
                    <a:pt x="212" y="23"/>
                  </a:cubicBezTo>
                  <a:cubicBezTo>
                    <a:pt x="221" y="17"/>
                    <a:pt x="234" y="10"/>
                    <a:pt x="241" y="22"/>
                  </a:cubicBezTo>
                  <a:cubicBezTo>
                    <a:pt x="250" y="35"/>
                    <a:pt x="194" y="69"/>
                    <a:pt x="185" y="75"/>
                  </a:cubicBezTo>
                  <a:cubicBezTo>
                    <a:pt x="192" y="71"/>
                    <a:pt x="273" y="4"/>
                    <a:pt x="283" y="21"/>
                  </a:cubicBezTo>
                  <a:cubicBezTo>
                    <a:pt x="291" y="17"/>
                    <a:pt x="300" y="14"/>
                    <a:pt x="303" y="23"/>
                  </a:cubicBezTo>
                  <a:cubicBezTo>
                    <a:pt x="318" y="14"/>
                    <a:pt x="353" y="12"/>
                    <a:pt x="325" y="36"/>
                  </a:cubicBezTo>
                  <a:cubicBezTo>
                    <a:pt x="326" y="35"/>
                    <a:pt x="376" y="0"/>
                    <a:pt x="376" y="24"/>
                  </a:cubicBezTo>
                  <a:cubicBezTo>
                    <a:pt x="386" y="18"/>
                    <a:pt x="421" y="9"/>
                    <a:pt x="402" y="30"/>
                  </a:cubicBezTo>
                  <a:cubicBezTo>
                    <a:pt x="402" y="30"/>
                    <a:pt x="437" y="16"/>
                    <a:pt x="424" y="35"/>
                  </a:cubicBezTo>
                  <a:cubicBezTo>
                    <a:pt x="439" y="35"/>
                    <a:pt x="423" y="52"/>
                    <a:pt x="421" y="54"/>
                  </a:cubicBezTo>
                  <a:cubicBezTo>
                    <a:pt x="444" y="48"/>
                    <a:pt x="412" y="80"/>
                    <a:pt x="412" y="79"/>
                  </a:cubicBezTo>
                  <a:cubicBezTo>
                    <a:pt x="437" y="69"/>
                    <a:pt x="406" y="105"/>
                    <a:pt x="406" y="106"/>
                  </a:cubicBezTo>
                  <a:cubicBezTo>
                    <a:pt x="413" y="101"/>
                    <a:pt x="442" y="93"/>
                    <a:pt x="425" y="111"/>
                  </a:cubicBezTo>
                  <a:cubicBezTo>
                    <a:pt x="438" y="114"/>
                    <a:pt x="421" y="134"/>
                    <a:pt x="419" y="137"/>
                  </a:cubicBezTo>
                  <a:cubicBezTo>
                    <a:pt x="432" y="137"/>
                    <a:pt x="425" y="161"/>
                    <a:pt x="428" y="171"/>
                  </a:cubicBezTo>
                  <a:cubicBezTo>
                    <a:pt x="425" y="172"/>
                    <a:pt x="425" y="172"/>
                    <a:pt x="425" y="172"/>
                  </a:cubicBezTo>
                  <a:cubicBezTo>
                    <a:pt x="428" y="177"/>
                    <a:pt x="428" y="177"/>
                    <a:pt x="428" y="177"/>
                  </a:cubicBezTo>
                  <a:cubicBezTo>
                    <a:pt x="421" y="181"/>
                    <a:pt x="411" y="175"/>
                    <a:pt x="411" y="167"/>
                  </a:cubicBezTo>
                  <a:cubicBezTo>
                    <a:pt x="408" y="168"/>
                    <a:pt x="405" y="167"/>
                    <a:pt x="403" y="164"/>
                  </a:cubicBezTo>
                  <a:cubicBezTo>
                    <a:pt x="384" y="175"/>
                    <a:pt x="404" y="138"/>
                    <a:pt x="405" y="136"/>
                  </a:cubicBezTo>
                  <a:cubicBezTo>
                    <a:pt x="408" y="134"/>
                    <a:pt x="361" y="169"/>
                    <a:pt x="369" y="147"/>
                  </a:cubicBezTo>
                  <a:cubicBezTo>
                    <a:pt x="338" y="167"/>
                    <a:pt x="361" y="131"/>
                    <a:pt x="371" y="122"/>
                  </a:cubicBezTo>
                  <a:cubicBezTo>
                    <a:pt x="354" y="134"/>
                    <a:pt x="337" y="148"/>
                    <a:pt x="318" y="157"/>
                  </a:cubicBezTo>
                  <a:cubicBezTo>
                    <a:pt x="299" y="167"/>
                    <a:pt x="311" y="143"/>
                    <a:pt x="319" y="137"/>
                  </a:cubicBezTo>
                  <a:cubicBezTo>
                    <a:pt x="319" y="137"/>
                    <a:pt x="244" y="180"/>
                    <a:pt x="262" y="157"/>
                  </a:cubicBezTo>
                  <a:cubicBezTo>
                    <a:pt x="257" y="160"/>
                    <a:pt x="210" y="199"/>
                    <a:pt x="205" y="180"/>
                  </a:cubicBezTo>
                  <a:cubicBezTo>
                    <a:pt x="207" y="179"/>
                    <a:pt x="143" y="213"/>
                    <a:pt x="161" y="189"/>
                  </a:cubicBezTo>
                  <a:cubicBezTo>
                    <a:pt x="150" y="197"/>
                    <a:pt x="129" y="214"/>
                    <a:pt x="113" y="214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340"/>
            <p:cNvSpPr>
              <a:spLocks/>
            </p:cNvSpPr>
            <p:nvPr/>
          </p:nvSpPr>
          <p:spPr bwMode="auto">
            <a:xfrm>
              <a:off x="7662965" y="5285581"/>
              <a:ext cx="1654175" cy="801687"/>
            </a:xfrm>
            <a:custGeom>
              <a:avLst/>
              <a:gdLst>
                <a:gd name="T0" fmla="*/ 110 w 441"/>
                <a:gd name="T1" fmla="*/ 196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1 h 214"/>
                <a:gd name="T46" fmla="*/ 40 w 441"/>
                <a:gd name="T47" fmla="*/ 30 h 214"/>
                <a:gd name="T48" fmla="*/ 82 w 441"/>
                <a:gd name="T49" fmla="*/ 23 h 214"/>
                <a:gd name="T50" fmla="*/ 94 w 441"/>
                <a:gd name="T51" fmla="*/ 33 h 214"/>
                <a:gd name="T52" fmla="*/ 120 w 441"/>
                <a:gd name="T53" fmla="*/ 33 h 214"/>
                <a:gd name="T54" fmla="*/ 190 w 441"/>
                <a:gd name="T55" fmla="*/ 34 h 214"/>
                <a:gd name="T56" fmla="*/ 222 w 441"/>
                <a:gd name="T57" fmla="*/ 37 h 214"/>
                <a:gd name="T58" fmla="*/ 326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19 w 441"/>
                <a:gd name="T73" fmla="*/ 96 h 214"/>
                <a:gd name="T74" fmla="*/ 420 w 441"/>
                <a:gd name="T75" fmla="*/ 110 h 214"/>
                <a:gd name="T76" fmla="*/ 418 w 441"/>
                <a:gd name="T77" fmla="*/ 153 h 214"/>
                <a:gd name="T78" fmla="*/ 387 w 441"/>
                <a:gd name="T79" fmla="*/ 144 h 214"/>
                <a:gd name="T80" fmla="*/ 294 w 441"/>
                <a:gd name="T81" fmla="*/ 147 h 214"/>
                <a:gd name="T82" fmla="*/ 247 w 441"/>
                <a:gd name="T83" fmla="*/ 159 h 214"/>
                <a:gd name="T84" fmla="*/ 206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1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1" h="214">
                  <a:moveTo>
                    <a:pt x="110" y="200"/>
                  </a:moveTo>
                  <a:cubicBezTo>
                    <a:pt x="110" y="196"/>
                    <a:pt x="110" y="196"/>
                    <a:pt x="110" y="196"/>
                  </a:cubicBezTo>
                  <a:cubicBezTo>
                    <a:pt x="101" y="200"/>
                    <a:pt x="92" y="200"/>
                    <a:pt x="83" y="197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62" y="190"/>
                    <a:pt x="41" y="179"/>
                    <a:pt x="29" y="159"/>
                  </a:cubicBezTo>
                  <a:cubicBezTo>
                    <a:pt x="29" y="159"/>
                    <a:pt x="30" y="159"/>
                    <a:pt x="31" y="159"/>
                  </a:cubicBezTo>
                  <a:cubicBezTo>
                    <a:pt x="29" y="158"/>
                    <a:pt x="26" y="158"/>
                    <a:pt x="26" y="157"/>
                  </a:cubicBezTo>
                  <a:cubicBezTo>
                    <a:pt x="27" y="156"/>
                    <a:pt x="28" y="156"/>
                    <a:pt x="28" y="157"/>
                  </a:cubicBezTo>
                  <a:cubicBezTo>
                    <a:pt x="27" y="151"/>
                    <a:pt x="25" y="145"/>
                    <a:pt x="22" y="139"/>
                  </a:cubicBezTo>
                  <a:cubicBezTo>
                    <a:pt x="21" y="138"/>
                    <a:pt x="19" y="138"/>
                    <a:pt x="17" y="140"/>
                  </a:cubicBezTo>
                  <a:cubicBezTo>
                    <a:pt x="10" y="121"/>
                    <a:pt x="12" y="100"/>
                    <a:pt x="8" y="81"/>
                  </a:cubicBezTo>
                  <a:cubicBezTo>
                    <a:pt x="9" y="80"/>
                    <a:pt x="10" y="79"/>
                    <a:pt x="12" y="80"/>
                  </a:cubicBezTo>
                  <a:cubicBezTo>
                    <a:pt x="3" y="63"/>
                    <a:pt x="6" y="46"/>
                    <a:pt x="8" y="30"/>
                  </a:cubicBezTo>
                  <a:cubicBezTo>
                    <a:pt x="5" y="29"/>
                    <a:pt x="5" y="32"/>
                    <a:pt x="3" y="30"/>
                  </a:cubicBezTo>
                  <a:cubicBezTo>
                    <a:pt x="0" y="35"/>
                    <a:pt x="9" y="40"/>
                    <a:pt x="4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8" y="45"/>
                    <a:pt x="5" y="48"/>
                  </a:cubicBezTo>
                  <a:cubicBezTo>
                    <a:pt x="3" y="50"/>
                    <a:pt x="2" y="48"/>
                    <a:pt x="2" y="49"/>
                  </a:cubicBezTo>
                  <a:cubicBezTo>
                    <a:pt x="3" y="56"/>
                    <a:pt x="11" y="77"/>
                    <a:pt x="1" y="82"/>
                  </a:cubicBezTo>
                  <a:cubicBezTo>
                    <a:pt x="14" y="94"/>
                    <a:pt x="2" y="122"/>
                    <a:pt x="9" y="140"/>
                  </a:cubicBezTo>
                  <a:cubicBezTo>
                    <a:pt x="16" y="160"/>
                    <a:pt x="36" y="197"/>
                    <a:pt x="58" y="204"/>
                  </a:cubicBezTo>
                  <a:cubicBezTo>
                    <a:pt x="58" y="204"/>
                    <a:pt x="58" y="204"/>
                    <a:pt x="58" y="205"/>
                  </a:cubicBezTo>
                  <a:cubicBezTo>
                    <a:pt x="135" y="214"/>
                    <a:pt x="230" y="204"/>
                    <a:pt x="300" y="160"/>
                  </a:cubicBezTo>
                  <a:cubicBezTo>
                    <a:pt x="301" y="161"/>
                    <a:pt x="301" y="161"/>
                    <a:pt x="300" y="162"/>
                  </a:cubicBezTo>
                  <a:cubicBezTo>
                    <a:pt x="311" y="157"/>
                    <a:pt x="321" y="159"/>
                    <a:pt x="331" y="156"/>
                  </a:cubicBezTo>
                  <a:cubicBezTo>
                    <a:pt x="331" y="157"/>
                    <a:pt x="331" y="157"/>
                    <a:pt x="331" y="157"/>
                  </a:cubicBezTo>
                  <a:cubicBezTo>
                    <a:pt x="360" y="143"/>
                    <a:pt x="409" y="155"/>
                    <a:pt x="433" y="175"/>
                  </a:cubicBezTo>
                  <a:cubicBezTo>
                    <a:pt x="441" y="165"/>
                    <a:pt x="431" y="110"/>
                    <a:pt x="430" y="95"/>
                  </a:cubicBezTo>
                  <a:cubicBezTo>
                    <a:pt x="432" y="95"/>
                    <a:pt x="432" y="95"/>
                    <a:pt x="432" y="95"/>
                  </a:cubicBezTo>
                  <a:cubicBezTo>
                    <a:pt x="428" y="69"/>
                    <a:pt x="433" y="34"/>
                    <a:pt x="436" y="8"/>
                  </a:cubicBezTo>
                  <a:cubicBezTo>
                    <a:pt x="394" y="3"/>
                    <a:pt x="347" y="14"/>
                    <a:pt x="307" y="18"/>
                  </a:cubicBezTo>
                  <a:cubicBezTo>
                    <a:pt x="290" y="19"/>
                    <a:pt x="274" y="6"/>
                    <a:pt x="256" y="7"/>
                  </a:cubicBezTo>
                  <a:cubicBezTo>
                    <a:pt x="229" y="7"/>
                    <a:pt x="206" y="17"/>
                    <a:pt x="180" y="17"/>
                  </a:cubicBezTo>
                  <a:cubicBezTo>
                    <a:pt x="162" y="18"/>
                    <a:pt x="144" y="22"/>
                    <a:pt x="126" y="20"/>
                  </a:cubicBezTo>
                  <a:cubicBezTo>
                    <a:pt x="108" y="18"/>
                    <a:pt x="82" y="7"/>
                    <a:pt x="65" y="9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0" y="4"/>
                    <a:pt x="53" y="22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8"/>
                    <a:pt x="41" y="19"/>
                    <a:pt x="41" y="20"/>
                  </a:cubicBezTo>
                  <a:cubicBezTo>
                    <a:pt x="38" y="21"/>
                    <a:pt x="41" y="17"/>
                    <a:pt x="38" y="16"/>
                  </a:cubicBezTo>
                  <a:cubicBezTo>
                    <a:pt x="37" y="16"/>
                    <a:pt x="38" y="21"/>
                    <a:pt x="35" y="19"/>
                  </a:cubicBezTo>
                  <a:cubicBezTo>
                    <a:pt x="35" y="16"/>
                    <a:pt x="19" y="7"/>
                    <a:pt x="28" y="1"/>
                  </a:cubicBezTo>
                  <a:cubicBezTo>
                    <a:pt x="27" y="0"/>
                    <a:pt x="21" y="0"/>
                    <a:pt x="21" y="6"/>
                  </a:cubicBezTo>
                  <a:cubicBezTo>
                    <a:pt x="21" y="12"/>
                    <a:pt x="18" y="17"/>
                    <a:pt x="22" y="21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22"/>
                    <a:pt x="28" y="28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26"/>
                    <a:pt x="38" y="29"/>
                    <a:pt x="40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9" y="26"/>
                    <a:pt x="86" y="34"/>
                    <a:pt x="82" y="23"/>
                  </a:cubicBezTo>
                  <a:cubicBezTo>
                    <a:pt x="84" y="30"/>
                    <a:pt x="92" y="32"/>
                    <a:pt x="95" y="31"/>
                  </a:cubicBezTo>
                  <a:cubicBezTo>
                    <a:pt x="95" y="32"/>
                    <a:pt x="95" y="33"/>
                    <a:pt x="94" y="33"/>
                  </a:cubicBezTo>
                  <a:cubicBezTo>
                    <a:pt x="96" y="36"/>
                    <a:pt x="117" y="35"/>
                    <a:pt x="119" y="29"/>
                  </a:cubicBezTo>
                  <a:cubicBezTo>
                    <a:pt x="120" y="30"/>
                    <a:pt x="120" y="32"/>
                    <a:pt x="120" y="33"/>
                  </a:cubicBezTo>
                  <a:cubicBezTo>
                    <a:pt x="138" y="34"/>
                    <a:pt x="176" y="41"/>
                    <a:pt x="191" y="32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8" y="33"/>
                    <a:pt x="208" y="33"/>
                    <a:pt x="213" y="26"/>
                  </a:cubicBezTo>
                  <a:cubicBezTo>
                    <a:pt x="216" y="36"/>
                    <a:pt x="219" y="34"/>
                    <a:pt x="222" y="37"/>
                  </a:cubicBezTo>
                  <a:cubicBezTo>
                    <a:pt x="243" y="20"/>
                    <a:pt x="304" y="27"/>
                    <a:pt x="327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30" y="33"/>
                    <a:pt x="333" y="25"/>
                    <a:pt x="336" y="21"/>
                  </a:cubicBezTo>
                  <a:cubicBezTo>
                    <a:pt x="337" y="21"/>
                    <a:pt x="336" y="22"/>
                    <a:pt x="336" y="22"/>
                  </a:cubicBezTo>
                  <a:cubicBezTo>
                    <a:pt x="340" y="21"/>
                    <a:pt x="344" y="27"/>
                    <a:pt x="349" y="26"/>
                  </a:cubicBezTo>
                  <a:cubicBezTo>
                    <a:pt x="349" y="27"/>
                    <a:pt x="349" y="27"/>
                    <a:pt x="348" y="28"/>
                  </a:cubicBezTo>
                  <a:cubicBezTo>
                    <a:pt x="352" y="25"/>
                    <a:pt x="356" y="33"/>
                    <a:pt x="361" y="28"/>
                  </a:cubicBezTo>
                  <a:cubicBezTo>
                    <a:pt x="361" y="30"/>
                    <a:pt x="361" y="30"/>
                    <a:pt x="361" y="30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30"/>
                    <a:pt x="364" y="33"/>
                    <a:pt x="363" y="32"/>
                  </a:cubicBezTo>
                  <a:cubicBezTo>
                    <a:pt x="381" y="33"/>
                    <a:pt x="398" y="31"/>
                    <a:pt x="416" y="28"/>
                  </a:cubicBezTo>
                  <a:cubicBezTo>
                    <a:pt x="420" y="38"/>
                    <a:pt x="419" y="53"/>
                    <a:pt x="419" y="62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20" y="68"/>
                    <a:pt x="420" y="68"/>
                    <a:pt x="420" y="68"/>
                  </a:cubicBezTo>
                  <a:cubicBezTo>
                    <a:pt x="419" y="68"/>
                    <a:pt x="419" y="67"/>
                    <a:pt x="418" y="67"/>
                  </a:cubicBezTo>
                  <a:cubicBezTo>
                    <a:pt x="415" y="77"/>
                    <a:pt x="420" y="86"/>
                    <a:pt x="419" y="96"/>
                  </a:cubicBezTo>
                  <a:cubicBezTo>
                    <a:pt x="418" y="96"/>
                    <a:pt x="417" y="94"/>
                    <a:pt x="415" y="95"/>
                  </a:cubicBezTo>
                  <a:cubicBezTo>
                    <a:pt x="421" y="102"/>
                    <a:pt x="408" y="106"/>
                    <a:pt x="420" y="110"/>
                  </a:cubicBezTo>
                  <a:cubicBezTo>
                    <a:pt x="419" y="110"/>
                    <a:pt x="417" y="110"/>
                    <a:pt x="416" y="110"/>
                  </a:cubicBezTo>
                  <a:cubicBezTo>
                    <a:pt x="417" y="119"/>
                    <a:pt x="422" y="144"/>
                    <a:pt x="418" y="153"/>
                  </a:cubicBezTo>
                  <a:cubicBezTo>
                    <a:pt x="420" y="150"/>
                    <a:pt x="389" y="145"/>
                    <a:pt x="386" y="146"/>
                  </a:cubicBezTo>
                  <a:cubicBezTo>
                    <a:pt x="387" y="144"/>
                    <a:pt x="387" y="144"/>
                    <a:pt x="387" y="144"/>
                  </a:cubicBezTo>
                  <a:cubicBezTo>
                    <a:pt x="355" y="146"/>
                    <a:pt x="327" y="142"/>
                    <a:pt x="295" y="150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81" y="161"/>
                    <a:pt x="260" y="148"/>
                    <a:pt x="247" y="163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7" y="165"/>
                    <a:pt x="237" y="160"/>
                    <a:pt x="241" y="169"/>
                  </a:cubicBezTo>
                  <a:cubicBezTo>
                    <a:pt x="236" y="170"/>
                    <a:pt x="212" y="174"/>
                    <a:pt x="206" y="180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4" y="181"/>
                    <a:pt x="200" y="183"/>
                    <a:pt x="197" y="182"/>
                  </a:cubicBezTo>
                  <a:cubicBezTo>
                    <a:pt x="197" y="182"/>
                    <a:pt x="197" y="181"/>
                    <a:pt x="198" y="180"/>
                  </a:cubicBezTo>
                  <a:cubicBezTo>
                    <a:pt x="184" y="175"/>
                    <a:pt x="175" y="188"/>
                    <a:pt x="164" y="191"/>
                  </a:cubicBezTo>
                  <a:cubicBezTo>
                    <a:pt x="164" y="187"/>
                    <a:pt x="164" y="187"/>
                    <a:pt x="164" y="187"/>
                  </a:cubicBezTo>
                  <a:cubicBezTo>
                    <a:pt x="160" y="193"/>
                    <a:pt x="148" y="192"/>
                    <a:pt x="141" y="195"/>
                  </a:cubicBezTo>
                  <a:cubicBezTo>
                    <a:pt x="142" y="193"/>
                    <a:pt x="142" y="193"/>
                    <a:pt x="142" y="193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28" y="195"/>
                    <a:pt x="120" y="199"/>
                    <a:pt x="110" y="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8880" y="5592763"/>
            <a:ext cx="1722438" cy="863600"/>
            <a:chOff x="5513490" y="5055394"/>
            <a:chExt cx="1722438" cy="863600"/>
          </a:xfrm>
        </p:grpSpPr>
        <p:sp>
          <p:nvSpPr>
            <p:cNvPr id="1334" name="Freeform 343"/>
            <p:cNvSpPr>
              <a:spLocks/>
            </p:cNvSpPr>
            <p:nvPr/>
          </p:nvSpPr>
          <p:spPr bwMode="auto">
            <a:xfrm>
              <a:off x="5513490" y="5055394"/>
              <a:ext cx="1722438" cy="863600"/>
            </a:xfrm>
            <a:custGeom>
              <a:avLst/>
              <a:gdLst>
                <a:gd name="T0" fmla="*/ 115 w 459"/>
                <a:gd name="T1" fmla="*/ 219 h 230"/>
                <a:gd name="T2" fmla="*/ 109 w 459"/>
                <a:gd name="T3" fmla="*/ 215 h 230"/>
                <a:gd name="T4" fmla="*/ 104 w 459"/>
                <a:gd name="T5" fmla="*/ 196 h 230"/>
                <a:gd name="T6" fmla="*/ 93 w 459"/>
                <a:gd name="T7" fmla="*/ 178 h 230"/>
                <a:gd name="T8" fmla="*/ 70 w 459"/>
                <a:gd name="T9" fmla="*/ 163 h 230"/>
                <a:gd name="T10" fmla="*/ 77 w 459"/>
                <a:gd name="T11" fmla="*/ 133 h 230"/>
                <a:gd name="T12" fmla="*/ 35 w 459"/>
                <a:gd name="T13" fmla="*/ 145 h 230"/>
                <a:gd name="T14" fmla="*/ 35 w 459"/>
                <a:gd name="T15" fmla="*/ 125 h 230"/>
                <a:gd name="T16" fmla="*/ 36 w 459"/>
                <a:gd name="T17" fmla="*/ 111 h 230"/>
                <a:gd name="T18" fmla="*/ 41 w 459"/>
                <a:gd name="T19" fmla="*/ 69 h 230"/>
                <a:gd name="T20" fmla="*/ 38 w 459"/>
                <a:gd name="T21" fmla="*/ 52 h 230"/>
                <a:gd name="T22" fmla="*/ 42 w 459"/>
                <a:gd name="T23" fmla="*/ 31 h 230"/>
                <a:gd name="T24" fmla="*/ 67 w 459"/>
                <a:gd name="T25" fmla="*/ 37 h 230"/>
                <a:gd name="T26" fmla="*/ 81 w 459"/>
                <a:gd name="T27" fmla="*/ 48 h 230"/>
                <a:gd name="T28" fmla="*/ 145 w 459"/>
                <a:gd name="T29" fmla="*/ 23 h 230"/>
                <a:gd name="T30" fmla="*/ 160 w 459"/>
                <a:gd name="T31" fmla="*/ 29 h 230"/>
                <a:gd name="T32" fmla="*/ 185 w 459"/>
                <a:gd name="T33" fmla="*/ 29 h 230"/>
                <a:gd name="T34" fmla="*/ 205 w 459"/>
                <a:gd name="T35" fmla="*/ 30 h 230"/>
                <a:gd name="T36" fmla="*/ 185 w 459"/>
                <a:gd name="T37" fmla="*/ 68 h 230"/>
                <a:gd name="T38" fmla="*/ 257 w 459"/>
                <a:gd name="T39" fmla="*/ 23 h 230"/>
                <a:gd name="T40" fmla="*/ 248 w 459"/>
                <a:gd name="T41" fmla="*/ 50 h 230"/>
                <a:gd name="T42" fmla="*/ 298 w 459"/>
                <a:gd name="T43" fmla="*/ 46 h 230"/>
                <a:gd name="T44" fmla="*/ 343 w 459"/>
                <a:gd name="T45" fmla="*/ 41 h 230"/>
                <a:gd name="T46" fmla="*/ 402 w 459"/>
                <a:gd name="T47" fmla="*/ 30 h 230"/>
                <a:gd name="T48" fmla="*/ 430 w 459"/>
                <a:gd name="T49" fmla="*/ 26 h 230"/>
                <a:gd name="T50" fmla="*/ 414 w 459"/>
                <a:gd name="T51" fmla="*/ 45 h 230"/>
                <a:gd name="T52" fmla="*/ 429 w 459"/>
                <a:gd name="T53" fmla="*/ 56 h 230"/>
                <a:gd name="T54" fmla="*/ 406 w 459"/>
                <a:gd name="T55" fmla="*/ 100 h 230"/>
                <a:gd name="T56" fmla="*/ 436 w 459"/>
                <a:gd name="T57" fmla="*/ 84 h 230"/>
                <a:gd name="T58" fmla="*/ 440 w 459"/>
                <a:gd name="T59" fmla="*/ 106 h 230"/>
                <a:gd name="T60" fmla="*/ 432 w 459"/>
                <a:gd name="T61" fmla="*/ 133 h 230"/>
                <a:gd name="T62" fmla="*/ 435 w 459"/>
                <a:gd name="T63" fmla="*/ 151 h 230"/>
                <a:gd name="T64" fmla="*/ 437 w 459"/>
                <a:gd name="T65" fmla="*/ 154 h 230"/>
                <a:gd name="T66" fmla="*/ 441 w 459"/>
                <a:gd name="T67" fmla="*/ 180 h 230"/>
                <a:gd name="T68" fmla="*/ 442 w 459"/>
                <a:gd name="T69" fmla="*/ 181 h 230"/>
                <a:gd name="T70" fmla="*/ 428 w 459"/>
                <a:gd name="T71" fmla="*/ 173 h 230"/>
                <a:gd name="T72" fmla="*/ 420 w 459"/>
                <a:gd name="T73" fmla="*/ 154 h 230"/>
                <a:gd name="T74" fmla="*/ 402 w 459"/>
                <a:gd name="T75" fmla="*/ 151 h 230"/>
                <a:gd name="T76" fmla="*/ 380 w 459"/>
                <a:gd name="T77" fmla="*/ 157 h 230"/>
                <a:gd name="T78" fmla="*/ 365 w 459"/>
                <a:gd name="T79" fmla="*/ 155 h 230"/>
                <a:gd name="T80" fmla="*/ 354 w 459"/>
                <a:gd name="T81" fmla="*/ 151 h 230"/>
                <a:gd name="T82" fmla="*/ 368 w 459"/>
                <a:gd name="T83" fmla="*/ 115 h 230"/>
                <a:gd name="T84" fmla="*/ 287 w 459"/>
                <a:gd name="T85" fmla="*/ 170 h 230"/>
                <a:gd name="T86" fmla="*/ 257 w 459"/>
                <a:gd name="T87" fmla="*/ 168 h 230"/>
                <a:gd name="T88" fmla="*/ 213 w 459"/>
                <a:gd name="T89" fmla="*/ 175 h 230"/>
                <a:gd name="T90" fmla="*/ 136 w 459"/>
                <a:gd name="T91" fmla="*/ 209 h 230"/>
                <a:gd name="T92" fmla="*/ 115 w 459"/>
                <a:gd name="T9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230">
                  <a:moveTo>
                    <a:pt x="115" y="219"/>
                  </a:moveTo>
                  <a:cubicBezTo>
                    <a:pt x="113" y="219"/>
                    <a:pt x="110" y="217"/>
                    <a:pt x="109" y="215"/>
                  </a:cubicBezTo>
                  <a:cubicBezTo>
                    <a:pt x="87" y="225"/>
                    <a:pt x="93" y="205"/>
                    <a:pt x="104" y="196"/>
                  </a:cubicBezTo>
                  <a:cubicBezTo>
                    <a:pt x="73" y="215"/>
                    <a:pt x="69" y="196"/>
                    <a:pt x="93" y="178"/>
                  </a:cubicBezTo>
                  <a:cubicBezTo>
                    <a:pt x="64" y="196"/>
                    <a:pt x="28" y="195"/>
                    <a:pt x="70" y="163"/>
                  </a:cubicBezTo>
                  <a:cubicBezTo>
                    <a:pt x="22" y="193"/>
                    <a:pt x="59" y="147"/>
                    <a:pt x="77" y="133"/>
                  </a:cubicBezTo>
                  <a:cubicBezTo>
                    <a:pt x="79" y="132"/>
                    <a:pt x="28" y="167"/>
                    <a:pt x="35" y="145"/>
                  </a:cubicBezTo>
                  <a:cubicBezTo>
                    <a:pt x="17" y="151"/>
                    <a:pt x="31" y="129"/>
                    <a:pt x="35" y="125"/>
                  </a:cubicBezTo>
                  <a:cubicBezTo>
                    <a:pt x="26" y="123"/>
                    <a:pt x="32" y="114"/>
                    <a:pt x="36" y="111"/>
                  </a:cubicBezTo>
                  <a:cubicBezTo>
                    <a:pt x="12" y="115"/>
                    <a:pt x="37" y="73"/>
                    <a:pt x="41" y="69"/>
                  </a:cubicBezTo>
                  <a:cubicBezTo>
                    <a:pt x="26" y="75"/>
                    <a:pt x="36" y="55"/>
                    <a:pt x="38" y="52"/>
                  </a:cubicBezTo>
                  <a:cubicBezTo>
                    <a:pt x="0" y="43"/>
                    <a:pt x="49" y="4"/>
                    <a:pt x="42" y="31"/>
                  </a:cubicBezTo>
                  <a:cubicBezTo>
                    <a:pt x="48" y="26"/>
                    <a:pt x="80" y="19"/>
                    <a:pt x="67" y="37"/>
                  </a:cubicBezTo>
                  <a:cubicBezTo>
                    <a:pt x="90" y="21"/>
                    <a:pt x="108" y="22"/>
                    <a:pt x="81" y="48"/>
                  </a:cubicBezTo>
                  <a:cubicBezTo>
                    <a:pt x="85" y="46"/>
                    <a:pt x="137" y="3"/>
                    <a:pt x="145" y="23"/>
                  </a:cubicBezTo>
                  <a:cubicBezTo>
                    <a:pt x="148" y="21"/>
                    <a:pt x="168" y="16"/>
                    <a:pt x="160" y="29"/>
                  </a:cubicBezTo>
                  <a:cubicBezTo>
                    <a:pt x="159" y="30"/>
                    <a:pt x="192" y="11"/>
                    <a:pt x="185" y="29"/>
                  </a:cubicBezTo>
                  <a:cubicBezTo>
                    <a:pt x="189" y="27"/>
                    <a:pt x="204" y="18"/>
                    <a:pt x="205" y="30"/>
                  </a:cubicBezTo>
                  <a:cubicBezTo>
                    <a:pt x="254" y="0"/>
                    <a:pt x="198" y="59"/>
                    <a:pt x="185" y="68"/>
                  </a:cubicBezTo>
                  <a:cubicBezTo>
                    <a:pt x="207" y="53"/>
                    <a:pt x="231" y="32"/>
                    <a:pt x="257" y="23"/>
                  </a:cubicBezTo>
                  <a:cubicBezTo>
                    <a:pt x="282" y="14"/>
                    <a:pt x="251" y="47"/>
                    <a:pt x="248" y="50"/>
                  </a:cubicBezTo>
                  <a:cubicBezTo>
                    <a:pt x="263" y="40"/>
                    <a:pt x="348" y="6"/>
                    <a:pt x="298" y="46"/>
                  </a:cubicBezTo>
                  <a:cubicBezTo>
                    <a:pt x="305" y="41"/>
                    <a:pt x="380" y="9"/>
                    <a:pt x="343" y="41"/>
                  </a:cubicBezTo>
                  <a:cubicBezTo>
                    <a:pt x="347" y="39"/>
                    <a:pt x="399" y="6"/>
                    <a:pt x="402" y="30"/>
                  </a:cubicBezTo>
                  <a:cubicBezTo>
                    <a:pt x="404" y="28"/>
                    <a:pt x="428" y="12"/>
                    <a:pt x="430" y="26"/>
                  </a:cubicBezTo>
                  <a:cubicBezTo>
                    <a:pt x="431" y="30"/>
                    <a:pt x="428" y="34"/>
                    <a:pt x="414" y="45"/>
                  </a:cubicBezTo>
                  <a:cubicBezTo>
                    <a:pt x="427" y="38"/>
                    <a:pt x="447" y="40"/>
                    <a:pt x="429" y="56"/>
                  </a:cubicBezTo>
                  <a:cubicBezTo>
                    <a:pt x="459" y="53"/>
                    <a:pt x="406" y="100"/>
                    <a:pt x="406" y="100"/>
                  </a:cubicBezTo>
                  <a:cubicBezTo>
                    <a:pt x="411" y="96"/>
                    <a:pt x="427" y="82"/>
                    <a:pt x="436" y="84"/>
                  </a:cubicBezTo>
                  <a:cubicBezTo>
                    <a:pt x="442" y="85"/>
                    <a:pt x="444" y="102"/>
                    <a:pt x="440" y="106"/>
                  </a:cubicBezTo>
                  <a:cubicBezTo>
                    <a:pt x="453" y="113"/>
                    <a:pt x="436" y="128"/>
                    <a:pt x="432" y="133"/>
                  </a:cubicBezTo>
                  <a:cubicBezTo>
                    <a:pt x="443" y="134"/>
                    <a:pt x="436" y="147"/>
                    <a:pt x="435" y="151"/>
                  </a:cubicBezTo>
                  <a:cubicBezTo>
                    <a:pt x="436" y="152"/>
                    <a:pt x="437" y="153"/>
                    <a:pt x="437" y="154"/>
                  </a:cubicBezTo>
                  <a:cubicBezTo>
                    <a:pt x="448" y="153"/>
                    <a:pt x="445" y="176"/>
                    <a:pt x="441" y="180"/>
                  </a:cubicBezTo>
                  <a:cubicBezTo>
                    <a:pt x="442" y="181"/>
                    <a:pt x="442" y="181"/>
                    <a:pt x="442" y="181"/>
                  </a:cubicBezTo>
                  <a:cubicBezTo>
                    <a:pt x="436" y="185"/>
                    <a:pt x="426" y="183"/>
                    <a:pt x="428" y="173"/>
                  </a:cubicBezTo>
                  <a:cubicBezTo>
                    <a:pt x="419" y="174"/>
                    <a:pt x="418" y="160"/>
                    <a:pt x="420" y="154"/>
                  </a:cubicBezTo>
                  <a:cubicBezTo>
                    <a:pt x="418" y="156"/>
                    <a:pt x="391" y="168"/>
                    <a:pt x="402" y="151"/>
                  </a:cubicBezTo>
                  <a:cubicBezTo>
                    <a:pt x="400" y="152"/>
                    <a:pt x="385" y="166"/>
                    <a:pt x="380" y="157"/>
                  </a:cubicBezTo>
                  <a:cubicBezTo>
                    <a:pt x="375" y="160"/>
                    <a:pt x="366" y="164"/>
                    <a:pt x="365" y="155"/>
                  </a:cubicBezTo>
                  <a:cubicBezTo>
                    <a:pt x="360" y="157"/>
                    <a:pt x="355" y="156"/>
                    <a:pt x="354" y="151"/>
                  </a:cubicBezTo>
                  <a:cubicBezTo>
                    <a:pt x="305" y="184"/>
                    <a:pt x="352" y="129"/>
                    <a:pt x="368" y="115"/>
                  </a:cubicBezTo>
                  <a:cubicBezTo>
                    <a:pt x="342" y="134"/>
                    <a:pt x="316" y="156"/>
                    <a:pt x="287" y="170"/>
                  </a:cubicBezTo>
                  <a:cubicBezTo>
                    <a:pt x="281" y="173"/>
                    <a:pt x="250" y="183"/>
                    <a:pt x="257" y="168"/>
                  </a:cubicBezTo>
                  <a:cubicBezTo>
                    <a:pt x="246" y="176"/>
                    <a:pt x="172" y="209"/>
                    <a:pt x="213" y="175"/>
                  </a:cubicBezTo>
                  <a:cubicBezTo>
                    <a:pt x="206" y="179"/>
                    <a:pt x="139" y="230"/>
                    <a:pt x="136" y="209"/>
                  </a:cubicBezTo>
                  <a:cubicBezTo>
                    <a:pt x="125" y="216"/>
                    <a:pt x="119" y="219"/>
                    <a:pt x="115" y="219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348"/>
            <p:cNvSpPr>
              <a:spLocks/>
            </p:cNvSpPr>
            <p:nvPr/>
          </p:nvSpPr>
          <p:spPr bwMode="auto">
            <a:xfrm>
              <a:off x="5555852" y="5119774"/>
              <a:ext cx="1627468" cy="754504"/>
            </a:xfrm>
            <a:custGeom>
              <a:avLst/>
              <a:gdLst>
                <a:gd name="T0" fmla="*/ 111 w 441"/>
                <a:gd name="T1" fmla="*/ 197 h 214"/>
                <a:gd name="T2" fmla="*/ 85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3 w 441"/>
                <a:gd name="T11" fmla="*/ 80 h 214"/>
                <a:gd name="T12" fmla="*/ 3 w 441"/>
                <a:gd name="T13" fmla="*/ 30 h 214"/>
                <a:gd name="T14" fmla="*/ 3 w 441"/>
                <a:gd name="T15" fmla="*/ 44 h 214"/>
                <a:gd name="T16" fmla="*/ 2 w 441"/>
                <a:gd name="T17" fmla="*/ 49 h 214"/>
                <a:gd name="T18" fmla="*/ 10 w 441"/>
                <a:gd name="T19" fmla="*/ 140 h 214"/>
                <a:gd name="T20" fmla="*/ 58 w 441"/>
                <a:gd name="T21" fmla="*/ 205 h 214"/>
                <a:gd name="T22" fmla="*/ 301 w 441"/>
                <a:gd name="T23" fmla="*/ 162 h 214"/>
                <a:gd name="T24" fmla="*/ 331 w 441"/>
                <a:gd name="T25" fmla="*/ 157 h 214"/>
                <a:gd name="T26" fmla="*/ 431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6 w 441"/>
                <a:gd name="T35" fmla="*/ 12 h 214"/>
                <a:gd name="T36" fmla="*/ 51 w 441"/>
                <a:gd name="T37" fmla="*/ 11 h 214"/>
                <a:gd name="T38" fmla="*/ 39 w 441"/>
                <a:gd name="T39" fmla="*/ 16 h 214"/>
                <a:gd name="T40" fmla="*/ 28 w 441"/>
                <a:gd name="T41" fmla="*/ 1 h 214"/>
                <a:gd name="T42" fmla="*/ 23 w 441"/>
                <a:gd name="T43" fmla="*/ 21 h 214"/>
                <a:gd name="T44" fmla="*/ 33 w 441"/>
                <a:gd name="T45" fmla="*/ 32 h 214"/>
                <a:gd name="T46" fmla="*/ 41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1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3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1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8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8 w 441"/>
                <a:gd name="T87" fmla="*/ 182 h 214"/>
                <a:gd name="T88" fmla="*/ 164 w 441"/>
                <a:gd name="T89" fmla="*/ 192 h 214"/>
                <a:gd name="T90" fmla="*/ 142 w 441"/>
                <a:gd name="T91" fmla="*/ 196 h 214"/>
                <a:gd name="T92" fmla="*/ 139 w 441"/>
                <a:gd name="T93" fmla="*/ 197 h 214"/>
                <a:gd name="T94" fmla="*/ 111 w 441"/>
                <a:gd name="T95" fmla="*/ 200 h 214"/>
                <a:gd name="connsiteX0" fmla="*/ 2472 w 9848"/>
                <a:gd name="connsiteY0" fmla="*/ 9067 h 9441"/>
                <a:gd name="connsiteX1" fmla="*/ 2472 w 9848"/>
                <a:gd name="connsiteY1" fmla="*/ 8927 h 9441"/>
                <a:gd name="connsiteX2" fmla="*/ 1860 w 9848"/>
                <a:gd name="connsiteY2" fmla="*/ 8927 h 9441"/>
                <a:gd name="connsiteX3" fmla="*/ 1882 w 9848"/>
                <a:gd name="connsiteY3" fmla="*/ 8880 h 9441"/>
                <a:gd name="connsiteX4" fmla="*/ 613 w 9848"/>
                <a:gd name="connsiteY4" fmla="*/ 7151 h 9441"/>
                <a:gd name="connsiteX5" fmla="*/ 658 w 9848"/>
                <a:gd name="connsiteY5" fmla="*/ 7151 h 9441"/>
                <a:gd name="connsiteX6" fmla="*/ 567 w 9848"/>
                <a:gd name="connsiteY6" fmla="*/ 7057 h 9441"/>
                <a:gd name="connsiteX7" fmla="*/ 613 w 9848"/>
                <a:gd name="connsiteY7" fmla="*/ 7057 h 9441"/>
                <a:gd name="connsiteX8" fmla="*/ 477 w 9848"/>
                <a:gd name="connsiteY8" fmla="*/ 6263 h 9441"/>
                <a:gd name="connsiteX9" fmla="*/ 363 w 9848"/>
                <a:gd name="connsiteY9" fmla="*/ 6263 h 9441"/>
                <a:gd name="connsiteX10" fmla="*/ 136 w 9848"/>
                <a:gd name="connsiteY10" fmla="*/ 3506 h 9441"/>
                <a:gd name="connsiteX11" fmla="*/ 250 w 9848"/>
                <a:gd name="connsiteY11" fmla="*/ 3459 h 9441"/>
                <a:gd name="connsiteX12" fmla="*/ 159 w 9848"/>
                <a:gd name="connsiteY12" fmla="*/ 1123 h 9441"/>
                <a:gd name="connsiteX13" fmla="*/ 23 w 9848"/>
                <a:gd name="connsiteY13" fmla="*/ 1123 h 9441"/>
                <a:gd name="connsiteX14" fmla="*/ 68 w 9848"/>
                <a:gd name="connsiteY14" fmla="*/ 1824 h 9441"/>
                <a:gd name="connsiteX15" fmla="*/ 23 w 9848"/>
                <a:gd name="connsiteY15" fmla="*/ 1777 h 9441"/>
                <a:gd name="connsiteX16" fmla="*/ 91 w 9848"/>
                <a:gd name="connsiteY16" fmla="*/ 2011 h 9441"/>
                <a:gd name="connsiteX17" fmla="*/ 0 w 9848"/>
                <a:gd name="connsiteY17" fmla="*/ 2011 h 9441"/>
                <a:gd name="connsiteX18" fmla="*/ 0 w 9848"/>
                <a:gd name="connsiteY18" fmla="*/ 3553 h 9441"/>
                <a:gd name="connsiteX19" fmla="*/ 182 w 9848"/>
                <a:gd name="connsiteY19" fmla="*/ 6263 h 9441"/>
                <a:gd name="connsiteX20" fmla="*/ 1293 w 9848"/>
                <a:gd name="connsiteY20" fmla="*/ 9254 h 9441"/>
                <a:gd name="connsiteX21" fmla="*/ 1270 w 9848"/>
                <a:gd name="connsiteY21" fmla="*/ 9300 h 9441"/>
                <a:gd name="connsiteX22" fmla="*/ 6780 w 9848"/>
                <a:gd name="connsiteY22" fmla="*/ 7198 h 9441"/>
                <a:gd name="connsiteX23" fmla="*/ 6780 w 9848"/>
                <a:gd name="connsiteY23" fmla="*/ 7291 h 9441"/>
                <a:gd name="connsiteX24" fmla="*/ 7461 w 9848"/>
                <a:gd name="connsiteY24" fmla="*/ 7011 h 9441"/>
                <a:gd name="connsiteX25" fmla="*/ 7461 w 9848"/>
                <a:gd name="connsiteY25" fmla="*/ 7057 h 9441"/>
                <a:gd name="connsiteX26" fmla="*/ 9774 w 9848"/>
                <a:gd name="connsiteY26" fmla="*/ 7945 h 9441"/>
                <a:gd name="connsiteX27" fmla="*/ 9728 w 9848"/>
                <a:gd name="connsiteY27" fmla="*/ 4160 h 9441"/>
                <a:gd name="connsiteX28" fmla="*/ 9774 w 9848"/>
                <a:gd name="connsiteY28" fmla="*/ 4160 h 9441"/>
                <a:gd name="connsiteX29" fmla="*/ 9842 w 9848"/>
                <a:gd name="connsiteY29" fmla="*/ 95 h 9441"/>
                <a:gd name="connsiteX30" fmla="*/ 6939 w 9848"/>
                <a:gd name="connsiteY30" fmla="*/ 562 h 9441"/>
                <a:gd name="connsiteX31" fmla="*/ 5760 w 9848"/>
                <a:gd name="connsiteY31" fmla="*/ 48 h 9441"/>
                <a:gd name="connsiteX32" fmla="*/ 4037 w 9848"/>
                <a:gd name="connsiteY32" fmla="*/ 515 h 9441"/>
                <a:gd name="connsiteX33" fmla="*/ 2835 w 9848"/>
                <a:gd name="connsiteY33" fmla="*/ 656 h 9441"/>
                <a:gd name="connsiteX34" fmla="*/ 1429 w 9848"/>
                <a:gd name="connsiteY34" fmla="*/ 142 h 9441"/>
                <a:gd name="connsiteX35" fmla="*/ 1452 w 9848"/>
                <a:gd name="connsiteY35" fmla="*/ 282 h 9441"/>
                <a:gd name="connsiteX36" fmla="*/ 1089 w 9848"/>
                <a:gd name="connsiteY36" fmla="*/ 235 h 9441"/>
                <a:gd name="connsiteX37" fmla="*/ 1111 w 9848"/>
                <a:gd name="connsiteY37" fmla="*/ 235 h 9441"/>
                <a:gd name="connsiteX38" fmla="*/ 907 w 9848"/>
                <a:gd name="connsiteY38" fmla="*/ 656 h 9441"/>
                <a:gd name="connsiteX39" fmla="*/ 839 w 9848"/>
                <a:gd name="connsiteY39" fmla="*/ 469 h 9441"/>
                <a:gd name="connsiteX40" fmla="*/ 771 w 9848"/>
                <a:gd name="connsiteY40" fmla="*/ 609 h 9441"/>
                <a:gd name="connsiteX41" fmla="*/ 454 w 9848"/>
                <a:gd name="connsiteY41" fmla="*/ 1 h 9441"/>
                <a:gd name="connsiteX42" fmla="*/ 477 w 9848"/>
                <a:gd name="connsiteY42" fmla="*/ 702 h 9441"/>
                <a:gd name="connsiteX43" fmla="*/ 477 w 9848"/>
                <a:gd name="connsiteY43" fmla="*/ 515 h 9441"/>
                <a:gd name="connsiteX44" fmla="*/ 703 w 9848"/>
                <a:gd name="connsiteY44" fmla="*/ 1216 h 9441"/>
                <a:gd name="connsiteX45" fmla="*/ 703 w 9848"/>
                <a:gd name="connsiteY45" fmla="*/ 1170 h 9441"/>
                <a:gd name="connsiteX46" fmla="*/ 885 w 9848"/>
                <a:gd name="connsiteY46" fmla="*/ 1123 h 9441"/>
                <a:gd name="connsiteX47" fmla="*/ 885 w 9848"/>
                <a:gd name="connsiteY47" fmla="*/ 1216 h 9441"/>
                <a:gd name="connsiteX48" fmla="*/ 1814 w 9848"/>
                <a:gd name="connsiteY48" fmla="*/ 796 h 9441"/>
                <a:gd name="connsiteX49" fmla="*/ 2132 w 9848"/>
                <a:gd name="connsiteY49" fmla="*/ 1216 h 9441"/>
                <a:gd name="connsiteX50" fmla="*/ 2109 w 9848"/>
                <a:gd name="connsiteY50" fmla="*/ 1263 h 9441"/>
                <a:gd name="connsiteX51" fmla="*/ 2676 w 9848"/>
                <a:gd name="connsiteY51" fmla="*/ 1076 h 9441"/>
                <a:gd name="connsiteX52" fmla="*/ 2699 w 9848"/>
                <a:gd name="connsiteY52" fmla="*/ 1310 h 9441"/>
                <a:gd name="connsiteX53" fmla="*/ 4309 w 9848"/>
                <a:gd name="connsiteY53" fmla="*/ 1263 h 9441"/>
                <a:gd name="connsiteX54" fmla="*/ 4286 w 9848"/>
                <a:gd name="connsiteY54" fmla="*/ 1310 h 9441"/>
                <a:gd name="connsiteX55" fmla="*/ 4808 w 9848"/>
                <a:gd name="connsiteY55" fmla="*/ 983 h 9441"/>
                <a:gd name="connsiteX56" fmla="*/ 5012 w 9848"/>
                <a:gd name="connsiteY56" fmla="*/ 1450 h 9441"/>
                <a:gd name="connsiteX57" fmla="*/ 7370 w 9848"/>
                <a:gd name="connsiteY57" fmla="*/ 1403 h 9441"/>
                <a:gd name="connsiteX58" fmla="*/ 7370 w 9848"/>
                <a:gd name="connsiteY58" fmla="*/ 1403 h 9441"/>
                <a:gd name="connsiteX59" fmla="*/ 7597 w 9848"/>
                <a:gd name="connsiteY59" fmla="*/ 702 h 9441"/>
                <a:gd name="connsiteX60" fmla="*/ 7574 w 9848"/>
                <a:gd name="connsiteY60" fmla="*/ 796 h 9441"/>
                <a:gd name="connsiteX61" fmla="*/ 7869 w 9848"/>
                <a:gd name="connsiteY61" fmla="*/ 936 h 9441"/>
                <a:gd name="connsiteX62" fmla="*/ 7846 w 9848"/>
                <a:gd name="connsiteY62" fmla="*/ 1029 h 9441"/>
                <a:gd name="connsiteX63" fmla="*/ 8164 w 9848"/>
                <a:gd name="connsiteY63" fmla="*/ 1029 h 9441"/>
                <a:gd name="connsiteX64" fmla="*/ 8164 w 9848"/>
                <a:gd name="connsiteY64" fmla="*/ 1123 h 9441"/>
                <a:gd name="connsiteX65" fmla="*/ 8232 w 9848"/>
                <a:gd name="connsiteY65" fmla="*/ 1029 h 9441"/>
                <a:gd name="connsiteX66" fmla="*/ 8186 w 9848"/>
                <a:gd name="connsiteY66" fmla="*/ 1216 h 9441"/>
                <a:gd name="connsiteX67" fmla="*/ 9411 w 9848"/>
                <a:gd name="connsiteY67" fmla="*/ 1029 h 9441"/>
                <a:gd name="connsiteX68" fmla="*/ 9456 w 9848"/>
                <a:gd name="connsiteY68" fmla="*/ 2618 h 9441"/>
                <a:gd name="connsiteX69" fmla="*/ 9411 w 9848"/>
                <a:gd name="connsiteY69" fmla="*/ 2571 h 9441"/>
                <a:gd name="connsiteX70" fmla="*/ 9501 w 9848"/>
                <a:gd name="connsiteY70" fmla="*/ 2899 h 9441"/>
                <a:gd name="connsiteX71" fmla="*/ 9456 w 9848"/>
                <a:gd name="connsiteY71" fmla="*/ 2852 h 9441"/>
                <a:gd name="connsiteX72" fmla="*/ 9479 w 9848"/>
                <a:gd name="connsiteY72" fmla="*/ 4207 h 9441"/>
                <a:gd name="connsiteX73" fmla="*/ 9388 w 9848"/>
                <a:gd name="connsiteY73" fmla="*/ 4207 h 9441"/>
                <a:gd name="connsiteX74" fmla="*/ 9479 w 9848"/>
                <a:gd name="connsiteY74" fmla="*/ 4861 h 9441"/>
                <a:gd name="connsiteX75" fmla="*/ 9388 w 9848"/>
                <a:gd name="connsiteY75" fmla="*/ 4861 h 9441"/>
                <a:gd name="connsiteX76" fmla="*/ 9456 w 9848"/>
                <a:gd name="connsiteY76" fmla="*/ 6871 h 9441"/>
                <a:gd name="connsiteX77" fmla="*/ 8731 w 9848"/>
                <a:gd name="connsiteY77" fmla="*/ 6543 h 9441"/>
                <a:gd name="connsiteX78" fmla="*/ 8753 w 9848"/>
                <a:gd name="connsiteY78" fmla="*/ 6450 h 9441"/>
                <a:gd name="connsiteX79" fmla="*/ 6667 w 9848"/>
                <a:gd name="connsiteY79" fmla="*/ 6730 h 9441"/>
                <a:gd name="connsiteX80" fmla="*/ 6644 w 9848"/>
                <a:gd name="connsiteY80" fmla="*/ 6637 h 9441"/>
                <a:gd name="connsiteX81" fmla="*/ 5579 w 9848"/>
                <a:gd name="connsiteY81" fmla="*/ 7338 h 9441"/>
                <a:gd name="connsiteX82" fmla="*/ 5579 w 9848"/>
                <a:gd name="connsiteY82" fmla="*/ 7151 h 9441"/>
                <a:gd name="connsiteX83" fmla="*/ 5443 w 9848"/>
                <a:gd name="connsiteY83" fmla="*/ 7618 h 9441"/>
                <a:gd name="connsiteX84" fmla="*/ 4649 w 9848"/>
                <a:gd name="connsiteY84" fmla="*/ 8132 h 9441"/>
                <a:gd name="connsiteX85" fmla="*/ 4649 w 9848"/>
                <a:gd name="connsiteY85" fmla="*/ 8039 h 9441"/>
                <a:gd name="connsiteX86" fmla="*/ 4445 w 9848"/>
                <a:gd name="connsiteY86" fmla="*/ 8226 h 9441"/>
                <a:gd name="connsiteX87" fmla="*/ 4445 w 9848"/>
                <a:gd name="connsiteY87" fmla="*/ 8179 h 9441"/>
                <a:gd name="connsiteX88" fmla="*/ 3674 w 9848"/>
                <a:gd name="connsiteY88" fmla="*/ 8693 h 9441"/>
                <a:gd name="connsiteX89" fmla="*/ 3674 w 9848"/>
                <a:gd name="connsiteY89" fmla="*/ 8459 h 9441"/>
                <a:gd name="connsiteX90" fmla="*/ 3175 w 9848"/>
                <a:gd name="connsiteY90" fmla="*/ 8880 h 9441"/>
                <a:gd name="connsiteX91" fmla="*/ 3175 w 9848"/>
                <a:gd name="connsiteY91" fmla="*/ 8786 h 9441"/>
                <a:gd name="connsiteX92" fmla="*/ 3107 w 9848"/>
                <a:gd name="connsiteY92" fmla="*/ 8927 h 9441"/>
                <a:gd name="connsiteX93" fmla="*/ 3084 w 9848"/>
                <a:gd name="connsiteY93" fmla="*/ 8740 h 9441"/>
                <a:gd name="connsiteX94" fmla="*/ 2472 w 9848"/>
                <a:gd name="connsiteY94" fmla="*/ 9067 h 9441"/>
                <a:gd name="connsiteX0" fmla="*/ 2510 w 10000"/>
                <a:gd name="connsiteY0" fmla="*/ 9553 h 9949"/>
                <a:gd name="connsiteX1" fmla="*/ 2510 w 10000"/>
                <a:gd name="connsiteY1" fmla="*/ 9405 h 9949"/>
                <a:gd name="connsiteX2" fmla="*/ 1889 w 10000"/>
                <a:gd name="connsiteY2" fmla="*/ 9405 h 9949"/>
                <a:gd name="connsiteX3" fmla="*/ 1911 w 10000"/>
                <a:gd name="connsiteY3" fmla="*/ 9355 h 9949"/>
                <a:gd name="connsiteX4" fmla="*/ 622 w 10000"/>
                <a:gd name="connsiteY4" fmla="*/ 7523 h 9949"/>
                <a:gd name="connsiteX5" fmla="*/ 668 w 10000"/>
                <a:gd name="connsiteY5" fmla="*/ 7523 h 9949"/>
                <a:gd name="connsiteX6" fmla="*/ 576 w 10000"/>
                <a:gd name="connsiteY6" fmla="*/ 7424 h 9949"/>
                <a:gd name="connsiteX7" fmla="*/ 622 w 10000"/>
                <a:gd name="connsiteY7" fmla="*/ 7424 h 9949"/>
                <a:gd name="connsiteX8" fmla="*/ 484 w 10000"/>
                <a:gd name="connsiteY8" fmla="*/ 6583 h 9949"/>
                <a:gd name="connsiteX9" fmla="*/ 369 w 10000"/>
                <a:gd name="connsiteY9" fmla="*/ 6583 h 9949"/>
                <a:gd name="connsiteX10" fmla="*/ 138 w 10000"/>
                <a:gd name="connsiteY10" fmla="*/ 3663 h 9949"/>
                <a:gd name="connsiteX11" fmla="*/ 254 w 10000"/>
                <a:gd name="connsiteY11" fmla="*/ 3613 h 9949"/>
                <a:gd name="connsiteX12" fmla="*/ 161 w 10000"/>
                <a:gd name="connsiteY12" fmla="*/ 1138 h 9949"/>
                <a:gd name="connsiteX13" fmla="*/ 23 w 10000"/>
                <a:gd name="connsiteY13" fmla="*/ 1138 h 9949"/>
                <a:gd name="connsiteX14" fmla="*/ 69 w 10000"/>
                <a:gd name="connsiteY14" fmla="*/ 1881 h 9949"/>
                <a:gd name="connsiteX15" fmla="*/ 23 w 10000"/>
                <a:gd name="connsiteY15" fmla="*/ 1831 h 9949"/>
                <a:gd name="connsiteX16" fmla="*/ 92 w 10000"/>
                <a:gd name="connsiteY16" fmla="*/ 2079 h 9949"/>
                <a:gd name="connsiteX17" fmla="*/ 0 w 10000"/>
                <a:gd name="connsiteY17" fmla="*/ 2079 h 9949"/>
                <a:gd name="connsiteX18" fmla="*/ 0 w 10000"/>
                <a:gd name="connsiteY18" fmla="*/ 3712 h 9949"/>
                <a:gd name="connsiteX19" fmla="*/ 185 w 10000"/>
                <a:gd name="connsiteY19" fmla="*/ 6583 h 9949"/>
                <a:gd name="connsiteX20" fmla="*/ 1313 w 10000"/>
                <a:gd name="connsiteY20" fmla="*/ 9751 h 9949"/>
                <a:gd name="connsiteX21" fmla="*/ 1290 w 10000"/>
                <a:gd name="connsiteY21" fmla="*/ 9800 h 9949"/>
                <a:gd name="connsiteX22" fmla="*/ 6885 w 10000"/>
                <a:gd name="connsiteY22" fmla="*/ 7573 h 9949"/>
                <a:gd name="connsiteX23" fmla="*/ 6885 w 10000"/>
                <a:gd name="connsiteY23" fmla="*/ 7672 h 9949"/>
                <a:gd name="connsiteX24" fmla="*/ 7576 w 10000"/>
                <a:gd name="connsiteY24" fmla="*/ 7375 h 9949"/>
                <a:gd name="connsiteX25" fmla="*/ 7576 w 10000"/>
                <a:gd name="connsiteY25" fmla="*/ 7424 h 9949"/>
                <a:gd name="connsiteX26" fmla="*/ 9925 w 10000"/>
                <a:gd name="connsiteY26" fmla="*/ 8364 h 9949"/>
                <a:gd name="connsiteX27" fmla="*/ 9878 w 10000"/>
                <a:gd name="connsiteY27" fmla="*/ 4355 h 9949"/>
                <a:gd name="connsiteX28" fmla="*/ 9925 w 10000"/>
                <a:gd name="connsiteY28" fmla="*/ 4355 h 9949"/>
                <a:gd name="connsiteX29" fmla="*/ 9994 w 10000"/>
                <a:gd name="connsiteY29" fmla="*/ 50 h 9949"/>
                <a:gd name="connsiteX30" fmla="*/ 7046 w 10000"/>
                <a:gd name="connsiteY30" fmla="*/ 544 h 9949"/>
                <a:gd name="connsiteX31" fmla="*/ 5849 w 10000"/>
                <a:gd name="connsiteY31" fmla="*/ 0 h 9949"/>
                <a:gd name="connsiteX32" fmla="*/ 4099 w 10000"/>
                <a:gd name="connsiteY32" fmla="*/ 494 h 9949"/>
                <a:gd name="connsiteX33" fmla="*/ 2879 w 10000"/>
                <a:gd name="connsiteY33" fmla="*/ 644 h 9949"/>
                <a:gd name="connsiteX34" fmla="*/ 1451 w 10000"/>
                <a:gd name="connsiteY34" fmla="*/ 99 h 9949"/>
                <a:gd name="connsiteX35" fmla="*/ 1474 w 10000"/>
                <a:gd name="connsiteY35" fmla="*/ 248 h 9949"/>
                <a:gd name="connsiteX36" fmla="*/ 1106 w 10000"/>
                <a:gd name="connsiteY36" fmla="*/ 198 h 9949"/>
                <a:gd name="connsiteX37" fmla="*/ 1128 w 10000"/>
                <a:gd name="connsiteY37" fmla="*/ 198 h 9949"/>
                <a:gd name="connsiteX38" fmla="*/ 921 w 10000"/>
                <a:gd name="connsiteY38" fmla="*/ 644 h 9949"/>
                <a:gd name="connsiteX39" fmla="*/ 852 w 10000"/>
                <a:gd name="connsiteY39" fmla="*/ 446 h 9949"/>
                <a:gd name="connsiteX40" fmla="*/ 783 w 10000"/>
                <a:gd name="connsiteY40" fmla="*/ 594 h 9949"/>
                <a:gd name="connsiteX41" fmla="*/ 484 w 10000"/>
                <a:gd name="connsiteY41" fmla="*/ 693 h 9949"/>
                <a:gd name="connsiteX42" fmla="*/ 484 w 10000"/>
                <a:gd name="connsiteY42" fmla="*/ 494 h 9949"/>
                <a:gd name="connsiteX43" fmla="*/ 714 w 10000"/>
                <a:gd name="connsiteY43" fmla="*/ 1237 h 9949"/>
                <a:gd name="connsiteX44" fmla="*/ 714 w 10000"/>
                <a:gd name="connsiteY44" fmla="*/ 1188 h 9949"/>
                <a:gd name="connsiteX45" fmla="*/ 899 w 10000"/>
                <a:gd name="connsiteY45" fmla="*/ 1138 h 9949"/>
                <a:gd name="connsiteX46" fmla="*/ 899 w 10000"/>
                <a:gd name="connsiteY46" fmla="*/ 1237 h 9949"/>
                <a:gd name="connsiteX47" fmla="*/ 1842 w 10000"/>
                <a:gd name="connsiteY47" fmla="*/ 792 h 9949"/>
                <a:gd name="connsiteX48" fmla="*/ 2165 w 10000"/>
                <a:gd name="connsiteY48" fmla="*/ 1237 h 9949"/>
                <a:gd name="connsiteX49" fmla="*/ 2142 w 10000"/>
                <a:gd name="connsiteY49" fmla="*/ 1287 h 9949"/>
                <a:gd name="connsiteX50" fmla="*/ 2717 w 10000"/>
                <a:gd name="connsiteY50" fmla="*/ 1089 h 9949"/>
                <a:gd name="connsiteX51" fmla="*/ 2741 w 10000"/>
                <a:gd name="connsiteY51" fmla="*/ 1337 h 9949"/>
                <a:gd name="connsiteX52" fmla="*/ 4376 w 10000"/>
                <a:gd name="connsiteY52" fmla="*/ 1287 h 9949"/>
                <a:gd name="connsiteX53" fmla="*/ 4352 w 10000"/>
                <a:gd name="connsiteY53" fmla="*/ 1337 h 9949"/>
                <a:gd name="connsiteX54" fmla="*/ 4882 w 10000"/>
                <a:gd name="connsiteY54" fmla="*/ 990 h 9949"/>
                <a:gd name="connsiteX55" fmla="*/ 5089 w 10000"/>
                <a:gd name="connsiteY55" fmla="*/ 1485 h 9949"/>
                <a:gd name="connsiteX56" fmla="*/ 7484 w 10000"/>
                <a:gd name="connsiteY56" fmla="*/ 1435 h 9949"/>
                <a:gd name="connsiteX57" fmla="*/ 7484 w 10000"/>
                <a:gd name="connsiteY57" fmla="*/ 1435 h 9949"/>
                <a:gd name="connsiteX58" fmla="*/ 7714 w 10000"/>
                <a:gd name="connsiteY58" fmla="*/ 693 h 9949"/>
                <a:gd name="connsiteX59" fmla="*/ 7691 w 10000"/>
                <a:gd name="connsiteY59" fmla="*/ 792 h 9949"/>
                <a:gd name="connsiteX60" fmla="*/ 7990 w 10000"/>
                <a:gd name="connsiteY60" fmla="*/ 940 h 9949"/>
                <a:gd name="connsiteX61" fmla="*/ 7967 w 10000"/>
                <a:gd name="connsiteY61" fmla="*/ 1039 h 9949"/>
                <a:gd name="connsiteX62" fmla="*/ 8290 w 10000"/>
                <a:gd name="connsiteY62" fmla="*/ 1039 h 9949"/>
                <a:gd name="connsiteX63" fmla="*/ 8290 w 10000"/>
                <a:gd name="connsiteY63" fmla="*/ 1138 h 9949"/>
                <a:gd name="connsiteX64" fmla="*/ 8359 w 10000"/>
                <a:gd name="connsiteY64" fmla="*/ 1039 h 9949"/>
                <a:gd name="connsiteX65" fmla="*/ 8312 w 10000"/>
                <a:gd name="connsiteY65" fmla="*/ 1237 h 9949"/>
                <a:gd name="connsiteX66" fmla="*/ 9556 w 10000"/>
                <a:gd name="connsiteY66" fmla="*/ 1039 h 9949"/>
                <a:gd name="connsiteX67" fmla="*/ 9602 w 10000"/>
                <a:gd name="connsiteY67" fmla="*/ 2722 h 9949"/>
                <a:gd name="connsiteX68" fmla="*/ 9556 w 10000"/>
                <a:gd name="connsiteY68" fmla="*/ 2672 h 9949"/>
                <a:gd name="connsiteX69" fmla="*/ 9648 w 10000"/>
                <a:gd name="connsiteY69" fmla="*/ 3020 h 9949"/>
                <a:gd name="connsiteX70" fmla="*/ 9602 w 10000"/>
                <a:gd name="connsiteY70" fmla="*/ 2970 h 9949"/>
                <a:gd name="connsiteX71" fmla="*/ 9625 w 10000"/>
                <a:gd name="connsiteY71" fmla="*/ 4405 h 9949"/>
                <a:gd name="connsiteX72" fmla="*/ 9533 w 10000"/>
                <a:gd name="connsiteY72" fmla="*/ 4405 h 9949"/>
                <a:gd name="connsiteX73" fmla="*/ 9625 w 10000"/>
                <a:gd name="connsiteY73" fmla="*/ 5098 h 9949"/>
                <a:gd name="connsiteX74" fmla="*/ 9533 w 10000"/>
                <a:gd name="connsiteY74" fmla="*/ 5098 h 9949"/>
                <a:gd name="connsiteX75" fmla="*/ 9602 w 10000"/>
                <a:gd name="connsiteY75" fmla="*/ 7227 h 9949"/>
                <a:gd name="connsiteX76" fmla="*/ 8866 w 10000"/>
                <a:gd name="connsiteY76" fmla="*/ 6879 h 9949"/>
                <a:gd name="connsiteX77" fmla="*/ 8888 w 10000"/>
                <a:gd name="connsiteY77" fmla="*/ 6781 h 9949"/>
                <a:gd name="connsiteX78" fmla="*/ 6770 w 10000"/>
                <a:gd name="connsiteY78" fmla="*/ 7077 h 9949"/>
                <a:gd name="connsiteX79" fmla="*/ 6747 w 10000"/>
                <a:gd name="connsiteY79" fmla="*/ 6979 h 9949"/>
                <a:gd name="connsiteX80" fmla="*/ 5665 w 10000"/>
                <a:gd name="connsiteY80" fmla="*/ 7721 h 9949"/>
                <a:gd name="connsiteX81" fmla="*/ 5665 w 10000"/>
                <a:gd name="connsiteY81" fmla="*/ 7523 h 9949"/>
                <a:gd name="connsiteX82" fmla="*/ 5527 w 10000"/>
                <a:gd name="connsiteY82" fmla="*/ 8018 h 9949"/>
                <a:gd name="connsiteX83" fmla="*/ 4721 w 10000"/>
                <a:gd name="connsiteY83" fmla="*/ 8562 h 9949"/>
                <a:gd name="connsiteX84" fmla="*/ 4721 w 10000"/>
                <a:gd name="connsiteY84" fmla="*/ 8464 h 9949"/>
                <a:gd name="connsiteX85" fmla="*/ 4514 w 10000"/>
                <a:gd name="connsiteY85" fmla="*/ 8662 h 9949"/>
                <a:gd name="connsiteX86" fmla="*/ 4514 w 10000"/>
                <a:gd name="connsiteY86" fmla="*/ 8612 h 9949"/>
                <a:gd name="connsiteX87" fmla="*/ 3731 w 10000"/>
                <a:gd name="connsiteY87" fmla="*/ 9157 h 9949"/>
                <a:gd name="connsiteX88" fmla="*/ 3731 w 10000"/>
                <a:gd name="connsiteY88" fmla="*/ 8909 h 9949"/>
                <a:gd name="connsiteX89" fmla="*/ 3224 w 10000"/>
                <a:gd name="connsiteY89" fmla="*/ 9355 h 9949"/>
                <a:gd name="connsiteX90" fmla="*/ 3224 w 10000"/>
                <a:gd name="connsiteY90" fmla="*/ 9255 h 9949"/>
                <a:gd name="connsiteX91" fmla="*/ 3155 w 10000"/>
                <a:gd name="connsiteY91" fmla="*/ 9405 h 9949"/>
                <a:gd name="connsiteX92" fmla="*/ 3132 w 10000"/>
                <a:gd name="connsiteY92" fmla="*/ 9206 h 9949"/>
                <a:gd name="connsiteX93" fmla="*/ 2510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10" y="9553"/>
                  </a:moveTo>
                  <a:lnTo>
                    <a:pt x="2510" y="9405"/>
                  </a:lnTo>
                  <a:cubicBezTo>
                    <a:pt x="2303" y="9553"/>
                    <a:pt x="2096" y="9553"/>
                    <a:pt x="1889" y="9405"/>
                  </a:cubicBezTo>
                  <a:cubicBezTo>
                    <a:pt x="1896" y="9388"/>
                    <a:pt x="1904" y="9372"/>
                    <a:pt x="1911" y="9355"/>
                  </a:cubicBezTo>
                  <a:cubicBezTo>
                    <a:pt x="1382" y="9058"/>
                    <a:pt x="921" y="8513"/>
                    <a:pt x="622" y="7523"/>
                  </a:cubicBezTo>
                  <a:lnTo>
                    <a:pt x="668" y="7523"/>
                  </a:lnTo>
                  <a:cubicBezTo>
                    <a:pt x="645" y="7474"/>
                    <a:pt x="576" y="7474"/>
                    <a:pt x="576" y="7424"/>
                  </a:cubicBezTo>
                  <a:cubicBezTo>
                    <a:pt x="576" y="7375"/>
                    <a:pt x="599" y="7424"/>
                    <a:pt x="622" y="7424"/>
                  </a:cubicBezTo>
                  <a:cubicBezTo>
                    <a:pt x="576" y="7127"/>
                    <a:pt x="530" y="6831"/>
                    <a:pt x="484" y="6583"/>
                  </a:cubicBezTo>
                  <a:cubicBezTo>
                    <a:pt x="461" y="6484"/>
                    <a:pt x="392" y="6533"/>
                    <a:pt x="369" y="6583"/>
                  </a:cubicBezTo>
                  <a:cubicBezTo>
                    <a:pt x="207" y="5642"/>
                    <a:pt x="254" y="4603"/>
                    <a:pt x="138" y="3663"/>
                  </a:cubicBezTo>
                  <a:cubicBezTo>
                    <a:pt x="161" y="3613"/>
                    <a:pt x="207" y="3613"/>
                    <a:pt x="254" y="3613"/>
                  </a:cubicBezTo>
                  <a:cubicBezTo>
                    <a:pt x="23" y="2822"/>
                    <a:pt x="116" y="1980"/>
                    <a:pt x="161" y="1138"/>
                  </a:cubicBezTo>
                  <a:cubicBezTo>
                    <a:pt x="92" y="1089"/>
                    <a:pt x="92" y="1237"/>
                    <a:pt x="23" y="1138"/>
                  </a:cubicBezTo>
                  <a:cubicBezTo>
                    <a:pt x="-46" y="1435"/>
                    <a:pt x="185" y="1633"/>
                    <a:pt x="69" y="1881"/>
                  </a:cubicBezTo>
                  <a:cubicBezTo>
                    <a:pt x="54" y="1864"/>
                    <a:pt x="38" y="1848"/>
                    <a:pt x="23" y="1831"/>
                  </a:cubicBezTo>
                  <a:cubicBezTo>
                    <a:pt x="-22" y="2029"/>
                    <a:pt x="161" y="1881"/>
                    <a:pt x="92" y="2079"/>
                  </a:cubicBezTo>
                  <a:cubicBezTo>
                    <a:pt x="23" y="2128"/>
                    <a:pt x="0" y="2029"/>
                    <a:pt x="0" y="2079"/>
                  </a:cubicBezTo>
                  <a:cubicBezTo>
                    <a:pt x="23" y="2425"/>
                    <a:pt x="207" y="3465"/>
                    <a:pt x="0" y="3712"/>
                  </a:cubicBezTo>
                  <a:cubicBezTo>
                    <a:pt x="300" y="4307"/>
                    <a:pt x="23" y="5742"/>
                    <a:pt x="185" y="6583"/>
                  </a:cubicBezTo>
                  <a:cubicBezTo>
                    <a:pt x="345" y="7573"/>
                    <a:pt x="806" y="9405"/>
                    <a:pt x="1313" y="9751"/>
                  </a:cubicBezTo>
                  <a:cubicBezTo>
                    <a:pt x="1313" y="9751"/>
                    <a:pt x="1313" y="9800"/>
                    <a:pt x="1290" y="9800"/>
                  </a:cubicBezTo>
                  <a:cubicBezTo>
                    <a:pt x="3086" y="10246"/>
                    <a:pt x="5250" y="9751"/>
                    <a:pt x="6885" y="7573"/>
                  </a:cubicBezTo>
                  <a:cubicBezTo>
                    <a:pt x="6885" y="7622"/>
                    <a:pt x="6908" y="7622"/>
                    <a:pt x="6885" y="7672"/>
                  </a:cubicBezTo>
                  <a:cubicBezTo>
                    <a:pt x="7115" y="7474"/>
                    <a:pt x="7369" y="7523"/>
                    <a:pt x="7576" y="7375"/>
                  </a:cubicBezTo>
                  <a:lnTo>
                    <a:pt x="7576" y="7424"/>
                  </a:lnTo>
                  <a:cubicBezTo>
                    <a:pt x="8267" y="6731"/>
                    <a:pt x="9371" y="7375"/>
                    <a:pt x="9925" y="8364"/>
                  </a:cubicBezTo>
                  <a:cubicBezTo>
                    <a:pt x="10109" y="7820"/>
                    <a:pt x="9902" y="5148"/>
                    <a:pt x="9878" y="4355"/>
                  </a:cubicBezTo>
                  <a:lnTo>
                    <a:pt x="9925" y="4355"/>
                  </a:lnTo>
                  <a:cubicBezTo>
                    <a:pt x="9809" y="3068"/>
                    <a:pt x="9925" y="1386"/>
                    <a:pt x="9994" y="50"/>
                  </a:cubicBezTo>
                  <a:cubicBezTo>
                    <a:pt x="9050" y="-148"/>
                    <a:pt x="7967" y="346"/>
                    <a:pt x="7046" y="544"/>
                  </a:cubicBezTo>
                  <a:cubicBezTo>
                    <a:pt x="6655" y="594"/>
                    <a:pt x="6263" y="0"/>
                    <a:pt x="5849" y="0"/>
                  </a:cubicBezTo>
                  <a:cubicBezTo>
                    <a:pt x="5250" y="50"/>
                    <a:pt x="4697" y="494"/>
                    <a:pt x="4099" y="494"/>
                  </a:cubicBezTo>
                  <a:cubicBezTo>
                    <a:pt x="3707" y="544"/>
                    <a:pt x="3293" y="742"/>
                    <a:pt x="2879" y="644"/>
                  </a:cubicBezTo>
                  <a:cubicBezTo>
                    <a:pt x="2464" y="544"/>
                    <a:pt x="1865" y="0"/>
                    <a:pt x="1451" y="99"/>
                  </a:cubicBezTo>
                  <a:cubicBezTo>
                    <a:pt x="1459" y="149"/>
                    <a:pt x="1466" y="198"/>
                    <a:pt x="1474" y="248"/>
                  </a:cubicBezTo>
                  <a:cubicBezTo>
                    <a:pt x="1336" y="-148"/>
                    <a:pt x="1197" y="742"/>
                    <a:pt x="1106" y="198"/>
                  </a:cubicBezTo>
                  <a:lnTo>
                    <a:pt x="1128" y="198"/>
                  </a:lnTo>
                  <a:cubicBezTo>
                    <a:pt x="1106" y="50"/>
                    <a:pt x="921" y="594"/>
                    <a:pt x="921" y="644"/>
                  </a:cubicBezTo>
                  <a:cubicBezTo>
                    <a:pt x="830" y="693"/>
                    <a:pt x="899" y="494"/>
                    <a:pt x="852" y="446"/>
                  </a:cubicBezTo>
                  <a:cubicBezTo>
                    <a:pt x="830" y="446"/>
                    <a:pt x="830" y="693"/>
                    <a:pt x="783" y="594"/>
                  </a:cubicBezTo>
                  <a:cubicBezTo>
                    <a:pt x="722" y="635"/>
                    <a:pt x="534" y="710"/>
                    <a:pt x="484" y="693"/>
                  </a:cubicBezTo>
                  <a:lnTo>
                    <a:pt x="484" y="494"/>
                  </a:lnTo>
                  <a:cubicBezTo>
                    <a:pt x="530" y="792"/>
                    <a:pt x="622" y="1039"/>
                    <a:pt x="714" y="1237"/>
                  </a:cubicBezTo>
                  <a:lnTo>
                    <a:pt x="714" y="1188"/>
                  </a:lnTo>
                  <a:cubicBezTo>
                    <a:pt x="783" y="940"/>
                    <a:pt x="852" y="1089"/>
                    <a:pt x="899" y="1138"/>
                  </a:cubicBezTo>
                  <a:lnTo>
                    <a:pt x="899" y="1237"/>
                  </a:lnTo>
                  <a:cubicBezTo>
                    <a:pt x="875" y="940"/>
                    <a:pt x="1934" y="1386"/>
                    <a:pt x="1842" y="792"/>
                  </a:cubicBezTo>
                  <a:cubicBezTo>
                    <a:pt x="1911" y="1138"/>
                    <a:pt x="2096" y="1237"/>
                    <a:pt x="2165" y="1237"/>
                  </a:cubicBezTo>
                  <a:cubicBezTo>
                    <a:pt x="2157" y="1254"/>
                    <a:pt x="2150" y="1270"/>
                    <a:pt x="2142" y="1287"/>
                  </a:cubicBezTo>
                  <a:cubicBezTo>
                    <a:pt x="2188" y="1435"/>
                    <a:pt x="2672" y="1386"/>
                    <a:pt x="2717" y="1089"/>
                  </a:cubicBezTo>
                  <a:cubicBezTo>
                    <a:pt x="2741" y="1188"/>
                    <a:pt x="2741" y="1237"/>
                    <a:pt x="2741" y="1337"/>
                  </a:cubicBezTo>
                  <a:cubicBezTo>
                    <a:pt x="3132" y="1337"/>
                    <a:pt x="4030" y="1683"/>
                    <a:pt x="4376" y="1287"/>
                  </a:cubicBezTo>
                  <a:cubicBezTo>
                    <a:pt x="4368" y="1304"/>
                    <a:pt x="4360" y="1320"/>
                    <a:pt x="4352" y="1337"/>
                  </a:cubicBezTo>
                  <a:cubicBezTo>
                    <a:pt x="4536" y="1287"/>
                    <a:pt x="4766" y="1287"/>
                    <a:pt x="4882" y="990"/>
                  </a:cubicBezTo>
                  <a:cubicBezTo>
                    <a:pt x="4928" y="1435"/>
                    <a:pt x="5020" y="1337"/>
                    <a:pt x="5089" y="1485"/>
                  </a:cubicBezTo>
                  <a:cubicBezTo>
                    <a:pt x="5573" y="644"/>
                    <a:pt x="6977" y="990"/>
                    <a:pt x="7484" y="1435"/>
                  </a:cubicBezTo>
                  <a:lnTo>
                    <a:pt x="7484" y="1435"/>
                  </a:lnTo>
                  <a:cubicBezTo>
                    <a:pt x="7553" y="1287"/>
                    <a:pt x="7645" y="891"/>
                    <a:pt x="7714" y="693"/>
                  </a:cubicBezTo>
                  <a:cubicBezTo>
                    <a:pt x="7714" y="742"/>
                    <a:pt x="7714" y="792"/>
                    <a:pt x="7691" y="792"/>
                  </a:cubicBezTo>
                  <a:cubicBezTo>
                    <a:pt x="7806" y="693"/>
                    <a:pt x="7898" y="990"/>
                    <a:pt x="7990" y="940"/>
                  </a:cubicBezTo>
                  <a:cubicBezTo>
                    <a:pt x="7990" y="990"/>
                    <a:pt x="7990" y="990"/>
                    <a:pt x="7967" y="1039"/>
                  </a:cubicBezTo>
                  <a:cubicBezTo>
                    <a:pt x="8083" y="940"/>
                    <a:pt x="8174" y="1287"/>
                    <a:pt x="8290" y="1039"/>
                  </a:cubicBezTo>
                  <a:lnTo>
                    <a:pt x="8290" y="1138"/>
                  </a:lnTo>
                  <a:lnTo>
                    <a:pt x="8359" y="1039"/>
                  </a:lnTo>
                  <a:cubicBezTo>
                    <a:pt x="8359" y="1138"/>
                    <a:pt x="8359" y="1287"/>
                    <a:pt x="8312" y="1237"/>
                  </a:cubicBezTo>
                  <a:cubicBezTo>
                    <a:pt x="8750" y="1287"/>
                    <a:pt x="9142" y="1237"/>
                    <a:pt x="9556" y="1039"/>
                  </a:cubicBezTo>
                  <a:cubicBezTo>
                    <a:pt x="9625" y="1535"/>
                    <a:pt x="9602" y="2277"/>
                    <a:pt x="9602" y="2722"/>
                  </a:cubicBezTo>
                  <a:cubicBezTo>
                    <a:pt x="9587" y="2705"/>
                    <a:pt x="9571" y="2689"/>
                    <a:pt x="9556" y="2672"/>
                  </a:cubicBezTo>
                  <a:cubicBezTo>
                    <a:pt x="9587" y="2788"/>
                    <a:pt x="9617" y="2904"/>
                    <a:pt x="9648" y="3020"/>
                  </a:cubicBezTo>
                  <a:cubicBezTo>
                    <a:pt x="9625" y="3020"/>
                    <a:pt x="9602" y="3020"/>
                    <a:pt x="9602" y="2970"/>
                  </a:cubicBezTo>
                  <a:cubicBezTo>
                    <a:pt x="9510" y="3465"/>
                    <a:pt x="9648" y="3959"/>
                    <a:pt x="9625" y="4405"/>
                  </a:cubicBezTo>
                  <a:cubicBezTo>
                    <a:pt x="9602" y="4405"/>
                    <a:pt x="9556" y="4307"/>
                    <a:pt x="9533" y="4405"/>
                  </a:cubicBezTo>
                  <a:cubicBezTo>
                    <a:pt x="9671" y="4751"/>
                    <a:pt x="9371" y="4950"/>
                    <a:pt x="9625" y="5098"/>
                  </a:cubicBezTo>
                  <a:cubicBezTo>
                    <a:pt x="9625" y="5098"/>
                    <a:pt x="9556" y="5148"/>
                    <a:pt x="9533" y="5098"/>
                  </a:cubicBezTo>
                  <a:cubicBezTo>
                    <a:pt x="9579" y="5544"/>
                    <a:pt x="9694" y="6781"/>
                    <a:pt x="9602" y="7227"/>
                  </a:cubicBezTo>
                  <a:cubicBezTo>
                    <a:pt x="9625" y="7077"/>
                    <a:pt x="8935" y="6831"/>
                    <a:pt x="8866" y="6879"/>
                  </a:cubicBezTo>
                  <a:cubicBezTo>
                    <a:pt x="8873" y="6846"/>
                    <a:pt x="8881" y="6814"/>
                    <a:pt x="8888" y="6781"/>
                  </a:cubicBezTo>
                  <a:cubicBezTo>
                    <a:pt x="8129" y="6929"/>
                    <a:pt x="7507" y="6682"/>
                    <a:pt x="6770" y="7077"/>
                  </a:cubicBezTo>
                  <a:cubicBezTo>
                    <a:pt x="6762" y="7044"/>
                    <a:pt x="6755" y="7012"/>
                    <a:pt x="6747" y="6979"/>
                  </a:cubicBezTo>
                  <a:cubicBezTo>
                    <a:pt x="6448" y="7622"/>
                    <a:pt x="5941" y="6979"/>
                    <a:pt x="5665" y="7721"/>
                  </a:cubicBezTo>
                  <a:lnTo>
                    <a:pt x="5665" y="7523"/>
                  </a:lnTo>
                  <a:cubicBezTo>
                    <a:pt x="5642" y="7820"/>
                    <a:pt x="5435" y="7622"/>
                    <a:pt x="5527" y="8018"/>
                  </a:cubicBezTo>
                  <a:cubicBezTo>
                    <a:pt x="5411" y="8118"/>
                    <a:pt x="4835" y="8266"/>
                    <a:pt x="4721" y="8562"/>
                  </a:cubicBezTo>
                  <a:lnTo>
                    <a:pt x="4721" y="8464"/>
                  </a:lnTo>
                  <a:cubicBezTo>
                    <a:pt x="4652" y="8612"/>
                    <a:pt x="4583" y="8711"/>
                    <a:pt x="4514" y="8662"/>
                  </a:cubicBezTo>
                  <a:lnTo>
                    <a:pt x="4514" y="8612"/>
                  </a:lnTo>
                  <a:cubicBezTo>
                    <a:pt x="4214" y="8364"/>
                    <a:pt x="4007" y="9008"/>
                    <a:pt x="3731" y="9157"/>
                  </a:cubicBezTo>
                  <a:lnTo>
                    <a:pt x="3731" y="8909"/>
                  </a:lnTo>
                  <a:cubicBezTo>
                    <a:pt x="3638" y="9255"/>
                    <a:pt x="3385" y="9157"/>
                    <a:pt x="3224" y="9355"/>
                  </a:cubicBezTo>
                  <a:lnTo>
                    <a:pt x="3224" y="9255"/>
                  </a:lnTo>
                  <a:lnTo>
                    <a:pt x="3155" y="9405"/>
                  </a:lnTo>
                  <a:cubicBezTo>
                    <a:pt x="3147" y="9339"/>
                    <a:pt x="3140" y="9272"/>
                    <a:pt x="3132" y="9206"/>
                  </a:cubicBezTo>
                  <a:cubicBezTo>
                    <a:pt x="2924" y="9305"/>
                    <a:pt x="2717" y="9503"/>
                    <a:pt x="2510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497637" y="4340226"/>
            <a:ext cx="1301210" cy="1193800"/>
            <a:chOff x="9871718" y="3874294"/>
            <a:chExt cx="1301210" cy="1193800"/>
          </a:xfrm>
        </p:grpSpPr>
        <p:sp>
          <p:nvSpPr>
            <p:cNvPr id="1342" name="Freeform 351"/>
            <p:cNvSpPr>
              <a:spLocks/>
            </p:cNvSpPr>
            <p:nvPr/>
          </p:nvSpPr>
          <p:spPr bwMode="auto">
            <a:xfrm>
              <a:off x="9875940" y="3874294"/>
              <a:ext cx="1296988" cy="1144587"/>
            </a:xfrm>
            <a:custGeom>
              <a:avLst/>
              <a:gdLst>
                <a:gd name="T0" fmla="*/ 170 w 346"/>
                <a:gd name="T1" fmla="*/ 305 h 305"/>
                <a:gd name="T2" fmla="*/ 163 w 346"/>
                <a:gd name="T3" fmla="*/ 297 h 305"/>
                <a:gd name="T4" fmla="*/ 152 w 346"/>
                <a:gd name="T5" fmla="*/ 291 h 305"/>
                <a:gd name="T6" fmla="*/ 177 w 346"/>
                <a:gd name="T7" fmla="*/ 263 h 305"/>
                <a:gd name="T8" fmla="*/ 141 w 346"/>
                <a:gd name="T9" fmla="*/ 267 h 305"/>
                <a:gd name="T10" fmla="*/ 114 w 346"/>
                <a:gd name="T11" fmla="*/ 268 h 305"/>
                <a:gd name="T12" fmla="*/ 100 w 346"/>
                <a:gd name="T13" fmla="*/ 262 h 305"/>
                <a:gd name="T14" fmla="*/ 88 w 346"/>
                <a:gd name="T15" fmla="*/ 254 h 305"/>
                <a:gd name="T16" fmla="*/ 115 w 346"/>
                <a:gd name="T17" fmla="*/ 213 h 305"/>
                <a:gd name="T18" fmla="*/ 62 w 346"/>
                <a:gd name="T19" fmla="*/ 245 h 305"/>
                <a:gd name="T20" fmla="*/ 70 w 346"/>
                <a:gd name="T21" fmla="*/ 220 h 305"/>
                <a:gd name="T22" fmla="*/ 33 w 346"/>
                <a:gd name="T23" fmla="*/ 223 h 305"/>
                <a:gd name="T24" fmla="*/ 20 w 346"/>
                <a:gd name="T25" fmla="*/ 213 h 305"/>
                <a:gd name="T26" fmla="*/ 36 w 346"/>
                <a:gd name="T27" fmla="*/ 189 h 305"/>
                <a:gd name="T28" fmla="*/ 22 w 346"/>
                <a:gd name="T29" fmla="*/ 177 h 305"/>
                <a:gd name="T30" fmla="*/ 49 w 346"/>
                <a:gd name="T31" fmla="*/ 142 h 305"/>
                <a:gd name="T32" fmla="*/ 26 w 346"/>
                <a:gd name="T33" fmla="*/ 135 h 305"/>
                <a:gd name="T34" fmla="*/ 30 w 346"/>
                <a:gd name="T35" fmla="*/ 114 h 305"/>
                <a:gd name="T36" fmla="*/ 28 w 346"/>
                <a:gd name="T37" fmla="*/ 97 h 305"/>
                <a:gd name="T38" fmla="*/ 29 w 346"/>
                <a:gd name="T39" fmla="*/ 80 h 305"/>
                <a:gd name="T40" fmla="*/ 37 w 346"/>
                <a:gd name="T41" fmla="*/ 49 h 305"/>
                <a:gd name="T42" fmla="*/ 19 w 346"/>
                <a:gd name="T43" fmla="*/ 33 h 305"/>
                <a:gd name="T44" fmla="*/ 32 w 346"/>
                <a:gd name="T45" fmla="*/ 37 h 305"/>
                <a:gd name="T46" fmla="*/ 53 w 346"/>
                <a:gd name="T47" fmla="*/ 49 h 305"/>
                <a:gd name="T48" fmla="*/ 102 w 346"/>
                <a:gd name="T49" fmla="*/ 33 h 305"/>
                <a:gd name="T50" fmla="*/ 135 w 346"/>
                <a:gd name="T51" fmla="*/ 28 h 305"/>
                <a:gd name="T52" fmla="*/ 151 w 346"/>
                <a:gd name="T53" fmla="*/ 36 h 305"/>
                <a:gd name="T54" fmla="*/ 185 w 346"/>
                <a:gd name="T55" fmla="*/ 31 h 305"/>
                <a:gd name="T56" fmla="*/ 180 w 346"/>
                <a:gd name="T57" fmla="*/ 62 h 305"/>
                <a:gd name="T58" fmla="*/ 254 w 346"/>
                <a:gd name="T59" fmla="*/ 26 h 305"/>
                <a:gd name="T60" fmla="*/ 265 w 346"/>
                <a:gd name="T61" fmla="*/ 40 h 305"/>
                <a:gd name="T62" fmla="*/ 311 w 346"/>
                <a:gd name="T63" fmla="*/ 25 h 305"/>
                <a:gd name="T64" fmla="*/ 313 w 346"/>
                <a:gd name="T65" fmla="*/ 42 h 305"/>
                <a:gd name="T66" fmla="*/ 297 w 346"/>
                <a:gd name="T67" fmla="*/ 74 h 305"/>
                <a:gd name="T68" fmla="*/ 280 w 346"/>
                <a:gd name="T69" fmla="*/ 111 h 305"/>
                <a:gd name="T70" fmla="*/ 315 w 346"/>
                <a:gd name="T71" fmla="*/ 109 h 305"/>
                <a:gd name="T72" fmla="*/ 315 w 346"/>
                <a:gd name="T73" fmla="*/ 123 h 305"/>
                <a:gd name="T74" fmla="*/ 314 w 346"/>
                <a:gd name="T75" fmla="*/ 140 h 305"/>
                <a:gd name="T76" fmla="*/ 309 w 346"/>
                <a:gd name="T77" fmla="*/ 158 h 305"/>
                <a:gd name="T78" fmla="*/ 294 w 346"/>
                <a:gd name="T79" fmla="*/ 190 h 305"/>
                <a:gd name="T80" fmla="*/ 317 w 346"/>
                <a:gd name="T81" fmla="*/ 198 h 305"/>
                <a:gd name="T82" fmla="*/ 315 w 346"/>
                <a:gd name="T83" fmla="*/ 214 h 305"/>
                <a:gd name="T84" fmla="*/ 277 w 346"/>
                <a:gd name="T85" fmla="*/ 235 h 305"/>
                <a:gd name="T86" fmla="*/ 170 w 346"/>
                <a:gd name="T8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" h="305">
                  <a:moveTo>
                    <a:pt x="170" y="305"/>
                  </a:moveTo>
                  <a:cubicBezTo>
                    <a:pt x="165" y="305"/>
                    <a:pt x="162" y="301"/>
                    <a:pt x="163" y="297"/>
                  </a:cubicBezTo>
                  <a:cubicBezTo>
                    <a:pt x="158" y="299"/>
                    <a:pt x="152" y="297"/>
                    <a:pt x="152" y="291"/>
                  </a:cubicBezTo>
                  <a:cubicBezTo>
                    <a:pt x="149" y="286"/>
                    <a:pt x="154" y="281"/>
                    <a:pt x="177" y="263"/>
                  </a:cubicBezTo>
                  <a:cubicBezTo>
                    <a:pt x="176" y="264"/>
                    <a:pt x="117" y="291"/>
                    <a:pt x="141" y="267"/>
                  </a:cubicBezTo>
                  <a:cubicBezTo>
                    <a:pt x="141" y="267"/>
                    <a:pt x="109" y="287"/>
                    <a:pt x="114" y="268"/>
                  </a:cubicBezTo>
                  <a:cubicBezTo>
                    <a:pt x="110" y="269"/>
                    <a:pt x="102" y="266"/>
                    <a:pt x="100" y="262"/>
                  </a:cubicBezTo>
                  <a:cubicBezTo>
                    <a:pt x="96" y="264"/>
                    <a:pt x="85" y="263"/>
                    <a:pt x="88" y="254"/>
                  </a:cubicBezTo>
                  <a:cubicBezTo>
                    <a:pt x="58" y="264"/>
                    <a:pt x="116" y="213"/>
                    <a:pt x="115" y="213"/>
                  </a:cubicBezTo>
                  <a:cubicBezTo>
                    <a:pt x="100" y="224"/>
                    <a:pt x="81" y="241"/>
                    <a:pt x="62" y="245"/>
                  </a:cubicBezTo>
                  <a:cubicBezTo>
                    <a:pt x="38" y="251"/>
                    <a:pt x="70" y="219"/>
                    <a:pt x="70" y="220"/>
                  </a:cubicBezTo>
                  <a:cubicBezTo>
                    <a:pt x="67" y="222"/>
                    <a:pt x="36" y="239"/>
                    <a:pt x="33" y="223"/>
                  </a:cubicBezTo>
                  <a:cubicBezTo>
                    <a:pt x="25" y="227"/>
                    <a:pt x="12" y="223"/>
                    <a:pt x="20" y="213"/>
                  </a:cubicBezTo>
                  <a:cubicBezTo>
                    <a:pt x="11" y="205"/>
                    <a:pt x="32" y="191"/>
                    <a:pt x="36" y="189"/>
                  </a:cubicBezTo>
                  <a:cubicBezTo>
                    <a:pt x="24" y="195"/>
                    <a:pt x="5" y="192"/>
                    <a:pt x="22" y="177"/>
                  </a:cubicBezTo>
                  <a:cubicBezTo>
                    <a:pt x="8" y="168"/>
                    <a:pt x="46" y="145"/>
                    <a:pt x="49" y="142"/>
                  </a:cubicBezTo>
                  <a:cubicBezTo>
                    <a:pt x="42" y="147"/>
                    <a:pt x="6" y="154"/>
                    <a:pt x="26" y="135"/>
                  </a:cubicBezTo>
                  <a:cubicBezTo>
                    <a:pt x="9" y="137"/>
                    <a:pt x="28" y="116"/>
                    <a:pt x="30" y="114"/>
                  </a:cubicBezTo>
                  <a:cubicBezTo>
                    <a:pt x="12" y="123"/>
                    <a:pt x="20" y="102"/>
                    <a:pt x="28" y="97"/>
                  </a:cubicBezTo>
                  <a:cubicBezTo>
                    <a:pt x="15" y="95"/>
                    <a:pt x="25" y="83"/>
                    <a:pt x="29" y="80"/>
                  </a:cubicBezTo>
                  <a:cubicBezTo>
                    <a:pt x="6" y="87"/>
                    <a:pt x="38" y="48"/>
                    <a:pt x="37" y="49"/>
                  </a:cubicBezTo>
                  <a:cubicBezTo>
                    <a:pt x="0" y="75"/>
                    <a:pt x="28" y="35"/>
                    <a:pt x="19" y="33"/>
                  </a:cubicBezTo>
                  <a:cubicBezTo>
                    <a:pt x="3" y="30"/>
                    <a:pt x="46" y="2"/>
                    <a:pt x="32" y="37"/>
                  </a:cubicBezTo>
                  <a:cubicBezTo>
                    <a:pt x="62" y="17"/>
                    <a:pt x="85" y="10"/>
                    <a:pt x="53" y="49"/>
                  </a:cubicBezTo>
                  <a:cubicBezTo>
                    <a:pt x="55" y="48"/>
                    <a:pt x="125" y="9"/>
                    <a:pt x="102" y="33"/>
                  </a:cubicBezTo>
                  <a:cubicBezTo>
                    <a:pt x="98" y="36"/>
                    <a:pt x="150" y="5"/>
                    <a:pt x="135" y="28"/>
                  </a:cubicBezTo>
                  <a:cubicBezTo>
                    <a:pt x="146" y="21"/>
                    <a:pt x="168" y="20"/>
                    <a:pt x="151" y="36"/>
                  </a:cubicBezTo>
                  <a:cubicBezTo>
                    <a:pt x="148" y="39"/>
                    <a:pt x="194" y="9"/>
                    <a:pt x="185" y="31"/>
                  </a:cubicBezTo>
                  <a:cubicBezTo>
                    <a:pt x="232" y="0"/>
                    <a:pt x="203" y="44"/>
                    <a:pt x="180" y="62"/>
                  </a:cubicBezTo>
                  <a:cubicBezTo>
                    <a:pt x="185" y="58"/>
                    <a:pt x="247" y="7"/>
                    <a:pt x="254" y="26"/>
                  </a:cubicBezTo>
                  <a:cubicBezTo>
                    <a:pt x="270" y="17"/>
                    <a:pt x="284" y="24"/>
                    <a:pt x="265" y="40"/>
                  </a:cubicBezTo>
                  <a:cubicBezTo>
                    <a:pt x="269" y="38"/>
                    <a:pt x="306" y="8"/>
                    <a:pt x="311" y="25"/>
                  </a:cubicBezTo>
                  <a:cubicBezTo>
                    <a:pt x="325" y="21"/>
                    <a:pt x="319" y="37"/>
                    <a:pt x="313" y="42"/>
                  </a:cubicBezTo>
                  <a:cubicBezTo>
                    <a:pt x="330" y="54"/>
                    <a:pt x="311" y="64"/>
                    <a:pt x="297" y="74"/>
                  </a:cubicBezTo>
                  <a:cubicBezTo>
                    <a:pt x="338" y="52"/>
                    <a:pt x="288" y="105"/>
                    <a:pt x="280" y="111"/>
                  </a:cubicBezTo>
                  <a:cubicBezTo>
                    <a:pt x="287" y="106"/>
                    <a:pt x="346" y="82"/>
                    <a:pt x="315" y="109"/>
                  </a:cubicBezTo>
                  <a:cubicBezTo>
                    <a:pt x="322" y="112"/>
                    <a:pt x="319" y="119"/>
                    <a:pt x="315" y="123"/>
                  </a:cubicBezTo>
                  <a:cubicBezTo>
                    <a:pt x="323" y="130"/>
                    <a:pt x="324" y="132"/>
                    <a:pt x="314" y="140"/>
                  </a:cubicBezTo>
                  <a:cubicBezTo>
                    <a:pt x="323" y="145"/>
                    <a:pt x="312" y="155"/>
                    <a:pt x="309" y="158"/>
                  </a:cubicBezTo>
                  <a:cubicBezTo>
                    <a:pt x="339" y="145"/>
                    <a:pt x="296" y="189"/>
                    <a:pt x="294" y="190"/>
                  </a:cubicBezTo>
                  <a:cubicBezTo>
                    <a:pt x="303" y="185"/>
                    <a:pt x="338" y="179"/>
                    <a:pt x="317" y="198"/>
                  </a:cubicBezTo>
                  <a:cubicBezTo>
                    <a:pt x="327" y="201"/>
                    <a:pt x="319" y="210"/>
                    <a:pt x="315" y="214"/>
                  </a:cubicBezTo>
                  <a:cubicBezTo>
                    <a:pt x="330" y="225"/>
                    <a:pt x="270" y="254"/>
                    <a:pt x="277" y="235"/>
                  </a:cubicBezTo>
                  <a:cubicBezTo>
                    <a:pt x="251" y="252"/>
                    <a:pt x="202" y="305"/>
                    <a:pt x="170" y="305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56"/>
            <p:cNvSpPr>
              <a:spLocks/>
            </p:cNvSpPr>
            <p:nvPr/>
          </p:nvSpPr>
          <p:spPr bwMode="auto">
            <a:xfrm>
              <a:off x="9871718" y="3938817"/>
              <a:ext cx="1219552" cy="1129277"/>
            </a:xfrm>
            <a:custGeom>
              <a:avLst/>
              <a:gdLst>
                <a:gd name="T0" fmla="*/ 45 w 330"/>
                <a:gd name="T1" fmla="*/ 221 h 314"/>
                <a:gd name="T2" fmla="*/ 26 w 330"/>
                <a:gd name="T3" fmla="*/ 211 h 314"/>
                <a:gd name="T4" fmla="*/ 21 w 330"/>
                <a:gd name="T5" fmla="*/ 151 h 314"/>
                <a:gd name="T6" fmla="*/ 20 w 330"/>
                <a:gd name="T7" fmla="*/ 148 h 314"/>
                <a:gd name="T8" fmla="*/ 15 w 330"/>
                <a:gd name="T9" fmla="*/ 131 h 314"/>
                <a:gd name="T10" fmla="*/ 13 w 330"/>
                <a:gd name="T11" fmla="*/ 78 h 314"/>
                <a:gd name="T12" fmla="*/ 3 w 330"/>
                <a:gd name="T13" fmla="*/ 33 h 314"/>
                <a:gd name="T14" fmla="*/ 2 w 330"/>
                <a:gd name="T15" fmla="*/ 46 h 314"/>
                <a:gd name="T16" fmla="*/ 2 w 330"/>
                <a:gd name="T17" fmla="*/ 50 h 314"/>
                <a:gd name="T18" fmla="*/ 10 w 330"/>
                <a:gd name="T19" fmla="*/ 195 h 314"/>
                <a:gd name="T20" fmla="*/ 14 w 330"/>
                <a:gd name="T21" fmla="*/ 219 h 314"/>
                <a:gd name="T22" fmla="*/ 202 w 330"/>
                <a:gd name="T23" fmla="*/ 289 h 314"/>
                <a:gd name="T24" fmla="*/ 227 w 330"/>
                <a:gd name="T25" fmla="*/ 276 h 314"/>
                <a:gd name="T26" fmla="*/ 323 w 330"/>
                <a:gd name="T27" fmla="*/ 217 h 314"/>
                <a:gd name="T28" fmla="*/ 322 w 330"/>
                <a:gd name="T29" fmla="*/ 163 h 314"/>
                <a:gd name="T30" fmla="*/ 320 w 330"/>
                <a:gd name="T31" fmla="*/ 19 h 314"/>
                <a:gd name="T32" fmla="*/ 216 w 330"/>
                <a:gd name="T33" fmla="*/ 14 h 314"/>
                <a:gd name="T34" fmla="*/ 61 w 330"/>
                <a:gd name="T35" fmla="*/ 14 h 314"/>
                <a:gd name="T36" fmla="*/ 47 w 330"/>
                <a:gd name="T37" fmla="*/ 16 h 314"/>
                <a:gd name="T38" fmla="*/ 40 w 330"/>
                <a:gd name="T39" fmla="*/ 25 h 314"/>
                <a:gd name="T40" fmla="*/ 34 w 330"/>
                <a:gd name="T41" fmla="*/ 24 h 314"/>
                <a:gd name="T42" fmla="*/ 22 w 330"/>
                <a:gd name="T43" fmla="*/ 26 h 314"/>
                <a:gd name="T44" fmla="*/ 32 w 330"/>
                <a:gd name="T45" fmla="*/ 36 h 314"/>
                <a:gd name="T46" fmla="*/ 39 w 330"/>
                <a:gd name="T47" fmla="*/ 34 h 314"/>
                <a:gd name="T48" fmla="*/ 76 w 330"/>
                <a:gd name="T49" fmla="*/ 28 h 314"/>
                <a:gd name="T50" fmla="*/ 88 w 330"/>
                <a:gd name="T51" fmla="*/ 37 h 314"/>
                <a:gd name="T52" fmla="*/ 111 w 330"/>
                <a:gd name="T53" fmla="*/ 38 h 314"/>
                <a:gd name="T54" fmla="*/ 175 w 330"/>
                <a:gd name="T55" fmla="*/ 38 h 314"/>
                <a:gd name="T56" fmla="*/ 203 w 330"/>
                <a:gd name="T57" fmla="*/ 42 h 314"/>
                <a:gd name="T58" fmla="*/ 304 w 330"/>
                <a:gd name="T59" fmla="*/ 26 h 314"/>
                <a:gd name="T60" fmla="*/ 307 w 330"/>
                <a:gd name="T61" fmla="*/ 31 h 314"/>
                <a:gd name="T62" fmla="*/ 306 w 330"/>
                <a:gd name="T63" fmla="*/ 32 h 314"/>
                <a:gd name="T64" fmla="*/ 305 w 330"/>
                <a:gd name="T65" fmla="*/ 37 h 314"/>
                <a:gd name="T66" fmla="*/ 306 w 330"/>
                <a:gd name="T67" fmla="*/ 37 h 314"/>
                <a:gd name="T68" fmla="*/ 309 w 330"/>
                <a:gd name="T69" fmla="*/ 133 h 314"/>
                <a:gd name="T70" fmla="*/ 310 w 330"/>
                <a:gd name="T71" fmla="*/ 138 h 314"/>
                <a:gd name="T72" fmla="*/ 310 w 330"/>
                <a:gd name="T73" fmla="*/ 164 h 314"/>
                <a:gd name="T74" fmla="*/ 310 w 330"/>
                <a:gd name="T75" fmla="*/ 176 h 314"/>
                <a:gd name="T76" fmla="*/ 309 w 330"/>
                <a:gd name="T77" fmla="*/ 208 h 314"/>
                <a:gd name="T78" fmla="*/ 265 w 330"/>
                <a:gd name="T79" fmla="*/ 239 h 314"/>
                <a:gd name="T80" fmla="*/ 193 w 330"/>
                <a:gd name="T81" fmla="*/ 279 h 314"/>
                <a:gd name="T82" fmla="*/ 160 w 330"/>
                <a:gd name="T83" fmla="*/ 283 h 314"/>
                <a:gd name="T84" fmla="*/ 120 w 330"/>
                <a:gd name="T85" fmla="*/ 270 h 314"/>
                <a:gd name="T86" fmla="*/ 113 w 330"/>
                <a:gd name="T87" fmla="*/ 264 h 314"/>
                <a:gd name="T88" fmla="*/ 86 w 330"/>
                <a:gd name="T89" fmla="*/ 249 h 314"/>
                <a:gd name="T90" fmla="*/ 69 w 330"/>
                <a:gd name="T91" fmla="*/ 237 h 314"/>
                <a:gd name="T92" fmla="*/ 66 w 330"/>
                <a:gd name="T93" fmla="*/ 237 h 314"/>
                <a:gd name="T94" fmla="*/ 43 w 330"/>
                <a:gd name="T95" fmla="*/ 224 h 314"/>
                <a:gd name="connsiteX0" fmla="*/ 1273 w 9849"/>
                <a:gd name="connsiteY0" fmla="*/ 6721 h 9587"/>
                <a:gd name="connsiteX1" fmla="*/ 1334 w 9849"/>
                <a:gd name="connsiteY1" fmla="*/ 6625 h 9587"/>
                <a:gd name="connsiteX2" fmla="*/ 728 w 9849"/>
                <a:gd name="connsiteY2" fmla="*/ 6307 h 9587"/>
                <a:gd name="connsiteX3" fmla="*/ 758 w 9849"/>
                <a:gd name="connsiteY3" fmla="*/ 6307 h 9587"/>
                <a:gd name="connsiteX4" fmla="*/ 546 w 9849"/>
                <a:gd name="connsiteY4" fmla="*/ 4364 h 9587"/>
                <a:gd name="connsiteX5" fmla="*/ 606 w 9849"/>
                <a:gd name="connsiteY5" fmla="*/ 4396 h 9587"/>
                <a:gd name="connsiteX6" fmla="*/ 485 w 9849"/>
                <a:gd name="connsiteY6" fmla="*/ 4300 h 9587"/>
                <a:gd name="connsiteX7" fmla="*/ 576 w 9849"/>
                <a:gd name="connsiteY7" fmla="*/ 4300 h 9587"/>
                <a:gd name="connsiteX8" fmla="*/ 576 w 9849"/>
                <a:gd name="connsiteY8" fmla="*/ 3791 h 9587"/>
                <a:gd name="connsiteX9" fmla="*/ 425 w 9849"/>
                <a:gd name="connsiteY9" fmla="*/ 3759 h 9587"/>
                <a:gd name="connsiteX10" fmla="*/ 212 w 9849"/>
                <a:gd name="connsiteY10" fmla="*/ 2103 h 9587"/>
                <a:gd name="connsiteX11" fmla="*/ 364 w 9849"/>
                <a:gd name="connsiteY11" fmla="*/ 2071 h 9587"/>
                <a:gd name="connsiteX12" fmla="*/ 212 w 9849"/>
                <a:gd name="connsiteY12" fmla="*/ 638 h 9587"/>
                <a:gd name="connsiteX13" fmla="*/ 61 w 9849"/>
                <a:gd name="connsiteY13" fmla="*/ 638 h 9587"/>
                <a:gd name="connsiteX14" fmla="*/ 122 w 9849"/>
                <a:gd name="connsiteY14" fmla="*/ 1052 h 9587"/>
                <a:gd name="connsiteX15" fmla="*/ 31 w 9849"/>
                <a:gd name="connsiteY15" fmla="*/ 1052 h 9587"/>
                <a:gd name="connsiteX16" fmla="*/ 122 w 9849"/>
                <a:gd name="connsiteY16" fmla="*/ 1179 h 9587"/>
                <a:gd name="connsiteX17" fmla="*/ 31 w 9849"/>
                <a:gd name="connsiteY17" fmla="*/ 1179 h 9587"/>
                <a:gd name="connsiteX18" fmla="*/ 0 w 9849"/>
                <a:gd name="connsiteY18" fmla="*/ 2135 h 9587"/>
                <a:gd name="connsiteX19" fmla="*/ 273 w 9849"/>
                <a:gd name="connsiteY19" fmla="*/ 5797 h 9587"/>
                <a:gd name="connsiteX20" fmla="*/ 243 w 9849"/>
                <a:gd name="connsiteY20" fmla="*/ 5797 h 9587"/>
                <a:gd name="connsiteX21" fmla="*/ 394 w 9849"/>
                <a:gd name="connsiteY21" fmla="*/ 6562 h 9587"/>
                <a:gd name="connsiteX22" fmla="*/ 5152 w 9849"/>
                <a:gd name="connsiteY22" fmla="*/ 9587 h 9587"/>
                <a:gd name="connsiteX23" fmla="*/ 6091 w 9849"/>
                <a:gd name="connsiteY23" fmla="*/ 8791 h 9587"/>
                <a:gd name="connsiteX24" fmla="*/ 6091 w 9849"/>
                <a:gd name="connsiteY24" fmla="*/ 8855 h 9587"/>
                <a:gd name="connsiteX25" fmla="*/ 6849 w 9849"/>
                <a:gd name="connsiteY25" fmla="*/ 8377 h 9587"/>
                <a:gd name="connsiteX26" fmla="*/ 6879 w 9849"/>
                <a:gd name="connsiteY26" fmla="*/ 8409 h 9587"/>
                <a:gd name="connsiteX27" fmla="*/ 9758 w 9849"/>
                <a:gd name="connsiteY27" fmla="*/ 6498 h 9587"/>
                <a:gd name="connsiteX28" fmla="*/ 9667 w 9849"/>
                <a:gd name="connsiteY28" fmla="*/ 4778 h 9587"/>
                <a:gd name="connsiteX29" fmla="*/ 9728 w 9849"/>
                <a:gd name="connsiteY29" fmla="*/ 4778 h 9587"/>
                <a:gd name="connsiteX30" fmla="*/ 9818 w 9849"/>
                <a:gd name="connsiteY30" fmla="*/ 2517 h 9587"/>
                <a:gd name="connsiteX31" fmla="*/ 9667 w 9849"/>
                <a:gd name="connsiteY31" fmla="*/ 192 h 9587"/>
                <a:gd name="connsiteX32" fmla="*/ 8455 w 9849"/>
                <a:gd name="connsiteY32" fmla="*/ 288 h 9587"/>
                <a:gd name="connsiteX33" fmla="*/ 6515 w 9849"/>
                <a:gd name="connsiteY33" fmla="*/ 33 h 9587"/>
                <a:gd name="connsiteX34" fmla="*/ 4243 w 9849"/>
                <a:gd name="connsiteY34" fmla="*/ 351 h 9587"/>
                <a:gd name="connsiteX35" fmla="*/ 1818 w 9849"/>
                <a:gd name="connsiteY35" fmla="*/ 33 h 9587"/>
                <a:gd name="connsiteX36" fmla="*/ 1818 w 9849"/>
                <a:gd name="connsiteY36" fmla="*/ 97 h 9587"/>
                <a:gd name="connsiteX37" fmla="*/ 1394 w 9849"/>
                <a:gd name="connsiteY37" fmla="*/ 97 h 9587"/>
                <a:gd name="connsiteX38" fmla="*/ 1425 w 9849"/>
                <a:gd name="connsiteY38" fmla="*/ 65 h 9587"/>
                <a:gd name="connsiteX39" fmla="*/ 1182 w 9849"/>
                <a:gd name="connsiteY39" fmla="*/ 383 h 9587"/>
                <a:gd name="connsiteX40" fmla="*/ 1091 w 9849"/>
                <a:gd name="connsiteY40" fmla="*/ 224 h 9587"/>
                <a:gd name="connsiteX41" fmla="*/ 1000 w 9849"/>
                <a:gd name="connsiteY41" fmla="*/ 351 h 9587"/>
                <a:gd name="connsiteX42" fmla="*/ 637 w 9849"/>
                <a:gd name="connsiteY42" fmla="*/ 415 h 9587"/>
                <a:gd name="connsiteX43" fmla="*/ 667 w 9849"/>
                <a:gd name="connsiteY43" fmla="*/ 288 h 9587"/>
                <a:gd name="connsiteX44" fmla="*/ 940 w 9849"/>
                <a:gd name="connsiteY44" fmla="*/ 733 h 9587"/>
                <a:gd name="connsiteX45" fmla="*/ 940 w 9849"/>
                <a:gd name="connsiteY45" fmla="*/ 733 h 9587"/>
                <a:gd name="connsiteX46" fmla="*/ 1152 w 9849"/>
                <a:gd name="connsiteY46" fmla="*/ 670 h 9587"/>
                <a:gd name="connsiteX47" fmla="*/ 1152 w 9849"/>
                <a:gd name="connsiteY47" fmla="*/ 765 h 9587"/>
                <a:gd name="connsiteX48" fmla="*/ 2273 w 9849"/>
                <a:gd name="connsiteY48" fmla="*/ 479 h 9587"/>
                <a:gd name="connsiteX49" fmla="*/ 2637 w 9849"/>
                <a:gd name="connsiteY49" fmla="*/ 733 h 9587"/>
                <a:gd name="connsiteX50" fmla="*/ 2637 w 9849"/>
                <a:gd name="connsiteY50" fmla="*/ 765 h 9587"/>
                <a:gd name="connsiteX51" fmla="*/ 3303 w 9849"/>
                <a:gd name="connsiteY51" fmla="*/ 638 h 9587"/>
                <a:gd name="connsiteX52" fmla="*/ 3334 w 9849"/>
                <a:gd name="connsiteY52" fmla="*/ 797 h 9587"/>
                <a:gd name="connsiteX53" fmla="*/ 5273 w 9849"/>
                <a:gd name="connsiteY53" fmla="*/ 765 h 9587"/>
                <a:gd name="connsiteX54" fmla="*/ 5273 w 9849"/>
                <a:gd name="connsiteY54" fmla="*/ 797 h 9587"/>
                <a:gd name="connsiteX55" fmla="*/ 5879 w 9849"/>
                <a:gd name="connsiteY55" fmla="*/ 574 h 9587"/>
                <a:gd name="connsiteX56" fmla="*/ 6122 w 9849"/>
                <a:gd name="connsiteY56" fmla="*/ 925 h 9587"/>
                <a:gd name="connsiteX57" fmla="*/ 8970 w 9849"/>
                <a:gd name="connsiteY57" fmla="*/ 893 h 9587"/>
                <a:gd name="connsiteX58" fmla="*/ 9182 w 9849"/>
                <a:gd name="connsiteY58" fmla="*/ 415 h 9587"/>
                <a:gd name="connsiteX59" fmla="*/ 9152 w 9849"/>
                <a:gd name="connsiteY59" fmla="*/ 447 h 9587"/>
                <a:gd name="connsiteX60" fmla="*/ 9273 w 9849"/>
                <a:gd name="connsiteY60" fmla="*/ 574 h 9587"/>
                <a:gd name="connsiteX61" fmla="*/ 9212 w 9849"/>
                <a:gd name="connsiteY61" fmla="*/ 638 h 9587"/>
                <a:gd name="connsiteX62" fmla="*/ 9243 w 9849"/>
                <a:gd name="connsiteY62" fmla="*/ 606 h 9587"/>
                <a:gd name="connsiteX63" fmla="*/ 9182 w 9849"/>
                <a:gd name="connsiteY63" fmla="*/ 733 h 9587"/>
                <a:gd name="connsiteX64" fmla="*/ 9212 w 9849"/>
                <a:gd name="connsiteY64" fmla="*/ 765 h 9587"/>
                <a:gd name="connsiteX65" fmla="*/ 9182 w 9849"/>
                <a:gd name="connsiteY65" fmla="*/ 797 h 9587"/>
                <a:gd name="connsiteX66" fmla="*/ 9243 w 9849"/>
                <a:gd name="connsiteY66" fmla="*/ 765 h 9587"/>
                <a:gd name="connsiteX67" fmla="*/ 9122 w 9849"/>
                <a:gd name="connsiteY67" fmla="*/ 829 h 9587"/>
                <a:gd name="connsiteX68" fmla="*/ 9334 w 9849"/>
                <a:gd name="connsiteY68" fmla="*/ 3823 h 9587"/>
                <a:gd name="connsiteX69" fmla="*/ 9273 w 9849"/>
                <a:gd name="connsiteY69" fmla="*/ 3791 h 9587"/>
                <a:gd name="connsiteX70" fmla="*/ 9364 w 9849"/>
                <a:gd name="connsiteY70" fmla="*/ 3982 h 9587"/>
                <a:gd name="connsiteX71" fmla="*/ 9303 w 9849"/>
                <a:gd name="connsiteY71" fmla="*/ 3982 h 9587"/>
                <a:gd name="connsiteX72" fmla="*/ 9364 w 9849"/>
                <a:gd name="connsiteY72" fmla="*/ 4810 h 9587"/>
                <a:gd name="connsiteX73" fmla="*/ 9243 w 9849"/>
                <a:gd name="connsiteY73" fmla="*/ 4778 h 9587"/>
                <a:gd name="connsiteX74" fmla="*/ 9364 w 9849"/>
                <a:gd name="connsiteY74" fmla="*/ 5192 h 9587"/>
                <a:gd name="connsiteX75" fmla="*/ 9243 w 9849"/>
                <a:gd name="connsiteY75" fmla="*/ 5192 h 9587"/>
                <a:gd name="connsiteX76" fmla="*/ 9334 w 9849"/>
                <a:gd name="connsiteY76" fmla="*/ 6211 h 9587"/>
                <a:gd name="connsiteX77" fmla="*/ 8031 w 9849"/>
                <a:gd name="connsiteY77" fmla="*/ 7262 h 9587"/>
                <a:gd name="connsiteX78" fmla="*/ 8000 w 9849"/>
                <a:gd name="connsiteY78" fmla="*/ 7198 h 9587"/>
                <a:gd name="connsiteX79" fmla="*/ 5849 w 9849"/>
                <a:gd name="connsiteY79" fmla="*/ 8536 h 9587"/>
                <a:gd name="connsiteX80" fmla="*/ 5818 w 9849"/>
                <a:gd name="connsiteY80" fmla="*/ 8472 h 9587"/>
                <a:gd name="connsiteX81" fmla="*/ 4728 w 9849"/>
                <a:gd name="connsiteY81" fmla="*/ 8695 h 9587"/>
                <a:gd name="connsiteX82" fmla="*/ 4818 w 9849"/>
                <a:gd name="connsiteY82" fmla="*/ 8600 h 9587"/>
                <a:gd name="connsiteX83" fmla="*/ 4485 w 9849"/>
                <a:gd name="connsiteY83" fmla="*/ 8695 h 9587"/>
                <a:gd name="connsiteX84" fmla="*/ 3606 w 9849"/>
                <a:gd name="connsiteY84" fmla="*/ 8186 h 9587"/>
                <a:gd name="connsiteX85" fmla="*/ 3667 w 9849"/>
                <a:gd name="connsiteY85" fmla="*/ 8122 h 9587"/>
                <a:gd name="connsiteX86" fmla="*/ 3394 w 9849"/>
                <a:gd name="connsiteY86" fmla="*/ 7995 h 9587"/>
                <a:gd name="connsiteX87" fmla="*/ 3455 w 9849"/>
                <a:gd name="connsiteY87" fmla="*/ 7963 h 9587"/>
                <a:gd name="connsiteX88" fmla="*/ 2576 w 9849"/>
                <a:gd name="connsiteY88" fmla="*/ 7517 h 9587"/>
                <a:gd name="connsiteX89" fmla="*/ 2667 w 9849"/>
                <a:gd name="connsiteY89" fmla="*/ 7390 h 9587"/>
                <a:gd name="connsiteX90" fmla="*/ 2061 w 9849"/>
                <a:gd name="connsiteY90" fmla="*/ 7135 h 9587"/>
                <a:gd name="connsiteX91" fmla="*/ 2091 w 9849"/>
                <a:gd name="connsiteY91" fmla="*/ 7103 h 9587"/>
                <a:gd name="connsiteX92" fmla="*/ 1970 w 9849"/>
                <a:gd name="connsiteY92" fmla="*/ 7135 h 9587"/>
                <a:gd name="connsiteX93" fmla="*/ 2031 w 9849"/>
                <a:gd name="connsiteY93" fmla="*/ 7007 h 9587"/>
                <a:gd name="connsiteX94" fmla="*/ 1273 w 9849"/>
                <a:gd name="connsiteY94" fmla="*/ 6721 h 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849" h="9587">
                  <a:moveTo>
                    <a:pt x="1273" y="6721"/>
                  </a:moveTo>
                  <a:lnTo>
                    <a:pt x="1334" y="6625"/>
                  </a:lnTo>
                  <a:cubicBezTo>
                    <a:pt x="1212" y="6657"/>
                    <a:pt x="788" y="6466"/>
                    <a:pt x="728" y="6307"/>
                  </a:cubicBezTo>
                  <a:lnTo>
                    <a:pt x="758" y="6307"/>
                  </a:lnTo>
                  <a:cubicBezTo>
                    <a:pt x="818" y="5670"/>
                    <a:pt x="606" y="5001"/>
                    <a:pt x="546" y="4364"/>
                  </a:cubicBezTo>
                  <a:cubicBezTo>
                    <a:pt x="546" y="4396"/>
                    <a:pt x="576" y="4396"/>
                    <a:pt x="606" y="4396"/>
                  </a:cubicBezTo>
                  <a:cubicBezTo>
                    <a:pt x="546" y="4364"/>
                    <a:pt x="485" y="4332"/>
                    <a:pt x="485" y="4300"/>
                  </a:cubicBezTo>
                  <a:cubicBezTo>
                    <a:pt x="515" y="4269"/>
                    <a:pt x="546" y="4300"/>
                    <a:pt x="576" y="4300"/>
                  </a:cubicBezTo>
                  <a:cubicBezTo>
                    <a:pt x="728" y="4173"/>
                    <a:pt x="455" y="3886"/>
                    <a:pt x="576" y="3791"/>
                  </a:cubicBezTo>
                  <a:cubicBezTo>
                    <a:pt x="576" y="3759"/>
                    <a:pt x="485" y="3727"/>
                    <a:pt x="425" y="3759"/>
                  </a:cubicBezTo>
                  <a:cubicBezTo>
                    <a:pt x="394" y="3218"/>
                    <a:pt x="364" y="2644"/>
                    <a:pt x="212" y="2103"/>
                  </a:cubicBezTo>
                  <a:cubicBezTo>
                    <a:pt x="243" y="2071"/>
                    <a:pt x="303" y="2071"/>
                    <a:pt x="364" y="2071"/>
                  </a:cubicBezTo>
                  <a:cubicBezTo>
                    <a:pt x="61" y="1625"/>
                    <a:pt x="182" y="1116"/>
                    <a:pt x="212" y="638"/>
                  </a:cubicBezTo>
                  <a:cubicBezTo>
                    <a:pt x="152" y="638"/>
                    <a:pt x="152" y="702"/>
                    <a:pt x="61" y="638"/>
                  </a:cubicBezTo>
                  <a:cubicBezTo>
                    <a:pt x="-30" y="797"/>
                    <a:pt x="243" y="925"/>
                    <a:pt x="122" y="1052"/>
                  </a:cubicBezTo>
                  <a:lnTo>
                    <a:pt x="31" y="1052"/>
                  </a:lnTo>
                  <a:cubicBezTo>
                    <a:pt x="0" y="1148"/>
                    <a:pt x="212" y="1084"/>
                    <a:pt x="122" y="1179"/>
                  </a:cubicBezTo>
                  <a:cubicBezTo>
                    <a:pt x="61" y="1211"/>
                    <a:pt x="31" y="1148"/>
                    <a:pt x="31" y="1179"/>
                  </a:cubicBezTo>
                  <a:cubicBezTo>
                    <a:pt x="61" y="1402"/>
                    <a:pt x="303" y="1976"/>
                    <a:pt x="0" y="2135"/>
                  </a:cubicBezTo>
                  <a:cubicBezTo>
                    <a:pt x="637" y="2676"/>
                    <a:pt x="61" y="4969"/>
                    <a:pt x="273" y="5797"/>
                  </a:cubicBezTo>
                  <a:lnTo>
                    <a:pt x="243" y="5797"/>
                  </a:lnTo>
                  <a:cubicBezTo>
                    <a:pt x="364" y="5988"/>
                    <a:pt x="394" y="6402"/>
                    <a:pt x="394" y="6562"/>
                  </a:cubicBezTo>
                  <a:cubicBezTo>
                    <a:pt x="1970" y="7453"/>
                    <a:pt x="3485" y="8759"/>
                    <a:pt x="5152" y="9587"/>
                  </a:cubicBezTo>
                  <a:cubicBezTo>
                    <a:pt x="5515" y="9332"/>
                    <a:pt x="5788" y="9141"/>
                    <a:pt x="6091" y="8791"/>
                  </a:cubicBezTo>
                  <a:cubicBezTo>
                    <a:pt x="6091" y="8823"/>
                    <a:pt x="6122" y="8823"/>
                    <a:pt x="6091" y="8855"/>
                  </a:cubicBezTo>
                  <a:cubicBezTo>
                    <a:pt x="6334" y="8632"/>
                    <a:pt x="6637" y="8600"/>
                    <a:pt x="6849" y="8377"/>
                  </a:cubicBezTo>
                  <a:lnTo>
                    <a:pt x="6879" y="8409"/>
                  </a:lnTo>
                  <a:cubicBezTo>
                    <a:pt x="7576" y="7612"/>
                    <a:pt x="8879" y="7007"/>
                    <a:pt x="9758" y="6498"/>
                  </a:cubicBezTo>
                  <a:cubicBezTo>
                    <a:pt x="9758" y="5925"/>
                    <a:pt x="9728" y="5351"/>
                    <a:pt x="9667" y="4778"/>
                  </a:cubicBezTo>
                  <a:lnTo>
                    <a:pt x="9728" y="4778"/>
                  </a:lnTo>
                  <a:cubicBezTo>
                    <a:pt x="9606" y="4014"/>
                    <a:pt x="9940" y="3281"/>
                    <a:pt x="9818" y="2517"/>
                  </a:cubicBezTo>
                  <a:cubicBezTo>
                    <a:pt x="9970" y="1721"/>
                    <a:pt x="9515" y="988"/>
                    <a:pt x="9667" y="192"/>
                  </a:cubicBezTo>
                  <a:cubicBezTo>
                    <a:pt x="9182" y="33"/>
                    <a:pt x="8909" y="256"/>
                    <a:pt x="8455" y="288"/>
                  </a:cubicBezTo>
                  <a:cubicBezTo>
                    <a:pt x="7788" y="351"/>
                    <a:pt x="7243" y="-126"/>
                    <a:pt x="6515" y="33"/>
                  </a:cubicBezTo>
                  <a:cubicBezTo>
                    <a:pt x="5728" y="192"/>
                    <a:pt x="5031" y="256"/>
                    <a:pt x="4243" y="351"/>
                  </a:cubicBezTo>
                  <a:cubicBezTo>
                    <a:pt x="3425" y="447"/>
                    <a:pt x="2546" y="-95"/>
                    <a:pt x="1818" y="33"/>
                  </a:cubicBezTo>
                  <a:lnTo>
                    <a:pt x="1818" y="97"/>
                  </a:lnTo>
                  <a:cubicBezTo>
                    <a:pt x="1667" y="-126"/>
                    <a:pt x="1485" y="447"/>
                    <a:pt x="1394" y="97"/>
                  </a:cubicBezTo>
                  <a:lnTo>
                    <a:pt x="1425" y="65"/>
                  </a:lnTo>
                  <a:cubicBezTo>
                    <a:pt x="1394" y="1"/>
                    <a:pt x="1182" y="319"/>
                    <a:pt x="1182" y="383"/>
                  </a:cubicBezTo>
                  <a:cubicBezTo>
                    <a:pt x="1061" y="383"/>
                    <a:pt x="1152" y="256"/>
                    <a:pt x="1091" y="224"/>
                  </a:cubicBezTo>
                  <a:cubicBezTo>
                    <a:pt x="1061" y="256"/>
                    <a:pt x="1061" y="383"/>
                    <a:pt x="1000" y="351"/>
                  </a:cubicBezTo>
                  <a:cubicBezTo>
                    <a:pt x="924" y="383"/>
                    <a:pt x="692" y="425"/>
                    <a:pt x="637" y="415"/>
                  </a:cubicBezTo>
                  <a:lnTo>
                    <a:pt x="667" y="288"/>
                  </a:lnTo>
                  <a:cubicBezTo>
                    <a:pt x="697" y="447"/>
                    <a:pt x="818" y="638"/>
                    <a:pt x="940" y="733"/>
                  </a:cubicBezTo>
                  <a:lnTo>
                    <a:pt x="940" y="733"/>
                  </a:lnTo>
                  <a:cubicBezTo>
                    <a:pt x="1000" y="574"/>
                    <a:pt x="1091" y="670"/>
                    <a:pt x="1152" y="670"/>
                  </a:cubicBezTo>
                  <a:lnTo>
                    <a:pt x="1152" y="765"/>
                  </a:lnTo>
                  <a:cubicBezTo>
                    <a:pt x="1122" y="542"/>
                    <a:pt x="2394" y="861"/>
                    <a:pt x="2273" y="479"/>
                  </a:cubicBezTo>
                  <a:cubicBezTo>
                    <a:pt x="2364" y="702"/>
                    <a:pt x="2576" y="765"/>
                    <a:pt x="2637" y="733"/>
                  </a:cubicBezTo>
                  <a:lnTo>
                    <a:pt x="2637" y="765"/>
                  </a:lnTo>
                  <a:cubicBezTo>
                    <a:pt x="2667" y="861"/>
                    <a:pt x="3243" y="861"/>
                    <a:pt x="3303" y="638"/>
                  </a:cubicBezTo>
                  <a:cubicBezTo>
                    <a:pt x="3334" y="702"/>
                    <a:pt x="3334" y="765"/>
                    <a:pt x="3334" y="797"/>
                  </a:cubicBezTo>
                  <a:cubicBezTo>
                    <a:pt x="3788" y="797"/>
                    <a:pt x="4909" y="1020"/>
                    <a:pt x="5273" y="765"/>
                  </a:cubicBezTo>
                  <a:lnTo>
                    <a:pt x="5273" y="797"/>
                  </a:lnTo>
                  <a:cubicBezTo>
                    <a:pt x="5485" y="797"/>
                    <a:pt x="5728" y="765"/>
                    <a:pt x="5879" y="574"/>
                  </a:cubicBezTo>
                  <a:cubicBezTo>
                    <a:pt x="5940" y="893"/>
                    <a:pt x="6031" y="829"/>
                    <a:pt x="6122" y="925"/>
                  </a:cubicBezTo>
                  <a:cubicBezTo>
                    <a:pt x="6667" y="415"/>
                    <a:pt x="8394" y="542"/>
                    <a:pt x="8970" y="893"/>
                  </a:cubicBezTo>
                  <a:cubicBezTo>
                    <a:pt x="9000" y="702"/>
                    <a:pt x="9061" y="542"/>
                    <a:pt x="9182" y="415"/>
                  </a:cubicBezTo>
                  <a:lnTo>
                    <a:pt x="9152" y="447"/>
                  </a:lnTo>
                  <a:cubicBezTo>
                    <a:pt x="9182" y="479"/>
                    <a:pt x="9243" y="511"/>
                    <a:pt x="9273" y="574"/>
                  </a:cubicBezTo>
                  <a:cubicBezTo>
                    <a:pt x="9243" y="606"/>
                    <a:pt x="9243" y="606"/>
                    <a:pt x="9212" y="638"/>
                  </a:cubicBezTo>
                  <a:lnTo>
                    <a:pt x="9243" y="606"/>
                  </a:lnTo>
                  <a:cubicBezTo>
                    <a:pt x="9243" y="638"/>
                    <a:pt x="9212" y="702"/>
                    <a:pt x="9182" y="733"/>
                  </a:cubicBezTo>
                  <a:cubicBezTo>
                    <a:pt x="9182" y="765"/>
                    <a:pt x="9182" y="765"/>
                    <a:pt x="9212" y="765"/>
                  </a:cubicBezTo>
                  <a:lnTo>
                    <a:pt x="9182" y="797"/>
                  </a:lnTo>
                  <a:lnTo>
                    <a:pt x="9243" y="765"/>
                  </a:lnTo>
                  <a:cubicBezTo>
                    <a:pt x="9182" y="797"/>
                    <a:pt x="9091" y="861"/>
                    <a:pt x="9122" y="829"/>
                  </a:cubicBezTo>
                  <a:cubicBezTo>
                    <a:pt x="8909" y="1721"/>
                    <a:pt x="9364" y="2899"/>
                    <a:pt x="9334" y="3823"/>
                  </a:cubicBezTo>
                  <a:lnTo>
                    <a:pt x="9273" y="3791"/>
                  </a:lnTo>
                  <a:lnTo>
                    <a:pt x="9364" y="3982"/>
                  </a:lnTo>
                  <a:lnTo>
                    <a:pt x="9303" y="3982"/>
                  </a:lnTo>
                  <a:cubicBezTo>
                    <a:pt x="9212" y="4237"/>
                    <a:pt x="9394" y="4523"/>
                    <a:pt x="9364" y="4810"/>
                  </a:cubicBezTo>
                  <a:cubicBezTo>
                    <a:pt x="9334" y="4810"/>
                    <a:pt x="9273" y="4746"/>
                    <a:pt x="9243" y="4778"/>
                  </a:cubicBezTo>
                  <a:cubicBezTo>
                    <a:pt x="9394" y="5001"/>
                    <a:pt x="9000" y="5097"/>
                    <a:pt x="9364" y="5192"/>
                  </a:cubicBezTo>
                  <a:cubicBezTo>
                    <a:pt x="9334" y="5224"/>
                    <a:pt x="9273" y="5224"/>
                    <a:pt x="9243" y="5192"/>
                  </a:cubicBezTo>
                  <a:cubicBezTo>
                    <a:pt x="9303" y="5479"/>
                    <a:pt x="9364" y="5893"/>
                    <a:pt x="9334" y="6211"/>
                  </a:cubicBezTo>
                  <a:cubicBezTo>
                    <a:pt x="9000" y="6370"/>
                    <a:pt x="8243" y="6912"/>
                    <a:pt x="8031" y="7262"/>
                  </a:cubicBezTo>
                  <a:lnTo>
                    <a:pt x="8000" y="7198"/>
                  </a:lnTo>
                  <a:cubicBezTo>
                    <a:pt x="7515" y="7772"/>
                    <a:pt x="6515" y="8154"/>
                    <a:pt x="5849" y="8536"/>
                  </a:cubicBezTo>
                  <a:lnTo>
                    <a:pt x="5818" y="8472"/>
                  </a:lnTo>
                  <a:cubicBezTo>
                    <a:pt x="5515" y="9046"/>
                    <a:pt x="5122" y="8632"/>
                    <a:pt x="4728" y="8695"/>
                  </a:cubicBezTo>
                  <a:lnTo>
                    <a:pt x="4818" y="8600"/>
                  </a:lnTo>
                  <a:cubicBezTo>
                    <a:pt x="4667" y="8727"/>
                    <a:pt x="4606" y="8409"/>
                    <a:pt x="4485" y="8695"/>
                  </a:cubicBezTo>
                  <a:cubicBezTo>
                    <a:pt x="4394" y="8632"/>
                    <a:pt x="3849" y="8154"/>
                    <a:pt x="3606" y="8186"/>
                  </a:cubicBezTo>
                  <a:lnTo>
                    <a:pt x="3667" y="8122"/>
                  </a:lnTo>
                  <a:cubicBezTo>
                    <a:pt x="3546" y="8122"/>
                    <a:pt x="3425" y="8090"/>
                    <a:pt x="3394" y="7995"/>
                  </a:cubicBezTo>
                  <a:cubicBezTo>
                    <a:pt x="3425" y="7995"/>
                    <a:pt x="3425" y="7995"/>
                    <a:pt x="3455" y="7963"/>
                  </a:cubicBezTo>
                  <a:cubicBezTo>
                    <a:pt x="3303" y="7581"/>
                    <a:pt x="2879" y="7676"/>
                    <a:pt x="2576" y="7517"/>
                  </a:cubicBezTo>
                  <a:lnTo>
                    <a:pt x="2667" y="7390"/>
                  </a:lnTo>
                  <a:cubicBezTo>
                    <a:pt x="2455" y="7453"/>
                    <a:pt x="2273" y="7198"/>
                    <a:pt x="2061" y="7135"/>
                  </a:cubicBezTo>
                  <a:lnTo>
                    <a:pt x="2091" y="7103"/>
                  </a:lnTo>
                  <a:lnTo>
                    <a:pt x="1970" y="7135"/>
                  </a:lnTo>
                  <a:lnTo>
                    <a:pt x="2031" y="7007"/>
                  </a:lnTo>
                  <a:cubicBezTo>
                    <a:pt x="1788" y="6880"/>
                    <a:pt x="1515" y="6848"/>
                    <a:pt x="1273" y="6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576472" y="5630863"/>
            <a:ext cx="1357313" cy="757237"/>
            <a:chOff x="9950553" y="5164931"/>
            <a:chExt cx="1357313" cy="757237"/>
          </a:xfrm>
        </p:grpSpPr>
        <p:sp>
          <p:nvSpPr>
            <p:cNvPr id="1350" name="Freeform 359"/>
            <p:cNvSpPr>
              <a:spLocks/>
            </p:cNvSpPr>
            <p:nvPr/>
          </p:nvSpPr>
          <p:spPr bwMode="auto">
            <a:xfrm>
              <a:off x="9950553" y="5164931"/>
              <a:ext cx="1357313" cy="757237"/>
            </a:xfrm>
            <a:custGeom>
              <a:avLst/>
              <a:gdLst>
                <a:gd name="T0" fmla="*/ 142 w 362"/>
                <a:gd name="T1" fmla="*/ 190 h 202"/>
                <a:gd name="T2" fmla="*/ 135 w 362"/>
                <a:gd name="T3" fmla="*/ 176 h 202"/>
                <a:gd name="T4" fmla="*/ 106 w 362"/>
                <a:gd name="T5" fmla="*/ 177 h 202"/>
                <a:gd name="T6" fmla="*/ 137 w 362"/>
                <a:gd name="T7" fmla="*/ 142 h 202"/>
                <a:gd name="T8" fmla="*/ 77 w 362"/>
                <a:gd name="T9" fmla="*/ 164 h 202"/>
                <a:gd name="T10" fmla="*/ 70 w 362"/>
                <a:gd name="T11" fmla="*/ 154 h 202"/>
                <a:gd name="T12" fmla="*/ 72 w 362"/>
                <a:gd name="T13" fmla="*/ 130 h 202"/>
                <a:gd name="T14" fmla="*/ 57 w 362"/>
                <a:gd name="T15" fmla="*/ 118 h 202"/>
                <a:gd name="T16" fmla="*/ 31 w 362"/>
                <a:gd name="T17" fmla="*/ 123 h 202"/>
                <a:gd name="T18" fmla="*/ 28 w 362"/>
                <a:gd name="T19" fmla="*/ 106 h 202"/>
                <a:gd name="T20" fmla="*/ 28 w 362"/>
                <a:gd name="T21" fmla="*/ 78 h 202"/>
                <a:gd name="T22" fmla="*/ 103 w 362"/>
                <a:gd name="T23" fmla="*/ 30 h 202"/>
                <a:gd name="T24" fmla="*/ 135 w 362"/>
                <a:gd name="T25" fmla="*/ 21 h 202"/>
                <a:gd name="T26" fmla="*/ 157 w 362"/>
                <a:gd name="T27" fmla="*/ 22 h 202"/>
                <a:gd name="T28" fmla="*/ 190 w 362"/>
                <a:gd name="T29" fmla="*/ 13 h 202"/>
                <a:gd name="T30" fmla="*/ 189 w 362"/>
                <a:gd name="T31" fmla="*/ 34 h 202"/>
                <a:gd name="T32" fmla="*/ 205 w 362"/>
                <a:gd name="T33" fmla="*/ 47 h 202"/>
                <a:gd name="T34" fmla="*/ 257 w 362"/>
                <a:gd name="T35" fmla="*/ 30 h 202"/>
                <a:gd name="T36" fmla="*/ 274 w 362"/>
                <a:gd name="T37" fmla="*/ 34 h 202"/>
                <a:gd name="T38" fmla="*/ 260 w 362"/>
                <a:gd name="T39" fmla="*/ 66 h 202"/>
                <a:gd name="T40" fmla="*/ 308 w 362"/>
                <a:gd name="T41" fmla="*/ 61 h 202"/>
                <a:gd name="T42" fmla="*/ 326 w 362"/>
                <a:gd name="T43" fmla="*/ 73 h 202"/>
                <a:gd name="T44" fmla="*/ 327 w 362"/>
                <a:gd name="T45" fmla="*/ 93 h 202"/>
                <a:gd name="T46" fmla="*/ 313 w 362"/>
                <a:gd name="T47" fmla="*/ 128 h 202"/>
                <a:gd name="T48" fmla="*/ 292 w 362"/>
                <a:gd name="T49" fmla="*/ 168 h 202"/>
                <a:gd name="T50" fmla="*/ 260 w 362"/>
                <a:gd name="T51" fmla="*/ 180 h 202"/>
                <a:gd name="T52" fmla="*/ 287 w 362"/>
                <a:gd name="T53" fmla="*/ 134 h 202"/>
                <a:gd name="T54" fmla="*/ 216 w 362"/>
                <a:gd name="T55" fmla="*/ 183 h 202"/>
                <a:gd name="T56" fmla="*/ 208 w 362"/>
                <a:gd name="T57" fmla="*/ 169 h 202"/>
                <a:gd name="T58" fmla="*/ 167 w 362"/>
                <a:gd name="T59" fmla="*/ 179 h 202"/>
                <a:gd name="T60" fmla="*/ 142 w 362"/>
                <a:gd name="T61" fmla="*/ 19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202">
                  <a:moveTo>
                    <a:pt x="142" y="190"/>
                  </a:moveTo>
                  <a:cubicBezTo>
                    <a:pt x="137" y="190"/>
                    <a:pt x="133" y="180"/>
                    <a:pt x="135" y="176"/>
                  </a:cubicBezTo>
                  <a:cubicBezTo>
                    <a:pt x="124" y="182"/>
                    <a:pt x="114" y="189"/>
                    <a:pt x="106" y="177"/>
                  </a:cubicBezTo>
                  <a:cubicBezTo>
                    <a:pt x="98" y="166"/>
                    <a:pt x="132" y="146"/>
                    <a:pt x="137" y="142"/>
                  </a:cubicBezTo>
                  <a:cubicBezTo>
                    <a:pt x="138" y="141"/>
                    <a:pt x="65" y="187"/>
                    <a:pt x="77" y="164"/>
                  </a:cubicBezTo>
                  <a:cubicBezTo>
                    <a:pt x="72" y="165"/>
                    <a:pt x="67" y="160"/>
                    <a:pt x="70" y="154"/>
                  </a:cubicBezTo>
                  <a:cubicBezTo>
                    <a:pt x="40" y="171"/>
                    <a:pt x="61" y="139"/>
                    <a:pt x="72" y="130"/>
                  </a:cubicBezTo>
                  <a:cubicBezTo>
                    <a:pt x="49" y="145"/>
                    <a:pt x="27" y="142"/>
                    <a:pt x="57" y="118"/>
                  </a:cubicBezTo>
                  <a:cubicBezTo>
                    <a:pt x="53" y="121"/>
                    <a:pt x="35" y="135"/>
                    <a:pt x="31" y="123"/>
                  </a:cubicBezTo>
                  <a:cubicBezTo>
                    <a:pt x="15" y="130"/>
                    <a:pt x="21" y="112"/>
                    <a:pt x="28" y="106"/>
                  </a:cubicBezTo>
                  <a:cubicBezTo>
                    <a:pt x="16" y="103"/>
                    <a:pt x="23" y="83"/>
                    <a:pt x="28" y="78"/>
                  </a:cubicBezTo>
                  <a:cubicBezTo>
                    <a:pt x="0" y="72"/>
                    <a:pt x="117" y="4"/>
                    <a:pt x="103" y="30"/>
                  </a:cubicBezTo>
                  <a:cubicBezTo>
                    <a:pt x="106" y="28"/>
                    <a:pt x="131" y="7"/>
                    <a:pt x="135" y="21"/>
                  </a:cubicBezTo>
                  <a:cubicBezTo>
                    <a:pt x="136" y="21"/>
                    <a:pt x="162" y="5"/>
                    <a:pt x="157" y="22"/>
                  </a:cubicBezTo>
                  <a:cubicBezTo>
                    <a:pt x="161" y="20"/>
                    <a:pt x="184" y="0"/>
                    <a:pt x="190" y="13"/>
                  </a:cubicBezTo>
                  <a:cubicBezTo>
                    <a:pt x="214" y="1"/>
                    <a:pt x="195" y="29"/>
                    <a:pt x="189" y="34"/>
                  </a:cubicBezTo>
                  <a:cubicBezTo>
                    <a:pt x="220" y="13"/>
                    <a:pt x="244" y="17"/>
                    <a:pt x="205" y="47"/>
                  </a:cubicBezTo>
                  <a:cubicBezTo>
                    <a:pt x="204" y="47"/>
                    <a:pt x="271" y="7"/>
                    <a:pt x="257" y="30"/>
                  </a:cubicBezTo>
                  <a:cubicBezTo>
                    <a:pt x="261" y="28"/>
                    <a:pt x="275" y="23"/>
                    <a:pt x="274" y="34"/>
                  </a:cubicBezTo>
                  <a:cubicBezTo>
                    <a:pt x="310" y="15"/>
                    <a:pt x="265" y="63"/>
                    <a:pt x="260" y="66"/>
                  </a:cubicBezTo>
                  <a:cubicBezTo>
                    <a:pt x="265" y="63"/>
                    <a:pt x="338" y="24"/>
                    <a:pt x="308" y="61"/>
                  </a:cubicBezTo>
                  <a:cubicBezTo>
                    <a:pt x="314" y="59"/>
                    <a:pt x="332" y="63"/>
                    <a:pt x="326" y="73"/>
                  </a:cubicBezTo>
                  <a:cubicBezTo>
                    <a:pt x="347" y="63"/>
                    <a:pt x="334" y="87"/>
                    <a:pt x="327" y="93"/>
                  </a:cubicBezTo>
                  <a:cubicBezTo>
                    <a:pt x="359" y="75"/>
                    <a:pt x="316" y="125"/>
                    <a:pt x="313" y="128"/>
                  </a:cubicBezTo>
                  <a:cubicBezTo>
                    <a:pt x="362" y="94"/>
                    <a:pt x="310" y="156"/>
                    <a:pt x="292" y="168"/>
                  </a:cubicBezTo>
                  <a:cubicBezTo>
                    <a:pt x="286" y="172"/>
                    <a:pt x="265" y="181"/>
                    <a:pt x="260" y="180"/>
                  </a:cubicBezTo>
                  <a:cubicBezTo>
                    <a:pt x="234" y="175"/>
                    <a:pt x="281" y="140"/>
                    <a:pt x="287" y="134"/>
                  </a:cubicBezTo>
                  <a:cubicBezTo>
                    <a:pt x="264" y="151"/>
                    <a:pt x="241" y="169"/>
                    <a:pt x="216" y="183"/>
                  </a:cubicBezTo>
                  <a:cubicBezTo>
                    <a:pt x="202" y="192"/>
                    <a:pt x="192" y="182"/>
                    <a:pt x="208" y="169"/>
                  </a:cubicBezTo>
                  <a:cubicBezTo>
                    <a:pt x="211" y="166"/>
                    <a:pt x="157" y="202"/>
                    <a:pt x="167" y="179"/>
                  </a:cubicBezTo>
                  <a:cubicBezTo>
                    <a:pt x="162" y="182"/>
                    <a:pt x="149" y="190"/>
                    <a:pt x="142" y="190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364"/>
            <p:cNvSpPr>
              <a:spLocks/>
            </p:cNvSpPr>
            <p:nvPr/>
          </p:nvSpPr>
          <p:spPr bwMode="auto">
            <a:xfrm>
              <a:off x="9961530" y="5197190"/>
              <a:ext cx="1282968" cy="710953"/>
            </a:xfrm>
            <a:custGeom>
              <a:avLst/>
              <a:gdLst>
                <a:gd name="T0" fmla="*/ 157 w 376"/>
                <a:gd name="T1" fmla="*/ 183 h 206"/>
                <a:gd name="T2" fmla="*/ 138 w 376"/>
                <a:gd name="T3" fmla="*/ 181 h 206"/>
                <a:gd name="T4" fmla="*/ 90 w 376"/>
                <a:gd name="T5" fmla="*/ 174 h 206"/>
                <a:gd name="T6" fmla="*/ 88 w 376"/>
                <a:gd name="T7" fmla="*/ 174 h 206"/>
                <a:gd name="T8" fmla="*/ 74 w 376"/>
                <a:gd name="T9" fmla="*/ 173 h 206"/>
                <a:gd name="T10" fmla="*/ 37 w 376"/>
                <a:gd name="T11" fmla="*/ 150 h 206"/>
                <a:gd name="T12" fmla="*/ 8 w 376"/>
                <a:gd name="T13" fmla="*/ 118 h 206"/>
                <a:gd name="T14" fmla="*/ 11 w 376"/>
                <a:gd name="T15" fmla="*/ 131 h 206"/>
                <a:gd name="T16" fmla="*/ 13 w 376"/>
                <a:gd name="T17" fmla="*/ 135 h 206"/>
                <a:gd name="T18" fmla="*/ 121 w 376"/>
                <a:gd name="T19" fmla="*/ 195 h 206"/>
                <a:gd name="T20" fmla="*/ 195 w 376"/>
                <a:gd name="T21" fmla="*/ 201 h 206"/>
                <a:gd name="T22" fmla="*/ 294 w 376"/>
                <a:gd name="T23" fmla="*/ 179 h 206"/>
                <a:gd name="T24" fmla="*/ 316 w 376"/>
                <a:gd name="T25" fmla="*/ 168 h 206"/>
                <a:gd name="T26" fmla="*/ 322 w 376"/>
                <a:gd name="T27" fmla="*/ 54 h 206"/>
                <a:gd name="T28" fmla="*/ 178 w 376"/>
                <a:gd name="T29" fmla="*/ 17 h 206"/>
                <a:gd name="T30" fmla="*/ 29 w 376"/>
                <a:gd name="T31" fmla="*/ 72 h 206"/>
                <a:gd name="T32" fmla="*/ 25 w 376"/>
                <a:gd name="T33" fmla="*/ 83 h 206"/>
                <a:gd name="T34" fmla="*/ 32 w 376"/>
                <a:gd name="T35" fmla="*/ 91 h 206"/>
                <a:gd name="T36" fmla="*/ 30 w 376"/>
                <a:gd name="T37" fmla="*/ 94 h 206"/>
                <a:gd name="T38" fmla="*/ 31 w 376"/>
                <a:gd name="T39" fmla="*/ 103 h 206"/>
                <a:gd name="T40" fmla="*/ 42 w 376"/>
                <a:gd name="T41" fmla="*/ 98 h 206"/>
                <a:gd name="T42" fmla="*/ 41 w 376"/>
                <a:gd name="T43" fmla="*/ 94 h 206"/>
                <a:gd name="T44" fmla="*/ 42 w 376"/>
                <a:gd name="T45" fmla="*/ 93 h 206"/>
                <a:gd name="T46" fmla="*/ 59 w 376"/>
                <a:gd name="T47" fmla="*/ 72 h 206"/>
                <a:gd name="T48" fmla="*/ 66 w 376"/>
                <a:gd name="T49" fmla="*/ 70 h 206"/>
                <a:gd name="T50" fmla="*/ 72 w 376"/>
                <a:gd name="T51" fmla="*/ 64 h 206"/>
                <a:gd name="T52" fmla="*/ 112 w 376"/>
                <a:gd name="T53" fmla="*/ 47 h 206"/>
                <a:gd name="T54" fmla="*/ 132 w 376"/>
                <a:gd name="T55" fmla="*/ 45 h 206"/>
                <a:gd name="T56" fmla="*/ 199 w 376"/>
                <a:gd name="T57" fmla="*/ 38 h 206"/>
                <a:gd name="T58" fmla="*/ 207 w 376"/>
                <a:gd name="T59" fmla="*/ 24 h 206"/>
                <a:gd name="T60" fmla="*/ 215 w 376"/>
                <a:gd name="T61" fmla="*/ 30 h 206"/>
                <a:gd name="T62" fmla="*/ 223 w 376"/>
                <a:gd name="T63" fmla="*/ 33 h 206"/>
                <a:gd name="T64" fmla="*/ 225 w 376"/>
                <a:gd name="T65" fmla="*/ 33 h 206"/>
                <a:gd name="T66" fmla="*/ 296 w 376"/>
                <a:gd name="T67" fmla="*/ 52 h 206"/>
                <a:gd name="T68" fmla="*/ 300 w 376"/>
                <a:gd name="T69" fmla="*/ 53 h 206"/>
                <a:gd name="T70" fmla="*/ 315 w 376"/>
                <a:gd name="T71" fmla="*/ 64 h 206"/>
                <a:gd name="T72" fmla="*/ 322 w 376"/>
                <a:gd name="T73" fmla="*/ 70 h 206"/>
                <a:gd name="T74" fmla="*/ 336 w 376"/>
                <a:gd name="T75" fmla="*/ 130 h 206"/>
                <a:gd name="T76" fmla="*/ 288 w 376"/>
                <a:gd name="T77" fmla="*/ 168 h 206"/>
                <a:gd name="T78" fmla="*/ 255 w 376"/>
                <a:gd name="T79" fmla="*/ 179 h 206"/>
                <a:gd name="T80" fmla="*/ 251 w 376"/>
                <a:gd name="T81" fmla="*/ 184 h 206"/>
                <a:gd name="T82" fmla="*/ 226 w 376"/>
                <a:gd name="T83" fmla="*/ 188 h 206"/>
                <a:gd name="T84" fmla="*/ 219 w 376"/>
                <a:gd name="T85" fmla="*/ 188 h 206"/>
                <a:gd name="T86" fmla="*/ 195 w 376"/>
                <a:gd name="T87" fmla="*/ 188 h 206"/>
                <a:gd name="T88" fmla="*/ 179 w 376"/>
                <a:gd name="T89" fmla="*/ 187 h 206"/>
                <a:gd name="T90" fmla="*/ 177 w 376"/>
                <a:gd name="T91" fmla="*/ 188 h 206"/>
                <a:gd name="T92" fmla="*/ 157 w 376"/>
                <a:gd name="T93" fmla="*/ 186 h 206"/>
                <a:gd name="connsiteX0" fmla="*/ 3963 w 9101"/>
                <a:gd name="connsiteY0" fmla="*/ 8468 h 9196"/>
                <a:gd name="connsiteX1" fmla="*/ 3963 w 9101"/>
                <a:gd name="connsiteY1" fmla="*/ 8322 h 9196"/>
                <a:gd name="connsiteX2" fmla="*/ 3431 w 9101"/>
                <a:gd name="connsiteY2" fmla="*/ 8322 h 9196"/>
                <a:gd name="connsiteX3" fmla="*/ 3457 w 9101"/>
                <a:gd name="connsiteY3" fmla="*/ 8225 h 9196"/>
                <a:gd name="connsiteX4" fmla="*/ 2154 w 9101"/>
                <a:gd name="connsiteY4" fmla="*/ 7983 h 9196"/>
                <a:gd name="connsiteX5" fmla="*/ 2181 w 9101"/>
                <a:gd name="connsiteY5" fmla="*/ 7886 h 9196"/>
                <a:gd name="connsiteX6" fmla="*/ 2101 w 9101"/>
                <a:gd name="connsiteY6" fmla="*/ 7983 h 9196"/>
                <a:gd name="connsiteX7" fmla="*/ 2127 w 9101"/>
                <a:gd name="connsiteY7" fmla="*/ 7886 h 9196"/>
                <a:gd name="connsiteX8" fmla="*/ 1835 w 9101"/>
                <a:gd name="connsiteY8" fmla="*/ 7643 h 9196"/>
                <a:gd name="connsiteX9" fmla="*/ 1755 w 9101"/>
                <a:gd name="connsiteY9" fmla="*/ 7837 h 9196"/>
                <a:gd name="connsiteX10" fmla="*/ 691 w 9101"/>
                <a:gd name="connsiteY10" fmla="*/ 6915 h 9196"/>
                <a:gd name="connsiteX11" fmla="*/ 771 w 9101"/>
                <a:gd name="connsiteY11" fmla="*/ 6721 h 9196"/>
                <a:gd name="connsiteX12" fmla="*/ 133 w 9101"/>
                <a:gd name="connsiteY12" fmla="*/ 5119 h 9196"/>
                <a:gd name="connsiteX13" fmla="*/ 0 w 9101"/>
                <a:gd name="connsiteY13" fmla="*/ 5167 h 9196"/>
                <a:gd name="connsiteX14" fmla="*/ 159 w 9101"/>
                <a:gd name="connsiteY14" fmla="*/ 5798 h 9196"/>
                <a:gd name="connsiteX15" fmla="*/ 80 w 9101"/>
                <a:gd name="connsiteY15" fmla="*/ 5798 h 9196"/>
                <a:gd name="connsiteX16" fmla="*/ 213 w 9101"/>
                <a:gd name="connsiteY16" fmla="*/ 5944 h 9196"/>
                <a:gd name="connsiteX17" fmla="*/ 133 w 9101"/>
                <a:gd name="connsiteY17" fmla="*/ 5992 h 9196"/>
                <a:gd name="connsiteX18" fmla="*/ 585 w 9101"/>
                <a:gd name="connsiteY18" fmla="*/ 7157 h 9196"/>
                <a:gd name="connsiteX19" fmla="*/ 3005 w 9101"/>
                <a:gd name="connsiteY19" fmla="*/ 8905 h 9196"/>
                <a:gd name="connsiteX20" fmla="*/ 2978 w 9101"/>
                <a:gd name="connsiteY20" fmla="*/ 8954 h 9196"/>
                <a:gd name="connsiteX21" fmla="*/ 4973 w 9101"/>
                <a:gd name="connsiteY21" fmla="*/ 9196 h 9196"/>
                <a:gd name="connsiteX22" fmla="*/ 7606 w 9101"/>
                <a:gd name="connsiteY22" fmla="*/ 8031 h 9196"/>
                <a:gd name="connsiteX23" fmla="*/ 7606 w 9101"/>
                <a:gd name="connsiteY23" fmla="*/ 8128 h 9196"/>
                <a:gd name="connsiteX24" fmla="*/ 8165 w 9101"/>
                <a:gd name="connsiteY24" fmla="*/ 7546 h 9196"/>
                <a:gd name="connsiteX25" fmla="*/ 8191 w 9101"/>
                <a:gd name="connsiteY25" fmla="*/ 7594 h 9196"/>
                <a:gd name="connsiteX26" fmla="*/ 8324 w 9101"/>
                <a:gd name="connsiteY26" fmla="*/ 2109 h 9196"/>
                <a:gd name="connsiteX27" fmla="*/ 8351 w 9101"/>
                <a:gd name="connsiteY27" fmla="*/ 2060 h 9196"/>
                <a:gd name="connsiteX28" fmla="*/ 6303 w 9101"/>
                <a:gd name="connsiteY28" fmla="*/ 410 h 9196"/>
                <a:gd name="connsiteX29" fmla="*/ 4521 w 9101"/>
                <a:gd name="connsiteY29" fmla="*/ 264 h 9196"/>
                <a:gd name="connsiteX30" fmla="*/ 2021 w 9101"/>
                <a:gd name="connsiteY30" fmla="*/ 1478 h 9196"/>
                <a:gd name="connsiteX31" fmla="*/ 558 w 9101"/>
                <a:gd name="connsiteY31" fmla="*/ 2934 h 9196"/>
                <a:gd name="connsiteX32" fmla="*/ 611 w 9101"/>
                <a:gd name="connsiteY32" fmla="*/ 2983 h 9196"/>
                <a:gd name="connsiteX33" fmla="*/ 452 w 9101"/>
                <a:gd name="connsiteY33" fmla="*/ 3468 h 9196"/>
                <a:gd name="connsiteX34" fmla="*/ 452 w 9101"/>
                <a:gd name="connsiteY34" fmla="*/ 3420 h 9196"/>
                <a:gd name="connsiteX35" fmla="*/ 638 w 9101"/>
                <a:gd name="connsiteY35" fmla="*/ 3856 h 9196"/>
                <a:gd name="connsiteX36" fmla="*/ 505 w 9101"/>
                <a:gd name="connsiteY36" fmla="*/ 3905 h 9196"/>
                <a:gd name="connsiteX37" fmla="*/ 585 w 9101"/>
                <a:gd name="connsiteY37" fmla="*/ 4002 h 9196"/>
                <a:gd name="connsiteX38" fmla="*/ 611 w 9101"/>
                <a:gd name="connsiteY38" fmla="*/ 4439 h 9196"/>
                <a:gd name="connsiteX39" fmla="*/ 505 w 9101"/>
                <a:gd name="connsiteY39" fmla="*/ 4390 h 9196"/>
                <a:gd name="connsiteX40" fmla="*/ 904 w 9101"/>
                <a:gd name="connsiteY40" fmla="*/ 4196 h 9196"/>
                <a:gd name="connsiteX41" fmla="*/ 904 w 9101"/>
                <a:gd name="connsiteY41" fmla="*/ 4196 h 9196"/>
                <a:gd name="connsiteX42" fmla="*/ 877 w 9101"/>
                <a:gd name="connsiteY42" fmla="*/ 4002 h 9196"/>
                <a:gd name="connsiteX43" fmla="*/ 931 w 9101"/>
                <a:gd name="connsiteY43" fmla="*/ 4051 h 9196"/>
                <a:gd name="connsiteX44" fmla="*/ 904 w 9101"/>
                <a:gd name="connsiteY44" fmla="*/ 3954 h 9196"/>
                <a:gd name="connsiteX45" fmla="*/ 1037 w 9101"/>
                <a:gd name="connsiteY45" fmla="*/ 2886 h 9196"/>
                <a:gd name="connsiteX46" fmla="*/ 1356 w 9101"/>
                <a:gd name="connsiteY46" fmla="*/ 2934 h 9196"/>
                <a:gd name="connsiteX47" fmla="*/ 1356 w 9101"/>
                <a:gd name="connsiteY47" fmla="*/ 2983 h 9196"/>
                <a:gd name="connsiteX48" fmla="*/ 1542 w 9101"/>
                <a:gd name="connsiteY48" fmla="*/ 2837 h 9196"/>
                <a:gd name="connsiteX49" fmla="*/ 1622 w 9101"/>
                <a:gd name="connsiteY49" fmla="*/ 2352 h 9196"/>
                <a:gd name="connsiteX50" fmla="*/ 1702 w 9101"/>
                <a:gd name="connsiteY50" fmla="*/ 2546 h 9196"/>
                <a:gd name="connsiteX51" fmla="*/ 2766 w 9101"/>
                <a:gd name="connsiteY51" fmla="*/ 1623 h 9196"/>
                <a:gd name="connsiteX52" fmla="*/ 2766 w 9101"/>
                <a:gd name="connsiteY52" fmla="*/ 1721 h 9196"/>
                <a:gd name="connsiteX53" fmla="*/ 3085 w 9101"/>
                <a:gd name="connsiteY53" fmla="*/ 1187 h 9196"/>
                <a:gd name="connsiteX54" fmla="*/ 3298 w 9101"/>
                <a:gd name="connsiteY54" fmla="*/ 1623 h 9196"/>
                <a:gd name="connsiteX55" fmla="*/ 3670 w 9101"/>
                <a:gd name="connsiteY55" fmla="*/ 1138 h 9196"/>
                <a:gd name="connsiteX56" fmla="*/ 5080 w 9101"/>
                <a:gd name="connsiteY56" fmla="*/ 1284 h 9196"/>
                <a:gd name="connsiteX57" fmla="*/ 5080 w 9101"/>
                <a:gd name="connsiteY57" fmla="*/ 1332 h 9196"/>
                <a:gd name="connsiteX58" fmla="*/ 5292 w 9101"/>
                <a:gd name="connsiteY58" fmla="*/ 604 h 9196"/>
                <a:gd name="connsiteX59" fmla="*/ 5266 w 9101"/>
                <a:gd name="connsiteY59" fmla="*/ 701 h 9196"/>
                <a:gd name="connsiteX60" fmla="*/ 5505 w 9101"/>
                <a:gd name="connsiteY60" fmla="*/ 895 h 9196"/>
                <a:gd name="connsiteX61" fmla="*/ 5478 w 9101"/>
                <a:gd name="connsiteY61" fmla="*/ 992 h 9196"/>
                <a:gd name="connsiteX62" fmla="*/ 5718 w 9101"/>
                <a:gd name="connsiteY62" fmla="*/ 1041 h 9196"/>
                <a:gd name="connsiteX63" fmla="*/ 5718 w 9101"/>
                <a:gd name="connsiteY63" fmla="*/ 1138 h 9196"/>
                <a:gd name="connsiteX64" fmla="*/ 5771 w 9101"/>
                <a:gd name="connsiteY64" fmla="*/ 1041 h 9196"/>
                <a:gd name="connsiteX65" fmla="*/ 5718 w 9101"/>
                <a:gd name="connsiteY65" fmla="*/ 1235 h 9196"/>
                <a:gd name="connsiteX66" fmla="*/ 7659 w 9101"/>
                <a:gd name="connsiteY66" fmla="*/ 1963 h 9196"/>
                <a:gd name="connsiteX67" fmla="*/ 7633 w 9101"/>
                <a:gd name="connsiteY67" fmla="*/ 2060 h 9196"/>
                <a:gd name="connsiteX68" fmla="*/ 7766 w 9101"/>
                <a:gd name="connsiteY68" fmla="*/ 2012 h 9196"/>
                <a:gd name="connsiteX69" fmla="*/ 7739 w 9101"/>
                <a:gd name="connsiteY69" fmla="*/ 2060 h 9196"/>
                <a:gd name="connsiteX70" fmla="*/ 8165 w 9101"/>
                <a:gd name="connsiteY70" fmla="*/ 2546 h 9196"/>
                <a:gd name="connsiteX71" fmla="*/ 8085 w 9101"/>
                <a:gd name="connsiteY71" fmla="*/ 2691 h 9196"/>
                <a:gd name="connsiteX72" fmla="*/ 8351 w 9101"/>
                <a:gd name="connsiteY72" fmla="*/ 2837 h 9196"/>
                <a:gd name="connsiteX73" fmla="*/ 8271 w 9101"/>
                <a:gd name="connsiteY73" fmla="*/ 2934 h 9196"/>
                <a:gd name="connsiteX74" fmla="*/ 8723 w 9101"/>
                <a:gd name="connsiteY74" fmla="*/ 5750 h 9196"/>
                <a:gd name="connsiteX75" fmla="*/ 8670 w 9101"/>
                <a:gd name="connsiteY75" fmla="*/ 5701 h 9196"/>
                <a:gd name="connsiteX76" fmla="*/ 7447 w 9101"/>
                <a:gd name="connsiteY76" fmla="*/ 7594 h 9196"/>
                <a:gd name="connsiteX77" fmla="*/ 7420 w 9101"/>
                <a:gd name="connsiteY77" fmla="*/ 7497 h 9196"/>
                <a:gd name="connsiteX78" fmla="*/ 6569 w 9101"/>
                <a:gd name="connsiteY78" fmla="*/ 8128 h 9196"/>
                <a:gd name="connsiteX79" fmla="*/ 6569 w 9101"/>
                <a:gd name="connsiteY79" fmla="*/ 7934 h 9196"/>
                <a:gd name="connsiteX80" fmla="*/ 6463 w 9101"/>
                <a:gd name="connsiteY80" fmla="*/ 8371 h 9196"/>
                <a:gd name="connsiteX81" fmla="*/ 6383 w 9101"/>
                <a:gd name="connsiteY81" fmla="*/ 8274 h 9196"/>
                <a:gd name="connsiteX82" fmla="*/ 5798 w 9101"/>
                <a:gd name="connsiteY82" fmla="*/ 8565 h 9196"/>
                <a:gd name="connsiteX83" fmla="*/ 5798 w 9101"/>
                <a:gd name="connsiteY83" fmla="*/ 8468 h 9196"/>
                <a:gd name="connsiteX84" fmla="*/ 5611 w 9101"/>
                <a:gd name="connsiteY84" fmla="*/ 8565 h 9196"/>
                <a:gd name="connsiteX85" fmla="*/ 5611 w 9101"/>
                <a:gd name="connsiteY85" fmla="*/ 8468 h 9196"/>
                <a:gd name="connsiteX86" fmla="*/ 4973 w 9101"/>
                <a:gd name="connsiteY86" fmla="*/ 8565 h 9196"/>
                <a:gd name="connsiteX87" fmla="*/ 4973 w 9101"/>
                <a:gd name="connsiteY87" fmla="*/ 8371 h 9196"/>
                <a:gd name="connsiteX88" fmla="*/ 4548 w 9101"/>
                <a:gd name="connsiteY88" fmla="*/ 8517 h 9196"/>
                <a:gd name="connsiteX89" fmla="*/ 4548 w 9101"/>
                <a:gd name="connsiteY89" fmla="*/ 8420 h 9196"/>
                <a:gd name="connsiteX90" fmla="*/ 4494 w 9101"/>
                <a:gd name="connsiteY90" fmla="*/ 8565 h 9196"/>
                <a:gd name="connsiteX91" fmla="*/ 4494 w 9101"/>
                <a:gd name="connsiteY91" fmla="*/ 8371 h 9196"/>
                <a:gd name="connsiteX92" fmla="*/ 3963 w 9101"/>
                <a:gd name="connsiteY92" fmla="*/ 8468 h 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9101" h="9196">
                  <a:moveTo>
                    <a:pt x="3963" y="8468"/>
                  </a:moveTo>
                  <a:lnTo>
                    <a:pt x="3963" y="8322"/>
                  </a:lnTo>
                  <a:cubicBezTo>
                    <a:pt x="3776" y="8565"/>
                    <a:pt x="3617" y="8225"/>
                    <a:pt x="3431" y="8322"/>
                  </a:cubicBezTo>
                  <a:lnTo>
                    <a:pt x="3457" y="8225"/>
                  </a:lnTo>
                  <a:cubicBezTo>
                    <a:pt x="3032" y="8031"/>
                    <a:pt x="2606" y="8128"/>
                    <a:pt x="2154" y="7983"/>
                  </a:cubicBezTo>
                  <a:cubicBezTo>
                    <a:pt x="2181" y="7934"/>
                    <a:pt x="2181" y="7886"/>
                    <a:pt x="2181" y="7886"/>
                  </a:cubicBezTo>
                  <a:cubicBezTo>
                    <a:pt x="2154" y="7934"/>
                    <a:pt x="2127" y="8031"/>
                    <a:pt x="2101" y="7983"/>
                  </a:cubicBezTo>
                  <a:cubicBezTo>
                    <a:pt x="2101" y="7934"/>
                    <a:pt x="2127" y="7934"/>
                    <a:pt x="2127" y="7886"/>
                  </a:cubicBezTo>
                  <a:cubicBezTo>
                    <a:pt x="2048" y="7789"/>
                    <a:pt x="1941" y="7691"/>
                    <a:pt x="1835" y="7643"/>
                  </a:cubicBezTo>
                  <a:cubicBezTo>
                    <a:pt x="1808" y="7643"/>
                    <a:pt x="1755" y="7740"/>
                    <a:pt x="1755" y="7837"/>
                  </a:cubicBezTo>
                  <a:cubicBezTo>
                    <a:pt x="1409" y="7594"/>
                    <a:pt x="1064" y="7255"/>
                    <a:pt x="691" y="6915"/>
                  </a:cubicBezTo>
                  <a:cubicBezTo>
                    <a:pt x="691" y="6866"/>
                    <a:pt x="718" y="6769"/>
                    <a:pt x="771" y="6721"/>
                  </a:cubicBezTo>
                  <a:cubicBezTo>
                    <a:pt x="346" y="6623"/>
                    <a:pt x="159" y="5798"/>
                    <a:pt x="133" y="5119"/>
                  </a:cubicBezTo>
                  <a:cubicBezTo>
                    <a:pt x="53" y="5119"/>
                    <a:pt x="80" y="5216"/>
                    <a:pt x="0" y="5167"/>
                  </a:cubicBezTo>
                  <a:cubicBezTo>
                    <a:pt x="53" y="5361"/>
                    <a:pt x="106" y="5604"/>
                    <a:pt x="159" y="5798"/>
                  </a:cubicBezTo>
                  <a:lnTo>
                    <a:pt x="80" y="5798"/>
                  </a:lnTo>
                  <a:cubicBezTo>
                    <a:pt x="80" y="5992"/>
                    <a:pt x="239" y="5701"/>
                    <a:pt x="213" y="5944"/>
                  </a:cubicBezTo>
                  <a:cubicBezTo>
                    <a:pt x="159" y="6041"/>
                    <a:pt x="133" y="5992"/>
                    <a:pt x="133" y="5992"/>
                  </a:cubicBezTo>
                  <a:cubicBezTo>
                    <a:pt x="239" y="6284"/>
                    <a:pt x="665" y="6721"/>
                    <a:pt x="585" y="7157"/>
                  </a:cubicBezTo>
                  <a:cubicBezTo>
                    <a:pt x="1197" y="7012"/>
                    <a:pt x="2207" y="9002"/>
                    <a:pt x="3005" y="8905"/>
                  </a:cubicBezTo>
                  <a:lnTo>
                    <a:pt x="2978" y="8954"/>
                  </a:lnTo>
                  <a:cubicBezTo>
                    <a:pt x="3564" y="8517"/>
                    <a:pt x="4335" y="9196"/>
                    <a:pt x="4973" y="9196"/>
                  </a:cubicBezTo>
                  <a:cubicBezTo>
                    <a:pt x="5851" y="9148"/>
                    <a:pt x="6941" y="9439"/>
                    <a:pt x="7606" y="8031"/>
                  </a:cubicBezTo>
                  <a:cubicBezTo>
                    <a:pt x="7606" y="8080"/>
                    <a:pt x="7633" y="8080"/>
                    <a:pt x="7606" y="8128"/>
                  </a:cubicBezTo>
                  <a:cubicBezTo>
                    <a:pt x="7792" y="7886"/>
                    <a:pt x="8032" y="7837"/>
                    <a:pt x="8165" y="7546"/>
                  </a:cubicBezTo>
                  <a:lnTo>
                    <a:pt x="8191" y="7594"/>
                  </a:lnTo>
                  <a:cubicBezTo>
                    <a:pt x="8856" y="5847"/>
                    <a:pt x="9787" y="3808"/>
                    <a:pt x="8324" y="2109"/>
                  </a:cubicBezTo>
                  <a:lnTo>
                    <a:pt x="8351" y="2060"/>
                  </a:lnTo>
                  <a:cubicBezTo>
                    <a:pt x="7633" y="1381"/>
                    <a:pt x="7207" y="313"/>
                    <a:pt x="6303" y="410"/>
                  </a:cubicBezTo>
                  <a:cubicBezTo>
                    <a:pt x="6090" y="458"/>
                    <a:pt x="4654" y="507"/>
                    <a:pt x="4521" y="264"/>
                  </a:cubicBezTo>
                  <a:cubicBezTo>
                    <a:pt x="3803" y="-561"/>
                    <a:pt x="2633" y="750"/>
                    <a:pt x="2021" y="1478"/>
                  </a:cubicBezTo>
                  <a:cubicBezTo>
                    <a:pt x="1702" y="1818"/>
                    <a:pt x="718" y="2255"/>
                    <a:pt x="558" y="2934"/>
                  </a:cubicBezTo>
                  <a:lnTo>
                    <a:pt x="611" y="2983"/>
                  </a:lnTo>
                  <a:cubicBezTo>
                    <a:pt x="372" y="2934"/>
                    <a:pt x="771" y="3565"/>
                    <a:pt x="452" y="3468"/>
                  </a:cubicBezTo>
                  <a:lnTo>
                    <a:pt x="452" y="3420"/>
                  </a:lnTo>
                  <a:cubicBezTo>
                    <a:pt x="399" y="3420"/>
                    <a:pt x="611" y="3856"/>
                    <a:pt x="638" y="3856"/>
                  </a:cubicBezTo>
                  <a:cubicBezTo>
                    <a:pt x="638" y="4002"/>
                    <a:pt x="558" y="3856"/>
                    <a:pt x="505" y="3905"/>
                  </a:cubicBezTo>
                  <a:cubicBezTo>
                    <a:pt x="505" y="3954"/>
                    <a:pt x="638" y="4002"/>
                    <a:pt x="585" y="4002"/>
                  </a:cubicBezTo>
                  <a:cubicBezTo>
                    <a:pt x="603" y="4091"/>
                    <a:pt x="624" y="4374"/>
                    <a:pt x="611" y="4439"/>
                  </a:cubicBezTo>
                  <a:lnTo>
                    <a:pt x="505" y="4390"/>
                  </a:lnTo>
                  <a:cubicBezTo>
                    <a:pt x="638" y="4390"/>
                    <a:pt x="771" y="4293"/>
                    <a:pt x="904" y="4196"/>
                  </a:cubicBezTo>
                  <a:lnTo>
                    <a:pt x="904" y="4196"/>
                  </a:lnTo>
                  <a:cubicBezTo>
                    <a:pt x="771" y="4099"/>
                    <a:pt x="851" y="4051"/>
                    <a:pt x="877" y="4002"/>
                  </a:cubicBezTo>
                  <a:lnTo>
                    <a:pt x="931" y="4051"/>
                  </a:lnTo>
                  <a:cubicBezTo>
                    <a:pt x="1010" y="4051"/>
                    <a:pt x="957" y="4002"/>
                    <a:pt x="904" y="3954"/>
                  </a:cubicBezTo>
                  <a:cubicBezTo>
                    <a:pt x="877" y="3905"/>
                    <a:pt x="1276" y="3128"/>
                    <a:pt x="1037" y="2886"/>
                  </a:cubicBezTo>
                  <a:cubicBezTo>
                    <a:pt x="1143" y="3031"/>
                    <a:pt x="1250" y="3031"/>
                    <a:pt x="1356" y="2934"/>
                  </a:cubicBezTo>
                  <a:cubicBezTo>
                    <a:pt x="1356" y="2934"/>
                    <a:pt x="1383" y="2983"/>
                    <a:pt x="1356" y="2983"/>
                  </a:cubicBezTo>
                  <a:cubicBezTo>
                    <a:pt x="1596" y="3177"/>
                    <a:pt x="1303" y="2497"/>
                    <a:pt x="1542" y="2837"/>
                  </a:cubicBezTo>
                  <a:cubicBezTo>
                    <a:pt x="1463" y="2594"/>
                    <a:pt x="1675" y="2691"/>
                    <a:pt x="1622" y="2352"/>
                  </a:cubicBezTo>
                  <a:cubicBezTo>
                    <a:pt x="1649" y="2449"/>
                    <a:pt x="1675" y="2497"/>
                    <a:pt x="1702" y="2546"/>
                  </a:cubicBezTo>
                  <a:cubicBezTo>
                    <a:pt x="1888" y="2352"/>
                    <a:pt x="2659" y="1915"/>
                    <a:pt x="2766" y="1623"/>
                  </a:cubicBezTo>
                  <a:lnTo>
                    <a:pt x="2766" y="1721"/>
                  </a:lnTo>
                  <a:cubicBezTo>
                    <a:pt x="2872" y="1623"/>
                    <a:pt x="3032" y="1526"/>
                    <a:pt x="3085" y="1187"/>
                  </a:cubicBezTo>
                  <a:cubicBezTo>
                    <a:pt x="3191" y="1575"/>
                    <a:pt x="3244" y="1478"/>
                    <a:pt x="3298" y="1623"/>
                  </a:cubicBezTo>
                  <a:cubicBezTo>
                    <a:pt x="3377" y="1381"/>
                    <a:pt x="3564" y="1381"/>
                    <a:pt x="3670" y="1138"/>
                  </a:cubicBezTo>
                  <a:cubicBezTo>
                    <a:pt x="3670" y="1138"/>
                    <a:pt x="4787" y="944"/>
                    <a:pt x="5080" y="1284"/>
                  </a:cubicBezTo>
                  <a:lnTo>
                    <a:pt x="5080" y="1332"/>
                  </a:lnTo>
                  <a:cubicBezTo>
                    <a:pt x="5133" y="1187"/>
                    <a:pt x="5213" y="798"/>
                    <a:pt x="5292" y="604"/>
                  </a:cubicBezTo>
                  <a:cubicBezTo>
                    <a:pt x="5292" y="653"/>
                    <a:pt x="5292" y="701"/>
                    <a:pt x="5266" y="701"/>
                  </a:cubicBezTo>
                  <a:cubicBezTo>
                    <a:pt x="5346" y="653"/>
                    <a:pt x="5425" y="944"/>
                    <a:pt x="5505" y="895"/>
                  </a:cubicBezTo>
                  <a:cubicBezTo>
                    <a:pt x="5478" y="944"/>
                    <a:pt x="5478" y="944"/>
                    <a:pt x="5478" y="992"/>
                  </a:cubicBezTo>
                  <a:cubicBezTo>
                    <a:pt x="5558" y="895"/>
                    <a:pt x="5611" y="1284"/>
                    <a:pt x="5718" y="1041"/>
                  </a:cubicBezTo>
                  <a:lnTo>
                    <a:pt x="5718" y="1138"/>
                  </a:lnTo>
                  <a:lnTo>
                    <a:pt x="5771" y="1041"/>
                  </a:lnTo>
                  <a:cubicBezTo>
                    <a:pt x="5771" y="1138"/>
                    <a:pt x="5744" y="1284"/>
                    <a:pt x="5718" y="1235"/>
                  </a:cubicBezTo>
                  <a:cubicBezTo>
                    <a:pt x="6356" y="1478"/>
                    <a:pt x="7074" y="1332"/>
                    <a:pt x="7659" y="1963"/>
                  </a:cubicBezTo>
                  <a:lnTo>
                    <a:pt x="7633" y="2060"/>
                  </a:lnTo>
                  <a:lnTo>
                    <a:pt x="7766" y="2012"/>
                  </a:lnTo>
                  <a:cubicBezTo>
                    <a:pt x="7766" y="2060"/>
                    <a:pt x="7739" y="2060"/>
                    <a:pt x="7739" y="2060"/>
                  </a:cubicBezTo>
                  <a:cubicBezTo>
                    <a:pt x="7819" y="2400"/>
                    <a:pt x="8058" y="2303"/>
                    <a:pt x="8165" y="2546"/>
                  </a:cubicBezTo>
                  <a:cubicBezTo>
                    <a:pt x="8138" y="2546"/>
                    <a:pt x="8085" y="2594"/>
                    <a:pt x="8085" y="2691"/>
                  </a:cubicBezTo>
                  <a:cubicBezTo>
                    <a:pt x="8298" y="2594"/>
                    <a:pt x="8058" y="3177"/>
                    <a:pt x="8351" y="2837"/>
                  </a:cubicBezTo>
                  <a:cubicBezTo>
                    <a:pt x="8324" y="2837"/>
                    <a:pt x="8298" y="2934"/>
                    <a:pt x="8271" y="2934"/>
                  </a:cubicBezTo>
                  <a:cubicBezTo>
                    <a:pt x="8963" y="3565"/>
                    <a:pt x="8697" y="4779"/>
                    <a:pt x="8723" y="5750"/>
                  </a:cubicBezTo>
                  <a:lnTo>
                    <a:pt x="8670" y="5701"/>
                  </a:lnTo>
                  <a:cubicBezTo>
                    <a:pt x="8643" y="6526"/>
                    <a:pt x="7792" y="7303"/>
                    <a:pt x="7447" y="7594"/>
                  </a:cubicBezTo>
                  <a:lnTo>
                    <a:pt x="7420" y="7497"/>
                  </a:lnTo>
                  <a:cubicBezTo>
                    <a:pt x="7260" y="8128"/>
                    <a:pt x="6782" y="7497"/>
                    <a:pt x="6569" y="8128"/>
                  </a:cubicBezTo>
                  <a:lnTo>
                    <a:pt x="6569" y="7934"/>
                  </a:lnTo>
                  <a:cubicBezTo>
                    <a:pt x="6569" y="8225"/>
                    <a:pt x="6383" y="7934"/>
                    <a:pt x="6463" y="8371"/>
                  </a:cubicBezTo>
                  <a:lnTo>
                    <a:pt x="6383" y="8274"/>
                  </a:lnTo>
                  <a:cubicBezTo>
                    <a:pt x="6276" y="8905"/>
                    <a:pt x="5984" y="8177"/>
                    <a:pt x="5798" y="8565"/>
                  </a:cubicBezTo>
                  <a:lnTo>
                    <a:pt x="5798" y="8468"/>
                  </a:lnTo>
                  <a:cubicBezTo>
                    <a:pt x="5744" y="8565"/>
                    <a:pt x="5665" y="8662"/>
                    <a:pt x="5611" y="8565"/>
                  </a:cubicBezTo>
                  <a:lnTo>
                    <a:pt x="5611" y="8468"/>
                  </a:lnTo>
                  <a:cubicBezTo>
                    <a:pt x="5399" y="8080"/>
                    <a:pt x="5186" y="8614"/>
                    <a:pt x="4973" y="8565"/>
                  </a:cubicBezTo>
                  <a:lnTo>
                    <a:pt x="4973" y="8371"/>
                  </a:lnTo>
                  <a:cubicBezTo>
                    <a:pt x="4893" y="8614"/>
                    <a:pt x="4681" y="8420"/>
                    <a:pt x="4548" y="8517"/>
                  </a:cubicBezTo>
                  <a:lnTo>
                    <a:pt x="4548" y="8420"/>
                  </a:lnTo>
                  <a:lnTo>
                    <a:pt x="4494" y="8565"/>
                  </a:lnTo>
                  <a:lnTo>
                    <a:pt x="4494" y="8371"/>
                  </a:lnTo>
                  <a:cubicBezTo>
                    <a:pt x="4308" y="8322"/>
                    <a:pt x="4122" y="8468"/>
                    <a:pt x="3963" y="8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12784" y="1460961"/>
            <a:ext cx="2786063" cy="1162050"/>
            <a:chOff x="8202715" y="743744"/>
            <a:chExt cx="2786063" cy="1162050"/>
          </a:xfrm>
        </p:grpSpPr>
        <p:sp>
          <p:nvSpPr>
            <p:cNvPr id="1358" name="Freeform 367"/>
            <p:cNvSpPr>
              <a:spLocks/>
            </p:cNvSpPr>
            <p:nvPr/>
          </p:nvSpPr>
          <p:spPr bwMode="auto">
            <a:xfrm>
              <a:off x="8202715" y="743744"/>
              <a:ext cx="2786063" cy="1162050"/>
            </a:xfrm>
            <a:custGeom>
              <a:avLst/>
              <a:gdLst>
                <a:gd name="T0" fmla="*/ 320 w 743"/>
                <a:gd name="T1" fmla="*/ 271 h 310"/>
                <a:gd name="T2" fmla="*/ 249 w 743"/>
                <a:gd name="T3" fmla="*/ 280 h 310"/>
                <a:gd name="T4" fmla="*/ 199 w 743"/>
                <a:gd name="T5" fmla="*/ 287 h 310"/>
                <a:gd name="T6" fmla="*/ 155 w 743"/>
                <a:gd name="T7" fmla="*/ 284 h 310"/>
                <a:gd name="T8" fmla="*/ 113 w 743"/>
                <a:gd name="T9" fmla="*/ 274 h 310"/>
                <a:gd name="T10" fmla="*/ 77 w 743"/>
                <a:gd name="T11" fmla="*/ 255 h 310"/>
                <a:gd name="T12" fmla="*/ 56 w 743"/>
                <a:gd name="T13" fmla="*/ 232 h 310"/>
                <a:gd name="T14" fmla="*/ 38 w 743"/>
                <a:gd name="T15" fmla="*/ 205 h 310"/>
                <a:gd name="T16" fmla="*/ 35 w 743"/>
                <a:gd name="T17" fmla="*/ 168 h 310"/>
                <a:gd name="T18" fmla="*/ 56 w 743"/>
                <a:gd name="T19" fmla="*/ 105 h 310"/>
                <a:gd name="T20" fmla="*/ 84 w 743"/>
                <a:gd name="T21" fmla="*/ 69 h 310"/>
                <a:gd name="T22" fmla="*/ 126 w 743"/>
                <a:gd name="T23" fmla="*/ 66 h 310"/>
                <a:gd name="T24" fmla="*/ 146 w 743"/>
                <a:gd name="T25" fmla="*/ 78 h 310"/>
                <a:gd name="T26" fmla="*/ 267 w 743"/>
                <a:gd name="T27" fmla="*/ 37 h 310"/>
                <a:gd name="T28" fmla="*/ 336 w 743"/>
                <a:gd name="T29" fmla="*/ 31 h 310"/>
                <a:gd name="T30" fmla="*/ 366 w 743"/>
                <a:gd name="T31" fmla="*/ 49 h 310"/>
                <a:gd name="T32" fmla="*/ 440 w 743"/>
                <a:gd name="T33" fmla="*/ 28 h 310"/>
                <a:gd name="T34" fmla="*/ 476 w 743"/>
                <a:gd name="T35" fmla="*/ 32 h 310"/>
                <a:gd name="T36" fmla="*/ 530 w 743"/>
                <a:gd name="T37" fmla="*/ 32 h 310"/>
                <a:gd name="T38" fmla="*/ 581 w 743"/>
                <a:gd name="T39" fmla="*/ 29 h 310"/>
                <a:gd name="T40" fmla="*/ 611 w 743"/>
                <a:gd name="T41" fmla="*/ 42 h 310"/>
                <a:gd name="T42" fmla="*/ 634 w 743"/>
                <a:gd name="T43" fmla="*/ 67 h 310"/>
                <a:gd name="T44" fmla="*/ 694 w 743"/>
                <a:gd name="T45" fmla="*/ 81 h 310"/>
                <a:gd name="T46" fmla="*/ 686 w 743"/>
                <a:gd name="T47" fmla="*/ 136 h 310"/>
                <a:gd name="T48" fmla="*/ 712 w 743"/>
                <a:gd name="T49" fmla="*/ 158 h 310"/>
                <a:gd name="T50" fmla="*/ 680 w 743"/>
                <a:gd name="T51" fmla="*/ 244 h 310"/>
                <a:gd name="T52" fmla="*/ 595 w 743"/>
                <a:gd name="T53" fmla="*/ 288 h 310"/>
                <a:gd name="T54" fmla="*/ 540 w 743"/>
                <a:gd name="T55" fmla="*/ 286 h 310"/>
                <a:gd name="T56" fmla="*/ 499 w 743"/>
                <a:gd name="T57" fmla="*/ 279 h 310"/>
                <a:gd name="T58" fmla="*/ 439 w 743"/>
                <a:gd name="T59" fmla="*/ 292 h 310"/>
                <a:gd name="T60" fmla="*/ 382 w 743"/>
                <a:gd name="T61" fmla="*/ 287 h 310"/>
                <a:gd name="T62" fmla="*/ 315 w 743"/>
                <a:gd name="T63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3" h="310">
                  <a:moveTo>
                    <a:pt x="315" y="294"/>
                  </a:moveTo>
                  <a:cubicBezTo>
                    <a:pt x="296" y="294"/>
                    <a:pt x="319" y="272"/>
                    <a:pt x="320" y="271"/>
                  </a:cubicBezTo>
                  <a:cubicBezTo>
                    <a:pt x="317" y="273"/>
                    <a:pt x="271" y="307"/>
                    <a:pt x="269" y="288"/>
                  </a:cubicBezTo>
                  <a:cubicBezTo>
                    <a:pt x="262" y="291"/>
                    <a:pt x="236" y="296"/>
                    <a:pt x="249" y="280"/>
                  </a:cubicBezTo>
                  <a:cubicBezTo>
                    <a:pt x="244" y="283"/>
                    <a:pt x="220" y="301"/>
                    <a:pt x="213" y="290"/>
                  </a:cubicBezTo>
                  <a:cubicBezTo>
                    <a:pt x="208" y="292"/>
                    <a:pt x="201" y="293"/>
                    <a:pt x="199" y="287"/>
                  </a:cubicBezTo>
                  <a:cubicBezTo>
                    <a:pt x="194" y="289"/>
                    <a:pt x="185" y="289"/>
                    <a:pt x="185" y="280"/>
                  </a:cubicBezTo>
                  <a:cubicBezTo>
                    <a:pt x="183" y="282"/>
                    <a:pt x="157" y="299"/>
                    <a:pt x="155" y="284"/>
                  </a:cubicBezTo>
                  <a:cubicBezTo>
                    <a:pt x="151" y="286"/>
                    <a:pt x="133" y="293"/>
                    <a:pt x="135" y="279"/>
                  </a:cubicBezTo>
                  <a:cubicBezTo>
                    <a:pt x="125" y="285"/>
                    <a:pt x="111" y="290"/>
                    <a:pt x="113" y="274"/>
                  </a:cubicBezTo>
                  <a:cubicBezTo>
                    <a:pt x="108" y="275"/>
                    <a:pt x="101" y="275"/>
                    <a:pt x="101" y="268"/>
                  </a:cubicBezTo>
                  <a:cubicBezTo>
                    <a:pt x="94" y="270"/>
                    <a:pt x="63" y="270"/>
                    <a:pt x="77" y="255"/>
                  </a:cubicBezTo>
                  <a:cubicBezTo>
                    <a:pt x="57" y="251"/>
                    <a:pt x="92" y="226"/>
                    <a:pt x="93" y="225"/>
                  </a:cubicBezTo>
                  <a:cubicBezTo>
                    <a:pt x="91" y="227"/>
                    <a:pt x="56" y="251"/>
                    <a:pt x="56" y="232"/>
                  </a:cubicBezTo>
                  <a:cubicBezTo>
                    <a:pt x="50" y="234"/>
                    <a:pt x="43" y="229"/>
                    <a:pt x="47" y="222"/>
                  </a:cubicBezTo>
                  <a:cubicBezTo>
                    <a:pt x="43" y="220"/>
                    <a:pt x="40" y="209"/>
                    <a:pt x="38" y="205"/>
                  </a:cubicBezTo>
                  <a:cubicBezTo>
                    <a:pt x="17" y="211"/>
                    <a:pt x="37" y="186"/>
                    <a:pt x="41" y="183"/>
                  </a:cubicBezTo>
                  <a:cubicBezTo>
                    <a:pt x="28" y="188"/>
                    <a:pt x="26" y="176"/>
                    <a:pt x="35" y="168"/>
                  </a:cubicBezTo>
                  <a:cubicBezTo>
                    <a:pt x="0" y="173"/>
                    <a:pt x="62" y="125"/>
                    <a:pt x="65" y="124"/>
                  </a:cubicBezTo>
                  <a:cubicBezTo>
                    <a:pt x="19" y="154"/>
                    <a:pt x="19" y="134"/>
                    <a:pt x="56" y="105"/>
                  </a:cubicBezTo>
                  <a:cubicBezTo>
                    <a:pt x="9" y="135"/>
                    <a:pt x="50" y="84"/>
                    <a:pt x="65" y="70"/>
                  </a:cubicBezTo>
                  <a:cubicBezTo>
                    <a:pt x="49" y="64"/>
                    <a:pt x="158" y="0"/>
                    <a:pt x="84" y="69"/>
                  </a:cubicBezTo>
                  <a:cubicBezTo>
                    <a:pt x="104" y="56"/>
                    <a:pt x="124" y="36"/>
                    <a:pt x="146" y="28"/>
                  </a:cubicBezTo>
                  <a:cubicBezTo>
                    <a:pt x="183" y="6"/>
                    <a:pt x="132" y="61"/>
                    <a:pt x="126" y="66"/>
                  </a:cubicBezTo>
                  <a:cubicBezTo>
                    <a:pt x="138" y="58"/>
                    <a:pt x="174" y="22"/>
                    <a:pt x="192" y="25"/>
                  </a:cubicBezTo>
                  <a:cubicBezTo>
                    <a:pt x="214" y="30"/>
                    <a:pt x="150" y="75"/>
                    <a:pt x="146" y="78"/>
                  </a:cubicBezTo>
                  <a:cubicBezTo>
                    <a:pt x="146" y="78"/>
                    <a:pt x="245" y="12"/>
                    <a:pt x="236" y="36"/>
                  </a:cubicBezTo>
                  <a:cubicBezTo>
                    <a:pt x="239" y="34"/>
                    <a:pt x="289" y="14"/>
                    <a:pt x="267" y="37"/>
                  </a:cubicBezTo>
                  <a:cubicBezTo>
                    <a:pt x="270" y="35"/>
                    <a:pt x="297" y="14"/>
                    <a:pt x="302" y="27"/>
                  </a:cubicBezTo>
                  <a:cubicBezTo>
                    <a:pt x="308" y="24"/>
                    <a:pt x="332" y="20"/>
                    <a:pt x="336" y="31"/>
                  </a:cubicBezTo>
                  <a:cubicBezTo>
                    <a:pt x="340" y="29"/>
                    <a:pt x="357" y="17"/>
                    <a:pt x="361" y="28"/>
                  </a:cubicBezTo>
                  <a:cubicBezTo>
                    <a:pt x="391" y="12"/>
                    <a:pt x="384" y="35"/>
                    <a:pt x="366" y="49"/>
                  </a:cubicBezTo>
                  <a:cubicBezTo>
                    <a:pt x="371" y="45"/>
                    <a:pt x="414" y="11"/>
                    <a:pt x="421" y="26"/>
                  </a:cubicBezTo>
                  <a:cubicBezTo>
                    <a:pt x="427" y="26"/>
                    <a:pt x="437" y="23"/>
                    <a:pt x="440" y="28"/>
                  </a:cubicBezTo>
                  <a:cubicBezTo>
                    <a:pt x="445" y="26"/>
                    <a:pt x="453" y="24"/>
                    <a:pt x="455" y="31"/>
                  </a:cubicBezTo>
                  <a:cubicBezTo>
                    <a:pt x="460" y="29"/>
                    <a:pt x="474" y="21"/>
                    <a:pt x="476" y="32"/>
                  </a:cubicBezTo>
                  <a:cubicBezTo>
                    <a:pt x="479" y="30"/>
                    <a:pt x="508" y="15"/>
                    <a:pt x="505" y="33"/>
                  </a:cubicBezTo>
                  <a:cubicBezTo>
                    <a:pt x="510" y="31"/>
                    <a:pt x="528" y="20"/>
                    <a:pt x="530" y="32"/>
                  </a:cubicBezTo>
                  <a:cubicBezTo>
                    <a:pt x="533" y="30"/>
                    <a:pt x="560" y="15"/>
                    <a:pt x="557" y="32"/>
                  </a:cubicBezTo>
                  <a:cubicBezTo>
                    <a:pt x="562" y="30"/>
                    <a:pt x="576" y="20"/>
                    <a:pt x="581" y="29"/>
                  </a:cubicBezTo>
                  <a:cubicBezTo>
                    <a:pt x="586" y="27"/>
                    <a:pt x="599" y="19"/>
                    <a:pt x="603" y="27"/>
                  </a:cubicBezTo>
                  <a:cubicBezTo>
                    <a:pt x="616" y="22"/>
                    <a:pt x="620" y="33"/>
                    <a:pt x="611" y="42"/>
                  </a:cubicBezTo>
                  <a:cubicBezTo>
                    <a:pt x="616" y="40"/>
                    <a:pt x="635" y="30"/>
                    <a:pt x="634" y="44"/>
                  </a:cubicBezTo>
                  <a:cubicBezTo>
                    <a:pt x="663" y="31"/>
                    <a:pt x="642" y="61"/>
                    <a:pt x="634" y="67"/>
                  </a:cubicBezTo>
                  <a:cubicBezTo>
                    <a:pt x="660" y="52"/>
                    <a:pt x="700" y="53"/>
                    <a:pt x="660" y="84"/>
                  </a:cubicBezTo>
                  <a:cubicBezTo>
                    <a:pt x="659" y="85"/>
                    <a:pt x="702" y="59"/>
                    <a:pt x="694" y="81"/>
                  </a:cubicBezTo>
                  <a:cubicBezTo>
                    <a:pt x="715" y="79"/>
                    <a:pt x="680" y="116"/>
                    <a:pt x="679" y="117"/>
                  </a:cubicBezTo>
                  <a:cubicBezTo>
                    <a:pt x="712" y="97"/>
                    <a:pt x="713" y="116"/>
                    <a:pt x="686" y="136"/>
                  </a:cubicBezTo>
                  <a:cubicBezTo>
                    <a:pt x="695" y="131"/>
                    <a:pt x="730" y="123"/>
                    <a:pt x="708" y="143"/>
                  </a:cubicBezTo>
                  <a:cubicBezTo>
                    <a:pt x="720" y="140"/>
                    <a:pt x="717" y="153"/>
                    <a:pt x="712" y="158"/>
                  </a:cubicBezTo>
                  <a:cubicBezTo>
                    <a:pt x="743" y="154"/>
                    <a:pt x="678" y="217"/>
                    <a:pt x="679" y="216"/>
                  </a:cubicBezTo>
                  <a:cubicBezTo>
                    <a:pt x="723" y="187"/>
                    <a:pt x="698" y="226"/>
                    <a:pt x="680" y="244"/>
                  </a:cubicBezTo>
                  <a:cubicBezTo>
                    <a:pt x="702" y="254"/>
                    <a:pt x="602" y="301"/>
                    <a:pt x="645" y="260"/>
                  </a:cubicBezTo>
                  <a:cubicBezTo>
                    <a:pt x="638" y="264"/>
                    <a:pt x="607" y="294"/>
                    <a:pt x="595" y="288"/>
                  </a:cubicBezTo>
                  <a:cubicBezTo>
                    <a:pt x="570" y="295"/>
                    <a:pt x="630" y="240"/>
                    <a:pt x="634" y="237"/>
                  </a:cubicBezTo>
                  <a:cubicBezTo>
                    <a:pt x="630" y="239"/>
                    <a:pt x="542" y="307"/>
                    <a:pt x="540" y="286"/>
                  </a:cubicBezTo>
                  <a:cubicBezTo>
                    <a:pt x="539" y="287"/>
                    <a:pt x="512" y="299"/>
                    <a:pt x="520" y="283"/>
                  </a:cubicBezTo>
                  <a:cubicBezTo>
                    <a:pt x="518" y="284"/>
                    <a:pt x="491" y="296"/>
                    <a:pt x="499" y="279"/>
                  </a:cubicBezTo>
                  <a:cubicBezTo>
                    <a:pt x="466" y="300"/>
                    <a:pt x="472" y="276"/>
                    <a:pt x="493" y="260"/>
                  </a:cubicBezTo>
                  <a:cubicBezTo>
                    <a:pt x="478" y="270"/>
                    <a:pt x="458" y="288"/>
                    <a:pt x="439" y="292"/>
                  </a:cubicBezTo>
                  <a:cubicBezTo>
                    <a:pt x="418" y="296"/>
                    <a:pt x="440" y="272"/>
                    <a:pt x="442" y="270"/>
                  </a:cubicBezTo>
                  <a:cubicBezTo>
                    <a:pt x="438" y="272"/>
                    <a:pt x="387" y="310"/>
                    <a:pt x="382" y="287"/>
                  </a:cubicBezTo>
                  <a:cubicBezTo>
                    <a:pt x="353" y="302"/>
                    <a:pt x="367" y="276"/>
                    <a:pt x="379" y="266"/>
                  </a:cubicBezTo>
                  <a:cubicBezTo>
                    <a:pt x="362" y="277"/>
                    <a:pt x="335" y="294"/>
                    <a:pt x="315" y="294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371"/>
            <p:cNvSpPr>
              <a:spLocks/>
            </p:cNvSpPr>
            <p:nvPr/>
          </p:nvSpPr>
          <p:spPr bwMode="auto">
            <a:xfrm>
              <a:off x="9091715" y="1867694"/>
              <a:ext cx="3175" cy="476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372"/>
            <p:cNvSpPr>
              <a:spLocks/>
            </p:cNvSpPr>
            <p:nvPr/>
          </p:nvSpPr>
          <p:spPr bwMode="auto">
            <a:xfrm>
              <a:off x="8236137" y="821190"/>
              <a:ext cx="2660672" cy="1065585"/>
            </a:xfrm>
            <a:custGeom>
              <a:avLst/>
              <a:gdLst>
                <a:gd name="T0" fmla="*/ 303 w 746"/>
                <a:gd name="T1" fmla="*/ 278 h 309"/>
                <a:gd name="T2" fmla="*/ 261 w 746"/>
                <a:gd name="T3" fmla="*/ 279 h 309"/>
                <a:gd name="T4" fmla="*/ 159 w 746"/>
                <a:gd name="T5" fmla="*/ 285 h 309"/>
                <a:gd name="T6" fmla="*/ 155 w 746"/>
                <a:gd name="T7" fmla="*/ 286 h 309"/>
                <a:gd name="T8" fmla="*/ 126 w 746"/>
                <a:gd name="T9" fmla="*/ 288 h 309"/>
                <a:gd name="T10" fmla="*/ 46 w 746"/>
                <a:gd name="T11" fmla="*/ 248 h 309"/>
                <a:gd name="T12" fmla="*/ 2 w 746"/>
                <a:gd name="T13" fmla="*/ 180 h 309"/>
                <a:gd name="T14" fmla="*/ 7 w 746"/>
                <a:gd name="T15" fmla="*/ 203 h 309"/>
                <a:gd name="T16" fmla="*/ 10 w 746"/>
                <a:gd name="T17" fmla="*/ 211 h 309"/>
                <a:gd name="T18" fmla="*/ 231 w 746"/>
                <a:gd name="T19" fmla="*/ 296 h 309"/>
                <a:gd name="T20" fmla="*/ 591 w 746"/>
                <a:gd name="T21" fmla="*/ 292 h 309"/>
                <a:gd name="T22" fmla="*/ 639 w 746"/>
                <a:gd name="T23" fmla="*/ 280 h 309"/>
                <a:gd name="T24" fmla="*/ 659 w 746"/>
                <a:gd name="T25" fmla="*/ 51 h 309"/>
                <a:gd name="T26" fmla="*/ 428 w 746"/>
                <a:gd name="T27" fmla="*/ 23 h 309"/>
                <a:gd name="T28" fmla="*/ 326 w 746"/>
                <a:gd name="T29" fmla="*/ 19 h 309"/>
                <a:gd name="T30" fmla="*/ 29 w 746"/>
                <a:gd name="T31" fmla="*/ 90 h 309"/>
                <a:gd name="T32" fmla="*/ 22 w 746"/>
                <a:gd name="T33" fmla="*/ 112 h 309"/>
                <a:gd name="T34" fmla="*/ 20 w 746"/>
                <a:gd name="T35" fmla="*/ 114 h 309"/>
                <a:gd name="T36" fmla="*/ 22 w 746"/>
                <a:gd name="T37" fmla="*/ 130 h 309"/>
                <a:gd name="T38" fmla="*/ 13 w 746"/>
                <a:gd name="T39" fmla="*/ 146 h 309"/>
                <a:gd name="T40" fmla="*/ 10 w 746"/>
                <a:gd name="T41" fmla="*/ 154 h 309"/>
                <a:gd name="T42" fmla="*/ 21 w 746"/>
                <a:gd name="T43" fmla="*/ 152 h 309"/>
                <a:gd name="T44" fmla="*/ 36 w 746"/>
                <a:gd name="T45" fmla="*/ 139 h 309"/>
                <a:gd name="T46" fmla="*/ 39 w 746"/>
                <a:gd name="T47" fmla="*/ 129 h 309"/>
                <a:gd name="T48" fmla="*/ 54 w 746"/>
                <a:gd name="T49" fmla="*/ 77 h 309"/>
                <a:gd name="T50" fmla="*/ 73 w 746"/>
                <a:gd name="T51" fmla="*/ 72 h 309"/>
                <a:gd name="T52" fmla="*/ 100 w 746"/>
                <a:gd name="T53" fmla="*/ 54 h 309"/>
                <a:gd name="T54" fmla="*/ 194 w 746"/>
                <a:gd name="T55" fmla="*/ 43 h 309"/>
                <a:gd name="T56" fmla="*/ 394 w 746"/>
                <a:gd name="T57" fmla="*/ 46 h 309"/>
                <a:gd name="T58" fmla="*/ 408 w 746"/>
                <a:gd name="T59" fmla="*/ 32 h 309"/>
                <a:gd name="T60" fmla="*/ 426 w 746"/>
                <a:gd name="T61" fmla="*/ 38 h 309"/>
                <a:gd name="T62" fmla="*/ 446 w 746"/>
                <a:gd name="T63" fmla="*/ 40 h 309"/>
                <a:gd name="T64" fmla="*/ 448 w 746"/>
                <a:gd name="T65" fmla="*/ 42 h 309"/>
                <a:gd name="T66" fmla="*/ 610 w 746"/>
                <a:gd name="T67" fmla="*/ 41 h 309"/>
                <a:gd name="T68" fmla="*/ 619 w 746"/>
                <a:gd name="T69" fmla="*/ 42 h 309"/>
                <a:gd name="T70" fmla="*/ 651 w 746"/>
                <a:gd name="T71" fmla="*/ 63 h 309"/>
                <a:gd name="T72" fmla="*/ 665 w 746"/>
                <a:gd name="T73" fmla="*/ 75 h 309"/>
                <a:gd name="T74" fmla="*/ 690 w 746"/>
                <a:gd name="T75" fmla="*/ 212 h 309"/>
                <a:gd name="T76" fmla="*/ 586 w 746"/>
                <a:gd name="T77" fmla="*/ 279 h 309"/>
                <a:gd name="T78" fmla="*/ 515 w 746"/>
                <a:gd name="T79" fmla="*/ 278 h 309"/>
                <a:gd name="T80" fmla="*/ 448 w 746"/>
                <a:gd name="T81" fmla="*/ 285 h 309"/>
                <a:gd name="T82" fmla="*/ 434 w 746"/>
                <a:gd name="T83" fmla="*/ 283 h 309"/>
                <a:gd name="T84" fmla="*/ 383 w 746"/>
                <a:gd name="T85" fmla="*/ 282 h 309"/>
                <a:gd name="T86" fmla="*/ 349 w 746"/>
                <a:gd name="T87" fmla="*/ 281 h 309"/>
                <a:gd name="T88" fmla="*/ 344 w 746"/>
                <a:gd name="T89" fmla="*/ 282 h 309"/>
                <a:gd name="T90" fmla="*/ 302 w 746"/>
                <a:gd name="T91" fmla="*/ 281 h 309"/>
                <a:gd name="connsiteX0" fmla="*/ 4025 w 9512"/>
                <a:gd name="connsiteY0" fmla="*/ 8549 h 9195"/>
                <a:gd name="connsiteX1" fmla="*/ 4039 w 9512"/>
                <a:gd name="connsiteY1" fmla="*/ 8452 h 9195"/>
                <a:gd name="connsiteX2" fmla="*/ 3462 w 9512"/>
                <a:gd name="connsiteY2" fmla="*/ 8516 h 9195"/>
                <a:gd name="connsiteX3" fmla="*/ 3476 w 9512"/>
                <a:gd name="connsiteY3" fmla="*/ 8484 h 9195"/>
                <a:gd name="connsiteX4" fmla="*/ 2095 w 9512"/>
                <a:gd name="connsiteY4" fmla="*/ 8711 h 9195"/>
                <a:gd name="connsiteX5" fmla="*/ 2108 w 9512"/>
                <a:gd name="connsiteY5" fmla="*/ 8678 h 9195"/>
                <a:gd name="connsiteX6" fmla="*/ 2041 w 9512"/>
                <a:gd name="connsiteY6" fmla="*/ 8775 h 9195"/>
                <a:gd name="connsiteX7" fmla="*/ 2055 w 9512"/>
                <a:gd name="connsiteY7" fmla="*/ 8711 h 9195"/>
                <a:gd name="connsiteX8" fmla="*/ 1706 w 9512"/>
                <a:gd name="connsiteY8" fmla="*/ 8614 h 9195"/>
                <a:gd name="connsiteX9" fmla="*/ 1666 w 9512"/>
                <a:gd name="connsiteY9" fmla="*/ 8775 h 9195"/>
                <a:gd name="connsiteX10" fmla="*/ 567 w 9512"/>
                <a:gd name="connsiteY10" fmla="*/ 7610 h 9195"/>
                <a:gd name="connsiteX11" fmla="*/ 594 w 9512"/>
                <a:gd name="connsiteY11" fmla="*/ 7481 h 9195"/>
                <a:gd name="connsiteX12" fmla="*/ 71 w 9512"/>
                <a:gd name="connsiteY12" fmla="*/ 5248 h 9195"/>
                <a:gd name="connsiteX13" fmla="*/ 4 w 9512"/>
                <a:gd name="connsiteY13" fmla="*/ 5280 h 9195"/>
                <a:gd name="connsiteX14" fmla="*/ 111 w 9512"/>
                <a:gd name="connsiteY14" fmla="*/ 6025 h 9195"/>
                <a:gd name="connsiteX15" fmla="*/ 71 w 9512"/>
                <a:gd name="connsiteY15" fmla="*/ 6025 h 9195"/>
                <a:gd name="connsiteX16" fmla="*/ 151 w 9512"/>
                <a:gd name="connsiteY16" fmla="*/ 6219 h 9195"/>
                <a:gd name="connsiteX17" fmla="*/ 111 w 9512"/>
                <a:gd name="connsiteY17" fmla="*/ 6283 h 9195"/>
                <a:gd name="connsiteX18" fmla="*/ 3074 w 9512"/>
                <a:gd name="connsiteY18" fmla="*/ 9002 h 9195"/>
                <a:gd name="connsiteX19" fmla="*/ 3074 w 9512"/>
                <a:gd name="connsiteY19" fmla="*/ 9034 h 9195"/>
                <a:gd name="connsiteX20" fmla="*/ 5326 w 9512"/>
                <a:gd name="connsiteY20" fmla="*/ 9002 h 9195"/>
                <a:gd name="connsiteX21" fmla="*/ 7899 w 9512"/>
                <a:gd name="connsiteY21" fmla="*/ 8905 h 9195"/>
                <a:gd name="connsiteX22" fmla="*/ 7886 w 9512"/>
                <a:gd name="connsiteY22" fmla="*/ 8970 h 9195"/>
                <a:gd name="connsiteX23" fmla="*/ 8543 w 9512"/>
                <a:gd name="connsiteY23" fmla="*/ 8516 h 9195"/>
                <a:gd name="connsiteX24" fmla="*/ 8556 w 9512"/>
                <a:gd name="connsiteY24" fmla="*/ 8549 h 9195"/>
                <a:gd name="connsiteX25" fmla="*/ 8811 w 9512"/>
                <a:gd name="connsiteY25" fmla="*/ 1105 h 9195"/>
                <a:gd name="connsiteX26" fmla="*/ 8838 w 9512"/>
                <a:gd name="connsiteY26" fmla="*/ 1041 h 9195"/>
                <a:gd name="connsiteX27" fmla="*/ 5714 w 9512"/>
                <a:gd name="connsiteY27" fmla="*/ 199 h 9195"/>
                <a:gd name="connsiteX28" fmla="*/ 5044 w 9512"/>
                <a:gd name="connsiteY28" fmla="*/ 296 h 9195"/>
                <a:gd name="connsiteX29" fmla="*/ 4347 w 9512"/>
                <a:gd name="connsiteY29" fmla="*/ 70 h 9195"/>
                <a:gd name="connsiteX30" fmla="*/ 2497 w 9512"/>
                <a:gd name="connsiteY30" fmla="*/ 329 h 9195"/>
                <a:gd name="connsiteX31" fmla="*/ 366 w 9512"/>
                <a:gd name="connsiteY31" fmla="*/ 2368 h 9195"/>
                <a:gd name="connsiteX32" fmla="*/ 406 w 9512"/>
                <a:gd name="connsiteY32" fmla="*/ 2368 h 9195"/>
                <a:gd name="connsiteX33" fmla="*/ 272 w 9512"/>
                <a:gd name="connsiteY33" fmla="*/ 3080 h 9195"/>
                <a:gd name="connsiteX34" fmla="*/ 259 w 9512"/>
                <a:gd name="connsiteY34" fmla="*/ 3047 h 9195"/>
                <a:gd name="connsiteX35" fmla="*/ 245 w 9512"/>
                <a:gd name="connsiteY35" fmla="*/ 3144 h 9195"/>
                <a:gd name="connsiteX36" fmla="*/ 339 w 9512"/>
                <a:gd name="connsiteY36" fmla="*/ 3533 h 9195"/>
                <a:gd name="connsiteX37" fmla="*/ 272 w 9512"/>
                <a:gd name="connsiteY37" fmla="*/ 3662 h 9195"/>
                <a:gd name="connsiteX38" fmla="*/ 312 w 9512"/>
                <a:gd name="connsiteY38" fmla="*/ 3792 h 9195"/>
                <a:gd name="connsiteX39" fmla="*/ 151 w 9512"/>
                <a:gd name="connsiteY39" fmla="*/ 4180 h 9195"/>
                <a:gd name="connsiteX40" fmla="*/ 111 w 9512"/>
                <a:gd name="connsiteY40" fmla="*/ 4439 h 9195"/>
                <a:gd name="connsiteX41" fmla="*/ 312 w 9512"/>
                <a:gd name="connsiteY41" fmla="*/ 4406 h 9195"/>
                <a:gd name="connsiteX42" fmla="*/ 259 w 9512"/>
                <a:gd name="connsiteY42" fmla="*/ 4374 h 9195"/>
                <a:gd name="connsiteX43" fmla="*/ 460 w 9512"/>
                <a:gd name="connsiteY43" fmla="*/ 3953 h 9195"/>
                <a:gd name="connsiteX44" fmla="*/ 460 w 9512"/>
                <a:gd name="connsiteY44" fmla="*/ 3953 h 9195"/>
                <a:gd name="connsiteX45" fmla="*/ 460 w 9512"/>
                <a:gd name="connsiteY45" fmla="*/ 3662 h 9195"/>
                <a:gd name="connsiteX46" fmla="*/ 500 w 9512"/>
                <a:gd name="connsiteY46" fmla="*/ 3630 h 9195"/>
                <a:gd name="connsiteX47" fmla="*/ 486 w 9512"/>
                <a:gd name="connsiteY47" fmla="*/ 3500 h 9195"/>
                <a:gd name="connsiteX48" fmla="*/ 701 w 9512"/>
                <a:gd name="connsiteY48" fmla="*/ 1947 h 9195"/>
                <a:gd name="connsiteX49" fmla="*/ 956 w 9512"/>
                <a:gd name="connsiteY49" fmla="*/ 1720 h 9195"/>
                <a:gd name="connsiteX50" fmla="*/ 956 w 9512"/>
                <a:gd name="connsiteY50" fmla="*/ 1785 h 9195"/>
                <a:gd name="connsiteX51" fmla="*/ 1277 w 9512"/>
                <a:gd name="connsiteY51" fmla="*/ 1073 h 9195"/>
                <a:gd name="connsiteX52" fmla="*/ 1317 w 9512"/>
                <a:gd name="connsiteY52" fmla="*/ 1203 h 9195"/>
                <a:gd name="connsiteX53" fmla="*/ 2591 w 9512"/>
                <a:gd name="connsiteY53" fmla="*/ 814 h 9195"/>
                <a:gd name="connsiteX54" fmla="*/ 2578 w 9512"/>
                <a:gd name="connsiteY54" fmla="*/ 847 h 9195"/>
                <a:gd name="connsiteX55" fmla="*/ 5272 w 9512"/>
                <a:gd name="connsiteY55" fmla="*/ 911 h 9195"/>
                <a:gd name="connsiteX56" fmla="*/ 5259 w 9512"/>
                <a:gd name="connsiteY56" fmla="*/ 944 h 9195"/>
                <a:gd name="connsiteX57" fmla="*/ 5460 w 9512"/>
                <a:gd name="connsiteY57" fmla="*/ 458 h 9195"/>
                <a:gd name="connsiteX58" fmla="*/ 5446 w 9512"/>
                <a:gd name="connsiteY58" fmla="*/ 491 h 9195"/>
                <a:gd name="connsiteX59" fmla="*/ 5701 w 9512"/>
                <a:gd name="connsiteY59" fmla="*/ 620 h 9195"/>
                <a:gd name="connsiteX60" fmla="*/ 5687 w 9512"/>
                <a:gd name="connsiteY60" fmla="*/ 685 h 9195"/>
                <a:gd name="connsiteX61" fmla="*/ 5956 w 9512"/>
                <a:gd name="connsiteY61" fmla="*/ 685 h 9195"/>
                <a:gd name="connsiteX62" fmla="*/ 5956 w 9512"/>
                <a:gd name="connsiteY62" fmla="*/ 749 h 9195"/>
                <a:gd name="connsiteX63" fmla="*/ 6009 w 9512"/>
                <a:gd name="connsiteY63" fmla="*/ 652 h 9195"/>
                <a:gd name="connsiteX64" fmla="*/ 5982 w 9512"/>
                <a:gd name="connsiteY64" fmla="*/ 814 h 9195"/>
                <a:gd name="connsiteX65" fmla="*/ 8194 w 9512"/>
                <a:gd name="connsiteY65" fmla="*/ 749 h 9195"/>
                <a:gd name="connsiteX66" fmla="*/ 8154 w 9512"/>
                <a:gd name="connsiteY66" fmla="*/ 782 h 9195"/>
                <a:gd name="connsiteX67" fmla="*/ 8301 w 9512"/>
                <a:gd name="connsiteY67" fmla="*/ 782 h 9195"/>
                <a:gd name="connsiteX68" fmla="*/ 8275 w 9512"/>
                <a:gd name="connsiteY68" fmla="*/ 814 h 9195"/>
                <a:gd name="connsiteX69" fmla="*/ 8744 w 9512"/>
                <a:gd name="connsiteY69" fmla="*/ 1397 h 9195"/>
                <a:gd name="connsiteX70" fmla="*/ 8704 w 9512"/>
                <a:gd name="connsiteY70" fmla="*/ 1494 h 9195"/>
                <a:gd name="connsiteX71" fmla="*/ 8931 w 9512"/>
                <a:gd name="connsiteY71" fmla="*/ 1817 h 9195"/>
                <a:gd name="connsiteX72" fmla="*/ 8891 w 9512"/>
                <a:gd name="connsiteY72" fmla="*/ 1882 h 9195"/>
                <a:gd name="connsiteX73" fmla="*/ 9253 w 9512"/>
                <a:gd name="connsiteY73" fmla="*/ 6348 h 9195"/>
                <a:gd name="connsiteX74" fmla="*/ 9226 w 9512"/>
                <a:gd name="connsiteY74" fmla="*/ 6316 h 9195"/>
                <a:gd name="connsiteX75" fmla="*/ 7832 w 9512"/>
                <a:gd name="connsiteY75" fmla="*/ 8549 h 9195"/>
                <a:gd name="connsiteX76" fmla="*/ 7832 w 9512"/>
                <a:gd name="connsiteY76" fmla="*/ 8484 h 9195"/>
                <a:gd name="connsiteX77" fmla="*/ 6854 w 9512"/>
                <a:gd name="connsiteY77" fmla="*/ 8549 h 9195"/>
                <a:gd name="connsiteX78" fmla="*/ 6880 w 9512"/>
                <a:gd name="connsiteY78" fmla="*/ 8452 h 9195"/>
                <a:gd name="connsiteX79" fmla="*/ 6706 w 9512"/>
                <a:gd name="connsiteY79" fmla="*/ 8678 h 9195"/>
                <a:gd name="connsiteX80" fmla="*/ 5982 w 9512"/>
                <a:gd name="connsiteY80" fmla="*/ 8678 h 9195"/>
                <a:gd name="connsiteX81" fmla="*/ 5996 w 9512"/>
                <a:gd name="connsiteY81" fmla="*/ 8581 h 9195"/>
                <a:gd name="connsiteX82" fmla="*/ 5795 w 9512"/>
                <a:gd name="connsiteY82" fmla="*/ 8614 h 9195"/>
                <a:gd name="connsiteX83" fmla="*/ 5808 w 9512"/>
                <a:gd name="connsiteY83" fmla="*/ 8581 h 9195"/>
                <a:gd name="connsiteX84" fmla="*/ 5111 w 9512"/>
                <a:gd name="connsiteY84" fmla="*/ 8581 h 9195"/>
                <a:gd name="connsiteX85" fmla="*/ 5138 w 9512"/>
                <a:gd name="connsiteY85" fmla="*/ 8452 h 9195"/>
                <a:gd name="connsiteX86" fmla="*/ 4655 w 9512"/>
                <a:gd name="connsiteY86" fmla="*/ 8549 h 9195"/>
                <a:gd name="connsiteX87" fmla="*/ 4669 w 9512"/>
                <a:gd name="connsiteY87" fmla="*/ 8484 h 9195"/>
                <a:gd name="connsiteX88" fmla="*/ 4588 w 9512"/>
                <a:gd name="connsiteY88" fmla="*/ 8581 h 9195"/>
                <a:gd name="connsiteX89" fmla="*/ 4588 w 9512"/>
                <a:gd name="connsiteY89" fmla="*/ 8452 h 9195"/>
                <a:gd name="connsiteX90" fmla="*/ 4025 w 9512"/>
                <a:gd name="connsiteY90" fmla="*/ 8549 h 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512" h="9195">
                  <a:moveTo>
                    <a:pt x="4025" y="8549"/>
                  </a:moveTo>
                  <a:lnTo>
                    <a:pt x="4039" y="8452"/>
                  </a:lnTo>
                  <a:cubicBezTo>
                    <a:pt x="3851" y="8646"/>
                    <a:pt x="3650" y="8452"/>
                    <a:pt x="3462" y="8516"/>
                  </a:cubicBezTo>
                  <a:lnTo>
                    <a:pt x="3476" y="8484"/>
                  </a:lnTo>
                  <a:cubicBezTo>
                    <a:pt x="3006" y="8452"/>
                    <a:pt x="2564" y="8646"/>
                    <a:pt x="2095" y="8711"/>
                  </a:cubicBezTo>
                  <a:cubicBezTo>
                    <a:pt x="2108" y="8711"/>
                    <a:pt x="2108" y="8678"/>
                    <a:pt x="2108" y="8678"/>
                  </a:cubicBezTo>
                  <a:cubicBezTo>
                    <a:pt x="2095" y="8711"/>
                    <a:pt x="2068" y="8775"/>
                    <a:pt x="2041" y="8775"/>
                  </a:cubicBezTo>
                  <a:cubicBezTo>
                    <a:pt x="2028" y="8743"/>
                    <a:pt x="2055" y="8711"/>
                    <a:pt x="2055" y="8711"/>
                  </a:cubicBezTo>
                  <a:cubicBezTo>
                    <a:pt x="1961" y="8516"/>
                    <a:pt x="1773" y="8840"/>
                    <a:pt x="1706" y="8614"/>
                  </a:cubicBezTo>
                  <a:cubicBezTo>
                    <a:pt x="1666" y="8646"/>
                    <a:pt x="1653" y="8711"/>
                    <a:pt x="1666" y="8775"/>
                  </a:cubicBezTo>
                  <a:cubicBezTo>
                    <a:pt x="1250" y="8678"/>
                    <a:pt x="889" y="8225"/>
                    <a:pt x="567" y="7610"/>
                  </a:cubicBezTo>
                  <a:cubicBezTo>
                    <a:pt x="553" y="7546"/>
                    <a:pt x="567" y="7513"/>
                    <a:pt x="594" y="7481"/>
                  </a:cubicBezTo>
                  <a:cubicBezTo>
                    <a:pt x="245" y="7028"/>
                    <a:pt x="124" y="6154"/>
                    <a:pt x="71" y="5248"/>
                  </a:cubicBezTo>
                  <a:cubicBezTo>
                    <a:pt x="44" y="5216"/>
                    <a:pt x="44" y="5345"/>
                    <a:pt x="4" y="5280"/>
                  </a:cubicBezTo>
                  <a:cubicBezTo>
                    <a:pt x="-23" y="5572"/>
                    <a:pt x="124" y="5733"/>
                    <a:pt x="111" y="6025"/>
                  </a:cubicBezTo>
                  <a:lnTo>
                    <a:pt x="71" y="6025"/>
                  </a:lnTo>
                  <a:cubicBezTo>
                    <a:pt x="84" y="6219"/>
                    <a:pt x="151" y="5992"/>
                    <a:pt x="151" y="6219"/>
                  </a:cubicBezTo>
                  <a:cubicBezTo>
                    <a:pt x="138" y="6316"/>
                    <a:pt x="111" y="6251"/>
                    <a:pt x="111" y="6283"/>
                  </a:cubicBezTo>
                  <a:cubicBezTo>
                    <a:pt x="661" y="8905"/>
                    <a:pt x="1921" y="9455"/>
                    <a:pt x="3074" y="9002"/>
                  </a:cubicBezTo>
                  <a:lnTo>
                    <a:pt x="3074" y="9034"/>
                  </a:lnTo>
                  <a:cubicBezTo>
                    <a:pt x="3717" y="8516"/>
                    <a:pt x="4628" y="8970"/>
                    <a:pt x="5326" y="9002"/>
                  </a:cubicBezTo>
                  <a:cubicBezTo>
                    <a:pt x="6170" y="9067"/>
                    <a:pt x="7068" y="9455"/>
                    <a:pt x="7899" y="8905"/>
                  </a:cubicBezTo>
                  <a:cubicBezTo>
                    <a:pt x="7899" y="8937"/>
                    <a:pt x="7913" y="8937"/>
                    <a:pt x="7886" y="8970"/>
                  </a:cubicBezTo>
                  <a:cubicBezTo>
                    <a:pt x="8100" y="8905"/>
                    <a:pt x="8355" y="8808"/>
                    <a:pt x="8543" y="8516"/>
                  </a:cubicBezTo>
                  <a:lnTo>
                    <a:pt x="8556" y="8549"/>
                  </a:lnTo>
                  <a:cubicBezTo>
                    <a:pt x="9548" y="6737"/>
                    <a:pt x="9977" y="3047"/>
                    <a:pt x="8811" y="1105"/>
                  </a:cubicBezTo>
                  <a:lnTo>
                    <a:pt x="8838" y="1041"/>
                  </a:lnTo>
                  <a:cubicBezTo>
                    <a:pt x="7752" y="-545"/>
                    <a:pt x="6867" y="652"/>
                    <a:pt x="5714" y="199"/>
                  </a:cubicBezTo>
                  <a:cubicBezTo>
                    <a:pt x="5500" y="5"/>
                    <a:pt x="5259" y="199"/>
                    <a:pt x="5044" y="296"/>
                  </a:cubicBezTo>
                  <a:cubicBezTo>
                    <a:pt x="4789" y="394"/>
                    <a:pt x="4615" y="199"/>
                    <a:pt x="4347" y="70"/>
                  </a:cubicBezTo>
                  <a:cubicBezTo>
                    <a:pt x="3717" y="-189"/>
                    <a:pt x="3127" y="361"/>
                    <a:pt x="2497" y="329"/>
                  </a:cubicBezTo>
                  <a:cubicBezTo>
                    <a:pt x="1827" y="296"/>
                    <a:pt x="674" y="685"/>
                    <a:pt x="366" y="2368"/>
                  </a:cubicBezTo>
                  <a:lnTo>
                    <a:pt x="406" y="2368"/>
                  </a:lnTo>
                  <a:cubicBezTo>
                    <a:pt x="259" y="2497"/>
                    <a:pt x="433" y="3047"/>
                    <a:pt x="272" y="3080"/>
                  </a:cubicBezTo>
                  <a:lnTo>
                    <a:pt x="259" y="3047"/>
                  </a:lnTo>
                  <a:cubicBezTo>
                    <a:pt x="245" y="3047"/>
                    <a:pt x="232" y="3112"/>
                    <a:pt x="245" y="3144"/>
                  </a:cubicBezTo>
                  <a:cubicBezTo>
                    <a:pt x="272" y="3306"/>
                    <a:pt x="326" y="3436"/>
                    <a:pt x="339" y="3533"/>
                  </a:cubicBezTo>
                  <a:cubicBezTo>
                    <a:pt x="339" y="3694"/>
                    <a:pt x="299" y="3533"/>
                    <a:pt x="272" y="3662"/>
                  </a:cubicBezTo>
                  <a:cubicBezTo>
                    <a:pt x="272" y="3694"/>
                    <a:pt x="339" y="3694"/>
                    <a:pt x="312" y="3792"/>
                  </a:cubicBezTo>
                  <a:cubicBezTo>
                    <a:pt x="165" y="3759"/>
                    <a:pt x="299" y="4180"/>
                    <a:pt x="151" y="4180"/>
                  </a:cubicBezTo>
                  <a:cubicBezTo>
                    <a:pt x="118" y="4288"/>
                    <a:pt x="84" y="4401"/>
                    <a:pt x="111" y="4439"/>
                  </a:cubicBezTo>
                  <a:cubicBezTo>
                    <a:pt x="178" y="4471"/>
                    <a:pt x="245" y="4568"/>
                    <a:pt x="312" y="4406"/>
                  </a:cubicBezTo>
                  <a:lnTo>
                    <a:pt x="259" y="4374"/>
                  </a:lnTo>
                  <a:cubicBezTo>
                    <a:pt x="339" y="4277"/>
                    <a:pt x="406" y="4115"/>
                    <a:pt x="460" y="3953"/>
                  </a:cubicBezTo>
                  <a:lnTo>
                    <a:pt x="460" y="3953"/>
                  </a:lnTo>
                  <a:cubicBezTo>
                    <a:pt x="393" y="3824"/>
                    <a:pt x="446" y="3727"/>
                    <a:pt x="460" y="3662"/>
                  </a:cubicBezTo>
                  <a:lnTo>
                    <a:pt x="500" y="3630"/>
                  </a:lnTo>
                  <a:cubicBezTo>
                    <a:pt x="527" y="3630"/>
                    <a:pt x="500" y="3565"/>
                    <a:pt x="486" y="3500"/>
                  </a:cubicBezTo>
                  <a:cubicBezTo>
                    <a:pt x="460" y="3436"/>
                    <a:pt x="781" y="1979"/>
                    <a:pt x="701" y="1947"/>
                  </a:cubicBezTo>
                  <a:cubicBezTo>
                    <a:pt x="781" y="1979"/>
                    <a:pt x="902" y="1850"/>
                    <a:pt x="956" y="1720"/>
                  </a:cubicBezTo>
                  <a:cubicBezTo>
                    <a:pt x="956" y="1753"/>
                    <a:pt x="969" y="1753"/>
                    <a:pt x="956" y="1785"/>
                  </a:cubicBezTo>
                  <a:cubicBezTo>
                    <a:pt x="996" y="1785"/>
                    <a:pt x="1277" y="1267"/>
                    <a:pt x="1277" y="1073"/>
                  </a:cubicBezTo>
                  <a:cubicBezTo>
                    <a:pt x="1304" y="1105"/>
                    <a:pt x="1317" y="1170"/>
                    <a:pt x="1317" y="1203"/>
                  </a:cubicBezTo>
                  <a:cubicBezTo>
                    <a:pt x="1733" y="749"/>
                    <a:pt x="2202" y="1170"/>
                    <a:pt x="2591" y="814"/>
                  </a:cubicBezTo>
                  <a:lnTo>
                    <a:pt x="2578" y="847"/>
                  </a:lnTo>
                  <a:cubicBezTo>
                    <a:pt x="3368" y="782"/>
                    <a:pt x="4401" y="394"/>
                    <a:pt x="5272" y="911"/>
                  </a:cubicBezTo>
                  <a:lnTo>
                    <a:pt x="5259" y="944"/>
                  </a:lnTo>
                  <a:cubicBezTo>
                    <a:pt x="5326" y="814"/>
                    <a:pt x="5393" y="588"/>
                    <a:pt x="5460" y="458"/>
                  </a:cubicBezTo>
                  <a:cubicBezTo>
                    <a:pt x="5460" y="458"/>
                    <a:pt x="5460" y="491"/>
                    <a:pt x="5446" y="491"/>
                  </a:cubicBezTo>
                  <a:cubicBezTo>
                    <a:pt x="5540" y="458"/>
                    <a:pt x="5620" y="652"/>
                    <a:pt x="5701" y="620"/>
                  </a:cubicBezTo>
                  <a:cubicBezTo>
                    <a:pt x="5701" y="652"/>
                    <a:pt x="5701" y="652"/>
                    <a:pt x="5687" y="685"/>
                  </a:cubicBezTo>
                  <a:cubicBezTo>
                    <a:pt x="5768" y="588"/>
                    <a:pt x="5848" y="847"/>
                    <a:pt x="5956" y="685"/>
                  </a:cubicBezTo>
                  <a:lnTo>
                    <a:pt x="5956" y="749"/>
                  </a:lnTo>
                  <a:lnTo>
                    <a:pt x="6009" y="652"/>
                  </a:lnTo>
                  <a:cubicBezTo>
                    <a:pt x="6009" y="717"/>
                    <a:pt x="6009" y="814"/>
                    <a:pt x="5982" y="814"/>
                  </a:cubicBezTo>
                  <a:cubicBezTo>
                    <a:pt x="6693" y="879"/>
                    <a:pt x="7484" y="264"/>
                    <a:pt x="8194" y="749"/>
                  </a:cubicBezTo>
                  <a:lnTo>
                    <a:pt x="8154" y="782"/>
                  </a:lnTo>
                  <a:cubicBezTo>
                    <a:pt x="8208" y="782"/>
                    <a:pt x="8261" y="749"/>
                    <a:pt x="8301" y="782"/>
                  </a:cubicBezTo>
                  <a:cubicBezTo>
                    <a:pt x="8301" y="814"/>
                    <a:pt x="8288" y="814"/>
                    <a:pt x="8275" y="814"/>
                  </a:cubicBezTo>
                  <a:cubicBezTo>
                    <a:pt x="8422" y="1041"/>
                    <a:pt x="8610" y="1105"/>
                    <a:pt x="8744" y="1397"/>
                  </a:cubicBezTo>
                  <a:cubicBezTo>
                    <a:pt x="8730" y="1397"/>
                    <a:pt x="8690" y="1429"/>
                    <a:pt x="8704" y="1494"/>
                  </a:cubicBezTo>
                  <a:cubicBezTo>
                    <a:pt x="8824" y="1494"/>
                    <a:pt x="8797" y="1947"/>
                    <a:pt x="8931" y="1817"/>
                  </a:cubicBezTo>
                  <a:cubicBezTo>
                    <a:pt x="8931" y="1817"/>
                    <a:pt x="8905" y="1882"/>
                    <a:pt x="8891" y="1882"/>
                  </a:cubicBezTo>
                  <a:cubicBezTo>
                    <a:pt x="9481" y="3047"/>
                    <a:pt x="9347" y="4827"/>
                    <a:pt x="9253" y="6348"/>
                  </a:cubicBezTo>
                  <a:lnTo>
                    <a:pt x="9226" y="6316"/>
                  </a:lnTo>
                  <a:cubicBezTo>
                    <a:pt x="9092" y="7643"/>
                    <a:pt x="8355" y="8484"/>
                    <a:pt x="7832" y="8549"/>
                  </a:cubicBezTo>
                  <a:lnTo>
                    <a:pt x="7832" y="8484"/>
                  </a:lnTo>
                  <a:cubicBezTo>
                    <a:pt x="7524" y="8872"/>
                    <a:pt x="7175" y="8193"/>
                    <a:pt x="6854" y="8549"/>
                  </a:cubicBezTo>
                  <a:lnTo>
                    <a:pt x="6880" y="8452"/>
                  </a:lnTo>
                  <a:cubicBezTo>
                    <a:pt x="6827" y="8614"/>
                    <a:pt x="6679" y="8387"/>
                    <a:pt x="6706" y="8678"/>
                  </a:cubicBezTo>
                  <a:cubicBezTo>
                    <a:pt x="6519" y="8711"/>
                    <a:pt x="6183" y="8484"/>
                    <a:pt x="5982" y="8678"/>
                  </a:cubicBezTo>
                  <a:lnTo>
                    <a:pt x="5996" y="8581"/>
                  </a:lnTo>
                  <a:cubicBezTo>
                    <a:pt x="5929" y="8646"/>
                    <a:pt x="5848" y="8678"/>
                    <a:pt x="5795" y="8614"/>
                  </a:cubicBezTo>
                  <a:cubicBezTo>
                    <a:pt x="5795" y="8614"/>
                    <a:pt x="5795" y="8581"/>
                    <a:pt x="5808" y="8581"/>
                  </a:cubicBezTo>
                  <a:cubicBezTo>
                    <a:pt x="5594" y="8290"/>
                    <a:pt x="5339" y="8614"/>
                    <a:pt x="5111" y="8581"/>
                  </a:cubicBezTo>
                  <a:lnTo>
                    <a:pt x="5138" y="8452"/>
                  </a:lnTo>
                  <a:cubicBezTo>
                    <a:pt x="5017" y="8614"/>
                    <a:pt x="4803" y="8484"/>
                    <a:pt x="4655" y="8549"/>
                  </a:cubicBezTo>
                  <a:lnTo>
                    <a:pt x="4669" y="8484"/>
                  </a:lnTo>
                  <a:lnTo>
                    <a:pt x="4588" y="8581"/>
                  </a:lnTo>
                  <a:lnTo>
                    <a:pt x="4588" y="8452"/>
                  </a:lnTo>
                  <a:cubicBezTo>
                    <a:pt x="4401" y="8419"/>
                    <a:pt x="4213" y="8549"/>
                    <a:pt x="4025" y="85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503957" y="3119489"/>
            <a:ext cx="1320800" cy="698455"/>
            <a:chOff x="9672740" y="2497931"/>
            <a:chExt cx="1320800" cy="698455"/>
          </a:xfrm>
        </p:grpSpPr>
        <p:sp>
          <p:nvSpPr>
            <p:cNvPr id="1366" name="Freeform 375"/>
            <p:cNvSpPr>
              <a:spLocks/>
            </p:cNvSpPr>
            <p:nvPr/>
          </p:nvSpPr>
          <p:spPr bwMode="auto">
            <a:xfrm>
              <a:off x="9672740" y="2497931"/>
              <a:ext cx="1320800" cy="668337"/>
            </a:xfrm>
            <a:custGeom>
              <a:avLst/>
              <a:gdLst>
                <a:gd name="T0" fmla="*/ 170 w 352"/>
                <a:gd name="T1" fmla="*/ 171 h 178"/>
                <a:gd name="T2" fmla="*/ 206 w 352"/>
                <a:gd name="T3" fmla="*/ 125 h 178"/>
                <a:gd name="T4" fmla="*/ 141 w 352"/>
                <a:gd name="T5" fmla="*/ 151 h 178"/>
                <a:gd name="T6" fmla="*/ 111 w 352"/>
                <a:gd name="T7" fmla="*/ 146 h 178"/>
                <a:gd name="T8" fmla="*/ 135 w 352"/>
                <a:gd name="T9" fmla="*/ 107 h 178"/>
                <a:gd name="T10" fmla="*/ 76 w 352"/>
                <a:gd name="T11" fmla="*/ 131 h 178"/>
                <a:gd name="T12" fmla="*/ 65 w 352"/>
                <a:gd name="T13" fmla="*/ 120 h 178"/>
                <a:gd name="T14" fmla="*/ 49 w 352"/>
                <a:gd name="T15" fmla="*/ 114 h 178"/>
                <a:gd name="T16" fmla="*/ 36 w 352"/>
                <a:gd name="T17" fmla="*/ 105 h 178"/>
                <a:gd name="T18" fmla="*/ 27 w 352"/>
                <a:gd name="T19" fmla="*/ 78 h 178"/>
                <a:gd name="T20" fmla="*/ 27 w 352"/>
                <a:gd name="T21" fmla="*/ 63 h 178"/>
                <a:gd name="T22" fmla="*/ 28 w 352"/>
                <a:gd name="T23" fmla="*/ 49 h 178"/>
                <a:gd name="T24" fmla="*/ 38 w 352"/>
                <a:gd name="T25" fmla="*/ 29 h 178"/>
                <a:gd name="T26" fmla="*/ 50 w 352"/>
                <a:gd name="T27" fmla="*/ 38 h 178"/>
                <a:gd name="T28" fmla="*/ 82 w 352"/>
                <a:gd name="T29" fmla="*/ 28 h 178"/>
                <a:gd name="T30" fmla="*/ 97 w 352"/>
                <a:gd name="T31" fmla="*/ 30 h 178"/>
                <a:gd name="T32" fmla="*/ 147 w 352"/>
                <a:gd name="T33" fmla="*/ 32 h 178"/>
                <a:gd name="T34" fmla="*/ 168 w 352"/>
                <a:gd name="T35" fmla="*/ 34 h 178"/>
                <a:gd name="T36" fmla="*/ 198 w 352"/>
                <a:gd name="T37" fmla="*/ 33 h 178"/>
                <a:gd name="T38" fmla="*/ 223 w 352"/>
                <a:gd name="T39" fmla="*/ 31 h 178"/>
                <a:gd name="T40" fmla="*/ 209 w 352"/>
                <a:gd name="T41" fmla="*/ 65 h 178"/>
                <a:gd name="T42" fmla="*/ 280 w 352"/>
                <a:gd name="T43" fmla="*/ 30 h 178"/>
                <a:gd name="T44" fmla="*/ 315 w 352"/>
                <a:gd name="T45" fmla="*/ 38 h 178"/>
                <a:gd name="T46" fmla="*/ 285 w 352"/>
                <a:gd name="T47" fmla="*/ 80 h 178"/>
                <a:gd name="T48" fmla="*/ 314 w 352"/>
                <a:gd name="T49" fmla="*/ 82 h 178"/>
                <a:gd name="T50" fmla="*/ 325 w 352"/>
                <a:gd name="T51" fmla="*/ 100 h 178"/>
                <a:gd name="T52" fmla="*/ 297 w 352"/>
                <a:gd name="T53" fmla="*/ 115 h 178"/>
                <a:gd name="T54" fmla="*/ 231 w 352"/>
                <a:gd name="T55" fmla="*/ 153 h 178"/>
                <a:gd name="T56" fmla="*/ 200 w 352"/>
                <a:gd name="T57" fmla="*/ 155 h 178"/>
                <a:gd name="T58" fmla="*/ 170 w 352"/>
                <a:gd name="T59" fmla="*/ 17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178">
                  <a:moveTo>
                    <a:pt x="170" y="171"/>
                  </a:moveTo>
                  <a:cubicBezTo>
                    <a:pt x="147" y="171"/>
                    <a:pt x="201" y="129"/>
                    <a:pt x="206" y="125"/>
                  </a:cubicBezTo>
                  <a:cubicBezTo>
                    <a:pt x="206" y="126"/>
                    <a:pt x="126" y="173"/>
                    <a:pt x="141" y="151"/>
                  </a:cubicBezTo>
                  <a:cubicBezTo>
                    <a:pt x="127" y="159"/>
                    <a:pt x="117" y="162"/>
                    <a:pt x="111" y="146"/>
                  </a:cubicBezTo>
                  <a:cubicBezTo>
                    <a:pt x="77" y="164"/>
                    <a:pt x="131" y="110"/>
                    <a:pt x="135" y="107"/>
                  </a:cubicBezTo>
                  <a:cubicBezTo>
                    <a:pt x="134" y="107"/>
                    <a:pt x="74" y="153"/>
                    <a:pt x="76" y="131"/>
                  </a:cubicBezTo>
                  <a:cubicBezTo>
                    <a:pt x="70" y="134"/>
                    <a:pt x="53" y="133"/>
                    <a:pt x="65" y="120"/>
                  </a:cubicBezTo>
                  <a:cubicBezTo>
                    <a:pt x="62" y="122"/>
                    <a:pt x="44" y="127"/>
                    <a:pt x="49" y="114"/>
                  </a:cubicBezTo>
                  <a:cubicBezTo>
                    <a:pt x="44" y="118"/>
                    <a:pt x="20" y="121"/>
                    <a:pt x="36" y="105"/>
                  </a:cubicBezTo>
                  <a:cubicBezTo>
                    <a:pt x="18" y="113"/>
                    <a:pt x="24" y="82"/>
                    <a:pt x="27" y="78"/>
                  </a:cubicBezTo>
                  <a:cubicBezTo>
                    <a:pt x="16" y="76"/>
                    <a:pt x="23" y="66"/>
                    <a:pt x="27" y="63"/>
                  </a:cubicBezTo>
                  <a:cubicBezTo>
                    <a:pt x="22" y="59"/>
                    <a:pt x="25" y="53"/>
                    <a:pt x="28" y="49"/>
                  </a:cubicBezTo>
                  <a:cubicBezTo>
                    <a:pt x="0" y="47"/>
                    <a:pt x="43" y="4"/>
                    <a:pt x="38" y="29"/>
                  </a:cubicBezTo>
                  <a:cubicBezTo>
                    <a:pt x="48" y="22"/>
                    <a:pt x="56" y="28"/>
                    <a:pt x="50" y="38"/>
                  </a:cubicBezTo>
                  <a:cubicBezTo>
                    <a:pt x="52" y="36"/>
                    <a:pt x="80" y="11"/>
                    <a:pt x="82" y="28"/>
                  </a:cubicBezTo>
                  <a:cubicBezTo>
                    <a:pt x="86" y="25"/>
                    <a:pt x="96" y="21"/>
                    <a:pt x="97" y="30"/>
                  </a:cubicBezTo>
                  <a:cubicBezTo>
                    <a:pt x="104" y="26"/>
                    <a:pt x="157" y="19"/>
                    <a:pt x="147" y="32"/>
                  </a:cubicBezTo>
                  <a:cubicBezTo>
                    <a:pt x="148" y="32"/>
                    <a:pt x="174" y="18"/>
                    <a:pt x="168" y="34"/>
                  </a:cubicBezTo>
                  <a:cubicBezTo>
                    <a:pt x="166" y="36"/>
                    <a:pt x="217" y="10"/>
                    <a:pt x="198" y="33"/>
                  </a:cubicBezTo>
                  <a:cubicBezTo>
                    <a:pt x="200" y="32"/>
                    <a:pt x="222" y="16"/>
                    <a:pt x="223" y="31"/>
                  </a:cubicBezTo>
                  <a:cubicBezTo>
                    <a:pt x="271" y="0"/>
                    <a:pt x="226" y="52"/>
                    <a:pt x="209" y="65"/>
                  </a:cubicBezTo>
                  <a:cubicBezTo>
                    <a:pt x="214" y="61"/>
                    <a:pt x="272" y="12"/>
                    <a:pt x="280" y="30"/>
                  </a:cubicBezTo>
                  <a:cubicBezTo>
                    <a:pt x="288" y="25"/>
                    <a:pt x="341" y="16"/>
                    <a:pt x="315" y="38"/>
                  </a:cubicBezTo>
                  <a:cubicBezTo>
                    <a:pt x="341" y="33"/>
                    <a:pt x="287" y="79"/>
                    <a:pt x="285" y="80"/>
                  </a:cubicBezTo>
                  <a:cubicBezTo>
                    <a:pt x="296" y="73"/>
                    <a:pt x="349" y="53"/>
                    <a:pt x="314" y="82"/>
                  </a:cubicBezTo>
                  <a:cubicBezTo>
                    <a:pt x="325" y="78"/>
                    <a:pt x="329" y="93"/>
                    <a:pt x="325" y="100"/>
                  </a:cubicBezTo>
                  <a:cubicBezTo>
                    <a:pt x="352" y="106"/>
                    <a:pt x="279" y="144"/>
                    <a:pt x="297" y="115"/>
                  </a:cubicBezTo>
                  <a:cubicBezTo>
                    <a:pt x="290" y="120"/>
                    <a:pt x="242" y="164"/>
                    <a:pt x="231" y="153"/>
                  </a:cubicBezTo>
                  <a:cubicBezTo>
                    <a:pt x="228" y="155"/>
                    <a:pt x="176" y="178"/>
                    <a:pt x="200" y="155"/>
                  </a:cubicBezTo>
                  <a:cubicBezTo>
                    <a:pt x="180" y="168"/>
                    <a:pt x="174" y="171"/>
                    <a:pt x="170" y="171"/>
                  </a:cubicBezTo>
                  <a:close/>
                </a:path>
              </a:pathLst>
            </a:custGeom>
            <a:solidFill>
              <a:srgbClr val="6CC0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380"/>
            <p:cNvSpPr>
              <a:spLocks/>
            </p:cNvSpPr>
            <p:nvPr/>
          </p:nvSpPr>
          <p:spPr bwMode="auto">
            <a:xfrm>
              <a:off x="9695580" y="2572700"/>
              <a:ext cx="1218586" cy="623686"/>
            </a:xfrm>
            <a:custGeom>
              <a:avLst/>
              <a:gdLst>
                <a:gd name="T0" fmla="*/ 101 w 326"/>
                <a:gd name="T1" fmla="*/ 130 h 199"/>
                <a:gd name="T2" fmla="*/ 82 w 326"/>
                <a:gd name="T3" fmla="*/ 124 h 199"/>
                <a:gd name="T4" fmla="*/ 36 w 326"/>
                <a:gd name="T5" fmla="*/ 110 h 199"/>
                <a:gd name="T6" fmla="*/ 33 w 326"/>
                <a:gd name="T7" fmla="*/ 111 h 199"/>
                <a:gd name="T8" fmla="*/ 8 w 326"/>
                <a:gd name="T9" fmla="*/ 64 h 199"/>
                <a:gd name="T10" fmla="*/ 8 w 326"/>
                <a:gd name="T11" fmla="*/ 28 h 199"/>
                <a:gd name="T12" fmla="*/ 5 w 326"/>
                <a:gd name="T13" fmla="*/ 39 h 199"/>
                <a:gd name="T14" fmla="*/ 5 w 326"/>
                <a:gd name="T15" fmla="*/ 41 h 199"/>
                <a:gd name="T16" fmla="*/ 1 w 326"/>
                <a:gd name="T17" fmla="*/ 65 h 199"/>
                <a:gd name="T18" fmla="*/ 7 w 326"/>
                <a:gd name="T19" fmla="*/ 113 h 199"/>
                <a:gd name="T20" fmla="*/ 62 w 326"/>
                <a:gd name="T21" fmla="*/ 135 h 199"/>
                <a:gd name="T22" fmla="*/ 227 w 326"/>
                <a:gd name="T23" fmla="*/ 152 h 199"/>
                <a:gd name="T24" fmla="*/ 248 w 326"/>
                <a:gd name="T25" fmla="*/ 145 h 199"/>
                <a:gd name="T26" fmla="*/ 323 w 326"/>
                <a:gd name="T27" fmla="*/ 106 h 199"/>
                <a:gd name="T28" fmla="*/ 322 w 326"/>
                <a:gd name="T29" fmla="*/ 60 h 199"/>
                <a:gd name="T30" fmla="*/ 279 w 326"/>
                <a:gd name="T31" fmla="*/ 15 h 199"/>
                <a:gd name="T32" fmla="*/ 129 w 326"/>
                <a:gd name="T33" fmla="*/ 21 h 199"/>
                <a:gd name="T34" fmla="*/ 52 w 326"/>
                <a:gd name="T35" fmla="*/ 12 h 199"/>
                <a:gd name="T36" fmla="*/ 41 w 326"/>
                <a:gd name="T37" fmla="*/ 14 h 199"/>
                <a:gd name="T38" fmla="*/ 35 w 326"/>
                <a:gd name="T39" fmla="*/ 23 h 199"/>
                <a:gd name="T40" fmla="*/ 31 w 326"/>
                <a:gd name="T41" fmla="*/ 22 h 199"/>
                <a:gd name="T42" fmla="*/ 22 w 326"/>
                <a:gd name="T43" fmla="*/ 24 h 199"/>
                <a:gd name="T44" fmla="*/ 29 w 326"/>
                <a:gd name="T45" fmla="*/ 35 h 199"/>
                <a:gd name="T46" fmla="*/ 35 w 326"/>
                <a:gd name="T47" fmla="*/ 33 h 199"/>
                <a:gd name="T48" fmla="*/ 63 w 326"/>
                <a:gd name="T49" fmla="*/ 26 h 199"/>
                <a:gd name="T50" fmla="*/ 72 w 326"/>
                <a:gd name="T51" fmla="*/ 36 h 199"/>
                <a:gd name="T52" fmla="*/ 90 w 326"/>
                <a:gd name="T53" fmla="*/ 37 h 199"/>
                <a:gd name="T54" fmla="*/ 139 w 326"/>
                <a:gd name="T55" fmla="*/ 37 h 199"/>
                <a:gd name="T56" fmla="*/ 162 w 326"/>
                <a:gd name="T57" fmla="*/ 40 h 199"/>
                <a:gd name="T58" fmla="*/ 234 w 326"/>
                <a:gd name="T59" fmla="*/ 39 h 199"/>
                <a:gd name="T60" fmla="*/ 241 w 326"/>
                <a:gd name="T61" fmla="*/ 24 h 199"/>
                <a:gd name="T62" fmla="*/ 250 w 326"/>
                <a:gd name="T63" fmla="*/ 29 h 199"/>
                <a:gd name="T64" fmla="*/ 258 w 326"/>
                <a:gd name="T65" fmla="*/ 32 h 199"/>
                <a:gd name="T66" fmla="*/ 261 w 326"/>
                <a:gd name="T67" fmla="*/ 31 h 199"/>
                <a:gd name="T68" fmla="*/ 308 w 326"/>
                <a:gd name="T69" fmla="*/ 29 h 199"/>
                <a:gd name="T70" fmla="*/ 307 w 326"/>
                <a:gd name="T71" fmla="*/ 38 h 199"/>
                <a:gd name="T72" fmla="*/ 308 w 326"/>
                <a:gd name="T73" fmla="*/ 41 h 199"/>
                <a:gd name="T74" fmla="*/ 305 w 326"/>
                <a:gd name="T75" fmla="*/ 61 h 199"/>
                <a:gd name="T76" fmla="*/ 306 w 326"/>
                <a:gd name="T77" fmla="*/ 71 h 199"/>
                <a:gd name="T78" fmla="*/ 304 w 326"/>
                <a:gd name="T79" fmla="*/ 97 h 199"/>
                <a:gd name="T80" fmla="*/ 278 w 326"/>
                <a:gd name="T81" fmla="*/ 116 h 199"/>
                <a:gd name="T82" fmla="*/ 220 w 326"/>
                <a:gd name="T83" fmla="*/ 141 h 199"/>
                <a:gd name="T84" fmla="*/ 188 w 326"/>
                <a:gd name="T85" fmla="*/ 152 h 199"/>
                <a:gd name="T86" fmla="*/ 183 w 326"/>
                <a:gd name="T87" fmla="*/ 160 h 199"/>
                <a:gd name="T88" fmla="*/ 163 w 326"/>
                <a:gd name="T89" fmla="*/ 162 h 199"/>
                <a:gd name="T90" fmla="*/ 157 w 326"/>
                <a:gd name="T91" fmla="*/ 159 h 199"/>
                <a:gd name="T92" fmla="*/ 136 w 326"/>
                <a:gd name="T93" fmla="*/ 146 h 199"/>
                <a:gd name="T94" fmla="*/ 121 w 326"/>
                <a:gd name="T95" fmla="*/ 140 h 199"/>
                <a:gd name="T96" fmla="*/ 119 w 326"/>
                <a:gd name="T97" fmla="*/ 138 h 199"/>
                <a:gd name="connsiteX0" fmla="*/ 3006 w 9969"/>
                <a:gd name="connsiteY0" fmla="*/ 6200 h 8359"/>
                <a:gd name="connsiteX1" fmla="*/ 3067 w 9969"/>
                <a:gd name="connsiteY1" fmla="*/ 5999 h 8359"/>
                <a:gd name="connsiteX2" fmla="*/ 2454 w 9969"/>
                <a:gd name="connsiteY2" fmla="*/ 5747 h 8359"/>
                <a:gd name="connsiteX3" fmla="*/ 2484 w 9969"/>
                <a:gd name="connsiteY3" fmla="*/ 5697 h 8359"/>
                <a:gd name="connsiteX4" fmla="*/ 1012 w 9969"/>
                <a:gd name="connsiteY4" fmla="*/ 5094 h 8359"/>
                <a:gd name="connsiteX5" fmla="*/ 1073 w 9969"/>
                <a:gd name="connsiteY5" fmla="*/ 4994 h 8359"/>
                <a:gd name="connsiteX6" fmla="*/ 951 w 9969"/>
                <a:gd name="connsiteY6" fmla="*/ 5094 h 8359"/>
                <a:gd name="connsiteX7" fmla="*/ 981 w 9969"/>
                <a:gd name="connsiteY7" fmla="*/ 5044 h 8359"/>
                <a:gd name="connsiteX8" fmla="*/ 429 w 9969"/>
                <a:gd name="connsiteY8" fmla="*/ 4893 h 8359"/>
                <a:gd name="connsiteX9" fmla="*/ 214 w 9969"/>
                <a:gd name="connsiteY9" fmla="*/ 2682 h 8359"/>
                <a:gd name="connsiteX10" fmla="*/ 337 w 9969"/>
                <a:gd name="connsiteY10" fmla="*/ 2632 h 8359"/>
                <a:gd name="connsiteX11" fmla="*/ 214 w 9969"/>
                <a:gd name="connsiteY11" fmla="*/ 873 h 8359"/>
                <a:gd name="connsiteX12" fmla="*/ 61 w 9969"/>
                <a:gd name="connsiteY12" fmla="*/ 923 h 8359"/>
                <a:gd name="connsiteX13" fmla="*/ 122 w 9969"/>
                <a:gd name="connsiteY13" fmla="*/ 1426 h 8359"/>
                <a:gd name="connsiteX14" fmla="*/ 30 w 9969"/>
                <a:gd name="connsiteY14" fmla="*/ 1376 h 8359"/>
                <a:gd name="connsiteX15" fmla="*/ 122 w 9969"/>
                <a:gd name="connsiteY15" fmla="*/ 1526 h 8359"/>
                <a:gd name="connsiteX16" fmla="*/ 30 w 9969"/>
                <a:gd name="connsiteY16" fmla="*/ 1577 h 8359"/>
                <a:gd name="connsiteX17" fmla="*/ 0 w 9969"/>
                <a:gd name="connsiteY17" fmla="*/ 2732 h 8359"/>
                <a:gd name="connsiteX18" fmla="*/ 153 w 9969"/>
                <a:gd name="connsiteY18" fmla="*/ 2883 h 8359"/>
                <a:gd name="connsiteX19" fmla="*/ 184 w 9969"/>
                <a:gd name="connsiteY19" fmla="*/ 5144 h 8359"/>
                <a:gd name="connsiteX20" fmla="*/ 1902 w 9969"/>
                <a:gd name="connsiteY20" fmla="*/ 6200 h 8359"/>
                <a:gd name="connsiteX21" fmla="*/ 1871 w 9969"/>
                <a:gd name="connsiteY21" fmla="*/ 6250 h 8359"/>
                <a:gd name="connsiteX22" fmla="*/ 2392 w 9969"/>
                <a:gd name="connsiteY22" fmla="*/ 6200 h 8359"/>
                <a:gd name="connsiteX23" fmla="*/ 6932 w 9969"/>
                <a:gd name="connsiteY23" fmla="*/ 7104 h 8359"/>
                <a:gd name="connsiteX24" fmla="*/ 6932 w 9969"/>
                <a:gd name="connsiteY24" fmla="*/ 7205 h 8359"/>
                <a:gd name="connsiteX25" fmla="*/ 7576 w 9969"/>
                <a:gd name="connsiteY25" fmla="*/ 6752 h 8359"/>
                <a:gd name="connsiteX26" fmla="*/ 7576 w 9969"/>
                <a:gd name="connsiteY26" fmla="*/ 6803 h 8359"/>
                <a:gd name="connsiteX27" fmla="*/ 9877 w 9969"/>
                <a:gd name="connsiteY27" fmla="*/ 4793 h 8359"/>
                <a:gd name="connsiteX28" fmla="*/ 9785 w 9969"/>
                <a:gd name="connsiteY28" fmla="*/ 2481 h 8359"/>
                <a:gd name="connsiteX29" fmla="*/ 9846 w 9969"/>
                <a:gd name="connsiteY29" fmla="*/ 2481 h 8359"/>
                <a:gd name="connsiteX30" fmla="*/ 9969 w 9969"/>
                <a:gd name="connsiteY30" fmla="*/ 19 h 8359"/>
                <a:gd name="connsiteX31" fmla="*/ 8527 w 9969"/>
                <a:gd name="connsiteY31" fmla="*/ 220 h 8359"/>
                <a:gd name="connsiteX32" fmla="*/ 6472 w 9969"/>
                <a:gd name="connsiteY32" fmla="*/ 371 h 8359"/>
                <a:gd name="connsiteX33" fmla="*/ 3926 w 9969"/>
                <a:gd name="connsiteY33" fmla="*/ 521 h 8359"/>
                <a:gd name="connsiteX34" fmla="*/ 2484 w 9969"/>
                <a:gd name="connsiteY34" fmla="*/ 421 h 8359"/>
                <a:gd name="connsiteX35" fmla="*/ 1564 w 9969"/>
                <a:gd name="connsiteY35" fmla="*/ 69 h 8359"/>
                <a:gd name="connsiteX36" fmla="*/ 1564 w 9969"/>
                <a:gd name="connsiteY36" fmla="*/ 220 h 8359"/>
                <a:gd name="connsiteX37" fmla="*/ 1227 w 9969"/>
                <a:gd name="connsiteY37" fmla="*/ 170 h 8359"/>
                <a:gd name="connsiteX38" fmla="*/ 1257 w 9969"/>
                <a:gd name="connsiteY38" fmla="*/ 170 h 8359"/>
                <a:gd name="connsiteX39" fmla="*/ 1043 w 9969"/>
                <a:gd name="connsiteY39" fmla="*/ 622 h 8359"/>
                <a:gd name="connsiteX40" fmla="*/ 981 w 9969"/>
                <a:gd name="connsiteY40" fmla="*/ 421 h 8359"/>
                <a:gd name="connsiteX41" fmla="*/ 920 w 9969"/>
                <a:gd name="connsiteY41" fmla="*/ 572 h 8359"/>
                <a:gd name="connsiteX42" fmla="*/ 644 w 9969"/>
                <a:gd name="connsiteY42" fmla="*/ 672 h 8359"/>
                <a:gd name="connsiteX43" fmla="*/ 644 w 9969"/>
                <a:gd name="connsiteY43" fmla="*/ 471 h 8359"/>
                <a:gd name="connsiteX44" fmla="*/ 859 w 9969"/>
                <a:gd name="connsiteY44" fmla="*/ 1225 h 8359"/>
                <a:gd name="connsiteX45" fmla="*/ 859 w 9969"/>
                <a:gd name="connsiteY45" fmla="*/ 1175 h 8359"/>
                <a:gd name="connsiteX46" fmla="*/ 1043 w 9969"/>
                <a:gd name="connsiteY46" fmla="*/ 1124 h 8359"/>
                <a:gd name="connsiteX47" fmla="*/ 1043 w 9969"/>
                <a:gd name="connsiteY47" fmla="*/ 1225 h 8359"/>
                <a:gd name="connsiteX48" fmla="*/ 1902 w 9969"/>
                <a:gd name="connsiteY48" fmla="*/ 773 h 8359"/>
                <a:gd name="connsiteX49" fmla="*/ 2208 w 9969"/>
                <a:gd name="connsiteY49" fmla="*/ 1225 h 8359"/>
                <a:gd name="connsiteX50" fmla="*/ 2178 w 9969"/>
                <a:gd name="connsiteY50" fmla="*/ 1275 h 8359"/>
                <a:gd name="connsiteX51" fmla="*/ 2730 w 9969"/>
                <a:gd name="connsiteY51" fmla="*/ 1074 h 8359"/>
                <a:gd name="connsiteX52" fmla="*/ 2730 w 9969"/>
                <a:gd name="connsiteY52" fmla="*/ 1325 h 8359"/>
                <a:gd name="connsiteX53" fmla="*/ 4263 w 9969"/>
                <a:gd name="connsiteY53" fmla="*/ 1275 h 8359"/>
                <a:gd name="connsiteX54" fmla="*/ 4233 w 9969"/>
                <a:gd name="connsiteY54" fmla="*/ 1325 h 8359"/>
                <a:gd name="connsiteX55" fmla="*/ 4724 w 9969"/>
                <a:gd name="connsiteY55" fmla="*/ 974 h 8359"/>
                <a:gd name="connsiteX56" fmla="*/ 4938 w 9969"/>
                <a:gd name="connsiteY56" fmla="*/ 1476 h 8359"/>
                <a:gd name="connsiteX57" fmla="*/ 5429 w 9969"/>
                <a:gd name="connsiteY57" fmla="*/ 1124 h 8359"/>
                <a:gd name="connsiteX58" fmla="*/ 7147 w 9969"/>
                <a:gd name="connsiteY58" fmla="*/ 1426 h 8359"/>
                <a:gd name="connsiteX59" fmla="*/ 7147 w 9969"/>
                <a:gd name="connsiteY59" fmla="*/ 1426 h 8359"/>
                <a:gd name="connsiteX60" fmla="*/ 7362 w 9969"/>
                <a:gd name="connsiteY60" fmla="*/ 672 h 8359"/>
                <a:gd name="connsiteX61" fmla="*/ 7362 w 9969"/>
                <a:gd name="connsiteY61" fmla="*/ 773 h 8359"/>
                <a:gd name="connsiteX62" fmla="*/ 7638 w 9969"/>
                <a:gd name="connsiteY62" fmla="*/ 923 h 8359"/>
                <a:gd name="connsiteX63" fmla="*/ 7607 w 9969"/>
                <a:gd name="connsiteY63" fmla="*/ 1024 h 8359"/>
                <a:gd name="connsiteX64" fmla="*/ 7883 w 9969"/>
                <a:gd name="connsiteY64" fmla="*/ 1074 h 8359"/>
                <a:gd name="connsiteX65" fmla="*/ 7914 w 9969"/>
                <a:gd name="connsiteY65" fmla="*/ 1124 h 8359"/>
                <a:gd name="connsiteX66" fmla="*/ 7975 w 9969"/>
                <a:gd name="connsiteY66" fmla="*/ 1024 h 8359"/>
                <a:gd name="connsiteX67" fmla="*/ 7914 w 9969"/>
                <a:gd name="connsiteY67" fmla="*/ 1225 h 8359"/>
                <a:gd name="connsiteX68" fmla="*/ 9417 w 9969"/>
                <a:gd name="connsiteY68" fmla="*/ 923 h 8359"/>
                <a:gd name="connsiteX69" fmla="*/ 9448 w 9969"/>
                <a:gd name="connsiteY69" fmla="*/ 1426 h 8359"/>
                <a:gd name="connsiteX70" fmla="*/ 9386 w 9969"/>
                <a:gd name="connsiteY70" fmla="*/ 1376 h 8359"/>
                <a:gd name="connsiteX71" fmla="*/ 9478 w 9969"/>
                <a:gd name="connsiteY71" fmla="*/ 1526 h 8359"/>
                <a:gd name="connsiteX72" fmla="*/ 9417 w 9969"/>
                <a:gd name="connsiteY72" fmla="*/ 1526 h 8359"/>
                <a:gd name="connsiteX73" fmla="*/ 9478 w 9969"/>
                <a:gd name="connsiteY73" fmla="*/ 2531 h 8359"/>
                <a:gd name="connsiteX74" fmla="*/ 9325 w 9969"/>
                <a:gd name="connsiteY74" fmla="*/ 2531 h 8359"/>
                <a:gd name="connsiteX75" fmla="*/ 9478 w 9969"/>
                <a:gd name="connsiteY75" fmla="*/ 3034 h 8359"/>
                <a:gd name="connsiteX76" fmla="*/ 9356 w 9969"/>
                <a:gd name="connsiteY76" fmla="*/ 3034 h 8359"/>
                <a:gd name="connsiteX77" fmla="*/ 9417 w 9969"/>
                <a:gd name="connsiteY77" fmla="*/ 4290 h 8359"/>
                <a:gd name="connsiteX78" fmla="*/ 9294 w 9969"/>
                <a:gd name="connsiteY78" fmla="*/ 4340 h 8359"/>
                <a:gd name="connsiteX79" fmla="*/ 8527 w 9969"/>
                <a:gd name="connsiteY79" fmla="*/ 5396 h 8359"/>
                <a:gd name="connsiteX80" fmla="*/ 8497 w 9969"/>
                <a:gd name="connsiteY80" fmla="*/ 5295 h 8359"/>
                <a:gd name="connsiteX81" fmla="*/ 6748 w 9969"/>
                <a:gd name="connsiteY81" fmla="*/ 6652 h 8359"/>
                <a:gd name="connsiteX82" fmla="*/ 6717 w 9969"/>
                <a:gd name="connsiteY82" fmla="*/ 6551 h 8359"/>
                <a:gd name="connsiteX83" fmla="*/ 5767 w 9969"/>
                <a:gd name="connsiteY83" fmla="*/ 7305 h 8359"/>
                <a:gd name="connsiteX84" fmla="*/ 5736 w 9969"/>
                <a:gd name="connsiteY84" fmla="*/ 7104 h 8359"/>
                <a:gd name="connsiteX85" fmla="*/ 5675 w 9969"/>
                <a:gd name="connsiteY85" fmla="*/ 7556 h 8359"/>
                <a:gd name="connsiteX86" fmla="*/ 5582 w 9969"/>
                <a:gd name="connsiteY86" fmla="*/ 7506 h 8359"/>
                <a:gd name="connsiteX87" fmla="*/ 4908 w 9969"/>
                <a:gd name="connsiteY87" fmla="*/ 7657 h 8359"/>
                <a:gd name="connsiteX88" fmla="*/ 4969 w 9969"/>
                <a:gd name="connsiteY88" fmla="*/ 7607 h 8359"/>
                <a:gd name="connsiteX89" fmla="*/ 4754 w 9969"/>
                <a:gd name="connsiteY89" fmla="*/ 7506 h 8359"/>
                <a:gd name="connsiteX90" fmla="*/ 4785 w 9969"/>
                <a:gd name="connsiteY90" fmla="*/ 7456 h 8359"/>
                <a:gd name="connsiteX91" fmla="*/ 4079 w 9969"/>
                <a:gd name="connsiteY91" fmla="*/ 6953 h 8359"/>
                <a:gd name="connsiteX92" fmla="*/ 4141 w 9969"/>
                <a:gd name="connsiteY92" fmla="*/ 6803 h 8359"/>
                <a:gd name="connsiteX93" fmla="*/ 3650 w 9969"/>
                <a:gd name="connsiteY93" fmla="*/ 6602 h 8359"/>
                <a:gd name="connsiteX94" fmla="*/ 3681 w 9969"/>
                <a:gd name="connsiteY94" fmla="*/ 6501 h 8359"/>
                <a:gd name="connsiteX95" fmla="*/ 3558 w 9969"/>
                <a:gd name="connsiteY95" fmla="*/ 6602 h 8359"/>
                <a:gd name="connsiteX96" fmla="*/ 3619 w 9969"/>
                <a:gd name="connsiteY96" fmla="*/ 6401 h 8359"/>
                <a:gd name="connsiteX97" fmla="*/ 3006 w 9969"/>
                <a:gd name="connsiteY97" fmla="*/ 6200 h 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969" h="8359">
                  <a:moveTo>
                    <a:pt x="3006" y="6200"/>
                  </a:moveTo>
                  <a:lnTo>
                    <a:pt x="3067" y="5999"/>
                  </a:lnTo>
                  <a:cubicBezTo>
                    <a:pt x="2791" y="6200"/>
                    <a:pt x="2668" y="5747"/>
                    <a:pt x="2454" y="5747"/>
                  </a:cubicBezTo>
                  <a:lnTo>
                    <a:pt x="2484" y="5697"/>
                  </a:lnTo>
                  <a:cubicBezTo>
                    <a:pt x="2024" y="5295"/>
                    <a:pt x="1533" y="5295"/>
                    <a:pt x="1012" y="5094"/>
                  </a:cubicBezTo>
                  <a:cubicBezTo>
                    <a:pt x="1043" y="5094"/>
                    <a:pt x="1043" y="5044"/>
                    <a:pt x="1073" y="4994"/>
                  </a:cubicBezTo>
                  <a:cubicBezTo>
                    <a:pt x="1043" y="5044"/>
                    <a:pt x="981" y="5144"/>
                    <a:pt x="951" y="5094"/>
                  </a:cubicBezTo>
                  <a:cubicBezTo>
                    <a:pt x="951" y="5044"/>
                    <a:pt x="981" y="5044"/>
                    <a:pt x="981" y="5044"/>
                  </a:cubicBezTo>
                  <a:cubicBezTo>
                    <a:pt x="951" y="4592"/>
                    <a:pt x="490" y="4893"/>
                    <a:pt x="429" y="4893"/>
                  </a:cubicBezTo>
                  <a:cubicBezTo>
                    <a:pt x="398" y="4139"/>
                    <a:pt x="368" y="3386"/>
                    <a:pt x="214" y="2682"/>
                  </a:cubicBezTo>
                  <a:cubicBezTo>
                    <a:pt x="245" y="2632"/>
                    <a:pt x="276" y="2632"/>
                    <a:pt x="337" y="2632"/>
                  </a:cubicBezTo>
                  <a:cubicBezTo>
                    <a:pt x="61" y="2079"/>
                    <a:pt x="184" y="1476"/>
                    <a:pt x="214" y="873"/>
                  </a:cubicBezTo>
                  <a:cubicBezTo>
                    <a:pt x="153" y="873"/>
                    <a:pt x="153" y="974"/>
                    <a:pt x="61" y="923"/>
                  </a:cubicBezTo>
                  <a:cubicBezTo>
                    <a:pt x="-31" y="1074"/>
                    <a:pt x="245" y="1225"/>
                    <a:pt x="122" y="1426"/>
                  </a:cubicBezTo>
                  <a:lnTo>
                    <a:pt x="30" y="1376"/>
                  </a:lnTo>
                  <a:cubicBezTo>
                    <a:pt x="0" y="1526"/>
                    <a:pt x="214" y="1426"/>
                    <a:pt x="122" y="1526"/>
                  </a:cubicBezTo>
                  <a:cubicBezTo>
                    <a:pt x="61" y="1577"/>
                    <a:pt x="30" y="1526"/>
                    <a:pt x="30" y="1577"/>
                  </a:cubicBezTo>
                  <a:cubicBezTo>
                    <a:pt x="61" y="1828"/>
                    <a:pt x="276" y="2531"/>
                    <a:pt x="0" y="2732"/>
                  </a:cubicBezTo>
                  <a:cubicBezTo>
                    <a:pt x="61" y="2783"/>
                    <a:pt x="61" y="2833"/>
                    <a:pt x="153" y="2883"/>
                  </a:cubicBezTo>
                  <a:cubicBezTo>
                    <a:pt x="92" y="3587"/>
                    <a:pt x="153" y="4391"/>
                    <a:pt x="184" y="5144"/>
                  </a:cubicBezTo>
                  <a:cubicBezTo>
                    <a:pt x="675" y="5446"/>
                    <a:pt x="1441" y="6099"/>
                    <a:pt x="1902" y="6200"/>
                  </a:cubicBezTo>
                  <a:cubicBezTo>
                    <a:pt x="1902" y="6200"/>
                    <a:pt x="1871" y="6200"/>
                    <a:pt x="1871" y="6250"/>
                  </a:cubicBezTo>
                  <a:cubicBezTo>
                    <a:pt x="2239" y="6099"/>
                    <a:pt x="2178" y="6501"/>
                    <a:pt x="2392" y="6200"/>
                  </a:cubicBezTo>
                  <a:cubicBezTo>
                    <a:pt x="3650" y="8109"/>
                    <a:pt x="5675" y="9466"/>
                    <a:pt x="6932" y="7104"/>
                  </a:cubicBezTo>
                  <a:cubicBezTo>
                    <a:pt x="6932" y="7154"/>
                    <a:pt x="6963" y="7154"/>
                    <a:pt x="6932" y="7205"/>
                  </a:cubicBezTo>
                  <a:cubicBezTo>
                    <a:pt x="7147" y="6953"/>
                    <a:pt x="7392" y="7004"/>
                    <a:pt x="7576" y="6752"/>
                  </a:cubicBezTo>
                  <a:lnTo>
                    <a:pt x="7576" y="6803"/>
                  </a:lnTo>
                  <a:cubicBezTo>
                    <a:pt x="8098" y="5848"/>
                    <a:pt x="9171" y="5295"/>
                    <a:pt x="9877" y="4793"/>
                  </a:cubicBezTo>
                  <a:cubicBezTo>
                    <a:pt x="9877" y="3938"/>
                    <a:pt x="9846" y="3235"/>
                    <a:pt x="9785" y="2481"/>
                  </a:cubicBezTo>
                  <a:lnTo>
                    <a:pt x="9846" y="2481"/>
                  </a:lnTo>
                  <a:cubicBezTo>
                    <a:pt x="9754" y="1727"/>
                    <a:pt x="9938" y="823"/>
                    <a:pt x="9969" y="19"/>
                  </a:cubicBezTo>
                  <a:cubicBezTo>
                    <a:pt x="9448" y="-31"/>
                    <a:pt x="9018" y="19"/>
                    <a:pt x="8527" y="220"/>
                  </a:cubicBezTo>
                  <a:cubicBezTo>
                    <a:pt x="8282" y="320"/>
                    <a:pt x="6656" y="622"/>
                    <a:pt x="6472" y="371"/>
                  </a:cubicBezTo>
                  <a:cubicBezTo>
                    <a:pt x="5675" y="-484"/>
                    <a:pt x="4724" y="421"/>
                    <a:pt x="3926" y="521"/>
                  </a:cubicBezTo>
                  <a:cubicBezTo>
                    <a:pt x="3435" y="572"/>
                    <a:pt x="2944" y="823"/>
                    <a:pt x="2484" y="421"/>
                  </a:cubicBezTo>
                  <a:cubicBezTo>
                    <a:pt x="2178" y="823"/>
                    <a:pt x="1871" y="-31"/>
                    <a:pt x="1564" y="69"/>
                  </a:cubicBezTo>
                  <a:lnTo>
                    <a:pt x="1564" y="220"/>
                  </a:lnTo>
                  <a:cubicBezTo>
                    <a:pt x="1441" y="-182"/>
                    <a:pt x="1288" y="722"/>
                    <a:pt x="1227" y="170"/>
                  </a:cubicBezTo>
                  <a:lnTo>
                    <a:pt x="1257" y="170"/>
                  </a:lnTo>
                  <a:cubicBezTo>
                    <a:pt x="1227" y="119"/>
                    <a:pt x="1073" y="572"/>
                    <a:pt x="1043" y="622"/>
                  </a:cubicBezTo>
                  <a:cubicBezTo>
                    <a:pt x="981" y="672"/>
                    <a:pt x="1043" y="471"/>
                    <a:pt x="981" y="421"/>
                  </a:cubicBezTo>
                  <a:cubicBezTo>
                    <a:pt x="951" y="421"/>
                    <a:pt x="981" y="672"/>
                    <a:pt x="920" y="572"/>
                  </a:cubicBezTo>
                  <a:cubicBezTo>
                    <a:pt x="864" y="614"/>
                    <a:pt x="690" y="689"/>
                    <a:pt x="644" y="672"/>
                  </a:cubicBezTo>
                  <a:lnTo>
                    <a:pt x="644" y="471"/>
                  </a:lnTo>
                  <a:cubicBezTo>
                    <a:pt x="675" y="722"/>
                    <a:pt x="767" y="1024"/>
                    <a:pt x="859" y="1225"/>
                  </a:cubicBezTo>
                  <a:lnTo>
                    <a:pt x="859" y="1175"/>
                  </a:lnTo>
                  <a:cubicBezTo>
                    <a:pt x="920" y="923"/>
                    <a:pt x="981" y="1074"/>
                    <a:pt x="1043" y="1124"/>
                  </a:cubicBezTo>
                  <a:lnTo>
                    <a:pt x="1043" y="1225"/>
                  </a:lnTo>
                  <a:cubicBezTo>
                    <a:pt x="1012" y="923"/>
                    <a:pt x="2024" y="1426"/>
                    <a:pt x="1902" y="773"/>
                  </a:cubicBezTo>
                  <a:cubicBezTo>
                    <a:pt x="1963" y="1124"/>
                    <a:pt x="2147" y="1225"/>
                    <a:pt x="2208" y="1225"/>
                  </a:cubicBezTo>
                  <a:cubicBezTo>
                    <a:pt x="2208" y="1225"/>
                    <a:pt x="2208" y="1275"/>
                    <a:pt x="2178" y="1275"/>
                  </a:cubicBezTo>
                  <a:cubicBezTo>
                    <a:pt x="2208" y="1376"/>
                    <a:pt x="2668" y="1426"/>
                    <a:pt x="2730" y="1074"/>
                  </a:cubicBezTo>
                  <a:lnTo>
                    <a:pt x="2730" y="1325"/>
                  </a:lnTo>
                  <a:cubicBezTo>
                    <a:pt x="3006" y="1325"/>
                    <a:pt x="4049" y="1526"/>
                    <a:pt x="4263" y="1275"/>
                  </a:cubicBezTo>
                  <a:lnTo>
                    <a:pt x="4233" y="1325"/>
                  </a:lnTo>
                  <a:cubicBezTo>
                    <a:pt x="4417" y="1275"/>
                    <a:pt x="4632" y="1275"/>
                    <a:pt x="4724" y="974"/>
                  </a:cubicBezTo>
                  <a:cubicBezTo>
                    <a:pt x="4785" y="1426"/>
                    <a:pt x="4846" y="1325"/>
                    <a:pt x="4938" y="1476"/>
                  </a:cubicBezTo>
                  <a:cubicBezTo>
                    <a:pt x="5030" y="1275"/>
                    <a:pt x="5276" y="1325"/>
                    <a:pt x="5429" y="1124"/>
                  </a:cubicBezTo>
                  <a:cubicBezTo>
                    <a:pt x="5429" y="1124"/>
                    <a:pt x="6871" y="1175"/>
                    <a:pt x="7147" y="1426"/>
                  </a:cubicBezTo>
                  <a:lnTo>
                    <a:pt x="7147" y="1426"/>
                  </a:lnTo>
                  <a:cubicBezTo>
                    <a:pt x="7208" y="1275"/>
                    <a:pt x="7300" y="873"/>
                    <a:pt x="7362" y="672"/>
                  </a:cubicBezTo>
                  <a:lnTo>
                    <a:pt x="7362" y="773"/>
                  </a:lnTo>
                  <a:cubicBezTo>
                    <a:pt x="7454" y="672"/>
                    <a:pt x="7546" y="1024"/>
                    <a:pt x="7638" y="923"/>
                  </a:cubicBezTo>
                  <a:cubicBezTo>
                    <a:pt x="7638" y="974"/>
                    <a:pt x="7638" y="974"/>
                    <a:pt x="7607" y="1024"/>
                  </a:cubicBezTo>
                  <a:cubicBezTo>
                    <a:pt x="7699" y="923"/>
                    <a:pt x="7791" y="1275"/>
                    <a:pt x="7883" y="1074"/>
                  </a:cubicBezTo>
                  <a:lnTo>
                    <a:pt x="7914" y="1124"/>
                  </a:lnTo>
                  <a:lnTo>
                    <a:pt x="7975" y="1024"/>
                  </a:lnTo>
                  <a:cubicBezTo>
                    <a:pt x="7975" y="1124"/>
                    <a:pt x="7975" y="1275"/>
                    <a:pt x="7914" y="1225"/>
                  </a:cubicBezTo>
                  <a:cubicBezTo>
                    <a:pt x="8466" y="1325"/>
                    <a:pt x="8895" y="1074"/>
                    <a:pt x="9417" y="923"/>
                  </a:cubicBezTo>
                  <a:cubicBezTo>
                    <a:pt x="9448" y="1024"/>
                    <a:pt x="9448" y="1225"/>
                    <a:pt x="9448" y="1426"/>
                  </a:cubicBezTo>
                  <a:cubicBezTo>
                    <a:pt x="9417" y="1426"/>
                    <a:pt x="9386" y="1376"/>
                    <a:pt x="9386" y="1376"/>
                  </a:cubicBezTo>
                  <a:cubicBezTo>
                    <a:pt x="9417" y="1426"/>
                    <a:pt x="9448" y="1476"/>
                    <a:pt x="9478" y="1526"/>
                  </a:cubicBezTo>
                  <a:lnTo>
                    <a:pt x="9417" y="1526"/>
                  </a:lnTo>
                  <a:cubicBezTo>
                    <a:pt x="9325" y="1828"/>
                    <a:pt x="9478" y="2180"/>
                    <a:pt x="9478" y="2531"/>
                  </a:cubicBezTo>
                  <a:cubicBezTo>
                    <a:pt x="9448" y="2531"/>
                    <a:pt x="9386" y="2481"/>
                    <a:pt x="9325" y="2531"/>
                  </a:cubicBezTo>
                  <a:cubicBezTo>
                    <a:pt x="9509" y="2732"/>
                    <a:pt x="9110" y="2883"/>
                    <a:pt x="9478" y="3034"/>
                  </a:cubicBezTo>
                  <a:lnTo>
                    <a:pt x="9356" y="3034"/>
                  </a:lnTo>
                  <a:cubicBezTo>
                    <a:pt x="9417" y="3335"/>
                    <a:pt x="9478" y="3888"/>
                    <a:pt x="9417" y="4290"/>
                  </a:cubicBezTo>
                  <a:cubicBezTo>
                    <a:pt x="9386" y="4290"/>
                    <a:pt x="9356" y="4340"/>
                    <a:pt x="9294" y="4340"/>
                  </a:cubicBezTo>
                  <a:cubicBezTo>
                    <a:pt x="9386" y="4843"/>
                    <a:pt x="8681" y="4994"/>
                    <a:pt x="8527" y="5396"/>
                  </a:cubicBezTo>
                  <a:lnTo>
                    <a:pt x="8497" y="5295"/>
                  </a:lnTo>
                  <a:cubicBezTo>
                    <a:pt x="8159" y="5948"/>
                    <a:pt x="7239" y="6300"/>
                    <a:pt x="6748" y="6652"/>
                  </a:cubicBezTo>
                  <a:lnTo>
                    <a:pt x="6717" y="6551"/>
                  </a:lnTo>
                  <a:cubicBezTo>
                    <a:pt x="6533" y="7205"/>
                    <a:pt x="5951" y="6551"/>
                    <a:pt x="5767" y="7305"/>
                  </a:cubicBezTo>
                  <a:lnTo>
                    <a:pt x="5736" y="7104"/>
                  </a:lnTo>
                  <a:cubicBezTo>
                    <a:pt x="5767" y="7406"/>
                    <a:pt x="5521" y="7154"/>
                    <a:pt x="5675" y="7556"/>
                  </a:cubicBezTo>
                  <a:lnTo>
                    <a:pt x="5582" y="7506"/>
                  </a:lnTo>
                  <a:cubicBezTo>
                    <a:pt x="5521" y="8260"/>
                    <a:pt x="5092" y="7607"/>
                    <a:pt x="4908" y="7657"/>
                  </a:cubicBezTo>
                  <a:lnTo>
                    <a:pt x="4969" y="7607"/>
                  </a:lnTo>
                  <a:cubicBezTo>
                    <a:pt x="4877" y="7607"/>
                    <a:pt x="4754" y="7607"/>
                    <a:pt x="4754" y="7506"/>
                  </a:cubicBezTo>
                  <a:cubicBezTo>
                    <a:pt x="4754" y="7506"/>
                    <a:pt x="4754" y="7456"/>
                    <a:pt x="4785" y="7456"/>
                  </a:cubicBezTo>
                  <a:cubicBezTo>
                    <a:pt x="4662" y="6853"/>
                    <a:pt x="4294" y="7154"/>
                    <a:pt x="4079" y="6953"/>
                  </a:cubicBezTo>
                  <a:lnTo>
                    <a:pt x="4141" y="6803"/>
                  </a:lnTo>
                  <a:cubicBezTo>
                    <a:pt x="3987" y="6953"/>
                    <a:pt x="3834" y="6602"/>
                    <a:pt x="3650" y="6602"/>
                  </a:cubicBezTo>
                  <a:lnTo>
                    <a:pt x="3681" y="6501"/>
                  </a:lnTo>
                  <a:lnTo>
                    <a:pt x="3558" y="6602"/>
                  </a:lnTo>
                  <a:lnTo>
                    <a:pt x="3619" y="6401"/>
                  </a:lnTo>
                  <a:cubicBezTo>
                    <a:pt x="3435" y="6250"/>
                    <a:pt x="3190" y="6300"/>
                    <a:pt x="3006" y="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42034" y="3711264"/>
            <a:ext cx="1234481" cy="1200150"/>
            <a:chOff x="1742034" y="3711264"/>
            <a:chExt cx="1234481" cy="1200150"/>
          </a:xfrm>
        </p:grpSpPr>
        <p:sp>
          <p:nvSpPr>
            <p:cNvPr id="73" name="Freeform 271"/>
            <p:cNvSpPr>
              <a:spLocks/>
            </p:cNvSpPr>
            <p:nvPr/>
          </p:nvSpPr>
          <p:spPr bwMode="auto">
            <a:xfrm>
              <a:off x="1768427" y="3711264"/>
              <a:ext cx="1208088" cy="1200150"/>
            </a:xfrm>
            <a:custGeom>
              <a:avLst/>
              <a:gdLst>
                <a:gd name="T0" fmla="*/ 141 w 322"/>
                <a:gd name="T1" fmla="*/ 302 h 320"/>
                <a:gd name="T2" fmla="*/ 148 w 322"/>
                <a:gd name="T3" fmla="*/ 280 h 320"/>
                <a:gd name="T4" fmla="*/ 103 w 322"/>
                <a:gd name="T5" fmla="*/ 288 h 320"/>
                <a:gd name="T6" fmla="*/ 121 w 322"/>
                <a:gd name="T7" fmla="*/ 254 h 320"/>
                <a:gd name="T8" fmla="*/ 80 w 322"/>
                <a:gd name="T9" fmla="*/ 260 h 320"/>
                <a:gd name="T10" fmla="*/ 64 w 322"/>
                <a:gd name="T11" fmla="*/ 251 h 320"/>
                <a:gd name="T12" fmla="*/ 53 w 322"/>
                <a:gd name="T13" fmla="*/ 233 h 320"/>
                <a:gd name="T14" fmla="*/ 31 w 322"/>
                <a:gd name="T15" fmla="*/ 229 h 320"/>
                <a:gd name="T16" fmla="*/ 28 w 322"/>
                <a:gd name="T17" fmla="*/ 216 h 320"/>
                <a:gd name="T18" fmla="*/ 26 w 322"/>
                <a:gd name="T19" fmla="*/ 212 h 320"/>
                <a:gd name="T20" fmla="*/ 33 w 322"/>
                <a:gd name="T21" fmla="*/ 181 h 320"/>
                <a:gd name="T22" fmla="*/ 15 w 322"/>
                <a:gd name="T23" fmla="*/ 162 h 320"/>
                <a:gd name="T24" fmla="*/ 12 w 322"/>
                <a:gd name="T25" fmla="*/ 149 h 320"/>
                <a:gd name="T26" fmla="*/ 13 w 322"/>
                <a:gd name="T27" fmla="*/ 131 h 320"/>
                <a:gd name="T28" fmla="*/ 16 w 322"/>
                <a:gd name="T29" fmla="*/ 117 h 320"/>
                <a:gd name="T30" fmla="*/ 29 w 322"/>
                <a:gd name="T31" fmla="*/ 95 h 320"/>
                <a:gd name="T32" fmla="*/ 32 w 322"/>
                <a:gd name="T33" fmla="*/ 79 h 320"/>
                <a:gd name="T34" fmla="*/ 104 w 322"/>
                <a:gd name="T35" fmla="*/ 21 h 320"/>
                <a:gd name="T36" fmla="*/ 133 w 322"/>
                <a:gd name="T37" fmla="*/ 14 h 320"/>
                <a:gd name="T38" fmla="*/ 152 w 322"/>
                <a:gd name="T39" fmla="*/ 17 h 320"/>
                <a:gd name="T40" fmla="*/ 174 w 322"/>
                <a:gd name="T41" fmla="*/ 14 h 320"/>
                <a:gd name="T42" fmla="*/ 191 w 322"/>
                <a:gd name="T43" fmla="*/ 17 h 320"/>
                <a:gd name="T44" fmla="*/ 205 w 322"/>
                <a:gd name="T45" fmla="*/ 23 h 320"/>
                <a:gd name="T46" fmla="*/ 217 w 322"/>
                <a:gd name="T47" fmla="*/ 31 h 320"/>
                <a:gd name="T48" fmla="*/ 229 w 322"/>
                <a:gd name="T49" fmla="*/ 35 h 320"/>
                <a:gd name="T50" fmla="*/ 225 w 322"/>
                <a:gd name="T51" fmla="*/ 58 h 320"/>
                <a:gd name="T52" fmla="*/ 257 w 322"/>
                <a:gd name="T53" fmla="*/ 61 h 320"/>
                <a:gd name="T54" fmla="*/ 273 w 322"/>
                <a:gd name="T55" fmla="*/ 74 h 320"/>
                <a:gd name="T56" fmla="*/ 265 w 322"/>
                <a:gd name="T57" fmla="*/ 97 h 320"/>
                <a:gd name="T58" fmla="*/ 281 w 322"/>
                <a:gd name="T59" fmla="*/ 110 h 320"/>
                <a:gd name="T60" fmla="*/ 281 w 322"/>
                <a:gd name="T61" fmla="*/ 131 h 320"/>
                <a:gd name="T62" fmla="*/ 267 w 322"/>
                <a:gd name="T63" fmla="*/ 163 h 320"/>
                <a:gd name="T64" fmla="*/ 294 w 322"/>
                <a:gd name="T65" fmla="*/ 166 h 320"/>
                <a:gd name="T66" fmla="*/ 277 w 322"/>
                <a:gd name="T67" fmla="*/ 198 h 320"/>
                <a:gd name="T68" fmla="*/ 209 w 322"/>
                <a:gd name="T69" fmla="*/ 287 h 320"/>
                <a:gd name="T70" fmla="*/ 141 w 322"/>
                <a:gd name="T71" fmla="*/ 30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2" h="320">
                  <a:moveTo>
                    <a:pt x="141" y="302"/>
                  </a:moveTo>
                  <a:cubicBezTo>
                    <a:pt x="123" y="302"/>
                    <a:pt x="146" y="281"/>
                    <a:pt x="148" y="280"/>
                  </a:cubicBezTo>
                  <a:cubicBezTo>
                    <a:pt x="144" y="283"/>
                    <a:pt x="106" y="307"/>
                    <a:pt x="103" y="288"/>
                  </a:cubicBezTo>
                  <a:cubicBezTo>
                    <a:pt x="76" y="294"/>
                    <a:pt x="122" y="253"/>
                    <a:pt x="121" y="254"/>
                  </a:cubicBezTo>
                  <a:cubicBezTo>
                    <a:pt x="113" y="260"/>
                    <a:pt x="41" y="292"/>
                    <a:pt x="80" y="260"/>
                  </a:cubicBezTo>
                  <a:cubicBezTo>
                    <a:pt x="73" y="264"/>
                    <a:pt x="52" y="265"/>
                    <a:pt x="64" y="251"/>
                  </a:cubicBezTo>
                  <a:cubicBezTo>
                    <a:pt x="44" y="261"/>
                    <a:pt x="35" y="248"/>
                    <a:pt x="53" y="233"/>
                  </a:cubicBezTo>
                  <a:cubicBezTo>
                    <a:pt x="54" y="233"/>
                    <a:pt x="18" y="248"/>
                    <a:pt x="31" y="229"/>
                  </a:cubicBezTo>
                  <a:cubicBezTo>
                    <a:pt x="23" y="228"/>
                    <a:pt x="24" y="220"/>
                    <a:pt x="28" y="216"/>
                  </a:cubicBezTo>
                  <a:cubicBezTo>
                    <a:pt x="27" y="214"/>
                    <a:pt x="27" y="213"/>
                    <a:pt x="26" y="212"/>
                  </a:cubicBezTo>
                  <a:cubicBezTo>
                    <a:pt x="0" y="221"/>
                    <a:pt x="32" y="182"/>
                    <a:pt x="33" y="181"/>
                  </a:cubicBezTo>
                  <a:cubicBezTo>
                    <a:pt x="15" y="192"/>
                    <a:pt x="3" y="175"/>
                    <a:pt x="15" y="162"/>
                  </a:cubicBezTo>
                  <a:cubicBezTo>
                    <a:pt x="6" y="163"/>
                    <a:pt x="7" y="153"/>
                    <a:pt x="12" y="149"/>
                  </a:cubicBezTo>
                  <a:cubicBezTo>
                    <a:pt x="5" y="146"/>
                    <a:pt x="10" y="136"/>
                    <a:pt x="13" y="131"/>
                  </a:cubicBezTo>
                  <a:cubicBezTo>
                    <a:pt x="7" y="127"/>
                    <a:pt x="12" y="120"/>
                    <a:pt x="16" y="117"/>
                  </a:cubicBezTo>
                  <a:cubicBezTo>
                    <a:pt x="8" y="109"/>
                    <a:pt x="26" y="98"/>
                    <a:pt x="29" y="95"/>
                  </a:cubicBezTo>
                  <a:cubicBezTo>
                    <a:pt x="20" y="92"/>
                    <a:pt x="28" y="83"/>
                    <a:pt x="32" y="79"/>
                  </a:cubicBezTo>
                  <a:cubicBezTo>
                    <a:pt x="20" y="71"/>
                    <a:pt x="97" y="3"/>
                    <a:pt x="104" y="21"/>
                  </a:cubicBezTo>
                  <a:cubicBezTo>
                    <a:pt x="107" y="19"/>
                    <a:pt x="129" y="0"/>
                    <a:pt x="133" y="14"/>
                  </a:cubicBezTo>
                  <a:cubicBezTo>
                    <a:pt x="134" y="13"/>
                    <a:pt x="160" y="1"/>
                    <a:pt x="152" y="17"/>
                  </a:cubicBezTo>
                  <a:cubicBezTo>
                    <a:pt x="157" y="14"/>
                    <a:pt x="170" y="4"/>
                    <a:pt x="174" y="14"/>
                  </a:cubicBezTo>
                  <a:cubicBezTo>
                    <a:pt x="179" y="12"/>
                    <a:pt x="191" y="7"/>
                    <a:pt x="191" y="17"/>
                  </a:cubicBezTo>
                  <a:cubicBezTo>
                    <a:pt x="196" y="17"/>
                    <a:pt x="204" y="16"/>
                    <a:pt x="205" y="23"/>
                  </a:cubicBezTo>
                  <a:cubicBezTo>
                    <a:pt x="210" y="21"/>
                    <a:pt x="222" y="22"/>
                    <a:pt x="217" y="31"/>
                  </a:cubicBezTo>
                  <a:cubicBezTo>
                    <a:pt x="222" y="30"/>
                    <a:pt x="227" y="30"/>
                    <a:pt x="229" y="35"/>
                  </a:cubicBezTo>
                  <a:cubicBezTo>
                    <a:pt x="252" y="27"/>
                    <a:pt x="228" y="56"/>
                    <a:pt x="225" y="58"/>
                  </a:cubicBezTo>
                  <a:cubicBezTo>
                    <a:pt x="224" y="59"/>
                    <a:pt x="270" y="41"/>
                    <a:pt x="257" y="61"/>
                  </a:cubicBezTo>
                  <a:cubicBezTo>
                    <a:pt x="262" y="63"/>
                    <a:pt x="284" y="61"/>
                    <a:pt x="273" y="74"/>
                  </a:cubicBezTo>
                  <a:cubicBezTo>
                    <a:pt x="289" y="78"/>
                    <a:pt x="267" y="95"/>
                    <a:pt x="265" y="97"/>
                  </a:cubicBezTo>
                  <a:cubicBezTo>
                    <a:pt x="276" y="91"/>
                    <a:pt x="294" y="95"/>
                    <a:pt x="281" y="110"/>
                  </a:cubicBezTo>
                  <a:cubicBezTo>
                    <a:pt x="306" y="98"/>
                    <a:pt x="289" y="125"/>
                    <a:pt x="281" y="131"/>
                  </a:cubicBezTo>
                  <a:cubicBezTo>
                    <a:pt x="313" y="117"/>
                    <a:pt x="270" y="160"/>
                    <a:pt x="267" y="163"/>
                  </a:cubicBezTo>
                  <a:cubicBezTo>
                    <a:pt x="276" y="157"/>
                    <a:pt x="322" y="142"/>
                    <a:pt x="294" y="166"/>
                  </a:cubicBezTo>
                  <a:cubicBezTo>
                    <a:pt x="304" y="176"/>
                    <a:pt x="282" y="194"/>
                    <a:pt x="277" y="198"/>
                  </a:cubicBezTo>
                  <a:cubicBezTo>
                    <a:pt x="322" y="171"/>
                    <a:pt x="234" y="320"/>
                    <a:pt x="209" y="287"/>
                  </a:cubicBezTo>
                  <a:cubicBezTo>
                    <a:pt x="190" y="300"/>
                    <a:pt x="162" y="302"/>
                    <a:pt x="141" y="302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6"/>
            <p:cNvSpPr>
              <a:spLocks/>
            </p:cNvSpPr>
            <p:nvPr/>
          </p:nvSpPr>
          <p:spPr bwMode="auto">
            <a:xfrm>
              <a:off x="1742034" y="3744258"/>
              <a:ext cx="1158507" cy="1133507"/>
            </a:xfrm>
            <a:custGeom>
              <a:avLst/>
              <a:gdLst>
                <a:gd name="T0" fmla="*/ 131 w 324"/>
                <a:gd name="T1" fmla="*/ 288 h 327"/>
                <a:gd name="T2" fmla="*/ 111 w 324"/>
                <a:gd name="T3" fmla="*/ 283 h 327"/>
                <a:gd name="T4" fmla="*/ 62 w 324"/>
                <a:gd name="T5" fmla="*/ 258 h 327"/>
                <a:gd name="T6" fmla="*/ 60 w 324"/>
                <a:gd name="T7" fmla="*/ 257 h 327"/>
                <a:gd name="T8" fmla="*/ 46 w 324"/>
                <a:gd name="T9" fmla="*/ 248 h 327"/>
                <a:gd name="T10" fmla="*/ 20 w 324"/>
                <a:gd name="T11" fmla="*/ 207 h 327"/>
                <a:gd name="T12" fmla="*/ 1 w 324"/>
                <a:gd name="T13" fmla="*/ 167 h 327"/>
                <a:gd name="T14" fmla="*/ 2 w 324"/>
                <a:gd name="T15" fmla="*/ 180 h 327"/>
                <a:gd name="T16" fmla="*/ 2 w 324"/>
                <a:gd name="T17" fmla="*/ 184 h 327"/>
                <a:gd name="T18" fmla="*/ 48 w 324"/>
                <a:gd name="T19" fmla="*/ 261 h 327"/>
                <a:gd name="T20" fmla="*/ 88 w 324"/>
                <a:gd name="T21" fmla="*/ 291 h 327"/>
                <a:gd name="T22" fmla="*/ 277 w 324"/>
                <a:gd name="T23" fmla="*/ 254 h 327"/>
                <a:gd name="T24" fmla="*/ 294 w 324"/>
                <a:gd name="T25" fmla="*/ 233 h 327"/>
                <a:gd name="T26" fmla="*/ 293 w 324"/>
                <a:gd name="T27" fmla="*/ 91 h 327"/>
                <a:gd name="T28" fmla="*/ 235 w 324"/>
                <a:gd name="T29" fmla="*/ 24 h 327"/>
                <a:gd name="T30" fmla="*/ 105 w 324"/>
                <a:gd name="T31" fmla="*/ 15 h 327"/>
                <a:gd name="T32" fmla="*/ 18 w 324"/>
                <a:gd name="T33" fmla="*/ 118 h 327"/>
                <a:gd name="T34" fmla="*/ 17 w 324"/>
                <a:gd name="T35" fmla="*/ 130 h 327"/>
                <a:gd name="T36" fmla="*/ 25 w 324"/>
                <a:gd name="T37" fmla="*/ 138 h 327"/>
                <a:gd name="T38" fmla="*/ 24 w 324"/>
                <a:gd name="T39" fmla="*/ 142 h 327"/>
                <a:gd name="T40" fmla="*/ 26 w 324"/>
                <a:gd name="T41" fmla="*/ 152 h 327"/>
                <a:gd name="T42" fmla="*/ 36 w 324"/>
                <a:gd name="T43" fmla="*/ 145 h 327"/>
                <a:gd name="T44" fmla="*/ 35 w 324"/>
                <a:gd name="T45" fmla="*/ 140 h 327"/>
                <a:gd name="T46" fmla="*/ 35 w 324"/>
                <a:gd name="T47" fmla="*/ 109 h 327"/>
                <a:gd name="T48" fmla="*/ 47 w 324"/>
                <a:gd name="T49" fmla="*/ 104 h 327"/>
                <a:gd name="T50" fmla="*/ 52 w 324"/>
                <a:gd name="T51" fmla="*/ 86 h 327"/>
                <a:gd name="T52" fmla="*/ 76 w 324"/>
                <a:gd name="T53" fmla="*/ 59 h 327"/>
                <a:gd name="T54" fmla="*/ 89 w 324"/>
                <a:gd name="T55" fmla="*/ 53 h 327"/>
                <a:gd name="T56" fmla="*/ 109 w 324"/>
                <a:gd name="T57" fmla="*/ 44 h 327"/>
                <a:gd name="T58" fmla="*/ 127 w 324"/>
                <a:gd name="T59" fmla="*/ 34 h 327"/>
                <a:gd name="T60" fmla="*/ 177 w 324"/>
                <a:gd name="T61" fmla="*/ 31 h 327"/>
                <a:gd name="T62" fmla="*/ 185 w 324"/>
                <a:gd name="T63" fmla="*/ 19 h 327"/>
                <a:gd name="T64" fmla="*/ 193 w 324"/>
                <a:gd name="T65" fmla="*/ 26 h 327"/>
                <a:gd name="T66" fmla="*/ 202 w 324"/>
                <a:gd name="T67" fmla="*/ 31 h 327"/>
                <a:gd name="T68" fmla="*/ 202 w 324"/>
                <a:gd name="T69" fmla="*/ 33 h 327"/>
                <a:gd name="T70" fmla="*/ 268 w 324"/>
                <a:gd name="T71" fmla="*/ 75 h 327"/>
                <a:gd name="T72" fmla="*/ 273 w 324"/>
                <a:gd name="T73" fmla="*/ 78 h 327"/>
                <a:gd name="T74" fmla="*/ 280 w 324"/>
                <a:gd name="T75" fmla="*/ 98 h 327"/>
                <a:gd name="T76" fmla="*/ 285 w 324"/>
                <a:gd name="T77" fmla="*/ 107 h 327"/>
                <a:gd name="T78" fmla="*/ 298 w 324"/>
                <a:gd name="T79" fmla="*/ 186 h 327"/>
                <a:gd name="T80" fmla="*/ 266 w 324"/>
                <a:gd name="T81" fmla="*/ 247 h 327"/>
                <a:gd name="T82" fmla="*/ 237 w 324"/>
                <a:gd name="T83" fmla="*/ 270 h 327"/>
                <a:gd name="T84" fmla="*/ 231 w 324"/>
                <a:gd name="T85" fmla="*/ 278 h 327"/>
                <a:gd name="T86" fmla="*/ 208 w 324"/>
                <a:gd name="T87" fmla="*/ 289 h 327"/>
                <a:gd name="T88" fmla="*/ 200 w 324"/>
                <a:gd name="T89" fmla="*/ 290 h 327"/>
                <a:gd name="T90" fmla="*/ 173 w 324"/>
                <a:gd name="T91" fmla="*/ 291 h 327"/>
                <a:gd name="T92" fmla="*/ 155 w 324"/>
                <a:gd name="T93" fmla="*/ 292 h 327"/>
                <a:gd name="T94" fmla="*/ 153 w 324"/>
                <a:gd name="T95" fmla="*/ 291 h 327"/>
                <a:gd name="connsiteX0" fmla="*/ 3981 w 9527"/>
                <a:gd name="connsiteY0" fmla="*/ 8656 h 9237"/>
                <a:gd name="connsiteX1" fmla="*/ 4012 w 9527"/>
                <a:gd name="connsiteY1" fmla="*/ 8564 h 9237"/>
                <a:gd name="connsiteX2" fmla="*/ 3364 w 9527"/>
                <a:gd name="connsiteY2" fmla="*/ 8442 h 9237"/>
                <a:gd name="connsiteX3" fmla="*/ 3395 w 9527"/>
                <a:gd name="connsiteY3" fmla="*/ 8411 h 9237"/>
                <a:gd name="connsiteX4" fmla="*/ 1852 w 9527"/>
                <a:gd name="connsiteY4" fmla="*/ 7677 h 9237"/>
                <a:gd name="connsiteX5" fmla="*/ 1883 w 9527"/>
                <a:gd name="connsiteY5" fmla="*/ 7647 h 9237"/>
                <a:gd name="connsiteX6" fmla="*/ 1759 w 9527"/>
                <a:gd name="connsiteY6" fmla="*/ 7647 h 9237"/>
                <a:gd name="connsiteX7" fmla="*/ 1821 w 9527"/>
                <a:gd name="connsiteY7" fmla="*/ 7616 h 9237"/>
                <a:gd name="connsiteX8" fmla="*/ 1543 w 9527"/>
                <a:gd name="connsiteY8" fmla="*/ 7280 h 9237"/>
                <a:gd name="connsiteX9" fmla="*/ 1389 w 9527"/>
                <a:gd name="connsiteY9" fmla="*/ 7341 h 9237"/>
                <a:gd name="connsiteX10" fmla="*/ 463 w 9527"/>
                <a:gd name="connsiteY10" fmla="*/ 6148 h 9237"/>
                <a:gd name="connsiteX11" fmla="*/ 586 w 9527"/>
                <a:gd name="connsiteY11" fmla="*/ 6087 h 9237"/>
                <a:gd name="connsiteX12" fmla="*/ 154 w 9527"/>
                <a:gd name="connsiteY12" fmla="*/ 4864 h 9237"/>
                <a:gd name="connsiteX13" fmla="*/ 0 w 9527"/>
                <a:gd name="connsiteY13" fmla="*/ 4864 h 9237"/>
                <a:gd name="connsiteX14" fmla="*/ 92 w 9527"/>
                <a:gd name="connsiteY14" fmla="*/ 5262 h 9237"/>
                <a:gd name="connsiteX15" fmla="*/ 31 w 9527"/>
                <a:gd name="connsiteY15" fmla="*/ 5262 h 9237"/>
                <a:gd name="connsiteX16" fmla="*/ 123 w 9527"/>
                <a:gd name="connsiteY16" fmla="*/ 5353 h 9237"/>
                <a:gd name="connsiteX17" fmla="*/ 31 w 9527"/>
                <a:gd name="connsiteY17" fmla="*/ 5384 h 9237"/>
                <a:gd name="connsiteX18" fmla="*/ 278 w 9527"/>
                <a:gd name="connsiteY18" fmla="*/ 6271 h 9237"/>
                <a:gd name="connsiteX19" fmla="*/ 1450 w 9527"/>
                <a:gd name="connsiteY19" fmla="*/ 7739 h 9237"/>
                <a:gd name="connsiteX20" fmla="*/ 2685 w 9527"/>
                <a:gd name="connsiteY20" fmla="*/ 8626 h 9237"/>
                <a:gd name="connsiteX21" fmla="*/ 2685 w 9527"/>
                <a:gd name="connsiteY21" fmla="*/ 8656 h 9237"/>
                <a:gd name="connsiteX22" fmla="*/ 3302 w 9527"/>
                <a:gd name="connsiteY22" fmla="*/ 8717 h 9237"/>
                <a:gd name="connsiteX23" fmla="*/ 8518 w 9527"/>
                <a:gd name="connsiteY23" fmla="*/ 7525 h 9237"/>
                <a:gd name="connsiteX24" fmla="*/ 8549 w 9527"/>
                <a:gd name="connsiteY24" fmla="*/ 7586 h 9237"/>
                <a:gd name="connsiteX25" fmla="*/ 9043 w 9527"/>
                <a:gd name="connsiteY25" fmla="*/ 6882 h 9237"/>
                <a:gd name="connsiteX26" fmla="*/ 9074 w 9527"/>
                <a:gd name="connsiteY26" fmla="*/ 6913 h 9237"/>
                <a:gd name="connsiteX27" fmla="*/ 9012 w 9527"/>
                <a:gd name="connsiteY27" fmla="*/ 2540 h 9237"/>
                <a:gd name="connsiteX28" fmla="*/ 9074 w 9527"/>
                <a:gd name="connsiteY28" fmla="*/ 2509 h 9237"/>
                <a:gd name="connsiteX29" fmla="*/ 7222 w 9527"/>
                <a:gd name="connsiteY29" fmla="*/ 491 h 9237"/>
                <a:gd name="connsiteX30" fmla="*/ 5031 w 9527"/>
                <a:gd name="connsiteY30" fmla="*/ 124 h 9237"/>
                <a:gd name="connsiteX31" fmla="*/ 3210 w 9527"/>
                <a:gd name="connsiteY31" fmla="*/ 216 h 9237"/>
                <a:gd name="connsiteX32" fmla="*/ 2346 w 9527"/>
                <a:gd name="connsiteY32" fmla="*/ 1011 h 9237"/>
                <a:gd name="connsiteX33" fmla="*/ 525 w 9527"/>
                <a:gd name="connsiteY33" fmla="*/ 3366 h 9237"/>
                <a:gd name="connsiteX34" fmla="*/ 586 w 9527"/>
                <a:gd name="connsiteY34" fmla="*/ 3366 h 9237"/>
                <a:gd name="connsiteX35" fmla="*/ 494 w 9527"/>
                <a:gd name="connsiteY35" fmla="*/ 3733 h 9237"/>
                <a:gd name="connsiteX36" fmla="*/ 494 w 9527"/>
                <a:gd name="connsiteY36" fmla="*/ 3733 h 9237"/>
                <a:gd name="connsiteX37" fmla="*/ 741 w 9527"/>
                <a:gd name="connsiteY37" fmla="*/ 3977 h 9237"/>
                <a:gd name="connsiteX38" fmla="*/ 617 w 9527"/>
                <a:gd name="connsiteY38" fmla="*/ 4038 h 9237"/>
                <a:gd name="connsiteX39" fmla="*/ 710 w 9527"/>
                <a:gd name="connsiteY39" fmla="*/ 4100 h 9237"/>
                <a:gd name="connsiteX40" fmla="*/ 771 w 9527"/>
                <a:gd name="connsiteY40" fmla="*/ 4405 h 9237"/>
                <a:gd name="connsiteX41" fmla="*/ 617 w 9527"/>
                <a:gd name="connsiteY41" fmla="*/ 4405 h 9237"/>
                <a:gd name="connsiteX42" fmla="*/ 1080 w 9527"/>
                <a:gd name="connsiteY42" fmla="*/ 4191 h 9237"/>
                <a:gd name="connsiteX43" fmla="*/ 1080 w 9527"/>
                <a:gd name="connsiteY43" fmla="*/ 4191 h 9237"/>
                <a:gd name="connsiteX44" fmla="*/ 1049 w 9527"/>
                <a:gd name="connsiteY44" fmla="*/ 4038 h 9237"/>
                <a:gd name="connsiteX45" fmla="*/ 1111 w 9527"/>
                <a:gd name="connsiteY45" fmla="*/ 4008 h 9237"/>
                <a:gd name="connsiteX46" fmla="*/ 1049 w 9527"/>
                <a:gd name="connsiteY46" fmla="*/ 3090 h 9237"/>
                <a:gd name="connsiteX47" fmla="*/ 1389 w 9527"/>
                <a:gd name="connsiteY47" fmla="*/ 2907 h 9237"/>
                <a:gd name="connsiteX48" fmla="*/ 1420 w 9527"/>
                <a:gd name="connsiteY48" fmla="*/ 2937 h 9237"/>
                <a:gd name="connsiteX49" fmla="*/ 1605 w 9527"/>
                <a:gd name="connsiteY49" fmla="*/ 2723 h 9237"/>
                <a:gd name="connsiteX50" fmla="*/ 1574 w 9527"/>
                <a:gd name="connsiteY50" fmla="*/ 2387 h 9237"/>
                <a:gd name="connsiteX51" fmla="*/ 1697 w 9527"/>
                <a:gd name="connsiteY51" fmla="*/ 2448 h 9237"/>
                <a:gd name="connsiteX52" fmla="*/ 2315 w 9527"/>
                <a:gd name="connsiteY52" fmla="*/ 1561 h 9237"/>
                <a:gd name="connsiteX53" fmla="*/ 2685 w 9527"/>
                <a:gd name="connsiteY53" fmla="*/ 1347 h 9237"/>
                <a:gd name="connsiteX54" fmla="*/ 2716 w 9527"/>
                <a:gd name="connsiteY54" fmla="*/ 1378 h 9237"/>
                <a:gd name="connsiteX55" fmla="*/ 2994 w 9527"/>
                <a:gd name="connsiteY55" fmla="*/ 919 h 9237"/>
                <a:gd name="connsiteX56" fmla="*/ 3333 w 9527"/>
                <a:gd name="connsiteY56" fmla="*/ 1103 h 9237"/>
                <a:gd name="connsiteX57" fmla="*/ 3704 w 9527"/>
                <a:gd name="connsiteY57" fmla="*/ 736 h 9237"/>
                <a:gd name="connsiteX58" fmla="*/ 3889 w 9527"/>
                <a:gd name="connsiteY58" fmla="*/ 797 h 9237"/>
                <a:gd name="connsiteX59" fmla="*/ 5432 w 9527"/>
                <a:gd name="connsiteY59" fmla="*/ 705 h 9237"/>
                <a:gd name="connsiteX60" fmla="*/ 5432 w 9527"/>
                <a:gd name="connsiteY60" fmla="*/ 705 h 9237"/>
                <a:gd name="connsiteX61" fmla="*/ 5710 w 9527"/>
                <a:gd name="connsiteY61" fmla="*/ 277 h 9237"/>
                <a:gd name="connsiteX62" fmla="*/ 5679 w 9527"/>
                <a:gd name="connsiteY62" fmla="*/ 338 h 9237"/>
                <a:gd name="connsiteX63" fmla="*/ 5957 w 9527"/>
                <a:gd name="connsiteY63" fmla="*/ 522 h 9237"/>
                <a:gd name="connsiteX64" fmla="*/ 5926 w 9527"/>
                <a:gd name="connsiteY64" fmla="*/ 552 h 9237"/>
                <a:gd name="connsiteX65" fmla="*/ 6204 w 9527"/>
                <a:gd name="connsiteY65" fmla="*/ 644 h 9237"/>
                <a:gd name="connsiteX66" fmla="*/ 6204 w 9527"/>
                <a:gd name="connsiteY66" fmla="*/ 705 h 9237"/>
                <a:gd name="connsiteX67" fmla="*/ 6265 w 9527"/>
                <a:gd name="connsiteY67" fmla="*/ 644 h 9237"/>
                <a:gd name="connsiteX68" fmla="*/ 6204 w 9527"/>
                <a:gd name="connsiteY68" fmla="*/ 766 h 9237"/>
                <a:gd name="connsiteX69" fmla="*/ 8333 w 9527"/>
                <a:gd name="connsiteY69" fmla="*/ 2051 h 9237"/>
                <a:gd name="connsiteX70" fmla="*/ 8241 w 9527"/>
                <a:gd name="connsiteY70" fmla="*/ 2051 h 9237"/>
                <a:gd name="connsiteX71" fmla="*/ 8457 w 9527"/>
                <a:gd name="connsiteY71" fmla="*/ 2142 h 9237"/>
                <a:gd name="connsiteX72" fmla="*/ 8395 w 9527"/>
                <a:gd name="connsiteY72" fmla="*/ 2142 h 9237"/>
                <a:gd name="connsiteX73" fmla="*/ 8734 w 9527"/>
                <a:gd name="connsiteY73" fmla="*/ 2693 h 9237"/>
                <a:gd name="connsiteX74" fmla="*/ 8611 w 9527"/>
                <a:gd name="connsiteY74" fmla="*/ 2754 h 9237"/>
                <a:gd name="connsiteX75" fmla="*/ 8858 w 9527"/>
                <a:gd name="connsiteY75" fmla="*/ 2999 h 9237"/>
                <a:gd name="connsiteX76" fmla="*/ 8765 w 9527"/>
                <a:gd name="connsiteY76" fmla="*/ 3029 h 9237"/>
                <a:gd name="connsiteX77" fmla="*/ 9228 w 9527"/>
                <a:gd name="connsiteY77" fmla="*/ 5445 h 9237"/>
                <a:gd name="connsiteX78" fmla="*/ 9167 w 9527"/>
                <a:gd name="connsiteY78" fmla="*/ 5445 h 9237"/>
                <a:gd name="connsiteX79" fmla="*/ 8241 w 9527"/>
                <a:gd name="connsiteY79" fmla="*/ 7372 h 9237"/>
                <a:gd name="connsiteX80" fmla="*/ 8179 w 9527"/>
                <a:gd name="connsiteY80" fmla="*/ 7311 h 9237"/>
                <a:gd name="connsiteX81" fmla="*/ 7315 w 9527"/>
                <a:gd name="connsiteY81" fmla="*/ 8106 h 9237"/>
                <a:gd name="connsiteX82" fmla="*/ 7284 w 9527"/>
                <a:gd name="connsiteY82" fmla="*/ 8014 h 9237"/>
                <a:gd name="connsiteX83" fmla="*/ 7222 w 9527"/>
                <a:gd name="connsiteY83" fmla="*/ 8320 h 9237"/>
                <a:gd name="connsiteX84" fmla="*/ 7099 w 9527"/>
                <a:gd name="connsiteY84" fmla="*/ 8259 h 9237"/>
                <a:gd name="connsiteX85" fmla="*/ 6389 w 9527"/>
                <a:gd name="connsiteY85" fmla="*/ 8656 h 9237"/>
                <a:gd name="connsiteX86" fmla="*/ 6389 w 9527"/>
                <a:gd name="connsiteY86" fmla="*/ 8595 h 9237"/>
                <a:gd name="connsiteX87" fmla="*/ 6142 w 9527"/>
                <a:gd name="connsiteY87" fmla="*/ 8687 h 9237"/>
                <a:gd name="connsiteX88" fmla="*/ 6142 w 9527"/>
                <a:gd name="connsiteY88" fmla="*/ 8626 h 9237"/>
                <a:gd name="connsiteX89" fmla="*/ 5309 w 9527"/>
                <a:gd name="connsiteY89" fmla="*/ 8809 h 9237"/>
                <a:gd name="connsiteX90" fmla="*/ 5309 w 9527"/>
                <a:gd name="connsiteY90" fmla="*/ 8656 h 9237"/>
                <a:gd name="connsiteX91" fmla="*/ 4753 w 9527"/>
                <a:gd name="connsiteY91" fmla="*/ 8748 h 9237"/>
                <a:gd name="connsiteX92" fmla="*/ 4753 w 9527"/>
                <a:gd name="connsiteY92" fmla="*/ 8687 h 9237"/>
                <a:gd name="connsiteX93" fmla="*/ 4660 w 9527"/>
                <a:gd name="connsiteY93" fmla="*/ 8778 h 9237"/>
                <a:gd name="connsiteX94" fmla="*/ 4691 w 9527"/>
                <a:gd name="connsiteY94" fmla="*/ 8656 h 9237"/>
                <a:gd name="connsiteX95" fmla="*/ 3981 w 9527"/>
                <a:gd name="connsiteY95" fmla="*/ 8656 h 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527" h="9237">
                  <a:moveTo>
                    <a:pt x="3981" y="8656"/>
                  </a:moveTo>
                  <a:lnTo>
                    <a:pt x="4012" y="8564"/>
                  </a:lnTo>
                  <a:cubicBezTo>
                    <a:pt x="3796" y="8595"/>
                    <a:pt x="3549" y="8534"/>
                    <a:pt x="3364" y="8442"/>
                  </a:cubicBezTo>
                  <a:lnTo>
                    <a:pt x="3395" y="8411"/>
                  </a:lnTo>
                  <a:cubicBezTo>
                    <a:pt x="2870" y="8167"/>
                    <a:pt x="2315" y="7983"/>
                    <a:pt x="1852" y="7677"/>
                  </a:cubicBezTo>
                  <a:cubicBezTo>
                    <a:pt x="1852" y="7647"/>
                    <a:pt x="1883" y="7647"/>
                    <a:pt x="1883" y="7647"/>
                  </a:cubicBezTo>
                  <a:cubicBezTo>
                    <a:pt x="1852" y="7647"/>
                    <a:pt x="1759" y="7677"/>
                    <a:pt x="1759" y="7647"/>
                  </a:cubicBezTo>
                  <a:cubicBezTo>
                    <a:pt x="1759" y="7616"/>
                    <a:pt x="1790" y="7616"/>
                    <a:pt x="1821" y="7616"/>
                  </a:cubicBezTo>
                  <a:cubicBezTo>
                    <a:pt x="1728" y="7494"/>
                    <a:pt x="1636" y="7372"/>
                    <a:pt x="1543" y="7280"/>
                  </a:cubicBezTo>
                  <a:cubicBezTo>
                    <a:pt x="1481" y="7249"/>
                    <a:pt x="1420" y="7280"/>
                    <a:pt x="1389" y="7341"/>
                  </a:cubicBezTo>
                  <a:cubicBezTo>
                    <a:pt x="1049" y="7005"/>
                    <a:pt x="771" y="6577"/>
                    <a:pt x="463" y="6148"/>
                  </a:cubicBezTo>
                  <a:cubicBezTo>
                    <a:pt x="463" y="6118"/>
                    <a:pt x="525" y="6118"/>
                    <a:pt x="586" y="6087"/>
                  </a:cubicBezTo>
                  <a:cubicBezTo>
                    <a:pt x="185" y="5812"/>
                    <a:pt x="123" y="5292"/>
                    <a:pt x="154" y="4864"/>
                  </a:cubicBezTo>
                  <a:cubicBezTo>
                    <a:pt x="92" y="4833"/>
                    <a:pt x="92" y="4895"/>
                    <a:pt x="0" y="4864"/>
                  </a:cubicBezTo>
                  <a:cubicBezTo>
                    <a:pt x="31" y="4986"/>
                    <a:pt x="92" y="5109"/>
                    <a:pt x="92" y="5262"/>
                  </a:cubicBezTo>
                  <a:lnTo>
                    <a:pt x="31" y="5262"/>
                  </a:lnTo>
                  <a:cubicBezTo>
                    <a:pt x="0" y="5353"/>
                    <a:pt x="216" y="5231"/>
                    <a:pt x="123" y="5353"/>
                  </a:cubicBezTo>
                  <a:cubicBezTo>
                    <a:pt x="62" y="5414"/>
                    <a:pt x="31" y="5353"/>
                    <a:pt x="31" y="5384"/>
                  </a:cubicBezTo>
                  <a:cubicBezTo>
                    <a:pt x="92" y="5598"/>
                    <a:pt x="494" y="6057"/>
                    <a:pt x="278" y="6271"/>
                  </a:cubicBezTo>
                  <a:cubicBezTo>
                    <a:pt x="586" y="6363"/>
                    <a:pt x="1142" y="7433"/>
                    <a:pt x="1450" y="7739"/>
                  </a:cubicBezTo>
                  <a:cubicBezTo>
                    <a:pt x="1697" y="7983"/>
                    <a:pt x="2346" y="8534"/>
                    <a:pt x="2685" y="8626"/>
                  </a:cubicBezTo>
                  <a:lnTo>
                    <a:pt x="2685" y="8656"/>
                  </a:lnTo>
                  <a:cubicBezTo>
                    <a:pt x="3117" y="8626"/>
                    <a:pt x="3025" y="8901"/>
                    <a:pt x="3302" y="8717"/>
                  </a:cubicBezTo>
                  <a:cubicBezTo>
                    <a:pt x="4722" y="9757"/>
                    <a:pt x="7870" y="9176"/>
                    <a:pt x="8518" y="7525"/>
                  </a:cubicBezTo>
                  <a:cubicBezTo>
                    <a:pt x="8549" y="7555"/>
                    <a:pt x="8580" y="7555"/>
                    <a:pt x="8549" y="7586"/>
                  </a:cubicBezTo>
                  <a:cubicBezTo>
                    <a:pt x="8704" y="7341"/>
                    <a:pt x="8950" y="7158"/>
                    <a:pt x="9043" y="6882"/>
                  </a:cubicBezTo>
                  <a:lnTo>
                    <a:pt x="9074" y="6913"/>
                  </a:lnTo>
                  <a:cubicBezTo>
                    <a:pt x="9352" y="5384"/>
                    <a:pt x="9969" y="4038"/>
                    <a:pt x="9012" y="2540"/>
                  </a:cubicBezTo>
                  <a:lnTo>
                    <a:pt x="9074" y="2509"/>
                  </a:lnTo>
                  <a:cubicBezTo>
                    <a:pt x="8488" y="1745"/>
                    <a:pt x="8302" y="827"/>
                    <a:pt x="7222" y="491"/>
                  </a:cubicBezTo>
                  <a:cubicBezTo>
                    <a:pt x="6420" y="216"/>
                    <a:pt x="5864" y="93"/>
                    <a:pt x="5031" y="124"/>
                  </a:cubicBezTo>
                  <a:cubicBezTo>
                    <a:pt x="4290" y="185"/>
                    <a:pt x="3920" y="-243"/>
                    <a:pt x="3210" y="216"/>
                  </a:cubicBezTo>
                  <a:cubicBezTo>
                    <a:pt x="2870" y="460"/>
                    <a:pt x="2685" y="797"/>
                    <a:pt x="2346" y="1011"/>
                  </a:cubicBezTo>
                  <a:cubicBezTo>
                    <a:pt x="1852" y="1347"/>
                    <a:pt x="586" y="2785"/>
                    <a:pt x="525" y="3366"/>
                  </a:cubicBezTo>
                  <a:lnTo>
                    <a:pt x="586" y="3366"/>
                  </a:lnTo>
                  <a:cubicBezTo>
                    <a:pt x="309" y="3457"/>
                    <a:pt x="864" y="3702"/>
                    <a:pt x="494" y="3733"/>
                  </a:cubicBezTo>
                  <a:lnTo>
                    <a:pt x="494" y="3733"/>
                  </a:lnTo>
                  <a:cubicBezTo>
                    <a:pt x="432" y="3733"/>
                    <a:pt x="741" y="3977"/>
                    <a:pt x="741" y="3977"/>
                  </a:cubicBezTo>
                  <a:cubicBezTo>
                    <a:pt x="771" y="4069"/>
                    <a:pt x="648" y="3977"/>
                    <a:pt x="617" y="4038"/>
                  </a:cubicBezTo>
                  <a:cubicBezTo>
                    <a:pt x="617" y="4069"/>
                    <a:pt x="771" y="4069"/>
                    <a:pt x="710" y="4100"/>
                  </a:cubicBezTo>
                  <a:cubicBezTo>
                    <a:pt x="736" y="4161"/>
                    <a:pt x="786" y="4354"/>
                    <a:pt x="771" y="4405"/>
                  </a:cubicBezTo>
                  <a:lnTo>
                    <a:pt x="617" y="4405"/>
                  </a:lnTo>
                  <a:cubicBezTo>
                    <a:pt x="802" y="4375"/>
                    <a:pt x="957" y="4283"/>
                    <a:pt x="1080" y="4191"/>
                  </a:cubicBezTo>
                  <a:lnTo>
                    <a:pt x="1080" y="4191"/>
                  </a:lnTo>
                  <a:cubicBezTo>
                    <a:pt x="926" y="4130"/>
                    <a:pt x="1018" y="4069"/>
                    <a:pt x="1049" y="4038"/>
                  </a:cubicBezTo>
                  <a:lnTo>
                    <a:pt x="1111" y="4008"/>
                  </a:lnTo>
                  <a:cubicBezTo>
                    <a:pt x="864" y="4038"/>
                    <a:pt x="1420" y="3121"/>
                    <a:pt x="1049" y="3090"/>
                  </a:cubicBezTo>
                  <a:cubicBezTo>
                    <a:pt x="1265" y="3090"/>
                    <a:pt x="1389" y="2968"/>
                    <a:pt x="1389" y="2907"/>
                  </a:cubicBezTo>
                  <a:cubicBezTo>
                    <a:pt x="1420" y="2907"/>
                    <a:pt x="1450" y="2907"/>
                    <a:pt x="1420" y="2937"/>
                  </a:cubicBezTo>
                  <a:cubicBezTo>
                    <a:pt x="1728" y="2937"/>
                    <a:pt x="1234" y="2662"/>
                    <a:pt x="1605" y="2723"/>
                  </a:cubicBezTo>
                  <a:cubicBezTo>
                    <a:pt x="1420" y="2632"/>
                    <a:pt x="1728" y="2540"/>
                    <a:pt x="1574" y="2387"/>
                  </a:cubicBezTo>
                  <a:cubicBezTo>
                    <a:pt x="1605" y="2418"/>
                    <a:pt x="1667" y="2418"/>
                    <a:pt x="1697" y="2448"/>
                  </a:cubicBezTo>
                  <a:cubicBezTo>
                    <a:pt x="1821" y="2265"/>
                    <a:pt x="2438" y="1867"/>
                    <a:pt x="2315" y="1561"/>
                  </a:cubicBezTo>
                  <a:cubicBezTo>
                    <a:pt x="2500" y="1561"/>
                    <a:pt x="2623" y="1470"/>
                    <a:pt x="2685" y="1347"/>
                  </a:cubicBezTo>
                  <a:lnTo>
                    <a:pt x="2716" y="1378"/>
                  </a:lnTo>
                  <a:cubicBezTo>
                    <a:pt x="2809" y="1255"/>
                    <a:pt x="2994" y="1133"/>
                    <a:pt x="2994" y="919"/>
                  </a:cubicBezTo>
                  <a:cubicBezTo>
                    <a:pt x="3179" y="1133"/>
                    <a:pt x="3210" y="1072"/>
                    <a:pt x="3333" y="1103"/>
                  </a:cubicBezTo>
                  <a:cubicBezTo>
                    <a:pt x="3426" y="950"/>
                    <a:pt x="3549" y="827"/>
                    <a:pt x="3704" y="736"/>
                  </a:cubicBezTo>
                  <a:cubicBezTo>
                    <a:pt x="3765" y="827"/>
                    <a:pt x="3827" y="613"/>
                    <a:pt x="3889" y="797"/>
                  </a:cubicBezTo>
                  <a:cubicBezTo>
                    <a:pt x="4259" y="307"/>
                    <a:pt x="4969" y="369"/>
                    <a:pt x="5432" y="705"/>
                  </a:cubicBezTo>
                  <a:lnTo>
                    <a:pt x="5432" y="705"/>
                  </a:lnTo>
                  <a:cubicBezTo>
                    <a:pt x="5494" y="613"/>
                    <a:pt x="5617" y="399"/>
                    <a:pt x="5710" y="277"/>
                  </a:cubicBezTo>
                  <a:cubicBezTo>
                    <a:pt x="5710" y="307"/>
                    <a:pt x="5710" y="338"/>
                    <a:pt x="5679" y="338"/>
                  </a:cubicBezTo>
                  <a:cubicBezTo>
                    <a:pt x="5771" y="399"/>
                    <a:pt x="5864" y="430"/>
                    <a:pt x="5957" y="522"/>
                  </a:cubicBezTo>
                  <a:lnTo>
                    <a:pt x="5926" y="552"/>
                  </a:lnTo>
                  <a:cubicBezTo>
                    <a:pt x="6018" y="491"/>
                    <a:pt x="6049" y="766"/>
                    <a:pt x="6204" y="644"/>
                  </a:cubicBezTo>
                  <a:lnTo>
                    <a:pt x="6204" y="705"/>
                  </a:lnTo>
                  <a:lnTo>
                    <a:pt x="6265" y="644"/>
                  </a:lnTo>
                  <a:cubicBezTo>
                    <a:pt x="6265" y="705"/>
                    <a:pt x="6234" y="797"/>
                    <a:pt x="6204" y="766"/>
                  </a:cubicBezTo>
                  <a:cubicBezTo>
                    <a:pt x="7006" y="1072"/>
                    <a:pt x="7809" y="1317"/>
                    <a:pt x="8333" y="2051"/>
                  </a:cubicBezTo>
                  <a:lnTo>
                    <a:pt x="8241" y="2051"/>
                  </a:lnTo>
                  <a:cubicBezTo>
                    <a:pt x="8302" y="2081"/>
                    <a:pt x="8395" y="2112"/>
                    <a:pt x="8457" y="2142"/>
                  </a:cubicBezTo>
                  <a:lnTo>
                    <a:pt x="8395" y="2142"/>
                  </a:lnTo>
                  <a:cubicBezTo>
                    <a:pt x="8395" y="2387"/>
                    <a:pt x="8673" y="2479"/>
                    <a:pt x="8734" y="2693"/>
                  </a:cubicBezTo>
                  <a:cubicBezTo>
                    <a:pt x="8704" y="2693"/>
                    <a:pt x="8642" y="2693"/>
                    <a:pt x="8611" y="2754"/>
                  </a:cubicBezTo>
                  <a:cubicBezTo>
                    <a:pt x="8858" y="2815"/>
                    <a:pt x="8518" y="3029"/>
                    <a:pt x="8858" y="2999"/>
                  </a:cubicBezTo>
                  <a:cubicBezTo>
                    <a:pt x="8858" y="2999"/>
                    <a:pt x="8796" y="3029"/>
                    <a:pt x="8765" y="3029"/>
                  </a:cubicBezTo>
                  <a:cubicBezTo>
                    <a:pt x="9290" y="3763"/>
                    <a:pt x="8950" y="4681"/>
                    <a:pt x="9228" y="5445"/>
                  </a:cubicBezTo>
                  <a:lnTo>
                    <a:pt x="9167" y="5445"/>
                  </a:lnTo>
                  <a:cubicBezTo>
                    <a:pt x="9290" y="6026"/>
                    <a:pt x="8611" y="6944"/>
                    <a:pt x="8241" y="7372"/>
                  </a:cubicBezTo>
                  <a:lnTo>
                    <a:pt x="8179" y="7311"/>
                  </a:lnTo>
                  <a:cubicBezTo>
                    <a:pt x="8148" y="7800"/>
                    <a:pt x="7438" y="7677"/>
                    <a:pt x="7315" y="8106"/>
                  </a:cubicBezTo>
                  <a:lnTo>
                    <a:pt x="7284" y="8014"/>
                  </a:lnTo>
                  <a:cubicBezTo>
                    <a:pt x="7315" y="8167"/>
                    <a:pt x="7037" y="8075"/>
                    <a:pt x="7222" y="8320"/>
                  </a:cubicBezTo>
                  <a:lnTo>
                    <a:pt x="7099" y="8259"/>
                  </a:lnTo>
                  <a:cubicBezTo>
                    <a:pt x="7037" y="8687"/>
                    <a:pt x="6574" y="8350"/>
                    <a:pt x="6389" y="8656"/>
                  </a:cubicBezTo>
                  <a:lnTo>
                    <a:pt x="6389" y="8595"/>
                  </a:lnTo>
                  <a:cubicBezTo>
                    <a:pt x="6296" y="8656"/>
                    <a:pt x="6204" y="8717"/>
                    <a:pt x="6142" y="8687"/>
                  </a:cubicBezTo>
                  <a:lnTo>
                    <a:pt x="6142" y="8626"/>
                  </a:lnTo>
                  <a:cubicBezTo>
                    <a:pt x="5833" y="8442"/>
                    <a:pt x="5617" y="8809"/>
                    <a:pt x="5309" y="8809"/>
                  </a:cubicBezTo>
                  <a:lnTo>
                    <a:pt x="5309" y="8656"/>
                  </a:lnTo>
                  <a:cubicBezTo>
                    <a:pt x="5154" y="8748"/>
                    <a:pt x="4938" y="8778"/>
                    <a:pt x="4753" y="8748"/>
                  </a:cubicBezTo>
                  <a:lnTo>
                    <a:pt x="4753" y="8687"/>
                  </a:lnTo>
                  <a:lnTo>
                    <a:pt x="4660" y="8778"/>
                  </a:lnTo>
                  <a:lnTo>
                    <a:pt x="4691" y="8656"/>
                  </a:lnTo>
                  <a:lnTo>
                    <a:pt x="3981" y="8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1633" y="1543051"/>
            <a:ext cx="2527300" cy="1131887"/>
            <a:chOff x="541633" y="1543051"/>
            <a:chExt cx="2527300" cy="1131887"/>
          </a:xfrm>
        </p:grpSpPr>
        <p:sp>
          <p:nvSpPr>
            <p:cNvPr id="76" name="Freeform 279"/>
            <p:cNvSpPr>
              <a:spLocks noEditPoints="1"/>
            </p:cNvSpPr>
            <p:nvPr/>
          </p:nvSpPr>
          <p:spPr bwMode="auto">
            <a:xfrm>
              <a:off x="541633" y="1543051"/>
              <a:ext cx="2527300" cy="1131887"/>
            </a:xfrm>
            <a:custGeom>
              <a:avLst/>
              <a:gdLst>
                <a:gd name="T0" fmla="*/ 121 w 674"/>
                <a:gd name="T1" fmla="*/ 280 h 302"/>
                <a:gd name="T2" fmla="*/ 68 w 674"/>
                <a:gd name="T3" fmla="*/ 265 h 302"/>
                <a:gd name="T4" fmla="*/ 33 w 674"/>
                <a:gd name="T5" fmla="*/ 245 h 302"/>
                <a:gd name="T6" fmla="*/ 30 w 674"/>
                <a:gd name="T7" fmla="*/ 214 h 302"/>
                <a:gd name="T8" fmla="*/ 37 w 674"/>
                <a:gd name="T9" fmla="*/ 180 h 302"/>
                <a:gd name="T10" fmla="*/ 30 w 674"/>
                <a:gd name="T11" fmla="*/ 125 h 302"/>
                <a:gd name="T12" fmla="*/ 32 w 674"/>
                <a:gd name="T13" fmla="*/ 82 h 302"/>
                <a:gd name="T14" fmla="*/ 35 w 674"/>
                <a:gd name="T15" fmla="*/ 50 h 302"/>
                <a:gd name="T16" fmla="*/ 38 w 674"/>
                <a:gd name="T17" fmla="*/ 17 h 302"/>
                <a:gd name="T18" fmla="*/ 57 w 674"/>
                <a:gd name="T19" fmla="*/ 43 h 302"/>
                <a:gd name="T20" fmla="*/ 129 w 674"/>
                <a:gd name="T21" fmla="*/ 19 h 302"/>
                <a:gd name="T22" fmla="*/ 178 w 674"/>
                <a:gd name="T23" fmla="*/ 28 h 302"/>
                <a:gd name="T24" fmla="*/ 250 w 674"/>
                <a:gd name="T25" fmla="*/ 15 h 302"/>
                <a:gd name="T26" fmla="*/ 307 w 674"/>
                <a:gd name="T27" fmla="*/ 22 h 302"/>
                <a:gd name="T28" fmla="*/ 371 w 674"/>
                <a:gd name="T29" fmla="*/ 24 h 302"/>
                <a:gd name="T30" fmla="*/ 427 w 674"/>
                <a:gd name="T31" fmla="*/ 29 h 302"/>
                <a:gd name="T32" fmla="*/ 509 w 674"/>
                <a:gd name="T33" fmla="*/ 19 h 302"/>
                <a:gd name="T34" fmla="*/ 568 w 674"/>
                <a:gd name="T35" fmla="*/ 16 h 302"/>
                <a:gd name="T36" fmla="*/ 643 w 674"/>
                <a:gd name="T37" fmla="*/ 21 h 302"/>
                <a:gd name="T38" fmla="*/ 639 w 674"/>
                <a:gd name="T39" fmla="*/ 68 h 302"/>
                <a:gd name="T40" fmla="*/ 646 w 674"/>
                <a:gd name="T41" fmla="*/ 95 h 302"/>
                <a:gd name="T42" fmla="*/ 623 w 674"/>
                <a:gd name="T43" fmla="*/ 146 h 302"/>
                <a:gd name="T44" fmla="*/ 619 w 674"/>
                <a:gd name="T45" fmla="*/ 191 h 302"/>
                <a:gd name="T46" fmla="*/ 645 w 674"/>
                <a:gd name="T47" fmla="*/ 226 h 302"/>
                <a:gd name="T48" fmla="*/ 647 w 674"/>
                <a:gd name="T49" fmla="*/ 262 h 302"/>
                <a:gd name="T50" fmla="*/ 636 w 674"/>
                <a:gd name="T51" fmla="*/ 279 h 302"/>
                <a:gd name="T52" fmla="*/ 594 w 674"/>
                <a:gd name="T53" fmla="*/ 275 h 302"/>
                <a:gd name="T54" fmla="*/ 541 w 674"/>
                <a:gd name="T55" fmla="*/ 280 h 302"/>
                <a:gd name="T56" fmla="*/ 504 w 674"/>
                <a:gd name="T57" fmla="*/ 282 h 302"/>
                <a:gd name="T58" fmla="*/ 462 w 674"/>
                <a:gd name="T59" fmla="*/ 277 h 302"/>
                <a:gd name="T60" fmla="*/ 397 w 674"/>
                <a:gd name="T61" fmla="*/ 271 h 302"/>
                <a:gd name="T62" fmla="*/ 324 w 674"/>
                <a:gd name="T63" fmla="*/ 273 h 302"/>
                <a:gd name="T64" fmla="*/ 257 w 674"/>
                <a:gd name="T65" fmla="*/ 279 h 302"/>
                <a:gd name="T66" fmla="*/ 176 w 674"/>
                <a:gd name="T67" fmla="*/ 260 h 302"/>
                <a:gd name="T68" fmla="*/ 128 w 674"/>
                <a:gd name="T69" fmla="*/ 285 h 302"/>
                <a:gd name="T70" fmla="*/ 392 w 674"/>
                <a:gd name="T71" fmla="*/ 111 h 302"/>
                <a:gd name="T72" fmla="*/ 419 w 674"/>
                <a:gd name="T73" fmla="*/ 9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4" h="302">
                  <a:moveTo>
                    <a:pt x="128" y="285"/>
                  </a:moveTo>
                  <a:cubicBezTo>
                    <a:pt x="125" y="285"/>
                    <a:pt x="122" y="283"/>
                    <a:pt x="121" y="280"/>
                  </a:cubicBezTo>
                  <a:cubicBezTo>
                    <a:pt x="115" y="282"/>
                    <a:pt x="78" y="289"/>
                    <a:pt x="94" y="270"/>
                  </a:cubicBezTo>
                  <a:cubicBezTo>
                    <a:pt x="90" y="272"/>
                    <a:pt x="50" y="286"/>
                    <a:pt x="68" y="265"/>
                  </a:cubicBezTo>
                  <a:cubicBezTo>
                    <a:pt x="59" y="271"/>
                    <a:pt x="0" y="293"/>
                    <a:pt x="34" y="263"/>
                  </a:cubicBezTo>
                  <a:cubicBezTo>
                    <a:pt x="19" y="265"/>
                    <a:pt x="29" y="248"/>
                    <a:pt x="33" y="245"/>
                  </a:cubicBezTo>
                  <a:cubicBezTo>
                    <a:pt x="20" y="241"/>
                    <a:pt x="36" y="227"/>
                    <a:pt x="40" y="224"/>
                  </a:cubicBezTo>
                  <a:cubicBezTo>
                    <a:pt x="34" y="225"/>
                    <a:pt x="27" y="221"/>
                    <a:pt x="30" y="214"/>
                  </a:cubicBezTo>
                  <a:cubicBezTo>
                    <a:pt x="26" y="211"/>
                    <a:pt x="27" y="207"/>
                    <a:pt x="30" y="203"/>
                  </a:cubicBezTo>
                  <a:cubicBezTo>
                    <a:pt x="12" y="203"/>
                    <a:pt x="35" y="181"/>
                    <a:pt x="37" y="180"/>
                  </a:cubicBezTo>
                  <a:cubicBezTo>
                    <a:pt x="2" y="197"/>
                    <a:pt x="47" y="143"/>
                    <a:pt x="53" y="138"/>
                  </a:cubicBezTo>
                  <a:cubicBezTo>
                    <a:pt x="33" y="151"/>
                    <a:pt x="7" y="147"/>
                    <a:pt x="30" y="125"/>
                  </a:cubicBezTo>
                  <a:cubicBezTo>
                    <a:pt x="4" y="133"/>
                    <a:pt x="49" y="90"/>
                    <a:pt x="51" y="88"/>
                  </a:cubicBezTo>
                  <a:cubicBezTo>
                    <a:pt x="42" y="94"/>
                    <a:pt x="11" y="100"/>
                    <a:pt x="32" y="82"/>
                  </a:cubicBezTo>
                  <a:cubicBezTo>
                    <a:pt x="29" y="81"/>
                    <a:pt x="29" y="79"/>
                    <a:pt x="29" y="76"/>
                  </a:cubicBezTo>
                  <a:cubicBezTo>
                    <a:pt x="12" y="74"/>
                    <a:pt x="34" y="52"/>
                    <a:pt x="35" y="50"/>
                  </a:cubicBezTo>
                  <a:cubicBezTo>
                    <a:pt x="19" y="59"/>
                    <a:pt x="29" y="32"/>
                    <a:pt x="28" y="29"/>
                  </a:cubicBezTo>
                  <a:cubicBezTo>
                    <a:pt x="11" y="33"/>
                    <a:pt x="31" y="0"/>
                    <a:pt x="38" y="17"/>
                  </a:cubicBezTo>
                  <a:cubicBezTo>
                    <a:pt x="46" y="13"/>
                    <a:pt x="48" y="23"/>
                    <a:pt x="45" y="28"/>
                  </a:cubicBezTo>
                  <a:cubicBezTo>
                    <a:pt x="69" y="11"/>
                    <a:pt x="76" y="20"/>
                    <a:pt x="57" y="43"/>
                  </a:cubicBezTo>
                  <a:cubicBezTo>
                    <a:pt x="59" y="42"/>
                    <a:pt x="104" y="3"/>
                    <a:pt x="108" y="21"/>
                  </a:cubicBezTo>
                  <a:cubicBezTo>
                    <a:pt x="112" y="19"/>
                    <a:pt x="127" y="8"/>
                    <a:pt x="129" y="19"/>
                  </a:cubicBezTo>
                  <a:cubicBezTo>
                    <a:pt x="159" y="4"/>
                    <a:pt x="112" y="54"/>
                    <a:pt x="105" y="60"/>
                  </a:cubicBezTo>
                  <a:cubicBezTo>
                    <a:pt x="106" y="59"/>
                    <a:pt x="191" y="6"/>
                    <a:pt x="178" y="28"/>
                  </a:cubicBezTo>
                  <a:cubicBezTo>
                    <a:pt x="207" y="9"/>
                    <a:pt x="244" y="12"/>
                    <a:pt x="201" y="45"/>
                  </a:cubicBezTo>
                  <a:cubicBezTo>
                    <a:pt x="215" y="35"/>
                    <a:pt x="233" y="19"/>
                    <a:pt x="250" y="15"/>
                  </a:cubicBezTo>
                  <a:cubicBezTo>
                    <a:pt x="261" y="13"/>
                    <a:pt x="279" y="19"/>
                    <a:pt x="265" y="32"/>
                  </a:cubicBezTo>
                  <a:cubicBezTo>
                    <a:pt x="267" y="31"/>
                    <a:pt x="307" y="1"/>
                    <a:pt x="307" y="22"/>
                  </a:cubicBezTo>
                  <a:cubicBezTo>
                    <a:pt x="313" y="18"/>
                    <a:pt x="349" y="14"/>
                    <a:pt x="338" y="30"/>
                  </a:cubicBezTo>
                  <a:cubicBezTo>
                    <a:pt x="341" y="27"/>
                    <a:pt x="370" y="8"/>
                    <a:pt x="371" y="24"/>
                  </a:cubicBezTo>
                  <a:cubicBezTo>
                    <a:pt x="369" y="25"/>
                    <a:pt x="409" y="3"/>
                    <a:pt x="401" y="24"/>
                  </a:cubicBezTo>
                  <a:cubicBezTo>
                    <a:pt x="406" y="21"/>
                    <a:pt x="445" y="8"/>
                    <a:pt x="427" y="29"/>
                  </a:cubicBezTo>
                  <a:cubicBezTo>
                    <a:pt x="429" y="28"/>
                    <a:pt x="478" y="6"/>
                    <a:pt x="460" y="29"/>
                  </a:cubicBezTo>
                  <a:cubicBezTo>
                    <a:pt x="466" y="26"/>
                    <a:pt x="500" y="3"/>
                    <a:pt x="509" y="19"/>
                  </a:cubicBezTo>
                  <a:cubicBezTo>
                    <a:pt x="532" y="8"/>
                    <a:pt x="535" y="23"/>
                    <a:pt x="517" y="38"/>
                  </a:cubicBezTo>
                  <a:cubicBezTo>
                    <a:pt x="531" y="29"/>
                    <a:pt x="551" y="13"/>
                    <a:pt x="568" y="16"/>
                  </a:cubicBezTo>
                  <a:cubicBezTo>
                    <a:pt x="574" y="17"/>
                    <a:pt x="606" y="13"/>
                    <a:pt x="598" y="27"/>
                  </a:cubicBezTo>
                  <a:cubicBezTo>
                    <a:pt x="602" y="25"/>
                    <a:pt x="642" y="6"/>
                    <a:pt x="643" y="21"/>
                  </a:cubicBezTo>
                  <a:cubicBezTo>
                    <a:pt x="669" y="16"/>
                    <a:pt x="629" y="52"/>
                    <a:pt x="630" y="52"/>
                  </a:cubicBezTo>
                  <a:cubicBezTo>
                    <a:pt x="650" y="42"/>
                    <a:pt x="653" y="56"/>
                    <a:pt x="639" y="68"/>
                  </a:cubicBezTo>
                  <a:cubicBezTo>
                    <a:pt x="651" y="66"/>
                    <a:pt x="656" y="78"/>
                    <a:pt x="647" y="86"/>
                  </a:cubicBezTo>
                  <a:cubicBezTo>
                    <a:pt x="649" y="89"/>
                    <a:pt x="648" y="93"/>
                    <a:pt x="646" y="95"/>
                  </a:cubicBezTo>
                  <a:cubicBezTo>
                    <a:pt x="654" y="101"/>
                    <a:pt x="643" y="110"/>
                    <a:pt x="639" y="113"/>
                  </a:cubicBezTo>
                  <a:cubicBezTo>
                    <a:pt x="666" y="107"/>
                    <a:pt x="622" y="146"/>
                    <a:pt x="623" y="146"/>
                  </a:cubicBezTo>
                  <a:cubicBezTo>
                    <a:pt x="626" y="143"/>
                    <a:pt x="674" y="126"/>
                    <a:pt x="651" y="146"/>
                  </a:cubicBezTo>
                  <a:cubicBezTo>
                    <a:pt x="660" y="165"/>
                    <a:pt x="631" y="181"/>
                    <a:pt x="619" y="191"/>
                  </a:cubicBezTo>
                  <a:cubicBezTo>
                    <a:pt x="659" y="165"/>
                    <a:pt x="644" y="194"/>
                    <a:pt x="621" y="214"/>
                  </a:cubicBezTo>
                  <a:cubicBezTo>
                    <a:pt x="635" y="205"/>
                    <a:pt x="669" y="206"/>
                    <a:pt x="645" y="226"/>
                  </a:cubicBezTo>
                  <a:cubicBezTo>
                    <a:pt x="651" y="228"/>
                    <a:pt x="653" y="234"/>
                    <a:pt x="648" y="239"/>
                  </a:cubicBezTo>
                  <a:cubicBezTo>
                    <a:pt x="664" y="239"/>
                    <a:pt x="649" y="259"/>
                    <a:pt x="647" y="262"/>
                  </a:cubicBezTo>
                  <a:cubicBezTo>
                    <a:pt x="649" y="263"/>
                    <a:pt x="650" y="266"/>
                    <a:pt x="649" y="269"/>
                  </a:cubicBezTo>
                  <a:cubicBezTo>
                    <a:pt x="667" y="264"/>
                    <a:pt x="642" y="302"/>
                    <a:pt x="636" y="279"/>
                  </a:cubicBezTo>
                  <a:cubicBezTo>
                    <a:pt x="634" y="280"/>
                    <a:pt x="614" y="290"/>
                    <a:pt x="618" y="277"/>
                  </a:cubicBezTo>
                  <a:cubicBezTo>
                    <a:pt x="620" y="275"/>
                    <a:pt x="584" y="294"/>
                    <a:pt x="594" y="275"/>
                  </a:cubicBezTo>
                  <a:cubicBezTo>
                    <a:pt x="594" y="275"/>
                    <a:pt x="565" y="291"/>
                    <a:pt x="572" y="273"/>
                  </a:cubicBezTo>
                  <a:cubicBezTo>
                    <a:pt x="561" y="280"/>
                    <a:pt x="553" y="283"/>
                    <a:pt x="541" y="280"/>
                  </a:cubicBezTo>
                  <a:cubicBezTo>
                    <a:pt x="520" y="276"/>
                    <a:pt x="569" y="241"/>
                    <a:pt x="570" y="240"/>
                  </a:cubicBezTo>
                  <a:cubicBezTo>
                    <a:pt x="554" y="251"/>
                    <a:pt x="525" y="281"/>
                    <a:pt x="504" y="282"/>
                  </a:cubicBezTo>
                  <a:cubicBezTo>
                    <a:pt x="481" y="283"/>
                    <a:pt x="535" y="240"/>
                    <a:pt x="539" y="236"/>
                  </a:cubicBezTo>
                  <a:cubicBezTo>
                    <a:pt x="533" y="240"/>
                    <a:pt x="472" y="293"/>
                    <a:pt x="462" y="277"/>
                  </a:cubicBezTo>
                  <a:cubicBezTo>
                    <a:pt x="426" y="299"/>
                    <a:pt x="433" y="269"/>
                    <a:pt x="459" y="249"/>
                  </a:cubicBezTo>
                  <a:cubicBezTo>
                    <a:pt x="459" y="249"/>
                    <a:pt x="381" y="294"/>
                    <a:pt x="397" y="271"/>
                  </a:cubicBezTo>
                  <a:cubicBezTo>
                    <a:pt x="392" y="274"/>
                    <a:pt x="373" y="288"/>
                    <a:pt x="367" y="278"/>
                  </a:cubicBezTo>
                  <a:cubicBezTo>
                    <a:pt x="362" y="281"/>
                    <a:pt x="317" y="287"/>
                    <a:pt x="324" y="273"/>
                  </a:cubicBezTo>
                  <a:cubicBezTo>
                    <a:pt x="311" y="281"/>
                    <a:pt x="276" y="288"/>
                    <a:pt x="302" y="263"/>
                  </a:cubicBezTo>
                  <a:cubicBezTo>
                    <a:pt x="298" y="267"/>
                    <a:pt x="263" y="293"/>
                    <a:pt x="257" y="279"/>
                  </a:cubicBezTo>
                  <a:cubicBezTo>
                    <a:pt x="253" y="281"/>
                    <a:pt x="216" y="289"/>
                    <a:pt x="227" y="272"/>
                  </a:cubicBezTo>
                  <a:cubicBezTo>
                    <a:pt x="212" y="281"/>
                    <a:pt x="135" y="295"/>
                    <a:pt x="176" y="260"/>
                  </a:cubicBezTo>
                  <a:cubicBezTo>
                    <a:pt x="148" y="278"/>
                    <a:pt x="134" y="285"/>
                    <a:pt x="128" y="285"/>
                  </a:cubicBezTo>
                  <a:cubicBezTo>
                    <a:pt x="127" y="285"/>
                    <a:pt x="134" y="285"/>
                    <a:pt x="128" y="285"/>
                  </a:cubicBezTo>
                  <a:close/>
                  <a:moveTo>
                    <a:pt x="419" y="92"/>
                  </a:moveTo>
                  <a:cubicBezTo>
                    <a:pt x="410" y="98"/>
                    <a:pt x="401" y="105"/>
                    <a:pt x="392" y="111"/>
                  </a:cubicBezTo>
                  <a:cubicBezTo>
                    <a:pt x="405" y="102"/>
                    <a:pt x="419" y="93"/>
                    <a:pt x="432" y="84"/>
                  </a:cubicBezTo>
                  <a:cubicBezTo>
                    <a:pt x="428" y="86"/>
                    <a:pt x="424" y="89"/>
                    <a:pt x="419" y="92"/>
                  </a:cubicBezTo>
                  <a:cubicBezTo>
                    <a:pt x="410" y="98"/>
                    <a:pt x="424" y="89"/>
                    <a:pt x="419" y="92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84"/>
            <p:cNvSpPr>
              <a:spLocks/>
            </p:cNvSpPr>
            <p:nvPr/>
          </p:nvSpPr>
          <p:spPr bwMode="auto">
            <a:xfrm>
              <a:off x="566795" y="1584142"/>
              <a:ext cx="2438638" cy="1066537"/>
            </a:xfrm>
            <a:custGeom>
              <a:avLst/>
              <a:gdLst>
                <a:gd name="T0" fmla="*/ 139 w 652"/>
                <a:gd name="T1" fmla="*/ 269 h 300"/>
                <a:gd name="T2" fmla="*/ 96 w 652"/>
                <a:gd name="T3" fmla="*/ 270 h 300"/>
                <a:gd name="T4" fmla="*/ 19 w 652"/>
                <a:gd name="T5" fmla="*/ 240 h 300"/>
                <a:gd name="T6" fmla="*/ 17 w 652"/>
                <a:gd name="T7" fmla="*/ 236 h 300"/>
                <a:gd name="T8" fmla="*/ 20 w 652"/>
                <a:gd name="T9" fmla="*/ 209 h 300"/>
                <a:gd name="T10" fmla="*/ 8 w 652"/>
                <a:gd name="T11" fmla="*/ 118 h 300"/>
                <a:gd name="T12" fmla="*/ 8 w 652"/>
                <a:gd name="T13" fmla="*/ 39 h 300"/>
                <a:gd name="T14" fmla="*/ 4 w 652"/>
                <a:gd name="T15" fmla="*/ 62 h 300"/>
                <a:gd name="T16" fmla="*/ 5 w 652"/>
                <a:gd name="T17" fmla="*/ 68 h 300"/>
                <a:gd name="T18" fmla="*/ 12 w 652"/>
                <a:gd name="T19" fmla="*/ 284 h 300"/>
                <a:gd name="T20" fmla="*/ 64 w 652"/>
                <a:gd name="T21" fmla="*/ 287 h 300"/>
                <a:gd name="T22" fmla="*/ 442 w 652"/>
                <a:gd name="T23" fmla="*/ 283 h 300"/>
                <a:gd name="T24" fmla="*/ 491 w 652"/>
                <a:gd name="T25" fmla="*/ 285 h 300"/>
                <a:gd name="T26" fmla="*/ 649 w 652"/>
                <a:gd name="T27" fmla="*/ 278 h 300"/>
                <a:gd name="T28" fmla="*/ 648 w 652"/>
                <a:gd name="T29" fmla="*/ 150 h 300"/>
                <a:gd name="T30" fmla="*/ 424 w 652"/>
                <a:gd name="T31" fmla="*/ 10 h 300"/>
                <a:gd name="T32" fmla="*/ 157 w 652"/>
                <a:gd name="T33" fmla="*/ 17 h 300"/>
                <a:gd name="T34" fmla="*/ 90 w 652"/>
                <a:gd name="T35" fmla="*/ 12 h 300"/>
                <a:gd name="T36" fmla="*/ 66 w 652"/>
                <a:gd name="T37" fmla="*/ 11 h 300"/>
                <a:gd name="T38" fmla="*/ 47 w 652"/>
                <a:gd name="T39" fmla="*/ 16 h 300"/>
                <a:gd name="T40" fmla="*/ 30 w 652"/>
                <a:gd name="T41" fmla="*/ 9 h 300"/>
                <a:gd name="T42" fmla="*/ 21 w 652"/>
                <a:gd name="T43" fmla="*/ 7 h 300"/>
                <a:gd name="T44" fmla="*/ 24 w 652"/>
                <a:gd name="T45" fmla="*/ 18 h 300"/>
                <a:gd name="T46" fmla="*/ 39 w 652"/>
                <a:gd name="T47" fmla="*/ 32 h 300"/>
                <a:gd name="T48" fmla="*/ 52 w 652"/>
                <a:gd name="T49" fmla="*/ 33 h 300"/>
                <a:gd name="T50" fmla="*/ 136 w 652"/>
                <a:gd name="T51" fmla="*/ 32 h 300"/>
                <a:gd name="T52" fmla="*/ 174 w 652"/>
                <a:gd name="T53" fmla="*/ 29 h 300"/>
                <a:gd name="T54" fmla="*/ 285 w 652"/>
                <a:gd name="T55" fmla="*/ 33 h 300"/>
                <a:gd name="T56" fmla="*/ 496 w 652"/>
                <a:gd name="T57" fmla="*/ 36 h 300"/>
                <a:gd name="T58" fmla="*/ 511 w 652"/>
                <a:gd name="T59" fmla="*/ 22 h 300"/>
                <a:gd name="T60" fmla="*/ 530 w 652"/>
                <a:gd name="T61" fmla="*/ 27 h 300"/>
                <a:gd name="T62" fmla="*/ 549 w 652"/>
                <a:gd name="T63" fmla="*/ 29 h 300"/>
                <a:gd name="T64" fmla="*/ 554 w 652"/>
                <a:gd name="T65" fmla="*/ 28 h 300"/>
                <a:gd name="T66" fmla="*/ 631 w 652"/>
                <a:gd name="T67" fmla="*/ 29 h 300"/>
                <a:gd name="T68" fmla="*/ 633 w 652"/>
                <a:gd name="T69" fmla="*/ 97 h 300"/>
                <a:gd name="T70" fmla="*/ 634 w 652"/>
                <a:gd name="T71" fmla="*/ 107 h 300"/>
                <a:gd name="T72" fmla="*/ 631 w 652"/>
                <a:gd name="T73" fmla="*/ 151 h 300"/>
                <a:gd name="T74" fmla="*/ 632 w 652"/>
                <a:gd name="T75" fmla="*/ 173 h 300"/>
                <a:gd name="T76" fmla="*/ 579 w 652"/>
                <a:gd name="T77" fmla="*/ 272 h 300"/>
                <a:gd name="T78" fmla="*/ 438 w 652"/>
                <a:gd name="T79" fmla="*/ 273 h 300"/>
                <a:gd name="T80" fmla="*/ 361 w 652"/>
                <a:gd name="T81" fmla="*/ 272 h 300"/>
                <a:gd name="T82" fmla="*/ 349 w 652"/>
                <a:gd name="T83" fmla="*/ 276 h 300"/>
                <a:gd name="T84" fmla="*/ 294 w 652"/>
                <a:gd name="T85" fmla="*/ 273 h 300"/>
                <a:gd name="T86" fmla="*/ 279 w 652"/>
                <a:gd name="T87" fmla="*/ 273 h 300"/>
                <a:gd name="T88" fmla="*/ 225 w 652"/>
                <a:gd name="T89" fmla="*/ 269 h 300"/>
                <a:gd name="T90" fmla="*/ 189 w 652"/>
                <a:gd name="T91" fmla="*/ 270 h 300"/>
                <a:gd name="T92" fmla="*/ 183 w 652"/>
                <a:gd name="T93" fmla="*/ 269 h 300"/>
                <a:gd name="connsiteX0" fmla="*/ 2092 w 9975"/>
                <a:gd name="connsiteY0" fmla="*/ 8865 h 9511"/>
                <a:gd name="connsiteX1" fmla="*/ 2107 w 9975"/>
                <a:gd name="connsiteY1" fmla="*/ 8765 h 9511"/>
                <a:gd name="connsiteX2" fmla="*/ 1432 w 9975"/>
                <a:gd name="connsiteY2" fmla="*/ 8831 h 9511"/>
                <a:gd name="connsiteX3" fmla="*/ 1447 w 9975"/>
                <a:gd name="connsiteY3" fmla="*/ 8798 h 9511"/>
                <a:gd name="connsiteX4" fmla="*/ 312 w 9975"/>
                <a:gd name="connsiteY4" fmla="*/ 8931 h 9511"/>
                <a:gd name="connsiteX5" fmla="*/ 266 w 9975"/>
                <a:gd name="connsiteY5" fmla="*/ 7798 h 9511"/>
                <a:gd name="connsiteX6" fmla="*/ 282 w 9975"/>
                <a:gd name="connsiteY6" fmla="*/ 7865 h 9511"/>
                <a:gd name="connsiteX7" fmla="*/ 236 w 9975"/>
                <a:gd name="connsiteY7" fmla="*/ 7665 h 9511"/>
                <a:gd name="connsiteX8" fmla="*/ 266 w 9975"/>
                <a:gd name="connsiteY8" fmla="*/ 7698 h 9511"/>
                <a:gd name="connsiteX9" fmla="*/ 282 w 9975"/>
                <a:gd name="connsiteY9" fmla="*/ 6765 h 9511"/>
                <a:gd name="connsiteX10" fmla="*/ 205 w 9975"/>
                <a:gd name="connsiteY10" fmla="*/ 6731 h 9511"/>
                <a:gd name="connsiteX11" fmla="*/ 98 w 9975"/>
                <a:gd name="connsiteY11" fmla="*/ 3731 h 9511"/>
                <a:gd name="connsiteX12" fmla="*/ 159 w 9975"/>
                <a:gd name="connsiteY12" fmla="*/ 3698 h 9511"/>
                <a:gd name="connsiteX13" fmla="*/ 98 w 9975"/>
                <a:gd name="connsiteY13" fmla="*/ 1098 h 9511"/>
                <a:gd name="connsiteX14" fmla="*/ 21 w 9975"/>
                <a:gd name="connsiteY14" fmla="*/ 1098 h 9511"/>
                <a:gd name="connsiteX15" fmla="*/ 36 w 9975"/>
                <a:gd name="connsiteY15" fmla="*/ 1865 h 9511"/>
                <a:gd name="connsiteX16" fmla="*/ 6 w 9975"/>
                <a:gd name="connsiteY16" fmla="*/ 1831 h 9511"/>
                <a:gd name="connsiteX17" fmla="*/ 52 w 9975"/>
                <a:gd name="connsiteY17" fmla="*/ 2065 h 9511"/>
                <a:gd name="connsiteX18" fmla="*/ 6 w 9975"/>
                <a:gd name="connsiteY18" fmla="*/ 2065 h 9511"/>
                <a:gd name="connsiteX19" fmla="*/ 159 w 9975"/>
                <a:gd name="connsiteY19" fmla="*/ 9265 h 9511"/>
                <a:gd name="connsiteX20" fmla="*/ 957 w 9975"/>
                <a:gd name="connsiteY20" fmla="*/ 9331 h 9511"/>
                <a:gd name="connsiteX21" fmla="*/ 957 w 9975"/>
                <a:gd name="connsiteY21" fmla="*/ 9365 h 9511"/>
                <a:gd name="connsiteX22" fmla="*/ 3288 w 9975"/>
                <a:gd name="connsiteY22" fmla="*/ 9331 h 9511"/>
                <a:gd name="connsiteX23" fmla="*/ 6754 w 9975"/>
                <a:gd name="connsiteY23" fmla="*/ 9231 h 9511"/>
                <a:gd name="connsiteX24" fmla="*/ 6739 w 9975"/>
                <a:gd name="connsiteY24" fmla="*/ 9298 h 9511"/>
                <a:gd name="connsiteX25" fmla="*/ 7506 w 9975"/>
                <a:gd name="connsiteY25" fmla="*/ 9298 h 9511"/>
                <a:gd name="connsiteX26" fmla="*/ 7506 w 9975"/>
                <a:gd name="connsiteY26" fmla="*/ 9331 h 9511"/>
                <a:gd name="connsiteX27" fmla="*/ 9929 w 9975"/>
                <a:gd name="connsiteY27" fmla="*/ 9065 h 9511"/>
                <a:gd name="connsiteX28" fmla="*/ 9883 w 9975"/>
                <a:gd name="connsiteY28" fmla="*/ 4798 h 9511"/>
                <a:gd name="connsiteX29" fmla="*/ 9914 w 9975"/>
                <a:gd name="connsiteY29" fmla="*/ 4798 h 9511"/>
                <a:gd name="connsiteX30" fmla="*/ 9975 w 9975"/>
                <a:gd name="connsiteY30" fmla="*/ 65 h 9511"/>
                <a:gd name="connsiteX31" fmla="*/ 6478 w 9975"/>
                <a:gd name="connsiteY31" fmla="*/ 131 h 9511"/>
                <a:gd name="connsiteX32" fmla="*/ 3794 w 9975"/>
                <a:gd name="connsiteY32" fmla="*/ 431 h 9511"/>
                <a:gd name="connsiteX33" fmla="*/ 2383 w 9975"/>
                <a:gd name="connsiteY33" fmla="*/ 365 h 9511"/>
                <a:gd name="connsiteX34" fmla="*/ 1340 w 9975"/>
                <a:gd name="connsiteY34" fmla="*/ 131 h 9511"/>
                <a:gd name="connsiteX35" fmla="*/ 1355 w 9975"/>
                <a:gd name="connsiteY35" fmla="*/ 198 h 9511"/>
                <a:gd name="connsiteX36" fmla="*/ 972 w 9975"/>
                <a:gd name="connsiteY36" fmla="*/ 198 h 9511"/>
                <a:gd name="connsiteX37" fmla="*/ 987 w 9975"/>
                <a:gd name="connsiteY37" fmla="*/ 165 h 9511"/>
                <a:gd name="connsiteX38" fmla="*/ 773 w 9975"/>
                <a:gd name="connsiteY38" fmla="*/ 498 h 9511"/>
                <a:gd name="connsiteX39" fmla="*/ 696 w 9975"/>
                <a:gd name="connsiteY39" fmla="*/ 331 h 9511"/>
                <a:gd name="connsiteX40" fmla="*/ 635 w 9975"/>
                <a:gd name="connsiteY40" fmla="*/ 465 h 9511"/>
                <a:gd name="connsiteX41" fmla="*/ 435 w 9975"/>
                <a:gd name="connsiteY41" fmla="*/ 98 h 9511"/>
                <a:gd name="connsiteX42" fmla="*/ 297 w 9975"/>
                <a:gd name="connsiteY42" fmla="*/ 31 h 9511"/>
                <a:gd name="connsiteX43" fmla="*/ 328 w 9975"/>
                <a:gd name="connsiteY43" fmla="*/ 531 h 9511"/>
                <a:gd name="connsiteX44" fmla="*/ 343 w 9975"/>
                <a:gd name="connsiteY44" fmla="*/ 398 h 9511"/>
                <a:gd name="connsiteX45" fmla="*/ 573 w 9975"/>
                <a:gd name="connsiteY45" fmla="*/ 865 h 9511"/>
                <a:gd name="connsiteX46" fmla="*/ 573 w 9975"/>
                <a:gd name="connsiteY46" fmla="*/ 865 h 9511"/>
                <a:gd name="connsiteX47" fmla="*/ 757 w 9975"/>
                <a:gd name="connsiteY47" fmla="*/ 831 h 9511"/>
                <a:gd name="connsiteX48" fmla="*/ 773 w 9975"/>
                <a:gd name="connsiteY48" fmla="*/ 898 h 9511"/>
                <a:gd name="connsiteX49" fmla="*/ 1739 w 9975"/>
                <a:gd name="connsiteY49" fmla="*/ 598 h 9511"/>
                <a:gd name="connsiteX50" fmla="*/ 2061 w 9975"/>
                <a:gd name="connsiteY50" fmla="*/ 865 h 9511"/>
                <a:gd name="connsiteX51" fmla="*/ 2046 w 9975"/>
                <a:gd name="connsiteY51" fmla="*/ 898 h 9511"/>
                <a:gd name="connsiteX52" fmla="*/ 2644 w 9975"/>
                <a:gd name="connsiteY52" fmla="*/ 765 h 9511"/>
                <a:gd name="connsiteX53" fmla="*/ 2659 w 9975"/>
                <a:gd name="connsiteY53" fmla="*/ 931 h 9511"/>
                <a:gd name="connsiteX54" fmla="*/ 4346 w 9975"/>
                <a:gd name="connsiteY54" fmla="*/ 898 h 9511"/>
                <a:gd name="connsiteX55" fmla="*/ 4331 w 9975"/>
                <a:gd name="connsiteY55" fmla="*/ 931 h 9511"/>
                <a:gd name="connsiteX56" fmla="*/ 7582 w 9975"/>
                <a:gd name="connsiteY56" fmla="*/ 998 h 9511"/>
                <a:gd name="connsiteX57" fmla="*/ 7567 w 9975"/>
                <a:gd name="connsiteY57" fmla="*/ 1031 h 9511"/>
                <a:gd name="connsiteX58" fmla="*/ 7812 w 9975"/>
                <a:gd name="connsiteY58" fmla="*/ 531 h 9511"/>
                <a:gd name="connsiteX59" fmla="*/ 7797 w 9975"/>
                <a:gd name="connsiteY59" fmla="*/ 565 h 9511"/>
                <a:gd name="connsiteX60" fmla="*/ 8104 w 9975"/>
                <a:gd name="connsiteY60" fmla="*/ 698 h 9511"/>
                <a:gd name="connsiteX61" fmla="*/ 8088 w 9975"/>
                <a:gd name="connsiteY61" fmla="*/ 765 h 9511"/>
                <a:gd name="connsiteX62" fmla="*/ 8395 w 9975"/>
                <a:gd name="connsiteY62" fmla="*/ 765 h 9511"/>
                <a:gd name="connsiteX63" fmla="*/ 8411 w 9975"/>
                <a:gd name="connsiteY63" fmla="*/ 831 h 9511"/>
                <a:gd name="connsiteX64" fmla="*/ 8472 w 9975"/>
                <a:gd name="connsiteY64" fmla="*/ 731 h 9511"/>
                <a:gd name="connsiteX65" fmla="*/ 8441 w 9975"/>
                <a:gd name="connsiteY65" fmla="*/ 898 h 9511"/>
                <a:gd name="connsiteX66" fmla="*/ 9653 w 9975"/>
                <a:gd name="connsiteY66" fmla="*/ 765 h 9511"/>
                <a:gd name="connsiteX67" fmla="*/ 9714 w 9975"/>
                <a:gd name="connsiteY67" fmla="*/ 3098 h 9511"/>
                <a:gd name="connsiteX68" fmla="*/ 9684 w 9975"/>
                <a:gd name="connsiteY68" fmla="*/ 3031 h 9511"/>
                <a:gd name="connsiteX69" fmla="*/ 9730 w 9975"/>
                <a:gd name="connsiteY69" fmla="*/ 3398 h 9511"/>
                <a:gd name="connsiteX70" fmla="*/ 9699 w 9975"/>
                <a:gd name="connsiteY70" fmla="*/ 3365 h 9511"/>
                <a:gd name="connsiteX71" fmla="*/ 9730 w 9975"/>
                <a:gd name="connsiteY71" fmla="*/ 4831 h 9511"/>
                <a:gd name="connsiteX72" fmla="*/ 9653 w 9975"/>
                <a:gd name="connsiteY72" fmla="*/ 4831 h 9511"/>
                <a:gd name="connsiteX73" fmla="*/ 9730 w 9975"/>
                <a:gd name="connsiteY73" fmla="*/ 5565 h 9511"/>
                <a:gd name="connsiteX74" fmla="*/ 9668 w 9975"/>
                <a:gd name="connsiteY74" fmla="*/ 5565 h 9511"/>
                <a:gd name="connsiteX75" fmla="*/ 9745 w 9975"/>
                <a:gd name="connsiteY75" fmla="*/ 8665 h 9511"/>
                <a:gd name="connsiteX76" fmla="*/ 8855 w 9975"/>
                <a:gd name="connsiteY76" fmla="*/ 8865 h 9511"/>
                <a:gd name="connsiteX77" fmla="*/ 8855 w 9975"/>
                <a:gd name="connsiteY77" fmla="*/ 8798 h 9511"/>
                <a:gd name="connsiteX78" fmla="*/ 6693 w 9975"/>
                <a:gd name="connsiteY78" fmla="*/ 8898 h 9511"/>
                <a:gd name="connsiteX79" fmla="*/ 6677 w 9975"/>
                <a:gd name="connsiteY79" fmla="*/ 8798 h 9511"/>
                <a:gd name="connsiteX80" fmla="*/ 5512 w 9975"/>
                <a:gd name="connsiteY80" fmla="*/ 8865 h 9511"/>
                <a:gd name="connsiteX81" fmla="*/ 5542 w 9975"/>
                <a:gd name="connsiteY81" fmla="*/ 8765 h 9511"/>
                <a:gd name="connsiteX82" fmla="*/ 5328 w 9975"/>
                <a:gd name="connsiteY82" fmla="*/ 8998 h 9511"/>
                <a:gd name="connsiteX83" fmla="*/ 4454 w 9975"/>
                <a:gd name="connsiteY83" fmla="*/ 8998 h 9511"/>
                <a:gd name="connsiteX84" fmla="*/ 4484 w 9975"/>
                <a:gd name="connsiteY84" fmla="*/ 8898 h 9511"/>
                <a:gd name="connsiteX85" fmla="*/ 4223 w 9975"/>
                <a:gd name="connsiteY85" fmla="*/ 8931 h 9511"/>
                <a:gd name="connsiteX86" fmla="*/ 4254 w 9975"/>
                <a:gd name="connsiteY86" fmla="*/ 8898 h 9511"/>
                <a:gd name="connsiteX87" fmla="*/ 3395 w 9975"/>
                <a:gd name="connsiteY87" fmla="*/ 8898 h 9511"/>
                <a:gd name="connsiteX88" fmla="*/ 3426 w 9975"/>
                <a:gd name="connsiteY88" fmla="*/ 8765 h 9511"/>
                <a:gd name="connsiteX89" fmla="*/ 2858 w 9975"/>
                <a:gd name="connsiteY89" fmla="*/ 8865 h 9511"/>
                <a:gd name="connsiteX90" fmla="*/ 2874 w 9975"/>
                <a:gd name="connsiteY90" fmla="*/ 8798 h 9511"/>
                <a:gd name="connsiteX91" fmla="*/ 2782 w 9975"/>
                <a:gd name="connsiteY91" fmla="*/ 8898 h 9511"/>
                <a:gd name="connsiteX92" fmla="*/ 2782 w 9975"/>
                <a:gd name="connsiteY92" fmla="*/ 8765 h 9511"/>
                <a:gd name="connsiteX93" fmla="*/ 2092 w 9975"/>
                <a:gd name="connsiteY93" fmla="*/ 8865 h 9511"/>
                <a:gd name="connsiteX0" fmla="*/ 2097 w 10000"/>
                <a:gd name="connsiteY0" fmla="*/ 9283 h 9963"/>
                <a:gd name="connsiteX1" fmla="*/ 2112 w 10000"/>
                <a:gd name="connsiteY1" fmla="*/ 9178 h 9963"/>
                <a:gd name="connsiteX2" fmla="*/ 1436 w 10000"/>
                <a:gd name="connsiteY2" fmla="*/ 9247 h 9963"/>
                <a:gd name="connsiteX3" fmla="*/ 1451 w 10000"/>
                <a:gd name="connsiteY3" fmla="*/ 9212 h 9963"/>
                <a:gd name="connsiteX4" fmla="*/ 313 w 10000"/>
                <a:gd name="connsiteY4" fmla="*/ 9352 h 9963"/>
                <a:gd name="connsiteX5" fmla="*/ 267 w 10000"/>
                <a:gd name="connsiteY5" fmla="*/ 8161 h 9963"/>
                <a:gd name="connsiteX6" fmla="*/ 283 w 10000"/>
                <a:gd name="connsiteY6" fmla="*/ 8231 h 9963"/>
                <a:gd name="connsiteX7" fmla="*/ 237 w 10000"/>
                <a:gd name="connsiteY7" fmla="*/ 8021 h 9963"/>
                <a:gd name="connsiteX8" fmla="*/ 267 w 10000"/>
                <a:gd name="connsiteY8" fmla="*/ 8056 h 9963"/>
                <a:gd name="connsiteX9" fmla="*/ 283 w 10000"/>
                <a:gd name="connsiteY9" fmla="*/ 7075 h 9963"/>
                <a:gd name="connsiteX10" fmla="*/ 206 w 10000"/>
                <a:gd name="connsiteY10" fmla="*/ 7039 h 9963"/>
                <a:gd name="connsiteX11" fmla="*/ 98 w 10000"/>
                <a:gd name="connsiteY11" fmla="*/ 3885 h 9963"/>
                <a:gd name="connsiteX12" fmla="*/ 159 w 10000"/>
                <a:gd name="connsiteY12" fmla="*/ 3850 h 9963"/>
                <a:gd name="connsiteX13" fmla="*/ 98 w 10000"/>
                <a:gd name="connsiteY13" fmla="*/ 1116 h 9963"/>
                <a:gd name="connsiteX14" fmla="*/ 21 w 10000"/>
                <a:gd name="connsiteY14" fmla="*/ 1116 h 9963"/>
                <a:gd name="connsiteX15" fmla="*/ 36 w 10000"/>
                <a:gd name="connsiteY15" fmla="*/ 1923 h 9963"/>
                <a:gd name="connsiteX16" fmla="*/ 6 w 10000"/>
                <a:gd name="connsiteY16" fmla="*/ 1887 h 9963"/>
                <a:gd name="connsiteX17" fmla="*/ 52 w 10000"/>
                <a:gd name="connsiteY17" fmla="*/ 2133 h 9963"/>
                <a:gd name="connsiteX18" fmla="*/ 6 w 10000"/>
                <a:gd name="connsiteY18" fmla="*/ 2133 h 9963"/>
                <a:gd name="connsiteX19" fmla="*/ 159 w 10000"/>
                <a:gd name="connsiteY19" fmla="*/ 9703 h 9963"/>
                <a:gd name="connsiteX20" fmla="*/ 959 w 10000"/>
                <a:gd name="connsiteY20" fmla="*/ 9773 h 9963"/>
                <a:gd name="connsiteX21" fmla="*/ 959 w 10000"/>
                <a:gd name="connsiteY21" fmla="*/ 9808 h 9963"/>
                <a:gd name="connsiteX22" fmla="*/ 3296 w 10000"/>
                <a:gd name="connsiteY22" fmla="*/ 9773 h 9963"/>
                <a:gd name="connsiteX23" fmla="*/ 6771 w 10000"/>
                <a:gd name="connsiteY23" fmla="*/ 9668 h 9963"/>
                <a:gd name="connsiteX24" fmla="*/ 6756 w 10000"/>
                <a:gd name="connsiteY24" fmla="*/ 9738 h 9963"/>
                <a:gd name="connsiteX25" fmla="*/ 7525 w 10000"/>
                <a:gd name="connsiteY25" fmla="*/ 9738 h 9963"/>
                <a:gd name="connsiteX26" fmla="*/ 7525 w 10000"/>
                <a:gd name="connsiteY26" fmla="*/ 9773 h 9963"/>
                <a:gd name="connsiteX27" fmla="*/ 9954 w 10000"/>
                <a:gd name="connsiteY27" fmla="*/ 9493 h 9963"/>
                <a:gd name="connsiteX28" fmla="*/ 9908 w 10000"/>
                <a:gd name="connsiteY28" fmla="*/ 5007 h 9963"/>
                <a:gd name="connsiteX29" fmla="*/ 9939 w 10000"/>
                <a:gd name="connsiteY29" fmla="*/ 5007 h 9963"/>
                <a:gd name="connsiteX30" fmla="*/ 10000 w 10000"/>
                <a:gd name="connsiteY30" fmla="*/ 30 h 9963"/>
                <a:gd name="connsiteX31" fmla="*/ 6494 w 10000"/>
                <a:gd name="connsiteY31" fmla="*/ 100 h 9963"/>
                <a:gd name="connsiteX32" fmla="*/ 3804 w 10000"/>
                <a:gd name="connsiteY32" fmla="*/ 415 h 9963"/>
                <a:gd name="connsiteX33" fmla="*/ 2389 w 10000"/>
                <a:gd name="connsiteY33" fmla="*/ 346 h 9963"/>
                <a:gd name="connsiteX34" fmla="*/ 1343 w 10000"/>
                <a:gd name="connsiteY34" fmla="*/ 100 h 9963"/>
                <a:gd name="connsiteX35" fmla="*/ 1358 w 10000"/>
                <a:gd name="connsiteY35" fmla="*/ 170 h 9963"/>
                <a:gd name="connsiteX36" fmla="*/ 974 w 10000"/>
                <a:gd name="connsiteY36" fmla="*/ 170 h 9963"/>
                <a:gd name="connsiteX37" fmla="*/ 989 w 10000"/>
                <a:gd name="connsiteY37" fmla="*/ 135 h 9963"/>
                <a:gd name="connsiteX38" fmla="*/ 775 w 10000"/>
                <a:gd name="connsiteY38" fmla="*/ 486 h 9963"/>
                <a:gd name="connsiteX39" fmla="*/ 698 w 10000"/>
                <a:gd name="connsiteY39" fmla="*/ 310 h 9963"/>
                <a:gd name="connsiteX40" fmla="*/ 637 w 10000"/>
                <a:gd name="connsiteY40" fmla="*/ 451 h 9963"/>
                <a:gd name="connsiteX41" fmla="*/ 436 w 10000"/>
                <a:gd name="connsiteY41" fmla="*/ 65 h 9963"/>
                <a:gd name="connsiteX42" fmla="*/ 194 w 10000"/>
                <a:gd name="connsiteY42" fmla="*/ 209 h 9963"/>
                <a:gd name="connsiteX43" fmla="*/ 329 w 10000"/>
                <a:gd name="connsiteY43" fmla="*/ 520 h 9963"/>
                <a:gd name="connsiteX44" fmla="*/ 344 w 10000"/>
                <a:gd name="connsiteY44" fmla="*/ 380 h 9963"/>
                <a:gd name="connsiteX45" fmla="*/ 574 w 10000"/>
                <a:gd name="connsiteY45" fmla="*/ 871 h 9963"/>
                <a:gd name="connsiteX46" fmla="*/ 574 w 10000"/>
                <a:gd name="connsiteY46" fmla="*/ 871 h 9963"/>
                <a:gd name="connsiteX47" fmla="*/ 759 w 10000"/>
                <a:gd name="connsiteY47" fmla="*/ 836 h 9963"/>
                <a:gd name="connsiteX48" fmla="*/ 775 w 10000"/>
                <a:gd name="connsiteY48" fmla="*/ 906 h 9963"/>
                <a:gd name="connsiteX49" fmla="*/ 1743 w 10000"/>
                <a:gd name="connsiteY49" fmla="*/ 591 h 9963"/>
                <a:gd name="connsiteX50" fmla="*/ 2066 w 10000"/>
                <a:gd name="connsiteY50" fmla="*/ 871 h 9963"/>
                <a:gd name="connsiteX51" fmla="*/ 2051 w 10000"/>
                <a:gd name="connsiteY51" fmla="*/ 906 h 9963"/>
                <a:gd name="connsiteX52" fmla="*/ 2651 w 10000"/>
                <a:gd name="connsiteY52" fmla="*/ 766 h 9963"/>
                <a:gd name="connsiteX53" fmla="*/ 2666 w 10000"/>
                <a:gd name="connsiteY53" fmla="*/ 941 h 9963"/>
                <a:gd name="connsiteX54" fmla="*/ 4357 w 10000"/>
                <a:gd name="connsiteY54" fmla="*/ 906 h 9963"/>
                <a:gd name="connsiteX55" fmla="*/ 4342 w 10000"/>
                <a:gd name="connsiteY55" fmla="*/ 941 h 9963"/>
                <a:gd name="connsiteX56" fmla="*/ 7601 w 10000"/>
                <a:gd name="connsiteY56" fmla="*/ 1011 h 9963"/>
                <a:gd name="connsiteX57" fmla="*/ 7586 w 10000"/>
                <a:gd name="connsiteY57" fmla="*/ 1046 h 9963"/>
                <a:gd name="connsiteX58" fmla="*/ 7832 w 10000"/>
                <a:gd name="connsiteY58" fmla="*/ 520 h 9963"/>
                <a:gd name="connsiteX59" fmla="*/ 7817 w 10000"/>
                <a:gd name="connsiteY59" fmla="*/ 556 h 9963"/>
                <a:gd name="connsiteX60" fmla="*/ 8124 w 10000"/>
                <a:gd name="connsiteY60" fmla="*/ 696 h 9963"/>
                <a:gd name="connsiteX61" fmla="*/ 8108 w 10000"/>
                <a:gd name="connsiteY61" fmla="*/ 766 h 9963"/>
                <a:gd name="connsiteX62" fmla="*/ 8416 w 10000"/>
                <a:gd name="connsiteY62" fmla="*/ 766 h 9963"/>
                <a:gd name="connsiteX63" fmla="*/ 8432 w 10000"/>
                <a:gd name="connsiteY63" fmla="*/ 836 h 9963"/>
                <a:gd name="connsiteX64" fmla="*/ 8493 w 10000"/>
                <a:gd name="connsiteY64" fmla="*/ 731 h 9963"/>
                <a:gd name="connsiteX65" fmla="*/ 8462 w 10000"/>
                <a:gd name="connsiteY65" fmla="*/ 906 h 9963"/>
                <a:gd name="connsiteX66" fmla="*/ 9677 w 10000"/>
                <a:gd name="connsiteY66" fmla="*/ 766 h 9963"/>
                <a:gd name="connsiteX67" fmla="*/ 9738 w 10000"/>
                <a:gd name="connsiteY67" fmla="*/ 3219 h 9963"/>
                <a:gd name="connsiteX68" fmla="*/ 9708 w 10000"/>
                <a:gd name="connsiteY68" fmla="*/ 3149 h 9963"/>
                <a:gd name="connsiteX69" fmla="*/ 9754 w 10000"/>
                <a:gd name="connsiteY69" fmla="*/ 3535 h 9963"/>
                <a:gd name="connsiteX70" fmla="*/ 9723 w 10000"/>
                <a:gd name="connsiteY70" fmla="*/ 3500 h 9963"/>
                <a:gd name="connsiteX71" fmla="*/ 9754 w 10000"/>
                <a:gd name="connsiteY71" fmla="*/ 5041 h 9963"/>
                <a:gd name="connsiteX72" fmla="*/ 9677 w 10000"/>
                <a:gd name="connsiteY72" fmla="*/ 5041 h 9963"/>
                <a:gd name="connsiteX73" fmla="*/ 9754 w 10000"/>
                <a:gd name="connsiteY73" fmla="*/ 5813 h 9963"/>
                <a:gd name="connsiteX74" fmla="*/ 9692 w 10000"/>
                <a:gd name="connsiteY74" fmla="*/ 5813 h 9963"/>
                <a:gd name="connsiteX75" fmla="*/ 9769 w 10000"/>
                <a:gd name="connsiteY75" fmla="*/ 9073 h 9963"/>
                <a:gd name="connsiteX76" fmla="*/ 8877 w 10000"/>
                <a:gd name="connsiteY76" fmla="*/ 9283 h 9963"/>
                <a:gd name="connsiteX77" fmla="*/ 8877 w 10000"/>
                <a:gd name="connsiteY77" fmla="*/ 9212 h 9963"/>
                <a:gd name="connsiteX78" fmla="*/ 6710 w 10000"/>
                <a:gd name="connsiteY78" fmla="*/ 9317 h 9963"/>
                <a:gd name="connsiteX79" fmla="*/ 6694 w 10000"/>
                <a:gd name="connsiteY79" fmla="*/ 9212 h 9963"/>
                <a:gd name="connsiteX80" fmla="*/ 5526 w 10000"/>
                <a:gd name="connsiteY80" fmla="*/ 9283 h 9963"/>
                <a:gd name="connsiteX81" fmla="*/ 5556 w 10000"/>
                <a:gd name="connsiteY81" fmla="*/ 9178 h 9963"/>
                <a:gd name="connsiteX82" fmla="*/ 5341 w 10000"/>
                <a:gd name="connsiteY82" fmla="*/ 9423 h 9963"/>
                <a:gd name="connsiteX83" fmla="*/ 4465 w 10000"/>
                <a:gd name="connsiteY83" fmla="*/ 9423 h 9963"/>
                <a:gd name="connsiteX84" fmla="*/ 4495 w 10000"/>
                <a:gd name="connsiteY84" fmla="*/ 9317 h 9963"/>
                <a:gd name="connsiteX85" fmla="*/ 4234 w 10000"/>
                <a:gd name="connsiteY85" fmla="*/ 9352 h 9963"/>
                <a:gd name="connsiteX86" fmla="*/ 4265 w 10000"/>
                <a:gd name="connsiteY86" fmla="*/ 9317 h 9963"/>
                <a:gd name="connsiteX87" fmla="*/ 3404 w 10000"/>
                <a:gd name="connsiteY87" fmla="*/ 9317 h 9963"/>
                <a:gd name="connsiteX88" fmla="*/ 3435 w 10000"/>
                <a:gd name="connsiteY88" fmla="*/ 9178 h 9963"/>
                <a:gd name="connsiteX89" fmla="*/ 2865 w 10000"/>
                <a:gd name="connsiteY89" fmla="*/ 9283 h 9963"/>
                <a:gd name="connsiteX90" fmla="*/ 2881 w 10000"/>
                <a:gd name="connsiteY90" fmla="*/ 9212 h 9963"/>
                <a:gd name="connsiteX91" fmla="*/ 2789 w 10000"/>
                <a:gd name="connsiteY91" fmla="*/ 9317 h 9963"/>
                <a:gd name="connsiteX92" fmla="*/ 2789 w 10000"/>
                <a:gd name="connsiteY92" fmla="*/ 9178 h 9963"/>
                <a:gd name="connsiteX93" fmla="*/ 2097 w 10000"/>
                <a:gd name="connsiteY93" fmla="*/ 9283 h 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63">
                  <a:moveTo>
                    <a:pt x="2097" y="9283"/>
                  </a:moveTo>
                  <a:lnTo>
                    <a:pt x="2112" y="9178"/>
                  </a:lnTo>
                  <a:cubicBezTo>
                    <a:pt x="1897" y="9388"/>
                    <a:pt x="1666" y="9178"/>
                    <a:pt x="1436" y="9247"/>
                  </a:cubicBezTo>
                  <a:cubicBezTo>
                    <a:pt x="1441" y="9235"/>
                    <a:pt x="1446" y="9224"/>
                    <a:pt x="1451" y="9212"/>
                  </a:cubicBezTo>
                  <a:cubicBezTo>
                    <a:pt x="1067" y="9178"/>
                    <a:pt x="683" y="9283"/>
                    <a:pt x="313" y="9352"/>
                  </a:cubicBezTo>
                  <a:cubicBezTo>
                    <a:pt x="283" y="8967"/>
                    <a:pt x="267" y="8581"/>
                    <a:pt x="267" y="8161"/>
                  </a:cubicBezTo>
                  <a:cubicBezTo>
                    <a:pt x="267" y="8196"/>
                    <a:pt x="283" y="8196"/>
                    <a:pt x="283" y="8231"/>
                  </a:cubicBezTo>
                  <a:cubicBezTo>
                    <a:pt x="267" y="8161"/>
                    <a:pt x="237" y="8090"/>
                    <a:pt x="237" y="8021"/>
                  </a:cubicBezTo>
                  <a:cubicBezTo>
                    <a:pt x="252" y="8021"/>
                    <a:pt x="267" y="8056"/>
                    <a:pt x="267" y="8056"/>
                  </a:cubicBezTo>
                  <a:cubicBezTo>
                    <a:pt x="359" y="7775"/>
                    <a:pt x="206" y="7249"/>
                    <a:pt x="283" y="7075"/>
                  </a:cubicBezTo>
                  <a:cubicBezTo>
                    <a:pt x="267" y="7004"/>
                    <a:pt x="237" y="6970"/>
                    <a:pt x="206" y="7039"/>
                  </a:cubicBezTo>
                  <a:cubicBezTo>
                    <a:pt x="190" y="6023"/>
                    <a:pt x="159" y="4936"/>
                    <a:pt x="98" y="3885"/>
                  </a:cubicBezTo>
                  <a:cubicBezTo>
                    <a:pt x="113" y="3850"/>
                    <a:pt x="128" y="3815"/>
                    <a:pt x="159" y="3850"/>
                  </a:cubicBezTo>
                  <a:cubicBezTo>
                    <a:pt x="21" y="2974"/>
                    <a:pt x="82" y="2028"/>
                    <a:pt x="98" y="1116"/>
                  </a:cubicBezTo>
                  <a:cubicBezTo>
                    <a:pt x="67" y="1082"/>
                    <a:pt x="52" y="1222"/>
                    <a:pt x="21" y="1116"/>
                  </a:cubicBezTo>
                  <a:cubicBezTo>
                    <a:pt x="-25" y="1432"/>
                    <a:pt x="113" y="1677"/>
                    <a:pt x="36" y="1923"/>
                  </a:cubicBezTo>
                  <a:lnTo>
                    <a:pt x="6" y="1887"/>
                  </a:lnTo>
                  <a:cubicBezTo>
                    <a:pt x="-25" y="2097"/>
                    <a:pt x="98" y="1923"/>
                    <a:pt x="52" y="2133"/>
                  </a:cubicBezTo>
                  <a:cubicBezTo>
                    <a:pt x="21" y="2203"/>
                    <a:pt x="6" y="2097"/>
                    <a:pt x="6" y="2133"/>
                  </a:cubicBezTo>
                  <a:cubicBezTo>
                    <a:pt x="98" y="4551"/>
                    <a:pt x="206" y="7215"/>
                    <a:pt x="159" y="9703"/>
                  </a:cubicBezTo>
                  <a:cubicBezTo>
                    <a:pt x="421" y="9738"/>
                    <a:pt x="698" y="9878"/>
                    <a:pt x="959" y="9773"/>
                  </a:cubicBezTo>
                  <a:lnTo>
                    <a:pt x="959" y="9808"/>
                  </a:lnTo>
                  <a:cubicBezTo>
                    <a:pt x="1666" y="9283"/>
                    <a:pt x="2558" y="9773"/>
                    <a:pt x="3296" y="9773"/>
                  </a:cubicBezTo>
                  <a:cubicBezTo>
                    <a:pt x="4449" y="9773"/>
                    <a:pt x="5633" y="10264"/>
                    <a:pt x="6771" y="9668"/>
                  </a:cubicBezTo>
                  <a:cubicBezTo>
                    <a:pt x="6771" y="9703"/>
                    <a:pt x="6786" y="9738"/>
                    <a:pt x="6756" y="9738"/>
                  </a:cubicBezTo>
                  <a:cubicBezTo>
                    <a:pt x="7033" y="9668"/>
                    <a:pt x="7278" y="9808"/>
                    <a:pt x="7525" y="9738"/>
                  </a:cubicBezTo>
                  <a:lnTo>
                    <a:pt x="7525" y="9773"/>
                  </a:lnTo>
                  <a:cubicBezTo>
                    <a:pt x="8278" y="9423"/>
                    <a:pt x="9185" y="9493"/>
                    <a:pt x="9954" y="9493"/>
                  </a:cubicBezTo>
                  <a:cubicBezTo>
                    <a:pt x="9954" y="7985"/>
                    <a:pt x="9939" y="6513"/>
                    <a:pt x="9908" y="5007"/>
                  </a:cubicBezTo>
                  <a:lnTo>
                    <a:pt x="9939" y="5007"/>
                  </a:lnTo>
                  <a:cubicBezTo>
                    <a:pt x="9862" y="3395"/>
                    <a:pt x="10000" y="1677"/>
                    <a:pt x="10000" y="30"/>
                  </a:cubicBezTo>
                  <a:cubicBezTo>
                    <a:pt x="8816" y="-5"/>
                    <a:pt x="7663" y="591"/>
                    <a:pt x="6494" y="100"/>
                  </a:cubicBezTo>
                  <a:cubicBezTo>
                    <a:pt x="5633" y="-216"/>
                    <a:pt x="4665" y="310"/>
                    <a:pt x="3804" y="415"/>
                  </a:cubicBezTo>
                  <a:cubicBezTo>
                    <a:pt x="3342" y="451"/>
                    <a:pt x="2850" y="591"/>
                    <a:pt x="2389" y="346"/>
                  </a:cubicBezTo>
                  <a:cubicBezTo>
                    <a:pt x="2051" y="591"/>
                    <a:pt x="1697" y="30"/>
                    <a:pt x="1343" y="100"/>
                  </a:cubicBezTo>
                  <a:cubicBezTo>
                    <a:pt x="1348" y="123"/>
                    <a:pt x="1353" y="147"/>
                    <a:pt x="1358" y="170"/>
                  </a:cubicBezTo>
                  <a:cubicBezTo>
                    <a:pt x="1220" y="-75"/>
                    <a:pt x="1052" y="556"/>
                    <a:pt x="974" y="170"/>
                  </a:cubicBezTo>
                  <a:cubicBezTo>
                    <a:pt x="979" y="158"/>
                    <a:pt x="984" y="147"/>
                    <a:pt x="989" y="135"/>
                  </a:cubicBezTo>
                  <a:cubicBezTo>
                    <a:pt x="959" y="30"/>
                    <a:pt x="790" y="451"/>
                    <a:pt x="775" y="486"/>
                  </a:cubicBezTo>
                  <a:cubicBezTo>
                    <a:pt x="698" y="520"/>
                    <a:pt x="759" y="380"/>
                    <a:pt x="698" y="310"/>
                  </a:cubicBezTo>
                  <a:cubicBezTo>
                    <a:pt x="683" y="346"/>
                    <a:pt x="698" y="520"/>
                    <a:pt x="637" y="451"/>
                  </a:cubicBezTo>
                  <a:cubicBezTo>
                    <a:pt x="637" y="30"/>
                    <a:pt x="436" y="520"/>
                    <a:pt x="436" y="65"/>
                  </a:cubicBezTo>
                  <a:cubicBezTo>
                    <a:pt x="380" y="-11"/>
                    <a:pt x="212" y="133"/>
                    <a:pt x="194" y="209"/>
                  </a:cubicBezTo>
                  <a:cubicBezTo>
                    <a:pt x="194" y="384"/>
                    <a:pt x="237" y="346"/>
                    <a:pt x="329" y="520"/>
                  </a:cubicBezTo>
                  <a:cubicBezTo>
                    <a:pt x="334" y="473"/>
                    <a:pt x="339" y="427"/>
                    <a:pt x="344" y="380"/>
                  </a:cubicBezTo>
                  <a:cubicBezTo>
                    <a:pt x="375" y="591"/>
                    <a:pt x="482" y="766"/>
                    <a:pt x="574" y="871"/>
                  </a:cubicBezTo>
                  <a:lnTo>
                    <a:pt x="574" y="871"/>
                  </a:lnTo>
                  <a:cubicBezTo>
                    <a:pt x="637" y="696"/>
                    <a:pt x="713" y="801"/>
                    <a:pt x="759" y="836"/>
                  </a:cubicBezTo>
                  <a:cubicBezTo>
                    <a:pt x="764" y="859"/>
                    <a:pt x="770" y="883"/>
                    <a:pt x="775" y="906"/>
                  </a:cubicBezTo>
                  <a:cubicBezTo>
                    <a:pt x="759" y="836"/>
                    <a:pt x="1805" y="801"/>
                    <a:pt x="1743" y="591"/>
                  </a:cubicBezTo>
                  <a:cubicBezTo>
                    <a:pt x="1836" y="801"/>
                    <a:pt x="1943" y="906"/>
                    <a:pt x="2066" y="871"/>
                  </a:cubicBezTo>
                  <a:cubicBezTo>
                    <a:pt x="2066" y="906"/>
                    <a:pt x="2066" y="941"/>
                    <a:pt x="2051" y="906"/>
                  </a:cubicBezTo>
                  <a:cubicBezTo>
                    <a:pt x="2112" y="1046"/>
                    <a:pt x="2588" y="1011"/>
                    <a:pt x="2651" y="766"/>
                  </a:cubicBezTo>
                  <a:cubicBezTo>
                    <a:pt x="2666" y="836"/>
                    <a:pt x="2666" y="906"/>
                    <a:pt x="2666" y="941"/>
                  </a:cubicBezTo>
                  <a:cubicBezTo>
                    <a:pt x="3158" y="977"/>
                    <a:pt x="3896" y="1292"/>
                    <a:pt x="4357" y="906"/>
                  </a:cubicBezTo>
                  <a:cubicBezTo>
                    <a:pt x="4352" y="918"/>
                    <a:pt x="4347" y="929"/>
                    <a:pt x="4342" y="941"/>
                  </a:cubicBezTo>
                  <a:cubicBezTo>
                    <a:pt x="5310" y="871"/>
                    <a:pt x="6555" y="451"/>
                    <a:pt x="7601" y="1011"/>
                  </a:cubicBezTo>
                  <a:cubicBezTo>
                    <a:pt x="7596" y="1023"/>
                    <a:pt x="7591" y="1034"/>
                    <a:pt x="7586" y="1046"/>
                  </a:cubicBezTo>
                  <a:cubicBezTo>
                    <a:pt x="7663" y="906"/>
                    <a:pt x="7755" y="661"/>
                    <a:pt x="7832" y="520"/>
                  </a:cubicBezTo>
                  <a:cubicBezTo>
                    <a:pt x="7832" y="520"/>
                    <a:pt x="7832" y="556"/>
                    <a:pt x="7817" y="556"/>
                  </a:cubicBezTo>
                  <a:cubicBezTo>
                    <a:pt x="7924" y="520"/>
                    <a:pt x="8016" y="731"/>
                    <a:pt x="8124" y="696"/>
                  </a:cubicBezTo>
                  <a:cubicBezTo>
                    <a:pt x="8124" y="731"/>
                    <a:pt x="8124" y="731"/>
                    <a:pt x="8108" y="766"/>
                  </a:cubicBezTo>
                  <a:cubicBezTo>
                    <a:pt x="8202" y="661"/>
                    <a:pt x="8309" y="941"/>
                    <a:pt x="8416" y="766"/>
                  </a:cubicBezTo>
                  <a:cubicBezTo>
                    <a:pt x="8421" y="789"/>
                    <a:pt x="8427" y="813"/>
                    <a:pt x="8432" y="836"/>
                  </a:cubicBezTo>
                  <a:cubicBezTo>
                    <a:pt x="8452" y="801"/>
                    <a:pt x="8473" y="766"/>
                    <a:pt x="8493" y="731"/>
                  </a:cubicBezTo>
                  <a:cubicBezTo>
                    <a:pt x="8493" y="801"/>
                    <a:pt x="8493" y="941"/>
                    <a:pt x="8462" y="906"/>
                  </a:cubicBezTo>
                  <a:cubicBezTo>
                    <a:pt x="8862" y="941"/>
                    <a:pt x="9292" y="977"/>
                    <a:pt x="9677" y="766"/>
                  </a:cubicBezTo>
                  <a:cubicBezTo>
                    <a:pt x="9769" y="1537"/>
                    <a:pt x="9738" y="2449"/>
                    <a:pt x="9738" y="3219"/>
                  </a:cubicBezTo>
                  <a:cubicBezTo>
                    <a:pt x="9728" y="3196"/>
                    <a:pt x="9718" y="3172"/>
                    <a:pt x="9708" y="3149"/>
                  </a:cubicBezTo>
                  <a:cubicBezTo>
                    <a:pt x="9723" y="3278"/>
                    <a:pt x="9739" y="3406"/>
                    <a:pt x="9754" y="3535"/>
                  </a:cubicBezTo>
                  <a:cubicBezTo>
                    <a:pt x="9738" y="3535"/>
                    <a:pt x="9738" y="3535"/>
                    <a:pt x="9723" y="3500"/>
                  </a:cubicBezTo>
                  <a:cubicBezTo>
                    <a:pt x="9677" y="4026"/>
                    <a:pt x="9754" y="4551"/>
                    <a:pt x="9754" y="5041"/>
                  </a:cubicBezTo>
                  <a:cubicBezTo>
                    <a:pt x="9738" y="5041"/>
                    <a:pt x="9708" y="4972"/>
                    <a:pt x="9677" y="5041"/>
                  </a:cubicBezTo>
                  <a:cubicBezTo>
                    <a:pt x="9769" y="5427"/>
                    <a:pt x="9570" y="5638"/>
                    <a:pt x="9754" y="5813"/>
                  </a:cubicBezTo>
                  <a:cubicBezTo>
                    <a:pt x="9738" y="5848"/>
                    <a:pt x="9708" y="5848"/>
                    <a:pt x="9692" y="5813"/>
                  </a:cubicBezTo>
                  <a:cubicBezTo>
                    <a:pt x="9754" y="6899"/>
                    <a:pt x="9662" y="8056"/>
                    <a:pt x="9769" y="9073"/>
                  </a:cubicBezTo>
                  <a:cubicBezTo>
                    <a:pt x="9508" y="9352"/>
                    <a:pt x="9154" y="9073"/>
                    <a:pt x="8877" y="9283"/>
                  </a:cubicBezTo>
                  <a:lnTo>
                    <a:pt x="8877" y="9212"/>
                  </a:lnTo>
                  <a:cubicBezTo>
                    <a:pt x="8202" y="9562"/>
                    <a:pt x="7402" y="9283"/>
                    <a:pt x="6710" y="9317"/>
                  </a:cubicBezTo>
                  <a:cubicBezTo>
                    <a:pt x="6705" y="9282"/>
                    <a:pt x="6699" y="9247"/>
                    <a:pt x="6694" y="9212"/>
                  </a:cubicBezTo>
                  <a:cubicBezTo>
                    <a:pt x="6325" y="9562"/>
                    <a:pt x="5910" y="8897"/>
                    <a:pt x="5526" y="9283"/>
                  </a:cubicBezTo>
                  <a:lnTo>
                    <a:pt x="5556" y="9178"/>
                  </a:lnTo>
                  <a:cubicBezTo>
                    <a:pt x="5495" y="9352"/>
                    <a:pt x="5310" y="9107"/>
                    <a:pt x="5341" y="9423"/>
                  </a:cubicBezTo>
                  <a:cubicBezTo>
                    <a:pt x="5141" y="9388"/>
                    <a:pt x="4680" y="9212"/>
                    <a:pt x="4465" y="9423"/>
                  </a:cubicBezTo>
                  <a:cubicBezTo>
                    <a:pt x="4475" y="9388"/>
                    <a:pt x="4485" y="9352"/>
                    <a:pt x="4495" y="9317"/>
                  </a:cubicBezTo>
                  <a:cubicBezTo>
                    <a:pt x="4403" y="9388"/>
                    <a:pt x="4296" y="9423"/>
                    <a:pt x="4234" y="9352"/>
                  </a:cubicBezTo>
                  <a:cubicBezTo>
                    <a:pt x="4250" y="9352"/>
                    <a:pt x="4250" y="9317"/>
                    <a:pt x="4265" y="9317"/>
                  </a:cubicBezTo>
                  <a:cubicBezTo>
                    <a:pt x="3988" y="9002"/>
                    <a:pt x="3696" y="9352"/>
                    <a:pt x="3404" y="9317"/>
                  </a:cubicBezTo>
                  <a:cubicBezTo>
                    <a:pt x="3414" y="9271"/>
                    <a:pt x="3425" y="9224"/>
                    <a:pt x="3435" y="9178"/>
                  </a:cubicBezTo>
                  <a:cubicBezTo>
                    <a:pt x="3296" y="9352"/>
                    <a:pt x="3050" y="9212"/>
                    <a:pt x="2865" y="9283"/>
                  </a:cubicBezTo>
                  <a:cubicBezTo>
                    <a:pt x="2870" y="9259"/>
                    <a:pt x="2876" y="9236"/>
                    <a:pt x="2881" y="9212"/>
                  </a:cubicBezTo>
                  <a:cubicBezTo>
                    <a:pt x="2850" y="9247"/>
                    <a:pt x="2820" y="9282"/>
                    <a:pt x="2789" y="9317"/>
                  </a:cubicBezTo>
                  <a:lnTo>
                    <a:pt x="2789" y="9178"/>
                  </a:lnTo>
                  <a:cubicBezTo>
                    <a:pt x="2558" y="9142"/>
                    <a:pt x="2328" y="9283"/>
                    <a:pt x="2097" y="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5612" y="2722022"/>
            <a:ext cx="2193926" cy="1064194"/>
            <a:chOff x="455612" y="2722022"/>
            <a:chExt cx="2193926" cy="1064194"/>
          </a:xfrm>
        </p:grpSpPr>
        <p:sp>
          <p:nvSpPr>
            <p:cNvPr id="79" name="Freeform 287"/>
            <p:cNvSpPr>
              <a:spLocks noEditPoints="1"/>
            </p:cNvSpPr>
            <p:nvPr/>
          </p:nvSpPr>
          <p:spPr bwMode="auto">
            <a:xfrm>
              <a:off x="455612" y="2722022"/>
              <a:ext cx="2171700" cy="1054100"/>
            </a:xfrm>
            <a:custGeom>
              <a:avLst/>
              <a:gdLst>
                <a:gd name="T0" fmla="*/ 296 w 579"/>
                <a:gd name="T1" fmla="*/ 277 h 281"/>
                <a:gd name="T2" fmla="*/ 322 w 579"/>
                <a:gd name="T3" fmla="*/ 239 h 281"/>
                <a:gd name="T4" fmla="*/ 263 w 579"/>
                <a:gd name="T5" fmla="*/ 266 h 281"/>
                <a:gd name="T6" fmla="*/ 256 w 579"/>
                <a:gd name="T7" fmla="*/ 256 h 281"/>
                <a:gd name="T8" fmla="*/ 236 w 579"/>
                <a:gd name="T9" fmla="*/ 254 h 281"/>
                <a:gd name="T10" fmla="*/ 222 w 579"/>
                <a:gd name="T11" fmla="*/ 239 h 281"/>
                <a:gd name="T12" fmla="*/ 223 w 579"/>
                <a:gd name="T13" fmla="*/ 216 h 281"/>
                <a:gd name="T14" fmla="*/ 181 w 579"/>
                <a:gd name="T15" fmla="*/ 217 h 281"/>
                <a:gd name="T16" fmla="*/ 191 w 579"/>
                <a:gd name="T17" fmla="*/ 186 h 281"/>
                <a:gd name="T18" fmla="*/ 160 w 579"/>
                <a:gd name="T19" fmla="*/ 181 h 281"/>
                <a:gd name="T20" fmla="*/ 120 w 579"/>
                <a:gd name="T21" fmla="*/ 187 h 281"/>
                <a:gd name="T22" fmla="*/ 107 w 579"/>
                <a:gd name="T23" fmla="*/ 174 h 281"/>
                <a:gd name="T24" fmla="*/ 84 w 579"/>
                <a:gd name="T25" fmla="*/ 178 h 281"/>
                <a:gd name="T26" fmla="*/ 61 w 579"/>
                <a:gd name="T27" fmla="*/ 169 h 281"/>
                <a:gd name="T28" fmla="*/ 74 w 579"/>
                <a:gd name="T29" fmla="*/ 137 h 281"/>
                <a:gd name="T30" fmla="*/ 15 w 579"/>
                <a:gd name="T31" fmla="*/ 148 h 281"/>
                <a:gd name="T32" fmla="*/ 6 w 579"/>
                <a:gd name="T33" fmla="*/ 140 h 281"/>
                <a:gd name="T34" fmla="*/ 39 w 579"/>
                <a:gd name="T35" fmla="*/ 145 h 281"/>
                <a:gd name="T36" fmla="*/ 141 w 579"/>
                <a:gd name="T37" fmla="*/ 76 h 281"/>
                <a:gd name="T38" fmla="*/ 134 w 579"/>
                <a:gd name="T39" fmla="*/ 103 h 281"/>
                <a:gd name="T40" fmla="*/ 286 w 579"/>
                <a:gd name="T41" fmla="*/ 16 h 281"/>
                <a:gd name="T42" fmla="*/ 301 w 579"/>
                <a:gd name="T43" fmla="*/ 19 h 281"/>
                <a:gd name="T44" fmla="*/ 312 w 579"/>
                <a:gd name="T45" fmla="*/ 24 h 281"/>
                <a:gd name="T46" fmla="*/ 309 w 579"/>
                <a:gd name="T47" fmla="*/ 43 h 281"/>
                <a:gd name="T48" fmla="*/ 337 w 579"/>
                <a:gd name="T49" fmla="*/ 45 h 281"/>
                <a:gd name="T50" fmla="*/ 334 w 579"/>
                <a:gd name="T51" fmla="*/ 71 h 281"/>
                <a:gd name="T52" fmla="*/ 349 w 579"/>
                <a:gd name="T53" fmla="*/ 86 h 281"/>
                <a:gd name="T54" fmla="*/ 400 w 579"/>
                <a:gd name="T55" fmla="*/ 73 h 281"/>
                <a:gd name="T56" fmla="*/ 406 w 579"/>
                <a:gd name="T57" fmla="*/ 98 h 281"/>
                <a:gd name="T58" fmla="*/ 440 w 579"/>
                <a:gd name="T59" fmla="*/ 96 h 281"/>
                <a:gd name="T60" fmla="*/ 469 w 579"/>
                <a:gd name="T61" fmla="*/ 99 h 281"/>
                <a:gd name="T62" fmla="*/ 477 w 579"/>
                <a:gd name="T63" fmla="*/ 110 h 281"/>
                <a:gd name="T64" fmla="*/ 494 w 579"/>
                <a:gd name="T65" fmla="*/ 110 h 281"/>
                <a:gd name="T66" fmla="*/ 468 w 579"/>
                <a:gd name="T67" fmla="*/ 148 h 281"/>
                <a:gd name="T68" fmla="*/ 523 w 579"/>
                <a:gd name="T69" fmla="*/ 117 h 281"/>
                <a:gd name="T70" fmla="*/ 531 w 579"/>
                <a:gd name="T71" fmla="*/ 135 h 281"/>
                <a:gd name="T72" fmla="*/ 548 w 579"/>
                <a:gd name="T73" fmla="*/ 137 h 281"/>
                <a:gd name="T74" fmla="*/ 560 w 579"/>
                <a:gd name="T75" fmla="*/ 144 h 281"/>
                <a:gd name="T76" fmla="*/ 549 w 579"/>
                <a:gd name="T77" fmla="*/ 150 h 281"/>
                <a:gd name="T78" fmla="*/ 475 w 579"/>
                <a:gd name="T79" fmla="*/ 188 h 281"/>
                <a:gd name="T80" fmla="*/ 426 w 579"/>
                <a:gd name="T81" fmla="*/ 220 h 281"/>
                <a:gd name="T82" fmla="*/ 427 w 579"/>
                <a:gd name="T83" fmla="*/ 200 h 281"/>
                <a:gd name="T84" fmla="*/ 296 w 579"/>
                <a:gd name="T85" fmla="*/ 277 h 281"/>
                <a:gd name="T86" fmla="*/ 296 w 579"/>
                <a:gd name="T87" fmla="*/ 277 h 281"/>
                <a:gd name="T88" fmla="*/ 33 w 579"/>
                <a:gd name="T89" fmla="*/ 155 h 281"/>
                <a:gd name="T90" fmla="*/ 34 w 579"/>
                <a:gd name="T91" fmla="*/ 157 h 281"/>
                <a:gd name="T92" fmla="*/ 33 w 579"/>
                <a:gd name="T93" fmla="*/ 155 h 281"/>
                <a:gd name="T94" fmla="*/ 562 w 579"/>
                <a:gd name="T95" fmla="*/ 150 h 281"/>
                <a:gd name="T96" fmla="*/ 564 w 579"/>
                <a:gd name="T97" fmla="*/ 152 h 281"/>
                <a:gd name="T98" fmla="*/ 562 w 579"/>
                <a:gd name="T99" fmla="*/ 150 h 281"/>
                <a:gd name="T100" fmla="*/ 10 w 579"/>
                <a:gd name="T101" fmla="*/ 140 h 281"/>
                <a:gd name="T102" fmla="*/ 13 w 579"/>
                <a:gd name="T103" fmla="*/ 143 h 281"/>
                <a:gd name="T104" fmla="*/ 10 w 579"/>
                <a:gd name="T105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9" h="281">
                  <a:moveTo>
                    <a:pt x="296" y="277"/>
                  </a:moveTo>
                  <a:cubicBezTo>
                    <a:pt x="271" y="277"/>
                    <a:pt x="324" y="238"/>
                    <a:pt x="322" y="239"/>
                  </a:cubicBezTo>
                  <a:cubicBezTo>
                    <a:pt x="317" y="243"/>
                    <a:pt x="271" y="281"/>
                    <a:pt x="263" y="266"/>
                  </a:cubicBezTo>
                  <a:cubicBezTo>
                    <a:pt x="258" y="267"/>
                    <a:pt x="252" y="262"/>
                    <a:pt x="256" y="256"/>
                  </a:cubicBezTo>
                  <a:cubicBezTo>
                    <a:pt x="252" y="258"/>
                    <a:pt x="235" y="266"/>
                    <a:pt x="236" y="254"/>
                  </a:cubicBezTo>
                  <a:cubicBezTo>
                    <a:pt x="228" y="257"/>
                    <a:pt x="214" y="247"/>
                    <a:pt x="222" y="239"/>
                  </a:cubicBezTo>
                  <a:cubicBezTo>
                    <a:pt x="193" y="253"/>
                    <a:pt x="215" y="222"/>
                    <a:pt x="223" y="216"/>
                  </a:cubicBezTo>
                  <a:cubicBezTo>
                    <a:pt x="220" y="218"/>
                    <a:pt x="157" y="243"/>
                    <a:pt x="181" y="217"/>
                  </a:cubicBezTo>
                  <a:cubicBezTo>
                    <a:pt x="138" y="242"/>
                    <a:pt x="178" y="195"/>
                    <a:pt x="191" y="186"/>
                  </a:cubicBezTo>
                  <a:cubicBezTo>
                    <a:pt x="163" y="204"/>
                    <a:pt x="104" y="224"/>
                    <a:pt x="160" y="181"/>
                  </a:cubicBezTo>
                  <a:cubicBezTo>
                    <a:pt x="159" y="183"/>
                    <a:pt x="97" y="212"/>
                    <a:pt x="120" y="187"/>
                  </a:cubicBezTo>
                  <a:cubicBezTo>
                    <a:pt x="103" y="198"/>
                    <a:pt x="84" y="193"/>
                    <a:pt x="107" y="174"/>
                  </a:cubicBezTo>
                  <a:cubicBezTo>
                    <a:pt x="103" y="176"/>
                    <a:pt x="89" y="186"/>
                    <a:pt x="84" y="178"/>
                  </a:cubicBezTo>
                  <a:cubicBezTo>
                    <a:pt x="73" y="184"/>
                    <a:pt x="65" y="179"/>
                    <a:pt x="61" y="169"/>
                  </a:cubicBezTo>
                  <a:cubicBezTo>
                    <a:pt x="32" y="181"/>
                    <a:pt x="70" y="140"/>
                    <a:pt x="74" y="137"/>
                  </a:cubicBezTo>
                  <a:cubicBezTo>
                    <a:pt x="47" y="155"/>
                    <a:pt x="43" y="161"/>
                    <a:pt x="15" y="148"/>
                  </a:cubicBezTo>
                  <a:cubicBezTo>
                    <a:pt x="1" y="160"/>
                    <a:pt x="0" y="142"/>
                    <a:pt x="6" y="140"/>
                  </a:cubicBezTo>
                  <a:cubicBezTo>
                    <a:pt x="18" y="131"/>
                    <a:pt x="26" y="139"/>
                    <a:pt x="39" y="145"/>
                  </a:cubicBezTo>
                  <a:cubicBezTo>
                    <a:pt x="75" y="127"/>
                    <a:pt x="106" y="97"/>
                    <a:pt x="141" y="76"/>
                  </a:cubicBezTo>
                  <a:cubicBezTo>
                    <a:pt x="171" y="57"/>
                    <a:pt x="147" y="92"/>
                    <a:pt x="134" y="103"/>
                  </a:cubicBezTo>
                  <a:cubicBezTo>
                    <a:pt x="147" y="95"/>
                    <a:pt x="282" y="0"/>
                    <a:pt x="286" y="16"/>
                  </a:cubicBezTo>
                  <a:cubicBezTo>
                    <a:pt x="291" y="13"/>
                    <a:pt x="299" y="11"/>
                    <a:pt x="301" y="19"/>
                  </a:cubicBezTo>
                  <a:cubicBezTo>
                    <a:pt x="306" y="17"/>
                    <a:pt x="311" y="18"/>
                    <a:pt x="312" y="24"/>
                  </a:cubicBezTo>
                  <a:cubicBezTo>
                    <a:pt x="328" y="24"/>
                    <a:pt x="311" y="42"/>
                    <a:pt x="309" y="43"/>
                  </a:cubicBezTo>
                  <a:cubicBezTo>
                    <a:pt x="313" y="41"/>
                    <a:pt x="358" y="24"/>
                    <a:pt x="337" y="45"/>
                  </a:cubicBezTo>
                  <a:cubicBezTo>
                    <a:pt x="373" y="24"/>
                    <a:pt x="350" y="59"/>
                    <a:pt x="334" y="71"/>
                  </a:cubicBezTo>
                  <a:cubicBezTo>
                    <a:pt x="379" y="41"/>
                    <a:pt x="397" y="51"/>
                    <a:pt x="349" y="86"/>
                  </a:cubicBezTo>
                  <a:cubicBezTo>
                    <a:pt x="352" y="85"/>
                    <a:pt x="424" y="48"/>
                    <a:pt x="400" y="73"/>
                  </a:cubicBezTo>
                  <a:cubicBezTo>
                    <a:pt x="427" y="58"/>
                    <a:pt x="424" y="84"/>
                    <a:pt x="406" y="98"/>
                  </a:cubicBezTo>
                  <a:cubicBezTo>
                    <a:pt x="406" y="98"/>
                    <a:pt x="459" y="73"/>
                    <a:pt x="440" y="96"/>
                  </a:cubicBezTo>
                  <a:cubicBezTo>
                    <a:pt x="445" y="93"/>
                    <a:pt x="476" y="79"/>
                    <a:pt x="469" y="99"/>
                  </a:cubicBezTo>
                  <a:cubicBezTo>
                    <a:pt x="475" y="99"/>
                    <a:pt x="480" y="104"/>
                    <a:pt x="477" y="110"/>
                  </a:cubicBezTo>
                  <a:cubicBezTo>
                    <a:pt x="481" y="107"/>
                    <a:pt x="491" y="102"/>
                    <a:pt x="494" y="110"/>
                  </a:cubicBezTo>
                  <a:cubicBezTo>
                    <a:pt x="520" y="109"/>
                    <a:pt x="467" y="149"/>
                    <a:pt x="468" y="148"/>
                  </a:cubicBezTo>
                  <a:cubicBezTo>
                    <a:pt x="479" y="141"/>
                    <a:pt x="508" y="114"/>
                    <a:pt x="523" y="117"/>
                  </a:cubicBezTo>
                  <a:cubicBezTo>
                    <a:pt x="532" y="119"/>
                    <a:pt x="538" y="128"/>
                    <a:pt x="531" y="135"/>
                  </a:cubicBezTo>
                  <a:cubicBezTo>
                    <a:pt x="535" y="132"/>
                    <a:pt x="547" y="126"/>
                    <a:pt x="548" y="137"/>
                  </a:cubicBezTo>
                  <a:cubicBezTo>
                    <a:pt x="554" y="134"/>
                    <a:pt x="557" y="140"/>
                    <a:pt x="560" y="144"/>
                  </a:cubicBezTo>
                  <a:cubicBezTo>
                    <a:pt x="579" y="130"/>
                    <a:pt x="568" y="176"/>
                    <a:pt x="549" y="150"/>
                  </a:cubicBezTo>
                  <a:cubicBezTo>
                    <a:pt x="544" y="153"/>
                    <a:pt x="478" y="207"/>
                    <a:pt x="475" y="188"/>
                  </a:cubicBezTo>
                  <a:cubicBezTo>
                    <a:pt x="460" y="199"/>
                    <a:pt x="444" y="213"/>
                    <a:pt x="426" y="220"/>
                  </a:cubicBezTo>
                  <a:cubicBezTo>
                    <a:pt x="409" y="227"/>
                    <a:pt x="422" y="205"/>
                    <a:pt x="427" y="200"/>
                  </a:cubicBezTo>
                  <a:cubicBezTo>
                    <a:pt x="396" y="223"/>
                    <a:pt x="339" y="277"/>
                    <a:pt x="296" y="277"/>
                  </a:cubicBezTo>
                  <a:cubicBezTo>
                    <a:pt x="296" y="277"/>
                    <a:pt x="300" y="277"/>
                    <a:pt x="296" y="277"/>
                  </a:cubicBezTo>
                  <a:close/>
                  <a:moveTo>
                    <a:pt x="33" y="155"/>
                  </a:moveTo>
                  <a:cubicBezTo>
                    <a:pt x="33" y="156"/>
                    <a:pt x="34" y="156"/>
                    <a:pt x="34" y="157"/>
                  </a:cubicBezTo>
                  <a:cubicBezTo>
                    <a:pt x="34" y="156"/>
                    <a:pt x="33" y="156"/>
                    <a:pt x="33" y="155"/>
                  </a:cubicBezTo>
                  <a:close/>
                  <a:moveTo>
                    <a:pt x="562" y="150"/>
                  </a:moveTo>
                  <a:cubicBezTo>
                    <a:pt x="563" y="151"/>
                    <a:pt x="564" y="152"/>
                    <a:pt x="564" y="152"/>
                  </a:cubicBezTo>
                  <a:cubicBezTo>
                    <a:pt x="564" y="152"/>
                    <a:pt x="563" y="151"/>
                    <a:pt x="562" y="150"/>
                  </a:cubicBezTo>
                  <a:close/>
                  <a:moveTo>
                    <a:pt x="10" y="140"/>
                  </a:moveTo>
                  <a:cubicBezTo>
                    <a:pt x="11" y="141"/>
                    <a:pt x="12" y="142"/>
                    <a:pt x="13" y="143"/>
                  </a:cubicBezTo>
                  <a:cubicBezTo>
                    <a:pt x="12" y="142"/>
                    <a:pt x="11" y="141"/>
                    <a:pt x="10" y="140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92"/>
            <p:cNvSpPr>
              <a:spLocks/>
            </p:cNvSpPr>
            <p:nvPr/>
          </p:nvSpPr>
          <p:spPr bwMode="auto">
            <a:xfrm>
              <a:off x="478342" y="2788697"/>
              <a:ext cx="2171196" cy="997519"/>
            </a:xfrm>
            <a:custGeom>
              <a:avLst/>
              <a:gdLst>
                <a:gd name="T0" fmla="*/ 254 w 588"/>
                <a:gd name="T1" fmla="*/ 235 h 273"/>
                <a:gd name="T2" fmla="*/ 225 w 588"/>
                <a:gd name="T3" fmla="*/ 223 h 273"/>
                <a:gd name="T4" fmla="*/ 153 w 588"/>
                <a:gd name="T5" fmla="*/ 196 h 273"/>
                <a:gd name="T6" fmla="*/ 149 w 588"/>
                <a:gd name="T7" fmla="*/ 196 h 273"/>
                <a:gd name="T8" fmla="*/ 128 w 588"/>
                <a:gd name="T9" fmla="*/ 190 h 273"/>
                <a:gd name="T10" fmla="*/ 68 w 588"/>
                <a:gd name="T11" fmla="*/ 166 h 273"/>
                <a:gd name="T12" fmla="*/ 14 w 588"/>
                <a:gd name="T13" fmla="*/ 151 h 273"/>
                <a:gd name="T14" fmla="*/ 28 w 588"/>
                <a:gd name="T15" fmla="*/ 158 h 273"/>
                <a:gd name="T16" fmla="*/ 33 w 588"/>
                <a:gd name="T17" fmla="*/ 161 h 273"/>
                <a:gd name="T18" fmla="*/ 197 w 588"/>
                <a:gd name="T19" fmla="*/ 228 h 273"/>
                <a:gd name="T20" fmla="*/ 307 w 588"/>
                <a:gd name="T21" fmla="*/ 265 h 273"/>
                <a:gd name="T22" fmla="*/ 451 w 588"/>
                <a:gd name="T23" fmla="*/ 198 h 273"/>
                <a:gd name="T24" fmla="*/ 484 w 588"/>
                <a:gd name="T25" fmla="*/ 183 h 273"/>
                <a:gd name="T26" fmla="*/ 499 w 588"/>
                <a:gd name="T27" fmla="*/ 89 h 273"/>
                <a:gd name="T28" fmla="*/ 282 w 588"/>
                <a:gd name="T29" fmla="*/ 0 h 273"/>
                <a:gd name="T30" fmla="*/ 95 w 588"/>
                <a:gd name="T31" fmla="*/ 88 h 273"/>
                <a:gd name="T32" fmla="*/ 49 w 588"/>
                <a:gd name="T33" fmla="*/ 104 h 273"/>
                <a:gd name="T34" fmla="*/ 34 w 588"/>
                <a:gd name="T35" fmla="*/ 110 h 273"/>
                <a:gd name="T36" fmla="*/ 24 w 588"/>
                <a:gd name="T37" fmla="*/ 120 h 273"/>
                <a:gd name="T38" fmla="*/ 7 w 588"/>
                <a:gd name="T39" fmla="*/ 112 h 273"/>
                <a:gd name="T40" fmla="*/ 10 w 588"/>
                <a:gd name="T41" fmla="*/ 133 h 273"/>
                <a:gd name="T42" fmla="*/ 25 w 588"/>
                <a:gd name="T43" fmla="*/ 137 h 273"/>
                <a:gd name="T44" fmla="*/ 32 w 588"/>
                <a:gd name="T45" fmla="*/ 132 h 273"/>
                <a:gd name="T46" fmla="*/ 71 w 588"/>
                <a:gd name="T47" fmla="*/ 107 h 273"/>
                <a:gd name="T48" fmla="*/ 88 w 588"/>
                <a:gd name="T49" fmla="*/ 110 h 273"/>
                <a:gd name="T50" fmla="*/ 114 w 588"/>
                <a:gd name="T51" fmla="*/ 98 h 273"/>
                <a:gd name="T52" fmla="*/ 185 w 588"/>
                <a:gd name="T53" fmla="*/ 66 h 273"/>
                <a:gd name="T54" fmla="*/ 218 w 588"/>
                <a:gd name="T55" fmla="*/ 54 h 273"/>
                <a:gd name="T56" fmla="*/ 305 w 588"/>
                <a:gd name="T57" fmla="*/ 24 h 273"/>
                <a:gd name="T58" fmla="*/ 321 w 588"/>
                <a:gd name="T59" fmla="*/ 15 h 273"/>
                <a:gd name="T60" fmla="*/ 331 w 588"/>
                <a:gd name="T61" fmla="*/ 25 h 273"/>
                <a:gd name="T62" fmla="*/ 343 w 588"/>
                <a:gd name="T63" fmla="*/ 33 h 273"/>
                <a:gd name="T64" fmla="*/ 346 w 588"/>
                <a:gd name="T65" fmla="*/ 34 h 273"/>
                <a:gd name="T66" fmla="*/ 461 w 588"/>
                <a:gd name="T67" fmla="*/ 84 h 273"/>
                <a:gd name="T68" fmla="*/ 468 w 588"/>
                <a:gd name="T69" fmla="*/ 85 h 273"/>
                <a:gd name="T70" fmla="*/ 495 w 588"/>
                <a:gd name="T71" fmla="*/ 99 h 273"/>
                <a:gd name="T72" fmla="*/ 510 w 588"/>
                <a:gd name="T73" fmla="*/ 105 h 273"/>
                <a:gd name="T74" fmla="*/ 560 w 588"/>
                <a:gd name="T75" fmla="*/ 127 h 273"/>
                <a:gd name="T76" fmla="*/ 534 w 588"/>
                <a:gd name="T77" fmla="*/ 143 h 273"/>
                <a:gd name="T78" fmla="*/ 443 w 588"/>
                <a:gd name="T79" fmla="*/ 185 h 273"/>
                <a:gd name="T80" fmla="*/ 394 w 588"/>
                <a:gd name="T81" fmla="*/ 206 h 273"/>
                <a:gd name="T82" fmla="*/ 351 w 588"/>
                <a:gd name="T83" fmla="*/ 234 h 273"/>
                <a:gd name="T84" fmla="*/ 341 w 588"/>
                <a:gd name="T85" fmla="*/ 237 h 273"/>
                <a:gd name="T86" fmla="*/ 305 w 588"/>
                <a:gd name="T87" fmla="*/ 252 h 273"/>
                <a:gd name="T88" fmla="*/ 284 w 588"/>
                <a:gd name="T89" fmla="*/ 252 h 273"/>
                <a:gd name="T90" fmla="*/ 280 w 588"/>
                <a:gd name="T91" fmla="*/ 252 h 273"/>
                <a:gd name="T92" fmla="*/ 252 w 588"/>
                <a:gd name="T93" fmla="*/ 238 h 273"/>
                <a:gd name="connsiteX0" fmla="*/ 4235 w 9949"/>
                <a:gd name="connsiteY0" fmla="*/ 8718 h 9742"/>
                <a:gd name="connsiteX1" fmla="*/ 4269 w 9949"/>
                <a:gd name="connsiteY1" fmla="*/ 8608 h 9742"/>
                <a:gd name="connsiteX2" fmla="*/ 3759 w 9949"/>
                <a:gd name="connsiteY2" fmla="*/ 8205 h 9742"/>
                <a:gd name="connsiteX3" fmla="*/ 3776 w 9949"/>
                <a:gd name="connsiteY3" fmla="*/ 8168 h 9742"/>
                <a:gd name="connsiteX4" fmla="*/ 2517 w 9949"/>
                <a:gd name="connsiteY4" fmla="*/ 7216 h 9742"/>
                <a:gd name="connsiteX5" fmla="*/ 2551 w 9949"/>
                <a:gd name="connsiteY5" fmla="*/ 7179 h 9742"/>
                <a:gd name="connsiteX6" fmla="*/ 2466 w 9949"/>
                <a:gd name="connsiteY6" fmla="*/ 7216 h 9742"/>
                <a:gd name="connsiteX7" fmla="*/ 2483 w 9949"/>
                <a:gd name="connsiteY7" fmla="*/ 7179 h 9742"/>
                <a:gd name="connsiteX8" fmla="*/ 2194 w 9949"/>
                <a:gd name="connsiteY8" fmla="*/ 6813 h 9742"/>
                <a:gd name="connsiteX9" fmla="*/ 2126 w 9949"/>
                <a:gd name="connsiteY9" fmla="*/ 6960 h 9742"/>
                <a:gd name="connsiteX10" fmla="*/ 1088 w 9949"/>
                <a:gd name="connsiteY10" fmla="*/ 6227 h 9742"/>
                <a:gd name="connsiteX11" fmla="*/ 1105 w 9949"/>
                <a:gd name="connsiteY11" fmla="*/ 6081 h 9742"/>
                <a:gd name="connsiteX12" fmla="*/ 221 w 9949"/>
                <a:gd name="connsiteY12" fmla="*/ 5348 h 9742"/>
                <a:gd name="connsiteX13" fmla="*/ 187 w 9949"/>
                <a:gd name="connsiteY13" fmla="*/ 5531 h 9742"/>
                <a:gd name="connsiteX14" fmla="*/ 459 w 9949"/>
                <a:gd name="connsiteY14" fmla="*/ 5714 h 9742"/>
                <a:gd name="connsiteX15" fmla="*/ 425 w 9949"/>
                <a:gd name="connsiteY15" fmla="*/ 5788 h 9742"/>
                <a:gd name="connsiteX16" fmla="*/ 527 w 9949"/>
                <a:gd name="connsiteY16" fmla="*/ 5788 h 9742"/>
                <a:gd name="connsiteX17" fmla="*/ 510 w 9949"/>
                <a:gd name="connsiteY17" fmla="*/ 5897 h 9742"/>
                <a:gd name="connsiteX18" fmla="*/ 1071 w 9949"/>
                <a:gd name="connsiteY18" fmla="*/ 6484 h 9742"/>
                <a:gd name="connsiteX19" fmla="*/ 3299 w 9949"/>
                <a:gd name="connsiteY19" fmla="*/ 8352 h 9742"/>
                <a:gd name="connsiteX20" fmla="*/ 3299 w 9949"/>
                <a:gd name="connsiteY20" fmla="*/ 8388 h 9742"/>
                <a:gd name="connsiteX21" fmla="*/ 5170 w 9949"/>
                <a:gd name="connsiteY21" fmla="*/ 9707 h 9742"/>
                <a:gd name="connsiteX22" fmla="*/ 7619 w 9949"/>
                <a:gd name="connsiteY22" fmla="*/ 7179 h 9742"/>
                <a:gd name="connsiteX23" fmla="*/ 7619 w 9949"/>
                <a:gd name="connsiteY23" fmla="*/ 7253 h 9742"/>
                <a:gd name="connsiteX24" fmla="*/ 8180 w 9949"/>
                <a:gd name="connsiteY24" fmla="*/ 6667 h 9742"/>
                <a:gd name="connsiteX25" fmla="*/ 8180 w 9949"/>
                <a:gd name="connsiteY25" fmla="*/ 6703 h 9742"/>
                <a:gd name="connsiteX26" fmla="*/ 9949 w 9949"/>
                <a:gd name="connsiteY26" fmla="*/ 4652 h 9742"/>
                <a:gd name="connsiteX27" fmla="*/ 8435 w 9949"/>
                <a:gd name="connsiteY27" fmla="*/ 3260 h 9742"/>
                <a:gd name="connsiteX28" fmla="*/ 8452 w 9949"/>
                <a:gd name="connsiteY28" fmla="*/ 3187 h 9742"/>
                <a:gd name="connsiteX29" fmla="*/ 4745 w 9949"/>
                <a:gd name="connsiteY29" fmla="*/ 0 h 9742"/>
                <a:gd name="connsiteX30" fmla="*/ 2585 w 9949"/>
                <a:gd name="connsiteY30" fmla="*/ 2271 h 9742"/>
                <a:gd name="connsiteX31" fmla="*/ 1565 w 9949"/>
                <a:gd name="connsiteY31" fmla="*/ 3223 h 9742"/>
                <a:gd name="connsiteX32" fmla="*/ 765 w 9949"/>
                <a:gd name="connsiteY32" fmla="*/ 3736 h 9742"/>
                <a:gd name="connsiteX33" fmla="*/ 782 w 9949"/>
                <a:gd name="connsiteY33" fmla="*/ 3810 h 9742"/>
                <a:gd name="connsiteX34" fmla="*/ 510 w 9949"/>
                <a:gd name="connsiteY34" fmla="*/ 4066 h 9742"/>
                <a:gd name="connsiteX35" fmla="*/ 527 w 9949"/>
                <a:gd name="connsiteY35" fmla="*/ 4029 h 9742"/>
                <a:gd name="connsiteX36" fmla="*/ 442 w 9949"/>
                <a:gd name="connsiteY36" fmla="*/ 4505 h 9742"/>
                <a:gd name="connsiteX37" fmla="*/ 357 w 9949"/>
                <a:gd name="connsiteY37" fmla="*/ 4396 h 9742"/>
                <a:gd name="connsiteX38" fmla="*/ 323 w 9949"/>
                <a:gd name="connsiteY38" fmla="*/ 4579 h 9742"/>
                <a:gd name="connsiteX39" fmla="*/ 0 w 9949"/>
                <a:gd name="connsiteY39" fmla="*/ 4359 h 9742"/>
                <a:gd name="connsiteX40" fmla="*/ 119 w 9949"/>
                <a:gd name="connsiteY40" fmla="*/ 4872 h 9742"/>
                <a:gd name="connsiteX41" fmla="*/ 102 w 9949"/>
                <a:gd name="connsiteY41" fmla="*/ 4725 h 9742"/>
                <a:gd name="connsiteX42" fmla="*/ 374 w 9949"/>
                <a:gd name="connsiteY42" fmla="*/ 5018 h 9742"/>
                <a:gd name="connsiteX43" fmla="*/ 374 w 9949"/>
                <a:gd name="connsiteY43" fmla="*/ 5018 h 9742"/>
                <a:gd name="connsiteX44" fmla="*/ 493 w 9949"/>
                <a:gd name="connsiteY44" fmla="*/ 4835 h 9742"/>
                <a:gd name="connsiteX45" fmla="*/ 510 w 9949"/>
                <a:gd name="connsiteY45" fmla="*/ 4908 h 9742"/>
                <a:gd name="connsiteX46" fmla="*/ 1156 w 9949"/>
                <a:gd name="connsiteY46" fmla="*/ 3919 h 9742"/>
                <a:gd name="connsiteX47" fmla="*/ 1446 w 9949"/>
                <a:gd name="connsiteY47" fmla="*/ 3956 h 9742"/>
                <a:gd name="connsiteX48" fmla="*/ 1446 w 9949"/>
                <a:gd name="connsiteY48" fmla="*/ 4029 h 9742"/>
                <a:gd name="connsiteX49" fmla="*/ 1837 w 9949"/>
                <a:gd name="connsiteY49" fmla="*/ 3443 h 9742"/>
                <a:gd name="connsiteX50" fmla="*/ 1888 w 9949"/>
                <a:gd name="connsiteY50" fmla="*/ 3590 h 9742"/>
                <a:gd name="connsiteX51" fmla="*/ 3095 w 9949"/>
                <a:gd name="connsiteY51" fmla="*/ 2344 h 9742"/>
                <a:gd name="connsiteX52" fmla="*/ 3095 w 9949"/>
                <a:gd name="connsiteY52" fmla="*/ 2418 h 9742"/>
                <a:gd name="connsiteX53" fmla="*/ 3435 w 9949"/>
                <a:gd name="connsiteY53" fmla="*/ 1795 h 9742"/>
                <a:gd name="connsiteX54" fmla="*/ 3656 w 9949"/>
                <a:gd name="connsiteY54" fmla="*/ 1978 h 9742"/>
                <a:gd name="connsiteX55" fmla="*/ 4932 w 9949"/>
                <a:gd name="connsiteY55" fmla="*/ 403 h 9742"/>
                <a:gd name="connsiteX56" fmla="*/ 5136 w 9949"/>
                <a:gd name="connsiteY56" fmla="*/ 879 h 9742"/>
                <a:gd name="connsiteX57" fmla="*/ 5136 w 9949"/>
                <a:gd name="connsiteY57" fmla="*/ 879 h 9742"/>
                <a:gd name="connsiteX58" fmla="*/ 5408 w 9949"/>
                <a:gd name="connsiteY58" fmla="*/ 549 h 9742"/>
                <a:gd name="connsiteX59" fmla="*/ 5391 w 9949"/>
                <a:gd name="connsiteY59" fmla="*/ 586 h 9742"/>
                <a:gd name="connsiteX60" fmla="*/ 5578 w 9949"/>
                <a:gd name="connsiteY60" fmla="*/ 916 h 9742"/>
                <a:gd name="connsiteX61" fmla="*/ 5561 w 9949"/>
                <a:gd name="connsiteY61" fmla="*/ 989 h 9742"/>
                <a:gd name="connsiteX62" fmla="*/ 5782 w 9949"/>
                <a:gd name="connsiteY62" fmla="*/ 1209 h 9742"/>
                <a:gd name="connsiteX63" fmla="*/ 5765 w 9949"/>
                <a:gd name="connsiteY63" fmla="*/ 1282 h 9742"/>
                <a:gd name="connsiteX64" fmla="*/ 5833 w 9949"/>
                <a:gd name="connsiteY64" fmla="*/ 1245 h 9742"/>
                <a:gd name="connsiteX65" fmla="*/ 5782 w 9949"/>
                <a:gd name="connsiteY65" fmla="*/ 1355 h 9742"/>
                <a:gd name="connsiteX66" fmla="*/ 7789 w 9949"/>
                <a:gd name="connsiteY66" fmla="*/ 3077 h 9742"/>
                <a:gd name="connsiteX67" fmla="*/ 7755 w 9949"/>
                <a:gd name="connsiteY67" fmla="*/ 3114 h 9742"/>
                <a:gd name="connsiteX68" fmla="*/ 7908 w 9949"/>
                <a:gd name="connsiteY68" fmla="*/ 3114 h 9742"/>
                <a:gd name="connsiteX69" fmla="*/ 7874 w 9949"/>
                <a:gd name="connsiteY69" fmla="*/ 3187 h 9742"/>
                <a:gd name="connsiteX70" fmla="*/ 8367 w 9949"/>
                <a:gd name="connsiteY70" fmla="*/ 3626 h 9742"/>
                <a:gd name="connsiteX71" fmla="*/ 8333 w 9949"/>
                <a:gd name="connsiteY71" fmla="*/ 3736 h 9742"/>
                <a:gd name="connsiteX72" fmla="*/ 8622 w 9949"/>
                <a:gd name="connsiteY72" fmla="*/ 3846 h 9742"/>
                <a:gd name="connsiteX73" fmla="*/ 8588 w 9949"/>
                <a:gd name="connsiteY73" fmla="*/ 3993 h 9742"/>
                <a:gd name="connsiteX74" fmla="*/ 9473 w 9949"/>
                <a:gd name="connsiteY74" fmla="*/ 4652 h 9742"/>
                <a:gd name="connsiteX75" fmla="*/ 9048 w 9949"/>
                <a:gd name="connsiteY75" fmla="*/ 5311 h 9742"/>
                <a:gd name="connsiteX76" fmla="*/ 9031 w 9949"/>
                <a:gd name="connsiteY76" fmla="*/ 5238 h 9742"/>
                <a:gd name="connsiteX77" fmla="*/ 7500 w 9949"/>
                <a:gd name="connsiteY77" fmla="*/ 6886 h 9742"/>
                <a:gd name="connsiteX78" fmla="*/ 7483 w 9949"/>
                <a:gd name="connsiteY78" fmla="*/ 6777 h 9742"/>
                <a:gd name="connsiteX79" fmla="*/ 6650 w 9949"/>
                <a:gd name="connsiteY79" fmla="*/ 7692 h 9742"/>
                <a:gd name="connsiteX80" fmla="*/ 6650 w 9949"/>
                <a:gd name="connsiteY80" fmla="*/ 7546 h 9742"/>
                <a:gd name="connsiteX81" fmla="*/ 6548 w 9949"/>
                <a:gd name="connsiteY81" fmla="*/ 7949 h 9742"/>
                <a:gd name="connsiteX82" fmla="*/ 5918 w 9949"/>
                <a:gd name="connsiteY82" fmla="*/ 8571 h 9742"/>
                <a:gd name="connsiteX83" fmla="*/ 5918 w 9949"/>
                <a:gd name="connsiteY83" fmla="*/ 8462 h 9742"/>
                <a:gd name="connsiteX84" fmla="*/ 5748 w 9949"/>
                <a:gd name="connsiteY84" fmla="*/ 8681 h 9742"/>
                <a:gd name="connsiteX85" fmla="*/ 5748 w 9949"/>
                <a:gd name="connsiteY85" fmla="*/ 8608 h 9742"/>
                <a:gd name="connsiteX86" fmla="*/ 5136 w 9949"/>
                <a:gd name="connsiteY86" fmla="*/ 9231 h 9742"/>
                <a:gd name="connsiteX87" fmla="*/ 5136 w 9949"/>
                <a:gd name="connsiteY87" fmla="*/ 9084 h 9742"/>
                <a:gd name="connsiteX88" fmla="*/ 4779 w 9949"/>
                <a:gd name="connsiteY88" fmla="*/ 9231 h 9742"/>
                <a:gd name="connsiteX89" fmla="*/ 4796 w 9949"/>
                <a:gd name="connsiteY89" fmla="*/ 9194 h 9742"/>
                <a:gd name="connsiteX90" fmla="*/ 4711 w 9949"/>
                <a:gd name="connsiteY90" fmla="*/ 9231 h 9742"/>
                <a:gd name="connsiteX91" fmla="*/ 4745 w 9949"/>
                <a:gd name="connsiteY91" fmla="*/ 9084 h 9742"/>
                <a:gd name="connsiteX92" fmla="*/ 4235 w 9949"/>
                <a:gd name="connsiteY92" fmla="*/ 8718 h 9742"/>
                <a:gd name="connsiteX0" fmla="*/ 4154 w 9897"/>
                <a:gd name="connsiteY0" fmla="*/ 8949 h 10000"/>
                <a:gd name="connsiteX1" fmla="*/ 4188 w 9897"/>
                <a:gd name="connsiteY1" fmla="*/ 8836 h 10000"/>
                <a:gd name="connsiteX2" fmla="*/ 3675 w 9897"/>
                <a:gd name="connsiteY2" fmla="*/ 8422 h 10000"/>
                <a:gd name="connsiteX3" fmla="*/ 3692 w 9897"/>
                <a:gd name="connsiteY3" fmla="*/ 8384 h 10000"/>
                <a:gd name="connsiteX4" fmla="*/ 2427 w 9897"/>
                <a:gd name="connsiteY4" fmla="*/ 7407 h 10000"/>
                <a:gd name="connsiteX5" fmla="*/ 2461 w 9897"/>
                <a:gd name="connsiteY5" fmla="*/ 7369 h 10000"/>
                <a:gd name="connsiteX6" fmla="*/ 2376 w 9897"/>
                <a:gd name="connsiteY6" fmla="*/ 7407 h 10000"/>
                <a:gd name="connsiteX7" fmla="*/ 2393 w 9897"/>
                <a:gd name="connsiteY7" fmla="*/ 7369 h 10000"/>
                <a:gd name="connsiteX8" fmla="*/ 2102 w 9897"/>
                <a:gd name="connsiteY8" fmla="*/ 6993 h 10000"/>
                <a:gd name="connsiteX9" fmla="*/ 2034 w 9897"/>
                <a:gd name="connsiteY9" fmla="*/ 7144 h 10000"/>
                <a:gd name="connsiteX10" fmla="*/ 991 w 9897"/>
                <a:gd name="connsiteY10" fmla="*/ 6392 h 10000"/>
                <a:gd name="connsiteX11" fmla="*/ 1008 w 9897"/>
                <a:gd name="connsiteY11" fmla="*/ 6242 h 10000"/>
                <a:gd name="connsiteX12" fmla="*/ 119 w 9897"/>
                <a:gd name="connsiteY12" fmla="*/ 5490 h 10000"/>
                <a:gd name="connsiteX13" fmla="*/ 85 w 9897"/>
                <a:gd name="connsiteY13" fmla="*/ 5677 h 10000"/>
                <a:gd name="connsiteX14" fmla="*/ 358 w 9897"/>
                <a:gd name="connsiteY14" fmla="*/ 5865 h 10000"/>
                <a:gd name="connsiteX15" fmla="*/ 324 w 9897"/>
                <a:gd name="connsiteY15" fmla="*/ 5941 h 10000"/>
                <a:gd name="connsiteX16" fmla="*/ 427 w 9897"/>
                <a:gd name="connsiteY16" fmla="*/ 5941 h 10000"/>
                <a:gd name="connsiteX17" fmla="*/ 410 w 9897"/>
                <a:gd name="connsiteY17" fmla="*/ 6053 h 10000"/>
                <a:gd name="connsiteX18" fmla="*/ 973 w 9897"/>
                <a:gd name="connsiteY18" fmla="*/ 6656 h 10000"/>
                <a:gd name="connsiteX19" fmla="*/ 3213 w 9897"/>
                <a:gd name="connsiteY19" fmla="*/ 8573 h 10000"/>
                <a:gd name="connsiteX20" fmla="*/ 3213 w 9897"/>
                <a:gd name="connsiteY20" fmla="*/ 8610 h 10000"/>
                <a:gd name="connsiteX21" fmla="*/ 5094 w 9897"/>
                <a:gd name="connsiteY21" fmla="*/ 9964 h 10000"/>
                <a:gd name="connsiteX22" fmla="*/ 7555 w 9897"/>
                <a:gd name="connsiteY22" fmla="*/ 7369 h 10000"/>
                <a:gd name="connsiteX23" fmla="*/ 7555 w 9897"/>
                <a:gd name="connsiteY23" fmla="*/ 7445 h 10000"/>
                <a:gd name="connsiteX24" fmla="*/ 8119 w 9897"/>
                <a:gd name="connsiteY24" fmla="*/ 6844 h 10000"/>
                <a:gd name="connsiteX25" fmla="*/ 8119 w 9897"/>
                <a:gd name="connsiteY25" fmla="*/ 6881 h 10000"/>
                <a:gd name="connsiteX26" fmla="*/ 9897 w 9897"/>
                <a:gd name="connsiteY26" fmla="*/ 4775 h 10000"/>
                <a:gd name="connsiteX27" fmla="*/ 8375 w 9897"/>
                <a:gd name="connsiteY27" fmla="*/ 3346 h 10000"/>
                <a:gd name="connsiteX28" fmla="*/ 8392 w 9897"/>
                <a:gd name="connsiteY28" fmla="*/ 3271 h 10000"/>
                <a:gd name="connsiteX29" fmla="*/ 4666 w 9897"/>
                <a:gd name="connsiteY29" fmla="*/ 0 h 10000"/>
                <a:gd name="connsiteX30" fmla="*/ 2495 w 9897"/>
                <a:gd name="connsiteY30" fmla="*/ 2331 h 10000"/>
                <a:gd name="connsiteX31" fmla="*/ 1470 w 9897"/>
                <a:gd name="connsiteY31" fmla="*/ 3308 h 10000"/>
                <a:gd name="connsiteX32" fmla="*/ 666 w 9897"/>
                <a:gd name="connsiteY32" fmla="*/ 3835 h 10000"/>
                <a:gd name="connsiteX33" fmla="*/ 683 w 9897"/>
                <a:gd name="connsiteY33" fmla="*/ 3911 h 10000"/>
                <a:gd name="connsiteX34" fmla="*/ 410 w 9897"/>
                <a:gd name="connsiteY34" fmla="*/ 4174 h 10000"/>
                <a:gd name="connsiteX35" fmla="*/ 427 w 9897"/>
                <a:gd name="connsiteY35" fmla="*/ 4136 h 10000"/>
                <a:gd name="connsiteX36" fmla="*/ 341 w 9897"/>
                <a:gd name="connsiteY36" fmla="*/ 4624 h 10000"/>
                <a:gd name="connsiteX37" fmla="*/ 256 w 9897"/>
                <a:gd name="connsiteY37" fmla="*/ 4512 h 10000"/>
                <a:gd name="connsiteX38" fmla="*/ 222 w 9897"/>
                <a:gd name="connsiteY38" fmla="*/ 4700 h 10000"/>
                <a:gd name="connsiteX39" fmla="*/ 17 w 9897"/>
                <a:gd name="connsiteY39" fmla="*/ 5001 h 10000"/>
                <a:gd name="connsiteX40" fmla="*/ 0 w 9897"/>
                <a:gd name="connsiteY40" fmla="*/ 4850 h 10000"/>
                <a:gd name="connsiteX41" fmla="*/ 273 w 9897"/>
                <a:gd name="connsiteY41" fmla="*/ 5151 h 10000"/>
                <a:gd name="connsiteX42" fmla="*/ 273 w 9897"/>
                <a:gd name="connsiteY42" fmla="*/ 5151 h 10000"/>
                <a:gd name="connsiteX43" fmla="*/ 393 w 9897"/>
                <a:gd name="connsiteY43" fmla="*/ 4963 h 10000"/>
                <a:gd name="connsiteX44" fmla="*/ 410 w 9897"/>
                <a:gd name="connsiteY44" fmla="*/ 5038 h 10000"/>
                <a:gd name="connsiteX45" fmla="*/ 1059 w 9897"/>
                <a:gd name="connsiteY45" fmla="*/ 4023 h 10000"/>
                <a:gd name="connsiteX46" fmla="*/ 1350 w 9897"/>
                <a:gd name="connsiteY46" fmla="*/ 4061 h 10000"/>
                <a:gd name="connsiteX47" fmla="*/ 1350 w 9897"/>
                <a:gd name="connsiteY47" fmla="*/ 4136 h 10000"/>
                <a:gd name="connsiteX48" fmla="*/ 1743 w 9897"/>
                <a:gd name="connsiteY48" fmla="*/ 3534 h 10000"/>
                <a:gd name="connsiteX49" fmla="*/ 1795 w 9897"/>
                <a:gd name="connsiteY49" fmla="*/ 3685 h 10000"/>
                <a:gd name="connsiteX50" fmla="*/ 3008 w 9897"/>
                <a:gd name="connsiteY50" fmla="*/ 2406 h 10000"/>
                <a:gd name="connsiteX51" fmla="*/ 3008 w 9897"/>
                <a:gd name="connsiteY51" fmla="*/ 2482 h 10000"/>
                <a:gd name="connsiteX52" fmla="*/ 3350 w 9897"/>
                <a:gd name="connsiteY52" fmla="*/ 1843 h 10000"/>
                <a:gd name="connsiteX53" fmla="*/ 3572 w 9897"/>
                <a:gd name="connsiteY53" fmla="*/ 2030 h 10000"/>
                <a:gd name="connsiteX54" fmla="*/ 4854 w 9897"/>
                <a:gd name="connsiteY54" fmla="*/ 414 h 10000"/>
                <a:gd name="connsiteX55" fmla="*/ 5059 w 9897"/>
                <a:gd name="connsiteY55" fmla="*/ 902 h 10000"/>
                <a:gd name="connsiteX56" fmla="*/ 5059 w 9897"/>
                <a:gd name="connsiteY56" fmla="*/ 902 h 10000"/>
                <a:gd name="connsiteX57" fmla="*/ 5333 w 9897"/>
                <a:gd name="connsiteY57" fmla="*/ 564 h 10000"/>
                <a:gd name="connsiteX58" fmla="*/ 5316 w 9897"/>
                <a:gd name="connsiteY58" fmla="*/ 602 h 10000"/>
                <a:gd name="connsiteX59" fmla="*/ 5504 w 9897"/>
                <a:gd name="connsiteY59" fmla="*/ 940 h 10000"/>
                <a:gd name="connsiteX60" fmla="*/ 5487 w 9897"/>
                <a:gd name="connsiteY60" fmla="*/ 1015 h 10000"/>
                <a:gd name="connsiteX61" fmla="*/ 5709 w 9897"/>
                <a:gd name="connsiteY61" fmla="*/ 1241 h 10000"/>
                <a:gd name="connsiteX62" fmla="*/ 5692 w 9897"/>
                <a:gd name="connsiteY62" fmla="*/ 1316 h 10000"/>
                <a:gd name="connsiteX63" fmla="*/ 5760 w 9897"/>
                <a:gd name="connsiteY63" fmla="*/ 1278 h 10000"/>
                <a:gd name="connsiteX64" fmla="*/ 5709 w 9897"/>
                <a:gd name="connsiteY64" fmla="*/ 1391 h 10000"/>
                <a:gd name="connsiteX65" fmla="*/ 7726 w 9897"/>
                <a:gd name="connsiteY65" fmla="*/ 3158 h 10000"/>
                <a:gd name="connsiteX66" fmla="*/ 7692 w 9897"/>
                <a:gd name="connsiteY66" fmla="*/ 3196 h 10000"/>
                <a:gd name="connsiteX67" fmla="*/ 7846 w 9897"/>
                <a:gd name="connsiteY67" fmla="*/ 3196 h 10000"/>
                <a:gd name="connsiteX68" fmla="*/ 7811 w 9897"/>
                <a:gd name="connsiteY68" fmla="*/ 3271 h 10000"/>
                <a:gd name="connsiteX69" fmla="*/ 8307 w 9897"/>
                <a:gd name="connsiteY69" fmla="*/ 3722 h 10000"/>
                <a:gd name="connsiteX70" fmla="*/ 8273 w 9897"/>
                <a:gd name="connsiteY70" fmla="*/ 3835 h 10000"/>
                <a:gd name="connsiteX71" fmla="*/ 8563 w 9897"/>
                <a:gd name="connsiteY71" fmla="*/ 3948 h 10000"/>
                <a:gd name="connsiteX72" fmla="*/ 8529 w 9897"/>
                <a:gd name="connsiteY72" fmla="*/ 4099 h 10000"/>
                <a:gd name="connsiteX73" fmla="*/ 9419 w 9897"/>
                <a:gd name="connsiteY73" fmla="*/ 4775 h 10000"/>
                <a:gd name="connsiteX74" fmla="*/ 8991 w 9897"/>
                <a:gd name="connsiteY74" fmla="*/ 5452 h 10000"/>
                <a:gd name="connsiteX75" fmla="*/ 8974 w 9897"/>
                <a:gd name="connsiteY75" fmla="*/ 5377 h 10000"/>
                <a:gd name="connsiteX76" fmla="*/ 7435 w 9897"/>
                <a:gd name="connsiteY76" fmla="*/ 7068 h 10000"/>
                <a:gd name="connsiteX77" fmla="*/ 7418 w 9897"/>
                <a:gd name="connsiteY77" fmla="*/ 6956 h 10000"/>
                <a:gd name="connsiteX78" fmla="*/ 6581 w 9897"/>
                <a:gd name="connsiteY78" fmla="*/ 7896 h 10000"/>
                <a:gd name="connsiteX79" fmla="*/ 6581 w 9897"/>
                <a:gd name="connsiteY79" fmla="*/ 7746 h 10000"/>
                <a:gd name="connsiteX80" fmla="*/ 6479 w 9897"/>
                <a:gd name="connsiteY80" fmla="*/ 8160 h 10000"/>
                <a:gd name="connsiteX81" fmla="*/ 5845 w 9897"/>
                <a:gd name="connsiteY81" fmla="*/ 8798 h 10000"/>
                <a:gd name="connsiteX82" fmla="*/ 5845 w 9897"/>
                <a:gd name="connsiteY82" fmla="*/ 8686 h 10000"/>
                <a:gd name="connsiteX83" fmla="*/ 5674 w 9897"/>
                <a:gd name="connsiteY83" fmla="*/ 8911 h 10000"/>
                <a:gd name="connsiteX84" fmla="*/ 5674 w 9897"/>
                <a:gd name="connsiteY84" fmla="*/ 8836 h 10000"/>
                <a:gd name="connsiteX85" fmla="*/ 5059 w 9897"/>
                <a:gd name="connsiteY85" fmla="*/ 9475 h 10000"/>
                <a:gd name="connsiteX86" fmla="*/ 5059 w 9897"/>
                <a:gd name="connsiteY86" fmla="*/ 9325 h 10000"/>
                <a:gd name="connsiteX87" fmla="*/ 4700 w 9897"/>
                <a:gd name="connsiteY87" fmla="*/ 9475 h 10000"/>
                <a:gd name="connsiteX88" fmla="*/ 4718 w 9897"/>
                <a:gd name="connsiteY88" fmla="*/ 9437 h 10000"/>
                <a:gd name="connsiteX89" fmla="*/ 4632 w 9897"/>
                <a:gd name="connsiteY89" fmla="*/ 9475 h 10000"/>
                <a:gd name="connsiteX90" fmla="*/ 4666 w 9897"/>
                <a:gd name="connsiteY90" fmla="*/ 9325 h 10000"/>
                <a:gd name="connsiteX91" fmla="*/ 4154 w 9897"/>
                <a:gd name="connsiteY91" fmla="*/ 894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9897" h="10000">
                  <a:moveTo>
                    <a:pt x="4154" y="8949"/>
                  </a:moveTo>
                  <a:cubicBezTo>
                    <a:pt x="4165" y="8911"/>
                    <a:pt x="4177" y="8874"/>
                    <a:pt x="4188" y="8836"/>
                  </a:cubicBezTo>
                  <a:cubicBezTo>
                    <a:pt x="3983" y="8874"/>
                    <a:pt x="3846" y="8497"/>
                    <a:pt x="3675" y="8422"/>
                  </a:cubicBezTo>
                  <a:cubicBezTo>
                    <a:pt x="3681" y="8409"/>
                    <a:pt x="3686" y="8397"/>
                    <a:pt x="3692" y="8384"/>
                  </a:cubicBezTo>
                  <a:cubicBezTo>
                    <a:pt x="3281" y="7934"/>
                    <a:pt x="2854" y="7746"/>
                    <a:pt x="2427" y="7407"/>
                  </a:cubicBezTo>
                  <a:cubicBezTo>
                    <a:pt x="2444" y="7407"/>
                    <a:pt x="2444" y="7369"/>
                    <a:pt x="2461" y="7369"/>
                  </a:cubicBezTo>
                  <a:cubicBezTo>
                    <a:pt x="2427" y="7369"/>
                    <a:pt x="2393" y="7445"/>
                    <a:pt x="2376" y="7407"/>
                  </a:cubicBezTo>
                  <a:cubicBezTo>
                    <a:pt x="2376" y="7369"/>
                    <a:pt x="2393" y="7369"/>
                    <a:pt x="2393" y="7369"/>
                  </a:cubicBezTo>
                  <a:cubicBezTo>
                    <a:pt x="2359" y="7068"/>
                    <a:pt x="2119" y="7219"/>
                    <a:pt x="2102" y="6993"/>
                  </a:cubicBezTo>
                  <a:cubicBezTo>
                    <a:pt x="2068" y="6993"/>
                    <a:pt x="2034" y="7068"/>
                    <a:pt x="2034" y="7144"/>
                  </a:cubicBezTo>
                  <a:cubicBezTo>
                    <a:pt x="1709" y="6881"/>
                    <a:pt x="1350" y="6580"/>
                    <a:pt x="991" y="6392"/>
                  </a:cubicBezTo>
                  <a:cubicBezTo>
                    <a:pt x="991" y="6354"/>
                    <a:pt x="991" y="6279"/>
                    <a:pt x="1008" y="6242"/>
                  </a:cubicBezTo>
                  <a:cubicBezTo>
                    <a:pt x="666" y="6279"/>
                    <a:pt x="393" y="5828"/>
                    <a:pt x="119" y="5490"/>
                  </a:cubicBezTo>
                  <a:cubicBezTo>
                    <a:pt x="102" y="5565"/>
                    <a:pt x="136" y="5603"/>
                    <a:pt x="85" y="5677"/>
                  </a:cubicBezTo>
                  <a:cubicBezTo>
                    <a:pt x="153" y="5865"/>
                    <a:pt x="307" y="5641"/>
                    <a:pt x="358" y="5865"/>
                  </a:cubicBezTo>
                  <a:cubicBezTo>
                    <a:pt x="347" y="5890"/>
                    <a:pt x="335" y="5916"/>
                    <a:pt x="324" y="5941"/>
                  </a:cubicBezTo>
                  <a:cubicBezTo>
                    <a:pt x="375" y="6053"/>
                    <a:pt x="375" y="5752"/>
                    <a:pt x="427" y="5941"/>
                  </a:cubicBezTo>
                  <a:cubicBezTo>
                    <a:pt x="427" y="6016"/>
                    <a:pt x="393" y="6016"/>
                    <a:pt x="410" y="6053"/>
                  </a:cubicBezTo>
                  <a:cubicBezTo>
                    <a:pt x="529" y="6129"/>
                    <a:pt x="939" y="6204"/>
                    <a:pt x="973" y="6656"/>
                  </a:cubicBezTo>
                  <a:cubicBezTo>
                    <a:pt x="1521" y="6204"/>
                    <a:pt x="2615" y="8272"/>
                    <a:pt x="3213" y="8573"/>
                  </a:cubicBezTo>
                  <a:lnTo>
                    <a:pt x="3213" y="8610"/>
                  </a:lnTo>
                  <a:cubicBezTo>
                    <a:pt x="3914" y="8610"/>
                    <a:pt x="4376" y="10265"/>
                    <a:pt x="5094" y="9964"/>
                  </a:cubicBezTo>
                  <a:cubicBezTo>
                    <a:pt x="5880" y="9625"/>
                    <a:pt x="6974" y="8535"/>
                    <a:pt x="7555" y="7369"/>
                  </a:cubicBezTo>
                  <a:cubicBezTo>
                    <a:pt x="7572" y="7407"/>
                    <a:pt x="7572" y="7407"/>
                    <a:pt x="7555" y="7445"/>
                  </a:cubicBezTo>
                  <a:cubicBezTo>
                    <a:pt x="7743" y="7181"/>
                    <a:pt x="7948" y="7106"/>
                    <a:pt x="8119" y="6844"/>
                  </a:cubicBezTo>
                  <a:lnTo>
                    <a:pt x="8119" y="6881"/>
                  </a:lnTo>
                  <a:cubicBezTo>
                    <a:pt x="8563" y="6053"/>
                    <a:pt x="9367" y="5302"/>
                    <a:pt x="9897" y="4775"/>
                  </a:cubicBezTo>
                  <a:cubicBezTo>
                    <a:pt x="9401" y="4249"/>
                    <a:pt x="8889" y="3760"/>
                    <a:pt x="8375" y="3346"/>
                  </a:cubicBezTo>
                  <a:cubicBezTo>
                    <a:pt x="8381" y="3321"/>
                    <a:pt x="8386" y="3296"/>
                    <a:pt x="8392" y="3271"/>
                  </a:cubicBezTo>
                  <a:cubicBezTo>
                    <a:pt x="7111" y="2444"/>
                    <a:pt x="5999" y="226"/>
                    <a:pt x="4666" y="0"/>
                  </a:cubicBezTo>
                  <a:cubicBezTo>
                    <a:pt x="3863" y="75"/>
                    <a:pt x="3162" y="1542"/>
                    <a:pt x="2495" y="2331"/>
                  </a:cubicBezTo>
                  <a:cubicBezTo>
                    <a:pt x="2171" y="2745"/>
                    <a:pt x="1863" y="3196"/>
                    <a:pt x="1470" y="3308"/>
                  </a:cubicBezTo>
                  <a:cubicBezTo>
                    <a:pt x="1282" y="3798"/>
                    <a:pt x="905" y="3497"/>
                    <a:pt x="666" y="3835"/>
                  </a:cubicBezTo>
                  <a:cubicBezTo>
                    <a:pt x="672" y="3860"/>
                    <a:pt x="677" y="3886"/>
                    <a:pt x="683" y="3911"/>
                  </a:cubicBezTo>
                  <a:cubicBezTo>
                    <a:pt x="546" y="3760"/>
                    <a:pt x="546" y="4474"/>
                    <a:pt x="410" y="4174"/>
                  </a:cubicBezTo>
                  <a:cubicBezTo>
                    <a:pt x="416" y="4161"/>
                    <a:pt x="421" y="4149"/>
                    <a:pt x="427" y="4136"/>
                  </a:cubicBezTo>
                  <a:cubicBezTo>
                    <a:pt x="375" y="4061"/>
                    <a:pt x="324" y="4587"/>
                    <a:pt x="341" y="4624"/>
                  </a:cubicBezTo>
                  <a:cubicBezTo>
                    <a:pt x="273" y="4700"/>
                    <a:pt x="307" y="4512"/>
                    <a:pt x="256" y="4512"/>
                  </a:cubicBezTo>
                  <a:cubicBezTo>
                    <a:pt x="239" y="4549"/>
                    <a:pt x="273" y="4700"/>
                    <a:pt x="222" y="4700"/>
                  </a:cubicBezTo>
                  <a:cubicBezTo>
                    <a:pt x="182" y="4782"/>
                    <a:pt x="54" y="4976"/>
                    <a:pt x="17" y="5001"/>
                  </a:cubicBezTo>
                  <a:cubicBezTo>
                    <a:pt x="11" y="4951"/>
                    <a:pt x="6" y="4900"/>
                    <a:pt x="0" y="4850"/>
                  </a:cubicBezTo>
                  <a:cubicBezTo>
                    <a:pt x="68" y="5001"/>
                    <a:pt x="170" y="5114"/>
                    <a:pt x="273" y="5151"/>
                  </a:cubicBezTo>
                  <a:lnTo>
                    <a:pt x="273" y="5151"/>
                  </a:lnTo>
                  <a:cubicBezTo>
                    <a:pt x="273" y="4926"/>
                    <a:pt x="341" y="4963"/>
                    <a:pt x="393" y="4963"/>
                  </a:cubicBezTo>
                  <a:cubicBezTo>
                    <a:pt x="399" y="4988"/>
                    <a:pt x="404" y="5013"/>
                    <a:pt x="410" y="5038"/>
                  </a:cubicBezTo>
                  <a:cubicBezTo>
                    <a:pt x="358" y="4850"/>
                    <a:pt x="1197" y="4324"/>
                    <a:pt x="1059" y="4023"/>
                  </a:cubicBezTo>
                  <a:cubicBezTo>
                    <a:pt x="1145" y="4212"/>
                    <a:pt x="1299" y="4136"/>
                    <a:pt x="1350" y="4061"/>
                  </a:cubicBezTo>
                  <a:lnTo>
                    <a:pt x="1350" y="4136"/>
                  </a:lnTo>
                  <a:cubicBezTo>
                    <a:pt x="1402" y="4212"/>
                    <a:pt x="1761" y="3798"/>
                    <a:pt x="1743" y="3534"/>
                  </a:cubicBezTo>
                  <a:cubicBezTo>
                    <a:pt x="1761" y="3609"/>
                    <a:pt x="1778" y="3647"/>
                    <a:pt x="1795" y="3685"/>
                  </a:cubicBezTo>
                  <a:cubicBezTo>
                    <a:pt x="2102" y="3384"/>
                    <a:pt x="2803" y="3008"/>
                    <a:pt x="3008" y="2406"/>
                  </a:cubicBezTo>
                  <a:lnTo>
                    <a:pt x="3008" y="2482"/>
                  </a:lnTo>
                  <a:cubicBezTo>
                    <a:pt x="3127" y="2331"/>
                    <a:pt x="3298" y="2143"/>
                    <a:pt x="3350" y="1843"/>
                  </a:cubicBezTo>
                  <a:cubicBezTo>
                    <a:pt x="3452" y="2105"/>
                    <a:pt x="3503" y="1992"/>
                    <a:pt x="3572" y="2030"/>
                  </a:cubicBezTo>
                  <a:cubicBezTo>
                    <a:pt x="3658" y="1692"/>
                    <a:pt x="4820" y="301"/>
                    <a:pt x="4854" y="414"/>
                  </a:cubicBezTo>
                  <a:cubicBezTo>
                    <a:pt x="4940" y="602"/>
                    <a:pt x="4940" y="639"/>
                    <a:pt x="5059" y="902"/>
                  </a:cubicBezTo>
                  <a:lnTo>
                    <a:pt x="5059" y="902"/>
                  </a:lnTo>
                  <a:cubicBezTo>
                    <a:pt x="5128" y="827"/>
                    <a:pt x="5247" y="639"/>
                    <a:pt x="5333" y="564"/>
                  </a:cubicBezTo>
                  <a:cubicBezTo>
                    <a:pt x="5333" y="564"/>
                    <a:pt x="5333" y="602"/>
                    <a:pt x="5316" y="602"/>
                  </a:cubicBezTo>
                  <a:cubicBezTo>
                    <a:pt x="5401" y="639"/>
                    <a:pt x="5418" y="902"/>
                    <a:pt x="5504" y="940"/>
                  </a:cubicBezTo>
                  <a:cubicBezTo>
                    <a:pt x="5504" y="977"/>
                    <a:pt x="5504" y="977"/>
                    <a:pt x="5487" y="1015"/>
                  </a:cubicBezTo>
                  <a:cubicBezTo>
                    <a:pt x="5572" y="977"/>
                    <a:pt x="5589" y="1316"/>
                    <a:pt x="5709" y="1241"/>
                  </a:cubicBezTo>
                  <a:cubicBezTo>
                    <a:pt x="5703" y="1266"/>
                    <a:pt x="5698" y="1291"/>
                    <a:pt x="5692" y="1316"/>
                  </a:cubicBezTo>
                  <a:lnTo>
                    <a:pt x="5760" y="1278"/>
                  </a:lnTo>
                  <a:cubicBezTo>
                    <a:pt x="5760" y="1354"/>
                    <a:pt x="5726" y="1467"/>
                    <a:pt x="5709" y="1391"/>
                  </a:cubicBezTo>
                  <a:cubicBezTo>
                    <a:pt x="6342" y="2105"/>
                    <a:pt x="7077" y="2444"/>
                    <a:pt x="7726" y="3158"/>
                  </a:cubicBezTo>
                  <a:cubicBezTo>
                    <a:pt x="7715" y="3171"/>
                    <a:pt x="7703" y="3183"/>
                    <a:pt x="7692" y="3196"/>
                  </a:cubicBezTo>
                  <a:lnTo>
                    <a:pt x="7846" y="3196"/>
                  </a:lnTo>
                  <a:cubicBezTo>
                    <a:pt x="7828" y="3233"/>
                    <a:pt x="7828" y="3271"/>
                    <a:pt x="7811" y="3271"/>
                  </a:cubicBezTo>
                  <a:cubicBezTo>
                    <a:pt x="7948" y="3534"/>
                    <a:pt x="8153" y="3534"/>
                    <a:pt x="8307" y="3722"/>
                  </a:cubicBezTo>
                  <a:cubicBezTo>
                    <a:pt x="8307" y="3760"/>
                    <a:pt x="8273" y="3798"/>
                    <a:pt x="8273" y="3835"/>
                  </a:cubicBezTo>
                  <a:cubicBezTo>
                    <a:pt x="8444" y="3798"/>
                    <a:pt x="8427" y="4287"/>
                    <a:pt x="8563" y="3948"/>
                  </a:cubicBezTo>
                  <a:cubicBezTo>
                    <a:pt x="8563" y="3986"/>
                    <a:pt x="8546" y="4061"/>
                    <a:pt x="8529" y="4099"/>
                  </a:cubicBezTo>
                  <a:cubicBezTo>
                    <a:pt x="8838" y="4287"/>
                    <a:pt x="9111" y="4624"/>
                    <a:pt x="9419" y="4775"/>
                  </a:cubicBezTo>
                  <a:cubicBezTo>
                    <a:pt x="9419" y="4813"/>
                    <a:pt x="9026" y="5339"/>
                    <a:pt x="8991" y="5452"/>
                  </a:cubicBezTo>
                  <a:cubicBezTo>
                    <a:pt x="8985" y="5427"/>
                    <a:pt x="8980" y="5402"/>
                    <a:pt x="8974" y="5377"/>
                  </a:cubicBezTo>
                  <a:cubicBezTo>
                    <a:pt x="8650" y="6204"/>
                    <a:pt x="7880" y="6580"/>
                    <a:pt x="7435" y="7068"/>
                  </a:cubicBezTo>
                  <a:cubicBezTo>
                    <a:pt x="7429" y="7031"/>
                    <a:pt x="7424" y="6993"/>
                    <a:pt x="7418" y="6956"/>
                  </a:cubicBezTo>
                  <a:cubicBezTo>
                    <a:pt x="7213" y="7595"/>
                    <a:pt x="6786" y="7257"/>
                    <a:pt x="6581" y="7896"/>
                  </a:cubicBezTo>
                  <a:lnTo>
                    <a:pt x="6581" y="7746"/>
                  </a:lnTo>
                  <a:cubicBezTo>
                    <a:pt x="6564" y="7972"/>
                    <a:pt x="6393" y="7859"/>
                    <a:pt x="6479" y="8160"/>
                  </a:cubicBezTo>
                  <a:cubicBezTo>
                    <a:pt x="6359" y="8272"/>
                    <a:pt x="5948" y="8497"/>
                    <a:pt x="5845" y="8798"/>
                  </a:cubicBezTo>
                  <a:lnTo>
                    <a:pt x="5845" y="8686"/>
                  </a:lnTo>
                  <a:cubicBezTo>
                    <a:pt x="5794" y="8836"/>
                    <a:pt x="5726" y="8949"/>
                    <a:pt x="5674" y="8911"/>
                  </a:cubicBezTo>
                  <a:cubicBezTo>
                    <a:pt x="5674" y="8911"/>
                    <a:pt x="5657" y="8874"/>
                    <a:pt x="5674" y="8836"/>
                  </a:cubicBezTo>
                  <a:cubicBezTo>
                    <a:pt x="5418" y="8723"/>
                    <a:pt x="5264" y="9288"/>
                    <a:pt x="5059" y="9475"/>
                  </a:cubicBezTo>
                  <a:lnTo>
                    <a:pt x="5059" y="9325"/>
                  </a:lnTo>
                  <a:cubicBezTo>
                    <a:pt x="4957" y="9663"/>
                    <a:pt x="4837" y="9701"/>
                    <a:pt x="4700" y="9475"/>
                  </a:cubicBezTo>
                  <a:cubicBezTo>
                    <a:pt x="4706" y="9462"/>
                    <a:pt x="4712" y="9450"/>
                    <a:pt x="4718" y="9437"/>
                  </a:cubicBezTo>
                  <a:lnTo>
                    <a:pt x="4632" y="9475"/>
                  </a:lnTo>
                  <a:cubicBezTo>
                    <a:pt x="4643" y="9425"/>
                    <a:pt x="4655" y="9375"/>
                    <a:pt x="4666" y="9325"/>
                  </a:cubicBezTo>
                  <a:cubicBezTo>
                    <a:pt x="4495" y="9137"/>
                    <a:pt x="4307" y="9099"/>
                    <a:pt x="4154" y="8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5477" y="4040188"/>
            <a:ext cx="1244600" cy="1274762"/>
            <a:chOff x="515477" y="4040188"/>
            <a:chExt cx="1244600" cy="1274762"/>
          </a:xfrm>
        </p:grpSpPr>
        <p:sp>
          <p:nvSpPr>
            <p:cNvPr id="82" name="Freeform 295"/>
            <p:cNvSpPr>
              <a:spLocks/>
            </p:cNvSpPr>
            <p:nvPr/>
          </p:nvSpPr>
          <p:spPr bwMode="auto">
            <a:xfrm>
              <a:off x="515477" y="4040188"/>
              <a:ext cx="1244600" cy="1219200"/>
            </a:xfrm>
            <a:custGeom>
              <a:avLst/>
              <a:gdLst>
                <a:gd name="T0" fmla="*/ 169 w 332"/>
                <a:gd name="T1" fmla="*/ 325 h 325"/>
                <a:gd name="T2" fmla="*/ 173 w 332"/>
                <a:gd name="T3" fmla="*/ 295 h 325"/>
                <a:gd name="T4" fmla="*/ 152 w 332"/>
                <a:gd name="T5" fmla="*/ 288 h 325"/>
                <a:gd name="T6" fmla="*/ 136 w 332"/>
                <a:gd name="T7" fmla="*/ 278 h 325"/>
                <a:gd name="T8" fmla="*/ 121 w 332"/>
                <a:gd name="T9" fmla="*/ 271 h 325"/>
                <a:gd name="T10" fmla="*/ 105 w 332"/>
                <a:gd name="T11" fmla="*/ 257 h 325"/>
                <a:gd name="T12" fmla="*/ 106 w 332"/>
                <a:gd name="T13" fmla="*/ 244 h 325"/>
                <a:gd name="T14" fmla="*/ 79 w 332"/>
                <a:gd name="T15" fmla="*/ 237 h 325"/>
                <a:gd name="T16" fmla="*/ 73 w 332"/>
                <a:gd name="T17" fmla="*/ 228 h 325"/>
                <a:gd name="T18" fmla="*/ 65 w 332"/>
                <a:gd name="T19" fmla="*/ 223 h 325"/>
                <a:gd name="T20" fmla="*/ 62 w 332"/>
                <a:gd name="T21" fmla="*/ 205 h 325"/>
                <a:gd name="T22" fmla="*/ 42 w 332"/>
                <a:gd name="T23" fmla="*/ 198 h 325"/>
                <a:gd name="T24" fmla="*/ 36 w 332"/>
                <a:gd name="T25" fmla="*/ 189 h 325"/>
                <a:gd name="T26" fmla="*/ 33 w 332"/>
                <a:gd name="T27" fmla="*/ 176 h 325"/>
                <a:gd name="T28" fmla="*/ 32 w 332"/>
                <a:gd name="T29" fmla="*/ 147 h 325"/>
                <a:gd name="T30" fmla="*/ 79 w 332"/>
                <a:gd name="T31" fmla="*/ 97 h 325"/>
                <a:gd name="T32" fmla="*/ 153 w 332"/>
                <a:gd name="T33" fmla="*/ 14 h 325"/>
                <a:gd name="T34" fmla="*/ 148 w 332"/>
                <a:gd name="T35" fmla="*/ 40 h 325"/>
                <a:gd name="T36" fmla="*/ 182 w 332"/>
                <a:gd name="T37" fmla="*/ 35 h 325"/>
                <a:gd name="T38" fmla="*/ 194 w 332"/>
                <a:gd name="T39" fmla="*/ 44 h 325"/>
                <a:gd name="T40" fmla="*/ 205 w 332"/>
                <a:gd name="T41" fmla="*/ 63 h 325"/>
                <a:gd name="T42" fmla="*/ 227 w 332"/>
                <a:gd name="T43" fmla="*/ 64 h 325"/>
                <a:gd name="T44" fmla="*/ 233 w 332"/>
                <a:gd name="T45" fmla="*/ 93 h 325"/>
                <a:gd name="T46" fmla="*/ 258 w 332"/>
                <a:gd name="T47" fmla="*/ 108 h 325"/>
                <a:gd name="T48" fmla="*/ 265 w 332"/>
                <a:gd name="T49" fmla="*/ 116 h 325"/>
                <a:gd name="T50" fmla="*/ 277 w 332"/>
                <a:gd name="T51" fmla="*/ 132 h 325"/>
                <a:gd name="T52" fmla="*/ 297 w 332"/>
                <a:gd name="T53" fmla="*/ 134 h 325"/>
                <a:gd name="T54" fmla="*/ 305 w 332"/>
                <a:gd name="T55" fmla="*/ 150 h 325"/>
                <a:gd name="T56" fmla="*/ 309 w 332"/>
                <a:gd name="T57" fmla="*/ 167 h 325"/>
                <a:gd name="T58" fmla="*/ 325 w 332"/>
                <a:gd name="T59" fmla="*/ 173 h 325"/>
                <a:gd name="T60" fmla="*/ 262 w 332"/>
                <a:gd name="T61" fmla="*/ 222 h 325"/>
                <a:gd name="T62" fmla="*/ 201 w 332"/>
                <a:gd name="T63" fmla="*/ 287 h 325"/>
                <a:gd name="T64" fmla="*/ 169 w 332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25">
                  <a:moveTo>
                    <a:pt x="169" y="325"/>
                  </a:moveTo>
                  <a:cubicBezTo>
                    <a:pt x="147" y="325"/>
                    <a:pt x="167" y="299"/>
                    <a:pt x="173" y="295"/>
                  </a:cubicBezTo>
                  <a:cubicBezTo>
                    <a:pt x="159" y="304"/>
                    <a:pt x="122" y="313"/>
                    <a:pt x="152" y="288"/>
                  </a:cubicBezTo>
                  <a:cubicBezTo>
                    <a:pt x="140" y="295"/>
                    <a:pt x="116" y="296"/>
                    <a:pt x="136" y="278"/>
                  </a:cubicBezTo>
                  <a:cubicBezTo>
                    <a:pt x="132" y="280"/>
                    <a:pt x="112" y="284"/>
                    <a:pt x="121" y="271"/>
                  </a:cubicBezTo>
                  <a:cubicBezTo>
                    <a:pt x="115" y="273"/>
                    <a:pt x="99" y="266"/>
                    <a:pt x="105" y="257"/>
                  </a:cubicBezTo>
                  <a:cubicBezTo>
                    <a:pt x="99" y="254"/>
                    <a:pt x="102" y="248"/>
                    <a:pt x="106" y="244"/>
                  </a:cubicBezTo>
                  <a:cubicBezTo>
                    <a:pt x="105" y="244"/>
                    <a:pt x="66" y="256"/>
                    <a:pt x="79" y="237"/>
                  </a:cubicBezTo>
                  <a:cubicBezTo>
                    <a:pt x="75" y="237"/>
                    <a:pt x="71" y="232"/>
                    <a:pt x="73" y="228"/>
                  </a:cubicBezTo>
                  <a:cubicBezTo>
                    <a:pt x="70" y="229"/>
                    <a:pt x="66" y="227"/>
                    <a:pt x="65" y="223"/>
                  </a:cubicBezTo>
                  <a:cubicBezTo>
                    <a:pt x="50" y="229"/>
                    <a:pt x="57" y="210"/>
                    <a:pt x="62" y="205"/>
                  </a:cubicBezTo>
                  <a:cubicBezTo>
                    <a:pt x="50" y="212"/>
                    <a:pt x="45" y="210"/>
                    <a:pt x="42" y="198"/>
                  </a:cubicBezTo>
                  <a:cubicBezTo>
                    <a:pt x="38" y="198"/>
                    <a:pt x="34" y="193"/>
                    <a:pt x="36" y="189"/>
                  </a:cubicBezTo>
                  <a:cubicBezTo>
                    <a:pt x="28" y="188"/>
                    <a:pt x="29" y="180"/>
                    <a:pt x="33" y="176"/>
                  </a:cubicBezTo>
                  <a:cubicBezTo>
                    <a:pt x="0" y="195"/>
                    <a:pt x="17" y="158"/>
                    <a:pt x="32" y="147"/>
                  </a:cubicBezTo>
                  <a:cubicBezTo>
                    <a:pt x="10" y="142"/>
                    <a:pt x="74" y="100"/>
                    <a:pt x="79" y="97"/>
                  </a:cubicBezTo>
                  <a:cubicBezTo>
                    <a:pt x="69" y="90"/>
                    <a:pt x="144" y="22"/>
                    <a:pt x="153" y="14"/>
                  </a:cubicBezTo>
                  <a:cubicBezTo>
                    <a:pt x="156" y="0"/>
                    <a:pt x="189" y="5"/>
                    <a:pt x="148" y="40"/>
                  </a:cubicBezTo>
                  <a:cubicBezTo>
                    <a:pt x="146" y="41"/>
                    <a:pt x="203" y="11"/>
                    <a:pt x="182" y="35"/>
                  </a:cubicBezTo>
                  <a:cubicBezTo>
                    <a:pt x="187" y="33"/>
                    <a:pt x="200" y="34"/>
                    <a:pt x="194" y="44"/>
                  </a:cubicBezTo>
                  <a:cubicBezTo>
                    <a:pt x="211" y="35"/>
                    <a:pt x="214" y="52"/>
                    <a:pt x="205" y="63"/>
                  </a:cubicBezTo>
                  <a:cubicBezTo>
                    <a:pt x="207" y="62"/>
                    <a:pt x="228" y="49"/>
                    <a:pt x="227" y="64"/>
                  </a:cubicBezTo>
                  <a:cubicBezTo>
                    <a:pt x="240" y="62"/>
                    <a:pt x="238" y="88"/>
                    <a:pt x="233" y="93"/>
                  </a:cubicBezTo>
                  <a:cubicBezTo>
                    <a:pt x="241" y="88"/>
                    <a:pt x="269" y="92"/>
                    <a:pt x="258" y="108"/>
                  </a:cubicBezTo>
                  <a:cubicBezTo>
                    <a:pt x="262" y="108"/>
                    <a:pt x="267" y="112"/>
                    <a:pt x="265" y="116"/>
                  </a:cubicBezTo>
                  <a:cubicBezTo>
                    <a:pt x="275" y="114"/>
                    <a:pt x="287" y="122"/>
                    <a:pt x="277" y="132"/>
                  </a:cubicBezTo>
                  <a:cubicBezTo>
                    <a:pt x="281" y="130"/>
                    <a:pt x="298" y="121"/>
                    <a:pt x="297" y="134"/>
                  </a:cubicBezTo>
                  <a:cubicBezTo>
                    <a:pt x="301" y="135"/>
                    <a:pt x="308" y="146"/>
                    <a:pt x="305" y="150"/>
                  </a:cubicBezTo>
                  <a:cubicBezTo>
                    <a:pt x="319" y="145"/>
                    <a:pt x="315" y="161"/>
                    <a:pt x="309" y="167"/>
                  </a:cubicBezTo>
                  <a:cubicBezTo>
                    <a:pt x="314" y="164"/>
                    <a:pt x="332" y="161"/>
                    <a:pt x="325" y="173"/>
                  </a:cubicBezTo>
                  <a:cubicBezTo>
                    <a:pt x="312" y="194"/>
                    <a:pt x="281" y="209"/>
                    <a:pt x="262" y="222"/>
                  </a:cubicBezTo>
                  <a:cubicBezTo>
                    <a:pt x="280" y="229"/>
                    <a:pt x="207" y="282"/>
                    <a:pt x="201" y="287"/>
                  </a:cubicBezTo>
                  <a:cubicBezTo>
                    <a:pt x="206" y="294"/>
                    <a:pt x="180" y="325"/>
                    <a:pt x="169" y="325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0"/>
            <p:cNvSpPr>
              <a:spLocks/>
            </p:cNvSpPr>
            <p:nvPr/>
          </p:nvSpPr>
          <p:spPr bwMode="auto">
            <a:xfrm>
              <a:off x="527493" y="4092575"/>
              <a:ext cx="1226235" cy="1222375"/>
            </a:xfrm>
            <a:custGeom>
              <a:avLst/>
              <a:gdLst>
                <a:gd name="T0" fmla="*/ 151 w 334"/>
                <a:gd name="T1" fmla="*/ 283 h 326"/>
                <a:gd name="T2" fmla="*/ 135 w 334"/>
                <a:gd name="T3" fmla="*/ 268 h 326"/>
                <a:gd name="T4" fmla="*/ 92 w 334"/>
                <a:gd name="T5" fmla="*/ 234 h 326"/>
                <a:gd name="T6" fmla="*/ 90 w 334"/>
                <a:gd name="T7" fmla="*/ 233 h 326"/>
                <a:gd name="T8" fmla="*/ 76 w 334"/>
                <a:gd name="T9" fmla="*/ 225 h 326"/>
                <a:gd name="T10" fmla="*/ 42 w 334"/>
                <a:gd name="T11" fmla="*/ 194 h 326"/>
                <a:gd name="T12" fmla="*/ 7 w 334"/>
                <a:gd name="T13" fmla="*/ 173 h 326"/>
                <a:gd name="T14" fmla="*/ 15 w 334"/>
                <a:gd name="T15" fmla="*/ 182 h 326"/>
                <a:gd name="T16" fmla="*/ 17 w 334"/>
                <a:gd name="T17" fmla="*/ 184 h 326"/>
                <a:gd name="T18" fmla="*/ 112 w 334"/>
                <a:gd name="T19" fmla="*/ 268 h 326"/>
                <a:gd name="T20" fmla="*/ 128 w 334"/>
                <a:gd name="T21" fmla="*/ 277 h 326"/>
                <a:gd name="T22" fmla="*/ 262 w 334"/>
                <a:gd name="T23" fmla="*/ 231 h 326"/>
                <a:gd name="T24" fmla="*/ 281 w 334"/>
                <a:gd name="T25" fmla="*/ 214 h 326"/>
                <a:gd name="T26" fmla="*/ 334 w 334"/>
                <a:gd name="T27" fmla="*/ 151 h 326"/>
                <a:gd name="T28" fmla="*/ 286 w 334"/>
                <a:gd name="T29" fmla="*/ 105 h 326"/>
                <a:gd name="T30" fmla="*/ 102 w 334"/>
                <a:gd name="T31" fmla="*/ 65 h 326"/>
                <a:gd name="T32" fmla="*/ 32 w 334"/>
                <a:gd name="T33" fmla="*/ 124 h 326"/>
                <a:gd name="T34" fmla="*/ 25 w 334"/>
                <a:gd name="T35" fmla="*/ 133 h 326"/>
                <a:gd name="T36" fmla="*/ 27 w 334"/>
                <a:gd name="T37" fmla="*/ 144 h 326"/>
                <a:gd name="T38" fmla="*/ 23 w 334"/>
                <a:gd name="T39" fmla="*/ 147 h 326"/>
                <a:gd name="T40" fmla="*/ 17 w 334"/>
                <a:gd name="T41" fmla="*/ 156 h 326"/>
                <a:gd name="T42" fmla="*/ 30 w 334"/>
                <a:gd name="T43" fmla="*/ 157 h 326"/>
                <a:gd name="T44" fmla="*/ 33 w 334"/>
                <a:gd name="T45" fmla="*/ 152 h 326"/>
                <a:gd name="T46" fmla="*/ 51 w 334"/>
                <a:gd name="T47" fmla="*/ 124 h 326"/>
                <a:gd name="T48" fmla="*/ 66 w 334"/>
                <a:gd name="T49" fmla="*/ 124 h 326"/>
                <a:gd name="T50" fmla="*/ 80 w 334"/>
                <a:gd name="T51" fmla="*/ 110 h 326"/>
                <a:gd name="T52" fmla="*/ 120 w 334"/>
                <a:gd name="T53" fmla="*/ 71 h 326"/>
                <a:gd name="T54" fmla="*/ 140 w 334"/>
                <a:gd name="T55" fmla="*/ 55 h 326"/>
                <a:gd name="T56" fmla="*/ 155 w 334"/>
                <a:gd name="T57" fmla="*/ 36 h 326"/>
                <a:gd name="T58" fmla="*/ 171 w 334"/>
                <a:gd name="T59" fmla="*/ 24 h 326"/>
                <a:gd name="T60" fmla="*/ 181 w 334"/>
                <a:gd name="T61" fmla="*/ 15 h 326"/>
                <a:gd name="T62" fmla="*/ 184 w 334"/>
                <a:gd name="T63" fmla="*/ 26 h 326"/>
                <a:gd name="T64" fmla="*/ 190 w 334"/>
                <a:gd name="T65" fmla="*/ 35 h 326"/>
                <a:gd name="T66" fmla="*/ 189 w 334"/>
                <a:gd name="T67" fmla="*/ 37 h 326"/>
                <a:gd name="T68" fmla="*/ 256 w 334"/>
                <a:gd name="T69" fmla="*/ 96 h 326"/>
                <a:gd name="T70" fmla="*/ 260 w 334"/>
                <a:gd name="T71" fmla="*/ 99 h 326"/>
                <a:gd name="T72" fmla="*/ 274 w 334"/>
                <a:gd name="T73" fmla="*/ 117 h 326"/>
                <a:gd name="T74" fmla="*/ 283 w 334"/>
                <a:gd name="T75" fmla="*/ 125 h 326"/>
                <a:gd name="T76" fmla="*/ 303 w 334"/>
                <a:gd name="T77" fmla="*/ 173 h 326"/>
                <a:gd name="T78" fmla="*/ 253 w 334"/>
                <a:gd name="T79" fmla="*/ 225 h 326"/>
                <a:gd name="T80" fmla="*/ 225 w 334"/>
                <a:gd name="T81" fmla="*/ 252 h 326"/>
                <a:gd name="T82" fmla="*/ 223 w 334"/>
                <a:gd name="T83" fmla="*/ 259 h 326"/>
                <a:gd name="T84" fmla="*/ 203 w 334"/>
                <a:gd name="T85" fmla="*/ 279 h 326"/>
                <a:gd name="T86" fmla="*/ 196 w 334"/>
                <a:gd name="T87" fmla="*/ 283 h 326"/>
                <a:gd name="T88" fmla="*/ 177 w 334"/>
                <a:gd name="T89" fmla="*/ 302 h 326"/>
                <a:gd name="T90" fmla="*/ 170 w 334"/>
                <a:gd name="T91" fmla="*/ 305 h 326"/>
                <a:gd name="T92" fmla="*/ 166 w 334"/>
                <a:gd name="T93" fmla="*/ 299 h 326"/>
                <a:gd name="T94" fmla="*/ 165 w 334"/>
                <a:gd name="T95" fmla="*/ 296 h 326"/>
                <a:gd name="connsiteX0" fmla="*/ 4221 w 9790"/>
                <a:gd name="connsiteY0" fmla="*/ 8742 h 10000"/>
                <a:gd name="connsiteX1" fmla="*/ 4311 w 9790"/>
                <a:gd name="connsiteY1" fmla="*/ 8681 h 10000"/>
                <a:gd name="connsiteX2" fmla="*/ 3772 w 9790"/>
                <a:gd name="connsiteY2" fmla="*/ 8252 h 10000"/>
                <a:gd name="connsiteX3" fmla="*/ 3832 w 9790"/>
                <a:gd name="connsiteY3" fmla="*/ 8221 h 10000"/>
                <a:gd name="connsiteX4" fmla="*/ 2515 w 9790"/>
                <a:gd name="connsiteY4" fmla="*/ 7178 h 10000"/>
                <a:gd name="connsiteX5" fmla="*/ 2544 w 9790"/>
                <a:gd name="connsiteY5" fmla="*/ 7178 h 10000"/>
                <a:gd name="connsiteX6" fmla="*/ 2425 w 9790"/>
                <a:gd name="connsiteY6" fmla="*/ 7178 h 10000"/>
                <a:gd name="connsiteX7" fmla="*/ 2485 w 9790"/>
                <a:gd name="connsiteY7" fmla="*/ 7147 h 10000"/>
                <a:gd name="connsiteX8" fmla="*/ 2215 w 9790"/>
                <a:gd name="connsiteY8" fmla="*/ 6810 h 10000"/>
                <a:gd name="connsiteX9" fmla="*/ 2065 w 9790"/>
                <a:gd name="connsiteY9" fmla="*/ 6902 h 10000"/>
                <a:gd name="connsiteX10" fmla="*/ 958 w 9790"/>
                <a:gd name="connsiteY10" fmla="*/ 6074 h 10000"/>
                <a:gd name="connsiteX11" fmla="*/ 1047 w 9790"/>
                <a:gd name="connsiteY11" fmla="*/ 5951 h 10000"/>
                <a:gd name="connsiteX12" fmla="*/ 119 w 9790"/>
                <a:gd name="connsiteY12" fmla="*/ 5215 h 10000"/>
                <a:gd name="connsiteX13" fmla="*/ 0 w 9790"/>
                <a:gd name="connsiteY13" fmla="*/ 5307 h 10000"/>
                <a:gd name="connsiteX14" fmla="*/ 299 w 9790"/>
                <a:gd name="connsiteY14" fmla="*/ 5521 h 10000"/>
                <a:gd name="connsiteX15" fmla="*/ 239 w 9790"/>
                <a:gd name="connsiteY15" fmla="*/ 5583 h 10000"/>
                <a:gd name="connsiteX16" fmla="*/ 359 w 9790"/>
                <a:gd name="connsiteY16" fmla="*/ 5583 h 10000"/>
                <a:gd name="connsiteX17" fmla="*/ 299 w 9790"/>
                <a:gd name="connsiteY17" fmla="*/ 5644 h 10000"/>
                <a:gd name="connsiteX18" fmla="*/ 838 w 9790"/>
                <a:gd name="connsiteY18" fmla="*/ 6227 h 10000"/>
                <a:gd name="connsiteX19" fmla="*/ 3143 w 9790"/>
                <a:gd name="connsiteY19" fmla="*/ 8221 h 10000"/>
                <a:gd name="connsiteX20" fmla="*/ 3113 w 9790"/>
                <a:gd name="connsiteY20" fmla="*/ 8252 h 10000"/>
                <a:gd name="connsiteX21" fmla="*/ 3622 w 9790"/>
                <a:gd name="connsiteY21" fmla="*/ 8497 h 10000"/>
                <a:gd name="connsiteX22" fmla="*/ 4880 w 9790"/>
                <a:gd name="connsiteY22" fmla="*/ 10000 h 10000"/>
                <a:gd name="connsiteX23" fmla="*/ 7634 w 9790"/>
                <a:gd name="connsiteY23" fmla="*/ 7086 h 10000"/>
                <a:gd name="connsiteX24" fmla="*/ 7664 w 9790"/>
                <a:gd name="connsiteY24" fmla="*/ 7117 h 10000"/>
                <a:gd name="connsiteX25" fmla="*/ 8203 w 9790"/>
                <a:gd name="connsiteY25" fmla="*/ 6564 h 10000"/>
                <a:gd name="connsiteX26" fmla="*/ 8203 w 9790"/>
                <a:gd name="connsiteY26" fmla="*/ 6595 h 10000"/>
                <a:gd name="connsiteX27" fmla="*/ 9790 w 9790"/>
                <a:gd name="connsiteY27" fmla="*/ 4632 h 10000"/>
                <a:gd name="connsiteX28" fmla="*/ 8293 w 9790"/>
                <a:gd name="connsiteY28" fmla="*/ 3252 h 10000"/>
                <a:gd name="connsiteX29" fmla="*/ 8353 w 9790"/>
                <a:gd name="connsiteY29" fmla="*/ 3221 h 10000"/>
                <a:gd name="connsiteX30" fmla="*/ 4700 w 9790"/>
                <a:gd name="connsiteY30" fmla="*/ 0 h 10000"/>
                <a:gd name="connsiteX31" fmla="*/ 2844 w 9790"/>
                <a:gd name="connsiteY31" fmla="*/ 1994 h 10000"/>
                <a:gd name="connsiteX32" fmla="*/ 2006 w 9790"/>
                <a:gd name="connsiteY32" fmla="*/ 2975 h 10000"/>
                <a:gd name="connsiteX33" fmla="*/ 748 w 9790"/>
                <a:gd name="connsiteY33" fmla="*/ 3804 h 10000"/>
                <a:gd name="connsiteX34" fmla="*/ 808 w 9790"/>
                <a:gd name="connsiteY34" fmla="*/ 3834 h 10000"/>
                <a:gd name="connsiteX35" fmla="*/ 539 w 9790"/>
                <a:gd name="connsiteY35" fmla="*/ 4080 h 10000"/>
                <a:gd name="connsiteX36" fmla="*/ 539 w 9790"/>
                <a:gd name="connsiteY36" fmla="*/ 4080 h 10000"/>
                <a:gd name="connsiteX37" fmla="*/ 598 w 9790"/>
                <a:gd name="connsiteY37" fmla="*/ 4417 h 10000"/>
                <a:gd name="connsiteX38" fmla="*/ 449 w 9790"/>
                <a:gd name="connsiteY38" fmla="*/ 4387 h 10000"/>
                <a:gd name="connsiteX39" fmla="*/ 479 w 9790"/>
                <a:gd name="connsiteY39" fmla="*/ 4509 h 10000"/>
                <a:gd name="connsiteX40" fmla="*/ 299 w 9790"/>
                <a:gd name="connsiteY40" fmla="*/ 4785 h 10000"/>
                <a:gd name="connsiteX41" fmla="*/ 209 w 9790"/>
                <a:gd name="connsiteY41" fmla="*/ 4663 h 10000"/>
                <a:gd name="connsiteX42" fmla="*/ 688 w 9790"/>
                <a:gd name="connsiteY42" fmla="*/ 4816 h 10000"/>
                <a:gd name="connsiteX43" fmla="*/ 688 w 9790"/>
                <a:gd name="connsiteY43" fmla="*/ 4816 h 10000"/>
                <a:gd name="connsiteX44" fmla="*/ 778 w 9790"/>
                <a:gd name="connsiteY44" fmla="*/ 4663 h 10000"/>
                <a:gd name="connsiteX45" fmla="*/ 838 w 9790"/>
                <a:gd name="connsiteY45" fmla="*/ 4693 h 10000"/>
                <a:gd name="connsiteX46" fmla="*/ 1317 w 9790"/>
                <a:gd name="connsiteY46" fmla="*/ 3804 h 10000"/>
                <a:gd name="connsiteX47" fmla="*/ 1736 w 9790"/>
                <a:gd name="connsiteY47" fmla="*/ 3742 h 10000"/>
                <a:gd name="connsiteX48" fmla="*/ 1766 w 9790"/>
                <a:gd name="connsiteY48" fmla="*/ 3804 h 10000"/>
                <a:gd name="connsiteX49" fmla="*/ 2065 w 9790"/>
                <a:gd name="connsiteY49" fmla="*/ 3282 h 10000"/>
                <a:gd name="connsiteX50" fmla="*/ 2185 w 9790"/>
                <a:gd name="connsiteY50" fmla="*/ 3374 h 10000"/>
                <a:gd name="connsiteX51" fmla="*/ 3353 w 9790"/>
                <a:gd name="connsiteY51" fmla="*/ 2147 h 10000"/>
                <a:gd name="connsiteX52" fmla="*/ 3383 w 9790"/>
                <a:gd name="connsiteY52" fmla="*/ 2178 h 10000"/>
                <a:gd name="connsiteX53" fmla="*/ 3592 w 9790"/>
                <a:gd name="connsiteY53" fmla="*/ 1626 h 10000"/>
                <a:gd name="connsiteX54" fmla="*/ 3982 w 9790"/>
                <a:gd name="connsiteY54" fmla="*/ 1687 h 10000"/>
                <a:gd name="connsiteX55" fmla="*/ 4221 w 9790"/>
                <a:gd name="connsiteY55" fmla="*/ 1135 h 10000"/>
                <a:gd name="connsiteX56" fmla="*/ 4431 w 9790"/>
                <a:gd name="connsiteY56" fmla="*/ 1104 h 10000"/>
                <a:gd name="connsiteX57" fmla="*/ 4880 w 9790"/>
                <a:gd name="connsiteY57" fmla="*/ 429 h 10000"/>
                <a:gd name="connsiteX58" fmla="*/ 4910 w 9790"/>
                <a:gd name="connsiteY58" fmla="*/ 736 h 10000"/>
                <a:gd name="connsiteX59" fmla="*/ 5269 w 9790"/>
                <a:gd name="connsiteY59" fmla="*/ 429 h 10000"/>
                <a:gd name="connsiteX60" fmla="*/ 5209 w 9790"/>
                <a:gd name="connsiteY60" fmla="*/ 460 h 10000"/>
                <a:gd name="connsiteX61" fmla="*/ 5359 w 9790"/>
                <a:gd name="connsiteY61" fmla="*/ 767 h 10000"/>
                <a:gd name="connsiteX62" fmla="*/ 5299 w 9790"/>
                <a:gd name="connsiteY62" fmla="*/ 798 h 10000"/>
                <a:gd name="connsiteX63" fmla="*/ 5509 w 9790"/>
                <a:gd name="connsiteY63" fmla="*/ 1043 h 10000"/>
                <a:gd name="connsiteX64" fmla="*/ 5479 w 9790"/>
                <a:gd name="connsiteY64" fmla="*/ 1074 h 10000"/>
                <a:gd name="connsiteX65" fmla="*/ 5568 w 9790"/>
                <a:gd name="connsiteY65" fmla="*/ 1074 h 10000"/>
                <a:gd name="connsiteX66" fmla="*/ 5449 w 9790"/>
                <a:gd name="connsiteY66" fmla="*/ 1135 h 10000"/>
                <a:gd name="connsiteX67" fmla="*/ 7515 w 9790"/>
                <a:gd name="connsiteY67" fmla="*/ 2945 h 10000"/>
                <a:gd name="connsiteX68" fmla="*/ 7455 w 9790"/>
                <a:gd name="connsiteY68" fmla="*/ 2945 h 10000"/>
                <a:gd name="connsiteX69" fmla="*/ 7634 w 9790"/>
                <a:gd name="connsiteY69" fmla="*/ 3006 h 10000"/>
                <a:gd name="connsiteX70" fmla="*/ 7574 w 9790"/>
                <a:gd name="connsiteY70" fmla="*/ 3037 h 10000"/>
                <a:gd name="connsiteX71" fmla="*/ 8083 w 9790"/>
                <a:gd name="connsiteY71" fmla="*/ 3497 h 10000"/>
                <a:gd name="connsiteX72" fmla="*/ 7994 w 9790"/>
                <a:gd name="connsiteY72" fmla="*/ 3589 h 10000"/>
                <a:gd name="connsiteX73" fmla="*/ 8323 w 9790"/>
                <a:gd name="connsiteY73" fmla="*/ 3742 h 10000"/>
                <a:gd name="connsiteX74" fmla="*/ 8263 w 9790"/>
                <a:gd name="connsiteY74" fmla="*/ 3834 h 10000"/>
                <a:gd name="connsiteX75" fmla="*/ 9281 w 9790"/>
                <a:gd name="connsiteY75" fmla="*/ 4632 h 10000"/>
                <a:gd name="connsiteX76" fmla="*/ 8862 w 9790"/>
                <a:gd name="connsiteY76" fmla="*/ 5307 h 10000"/>
                <a:gd name="connsiteX77" fmla="*/ 8832 w 9790"/>
                <a:gd name="connsiteY77" fmla="*/ 5276 h 10000"/>
                <a:gd name="connsiteX78" fmla="*/ 7365 w 9790"/>
                <a:gd name="connsiteY78" fmla="*/ 6902 h 10000"/>
                <a:gd name="connsiteX79" fmla="*/ 7305 w 9790"/>
                <a:gd name="connsiteY79" fmla="*/ 6840 h 10000"/>
                <a:gd name="connsiteX80" fmla="*/ 6527 w 9790"/>
                <a:gd name="connsiteY80" fmla="*/ 7730 h 10000"/>
                <a:gd name="connsiteX81" fmla="*/ 6467 w 9790"/>
                <a:gd name="connsiteY81" fmla="*/ 7638 h 10000"/>
                <a:gd name="connsiteX82" fmla="*/ 6467 w 9790"/>
                <a:gd name="connsiteY82" fmla="*/ 7945 h 10000"/>
                <a:gd name="connsiteX83" fmla="*/ 6377 w 9790"/>
                <a:gd name="connsiteY83" fmla="*/ 7914 h 10000"/>
                <a:gd name="connsiteX84" fmla="*/ 5868 w 9790"/>
                <a:gd name="connsiteY84" fmla="*/ 8558 h 10000"/>
                <a:gd name="connsiteX85" fmla="*/ 5808 w 9790"/>
                <a:gd name="connsiteY85" fmla="*/ 8497 h 10000"/>
                <a:gd name="connsiteX86" fmla="*/ 5658 w 9790"/>
                <a:gd name="connsiteY86" fmla="*/ 8681 h 10000"/>
                <a:gd name="connsiteX87" fmla="*/ 5658 w 9790"/>
                <a:gd name="connsiteY87" fmla="*/ 8650 h 10000"/>
                <a:gd name="connsiteX88" fmla="*/ 5089 w 9790"/>
                <a:gd name="connsiteY88" fmla="*/ 9264 h 10000"/>
                <a:gd name="connsiteX89" fmla="*/ 5059 w 9790"/>
                <a:gd name="connsiteY89" fmla="*/ 9080 h 10000"/>
                <a:gd name="connsiteX90" fmla="*/ 4880 w 9790"/>
                <a:gd name="connsiteY90" fmla="*/ 9356 h 10000"/>
                <a:gd name="connsiteX91" fmla="*/ 4730 w 9790"/>
                <a:gd name="connsiteY91" fmla="*/ 9233 h 10000"/>
                <a:gd name="connsiteX92" fmla="*/ 4760 w 9790"/>
                <a:gd name="connsiteY92" fmla="*/ 9172 h 10000"/>
                <a:gd name="connsiteX93" fmla="*/ 4670 w 9790"/>
                <a:gd name="connsiteY93" fmla="*/ 9233 h 10000"/>
                <a:gd name="connsiteX94" fmla="*/ 4730 w 9790"/>
                <a:gd name="connsiteY94" fmla="*/ 9080 h 10000"/>
                <a:gd name="connsiteX95" fmla="*/ 4221 w 9790"/>
                <a:gd name="connsiteY95" fmla="*/ 87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9790" h="10000">
                  <a:moveTo>
                    <a:pt x="4221" y="8742"/>
                  </a:moveTo>
                  <a:lnTo>
                    <a:pt x="4311" y="8681"/>
                  </a:lnTo>
                  <a:cubicBezTo>
                    <a:pt x="4041" y="8650"/>
                    <a:pt x="4012" y="8344"/>
                    <a:pt x="3772" y="8252"/>
                  </a:cubicBezTo>
                  <a:lnTo>
                    <a:pt x="3832" y="8221"/>
                  </a:lnTo>
                  <a:cubicBezTo>
                    <a:pt x="3443" y="7791"/>
                    <a:pt x="2964" y="7546"/>
                    <a:pt x="2515" y="7178"/>
                  </a:cubicBezTo>
                  <a:lnTo>
                    <a:pt x="2544" y="7178"/>
                  </a:lnTo>
                  <a:cubicBezTo>
                    <a:pt x="2515" y="7178"/>
                    <a:pt x="2455" y="7209"/>
                    <a:pt x="2425" y="7178"/>
                  </a:cubicBezTo>
                  <a:cubicBezTo>
                    <a:pt x="2425" y="7147"/>
                    <a:pt x="2455" y="7147"/>
                    <a:pt x="2485" y="7147"/>
                  </a:cubicBezTo>
                  <a:cubicBezTo>
                    <a:pt x="2515" y="6933"/>
                    <a:pt x="2155" y="6963"/>
                    <a:pt x="2215" y="6810"/>
                  </a:cubicBezTo>
                  <a:cubicBezTo>
                    <a:pt x="2155" y="6810"/>
                    <a:pt x="2095" y="6840"/>
                    <a:pt x="2065" y="6902"/>
                  </a:cubicBezTo>
                  <a:cubicBezTo>
                    <a:pt x="1736" y="6626"/>
                    <a:pt x="1377" y="6288"/>
                    <a:pt x="958" y="6074"/>
                  </a:cubicBezTo>
                  <a:cubicBezTo>
                    <a:pt x="958" y="6043"/>
                    <a:pt x="988" y="6012"/>
                    <a:pt x="1047" y="5951"/>
                  </a:cubicBezTo>
                  <a:cubicBezTo>
                    <a:pt x="568" y="5890"/>
                    <a:pt x="359" y="5521"/>
                    <a:pt x="119" y="5215"/>
                  </a:cubicBezTo>
                  <a:cubicBezTo>
                    <a:pt x="59" y="5245"/>
                    <a:pt x="89" y="5276"/>
                    <a:pt x="0" y="5307"/>
                  </a:cubicBezTo>
                  <a:cubicBezTo>
                    <a:pt x="30" y="5460"/>
                    <a:pt x="299" y="5337"/>
                    <a:pt x="299" y="5521"/>
                  </a:cubicBezTo>
                  <a:lnTo>
                    <a:pt x="239" y="5583"/>
                  </a:lnTo>
                  <a:cubicBezTo>
                    <a:pt x="239" y="5675"/>
                    <a:pt x="359" y="5460"/>
                    <a:pt x="359" y="5583"/>
                  </a:cubicBezTo>
                  <a:cubicBezTo>
                    <a:pt x="359" y="5644"/>
                    <a:pt x="299" y="5644"/>
                    <a:pt x="299" y="5644"/>
                  </a:cubicBezTo>
                  <a:cubicBezTo>
                    <a:pt x="449" y="5767"/>
                    <a:pt x="958" y="5951"/>
                    <a:pt x="838" y="6227"/>
                  </a:cubicBezTo>
                  <a:cubicBezTo>
                    <a:pt x="1527" y="6135"/>
                    <a:pt x="2544" y="7883"/>
                    <a:pt x="3143" y="8221"/>
                  </a:cubicBezTo>
                  <a:cubicBezTo>
                    <a:pt x="3143" y="8252"/>
                    <a:pt x="3113" y="8252"/>
                    <a:pt x="3113" y="8252"/>
                  </a:cubicBezTo>
                  <a:cubicBezTo>
                    <a:pt x="3503" y="8344"/>
                    <a:pt x="3353" y="8558"/>
                    <a:pt x="3622" y="8497"/>
                  </a:cubicBezTo>
                  <a:cubicBezTo>
                    <a:pt x="3922" y="9080"/>
                    <a:pt x="4431" y="9540"/>
                    <a:pt x="4880" y="10000"/>
                  </a:cubicBezTo>
                  <a:cubicBezTo>
                    <a:pt x="5778" y="9049"/>
                    <a:pt x="7155" y="8313"/>
                    <a:pt x="7634" y="7086"/>
                  </a:cubicBezTo>
                  <a:cubicBezTo>
                    <a:pt x="7664" y="7086"/>
                    <a:pt x="7664" y="7117"/>
                    <a:pt x="7664" y="7117"/>
                  </a:cubicBezTo>
                  <a:cubicBezTo>
                    <a:pt x="7814" y="6902"/>
                    <a:pt x="8053" y="6779"/>
                    <a:pt x="8203" y="6564"/>
                  </a:cubicBezTo>
                  <a:lnTo>
                    <a:pt x="8203" y="6595"/>
                  </a:lnTo>
                  <a:cubicBezTo>
                    <a:pt x="8473" y="5951"/>
                    <a:pt x="9281" y="5153"/>
                    <a:pt x="9790" y="4632"/>
                  </a:cubicBezTo>
                  <a:cubicBezTo>
                    <a:pt x="9311" y="4141"/>
                    <a:pt x="8832" y="3681"/>
                    <a:pt x="8293" y="3252"/>
                  </a:cubicBezTo>
                  <a:lnTo>
                    <a:pt x="8353" y="3221"/>
                  </a:lnTo>
                  <a:cubicBezTo>
                    <a:pt x="7006" y="2301"/>
                    <a:pt x="6227" y="399"/>
                    <a:pt x="4700" y="0"/>
                  </a:cubicBezTo>
                  <a:cubicBezTo>
                    <a:pt x="3772" y="0"/>
                    <a:pt x="3353" y="1472"/>
                    <a:pt x="2844" y="1994"/>
                  </a:cubicBezTo>
                  <a:cubicBezTo>
                    <a:pt x="2544" y="2301"/>
                    <a:pt x="2365" y="2699"/>
                    <a:pt x="2006" y="2975"/>
                  </a:cubicBezTo>
                  <a:cubicBezTo>
                    <a:pt x="1706" y="3221"/>
                    <a:pt x="988" y="3466"/>
                    <a:pt x="748" y="3804"/>
                  </a:cubicBezTo>
                  <a:lnTo>
                    <a:pt x="808" y="3834"/>
                  </a:lnTo>
                  <a:cubicBezTo>
                    <a:pt x="568" y="3773"/>
                    <a:pt x="838" y="4264"/>
                    <a:pt x="539" y="4080"/>
                  </a:cubicBezTo>
                  <a:lnTo>
                    <a:pt x="539" y="4080"/>
                  </a:lnTo>
                  <a:cubicBezTo>
                    <a:pt x="509" y="4049"/>
                    <a:pt x="568" y="4387"/>
                    <a:pt x="598" y="4417"/>
                  </a:cubicBezTo>
                  <a:cubicBezTo>
                    <a:pt x="539" y="4509"/>
                    <a:pt x="509" y="4356"/>
                    <a:pt x="449" y="4387"/>
                  </a:cubicBezTo>
                  <a:cubicBezTo>
                    <a:pt x="449" y="4417"/>
                    <a:pt x="539" y="4509"/>
                    <a:pt x="479" y="4509"/>
                  </a:cubicBezTo>
                  <a:cubicBezTo>
                    <a:pt x="454" y="4575"/>
                    <a:pt x="344" y="4759"/>
                    <a:pt x="299" y="4785"/>
                  </a:cubicBezTo>
                  <a:lnTo>
                    <a:pt x="209" y="4663"/>
                  </a:lnTo>
                  <a:cubicBezTo>
                    <a:pt x="359" y="4755"/>
                    <a:pt x="539" y="4816"/>
                    <a:pt x="688" y="4816"/>
                  </a:cubicBezTo>
                  <a:lnTo>
                    <a:pt x="688" y="4816"/>
                  </a:lnTo>
                  <a:cubicBezTo>
                    <a:pt x="628" y="4663"/>
                    <a:pt x="748" y="4663"/>
                    <a:pt x="778" y="4663"/>
                  </a:cubicBezTo>
                  <a:lnTo>
                    <a:pt x="838" y="4693"/>
                  </a:lnTo>
                  <a:cubicBezTo>
                    <a:pt x="658" y="4571"/>
                    <a:pt x="1676" y="3988"/>
                    <a:pt x="1317" y="3804"/>
                  </a:cubicBezTo>
                  <a:cubicBezTo>
                    <a:pt x="1527" y="3896"/>
                    <a:pt x="1706" y="3804"/>
                    <a:pt x="1736" y="3742"/>
                  </a:cubicBezTo>
                  <a:cubicBezTo>
                    <a:pt x="1766" y="3773"/>
                    <a:pt x="1766" y="3804"/>
                    <a:pt x="1766" y="3804"/>
                  </a:cubicBezTo>
                  <a:cubicBezTo>
                    <a:pt x="1826" y="3834"/>
                    <a:pt x="2185" y="3466"/>
                    <a:pt x="2065" y="3282"/>
                  </a:cubicBezTo>
                  <a:cubicBezTo>
                    <a:pt x="2125" y="3313"/>
                    <a:pt x="2155" y="3344"/>
                    <a:pt x="2185" y="3374"/>
                  </a:cubicBezTo>
                  <a:cubicBezTo>
                    <a:pt x="2485" y="3098"/>
                    <a:pt x="3293" y="2515"/>
                    <a:pt x="3353" y="2147"/>
                  </a:cubicBezTo>
                  <a:lnTo>
                    <a:pt x="3383" y="2178"/>
                  </a:lnTo>
                  <a:cubicBezTo>
                    <a:pt x="3503" y="2025"/>
                    <a:pt x="3652" y="1840"/>
                    <a:pt x="3592" y="1626"/>
                  </a:cubicBezTo>
                  <a:cubicBezTo>
                    <a:pt x="3832" y="1779"/>
                    <a:pt x="3862" y="1687"/>
                    <a:pt x="3982" y="1687"/>
                  </a:cubicBezTo>
                  <a:cubicBezTo>
                    <a:pt x="3982" y="1503"/>
                    <a:pt x="4161" y="1350"/>
                    <a:pt x="4221" y="1135"/>
                  </a:cubicBezTo>
                  <a:cubicBezTo>
                    <a:pt x="4341" y="1196"/>
                    <a:pt x="4281" y="982"/>
                    <a:pt x="4431" y="1104"/>
                  </a:cubicBezTo>
                  <a:cubicBezTo>
                    <a:pt x="4431" y="1135"/>
                    <a:pt x="4670" y="307"/>
                    <a:pt x="4880" y="429"/>
                  </a:cubicBezTo>
                  <a:cubicBezTo>
                    <a:pt x="4940" y="552"/>
                    <a:pt x="4940" y="644"/>
                    <a:pt x="4910" y="736"/>
                  </a:cubicBezTo>
                  <a:cubicBezTo>
                    <a:pt x="4940" y="644"/>
                    <a:pt x="5089" y="460"/>
                    <a:pt x="5269" y="429"/>
                  </a:cubicBezTo>
                  <a:cubicBezTo>
                    <a:pt x="5239" y="460"/>
                    <a:pt x="5239" y="491"/>
                    <a:pt x="5209" y="460"/>
                  </a:cubicBezTo>
                  <a:cubicBezTo>
                    <a:pt x="5299" y="521"/>
                    <a:pt x="5239" y="736"/>
                    <a:pt x="5359" y="767"/>
                  </a:cubicBezTo>
                  <a:cubicBezTo>
                    <a:pt x="5329" y="798"/>
                    <a:pt x="5329" y="798"/>
                    <a:pt x="5299" y="798"/>
                  </a:cubicBezTo>
                  <a:cubicBezTo>
                    <a:pt x="5419" y="798"/>
                    <a:pt x="5329" y="1043"/>
                    <a:pt x="5509" y="1043"/>
                  </a:cubicBezTo>
                  <a:lnTo>
                    <a:pt x="5479" y="1074"/>
                  </a:lnTo>
                  <a:lnTo>
                    <a:pt x="5568" y="1074"/>
                  </a:lnTo>
                  <a:cubicBezTo>
                    <a:pt x="5539" y="1104"/>
                    <a:pt x="5479" y="1196"/>
                    <a:pt x="5449" y="1135"/>
                  </a:cubicBezTo>
                  <a:cubicBezTo>
                    <a:pt x="6047" y="1810"/>
                    <a:pt x="6916" y="2239"/>
                    <a:pt x="7515" y="2945"/>
                  </a:cubicBezTo>
                  <a:lnTo>
                    <a:pt x="7455" y="2945"/>
                  </a:lnTo>
                  <a:lnTo>
                    <a:pt x="7634" y="3006"/>
                  </a:lnTo>
                  <a:cubicBezTo>
                    <a:pt x="7634" y="3037"/>
                    <a:pt x="7604" y="3037"/>
                    <a:pt x="7574" y="3037"/>
                  </a:cubicBezTo>
                  <a:cubicBezTo>
                    <a:pt x="7664" y="3282"/>
                    <a:pt x="7964" y="3313"/>
                    <a:pt x="8083" y="3497"/>
                  </a:cubicBezTo>
                  <a:cubicBezTo>
                    <a:pt x="8083" y="3528"/>
                    <a:pt x="7994" y="3528"/>
                    <a:pt x="7994" y="3589"/>
                  </a:cubicBezTo>
                  <a:cubicBezTo>
                    <a:pt x="8233" y="3589"/>
                    <a:pt x="8024" y="3926"/>
                    <a:pt x="8323" y="3742"/>
                  </a:cubicBezTo>
                  <a:cubicBezTo>
                    <a:pt x="8323" y="3742"/>
                    <a:pt x="8293" y="3804"/>
                    <a:pt x="8263" y="3834"/>
                  </a:cubicBezTo>
                  <a:cubicBezTo>
                    <a:pt x="8622" y="4049"/>
                    <a:pt x="8892" y="4479"/>
                    <a:pt x="9281" y="4632"/>
                  </a:cubicBezTo>
                  <a:cubicBezTo>
                    <a:pt x="9311" y="4755"/>
                    <a:pt x="8862" y="5307"/>
                    <a:pt x="8862" y="5307"/>
                  </a:cubicBezTo>
                  <a:lnTo>
                    <a:pt x="8832" y="5276"/>
                  </a:lnTo>
                  <a:cubicBezTo>
                    <a:pt x="8592" y="5859"/>
                    <a:pt x="7784" y="6442"/>
                    <a:pt x="7365" y="6902"/>
                  </a:cubicBezTo>
                  <a:lnTo>
                    <a:pt x="7305" y="6840"/>
                  </a:lnTo>
                  <a:cubicBezTo>
                    <a:pt x="7245" y="7331"/>
                    <a:pt x="6556" y="7209"/>
                    <a:pt x="6527" y="7730"/>
                  </a:cubicBezTo>
                  <a:lnTo>
                    <a:pt x="6467" y="7638"/>
                  </a:lnTo>
                  <a:cubicBezTo>
                    <a:pt x="6527" y="7791"/>
                    <a:pt x="6257" y="7761"/>
                    <a:pt x="6467" y="7945"/>
                  </a:cubicBezTo>
                  <a:lnTo>
                    <a:pt x="6377" y="7914"/>
                  </a:lnTo>
                  <a:cubicBezTo>
                    <a:pt x="6437" y="8374"/>
                    <a:pt x="5898" y="8160"/>
                    <a:pt x="5868" y="8558"/>
                  </a:cubicBezTo>
                  <a:lnTo>
                    <a:pt x="5808" y="8497"/>
                  </a:lnTo>
                  <a:cubicBezTo>
                    <a:pt x="5808" y="8589"/>
                    <a:pt x="5748" y="8681"/>
                    <a:pt x="5658" y="8681"/>
                  </a:cubicBezTo>
                  <a:lnTo>
                    <a:pt x="5658" y="8650"/>
                  </a:lnTo>
                  <a:cubicBezTo>
                    <a:pt x="5269" y="8650"/>
                    <a:pt x="5299" y="9049"/>
                    <a:pt x="5089" y="9264"/>
                  </a:cubicBezTo>
                  <a:cubicBezTo>
                    <a:pt x="5089" y="9202"/>
                    <a:pt x="5059" y="9141"/>
                    <a:pt x="5059" y="9080"/>
                  </a:cubicBezTo>
                  <a:cubicBezTo>
                    <a:pt x="5059" y="9233"/>
                    <a:pt x="4970" y="9294"/>
                    <a:pt x="4880" y="9356"/>
                  </a:cubicBezTo>
                  <a:cubicBezTo>
                    <a:pt x="4850" y="9294"/>
                    <a:pt x="4790" y="9264"/>
                    <a:pt x="4730" y="9233"/>
                  </a:cubicBezTo>
                  <a:lnTo>
                    <a:pt x="4760" y="9172"/>
                  </a:lnTo>
                  <a:cubicBezTo>
                    <a:pt x="4760" y="9172"/>
                    <a:pt x="4700" y="9233"/>
                    <a:pt x="4670" y="9233"/>
                  </a:cubicBezTo>
                  <a:lnTo>
                    <a:pt x="4730" y="9080"/>
                  </a:lnTo>
                  <a:cubicBezTo>
                    <a:pt x="4550" y="8957"/>
                    <a:pt x="4401" y="8865"/>
                    <a:pt x="4221" y="87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03933" y="4367213"/>
            <a:ext cx="1627188" cy="776287"/>
            <a:chOff x="2803933" y="4367213"/>
            <a:chExt cx="1627188" cy="776287"/>
          </a:xfrm>
        </p:grpSpPr>
        <p:sp>
          <p:nvSpPr>
            <p:cNvPr id="85" name="Freeform 303"/>
            <p:cNvSpPr>
              <a:spLocks noEditPoints="1"/>
            </p:cNvSpPr>
            <p:nvPr/>
          </p:nvSpPr>
          <p:spPr bwMode="auto">
            <a:xfrm>
              <a:off x="2803933" y="4367213"/>
              <a:ext cx="1627188" cy="776287"/>
            </a:xfrm>
            <a:custGeom>
              <a:avLst/>
              <a:gdLst>
                <a:gd name="T0" fmla="*/ 238 w 434"/>
                <a:gd name="T1" fmla="*/ 192 h 207"/>
                <a:gd name="T2" fmla="*/ 252 w 434"/>
                <a:gd name="T3" fmla="*/ 163 h 207"/>
                <a:gd name="T4" fmla="*/ 197 w 434"/>
                <a:gd name="T5" fmla="*/ 176 h 207"/>
                <a:gd name="T6" fmla="*/ 163 w 434"/>
                <a:gd name="T7" fmla="*/ 181 h 207"/>
                <a:gd name="T8" fmla="*/ 137 w 434"/>
                <a:gd name="T9" fmla="*/ 187 h 207"/>
                <a:gd name="T10" fmla="*/ 109 w 434"/>
                <a:gd name="T11" fmla="*/ 178 h 207"/>
                <a:gd name="T12" fmla="*/ 62 w 434"/>
                <a:gd name="T13" fmla="*/ 185 h 207"/>
                <a:gd name="T14" fmla="*/ 49 w 434"/>
                <a:gd name="T15" fmla="*/ 179 h 207"/>
                <a:gd name="T16" fmla="*/ 32 w 434"/>
                <a:gd name="T17" fmla="*/ 167 h 207"/>
                <a:gd name="T18" fmla="*/ 71 w 434"/>
                <a:gd name="T19" fmla="*/ 120 h 207"/>
                <a:gd name="T20" fmla="*/ 68 w 434"/>
                <a:gd name="T21" fmla="*/ 100 h 207"/>
                <a:gd name="T22" fmla="*/ 81 w 434"/>
                <a:gd name="T23" fmla="*/ 66 h 207"/>
                <a:gd name="T24" fmla="*/ 92 w 434"/>
                <a:gd name="T25" fmla="*/ 32 h 207"/>
                <a:gd name="T26" fmla="*/ 102 w 434"/>
                <a:gd name="T27" fmla="*/ 39 h 207"/>
                <a:gd name="T28" fmla="*/ 130 w 434"/>
                <a:gd name="T29" fmla="*/ 39 h 207"/>
                <a:gd name="T30" fmla="*/ 176 w 434"/>
                <a:gd name="T31" fmla="*/ 33 h 207"/>
                <a:gd name="T32" fmla="*/ 205 w 434"/>
                <a:gd name="T33" fmla="*/ 28 h 207"/>
                <a:gd name="T34" fmla="*/ 147 w 434"/>
                <a:gd name="T35" fmla="*/ 78 h 207"/>
                <a:gd name="T36" fmla="*/ 244 w 434"/>
                <a:gd name="T37" fmla="*/ 30 h 207"/>
                <a:gd name="T38" fmla="*/ 271 w 434"/>
                <a:gd name="T39" fmla="*/ 29 h 207"/>
                <a:gd name="T40" fmla="*/ 304 w 434"/>
                <a:gd name="T41" fmla="*/ 22 h 207"/>
                <a:gd name="T42" fmla="*/ 328 w 434"/>
                <a:gd name="T43" fmla="*/ 33 h 207"/>
                <a:gd name="T44" fmla="*/ 378 w 434"/>
                <a:gd name="T45" fmla="*/ 22 h 207"/>
                <a:gd name="T46" fmla="*/ 390 w 434"/>
                <a:gd name="T47" fmla="*/ 26 h 207"/>
                <a:gd name="T48" fmla="*/ 404 w 434"/>
                <a:gd name="T49" fmla="*/ 42 h 207"/>
                <a:gd name="T50" fmla="*/ 379 w 434"/>
                <a:gd name="T51" fmla="*/ 85 h 207"/>
                <a:gd name="T52" fmla="*/ 366 w 434"/>
                <a:gd name="T53" fmla="*/ 116 h 207"/>
                <a:gd name="T54" fmla="*/ 366 w 434"/>
                <a:gd name="T55" fmla="*/ 134 h 207"/>
                <a:gd name="T56" fmla="*/ 351 w 434"/>
                <a:gd name="T57" fmla="*/ 170 h 207"/>
                <a:gd name="T58" fmla="*/ 344 w 434"/>
                <a:gd name="T59" fmla="*/ 158 h 207"/>
                <a:gd name="T60" fmla="*/ 286 w 434"/>
                <a:gd name="T61" fmla="*/ 185 h 207"/>
                <a:gd name="T62" fmla="*/ 296 w 434"/>
                <a:gd name="T63" fmla="*/ 156 h 207"/>
                <a:gd name="T64" fmla="*/ 238 w 434"/>
                <a:gd name="T65" fmla="*/ 192 h 207"/>
                <a:gd name="T66" fmla="*/ 99 w 434"/>
                <a:gd name="T67" fmla="*/ 22 h 207"/>
                <a:gd name="T68" fmla="*/ 101 w 434"/>
                <a:gd name="T69" fmla="*/ 25 h 207"/>
                <a:gd name="T70" fmla="*/ 99 w 434"/>
                <a:gd name="T71" fmla="*/ 22 h 207"/>
                <a:gd name="T72" fmla="*/ 99 w 434"/>
                <a:gd name="T73" fmla="*/ 2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4" h="207">
                  <a:moveTo>
                    <a:pt x="238" y="192"/>
                  </a:moveTo>
                  <a:cubicBezTo>
                    <a:pt x="216" y="192"/>
                    <a:pt x="252" y="163"/>
                    <a:pt x="252" y="163"/>
                  </a:cubicBezTo>
                  <a:cubicBezTo>
                    <a:pt x="251" y="164"/>
                    <a:pt x="175" y="200"/>
                    <a:pt x="197" y="176"/>
                  </a:cubicBezTo>
                  <a:cubicBezTo>
                    <a:pt x="191" y="179"/>
                    <a:pt x="168" y="196"/>
                    <a:pt x="163" y="181"/>
                  </a:cubicBezTo>
                  <a:cubicBezTo>
                    <a:pt x="159" y="184"/>
                    <a:pt x="142" y="196"/>
                    <a:pt x="137" y="187"/>
                  </a:cubicBezTo>
                  <a:cubicBezTo>
                    <a:pt x="130" y="189"/>
                    <a:pt x="96" y="193"/>
                    <a:pt x="109" y="178"/>
                  </a:cubicBezTo>
                  <a:cubicBezTo>
                    <a:pt x="105" y="180"/>
                    <a:pt x="64" y="204"/>
                    <a:pt x="62" y="185"/>
                  </a:cubicBezTo>
                  <a:cubicBezTo>
                    <a:pt x="58" y="187"/>
                    <a:pt x="48" y="187"/>
                    <a:pt x="49" y="179"/>
                  </a:cubicBezTo>
                  <a:cubicBezTo>
                    <a:pt x="27" y="193"/>
                    <a:pt x="0" y="192"/>
                    <a:pt x="32" y="167"/>
                  </a:cubicBezTo>
                  <a:cubicBezTo>
                    <a:pt x="9" y="163"/>
                    <a:pt x="69" y="121"/>
                    <a:pt x="71" y="120"/>
                  </a:cubicBezTo>
                  <a:cubicBezTo>
                    <a:pt x="41" y="139"/>
                    <a:pt x="51" y="113"/>
                    <a:pt x="68" y="100"/>
                  </a:cubicBezTo>
                  <a:cubicBezTo>
                    <a:pt x="43" y="101"/>
                    <a:pt x="81" y="65"/>
                    <a:pt x="81" y="66"/>
                  </a:cubicBezTo>
                  <a:cubicBezTo>
                    <a:pt x="66" y="63"/>
                    <a:pt x="89" y="36"/>
                    <a:pt x="92" y="32"/>
                  </a:cubicBezTo>
                  <a:cubicBezTo>
                    <a:pt x="85" y="25"/>
                    <a:pt x="128" y="0"/>
                    <a:pt x="102" y="39"/>
                  </a:cubicBezTo>
                  <a:cubicBezTo>
                    <a:pt x="110" y="34"/>
                    <a:pt x="162" y="9"/>
                    <a:pt x="130" y="39"/>
                  </a:cubicBezTo>
                  <a:cubicBezTo>
                    <a:pt x="132" y="37"/>
                    <a:pt x="203" y="7"/>
                    <a:pt x="176" y="33"/>
                  </a:cubicBezTo>
                  <a:cubicBezTo>
                    <a:pt x="178" y="31"/>
                    <a:pt x="204" y="11"/>
                    <a:pt x="205" y="28"/>
                  </a:cubicBezTo>
                  <a:cubicBezTo>
                    <a:pt x="206" y="44"/>
                    <a:pt x="158" y="70"/>
                    <a:pt x="147" y="78"/>
                  </a:cubicBezTo>
                  <a:cubicBezTo>
                    <a:pt x="151" y="76"/>
                    <a:pt x="252" y="10"/>
                    <a:pt x="244" y="30"/>
                  </a:cubicBezTo>
                  <a:cubicBezTo>
                    <a:pt x="245" y="30"/>
                    <a:pt x="274" y="12"/>
                    <a:pt x="271" y="29"/>
                  </a:cubicBezTo>
                  <a:cubicBezTo>
                    <a:pt x="276" y="26"/>
                    <a:pt x="300" y="7"/>
                    <a:pt x="304" y="22"/>
                  </a:cubicBezTo>
                  <a:cubicBezTo>
                    <a:pt x="309" y="19"/>
                    <a:pt x="340" y="18"/>
                    <a:pt x="328" y="33"/>
                  </a:cubicBezTo>
                  <a:cubicBezTo>
                    <a:pt x="333" y="30"/>
                    <a:pt x="371" y="9"/>
                    <a:pt x="378" y="22"/>
                  </a:cubicBezTo>
                  <a:cubicBezTo>
                    <a:pt x="383" y="20"/>
                    <a:pt x="388" y="21"/>
                    <a:pt x="390" y="26"/>
                  </a:cubicBezTo>
                  <a:cubicBezTo>
                    <a:pt x="410" y="14"/>
                    <a:pt x="426" y="23"/>
                    <a:pt x="404" y="42"/>
                  </a:cubicBezTo>
                  <a:cubicBezTo>
                    <a:pt x="434" y="30"/>
                    <a:pt x="380" y="84"/>
                    <a:pt x="379" y="85"/>
                  </a:cubicBezTo>
                  <a:cubicBezTo>
                    <a:pt x="406" y="73"/>
                    <a:pt x="371" y="112"/>
                    <a:pt x="366" y="116"/>
                  </a:cubicBezTo>
                  <a:cubicBezTo>
                    <a:pt x="383" y="109"/>
                    <a:pt x="372" y="130"/>
                    <a:pt x="366" y="134"/>
                  </a:cubicBezTo>
                  <a:cubicBezTo>
                    <a:pt x="376" y="141"/>
                    <a:pt x="355" y="163"/>
                    <a:pt x="351" y="170"/>
                  </a:cubicBezTo>
                  <a:cubicBezTo>
                    <a:pt x="361" y="179"/>
                    <a:pt x="312" y="207"/>
                    <a:pt x="344" y="158"/>
                  </a:cubicBezTo>
                  <a:cubicBezTo>
                    <a:pt x="340" y="160"/>
                    <a:pt x="288" y="204"/>
                    <a:pt x="286" y="185"/>
                  </a:cubicBezTo>
                  <a:cubicBezTo>
                    <a:pt x="259" y="199"/>
                    <a:pt x="291" y="160"/>
                    <a:pt x="296" y="156"/>
                  </a:cubicBezTo>
                  <a:cubicBezTo>
                    <a:pt x="253" y="186"/>
                    <a:pt x="243" y="192"/>
                    <a:pt x="238" y="192"/>
                  </a:cubicBezTo>
                  <a:close/>
                  <a:moveTo>
                    <a:pt x="99" y="22"/>
                  </a:moveTo>
                  <a:cubicBezTo>
                    <a:pt x="100" y="23"/>
                    <a:pt x="101" y="23"/>
                    <a:pt x="101" y="25"/>
                  </a:cubicBezTo>
                  <a:cubicBezTo>
                    <a:pt x="101" y="23"/>
                    <a:pt x="100" y="23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08"/>
            <p:cNvSpPr>
              <a:spLocks/>
            </p:cNvSpPr>
            <p:nvPr/>
          </p:nvSpPr>
          <p:spPr bwMode="auto">
            <a:xfrm>
              <a:off x="2878398" y="4427518"/>
              <a:ext cx="1541610" cy="712212"/>
            </a:xfrm>
            <a:custGeom>
              <a:avLst/>
              <a:gdLst>
                <a:gd name="T0" fmla="*/ 234 w 430"/>
                <a:gd name="T1" fmla="*/ 174 h 201"/>
                <a:gd name="T2" fmla="*/ 209 w 430"/>
                <a:gd name="T3" fmla="*/ 175 h 201"/>
                <a:gd name="T4" fmla="*/ 147 w 430"/>
                <a:gd name="T5" fmla="*/ 181 h 201"/>
                <a:gd name="T6" fmla="*/ 144 w 430"/>
                <a:gd name="T7" fmla="*/ 182 h 201"/>
                <a:gd name="T8" fmla="*/ 127 w 430"/>
                <a:gd name="T9" fmla="*/ 186 h 201"/>
                <a:gd name="T10" fmla="*/ 75 w 430"/>
                <a:gd name="T11" fmla="*/ 189 h 201"/>
                <a:gd name="T12" fmla="*/ 30 w 430"/>
                <a:gd name="T13" fmla="*/ 198 h 201"/>
                <a:gd name="T14" fmla="*/ 43 w 430"/>
                <a:gd name="T15" fmla="*/ 199 h 201"/>
                <a:gd name="T16" fmla="*/ 47 w 430"/>
                <a:gd name="T17" fmla="*/ 199 h 201"/>
                <a:gd name="T18" fmla="*/ 190 w 430"/>
                <a:gd name="T19" fmla="*/ 191 h 201"/>
                <a:gd name="T20" fmla="*/ 267 w 430"/>
                <a:gd name="T21" fmla="*/ 191 h 201"/>
                <a:gd name="T22" fmla="*/ 380 w 430"/>
                <a:gd name="T23" fmla="*/ 125 h 201"/>
                <a:gd name="T24" fmla="*/ 394 w 430"/>
                <a:gd name="T25" fmla="*/ 100 h 201"/>
                <a:gd name="T26" fmla="*/ 430 w 430"/>
                <a:gd name="T27" fmla="*/ 13 h 201"/>
                <a:gd name="T28" fmla="*/ 352 w 430"/>
                <a:gd name="T29" fmla="*/ 14 h 201"/>
                <a:gd name="T30" fmla="*/ 96 w 430"/>
                <a:gd name="T31" fmla="*/ 13 h 201"/>
                <a:gd name="T32" fmla="*/ 29 w 430"/>
                <a:gd name="T33" fmla="*/ 143 h 201"/>
                <a:gd name="T34" fmla="*/ 25 w 430"/>
                <a:gd name="T35" fmla="*/ 156 h 201"/>
                <a:gd name="T36" fmla="*/ 29 w 430"/>
                <a:gd name="T37" fmla="*/ 166 h 201"/>
                <a:gd name="T38" fmla="*/ 26 w 430"/>
                <a:gd name="T39" fmla="*/ 171 h 201"/>
                <a:gd name="T40" fmla="*/ 23 w 430"/>
                <a:gd name="T41" fmla="*/ 182 h 201"/>
                <a:gd name="T42" fmla="*/ 36 w 430"/>
                <a:gd name="T43" fmla="*/ 178 h 201"/>
                <a:gd name="T44" fmla="*/ 38 w 430"/>
                <a:gd name="T45" fmla="*/ 172 h 201"/>
                <a:gd name="T46" fmla="*/ 48 w 430"/>
                <a:gd name="T47" fmla="*/ 135 h 201"/>
                <a:gd name="T48" fmla="*/ 62 w 430"/>
                <a:gd name="T49" fmla="*/ 129 h 201"/>
                <a:gd name="T50" fmla="*/ 73 w 430"/>
                <a:gd name="T51" fmla="*/ 109 h 201"/>
                <a:gd name="T52" fmla="*/ 101 w 430"/>
                <a:gd name="T53" fmla="*/ 53 h 201"/>
                <a:gd name="T54" fmla="*/ 112 w 430"/>
                <a:gd name="T55" fmla="*/ 39 h 201"/>
                <a:gd name="T56" fmla="*/ 189 w 430"/>
                <a:gd name="T57" fmla="*/ 38 h 201"/>
                <a:gd name="T58" fmla="*/ 197 w 430"/>
                <a:gd name="T59" fmla="*/ 23 h 201"/>
                <a:gd name="T60" fmla="*/ 208 w 430"/>
                <a:gd name="T61" fmla="*/ 28 h 201"/>
                <a:gd name="T62" fmla="*/ 219 w 430"/>
                <a:gd name="T63" fmla="*/ 30 h 201"/>
                <a:gd name="T64" fmla="*/ 222 w 430"/>
                <a:gd name="T65" fmla="*/ 30 h 201"/>
                <a:gd name="T66" fmla="*/ 323 w 430"/>
                <a:gd name="T67" fmla="*/ 27 h 201"/>
                <a:gd name="T68" fmla="*/ 328 w 430"/>
                <a:gd name="T69" fmla="*/ 25 h 201"/>
                <a:gd name="T70" fmla="*/ 353 w 430"/>
                <a:gd name="T71" fmla="*/ 26 h 201"/>
                <a:gd name="T72" fmla="*/ 366 w 430"/>
                <a:gd name="T73" fmla="*/ 26 h 201"/>
                <a:gd name="T74" fmla="*/ 411 w 430"/>
                <a:gd name="T75" fmla="*/ 25 h 201"/>
                <a:gd name="T76" fmla="*/ 403 w 430"/>
                <a:gd name="T77" fmla="*/ 48 h 201"/>
                <a:gd name="T78" fmla="*/ 367 w 430"/>
                <a:gd name="T79" fmla="*/ 122 h 201"/>
                <a:gd name="T80" fmla="*/ 346 w 430"/>
                <a:gd name="T81" fmla="*/ 159 h 201"/>
                <a:gd name="T82" fmla="*/ 346 w 430"/>
                <a:gd name="T83" fmla="*/ 170 h 201"/>
                <a:gd name="T84" fmla="*/ 322 w 430"/>
                <a:gd name="T85" fmla="*/ 181 h 201"/>
                <a:gd name="T86" fmla="*/ 313 w 430"/>
                <a:gd name="T87" fmla="*/ 179 h 201"/>
                <a:gd name="T88" fmla="*/ 282 w 430"/>
                <a:gd name="T89" fmla="*/ 179 h 201"/>
                <a:gd name="T90" fmla="*/ 262 w 430"/>
                <a:gd name="T91" fmla="*/ 177 h 201"/>
                <a:gd name="T92" fmla="*/ 259 w 430"/>
                <a:gd name="T93" fmla="*/ 178 h 201"/>
                <a:gd name="T94" fmla="*/ 233 w 430"/>
                <a:gd name="T95" fmla="*/ 177 h 201"/>
                <a:gd name="connsiteX0" fmla="*/ 4977 w 9558"/>
                <a:gd name="connsiteY0" fmla="*/ 8301 h 9445"/>
                <a:gd name="connsiteX1" fmla="*/ 5000 w 9558"/>
                <a:gd name="connsiteY1" fmla="*/ 8152 h 9445"/>
                <a:gd name="connsiteX2" fmla="*/ 4395 w 9558"/>
                <a:gd name="connsiteY2" fmla="*/ 8251 h 9445"/>
                <a:gd name="connsiteX3" fmla="*/ 4418 w 9558"/>
                <a:gd name="connsiteY3" fmla="*/ 8201 h 9445"/>
                <a:gd name="connsiteX4" fmla="*/ 2953 w 9558"/>
                <a:gd name="connsiteY4" fmla="*/ 8550 h 9445"/>
                <a:gd name="connsiteX5" fmla="*/ 2977 w 9558"/>
                <a:gd name="connsiteY5" fmla="*/ 8500 h 9445"/>
                <a:gd name="connsiteX6" fmla="*/ 2907 w 9558"/>
                <a:gd name="connsiteY6" fmla="*/ 8649 h 9445"/>
                <a:gd name="connsiteX7" fmla="*/ 2907 w 9558"/>
                <a:gd name="connsiteY7" fmla="*/ 8550 h 9445"/>
                <a:gd name="connsiteX8" fmla="*/ 2535 w 9558"/>
                <a:gd name="connsiteY8" fmla="*/ 8500 h 9445"/>
                <a:gd name="connsiteX9" fmla="*/ 2511 w 9558"/>
                <a:gd name="connsiteY9" fmla="*/ 8749 h 9445"/>
                <a:gd name="connsiteX10" fmla="*/ 1325 w 9558"/>
                <a:gd name="connsiteY10" fmla="*/ 9097 h 9445"/>
                <a:gd name="connsiteX11" fmla="*/ 1302 w 9558"/>
                <a:gd name="connsiteY11" fmla="*/ 8898 h 9445"/>
                <a:gd name="connsiteX12" fmla="*/ 256 w 9558"/>
                <a:gd name="connsiteY12" fmla="*/ 9097 h 9445"/>
                <a:gd name="connsiteX13" fmla="*/ 256 w 9558"/>
                <a:gd name="connsiteY13" fmla="*/ 9346 h 9445"/>
                <a:gd name="connsiteX14" fmla="*/ 558 w 9558"/>
                <a:gd name="connsiteY14" fmla="*/ 9296 h 9445"/>
                <a:gd name="connsiteX15" fmla="*/ 558 w 9558"/>
                <a:gd name="connsiteY15" fmla="*/ 9395 h 9445"/>
                <a:gd name="connsiteX16" fmla="*/ 651 w 9558"/>
                <a:gd name="connsiteY16" fmla="*/ 9246 h 9445"/>
                <a:gd name="connsiteX17" fmla="*/ 651 w 9558"/>
                <a:gd name="connsiteY17" fmla="*/ 9395 h 9445"/>
                <a:gd name="connsiteX18" fmla="*/ 1349 w 9558"/>
                <a:gd name="connsiteY18" fmla="*/ 9445 h 9445"/>
                <a:gd name="connsiteX19" fmla="*/ 3977 w 9558"/>
                <a:gd name="connsiteY19" fmla="*/ 8997 h 9445"/>
                <a:gd name="connsiteX20" fmla="*/ 3977 w 9558"/>
                <a:gd name="connsiteY20" fmla="*/ 9097 h 9445"/>
                <a:gd name="connsiteX21" fmla="*/ 5767 w 9558"/>
                <a:gd name="connsiteY21" fmla="*/ 8997 h 9445"/>
                <a:gd name="connsiteX22" fmla="*/ 7744 w 9558"/>
                <a:gd name="connsiteY22" fmla="*/ 9196 h 9445"/>
                <a:gd name="connsiteX23" fmla="*/ 8395 w 9558"/>
                <a:gd name="connsiteY23" fmla="*/ 5714 h 9445"/>
                <a:gd name="connsiteX24" fmla="*/ 8418 w 9558"/>
                <a:gd name="connsiteY24" fmla="*/ 5764 h 9445"/>
                <a:gd name="connsiteX25" fmla="*/ 8721 w 9558"/>
                <a:gd name="connsiteY25" fmla="*/ 4470 h 9445"/>
                <a:gd name="connsiteX26" fmla="*/ 8744 w 9558"/>
                <a:gd name="connsiteY26" fmla="*/ 4520 h 9445"/>
                <a:gd name="connsiteX27" fmla="*/ 9558 w 9558"/>
                <a:gd name="connsiteY27" fmla="*/ 142 h 9445"/>
                <a:gd name="connsiteX28" fmla="*/ 7744 w 9558"/>
                <a:gd name="connsiteY28" fmla="*/ 291 h 9445"/>
                <a:gd name="connsiteX29" fmla="*/ 7744 w 9558"/>
                <a:gd name="connsiteY29" fmla="*/ 192 h 9445"/>
                <a:gd name="connsiteX30" fmla="*/ 3837 w 9558"/>
                <a:gd name="connsiteY30" fmla="*/ 291 h 9445"/>
                <a:gd name="connsiteX31" fmla="*/ 1791 w 9558"/>
                <a:gd name="connsiteY31" fmla="*/ 142 h 9445"/>
                <a:gd name="connsiteX32" fmla="*/ 1209 w 9558"/>
                <a:gd name="connsiteY32" fmla="*/ 3674 h 9445"/>
                <a:gd name="connsiteX33" fmla="*/ 232 w 9558"/>
                <a:gd name="connsiteY33" fmla="*/ 6609 h 9445"/>
                <a:gd name="connsiteX34" fmla="*/ 279 w 9558"/>
                <a:gd name="connsiteY34" fmla="*/ 6609 h 9445"/>
                <a:gd name="connsiteX35" fmla="*/ 139 w 9558"/>
                <a:gd name="connsiteY35" fmla="*/ 7256 h 9445"/>
                <a:gd name="connsiteX36" fmla="*/ 116 w 9558"/>
                <a:gd name="connsiteY36" fmla="*/ 7206 h 9445"/>
                <a:gd name="connsiteX37" fmla="*/ 232 w 9558"/>
                <a:gd name="connsiteY37" fmla="*/ 7754 h 9445"/>
                <a:gd name="connsiteX38" fmla="*/ 116 w 9558"/>
                <a:gd name="connsiteY38" fmla="*/ 7803 h 9445"/>
                <a:gd name="connsiteX39" fmla="*/ 163 w 9558"/>
                <a:gd name="connsiteY39" fmla="*/ 8002 h 9445"/>
                <a:gd name="connsiteX40" fmla="*/ 93 w 9558"/>
                <a:gd name="connsiteY40" fmla="*/ 8550 h 9445"/>
                <a:gd name="connsiteX41" fmla="*/ 0 w 9558"/>
                <a:gd name="connsiteY41" fmla="*/ 8450 h 9445"/>
                <a:gd name="connsiteX42" fmla="*/ 395 w 9558"/>
                <a:gd name="connsiteY42" fmla="*/ 8351 h 9445"/>
                <a:gd name="connsiteX43" fmla="*/ 395 w 9558"/>
                <a:gd name="connsiteY43" fmla="*/ 8351 h 9445"/>
                <a:gd name="connsiteX44" fmla="*/ 442 w 9558"/>
                <a:gd name="connsiteY44" fmla="*/ 8052 h 9445"/>
                <a:gd name="connsiteX45" fmla="*/ 488 w 9558"/>
                <a:gd name="connsiteY45" fmla="*/ 8052 h 9445"/>
                <a:gd name="connsiteX46" fmla="*/ 674 w 9558"/>
                <a:gd name="connsiteY46" fmla="*/ 6211 h 9445"/>
                <a:gd name="connsiteX47" fmla="*/ 977 w 9558"/>
                <a:gd name="connsiteY47" fmla="*/ 5863 h 9445"/>
                <a:gd name="connsiteX48" fmla="*/ 1000 w 9558"/>
                <a:gd name="connsiteY48" fmla="*/ 5913 h 9445"/>
                <a:gd name="connsiteX49" fmla="*/ 1139 w 9558"/>
                <a:gd name="connsiteY49" fmla="*/ 4868 h 9445"/>
                <a:gd name="connsiteX50" fmla="*/ 1256 w 9558"/>
                <a:gd name="connsiteY50" fmla="*/ 4918 h 9445"/>
                <a:gd name="connsiteX51" fmla="*/ 1907 w 9558"/>
                <a:gd name="connsiteY51" fmla="*/ 2082 h 9445"/>
                <a:gd name="connsiteX52" fmla="*/ 1907 w 9558"/>
                <a:gd name="connsiteY52" fmla="*/ 2132 h 9445"/>
                <a:gd name="connsiteX53" fmla="*/ 1953 w 9558"/>
                <a:gd name="connsiteY53" fmla="*/ 1137 h 9445"/>
                <a:gd name="connsiteX54" fmla="*/ 2163 w 9558"/>
                <a:gd name="connsiteY54" fmla="*/ 1435 h 9445"/>
                <a:gd name="connsiteX55" fmla="*/ 2256 w 9558"/>
                <a:gd name="connsiteY55" fmla="*/ 1087 h 9445"/>
                <a:gd name="connsiteX56" fmla="*/ 3953 w 9558"/>
                <a:gd name="connsiteY56" fmla="*/ 1386 h 9445"/>
                <a:gd name="connsiteX57" fmla="*/ 3930 w 9558"/>
                <a:gd name="connsiteY57" fmla="*/ 1386 h 9445"/>
                <a:gd name="connsiteX58" fmla="*/ 4139 w 9558"/>
                <a:gd name="connsiteY58" fmla="*/ 639 h 9445"/>
                <a:gd name="connsiteX59" fmla="*/ 4139 w 9558"/>
                <a:gd name="connsiteY59" fmla="*/ 689 h 9445"/>
                <a:gd name="connsiteX60" fmla="*/ 4395 w 9558"/>
                <a:gd name="connsiteY60" fmla="*/ 888 h 9445"/>
                <a:gd name="connsiteX61" fmla="*/ 4395 w 9558"/>
                <a:gd name="connsiteY61" fmla="*/ 988 h 9445"/>
                <a:gd name="connsiteX62" fmla="*/ 4651 w 9558"/>
                <a:gd name="connsiteY62" fmla="*/ 988 h 9445"/>
                <a:gd name="connsiteX63" fmla="*/ 4674 w 9558"/>
                <a:gd name="connsiteY63" fmla="*/ 1087 h 9445"/>
                <a:gd name="connsiteX64" fmla="*/ 4721 w 9558"/>
                <a:gd name="connsiteY64" fmla="*/ 988 h 9445"/>
                <a:gd name="connsiteX65" fmla="*/ 4698 w 9558"/>
                <a:gd name="connsiteY65" fmla="*/ 1187 h 9445"/>
                <a:gd name="connsiteX66" fmla="*/ 7070 w 9558"/>
                <a:gd name="connsiteY66" fmla="*/ 838 h 9445"/>
                <a:gd name="connsiteX67" fmla="*/ 7046 w 9558"/>
                <a:gd name="connsiteY67" fmla="*/ 938 h 9445"/>
                <a:gd name="connsiteX68" fmla="*/ 7186 w 9558"/>
                <a:gd name="connsiteY68" fmla="*/ 739 h 9445"/>
                <a:gd name="connsiteX69" fmla="*/ 7186 w 9558"/>
                <a:gd name="connsiteY69" fmla="*/ 838 h 9445"/>
                <a:gd name="connsiteX70" fmla="*/ 7767 w 9558"/>
                <a:gd name="connsiteY70" fmla="*/ 789 h 9445"/>
                <a:gd name="connsiteX71" fmla="*/ 7767 w 9558"/>
                <a:gd name="connsiteY71" fmla="*/ 988 h 9445"/>
                <a:gd name="connsiteX72" fmla="*/ 8070 w 9558"/>
                <a:gd name="connsiteY72" fmla="*/ 789 h 9445"/>
                <a:gd name="connsiteX73" fmla="*/ 8070 w 9558"/>
                <a:gd name="connsiteY73" fmla="*/ 988 h 9445"/>
                <a:gd name="connsiteX74" fmla="*/ 9116 w 9558"/>
                <a:gd name="connsiteY74" fmla="*/ 739 h 9445"/>
                <a:gd name="connsiteX75" fmla="*/ 8977 w 9558"/>
                <a:gd name="connsiteY75" fmla="*/ 1933 h 9445"/>
                <a:gd name="connsiteX76" fmla="*/ 8930 w 9558"/>
                <a:gd name="connsiteY76" fmla="*/ 1883 h 9445"/>
                <a:gd name="connsiteX77" fmla="*/ 8139 w 9558"/>
                <a:gd name="connsiteY77" fmla="*/ 5614 h 9445"/>
                <a:gd name="connsiteX78" fmla="*/ 8093 w 9558"/>
                <a:gd name="connsiteY78" fmla="*/ 5565 h 9445"/>
                <a:gd name="connsiteX79" fmla="*/ 7674 w 9558"/>
                <a:gd name="connsiteY79" fmla="*/ 7555 h 9445"/>
                <a:gd name="connsiteX80" fmla="*/ 7605 w 9558"/>
                <a:gd name="connsiteY80" fmla="*/ 7405 h 9445"/>
                <a:gd name="connsiteX81" fmla="*/ 7674 w 9558"/>
                <a:gd name="connsiteY81" fmla="*/ 7953 h 9445"/>
                <a:gd name="connsiteX82" fmla="*/ 7605 w 9558"/>
                <a:gd name="connsiteY82" fmla="*/ 7953 h 9445"/>
                <a:gd name="connsiteX83" fmla="*/ 7581 w 9558"/>
                <a:gd name="connsiteY83" fmla="*/ 8599 h 9445"/>
                <a:gd name="connsiteX84" fmla="*/ 7046 w 9558"/>
                <a:gd name="connsiteY84" fmla="*/ 8500 h 9445"/>
                <a:gd name="connsiteX85" fmla="*/ 7070 w 9558"/>
                <a:gd name="connsiteY85" fmla="*/ 8351 h 9445"/>
                <a:gd name="connsiteX86" fmla="*/ 6837 w 9558"/>
                <a:gd name="connsiteY86" fmla="*/ 8400 h 9445"/>
                <a:gd name="connsiteX87" fmla="*/ 6860 w 9558"/>
                <a:gd name="connsiteY87" fmla="*/ 8351 h 9445"/>
                <a:gd name="connsiteX88" fmla="*/ 6116 w 9558"/>
                <a:gd name="connsiteY88" fmla="*/ 8400 h 9445"/>
                <a:gd name="connsiteX89" fmla="*/ 6139 w 9558"/>
                <a:gd name="connsiteY89" fmla="*/ 8152 h 9445"/>
                <a:gd name="connsiteX90" fmla="*/ 5651 w 9558"/>
                <a:gd name="connsiteY90" fmla="*/ 8301 h 9445"/>
                <a:gd name="connsiteX91" fmla="*/ 5674 w 9558"/>
                <a:gd name="connsiteY91" fmla="*/ 8201 h 9445"/>
                <a:gd name="connsiteX92" fmla="*/ 5581 w 9558"/>
                <a:gd name="connsiteY92" fmla="*/ 8351 h 9445"/>
                <a:gd name="connsiteX93" fmla="*/ 5581 w 9558"/>
                <a:gd name="connsiteY93" fmla="*/ 8152 h 9445"/>
                <a:gd name="connsiteX94" fmla="*/ 4977 w 9558"/>
                <a:gd name="connsiteY94" fmla="*/ 8301 h 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58" h="9445">
                  <a:moveTo>
                    <a:pt x="4977" y="8301"/>
                  </a:moveTo>
                  <a:lnTo>
                    <a:pt x="5000" y="8152"/>
                  </a:lnTo>
                  <a:cubicBezTo>
                    <a:pt x="4814" y="8450"/>
                    <a:pt x="4605" y="8152"/>
                    <a:pt x="4395" y="8251"/>
                  </a:cubicBezTo>
                  <a:lnTo>
                    <a:pt x="4418" y="8201"/>
                  </a:lnTo>
                  <a:cubicBezTo>
                    <a:pt x="3907" y="8152"/>
                    <a:pt x="3465" y="8450"/>
                    <a:pt x="2953" y="8550"/>
                  </a:cubicBezTo>
                  <a:cubicBezTo>
                    <a:pt x="2977" y="8550"/>
                    <a:pt x="2977" y="8500"/>
                    <a:pt x="2977" y="8500"/>
                  </a:cubicBezTo>
                  <a:cubicBezTo>
                    <a:pt x="2953" y="8550"/>
                    <a:pt x="2930" y="8649"/>
                    <a:pt x="2907" y="8649"/>
                  </a:cubicBezTo>
                  <a:cubicBezTo>
                    <a:pt x="2884" y="8599"/>
                    <a:pt x="2907" y="8550"/>
                    <a:pt x="2907" y="8550"/>
                  </a:cubicBezTo>
                  <a:cubicBezTo>
                    <a:pt x="2814" y="8251"/>
                    <a:pt x="2605" y="8749"/>
                    <a:pt x="2535" y="8500"/>
                  </a:cubicBezTo>
                  <a:cubicBezTo>
                    <a:pt x="2511" y="8550"/>
                    <a:pt x="2488" y="8649"/>
                    <a:pt x="2511" y="8749"/>
                  </a:cubicBezTo>
                  <a:cubicBezTo>
                    <a:pt x="2139" y="8798"/>
                    <a:pt x="1721" y="8898"/>
                    <a:pt x="1325" y="9097"/>
                  </a:cubicBezTo>
                  <a:cubicBezTo>
                    <a:pt x="1302" y="9047"/>
                    <a:pt x="1302" y="8997"/>
                    <a:pt x="1302" y="8898"/>
                  </a:cubicBezTo>
                  <a:cubicBezTo>
                    <a:pt x="953" y="9346"/>
                    <a:pt x="605" y="9196"/>
                    <a:pt x="256" y="9097"/>
                  </a:cubicBezTo>
                  <a:cubicBezTo>
                    <a:pt x="256" y="9196"/>
                    <a:pt x="302" y="9246"/>
                    <a:pt x="256" y="9346"/>
                  </a:cubicBezTo>
                  <a:cubicBezTo>
                    <a:pt x="372" y="9495"/>
                    <a:pt x="465" y="9047"/>
                    <a:pt x="558" y="9296"/>
                  </a:cubicBezTo>
                  <a:lnTo>
                    <a:pt x="558" y="9395"/>
                  </a:lnTo>
                  <a:cubicBezTo>
                    <a:pt x="628" y="9495"/>
                    <a:pt x="581" y="9097"/>
                    <a:pt x="651" y="9246"/>
                  </a:cubicBezTo>
                  <a:cubicBezTo>
                    <a:pt x="674" y="9346"/>
                    <a:pt x="628" y="9395"/>
                    <a:pt x="651" y="9395"/>
                  </a:cubicBezTo>
                  <a:cubicBezTo>
                    <a:pt x="814" y="9346"/>
                    <a:pt x="1232" y="8997"/>
                    <a:pt x="1349" y="9445"/>
                  </a:cubicBezTo>
                  <a:cubicBezTo>
                    <a:pt x="1744" y="8400"/>
                    <a:pt x="3349" y="9346"/>
                    <a:pt x="3977" y="8997"/>
                  </a:cubicBezTo>
                  <a:lnTo>
                    <a:pt x="3977" y="9097"/>
                  </a:lnTo>
                  <a:cubicBezTo>
                    <a:pt x="4488" y="8450"/>
                    <a:pt x="5209" y="8997"/>
                    <a:pt x="5767" y="8997"/>
                  </a:cubicBezTo>
                  <a:cubicBezTo>
                    <a:pt x="6442" y="8997"/>
                    <a:pt x="7093" y="9147"/>
                    <a:pt x="7744" y="9196"/>
                  </a:cubicBezTo>
                  <a:cubicBezTo>
                    <a:pt x="8046" y="8102"/>
                    <a:pt x="8325" y="7007"/>
                    <a:pt x="8395" y="5714"/>
                  </a:cubicBezTo>
                  <a:cubicBezTo>
                    <a:pt x="8418" y="5714"/>
                    <a:pt x="8418" y="5714"/>
                    <a:pt x="8418" y="5764"/>
                  </a:cubicBezTo>
                  <a:cubicBezTo>
                    <a:pt x="8488" y="5266"/>
                    <a:pt x="8651" y="4968"/>
                    <a:pt x="8721" y="4470"/>
                  </a:cubicBezTo>
                  <a:lnTo>
                    <a:pt x="8744" y="4520"/>
                  </a:lnTo>
                  <a:cubicBezTo>
                    <a:pt x="8814" y="3127"/>
                    <a:pt x="9279" y="1336"/>
                    <a:pt x="9558" y="142"/>
                  </a:cubicBezTo>
                  <a:cubicBezTo>
                    <a:pt x="8953" y="92"/>
                    <a:pt x="8349" y="142"/>
                    <a:pt x="7744" y="291"/>
                  </a:cubicBezTo>
                  <a:lnTo>
                    <a:pt x="7744" y="192"/>
                  </a:lnTo>
                  <a:cubicBezTo>
                    <a:pt x="6535" y="639"/>
                    <a:pt x="5023" y="-505"/>
                    <a:pt x="3837" y="291"/>
                  </a:cubicBezTo>
                  <a:cubicBezTo>
                    <a:pt x="3209" y="739"/>
                    <a:pt x="2488" y="-256"/>
                    <a:pt x="1791" y="142"/>
                  </a:cubicBezTo>
                  <a:cubicBezTo>
                    <a:pt x="1628" y="1386"/>
                    <a:pt x="1442" y="2480"/>
                    <a:pt x="1209" y="3674"/>
                  </a:cubicBezTo>
                  <a:cubicBezTo>
                    <a:pt x="1000" y="4769"/>
                    <a:pt x="395" y="5565"/>
                    <a:pt x="232" y="6609"/>
                  </a:cubicBezTo>
                  <a:lnTo>
                    <a:pt x="279" y="6609"/>
                  </a:lnTo>
                  <a:cubicBezTo>
                    <a:pt x="93" y="6659"/>
                    <a:pt x="395" y="7356"/>
                    <a:pt x="139" y="7256"/>
                  </a:cubicBezTo>
                  <a:lnTo>
                    <a:pt x="116" y="7206"/>
                  </a:lnTo>
                  <a:cubicBezTo>
                    <a:pt x="70" y="7206"/>
                    <a:pt x="209" y="7704"/>
                    <a:pt x="232" y="7754"/>
                  </a:cubicBezTo>
                  <a:cubicBezTo>
                    <a:pt x="232" y="7953"/>
                    <a:pt x="163" y="7704"/>
                    <a:pt x="116" y="7803"/>
                  </a:cubicBezTo>
                  <a:cubicBezTo>
                    <a:pt x="116" y="7853"/>
                    <a:pt x="232" y="7953"/>
                    <a:pt x="163" y="8002"/>
                  </a:cubicBezTo>
                  <a:cubicBezTo>
                    <a:pt x="159" y="8126"/>
                    <a:pt x="120" y="8475"/>
                    <a:pt x="93" y="8550"/>
                  </a:cubicBezTo>
                  <a:lnTo>
                    <a:pt x="0" y="8450"/>
                  </a:lnTo>
                  <a:cubicBezTo>
                    <a:pt x="139" y="8500"/>
                    <a:pt x="279" y="8450"/>
                    <a:pt x="395" y="8351"/>
                  </a:cubicBezTo>
                  <a:lnTo>
                    <a:pt x="395" y="8351"/>
                  </a:lnTo>
                  <a:cubicBezTo>
                    <a:pt x="302" y="8152"/>
                    <a:pt x="395" y="8102"/>
                    <a:pt x="442" y="8052"/>
                  </a:cubicBezTo>
                  <a:lnTo>
                    <a:pt x="488" y="8052"/>
                  </a:lnTo>
                  <a:cubicBezTo>
                    <a:pt x="325" y="7953"/>
                    <a:pt x="977" y="6311"/>
                    <a:pt x="674" y="6211"/>
                  </a:cubicBezTo>
                  <a:cubicBezTo>
                    <a:pt x="860" y="6261"/>
                    <a:pt x="953" y="6012"/>
                    <a:pt x="977" y="5863"/>
                  </a:cubicBezTo>
                  <a:lnTo>
                    <a:pt x="1000" y="5913"/>
                  </a:lnTo>
                  <a:cubicBezTo>
                    <a:pt x="1070" y="5913"/>
                    <a:pt x="1256" y="5067"/>
                    <a:pt x="1139" y="4868"/>
                  </a:cubicBezTo>
                  <a:cubicBezTo>
                    <a:pt x="1186" y="4868"/>
                    <a:pt x="1232" y="4868"/>
                    <a:pt x="1256" y="4918"/>
                  </a:cubicBezTo>
                  <a:cubicBezTo>
                    <a:pt x="1418" y="4271"/>
                    <a:pt x="1930" y="2779"/>
                    <a:pt x="1907" y="2082"/>
                  </a:cubicBezTo>
                  <a:lnTo>
                    <a:pt x="1907" y="2132"/>
                  </a:lnTo>
                  <a:cubicBezTo>
                    <a:pt x="1977" y="1784"/>
                    <a:pt x="2070" y="1435"/>
                    <a:pt x="1953" y="1137"/>
                  </a:cubicBezTo>
                  <a:cubicBezTo>
                    <a:pt x="2046" y="1187"/>
                    <a:pt x="2093" y="1286"/>
                    <a:pt x="2163" y="1435"/>
                  </a:cubicBezTo>
                  <a:cubicBezTo>
                    <a:pt x="2070" y="1187"/>
                    <a:pt x="2186" y="1187"/>
                    <a:pt x="2256" y="1087"/>
                  </a:cubicBezTo>
                  <a:cubicBezTo>
                    <a:pt x="2256" y="1037"/>
                    <a:pt x="3698" y="1137"/>
                    <a:pt x="3953" y="1386"/>
                  </a:cubicBezTo>
                  <a:lnTo>
                    <a:pt x="3930" y="1386"/>
                  </a:lnTo>
                  <a:cubicBezTo>
                    <a:pt x="4000" y="1236"/>
                    <a:pt x="4070" y="838"/>
                    <a:pt x="4139" y="639"/>
                  </a:cubicBezTo>
                  <a:lnTo>
                    <a:pt x="4139" y="689"/>
                  </a:lnTo>
                  <a:cubicBezTo>
                    <a:pt x="4232" y="639"/>
                    <a:pt x="4302" y="938"/>
                    <a:pt x="4395" y="888"/>
                  </a:cubicBezTo>
                  <a:lnTo>
                    <a:pt x="4395" y="988"/>
                  </a:lnTo>
                  <a:cubicBezTo>
                    <a:pt x="4465" y="838"/>
                    <a:pt x="4558" y="1236"/>
                    <a:pt x="4651" y="988"/>
                  </a:cubicBezTo>
                  <a:lnTo>
                    <a:pt x="4674" y="1087"/>
                  </a:lnTo>
                  <a:lnTo>
                    <a:pt x="4721" y="988"/>
                  </a:lnTo>
                  <a:cubicBezTo>
                    <a:pt x="4721" y="1087"/>
                    <a:pt x="4721" y="1236"/>
                    <a:pt x="4698" y="1187"/>
                  </a:cubicBezTo>
                  <a:cubicBezTo>
                    <a:pt x="5465" y="1286"/>
                    <a:pt x="6279" y="739"/>
                    <a:pt x="7070" y="838"/>
                  </a:cubicBezTo>
                  <a:lnTo>
                    <a:pt x="7046" y="938"/>
                  </a:lnTo>
                  <a:lnTo>
                    <a:pt x="7186" y="739"/>
                  </a:lnTo>
                  <a:lnTo>
                    <a:pt x="7186" y="838"/>
                  </a:lnTo>
                  <a:cubicBezTo>
                    <a:pt x="7372" y="1037"/>
                    <a:pt x="7581" y="739"/>
                    <a:pt x="7767" y="789"/>
                  </a:cubicBezTo>
                  <a:cubicBezTo>
                    <a:pt x="7767" y="838"/>
                    <a:pt x="7744" y="938"/>
                    <a:pt x="7767" y="988"/>
                  </a:cubicBezTo>
                  <a:cubicBezTo>
                    <a:pt x="7907" y="739"/>
                    <a:pt x="8000" y="1336"/>
                    <a:pt x="8070" y="789"/>
                  </a:cubicBezTo>
                  <a:lnTo>
                    <a:pt x="8070" y="988"/>
                  </a:lnTo>
                  <a:cubicBezTo>
                    <a:pt x="8418" y="789"/>
                    <a:pt x="8767" y="938"/>
                    <a:pt x="9116" y="739"/>
                  </a:cubicBezTo>
                  <a:cubicBezTo>
                    <a:pt x="9163" y="789"/>
                    <a:pt x="8977" y="1784"/>
                    <a:pt x="8977" y="1933"/>
                  </a:cubicBezTo>
                  <a:lnTo>
                    <a:pt x="8930" y="1883"/>
                  </a:lnTo>
                  <a:cubicBezTo>
                    <a:pt x="8884" y="3077"/>
                    <a:pt x="8395" y="4520"/>
                    <a:pt x="8139" y="5614"/>
                  </a:cubicBezTo>
                  <a:lnTo>
                    <a:pt x="8093" y="5565"/>
                  </a:lnTo>
                  <a:cubicBezTo>
                    <a:pt x="8139" y="6361"/>
                    <a:pt x="7605" y="6659"/>
                    <a:pt x="7674" y="7555"/>
                  </a:cubicBezTo>
                  <a:lnTo>
                    <a:pt x="7605" y="7405"/>
                  </a:lnTo>
                  <a:cubicBezTo>
                    <a:pt x="7744" y="7754"/>
                    <a:pt x="7465" y="7704"/>
                    <a:pt x="7674" y="7953"/>
                  </a:cubicBezTo>
                  <a:cubicBezTo>
                    <a:pt x="7674" y="7953"/>
                    <a:pt x="7605" y="8002"/>
                    <a:pt x="7605" y="7953"/>
                  </a:cubicBezTo>
                  <a:cubicBezTo>
                    <a:pt x="7651" y="8251"/>
                    <a:pt x="7605" y="8450"/>
                    <a:pt x="7581" y="8599"/>
                  </a:cubicBezTo>
                  <a:cubicBezTo>
                    <a:pt x="7395" y="8400"/>
                    <a:pt x="7232" y="8351"/>
                    <a:pt x="7046" y="8500"/>
                  </a:cubicBezTo>
                  <a:lnTo>
                    <a:pt x="7070" y="8351"/>
                  </a:lnTo>
                  <a:cubicBezTo>
                    <a:pt x="6977" y="8450"/>
                    <a:pt x="6907" y="8550"/>
                    <a:pt x="6837" y="8400"/>
                  </a:cubicBezTo>
                  <a:cubicBezTo>
                    <a:pt x="6860" y="8400"/>
                    <a:pt x="6860" y="8400"/>
                    <a:pt x="6860" y="8351"/>
                  </a:cubicBezTo>
                  <a:cubicBezTo>
                    <a:pt x="6628" y="7903"/>
                    <a:pt x="6372" y="8400"/>
                    <a:pt x="6116" y="8400"/>
                  </a:cubicBezTo>
                  <a:lnTo>
                    <a:pt x="6139" y="8152"/>
                  </a:lnTo>
                  <a:cubicBezTo>
                    <a:pt x="6023" y="8400"/>
                    <a:pt x="5814" y="8201"/>
                    <a:pt x="5651" y="8301"/>
                  </a:cubicBezTo>
                  <a:lnTo>
                    <a:pt x="5674" y="8201"/>
                  </a:lnTo>
                  <a:lnTo>
                    <a:pt x="5581" y="8351"/>
                  </a:lnTo>
                  <a:lnTo>
                    <a:pt x="5581" y="8152"/>
                  </a:lnTo>
                  <a:cubicBezTo>
                    <a:pt x="5372" y="8152"/>
                    <a:pt x="5186" y="8301"/>
                    <a:pt x="4977" y="83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4" name="Group 1343"/>
          <p:cNvGrpSpPr/>
          <p:nvPr/>
        </p:nvGrpSpPr>
        <p:grpSpPr>
          <a:xfrm>
            <a:off x="2751541" y="3020739"/>
            <a:ext cx="1620838" cy="781050"/>
            <a:chOff x="2751541" y="3020739"/>
            <a:chExt cx="1620838" cy="781050"/>
          </a:xfrm>
        </p:grpSpPr>
        <p:sp>
          <p:nvSpPr>
            <p:cNvPr id="88" name="Freeform 311"/>
            <p:cNvSpPr>
              <a:spLocks/>
            </p:cNvSpPr>
            <p:nvPr/>
          </p:nvSpPr>
          <p:spPr bwMode="auto">
            <a:xfrm>
              <a:off x="2770591" y="3020739"/>
              <a:ext cx="1585913" cy="781050"/>
            </a:xfrm>
            <a:custGeom>
              <a:avLst/>
              <a:gdLst>
                <a:gd name="T0" fmla="*/ 411 w 423"/>
                <a:gd name="T1" fmla="*/ 194 h 208"/>
                <a:gd name="T2" fmla="*/ 399 w 423"/>
                <a:gd name="T3" fmla="*/ 183 h 208"/>
                <a:gd name="T4" fmla="*/ 381 w 423"/>
                <a:gd name="T5" fmla="*/ 187 h 208"/>
                <a:gd name="T6" fmla="*/ 366 w 423"/>
                <a:gd name="T7" fmla="*/ 184 h 208"/>
                <a:gd name="T8" fmla="*/ 337 w 423"/>
                <a:gd name="T9" fmla="*/ 184 h 208"/>
                <a:gd name="T10" fmla="*/ 313 w 423"/>
                <a:gd name="T11" fmla="*/ 186 h 208"/>
                <a:gd name="T12" fmla="*/ 295 w 423"/>
                <a:gd name="T13" fmla="*/ 185 h 208"/>
                <a:gd name="T14" fmla="*/ 278 w 423"/>
                <a:gd name="T15" fmla="*/ 178 h 208"/>
                <a:gd name="T16" fmla="*/ 250 w 423"/>
                <a:gd name="T17" fmla="*/ 180 h 208"/>
                <a:gd name="T18" fmla="*/ 225 w 423"/>
                <a:gd name="T19" fmla="*/ 181 h 208"/>
                <a:gd name="T20" fmla="*/ 200 w 423"/>
                <a:gd name="T21" fmla="*/ 184 h 208"/>
                <a:gd name="T22" fmla="*/ 206 w 423"/>
                <a:gd name="T23" fmla="*/ 157 h 208"/>
                <a:gd name="T24" fmla="*/ 140 w 423"/>
                <a:gd name="T25" fmla="*/ 188 h 208"/>
                <a:gd name="T26" fmla="*/ 115 w 423"/>
                <a:gd name="T27" fmla="*/ 175 h 208"/>
                <a:gd name="T28" fmla="*/ 91 w 423"/>
                <a:gd name="T29" fmla="*/ 170 h 208"/>
                <a:gd name="T30" fmla="*/ 97 w 423"/>
                <a:gd name="T31" fmla="*/ 148 h 208"/>
                <a:gd name="T32" fmla="*/ 86 w 423"/>
                <a:gd name="T33" fmla="*/ 133 h 208"/>
                <a:gd name="T34" fmla="*/ 64 w 423"/>
                <a:gd name="T35" fmla="*/ 132 h 208"/>
                <a:gd name="T36" fmla="*/ 52 w 423"/>
                <a:gd name="T37" fmla="*/ 120 h 208"/>
                <a:gd name="T38" fmla="*/ 75 w 423"/>
                <a:gd name="T39" fmla="*/ 84 h 208"/>
                <a:gd name="T40" fmla="*/ 37 w 423"/>
                <a:gd name="T41" fmla="*/ 69 h 208"/>
                <a:gd name="T42" fmla="*/ 33 w 423"/>
                <a:gd name="T43" fmla="*/ 51 h 208"/>
                <a:gd name="T44" fmla="*/ 24 w 423"/>
                <a:gd name="T45" fmla="*/ 39 h 208"/>
                <a:gd name="T46" fmla="*/ 12 w 423"/>
                <a:gd name="T47" fmla="*/ 33 h 208"/>
                <a:gd name="T48" fmla="*/ 22 w 423"/>
                <a:gd name="T49" fmla="*/ 25 h 208"/>
                <a:gd name="T50" fmla="*/ 36 w 423"/>
                <a:gd name="T51" fmla="*/ 36 h 208"/>
                <a:gd name="T52" fmla="*/ 55 w 423"/>
                <a:gd name="T53" fmla="*/ 42 h 208"/>
                <a:gd name="T54" fmla="*/ 97 w 423"/>
                <a:gd name="T55" fmla="*/ 25 h 208"/>
                <a:gd name="T56" fmla="*/ 110 w 423"/>
                <a:gd name="T57" fmla="*/ 25 h 208"/>
                <a:gd name="T58" fmla="*/ 127 w 423"/>
                <a:gd name="T59" fmla="*/ 25 h 208"/>
                <a:gd name="T60" fmla="*/ 153 w 423"/>
                <a:gd name="T61" fmla="*/ 25 h 208"/>
                <a:gd name="T62" fmla="*/ 119 w 423"/>
                <a:gd name="T63" fmla="*/ 63 h 208"/>
                <a:gd name="T64" fmla="*/ 210 w 423"/>
                <a:gd name="T65" fmla="*/ 21 h 208"/>
                <a:gd name="T66" fmla="*/ 218 w 423"/>
                <a:gd name="T67" fmla="*/ 28 h 208"/>
                <a:gd name="T68" fmla="*/ 216 w 423"/>
                <a:gd name="T69" fmla="*/ 51 h 208"/>
                <a:gd name="T70" fmla="*/ 267 w 423"/>
                <a:gd name="T71" fmla="*/ 19 h 208"/>
                <a:gd name="T72" fmla="*/ 268 w 423"/>
                <a:gd name="T73" fmla="*/ 38 h 208"/>
                <a:gd name="T74" fmla="*/ 305 w 423"/>
                <a:gd name="T75" fmla="*/ 31 h 208"/>
                <a:gd name="T76" fmla="*/ 320 w 423"/>
                <a:gd name="T77" fmla="*/ 42 h 208"/>
                <a:gd name="T78" fmla="*/ 350 w 423"/>
                <a:gd name="T79" fmla="*/ 48 h 208"/>
                <a:gd name="T80" fmla="*/ 330 w 423"/>
                <a:gd name="T81" fmla="*/ 80 h 208"/>
                <a:gd name="T82" fmla="*/ 357 w 423"/>
                <a:gd name="T83" fmla="*/ 81 h 208"/>
                <a:gd name="T84" fmla="*/ 361 w 423"/>
                <a:gd name="T85" fmla="*/ 89 h 208"/>
                <a:gd name="T86" fmla="*/ 368 w 423"/>
                <a:gd name="T87" fmla="*/ 103 h 208"/>
                <a:gd name="T88" fmla="*/ 372 w 423"/>
                <a:gd name="T89" fmla="*/ 117 h 208"/>
                <a:gd name="T90" fmla="*/ 381 w 423"/>
                <a:gd name="T91" fmla="*/ 130 h 208"/>
                <a:gd name="T92" fmla="*/ 385 w 423"/>
                <a:gd name="T93" fmla="*/ 137 h 208"/>
                <a:gd name="T94" fmla="*/ 393 w 423"/>
                <a:gd name="T95" fmla="*/ 142 h 208"/>
                <a:gd name="T96" fmla="*/ 400 w 423"/>
                <a:gd name="T97" fmla="*/ 161 h 208"/>
                <a:gd name="T98" fmla="*/ 412 w 423"/>
                <a:gd name="T99" fmla="*/ 179 h 208"/>
                <a:gd name="T100" fmla="*/ 411 w 423"/>
                <a:gd name="T101" fmla="*/ 19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3" h="208">
                  <a:moveTo>
                    <a:pt x="411" y="194"/>
                  </a:moveTo>
                  <a:cubicBezTo>
                    <a:pt x="405" y="194"/>
                    <a:pt x="402" y="186"/>
                    <a:pt x="399" y="183"/>
                  </a:cubicBezTo>
                  <a:cubicBezTo>
                    <a:pt x="395" y="186"/>
                    <a:pt x="386" y="195"/>
                    <a:pt x="381" y="187"/>
                  </a:cubicBezTo>
                  <a:cubicBezTo>
                    <a:pt x="378" y="189"/>
                    <a:pt x="362" y="195"/>
                    <a:pt x="366" y="184"/>
                  </a:cubicBezTo>
                  <a:cubicBezTo>
                    <a:pt x="358" y="189"/>
                    <a:pt x="342" y="198"/>
                    <a:pt x="337" y="184"/>
                  </a:cubicBezTo>
                  <a:cubicBezTo>
                    <a:pt x="335" y="185"/>
                    <a:pt x="312" y="202"/>
                    <a:pt x="313" y="186"/>
                  </a:cubicBezTo>
                  <a:cubicBezTo>
                    <a:pt x="309" y="189"/>
                    <a:pt x="296" y="196"/>
                    <a:pt x="295" y="185"/>
                  </a:cubicBezTo>
                  <a:cubicBezTo>
                    <a:pt x="291" y="188"/>
                    <a:pt x="266" y="193"/>
                    <a:pt x="278" y="178"/>
                  </a:cubicBezTo>
                  <a:cubicBezTo>
                    <a:pt x="281" y="176"/>
                    <a:pt x="235" y="202"/>
                    <a:pt x="250" y="180"/>
                  </a:cubicBezTo>
                  <a:cubicBezTo>
                    <a:pt x="248" y="181"/>
                    <a:pt x="224" y="197"/>
                    <a:pt x="225" y="181"/>
                  </a:cubicBezTo>
                  <a:cubicBezTo>
                    <a:pt x="222" y="183"/>
                    <a:pt x="202" y="198"/>
                    <a:pt x="200" y="184"/>
                  </a:cubicBezTo>
                  <a:cubicBezTo>
                    <a:pt x="161" y="208"/>
                    <a:pt x="192" y="167"/>
                    <a:pt x="206" y="157"/>
                  </a:cubicBezTo>
                  <a:cubicBezTo>
                    <a:pt x="201" y="160"/>
                    <a:pt x="147" y="206"/>
                    <a:pt x="140" y="188"/>
                  </a:cubicBezTo>
                  <a:cubicBezTo>
                    <a:pt x="130" y="193"/>
                    <a:pt x="91" y="197"/>
                    <a:pt x="115" y="175"/>
                  </a:cubicBezTo>
                  <a:cubicBezTo>
                    <a:pt x="109" y="179"/>
                    <a:pt x="70" y="191"/>
                    <a:pt x="91" y="170"/>
                  </a:cubicBezTo>
                  <a:cubicBezTo>
                    <a:pt x="73" y="171"/>
                    <a:pt x="96" y="149"/>
                    <a:pt x="97" y="148"/>
                  </a:cubicBezTo>
                  <a:cubicBezTo>
                    <a:pt x="71" y="165"/>
                    <a:pt x="58" y="155"/>
                    <a:pt x="86" y="133"/>
                  </a:cubicBezTo>
                  <a:cubicBezTo>
                    <a:pt x="84" y="134"/>
                    <a:pt x="61" y="147"/>
                    <a:pt x="64" y="132"/>
                  </a:cubicBezTo>
                  <a:cubicBezTo>
                    <a:pt x="53" y="136"/>
                    <a:pt x="55" y="125"/>
                    <a:pt x="52" y="120"/>
                  </a:cubicBezTo>
                  <a:cubicBezTo>
                    <a:pt x="35" y="114"/>
                    <a:pt x="72" y="87"/>
                    <a:pt x="75" y="84"/>
                  </a:cubicBezTo>
                  <a:cubicBezTo>
                    <a:pt x="44" y="105"/>
                    <a:pt x="41" y="96"/>
                    <a:pt x="37" y="69"/>
                  </a:cubicBezTo>
                  <a:cubicBezTo>
                    <a:pt x="21" y="77"/>
                    <a:pt x="30" y="55"/>
                    <a:pt x="33" y="51"/>
                  </a:cubicBezTo>
                  <a:cubicBezTo>
                    <a:pt x="26" y="52"/>
                    <a:pt x="25" y="44"/>
                    <a:pt x="24" y="39"/>
                  </a:cubicBezTo>
                  <a:cubicBezTo>
                    <a:pt x="18" y="42"/>
                    <a:pt x="15" y="37"/>
                    <a:pt x="12" y="33"/>
                  </a:cubicBezTo>
                  <a:cubicBezTo>
                    <a:pt x="0" y="38"/>
                    <a:pt x="9" y="3"/>
                    <a:pt x="22" y="25"/>
                  </a:cubicBezTo>
                  <a:cubicBezTo>
                    <a:pt x="32" y="18"/>
                    <a:pt x="34" y="30"/>
                    <a:pt x="36" y="36"/>
                  </a:cubicBezTo>
                  <a:cubicBezTo>
                    <a:pt x="47" y="27"/>
                    <a:pt x="73" y="17"/>
                    <a:pt x="55" y="42"/>
                  </a:cubicBezTo>
                  <a:cubicBezTo>
                    <a:pt x="57" y="40"/>
                    <a:pt x="93" y="8"/>
                    <a:pt x="97" y="25"/>
                  </a:cubicBezTo>
                  <a:cubicBezTo>
                    <a:pt x="101" y="23"/>
                    <a:pt x="107" y="20"/>
                    <a:pt x="110" y="25"/>
                  </a:cubicBezTo>
                  <a:cubicBezTo>
                    <a:pt x="114" y="23"/>
                    <a:pt x="124" y="17"/>
                    <a:pt x="127" y="25"/>
                  </a:cubicBezTo>
                  <a:cubicBezTo>
                    <a:pt x="133" y="22"/>
                    <a:pt x="147" y="17"/>
                    <a:pt x="153" y="25"/>
                  </a:cubicBezTo>
                  <a:cubicBezTo>
                    <a:pt x="160" y="36"/>
                    <a:pt x="126" y="58"/>
                    <a:pt x="119" y="63"/>
                  </a:cubicBezTo>
                  <a:cubicBezTo>
                    <a:pt x="125" y="59"/>
                    <a:pt x="197" y="0"/>
                    <a:pt x="210" y="21"/>
                  </a:cubicBezTo>
                  <a:cubicBezTo>
                    <a:pt x="214" y="21"/>
                    <a:pt x="218" y="24"/>
                    <a:pt x="218" y="28"/>
                  </a:cubicBezTo>
                  <a:cubicBezTo>
                    <a:pt x="247" y="11"/>
                    <a:pt x="228" y="42"/>
                    <a:pt x="216" y="51"/>
                  </a:cubicBezTo>
                  <a:cubicBezTo>
                    <a:pt x="232" y="40"/>
                    <a:pt x="249" y="26"/>
                    <a:pt x="267" y="19"/>
                  </a:cubicBezTo>
                  <a:cubicBezTo>
                    <a:pt x="284" y="12"/>
                    <a:pt x="274" y="33"/>
                    <a:pt x="268" y="38"/>
                  </a:cubicBezTo>
                  <a:cubicBezTo>
                    <a:pt x="266" y="39"/>
                    <a:pt x="310" y="10"/>
                    <a:pt x="305" y="31"/>
                  </a:cubicBezTo>
                  <a:cubicBezTo>
                    <a:pt x="319" y="22"/>
                    <a:pt x="343" y="23"/>
                    <a:pt x="320" y="42"/>
                  </a:cubicBezTo>
                  <a:cubicBezTo>
                    <a:pt x="324" y="40"/>
                    <a:pt x="359" y="27"/>
                    <a:pt x="350" y="48"/>
                  </a:cubicBezTo>
                  <a:cubicBezTo>
                    <a:pt x="369" y="53"/>
                    <a:pt x="331" y="79"/>
                    <a:pt x="330" y="80"/>
                  </a:cubicBezTo>
                  <a:cubicBezTo>
                    <a:pt x="335" y="76"/>
                    <a:pt x="380" y="60"/>
                    <a:pt x="357" y="81"/>
                  </a:cubicBezTo>
                  <a:cubicBezTo>
                    <a:pt x="360" y="83"/>
                    <a:pt x="362" y="86"/>
                    <a:pt x="361" y="89"/>
                  </a:cubicBezTo>
                  <a:cubicBezTo>
                    <a:pt x="373" y="84"/>
                    <a:pt x="375" y="96"/>
                    <a:pt x="368" y="103"/>
                  </a:cubicBezTo>
                  <a:cubicBezTo>
                    <a:pt x="376" y="101"/>
                    <a:pt x="378" y="111"/>
                    <a:pt x="372" y="117"/>
                  </a:cubicBezTo>
                  <a:cubicBezTo>
                    <a:pt x="382" y="113"/>
                    <a:pt x="393" y="119"/>
                    <a:pt x="381" y="130"/>
                  </a:cubicBezTo>
                  <a:cubicBezTo>
                    <a:pt x="384" y="131"/>
                    <a:pt x="385" y="134"/>
                    <a:pt x="385" y="137"/>
                  </a:cubicBezTo>
                  <a:cubicBezTo>
                    <a:pt x="388" y="136"/>
                    <a:pt x="393" y="138"/>
                    <a:pt x="393" y="142"/>
                  </a:cubicBezTo>
                  <a:cubicBezTo>
                    <a:pt x="403" y="139"/>
                    <a:pt x="404" y="157"/>
                    <a:pt x="400" y="161"/>
                  </a:cubicBezTo>
                  <a:cubicBezTo>
                    <a:pt x="403" y="162"/>
                    <a:pt x="409" y="176"/>
                    <a:pt x="412" y="179"/>
                  </a:cubicBezTo>
                  <a:cubicBezTo>
                    <a:pt x="423" y="174"/>
                    <a:pt x="422" y="194"/>
                    <a:pt x="411" y="194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16"/>
            <p:cNvSpPr>
              <a:spLocks/>
            </p:cNvSpPr>
            <p:nvPr/>
          </p:nvSpPr>
          <p:spPr bwMode="auto">
            <a:xfrm>
              <a:off x="2751541" y="3020739"/>
              <a:ext cx="1620838" cy="742950"/>
            </a:xfrm>
            <a:custGeom>
              <a:avLst/>
              <a:gdLst>
                <a:gd name="T0" fmla="*/ 204 w 432"/>
                <a:gd name="T1" fmla="*/ 194 h 198"/>
                <a:gd name="T2" fmla="*/ 229 w 432"/>
                <a:gd name="T3" fmla="*/ 192 h 198"/>
                <a:gd name="T4" fmla="*/ 291 w 432"/>
                <a:gd name="T5" fmla="*/ 187 h 198"/>
                <a:gd name="T6" fmla="*/ 293 w 432"/>
                <a:gd name="T7" fmla="*/ 186 h 198"/>
                <a:gd name="T8" fmla="*/ 311 w 432"/>
                <a:gd name="T9" fmla="*/ 181 h 198"/>
                <a:gd name="T10" fmla="*/ 363 w 432"/>
                <a:gd name="T11" fmla="*/ 179 h 198"/>
                <a:gd name="T12" fmla="*/ 407 w 432"/>
                <a:gd name="T13" fmla="*/ 169 h 198"/>
                <a:gd name="T14" fmla="*/ 395 w 432"/>
                <a:gd name="T15" fmla="*/ 168 h 198"/>
                <a:gd name="T16" fmla="*/ 391 w 432"/>
                <a:gd name="T17" fmla="*/ 168 h 198"/>
                <a:gd name="T18" fmla="*/ 247 w 432"/>
                <a:gd name="T19" fmla="*/ 176 h 198"/>
                <a:gd name="T20" fmla="*/ 105 w 432"/>
                <a:gd name="T21" fmla="*/ 172 h 198"/>
                <a:gd name="T22" fmla="*/ 76 w 432"/>
                <a:gd name="T23" fmla="*/ 125 h 198"/>
                <a:gd name="T24" fmla="*/ 63 w 432"/>
                <a:gd name="T25" fmla="*/ 99 h 198"/>
                <a:gd name="T26" fmla="*/ 85 w 432"/>
                <a:gd name="T27" fmla="*/ 25 h 198"/>
                <a:gd name="T28" fmla="*/ 241 w 432"/>
                <a:gd name="T29" fmla="*/ 27 h 198"/>
                <a:gd name="T30" fmla="*/ 378 w 432"/>
                <a:gd name="T31" fmla="*/ 87 h 198"/>
                <a:gd name="T32" fmla="*/ 402 w 432"/>
                <a:gd name="T33" fmla="*/ 154 h 198"/>
                <a:gd name="T34" fmla="*/ 407 w 432"/>
                <a:gd name="T35" fmla="*/ 166 h 198"/>
                <a:gd name="T36" fmla="*/ 416 w 432"/>
                <a:gd name="T37" fmla="*/ 174 h 198"/>
                <a:gd name="T38" fmla="*/ 407 w 432"/>
                <a:gd name="T39" fmla="*/ 188 h 198"/>
                <a:gd name="T40" fmla="*/ 423 w 432"/>
                <a:gd name="T41" fmla="*/ 185 h 198"/>
                <a:gd name="T42" fmla="*/ 432 w 432"/>
                <a:gd name="T43" fmla="*/ 171 h 198"/>
                <a:gd name="T44" fmla="*/ 430 w 432"/>
                <a:gd name="T45" fmla="*/ 164 h 198"/>
                <a:gd name="T46" fmla="*/ 407 w 432"/>
                <a:gd name="T47" fmla="*/ 121 h 198"/>
                <a:gd name="T48" fmla="*/ 395 w 432"/>
                <a:gd name="T49" fmla="*/ 103 h 198"/>
                <a:gd name="T50" fmla="*/ 370 w 432"/>
                <a:gd name="T51" fmla="*/ 43 h 198"/>
                <a:gd name="T52" fmla="*/ 355 w 432"/>
                <a:gd name="T53" fmla="*/ 27 h 198"/>
                <a:gd name="T54" fmla="*/ 249 w 432"/>
                <a:gd name="T55" fmla="*/ 3 h 198"/>
                <a:gd name="T56" fmla="*/ 241 w 432"/>
                <a:gd name="T57" fmla="*/ 18 h 198"/>
                <a:gd name="T58" fmla="*/ 230 w 432"/>
                <a:gd name="T59" fmla="*/ 12 h 198"/>
                <a:gd name="T60" fmla="*/ 218 w 432"/>
                <a:gd name="T61" fmla="*/ 10 h 198"/>
                <a:gd name="T62" fmla="*/ 215 w 432"/>
                <a:gd name="T63" fmla="*/ 11 h 198"/>
                <a:gd name="T64" fmla="*/ 115 w 432"/>
                <a:gd name="T65" fmla="*/ 13 h 198"/>
                <a:gd name="T66" fmla="*/ 109 w 432"/>
                <a:gd name="T67" fmla="*/ 15 h 198"/>
                <a:gd name="T68" fmla="*/ 85 w 432"/>
                <a:gd name="T69" fmla="*/ 14 h 198"/>
                <a:gd name="T70" fmla="*/ 72 w 432"/>
                <a:gd name="T71" fmla="*/ 15 h 198"/>
                <a:gd name="T72" fmla="*/ 0 w 432"/>
                <a:gd name="T73" fmla="*/ 16 h 198"/>
                <a:gd name="T74" fmla="*/ 26 w 432"/>
                <a:gd name="T75" fmla="*/ 60 h 198"/>
                <a:gd name="T76" fmla="*/ 63 w 432"/>
                <a:gd name="T77" fmla="*/ 133 h 198"/>
                <a:gd name="T78" fmla="*/ 81 w 432"/>
                <a:gd name="T79" fmla="*/ 173 h 198"/>
                <a:gd name="T80" fmla="*/ 90 w 432"/>
                <a:gd name="T81" fmla="*/ 180 h 198"/>
                <a:gd name="T82" fmla="*/ 115 w 432"/>
                <a:gd name="T83" fmla="*/ 189 h 198"/>
                <a:gd name="T84" fmla="*/ 123 w 432"/>
                <a:gd name="T85" fmla="*/ 189 h 198"/>
                <a:gd name="T86" fmla="*/ 154 w 432"/>
                <a:gd name="T87" fmla="*/ 193 h 198"/>
                <a:gd name="T88" fmla="*/ 175 w 432"/>
                <a:gd name="T89" fmla="*/ 192 h 198"/>
                <a:gd name="T90" fmla="*/ 179 w 432"/>
                <a:gd name="T91" fmla="*/ 1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2" h="198">
                  <a:moveTo>
                    <a:pt x="204" y="190"/>
                  </a:moveTo>
                  <a:cubicBezTo>
                    <a:pt x="204" y="194"/>
                    <a:pt x="204" y="194"/>
                    <a:pt x="204" y="194"/>
                  </a:cubicBezTo>
                  <a:cubicBezTo>
                    <a:pt x="212" y="187"/>
                    <a:pt x="221" y="194"/>
                    <a:pt x="230" y="191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50" y="194"/>
                    <a:pt x="270" y="188"/>
                    <a:pt x="292" y="185"/>
                  </a:cubicBezTo>
                  <a:cubicBezTo>
                    <a:pt x="291" y="185"/>
                    <a:pt x="291" y="186"/>
                    <a:pt x="291" y="187"/>
                  </a:cubicBezTo>
                  <a:cubicBezTo>
                    <a:pt x="292" y="185"/>
                    <a:pt x="293" y="183"/>
                    <a:pt x="294" y="184"/>
                  </a:cubicBezTo>
                  <a:cubicBezTo>
                    <a:pt x="294" y="184"/>
                    <a:pt x="294" y="185"/>
                    <a:pt x="293" y="186"/>
                  </a:cubicBezTo>
                  <a:cubicBezTo>
                    <a:pt x="298" y="191"/>
                    <a:pt x="307" y="182"/>
                    <a:pt x="309" y="186"/>
                  </a:cubicBezTo>
                  <a:cubicBezTo>
                    <a:pt x="311" y="186"/>
                    <a:pt x="311" y="183"/>
                    <a:pt x="311" y="181"/>
                  </a:cubicBezTo>
                  <a:cubicBezTo>
                    <a:pt x="327" y="180"/>
                    <a:pt x="345" y="179"/>
                    <a:pt x="362" y="174"/>
                  </a:cubicBezTo>
                  <a:cubicBezTo>
                    <a:pt x="363" y="175"/>
                    <a:pt x="363" y="177"/>
                    <a:pt x="363" y="179"/>
                  </a:cubicBezTo>
                  <a:cubicBezTo>
                    <a:pt x="377" y="169"/>
                    <a:pt x="393" y="173"/>
                    <a:pt x="407" y="174"/>
                  </a:cubicBezTo>
                  <a:cubicBezTo>
                    <a:pt x="408" y="172"/>
                    <a:pt x="406" y="172"/>
                    <a:pt x="407" y="169"/>
                  </a:cubicBezTo>
                  <a:cubicBezTo>
                    <a:pt x="403" y="166"/>
                    <a:pt x="399" y="175"/>
                    <a:pt x="394" y="171"/>
                  </a:cubicBezTo>
                  <a:cubicBezTo>
                    <a:pt x="395" y="168"/>
                    <a:pt x="395" y="168"/>
                    <a:pt x="395" y="168"/>
                  </a:cubicBezTo>
                  <a:cubicBezTo>
                    <a:pt x="392" y="167"/>
                    <a:pt x="394" y="174"/>
                    <a:pt x="391" y="171"/>
                  </a:cubicBezTo>
                  <a:cubicBezTo>
                    <a:pt x="390" y="169"/>
                    <a:pt x="391" y="168"/>
                    <a:pt x="391" y="168"/>
                  </a:cubicBezTo>
                  <a:cubicBezTo>
                    <a:pt x="384" y="169"/>
                    <a:pt x="366" y="177"/>
                    <a:pt x="361" y="168"/>
                  </a:cubicBezTo>
                  <a:cubicBezTo>
                    <a:pt x="344" y="188"/>
                    <a:pt x="274" y="169"/>
                    <a:pt x="247" y="176"/>
                  </a:cubicBezTo>
                  <a:cubicBezTo>
                    <a:pt x="247" y="176"/>
                    <a:pt x="247" y="175"/>
                    <a:pt x="247" y="175"/>
                  </a:cubicBezTo>
                  <a:cubicBezTo>
                    <a:pt x="217" y="192"/>
                    <a:pt x="140" y="179"/>
                    <a:pt x="105" y="172"/>
                  </a:cubicBezTo>
                  <a:cubicBezTo>
                    <a:pt x="99" y="154"/>
                    <a:pt x="87" y="138"/>
                    <a:pt x="74" y="125"/>
                  </a:cubicBezTo>
                  <a:cubicBezTo>
                    <a:pt x="75" y="125"/>
                    <a:pt x="75" y="124"/>
                    <a:pt x="76" y="125"/>
                  </a:cubicBezTo>
                  <a:cubicBezTo>
                    <a:pt x="69" y="117"/>
                    <a:pt x="68" y="107"/>
                    <a:pt x="62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46" y="82"/>
                    <a:pt x="30" y="49"/>
                    <a:pt x="19" y="28"/>
                  </a:cubicBezTo>
                  <a:cubicBezTo>
                    <a:pt x="41" y="28"/>
                    <a:pt x="63" y="27"/>
                    <a:pt x="85" y="25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134" y="18"/>
                    <a:pt x="192" y="32"/>
                    <a:pt x="241" y="27"/>
                  </a:cubicBezTo>
                  <a:cubicBezTo>
                    <a:pt x="274" y="24"/>
                    <a:pt x="306" y="38"/>
                    <a:pt x="338" y="27"/>
                  </a:cubicBezTo>
                  <a:cubicBezTo>
                    <a:pt x="356" y="44"/>
                    <a:pt x="365" y="66"/>
                    <a:pt x="378" y="87"/>
                  </a:cubicBezTo>
                  <a:cubicBezTo>
                    <a:pt x="390" y="107"/>
                    <a:pt x="387" y="137"/>
                    <a:pt x="400" y="155"/>
                  </a:cubicBezTo>
                  <a:cubicBezTo>
                    <a:pt x="402" y="154"/>
                    <a:pt x="402" y="154"/>
                    <a:pt x="402" y="154"/>
                  </a:cubicBezTo>
                  <a:cubicBezTo>
                    <a:pt x="397" y="161"/>
                    <a:pt x="416" y="159"/>
                    <a:pt x="407" y="166"/>
                  </a:cubicBezTo>
                  <a:cubicBezTo>
                    <a:pt x="407" y="166"/>
                    <a:pt x="407" y="166"/>
                    <a:pt x="407" y="166"/>
                  </a:cubicBezTo>
                  <a:cubicBezTo>
                    <a:pt x="405" y="168"/>
                    <a:pt x="417" y="169"/>
                    <a:pt x="419" y="169"/>
                  </a:cubicBezTo>
                  <a:cubicBezTo>
                    <a:pt x="421" y="172"/>
                    <a:pt x="416" y="171"/>
                    <a:pt x="416" y="174"/>
                  </a:cubicBezTo>
                  <a:cubicBezTo>
                    <a:pt x="417" y="174"/>
                    <a:pt x="421" y="172"/>
                    <a:pt x="420" y="174"/>
                  </a:cubicBezTo>
                  <a:cubicBezTo>
                    <a:pt x="418" y="176"/>
                    <a:pt x="416" y="193"/>
                    <a:pt x="407" y="188"/>
                  </a:cubicBezTo>
                  <a:cubicBezTo>
                    <a:pt x="404" y="195"/>
                    <a:pt x="425" y="188"/>
                    <a:pt x="427" y="184"/>
                  </a:cubicBezTo>
                  <a:cubicBezTo>
                    <a:pt x="423" y="185"/>
                    <a:pt x="423" y="185"/>
                    <a:pt x="423" y="185"/>
                  </a:cubicBezTo>
                  <a:cubicBezTo>
                    <a:pt x="427" y="182"/>
                    <a:pt x="431" y="176"/>
                    <a:pt x="432" y="171"/>
                  </a:cubicBezTo>
                  <a:cubicBezTo>
                    <a:pt x="432" y="171"/>
                    <a:pt x="432" y="171"/>
                    <a:pt x="432" y="171"/>
                  </a:cubicBezTo>
                  <a:cubicBezTo>
                    <a:pt x="426" y="171"/>
                    <a:pt x="428" y="167"/>
                    <a:pt x="428" y="166"/>
                  </a:cubicBezTo>
                  <a:cubicBezTo>
                    <a:pt x="430" y="164"/>
                    <a:pt x="430" y="164"/>
                    <a:pt x="430" y="164"/>
                  </a:cubicBezTo>
                  <a:cubicBezTo>
                    <a:pt x="424" y="168"/>
                    <a:pt x="414" y="127"/>
                    <a:pt x="405" y="135"/>
                  </a:cubicBezTo>
                  <a:cubicBezTo>
                    <a:pt x="410" y="130"/>
                    <a:pt x="409" y="123"/>
                    <a:pt x="407" y="121"/>
                  </a:cubicBezTo>
                  <a:cubicBezTo>
                    <a:pt x="408" y="121"/>
                    <a:pt x="409" y="120"/>
                    <a:pt x="409" y="121"/>
                  </a:cubicBezTo>
                  <a:cubicBezTo>
                    <a:pt x="411" y="118"/>
                    <a:pt x="402" y="101"/>
                    <a:pt x="395" y="103"/>
                  </a:cubicBezTo>
                  <a:cubicBezTo>
                    <a:pt x="396" y="101"/>
                    <a:pt x="398" y="100"/>
                    <a:pt x="399" y="100"/>
                  </a:cubicBezTo>
                  <a:cubicBezTo>
                    <a:pt x="393" y="86"/>
                    <a:pt x="382" y="51"/>
                    <a:pt x="370" y="43"/>
                  </a:cubicBezTo>
                  <a:cubicBezTo>
                    <a:pt x="371" y="43"/>
                    <a:pt x="371" y="43"/>
                    <a:pt x="371" y="43"/>
                  </a:cubicBezTo>
                  <a:cubicBezTo>
                    <a:pt x="368" y="37"/>
                    <a:pt x="362" y="29"/>
                    <a:pt x="355" y="27"/>
                  </a:cubicBezTo>
                  <a:cubicBezTo>
                    <a:pt x="375" y="0"/>
                    <a:pt x="335" y="1"/>
                    <a:pt x="321" y="8"/>
                  </a:cubicBezTo>
                  <a:cubicBezTo>
                    <a:pt x="321" y="9"/>
                    <a:pt x="260" y="7"/>
                    <a:pt x="249" y="3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47" y="6"/>
                    <a:pt x="243" y="13"/>
                    <a:pt x="241" y="18"/>
                  </a:cubicBezTo>
                  <a:cubicBezTo>
                    <a:pt x="240" y="17"/>
                    <a:pt x="240" y="16"/>
                    <a:pt x="241" y="16"/>
                  </a:cubicBezTo>
                  <a:cubicBezTo>
                    <a:pt x="237" y="17"/>
                    <a:pt x="233" y="11"/>
                    <a:pt x="230" y="12"/>
                  </a:cubicBezTo>
                  <a:cubicBezTo>
                    <a:pt x="230" y="11"/>
                    <a:pt x="230" y="11"/>
                    <a:pt x="230" y="10"/>
                  </a:cubicBezTo>
                  <a:cubicBezTo>
                    <a:pt x="227" y="13"/>
                    <a:pt x="223" y="5"/>
                    <a:pt x="218" y="10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5" y="11"/>
                    <a:pt x="215" y="11"/>
                    <a:pt x="215" y="11"/>
                  </a:cubicBezTo>
                  <a:cubicBezTo>
                    <a:pt x="215" y="9"/>
                    <a:pt x="216" y="6"/>
                    <a:pt x="217" y="6"/>
                  </a:cubicBezTo>
                  <a:cubicBezTo>
                    <a:pt x="184" y="4"/>
                    <a:pt x="149" y="15"/>
                    <a:pt x="115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3"/>
                    <a:pt x="110" y="13"/>
                  </a:cubicBezTo>
                  <a:cubicBezTo>
                    <a:pt x="102" y="10"/>
                    <a:pt x="93" y="15"/>
                    <a:pt x="85" y="14"/>
                  </a:cubicBezTo>
                  <a:cubicBezTo>
                    <a:pt x="85" y="13"/>
                    <a:pt x="86" y="11"/>
                    <a:pt x="85" y="10"/>
                  </a:cubicBezTo>
                  <a:cubicBezTo>
                    <a:pt x="79" y="16"/>
                    <a:pt x="75" y="3"/>
                    <a:pt x="72" y="15"/>
                  </a:cubicBezTo>
                  <a:cubicBezTo>
                    <a:pt x="72" y="14"/>
                    <a:pt x="71" y="12"/>
                    <a:pt x="72" y="11"/>
                  </a:cubicBezTo>
                  <a:cubicBezTo>
                    <a:pt x="49" y="16"/>
                    <a:pt x="20" y="8"/>
                    <a:pt x="0" y="16"/>
                  </a:cubicBezTo>
                  <a:cubicBezTo>
                    <a:pt x="10" y="29"/>
                    <a:pt x="15" y="51"/>
                    <a:pt x="28" y="59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4" y="77"/>
                    <a:pt x="54" y="111"/>
                    <a:pt x="65" y="132"/>
                  </a:cubicBezTo>
                  <a:cubicBezTo>
                    <a:pt x="63" y="133"/>
                    <a:pt x="63" y="133"/>
                    <a:pt x="63" y="133"/>
                  </a:cubicBezTo>
                  <a:cubicBezTo>
                    <a:pt x="78" y="141"/>
                    <a:pt x="68" y="164"/>
                    <a:pt x="84" y="172"/>
                  </a:cubicBezTo>
                  <a:cubicBezTo>
                    <a:pt x="81" y="173"/>
                    <a:pt x="81" y="173"/>
                    <a:pt x="81" y="173"/>
                  </a:cubicBezTo>
                  <a:cubicBezTo>
                    <a:pt x="88" y="172"/>
                    <a:pt x="83" y="182"/>
                    <a:pt x="91" y="176"/>
                  </a:cubicBezTo>
                  <a:cubicBezTo>
                    <a:pt x="91" y="176"/>
                    <a:pt x="90" y="180"/>
                    <a:pt x="90" y="180"/>
                  </a:cubicBezTo>
                  <a:cubicBezTo>
                    <a:pt x="99" y="181"/>
                    <a:pt x="104" y="195"/>
                    <a:pt x="116" y="187"/>
                  </a:cubicBezTo>
                  <a:cubicBezTo>
                    <a:pt x="115" y="189"/>
                    <a:pt x="115" y="189"/>
                    <a:pt x="115" y="189"/>
                  </a:cubicBezTo>
                  <a:cubicBezTo>
                    <a:pt x="118" y="187"/>
                    <a:pt x="122" y="186"/>
                    <a:pt x="124" y="188"/>
                  </a:cubicBezTo>
                  <a:cubicBezTo>
                    <a:pt x="124" y="188"/>
                    <a:pt x="124" y="189"/>
                    <a:pt x="123" y="189"/>
                  </a:cubicBezTo>
                  <a:cubicBezTo>
                    <a:pt x="134" y="198"/>
                    <a:pt x="145" y="189"/>
                    <a:pt x="156" y="189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9" y="188"/>
                    <a:pt x="169" y="193"/>
                    <a:pt x="176" y="190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9" y="190"/>
                    <a:pt x="179" y="190"/>
                    <a:pt x="179" y="190"/>
                  </a:cubicBezTo>
                  <a:cubicBezTo>
                    <a:pt x="179" y="194"/>
                    <a:pt x="179" y="194"/>
                    <a:pt x="179" y="194"/>
                  </a:cubicBezTo>
                  <a:cubicBezTo>
                    <a:pt x="188" y="194"/>
                    <a:pt x="196" y="190"/>
                    <a:pt x="204" y="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2359275" y="5473383"/>
            <a:ext cx="1884997" cy="1079817"/>
            <a:chOff x="2359275" y="5473383"/>
            <a:chExt cx="1884997" cy="1079817"/>
          </a:xfrm>
        </p:grpSpPr>
        <p:sp>
          <p:nvSpPr>
            <p:cNvPr id="91" name="Freeform 319"/>
            <p:cNvSpPr>
              <a:spLocks/>
            </p:cNvSpPr>
            <p:nvPr/>
          </p:nvSpPr>
          <p:spPr bwMode="auto">
            <a:xfrm>
              <a:off x="2551997" y="5473383"/>
              <a:ext cx="1692275" cy="823912"/>
            </a:xfrm>
            <a:custGeom>
              <a:avLst/>
              <a:gdLst>
                <a:gd name="T0" fmla="*/ 126 w 451"/>
                <a:gd name="T1" fmla="*/ 217 h 220"/>
                <a:gd name="T2" fmla="*/ 119 w 451"/>
                <a:gd name="T3" fmla="*/ 212 h 220"/>
                <a:gd name="T4" fmla="*/ 101 w 451"/>
                <a:gd name="T5" fmla="*/ 211 h 220"/>
                <a:gd name="T6" fmla="*/ 84 w 451"/>
                <a:gd name="T7" fmla="*/ 207 h 220"/>
                <a:gd name="T8" fmla="*/ 62 w 451"/>
                <a:gd name="T9" fmla="*/ 208 h 220"/>
                <a:gd name="T10" fmla="*/ 51 w 451"/>
                <a:gd name="T11" fmla="*/ 196 h 220"/>
                <a:gd name="T12" fmla="*/ 61 w 451"/>
                <a:gd name="T13" fmla="*/ 167 h 220"/>
                <a:gd name="T14" fmla="*/ 23 w 451"/>
                <a:gd name="T15" fmla="*/ 159 h 220"/>
                <a:gd name="T16" fmla="*/ 19 w 451"/>
                <a:gd name="T17" fmla="*/ 139 h 220"/>
                <a:gd name="T18" fmla="*/ 19 w 451"/>
                <a:gd name="T19" fmla="*/ 125 h 220"/>
                <a:gd name="T20" fmla="*/ 21 w 451"/>
                <a:gd name="T21" fmla="*/ 106 h 220"/>
                <a:gd name="T22" fmla="*/ 29 w 451"/>
                <a:gd name="T23" fmla="*/ 75 h 220"/>
                <a:gd name="T24" fmla="*/ 21 w 451"/>
                <a:gd name="T25" fmla="*/ 66 h 220"/>
                <a:gd name="T26" fmla="*/ 18 w 451"/>
                <a:gd name="T27" fmla="*/ 39 h 220"/>
                <a:gd name="T28" fmla="*/ 31 w 451"/>
                <a:gd name="T29" fmla="*/ 38 h 220"/>
                <a:gd name="T30" fmla="*/ 77 w 451"/>
                <a:gd name="T31" fmla="*/ 26 h 220"/>
                <a:gd name="T32" fmla="*/ 89 w 451"/>
                <a:gd name="T33" fmla="*/ 40 h 220"/>
                <a:gd name="T34" fmla="*/ 122 w 451"/>
                <a:gd name="T35" fmla="*/ 27 h 220"/>
                <a:gd name="T36" fmla="*/ 141 w 451"/>
                <a:gd name="T37" fmla="*/ 26 h 220"/>
                <a:gd name="T38" fmla="*/ 164 w 451"/>
                <a:gd name="T39" fmla="*/ 30 h 220"/>
                <a:gd name="T40" fmla="*/ 218 w 451"/>
                <a:gd name="T41" fmla="*/ 30 h 220"/>
                <a:gd name="T42" fmla="*/ 243 w 451"/>
                <a:gd name="T43" fmla="*/ 28 h 220"/>
                <a:gd name="T44" fmla="*/ 233 w 451"/>
                <a:gd name="T45" fmla="*/ 57 h 220"/>
                <a:gd name="T46" fmla="*/ 296 w 451"/>
                <a:gd name="T47" fmla="*/ 31 h 220"/>
                <a:gd name="T48" fmla="*/ 323 w 451"/>
                <a:gd name="T49" fmla="*/ 30 h 220"/>
                <a:gd name="T50" fmla="*/ 344 w 451"/>
                <a:gd name="T51" fmla="*/ 32 h 220"/>
                <a:gd name="T52" fmla="*/ 365 w 451"/>
                <a:gd name="T53" fmla="*/ 31 h 220"/>
                <a:gd name="T54" fmla="*/ 386 w 451"/>
                <a:gd name="T55" fmla="*/ 31 h 220"/>
                <a:gd name="T56" fmla="*/ 393 w 451"/>
                <a:gd name="T57" fmla="*/ 59 h 220"/>
                <a:gd name="T58" fmla="*/ 422 w 451"/>
                <a:gd name="T59" fmla="*/ 74 h 220"/>
                <a:gd name="T60" fmla="*/ 425 w 451"/>
                <a:gd name="T61" fmla="*/ 89 h 220"/>
                <a:gd name="T62" fmla="*/ 419 w 451"/>
                <a:gd name="T63" fmla="*/ 109 h 220"/>
                <a:gd name="T64" fmla="*/ 427 w 451"/>
                <a:gd name="T65" fmla="*/ 121 h 220"/>
                <a:gd name="T66" fmla="*/ 425 w 451"/>
                <a:gd name="T67" fmla="*/ 148 h 220"/>
                <a:gd name="T68" fmla="*/ 426 w 451"/>
                <a:gd name="T69" fmla="*/ 169 h 220"/>
                <a:gd name="T70" fmla="*/ 429 w 451"/>
                <a:gd name="T71" fmla="*/ 183 h 220"/>
                <a:gd name="T72" fmla="*/ 429 w 451"/>
                <a:gd name="T73" fmla="*/ 183 h 220"/>
                <a:gd name="T74" fmla="*/ 429 w 451"/>
                <a:gd name="T75" fmla="*/ 184 h 220"/>
                <a:gd name="T76" fmla="*/ 414 w 451"/>
                <a:gd name="T77" fmla="*/ 172 h 220"/>
                <a:gd name="T78" fmla="*/ 394 w 451"/>
                <a:gd name="T79" fmla="*/ 166 h 220"/>
                <a:gd name="T80" fmla="*/ 377 w 451"/>
                <a:gd name="T81" fmla="*/ 152 h 220"/>
                <a:gd name="T82" fmla="*/ 361 w 451"/>
                <a:gd name="T83" fmla="*/ 143 h 220"/>
                <a:gd name="T84" fmla="*/ 321 w 451"/>
                <a:gd name="T85" fmla="*/ 156 h 220"/>
                <a:gd name="T86" fmla="*/ 295 w 451"/>
                <a:gd name="T87" fmla="*/ 157 h 220"/>
                <a:gd name="T88" fmla="*/ 230 w 451"/>
                <a:gd name="T89" fmla="*/ 186 h 220"/>
                <a:gd name="T90" fmla="*/ 204 w 451"/>
                <a:gd name="T91" fmla="*/ 186 h 220"/>
                <a:gd name="T92" fmla="*/ 253 w 451"/>
                <a:gd name="T93" fmla="*/ 145 h 220"/>
                <a:gd name="T94" fmla="*/ 126 w 451"/>
                <a:gd name="T95" fmla="*/ 21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1" h="220">
                  <a:moveTo>
                    <a:pt x="126" y="217"/>
                  </a:moveTo>
                  <a:cubicBezTo>
                    <a:pt x="123" y="217"/>
                    <a:pt x="120" y="215"/>
                    <a:pt x="119" y="212"/>
                  </a:cubicBezTo>
                  <a:cubicBezTo>
                    <a:pt x="115" y="214"/>
                    <a:pt x="103" y="220"/>
                    <a:pt x="101" y="211"/>
                  </a:cubicBezTo>
                  <a:cubicBezTo>
                    <a:pt x="96" y="213"/>
                    <a:pt x="83" y="217"/>
                    <a:pt x="84" y="207"/>
                  </a:cubicBezTo>
                  <a:cubicBezTo>
                    <a:pt x="80" y="209"/>
                    <a:pt x="64" y="219"/>
                    <a:pt x="62" y="208"/>
                  </a:cubicBezTo>
                  <a:cubicBezTo>
                    <a:pt x="53" y="210"/>
                    <a:pt x="50" y="203"/>
                    <a:pt x="51" y="196"/>
                  </a:cubicBezTo>
                  <a:cubicBezTo>
                    <a:pt x="20" y="209"/>
                    <a:pt x="57" y="169"/>
                    <a:pt x="61" y="167"/>
                  </a:cubicBezTo>
                  <a:cubicBezTo>
                    <a:pt x="54" y="171"/>
                    <a:pt x="6" y="179"/>
                    <a:pt x="23" y="159"/>
                  </a:cubicBezTo>
                  <a:cubicBezTo>
                    <a:pt x="16" y="158"/>
                    <a:pt x="15" y="143"/>
                    <a:pt x="19" y="139"/>
                  </a:cubicBezTo>
                  <a:cubicBezTo>
                    <a:pt x="11" y="137"/>
                    <a:pt x="15" y="129"/>
                    <a:pt x="19" y="125"/>
                  </a:cubicBezTo>
                  <a:cubicBezTo>
                    <a:pt x="4" y="124"/>
                    <a:pt x="20" y="108"/>
                    <a:pt x="21" y="106"/>
                  </a:cubicBezTo>
                  <a:cubicBezTo>
                    <a:pt x="10" y="99"/>
                    <a:pt x="25" y="79"/>
                    <a:pt x="29" y="75"/>
                  </a:cubicBezTo>
                  <a:cubicBezTo>
                    <a:pt x="23" y="77"/>
                    <a:pt x="21" y="71"/>
                    <a:pt x="21" y="66"/>
                  </a:cubicBezTo>
                  <a:cubicBezTo>
                    <a:pt x="13" y="63"/>
                    <a:pt x="17" y="44"/>
                    <a:pt x="18" y="39"/>
                  </a:cubicBezTo>
                  <a:cubicBezTo>
                    <a:pt x="0" y="37"/>
                    <a:pt x="41" y="0"/>
                    <a:pt x="31" y="38"/>
                  </a:cubicBezTo>
                  <a:cubicBezTo>
                    <a:pt x="39" y="32"/>
                    <a:pt x="70" y="12"/>
                    <a:pt x="77" y="26"/>
                  </a:cubicBezTo>
                  <a:cubicBezTo>
                    <a:pt x="91" y="18"/>
                    <a:pt x="105" y="24"/>
                    <a:pt x="89" y="40"/>
                  </a:cubicBezTo>
                  <a:cubicBezTo>
                    <a:pt x="92" y="37"/>
                    <a:pt x="116" y="15"/>
                    <a:pt x="122" y="27"/>
                  </a:cubicBezTo>
                  <a:cubicBezTo>
                    <a:pt x="127" y="24"/>
                    <a:pt x="138" y="17"/>
                    <a:pt x="141" y="26"/>
                  </a:cubicBezTo>
                  <a:cubicBezTo>
                    <a:pt x="147" y="24"/>
                    <a:pt x="163" y="20"/>
                    <a:pt x="164" y="30"/>
                  </a:cubicBezTo>
                  <a:cubicBezTo>
                    <a:pt x="171" y="26"/>
                    <a:pt x="215" y="17"/>
                    <a:pt x="218" y="30"/>
                  </a:cubicBezTo>
                  <a:cubicBezTo>
                    <a:pt x="224" y="27"/>
                    <a:pt x="237" y="19"/>
                    <a:pt x="243" y="28"/>
                  </a:cubicBezTo>
                  <a:cubicBezTo>
                    <a:pt x="275" y="13"/>
                    <a:pt x="237" y="54"/>
                    <a:pt x="233" y="57"/>
                  </a:cubicBezTo>
                  <a:cubicBezTo>
                    <a:pt x="237" y="54"/>
                    <a:pt x="292" y="10"/>
                    <a:pt x="296" y="31"/>
                  </a:cubicBezTo>
                  <a:cubicBezTo>
                    <a:pt x="306" y="25"/>
                    <a:pt x="317" y="17"/>
                    <a:pt x="323" y="30"/>
                  </a:cubicBezTo>
                  <a:cubicBezTo>
                    <a:pt x="327" y="28"/>
                    <a:pt x="346" y="18"/>
                    <a:pt x="344" y="32"/>
                  </a:cubicBezTo>
                  <a:cubicBezTo>
                    <a:pt x="349" y="29"/>
                    <a:pt x="361" y="22"/>
                    <a:pt x="365" y="31"/>
                  </a:cubicBezTo>
                  <a:cubicBezTo>
                    <a:pt x="370" y="28"/>
                    <a:pt x="383" y="20"/>
                    <a:pt x="386" y="31"/>
                  </a:cubicBezTo>
                  <a:cubicBezTo>
                    <a:pt x="426" y="10"/>
                    <a:pt x="427" y="33"/>
                    <a:pt x="393" y="59"/>
                  </a:cubicBezTo>
                  <a:cubicBezTo>
                    <a:pt x="412" y="47"/>
                    <a:pt x="451" y="44"/>
                    <a:pt x="422" y="74"/>
                  </a:cubicBezTo>
                  <a:cubicBezTo>
                    <a:pt x="434" y="70"/>
                    <a:pt x="430" y="84"/>
                    <a:pt x="425" y="89"/>
                  </a:cubicBezTo>
                  <a:cubicBezTo>
                    <a:pt x="437" y="93"/>
                    <a:pt x="422" y="106"/>
                    <a:pt x="419" y="109"/>
                  </a:cubicBezTo>
                  <a:cubicBezTo>
                    <a:pt x="429" y="103"/>
                    <a:pt x="436" y="112"/>
                    <a:pt x="427" y="121"/>
                  </a:cubicBezTo>
                  <a:cubicBezTo>
                    <a:pt x="437" y="123"/>
                    <a:pt x="428" y="144"/>
                    <a:pt x="425" y="148"/>
                  </a:cubicBezTo>
                  <a:cubicBezTo>
                    <a:pt x="434" y="150"/>
                    <a:pt x="425" y="163"/>
                    <a:pt x="426" y="169"/>
                  </a:cubicBezTo>
                  <a:cubicBezTo>
                    <a:pt x="435" y="169"/>
                    <a:pt x="432" y="178"/>
                    <a:pt x="429" y="183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9" y="184"/>
                    <a:pt x="429" y="184"/>
                    <a:pt x="429" y="184"/>
                  </a:cubicBezTo>
                  <a:cubicBezTo>
                    <a:pt x="419" y="191"/>
                    <a:pt x="415" y="181"/>
                    <a:pt x="414" y="172"/>
                  </a:cubicBezTo>
                  <a:cubicBezTo>
                    <a:pt x="408" y="174"/>
                    <a:pt x="395" y="175"/>
                    <a:pt x="394" y="166"/>
                  </a:cubicBezTo>
                  <a:cubicBezTo>
                    <a:pt x="384" y="172"/>
                    <a:pt x="374" y="162"/>
                    <a:pt x="377" y="152"/>
                  </a:cubicBezTo>
                  <a:cubicBezTo>
                    <a:pt x="360" y="164"/>
                    <a:pt x="338" y="165"/>
                    <a:pt x="361" y="143"/>
                  </a:cubicBezTo>
                  <a:cubicBezTo>
                    <a:pt x="361" y="143"/>
                    <a:pt x="320" y="176"/>
                    <a:pt x="321" y="156"/>
                  </a:cubicBezTo>
                  <a:cubicBezTo>
                    <a:pt x="323" y="155"/>
                    <a:pt x="283" y="178"/>
                    <a:pt x="295" y="157"/>
                  </a:cubicBezTo>
                  <a:cubicBezTo>
                    <a:pt x="285" y="164"/>
                    <a:pt x="244" y="192"/>
                    <a:pt x="230" y="186"/>
                  </a:cubicBezTo>
                  <a:cubicBezTo>
                    <a:pt x="231" y="185"/>
                    <a:pt x="196" y="204"/>
                    <a:pt x="204" y="186"/>
                  </a:cubicBezTo>
                  <a:cubicBezTo>
                    <a:pt x="211" y="169"/>
                    <a:pt x="240" y="155"/>
                    <a:pt x="253" y="145"/>
                  </a:cubicBezTo>
                  <a:cubicBezTo>
                    <a:pt x="219" y="169"/>
                    <a:pt x="170" y="217"/>
                    <a:pt x="126" y="217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24"/>
            <p:cNvSpPr>
              <a:spLocks/>
            </p:cNvSpPr>
            <p:nvPr/>
          </p:nvSpPr>
          <p:spPr bwMode="auto">
            <a:xfrm>
              <a:off x="2544690" y="5547288"/>
              <a:ext cx="1631843" cy="754504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5 w 441"/>
                <a:gd name="T35" fmla="*/ 12 h 214"/>
                <a:gd name="T36" fmla="*/ 50 w 441"/>
                <a:gd name="T37" fmla="*/ 11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2 h 214"/>
                <a:gd name="T90" fmla="*/ 142 w 441"/>
                <a:gd name="T91" fmla="*/ 195 h 214"/>
                <a:gd name="T92" fmla="*/ 139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35 w 9865"/>
                <a:gd name="connsiteY7" fmla="*/ 7057 h 9441"/>
                <a:gd name="connsiteX8" fmla="*/ 499 w 9865"/>
                <a:gd name="connsiteY8" fmla="*/ 6263 h 9441"/>
                <a:gd name="connsiteX9" fmla="*/ 385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90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2011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57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235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98 w 9865"/>
                <a:gd name="connsiteY51" fmla="*/ 1076 h 9441"/>
                <a:gd name="connsiteX52" fmla="*/ 2698 w 9865"/>
                <a:gd name="connsiteY52" fmla="*/ 1310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30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86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71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410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65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93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29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553 h 9949"/>
                <a:gd name="connsiteX1" fmla="*/ 2528 w 10000"/>
                <a:gd name="connsiteY1" fmla="*/ 9405 h 9949"/>
                <a:gd name="connsiteX2" fmla="*/ 1884 w 10000"/>
                <a:gd name="connsiteY2" fmla="*/ 9405 h 9949"/>
                <a:gd name="connsiteX3" fmla="*/ 1908 w 10000"/>
                <a:gd name="connsiteY3" fmla="*/ 9355 h 9949"/>
                <a:gd name="connsiteX4" fmla="*/ 644 w 10000"/>
                <a:gd name="connsiteY4" fmla="*/ 7523 h 9949"/>
                <a:gd name="connsiteX5" fmla="*/ 689 w 10000"/>
                <a:gd name="connsiteY5" fmla="*/ 7523 h 9949"/>
                <a:gd name="connsiteX6" fmla="*/ 575 w 10000"/>
                <a:gd name="connsiteY6" fmla="*/ 7424 h 9949"/>
                <a:gd name="connsiteX7" fmla="*/ 644 w 10000"/>
                <a:gd name="connsiteY7" fmla="*/ 7424 h 9949"/>
                <a:gd name="connsiteX8" fmla="*/ 506 w 10000"/>
                <a:gd name="connsiteY8" fmla="*/ 6583 h 9949"/>
                <a:gd name="connsiteX9" fmla="*/ 390 w 10000"/>
                <a:gd name="connsiteY9" fmla="*/ 6583 h 9949"/>
                <a:gd name="connsiteX10" fmla="*/ 160 w 10000"/>
                <a:gd name="connsiteY10" fmla="*/ 3663 h 9949"/>
                <a:gd name="connsiteX11" fmla="*/ 252 w 10000"/>
                <a:gd name="connsiteY11" fmla="*/ 3613 h 9949"/>
                <a:gd name="connsiteX12" fmla="*/ 160 w 10000"/>
                <a:gd name="connsiteY12" fmla="*/ 1138 h 9949"/>
                <a:gd name="connsiteX13" fmla="*/ 46 w 10000"/>
                <a:gd name="connsiteY13" fmla="*/ 1138 h 9949"/>
                <a:gd name="connsiteX14" fmla="*/ 91 w 10000"/>
                <a:gd name="connsiteY14" fmla="*/ 1881 h 9949"/>
                <a:gd name="connsiteX15" fmla="*/ 22 w 10000"/>
                <a:gd name="connsiteY15" fmla="*/ 1831 h 9949"/>
                <a:gd name="connsiteX16" fmla="*/ 91 w 10000"/>
                <a:gd name="connsiteY16" fmla="*/ 2079 h 9949"/>
                <a:gd name="connsiteX17" fmla="*/ 22 w 10000"/>
                <a:gd name="connsiteY17" fmla="*/ 2079 h 9949"/>
                <a:gd name="connsiteX18" fmla="*/ 0 w 10000"/>
                <a:gd name="connsiteY18" fmla="*/ 3712 h 9949"/>
                <a:gd name="connsiteX19" fmla="*/ 183 w 10000"/>
                <a:gd name="connsiteY19" fmla="*/ 6583 h 9949"/>
                <a:gd name="connsiteX20" fmla="*/ 1310 w 10000"/>
                <a:gd name="connsiteY20" fmla="*/ 9751 h 9949"/>
                <a:gd name="connsiteX21" fmla="*/ 1310 w 10000"/>
                <a:gd name="connsiteY21" fmla="*/ 9800 h 9949"/>
                <a:gd name="connsiteX22" fmla="*/ 6895 w 10000"/>
                <a:gd name="connsiteY22" fmla="*/ 7573 h 9949"/>
                <a:gd name="connsiteX23" fmla="*/ 6873 w 10000"/>
                <a:gd name="connsiteY23" fmla="*/ 7672 h 9949"/>
                <a:gd name="connsiteX24" fmla="*/ 7585 w 10000"/>
                <a:gd name="connsiteY24" fmla="*/ 7375 h 9949"/>
                <a:gd name="connsiteX25" fmla="*/ 7585 w 10000"/>
                <a:gd name="connsiteY25" fmla="*/ 7424 h 9949"/>
                <a:gd name="connsiteX26" fmla="*/ 9930 w 10000"/>
                <a:gd name="connsiteY26" fmla="*/ 8316 h 9949"/>
                <a:gd name="connsiteX27" fmla="*/ 9861 w 10000"/>
                <a:gd name="connsiteY27" fmla="*/ 4355 h 9949"/>
                <a:gd name="connsiteX28" fmla="*/ 9907 w 10000"/>
                <a:gd name="connsiteY28" fmla="*/ 4355 h 9949"/>
                <a:gd name="connsiteX29" fmla="*/ 9999 w 10000"/>
                <a:gd name="connsiteY29" fmla="*/ 50 h 9949"/>
                <a:gd name="connsiteX30" fmla="*/ 7033 w 10000"/>
                <a:gd name="connsiteY30" fmla="*/ 544 h 9949"/>
                <a:gd name="connsiteX31" fmla="*/ 5861 w 10000"/>
                <a:gd name="connsiteY31" fmla="*/ 0 h 9949"/>
                <a:gd name="connsiteX32" fmla="*/ 4115 w 10000"/>
                <a:gd name="connsiteY32" fmla="*/ 494 h 9949"/>
                <a:gd name="connsiteX33" fmla="*/ 2896 w 10000"/>
                <a:gd name="connsiteY33" fmla="*/ 644 h 9949"/>
                <a:gd name="connsiteX34" fmla="*/ 1471 w 10000"/>
                <a:gd name="connsiteY34" fmla="*/ 99 h 9949"/>
                <a:gd name="connsiteX35" fmla="*/ 1471 w 10000"/>
                <a:gd name="connsiteY35" fmla="*/ 248 h 9949"/>
                <a:gd name="connsiteX36" fmla="*/ 1126 w 10000"/>
                <a:gd name="connsiteY36" fmla="*/ 198 h 9949"/>
                <a:gd name="connsiteX37" fmla="*/ 1126 w 10000"/>
                <a:gd name="connsiteY37" fmla="*/ 198 h 9949"/>
                <a:gd name="connsiteX38" fmla="*/ 919 w 10000"/>
                <a:gd name="connsiteY38" fmla="*/ 644 h 9949"/>
                <a:gd name="connsiteX39" fmla="*/ 850 w 10000"/>
                <a:gd name="connsiteY39" fmla="*/ 446 h 9949"/>
                <a:gd name="connsiteX40" fmla="*/ 804 w 10000"/>
                <a:gd name="connsiteY40" fmla="*/ 594 h 9949"/>
                <a:gd name="connsiteX41" fmla="*/ 483 w 10000"/>
                <a:gd name="connsiteY41" fmla="*/ 693 h 9949"/>
                <a:gd name="connsiteX42" fmla="*/ 506 w 10000"/>
                <a:gd name="connsiteY42" fmla="*/ 494 h 9949"/>
                <a:gd name="connsiteX43" fmla="*/ 735 w 10000"/>
                <a:gd name="connsiteY43" fmla="*/ 1237 h 9949"/>
                <a:gd name="connsiteX44" fmla="*/ 735 w 10000"/>
                <a:gd name="connsiteY44" fmla="*/ 1188 h 9949"/>
                <a:gd name="connsiteX45" fmla="*/ 896 w 10000"/>
                <a:gd name="connsiteY45" fmla="*/ 1138 h 9949"/>
                <a:gd name="connsiteX46" fmla="*/ 919 w 10000"/>
                <a:gd name="connsiteY46" fmla="*/ 1237 h 9949"/>
                <a:gd name="connsiteX47" fmla="*/ 1861 w 10000"/>
                <a:gd name="connsiteY47" fmla="*/ 792 h 9949"/>
                <a:gd name="connsiteX48" fmla="*/ 2160 w 10000"/>
                <a:gd name="connsiteY48" fmla="*/ 1237 h 9949"/>
                <a:gd name="connsiteX49" fmla="*/ 2160 w 10000"/>
                <a:gd name="connsiteY49" fmla="*/ 1287 h 9949"/>
                <a:gd name="connsiteX50" fmla="*/ 2735 w 10000"/>
                <a:gd name="connsiteY50" fmla="*/ 1089 h 9949"/>
                <a:gd name="connsiteX51" fmla="*/ 2735 w 10000"/>
                <a:gd name="connsiteY51" fmla="*/ 1337 h 9949"/>
                <a:gd name="connsiteX52" fmla="*/ 4367 w 10000"/>
                <a:gd name="connsiteY52" fmla="*/ 1287 h 9949"/>
                <a:gd name="connsiteX53" fmla="*/ 4367 w 10000"/>
                <a:gd name="connsiteY53" fmla="*/ 1337 h 9949"/>
                <a:gd name="connsiteX54" fmla="*/ 4896 w 10000"/>
                <a:gd name="connsiteY54" fmla="*/ 990 h 9949"/>
                <a:gd name="connsiteX55" fmla="*/ 5103 w 10000"/>
                <a:gd name="connsiteY55" fmla="*/ 1485 h 9949"/>
                <a:gd name="connsiteX56" fmla="*/ 7493 w 10000"/>
                <a:gd name="connsiteY56" fmla="*/ 1435 h 9949"/>
                <a:gd name="connsiteX57" fmla="*/ 7493 w 10000"/>
                <a:gd name="connsiteY57" fmla="*/ 1435 h 9949"/>
                <a:gd name="connsiteX58" fmla="*/ 7700 w 10000"/>
                <a:gd name="connsiteY58" fmla="*/ 693 h 9949"/>
                <a:gd name="connsiteX59" fmla="*/ 7700 w 10000"/>
                <a:gd name="connsiteY59" fmla="*/ 742 h 9949"/>
                <a:gd name="connsiteX60" fmla="*/ 7999 w 10000"/>
                <a:gd name="connsiteY60" fmla="*/ 940 h 9949"/>
                <a:gd name="connsiteX61" fmla="*/ 7976 w 10000"/>
                <a:gd name="connsiteY61" fmla="*/ 1039 h 9949"/>
                <a:gd name="connsiteX62" fmla="*/ 8275 w 10000"/>
                <a:gd name="connsiteY62" fmla="*/ 1039 h 9949"/>
                <a:gd name="connsiteX63" fmla="*/ 8298 w 10000"/>
                <a:gd name="connsiteY63" fmla="*/ 1138 h 9949"/>
                <a:gd name="connsiteX64" fmla="*/ 8367 w 10000"/>
                <a:gd name="connsiteY64" fmla="*/ 1039 h 9949"/>
                <a:gd name="connsiteX65" fmla="*/ 8320 w 10000"/>
                <a:gd name="connsiteY65" fmla="*/ 1237 h 9949"/>
                <a:gd name="connsiteX66" fmla="*/ 9539 w 10000"/>
                <a:gd name="connsiteY66" fmla="*/ 1039 h 9949"/>
                <a:gd name="connsiteX67" fmla="*/ 9608 w 10000"/>
                <a:gd name="connsiteY67" fmla="*/ 2722 h 9949"/>
                <a:gd name="connsiteX68" fmla="*/ 9562 w 10000"/>
                <a:gd name="connsiteY68" fmla="*/ 2672 h 9949"/>
                <a:gd name="connsiteX69" fmla="*/ 9631 w 10000"/>
                <a:gd name="connsiteY69" fmla="*/ 3020 h 9949"/>
                <a:gd name="connsiteX70" fmla="*/ 9584 w 10000"/>
                <a:gd name="connsiteY70" fmla="*/ 2970 h 9949"/>
                <a:gd name="connsiteX71" fmla="*/ 9631 w 10000"/>
                <a:gd name="connsiteY71" fmla="*/ 4405 h 9949"/>
                <a:gd name="connsiteX72" fmla="*/ 9539 w 10000"/>
                <a:gd name="connsiteY72" fmla="*/ 4405 h 9949"/>
                <a:gd name="connsiteX73" fmla="*/ 9631 w 10000"/>
                <a:gd name="connsiteY73" fmla="*/ 5098 h 9949"/>
                <a:gd name="connsiteX74" fmla="*/ 9539 w 10000"/>
                <a:gd name="connsiteY74" fmla="*/ 5098 h 9949"/>
                <a:gd name="connsiteX75" fmla="*/ 9608 w 10000"/>
                <a:gd name="connsiteY75" fmla="*/ 7227 h 9949"/>
                <a:gd name="connsiteX76" fmla="*/ 8873 w 10000"/>
                <a:gd name="connsiteY76" fmla="*/ 6879 h 9949"/>
                <a:gd name="connsiteX77" fmla="*/ 8873 w 10000"/>
                <a:gd name="connsiteY77" fmla="*/ 6781 h 9949"/>
                <a:gd name="connsiteX78" fmla="*/ 6757 w 10000"/>
                <a:gd name="connsiteY78" fmla="*/ 7077 h 9949"/>
                <a:gd name="connsiteX79" fmla="*/ 6757 w 10000"/>
                <a:gd name="connsiteY79" fmla="*/ 6979 h 9949"/>
                <a:gd name="connsiteX80" fmla="*/ 5678 w 10000"/>
                <a:gd name="connsiteY80" fmla="*/ 7721 h 9949"/>
                <a:gd name="connsiteX81" fmla="*/ 5678 w 10000"/>
                <a:gd name="connsiteY81" fmla="*/ 7523 h 9949"/>
                <a:gd name="connsiteX82" fmla="*/ 5540 w 10000"/>
                <a:gd name="connsiteY82" fmla="*/ 8018 h 9949"/>
                <a:gd name="connsiteX83" fmla="*/ 4735 w 10000"/>
                <a:gd name="connsiteY83" fmla="*/ 8562 h 9949"/>
                <a:gd name="connsiteX84" fmla="*/ 4735 w 10000"/>
                <a:gd name="connsiteY84" fmla="*/ 8464 h 9949"/>
                <a:gd name="connsiteX85" fmla="*/ 4505 w 10000"/>
                <a:gd name="connsiteY85" fmla="*/ 8662 h 9949"/>
                <a:gd name="connsiteX86" fmla="*/ 4528 w 10000"/>
                <a:gd name="connsiteY86" fmla="*/ 8562 h 9949"/>
                <a:gd name="connsiteX87" fmla="*/ 3747 w 10000"/>
                <a:gd name="connsiteY87" fmla="*/ 9157 h 9949"/>
                <a:gd name="connsiteX88" fmla="*/ 3747 w 10000"/>
                <a:gd name="connsiteY88" fmla="*/ 8909 h 9949"/>
                <a:gd name="connsiteX89" fmla="*/ 3241 w 10000"/>
                <a:gd name="connsiteY89" fmla="*/ 9305 h 9949"/>
                <a:gd name="connsiteX90" fmla="*/ 3241 w 10000"/>
                <a:gd name="connsiteY90" fmla="*/ 9206 h 9949"/>
                <a:gd name="connsiteX91" fmla="*/ 3172 w 10000"/>
                <a:gd name="connsiteY91" fmla="*/ 9405 h 9949"/>
                <a:gd name="connsiteX92" fmla="*/ 3149 w 10000"/>
                <a:gd name="connsiteY92" fmla="*/ 9206 h 9949"/>
                <a:gd name="connsiteX93" fmla="*/ 2505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05" y="9553"/>
                  </a:moveTo>
                  <a:cubicBezTo>
                    <a:pt x="2513" y="9504"/>
                    <a:pt x="2520" y="9454"/>
                    <a:pt x="2528" y="9405"/>
                  </a:cubicBezTo>
                  <a:cubicBezTo>
                    <a:pt x="2321" y="9553"/>
                    <a:pt x="2115" y="9553"/>
                    <a:pt x="1884" y="9405"/>
                  </a:cubicBezTo>
                  <a:cubicBezTo>
                    <a:pt x="1892" y="9388"/>
                    <a:pt x="1900" y="9372"/>
                    <a:pt x="1908" y="9355"/>
                  </a:cubicBezTo>
                  <a:cubicBezTo>
                    <a:pt x="1402" y="9058"/>
                    <a:pt x="919" y="8513"/>
                    <a:pt x="644" y="7523"/>
                  </a:cubicBezTo>
                  <a:lnTo>
                    <a:pt x="689" y="7523"/>
                  </a:lnTo>
                  <a:cubicBezTo>
                    <a:pt x="644" y="7474"/>
                    <a:pt x="597" y="7474"/>
                    <a:pt x="575" y="7424"/>
                  </a:cubicBezTo>
                  <a:cubicBezTo>
                    <a:pt x="597" y="7375"/>
                    <a:pt x="620" y="7424"/>
                    <a:pt x="644" y="7424"/>
                  </a:cubicBezTo>
                  <a:cubicBezTo>
                    <a:pt x="597" y="7127"/>
                    <a:pt x="551" y="6831"/>
                    <a:pt x="506" y="6583"/>
                  </a:cubicBezTo>
                  <a:cubicBezTo>
                    <a:pt x="483" y="6484"/>
                    <a:pt x="414" y="6533"/>
                    <a:pt x="390" y="6583"/>
                  </a:cubicBezTo>
                  <a:cubicBezTo>
                    <a:pt x="229" y="5642"/>
                    <a:pt x="276" y="4603"/>
                    <a:pt x="160" y="3663"/>
                  </a:cubicBezTo>
                  <a:cubicBezTo>
                    <a:pt x="183" y="3613"/>
                    <a:pt x="207" y="3613"/>
                    <a:pt x="252" y="3613"/>
                  </a:cubicBezTo>
                  <a:cubicBezTo>
                    <a:pt x="46" y="2822"/>
                    <a:pt x="138" y="1980"/>
                    <a:pt x="160" y="1138"/>
                  </a:cubicBezTo>
                  <a:cubicBezTo>
                    <a:pt x="115" y="1089"/>
                    <a:pt x="115" y="1237"/>
                    <a:pt x="46" y="1138"/>
                  </a:cubicBezTo>
                  <a:cubicBezTo>
                    <a:pt x="-23" y="1386"/>
                    <a:pt x="183" y="1633"/>
                    <a:pt x="91" y="1881"/>
                  </a:cubicBezTo>
                  <a:cubicBezTo>
                    <a:pt x="68" y="1864"/>
                    <a:pt x="45" y="1848"/>
                    <a:pt x="22" y="1831"/>
                  </a:cubicBezTo>
                  <a:cubicBezTo>
                    <a:pt x="0" y="2029"/>
                    <a:pt x="160" y="1881"/>
                    <a:pt x="91" y="2079"/>
                  </a:cubicBezTo>
                  <a:cubicBezTo>
                    <a:pt x="46" y="2128"/>
                    <a:pt x="22" y="2029"/>
                    <a:pt x="22" y="2079"/>
                  </a:cubicBezTo>
                  <a:cubicBezTo>
                    <a:pt x="46" y="2425"/>
                    <a:pt x="229" y="3465"/>
                    <a:pt x="0" y="3712"/>
                  </a:cubicBezTo>
                  <a:cubicBezTo>
                    <a:pt x="298" y="4307"/>
                    <a:pt x="22" y="5742"/>
                    <a:pt x="183" y="6583"/>
                  </a:cubicBezTo>
                  <a:cubicBezTo>
                    <a:pt x="345" y="7573"/>
                    <a:pt x="827" y="9405"/>
                    <a:pt x="1310" y="9751"/>
                  </a:cubicBezTo>
                  <a:lnTo>
                    <a:pt x="1310" y="9800"/>
                  </a:lnTo>
                  <a:cubicBezTo>
                    <a:pt x="3103" y="10246"/>
                    <a:pt x="5263" y="9751"/>
                    <a:pt x="6895" y="7573"/>
                  </a:cubicBezTo>
                  <a:cubicBezTo>
                    <a:pt x="6895" y="7622"/>
                    <a:pt x="6895" y="7622"/>
                    <a:pt x="6873" y="7672"/>
                  </a:cubicBezTo>
                  <a:cubicBezTo>
                    <a:pt x="7125" y="7474"/>
                    <a:pt x="7355" y="7523"/>
                    <a:pt x="7585" y="7375"/>
                  </a:cubicBezTo>
                  <a:lnTo>
                    <a:pt x="7585" y="7424"/>
                  </a:lnTo>
                  <a:cubicBezTo>
                    <a:pt x="8275" y="6731"/>
                    <a:pt x="9378" y="7375"/>
                    <a:pt x="9930" y="8316"/>
                  </a:cubicBezTo>
                  <a:cubicBezTo>
                    <a:pt x="10114" y="7820"/>
                    <a:pt x="9883" y="5148"/>
                    <a:pt x="9861" y="4355"/>
                  </a:cubicBezTo>
                  <a:lnTo>
                    <a:pt x="9907" y="4355"/>
                  </a:lnTo>
                  <a:cubicBezTo>
                    <a:pt x="9814" y="3068"/>
                    <a:pt x="9930" y="1386"/>
                    <a:pt x="9999" y="50"/>
                  </a:cubicBezTo>
                  <a:cubicBezTo>
                    <a:pt x="9033" y="-148"/>
                    <a:pt x="7952" y="346"/>
                    <a:pt x="7033" y="544"/>
                  </a:cubicBezTo>
                  <a:cubicBezTo>
                    <a:pt x="6643" y="594"/>
                    <a:pt x="6275" y="0"/>
                    <a:pt x="5861" y="0"/>
                  </a:cubicBezTo>
                  <a:cubicBezTo>
                    <a:pt x="5263" y="50"/>
                    <a:pt x="4712" y="494"/>
                    <a:pt x="4115" y="494"/>
                  </a:cubicBezTo>
                  <a:cubicBezTo>
                    <a:pt x="3700" y="544"/>
                    <a:pt x="3286" y="742"/>
                    <a:pt x="2896" y="644"/>
                  </a:cubicBezTo>
                  <a:cubicBezTo>
                    <a:pt x="2459" y="544"/>
                    <a:pt x="1884" y="0"/>
                    <a:pt x="1471" y="99"/>
                  </a:cubicBezTo>
                  <a:lnTo>
                    <a:pt x="1471" y="248"/>
                  </a:lnTo>
                  <a:cubicBezTo>
                    <a:pt x="1356" y="-148"/>
                    <a:pt x="1195" y="742"/>
                    <a:pt x="1126" y="198"/>
                  </a:cubicBezTo>
                  <a:lnTo>
                    <a:pt x="1126" y="198"/>
                  </a:lnTo>
                  <a:cubicBezTo>
                    <a:pt x="1103" y="50"/>
                    <a:pt x="942" y="594"/>
                    <a:pt x="919" y="644"/>
                  </a:cubicBezTo>
                  <a:cubicBezTo>
                    <a:pt x="850" y="693"/>
                    <a:pt x="919" y="494"/>
                    <a:pt x="850" y="446"/>
                  </a:cubicBezTo>
                  <a:cubicBezTo>
                    <a:pt x="827" y="446"/>
                    <a:pt x="850" y="693"/>
                    <a:pt x="804" y="594"/>
                  </a:cubicBezTo>
                  <a:cubicBezTo>
                    <a:pt x="743" y="635"/>
                    <a:pt x="533" y="710"/>
                    <a:pt x="483" y="693"/>
                  </a:cubicBezTo>
                  <a:cubicBezTo>
                    <a:pt x="491" y="627"/>
                    <a:pt x="498" y="560"/>
                    <a:pt x="506" y="494"/>
                  </a:cubicBezTo>
                  <a:cubicBezTo>
                    <a:pt x="551" y="792"/>
                    <a:pt x="620" y="1039"/>
                    <a:pt x="735" y="1237"/>
                  </a:cubicBezTo>
                  <a:lnTo>
                    <a:pt x="735" y="1188"/>
                  </a:lnTo>
                  <a:cubicBezTo>
                    <a:pt x="782" y="940"/>
                    <a:pt x="850" y="1089"/>
                    <a:pt x="896" y="1138"/>
                  </a:cubicBezTo>
                  <a:cubicBezTo>
                    <a:pt x="904" y="1171"/>
                    <a:pt x="911" y="1204"/>
                    <a:pt x="919" y="1237"/>
                  </a:cubicBezTo>
                  <a:cubicBezTo>
                    <a:pt x="896" y="940"/>
                    <a:pt x="1953" y="1337"/>
                    <a:pt x="1861" y="792"/>
                  </a:cubicBezTo>
                  <a:cubicBezTo>
                    <a:pt x="1908" y="1138"/>
                    <a:pt x="2091" y="1237"/>
                    <a:pt x="2160" y="1237"/>
                  </a:cubicBezTo>
                  <a:lnTo>
                    <a:pt x="2160" y="1287"/>
                  </a:lnTo>
                  <a:cubicBezTo>
                    <a:pt x="2207" y="1435"/>
                    <a:pt x="2666" y="1386"/>
                    <a:pt x="2735" y="1089"/>
                  </a:cubicBezTo>
                  <a:lnTo>
                    <a:pt x="2735" y="1337"/>
                  </a:lnTo>
                  <a:cubicBezTo>
                    <a:pt x="3149" y="1337"/>
                    <a:pt x="4022" y="1683"/>
                    <a:pt x="4367" y="1287"/>
                  </a:cubicBezTo>
                  <a:lnTo>
                    <a:pt x="4367" y="1337"/>
                  </a:lnTo>
                  <a:cubicBezTo>
                    <a:pt x="4528" y="1287"/>
                    <a:pt x="4758" y="1287"/>
                    <a:pt x="4896" y="990"/>
                  </a:cubicBezTo>
                  <a:cubicBezTo>
                    <a:pt x="4942" y="1435"/>
                    <a:pt x="5011" y="1337"/>
                    <a:pt x="5103" y="1485"/>
                  </a:cubicBezTo>
                  <a:cubicBezTo>
                    <a:pt x="5562" y="644"/>
                    <a:pt x="6987" y="990"/>
                    <a:pt x="7493" y="1435"/>
                  </a:cubicBezTo>
                  <a:lnTo>
                    <a:pt x="7493" y="1435"/>
                  </a:lnTo>
                  <a:cubicBezTo>
                    <a:pt x="7562" y="1287"/>
                    <a:pt x="7631" y="891"/>
                    <a:pt x="7700" y="693"/>
                  </a:cubicBezTo>
                  <a:cubicBezTo>
                    <a:pt x="7723" y="693"/>
                    <a:pt x="7723" y="792"/>
                    <a:pt x="7700" y="742"/>
                  </a:cubicBezTo>
                  <a:cubicBezTo>
                    <a:pt x="7792" y="693"/>
                    <a:pt x="7883" y="990"/>
                    <a:pt x="7999" y="940"/>
                  </a:cubicBezTo>
                  <a:cubicBezTo>
                    <a:pt x="7999" y="990"/>
                    <a:pt x="7999" y="990"/>
                    <a:pt x="7976" y="1039"/>
                  </a:cubicBezTo>
                  <a:cubicBezTo>
                    <a:pt x="8068" y="940"/>
                    <a:pt x="8182" y="1287"/>
                    <a:pt x="8275" y="1039"/>
                  </a:cubicBezTo>
                  <a:cubicBezTo>
                    <a:pt x="8283" y="1072"/>
                    <a:pt x="8290" y="1105"/>
                    <a:pt x="8298" y="1138"/>
                  </a:cubicBezTo>
                  <a:lnTo>
                    <a:pt x="8367" y="1039"/>
                  </a:lnTo>
                  <a:cubicBezTo>
                    <a:pt x="8367" y="1138"/>
                    <a:pt x="8344" y="1287"/>
                    <a:pt x="8320" y="1237"/>
                  </a:cubicBezTo>
                  <a:cubicBezTo>
                    <a:pt x="8734" y="1287"/>
                    <a:pt x="9125" y="1237"/>
                    <a:pt x="9539" y="1039"/>
                  </a:cubicBezTo>
                  <a:cubicBezTo>
                    <a:pt x="9631" y="1535"/>
                    <a:pt x="9608" y="2277"/>
                    <a:pt x="9608" y="2722"/>
                  </a:cubicBezTo>
                  <a:cubicBezTo>
                    <a:pt x="9593" y="2705"/>
                    <a:pt x="9577" y="2689"/>
                    <a:pt x="9562" y="2672"/>
                  </a:cubicBezTo>
                  <a:lnTo>
                    <a:pt x="9631" y="3020"/>
                  </a:lnTo>
                  <a:cubicBezTo>
                    <a:pt x="9608" y="3020"/>
                    <a:pt x="9608" y="3020"/>
                    <a:pt x="9584" y="2970"/>
                  </a:cubicBezTo>
                  <a:cubicBezTo>
                    <a:pt x="9515" y="3465"/>
                    <a:pt x="9653" y="3959"/>
                    <a:pt x="9631" y="4405"/>
                  </a:cubicBezTo>
                  <a:cubicBezTo>
                    <a:pt x="9608" y="4405"/>
                    <a:pt x="9562" y="4307"/>
                    <a:pt x="9539" y="4405"/>
                  </a:cubicBezTo>
                  <a:cubicBezTo>
                    <a:pt x="9653" y="4702"/>
                    <a:pt x="9355" y="4950"/>
                    <a:pt x="9631" y="5098"/>
                  </a:cubicBezTo>
                  <a:cubicBezTo>
                    <a:pt x="9608" y="5098"/>
                    <a:pt x="9562" y="5148"/>
                    <a:pt x="9539" y="5098"/>
                  </a:cubicBezTo>
                  <a:cubicBezTo>
                    <a:pt x="9584" y="5544"/>
                    <a:pt x="9677" y="6781"/>
                    <a:pt x="9608" y="7227"/>
                  </a:cubicBezTo>
                  <a:cubicBezTo>
                    <a:pt x="9631" y="7077"/>
                    <a:pt x="8942" y="6831"/>
                    <a:pt x="8873" y="6879"/>
                  </a:cubicBezTo>
                  <a:lnTo>
                    <a:pt x="8873" y="6781"/>
                  </a:lnTo>
                  <a:cubicBezTo>
                    <a:pt x="8137" y="6879"/>
                    <a:pt x="7516" y="6682"/>
                    <a:pt x="6757" y="7077"/>
                  </a:cubicBezTo>
                  <a:lnTo>
                    <a:pt x="6757" y="6979"/>
                  </a:lnTo>
                  <a:cubicBezTo>
                    <a:pt x="6459" y="7622"/>
                    <a:pt x="5953" y="6979"/>
                    <a:pt x="5678" y="7721"/>
                  </a:cubicBezTo>
                  <a:lnTo>
                    <a:pt x="5678" y="7523"/>
                  </a:lnTo>
                  <a:cubicBezTo>
                    <a:pt x="5654" y="7820"/>
                    <a:pt x="5448" y="7622"/>
                    <a:pt x="5540" y="8018"/>
                  </a:cubicBezTo>
                  <a:cubicBezTo>
                    <a:pt x="5401" y="8118"/>
                    <a:pt x="4849" y="8266"/>
                    <a:pt x="4735" y="8562"/>
                  </a:cubicBezTo>
                  <a:lnTo>
                    <a:pt x="4735" y="8464"/>
                  </a:lnTo>
                  <a:cubicBezTo>
                    <a:pt x="4666" y="8612"/>
                    <a:pt x="4574" y="8711"/>
                    <a:pt x="4505" y="8662"/>
                  </a:cubicBezTo>
                  <a:cubicBezTo>
                    <a:pt x="4528" y="8662"/>
                    <a:pt x="4505" y="8612"/>
                    <a:pt x="4528" y="8562"/>
                  </a:cubicBezTo>
                  <a:cubicBezTo>
                    <a:pt x="4206" y="8364"/>
                    <a:pt x="3999" y="9008"/>
                    <a:pt x="3747" y="9157"/>
                  </a:cubicBezTo>
                  <a:lnTo>
                    <a:pt x="3747" y="8909"/>
                  </a:lnTo>
                  <a:cubicBezTo>
                    <a:pt x="3654" y="9255"/>
                    <a:pt x="3402" y="9157"/>
                    <a:pt x="3241" y="9305"/>
                  </a:cubicBezTo>
                  <a:lnTo>
                    <a:pt x="3241" y="9206"/>
                  </a:lnTo>
                  <a:cubicBezTo>
                    <a:pt x="3218" y="9272"/>
                    <a:pt x="3195" y="9339"/>
                    <a:pt x="3172" y="9405"/>
                  </a:cubicBezTo>
                  <a:cubicBezTo>
                    <a:pt x="3164" y="9339"/>
                    <a:pt x="3157" y="9272"/>
                    <a:pt x="3149" y="9206"/>
                  </a:cubicBezTo>
                  <a:cubicBezTo>
                    <a:pt x="2918" y="9305"/>
                    <a:pt x="2735" y="9503"/>
                    <a:pt x="2505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27"/>
            <p:cNvSpPr>
              <a:spLocks/>
            </p:cNvSpPr>
            <p:nvPr/>
          </p:nvSpPr>
          <p:spPr bwMode="auto">
            <a:xfrm>
              <a:off x="2438650" y="5627688"/>
              <a:ext cx="1649413" cy="828675"/>
            </a:xfrm>
            <a:custGeom>
              <a:avLst/>
              <a:gdLst>
                <a:gd name="T0" fmla="*/ 97 w 440"/>
                <a:gd name="T1" fmla="*/ 220 h 221"/>
                <a:gd name="T2" fmla="*/ 90 w 440"/>
                <a:gd name="T3" fmla="*/ 216 h 221"/>
                <a:gd name="T4" fmla="*/ 75 w 440"/>
                <a:gd name="T5" fmla="*/ 212 h 221"/>
                <a:gd name="T6" fmla="*/ 72 w 440"/>
                <a:gd name="T7" fmla="*/ 199 h 221"/>
                <a:gd name="T8" fmla="*/ 49 w 440"/>
                <a:gd name="T9" fmla="*/ 177 h 221"/>
                <a:gd name="T10" fmla="*/ 30 w 440"/>
                <a:gd name="T11" fmla="*/ 173 h 221"/>
                <a:gd name="T12" fmla="*/ 25 w 440"/>
                <a:gd name="T13" fmla="*/ 161 h 221"/>
                <a:gd name="T14" fmla="*/ 39 w 440"/>
                <a:gd name="T15" fmla="*/ 129 h 221"/>
                <a:gd name="T16" fmla="*/ 23 w 440"/>
                <a:gd name="T17" fmla="*/ 120 h 221"/>
                <a:gd name="T18" fmla="*/ 19 w 440"/>
                <a:gd name="T19" fmla="*/ 107 h 221"/>
                <a:gd name="T20" fmla="*/ 19 w 440"/>
                <a:gd name="T21" fmla="*/ 87 h 221"/>
                <a:gd name="T22" fmla="*/ 18 w 440"/>
                <a:gd name="T23" fmla="*/ 76 h 221"/>
                <a:gd name="T24" fmla="*/ 28 w 440"/>
                <a:gd name="T25" fmla="*/ 55 h 221"/>
                <a:gd name="T26" fmla="*/ 17 w 440"/>
                <a:gd name="T27" fmla="*/ 36 h 221"/>
                <a:gd name="T28" fmla="*/ 29 w 440"/>
                <a:gd name="T29" fmla="*/ 40 h 221"/>
                <a:gd name="T30" fmla="*/ 52 w 440"/>
                <a:gd name="T31" fmla="*/ 47 h 221"/>
                <a:gd name="T32" fmla="*/ 106 w 440"/>
                <a:gd name="T33" fmla="*/ 29 h 221"/>
                <a:gd name="T34" fmla="*/ 135 w 440"/>
                <a:gd name="T35" fmla="*/ 31 h 221"/>
                <a:gd name="T36" fmla="*/ 156 w 440"/>
                <a:gd name="T37" fmla="*/ 34 h 221"/>
                <a:gd name="T38" fmla="*/ 156 w 440"/>
                <a:gd name="T39" fmla="*/ 56 h 221"/>
                <a:gd name="T40" fmla="*/ 226 w 440"/>
                <a:gd name="T41" fmla="*/ 29 h 221"/>
                <a:gd name="T42" fmla="*/ 263 w 440"/>
                <a:gd name="T43" fmla="*/ 39 h 221"/>
                <a:gd name="T44" fmla="*/ 304 w 440"/>
                <a:gd name="T45" fmla="*/ 24 h 221"/>
                <a:gd name="T46" fmla="*/ 321 w 440"/>
                <a:gd name="T47" fmla="*/ 35 h 221"/>
                <a:gd name="T48" fmla="*/ 356 w 440"/>
                <a:gd name="T49" fmla="*/ 25 h 221"/>
                <a:gd name="T50" fmla="*/ 364 w 440"/>
                <a:gd name="T51" fmla="*/ 29 h 221"/>
                <a:gd name="T52" fmla="*/ 402 w 440"/>
                <a:gd name="T53" fmla="*/ 41 h 221"/>
                <a:gd name="T54" fmla="*/ 428 w 440"/>
                <a:gd name="T55" fmla="*/ 42 h 221"/>
                <a:gd name="T56" fmla="*/ 410 w 440"/>
                <a:gd name="T57" fmla="*/ 69 h 221"/>
                <a:gd name="T58" fmla="*/ 416 w 440"/>
                <a:gd name="T59" fmla="*/ 86 h 221"/>
                <a:gd name="T60" fmla="*/ 424 w 440"/>
                <a:gd name="T61" fmla="*/ 99 h 221"/>
                <a:gd name="T62" fmla="*/ 414 w 440"/>
                <a:gd name="T63" fmla="*/ 121 h 221"/>
                <a:gd name="T64" fmla="*/ 420 w 440"/>
                <a:gd name="T65" fmla="*/ 143 h 221"/>
                <a:gd name="T66" fmla="*/ 424 w 440"/>
                <a:gd name="T67" fmla="*/ 153 h 221"/>
                <a:gd name="T68" fmla="*/ 429 w 440"/>
                <a:gd name="T69" fmla="*/ 177 h 221"/>
                <a:gd name="T70" fmla="*/ 427 w 440"/>
                <a:gd name="T71" fmla="*/ 178 h 221"/>
                <a:gd name="T72" fmla="*/ 429 w 440"/>
                <a:gd name="T73" fmla="*/ 183 h 221"/>
                <a:gd name="T74" fmla="*/ 407 w 440"/>
                <a:gd name="T75" fmla="*/ 165 h 221"/>
                <a:gd name="T76" fmla="*/ 406 w 440"/>
                <a:gd name="T77" fmla="*/ 142 h 221"/>
                <a:gd name="T78" fmla="*/ 386 w 440"/>
                <a:gd name="T79" fmla="*/ 133 h 221"/>
                <a:gd name="T80" fmla="*/ 338 w 440"/>
                <a:gd name="T81" fmla="*/ 155 h 221"/>
                <a:gd name="T82" fmla="*/ 322 w 440"/>
                <a:gd name="T83" fmla="*/ 145 h 221"/>
                <a:gd name="T84" fmla="*/ 271 w 440"/>
                <a:gd name="T85" fmla="*/ 176 h 221"/>
                <a:gd name="T86" fmla="*/ 289 w 440"/>
                <a:gd name="T87" fmla="*/ 144 h 221"/>
                <a:gd name="T88" fmla="*/ 212 w 440"/>
                <a:gd name="T89" fmla="*/ 194 h 221"/>
                <a:gd name="T90" fmla="*/ 178 w 440"/>
                <a:gd name="T91" fmla="*/ 188 h 221"/>
                <a:gd name="T92" fmla="*/ 97 w 440"/>
                <a:gd name="T93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0" h="221">
                  <a:moveTo>
                    <a:pt x="97" y="220"/>
                  </a:moveTo>
                  <a:cubicBezTo>
                    <a:pt x="94" y="220"/>
                    <a:pt x="91" y="218"/>
                    <a:pt x="90" y="216"/>
                  </a:cubicBezTo>
                  <a:cubicBezTo>
                    <a:pt x="85" y="218"/>
                    <a:pt x="76" y="221"/>
                    <a:pt x="75" y="212"/>
                  </a:cubicBezTo>
                  <a:cubicBezTo>
                    <a:pt x="67" y="211"/>
                    <a:pt x="69" y="203"/>
                    <a:pt x="72" y="199"/>
                  </a:cubicBezTo>
                  <a:cubicBezTo>
                    <a:pt x="54" y="209"/>
                    <a:pt x="25" y="197"/>
                    <a:pt x="49" y="177"/>
                  </a:cubicBezTo>
                  <a:cubicBezTo>
                    <a:pt x="46" y="179"/>
                    <a:pt x="23" y="188"/>
                    <a:pt x="30" y="173"/>
                  </a:cubicBezTo>
                  <a:cubicBezTo>
                    <a:pt x="24" y="172"/>
                    <a:pt x="22" y="166"/>
                    <a:pt x="25" y="161"/>
                  </a:cubicBezTo>
                  <a:cubicBezTo>
                    <a:pt x="0" y="168"/>
                    <a:pt x="39" y="129"/>
                    <a:pt x="39" y="129"/>
                  </a:cubicBezTo>
                  <a:cubicBezTo>
                    <a:pt x="25" y="138"/>
                    <a:pt x="1" y="138"/>
                    <a:pt x="23" y="120"/>
                  </a:cubicBezTo>
                  <a:cubicBezTo>
                    <a:pt x="16" y="120"/>
                    <a:pt x="14" y="113"/>
                    <a:pt x="19" y="107"/>
                  </a:cubicBezTo>
                  <a:cubicBezTo>
                    <a:pt x="8" y="106"/>
                    <a:pt x="17" y="91"/>
                    <a:pt x="19" y="87"/>
                  </a:cubicBezTo>
                  <a:cubicBezTo>
                    <a:pt x="13" y="84"/>
                    <a:pt x="24" y="82"/>
                    <a:pt x="18" y="76"/>
                  </a:cubicBezTo>
                  <a:cubicBezTo>
                    <a:pt x="15" y="72"/>
                    <a:pt x="16" y="71"/>
                    <a:pt x="28" y="55"/>
                  </a:cubicBezTo>
                  <a:cubicBezTo>
                    <a:pt x="13" y="65"/>
                    <a:pt x="15" y="46"/>
                    <a:pt x="17" y="36"/>
                  </a:cubicBezTo>
                  <a:cubicBezTo>
                    <a:pt x="8" y="34"/>
                    <a:pt x="34" y="0"/>
                    <a:pt x="29" y="40"/>
                  </a:cubicBezTo>
                  <a:cubicBezTo>
                    <a:pt x="48" y="27"/>
                    <a:pt x="80" y="12"/>
                    <a:pt x="52" y="47"/>
                  </a:cubicBezTo>
                  <a:cubicBezTo>
                    <a:pt x="59" y="42"/>
                    <a:pt x="97" y="6"/>
                    <a:pt x="106" y="29"/>
                  </a:cubicBezTo>
                  <a:cubicBezTo>
                    <a:pt x="110" y="27"/>
                    <a:pt x="136" y="16"/>
                    <a:pt x="135" y="31"/>
                  </a:cubicBezTo>
                  <a:cubicBezTo>
                    <a:pt x="135" y="31"/>
                    <a:pt x="165" y="16"/>
                    <a:pt x="156" y="34"/>
                  </a:cubicBezTo>
                  <a:cubicBezTo>
                    <a:pt x="190" y="12"/>
                    <a:pt x="174" y="43"/>
                    <a:pt x="156" y="56"/>
                  </a:cubicBezTo>
                  <a:cubicBezTo>
                    <a:pt x="156" y="57"/>
                    <a:pt x="233" y="6"/>
                    <a:pt x="226" y="29"/>
                  </a:cubicBezTo>
                  <a:cubicBezTo>
                    <a:pt x="236" y="23"/>
                    <a:pt x="285" y="17"/>
                    <a:pt x="263" y="39"/>
                  </a:cubicBezTo>
                  <a:cubicBezTo>
                    <a:pt x="267" y="36"/>
                    <a:pt x="297" y="11"/>
                    <a:pt x="304" y="24"/>
                  </a:cubicBezTo>
                  <a:cubicBezTo>
                    <a:pt x="309" y="21"/>
                    <a:pt x="331" y="22"/>
                    <a:pt x="321" y="35"/>
                  </a:cubicBezTo>
                  <a:cubicBezTo>
                    <a:pt x="325" y="32"/>
                    <a:pt x="351" y="12"/>
                    <a:pt x="356" y="25"/>
                  </a:cubicBezTo>
                  <a:cubicBezTo>
                    <a:pt x="359" y="24"/>
                    <a:pt x="363" y="26"/>
                    <a:pt x="364" y="29"/>
                  </a:cubicBezTo>
                  <a:cubicBezTo>
                    <a:pt x="375" y="24"/>
                    <a:pt x="428" y="17"/>
                    <a:pt x="402" y="41"/>
                  </a:cubicBezTo>
                  <a:cubicBezTo>
                    <a:pt x="402" y="41"/>
                    <a:pt x="435" y="23"/>
                    <a:pt x="428" y="42"/>
                  </a:cubicBezTo>
                  <a:cubicBezTo>
                    <a:pt x="440" y="50"/>
                    <a:pt x="414" y="66"/>
                    <a:pt x="410" y="69"/>
                  </a:cubicBezTo>
                  <a:cubicBezTo>
                    <a:pt x="431" y="56"/>
                    <a:pt x="433" y="72"/>
                    <a:pt x="416" y="86"/>
                  </a:cubicBezTo>
                  <a:cubicBezTo>
                    <a:pt x="427" y="85"/>
                    <a:pt x="440" y="87"/>
                    <a:pt x="424" y="99"/>
                  </a:cubicBezTo>
                  <a:cubicBezTo>
                    <a:pt x="431" y="106"/>
                    <a:pt x="417" y="118"/>
                    <a:pt x="414" y="121"/>
                  </a:cubicBezTo>
                  <a:cubicBezTo>
                    <a:pt x="437" y="106"/>
                    <a:pt x="425" y="135"/>
                    <a:pt x="420" y="143"/>
                  </a:cubicBezTo>
                  <a:cubicBezTo>
                    <a:pt x="420" y="159"/>
                    <a:pt x="433" y="128"/>
                    <a:pt x="424" y="153"/>
                  </a:cubicBezTo>
                  <a:cubicBezTo>
                    <a:pt x="430" y="154"/>
                    <a:pt x="427" y="170"/>
                    <a:pt x="429" y="177"/>
                  </a:cubicBezTo>
                  <a:cubicBezTo>
                    <a:pt x="427" y="178"/>
                    <a:pt x="427" y="178"/>
                    <a:pt x="427" y="178"/>
                  </a:cubicBezTo>
                  <a:cubicBezTo>
                    <a:pt x="429" y="183"/>
                    <a:pt x="429" y="183"/>
                    <a:pt x="429" y="183"/>
                  </a:cubicBezTo>
                  <a:cubicBezTo>
                    <a:pt x="423" y="187"/>
                    <a:pt x="405" y="170"/>
                    <a:pt x="407" y="165"/>
                  </a:cubicBezTo>
                  <a:cubicBezTo>
                    <a:pt x="389" y="171"/>
                    <a:pt x="406" y="142"/>
                    <a:pt x="406" y="142"/>
                  </a:cubicBezTo>
                  <a:cubicBezTo>
                    <a:pt x="386" y="156"/>
                    <a:pt x="357" y="166"/>
                    <a:pt x="386" y="133"/>
                  </a:cubicBezTo>
                  <a:cubicBezTo>
                    <a:pt x="383" y="135"/>
                    <a:pt x="345" y="170"/>
                    <a:pt x="338" y="155"/>
                  </a:cubicBezTo>
                  <a:cubicBezTo>
                    <a:pt x="327" y="162"/>
                    <a:pt x="305" y="160"/>
                    <a:pt x="322" y="145"/>
                  </a:cubicBezTo>
                  <a:cubicBezTo>
                    <a:pt x="309" y="154"/>
                    <a:pt x="288" y="174"/>
                    <a:pt x="271" y="176"/>
                  </a:cubicBezTo>
                  <a:cubicBezTo>
                    <a:pt x="246" y="179"/>
                    <a:pt x="291" y="142"/>
                    <a:pt x="289" y="144"/>
                  </a:cubicBezTo>
                  <a:cubicBezTo>
                    <a:pt x="266" y="160"/>
                    <a:pt x="239" y="184"/>
                    <a:pt x="212" y="194"/>
                  </a:cubicBezTo>
                  <a:cubicBezTo>
                    <a:pt x="207" y="195"/>
                    <a:pt x="156" y="210"/>
                    <a:pt x="178" y="188"/>
                  </a:cubicBezTo>
                  <a:cubicBezTo>
                    <a:pt x="151" y="206"/>
                    <a:pt x="129" y="220"/>
                    <a:pt x="97" y="220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32"/>
            <p:cNvSpPr>
              <a:spLocks/>
            </p:cNvSpPr>
            <p:nvPr/>
          </p:nvSpPr>
          <p:spPr bwMode="auto">
            <a:xfrm>
              <a:off x="2451027" y="5664484"/>
              <a:ext cx="1631843" cy="753240"/>
            </a:xfrm>
            <a:custGeom>
              <a:avLst/>
              <a:gdLst>
                <a:gd name="T0" fmla="*/ 111 w 441"/>
                <a:gd name="T1" fmla="*/ 197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2 h 214"/>
                <a:gd name="T46" fmla="*/ 40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0 w 441"/>
                <a:gd name="T53" fmla="*/ 33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7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2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  <a:gd name="connsiteX0" fmla="*/ 2471 w 9865"/>
                <a:gd name="connsiteY0" fmla="*/ 9067 h 9441"/>
                <a:gd name="connsiteX1" fmla="*/ 2494 w 9865"/>
                <a:gd name="connsiteY1" fmla="*/ 8927 h 9441"/>
                <a:gd name="connsiteX2" fmla="*/ 1859 w 9865"/>
                <a:gd name="connsiteY2" fmla="*/ 8927 h 9441"/>
                <a:gd name="connsiteX3" fmla="*/ 1882 w 9865"/>
                <a:gd name="connsiteY3" fmla="*/ 8880 h 9441"/>
                <a:gd name="connsiteX4" fmla="*/ 635 w 9865"/>
                <a:gd name="connsiteY4" fmla="*/ 7151 h 9441"/>
                <a:gd name="connsiteX5" fmla="*/ 680 w 9865"/>
                <a:gd name="connsiteY5" fmla="*/ 7151 h 9441"/>
                <a:gd name="connsiteX6" fmla="*/ 567 w 9865"/>
                <a:gd name="connsiteY6" fmla="*/ 7057 h 9441"/>
                <a:gd name="connsiteX7" fmla="*/ 612 w 9865"/>
                <a:gd name="connsiteY7" fmla="*/ 7057 h 9441"/>
                <a:gd name="connsiteX8" fmla="*/ 499 w 9865"/>
                <a:gd name="connsiteY8" fmla="*/ 6263 h 9441"/>
                <a:gd name="connsiteX9" fmla="*/ 362 w 9865"/>
                <a:gd name="connsiteY9" fmla="*/ 6263 h 9441"/>
                <a:gd name="connsiteX10" fmla="*/ 158 w 9865"/>
                <a:gd name="connsiteY10" fmla="*/ 3506 h 9441"/>
                <a:gd name="connsiteX11" fmla="*/ 249 w 9865"/>
                <a:gd name="connsiteY11" fmla="*/ 3459 h 9441"/>
                <a:gd name="connsiteX12" fmla="*/ 158 w 9865"/>
                <a:gd name="connsiteY12" fmla="*/ 1123 h 9441"/>
                <a:gd name="connsiteX13" fmla="*/ 45 w 9865"/>
                <a:gd name="connsiteY13" fmla="*/ 1123 h 9441"/>
                <a:gd name="connsiteX14" fmla="*/ 68 w 9865"/>
                <a:gd name="connsiteY14" fmla="*/ 1824 h 9441"/>
                <a:gd name="connsiteX15" fmla="*/ 22 w 9865"/>
                <a:gd name="connsiteY15" fmla="*/ 1777 h 9441"/>
                <a:gd name="connsiteX16" fmla="*/ 90 w 9865"/>
                <a:gd name="connsiteY16" fmla="*/ 1964 h 9441"/>
                <a:gd name="connsiteX17" fmla="*/ 22 w 9865"/>
                <a:gd name="connsiteY17" fmla="*/ 2011 h 9441"/>
                <a:gd name="connsiteX18" fmla="*/ 0 w 9865"/>
                <a:gd name="connsiteY18" fmla="*/ 3553 h 9441"/>
                <a:gd name="connsiteX19" fmla="*/ 181 w 9865"/>
                <a:gd name="connsiteY19" fmla="*/ 6263 h 9441"/>
                <a:gd name="connsiteX20" fmla="*/ 1292 w 9865"/>
                <a:gd name="connsiteY20" fmla="*/ 9254 h 9441"/>
                <a:gd name="connsiteX21" fmla="*/ 1292 w 9865"/>
                <a:gd name="connsiteY21" fmla="*/ 9300 h 9441"/>
                <a:gd name="connsiteX22" fmla="*/ 6802 w 9865"/>
                <a:gd name="connsiteY22" fmla="*/ 7198 h 9441"/>
                <a:gd name="connsiteX23" fmla="*/ 6780 w 9865"/>
                <a:gd name="connsiteY23" fmla="*/ 7291 h 9441"/>
                <a:gd name="connsiteX24" fmla="*/ 7483 w 9865"/>
                <a:gd name="connsiteY24" fmla="*/ 7011 h 9441"/>
                <a:gd name="connsiteX25" fmla="*/ 7483 w 9865"/>
                <a:gd name="connsiteY25" fmla="*/ 7057 h 9441"/>
                <a:gd name="connsiteX26" fmla="*/ 9796 w 9865"/>
                <a:gd name="connsiteY26" fmla="*/ 7899 h 9441"/>
                <a:gd name="connsiteX27" fmla="*/ 9728 w 9865"/>
                <a:gd name="connsiteY27" fmla="*/ 4160 h 9441"/>
                <a:gd name="connsiteX28" fmla="*/ 9773 w 9865"/>
                <a:gd name="connsiteY28" fmla="*/ 4160 h 9441"/>
                <a:gd name="connsiteX29" fmla="*/ 9864 w 9865"/>
                <a:gd name="connsiteY29" fmla="*/ 95 h 9441"/>
                <a:gd name="connsiteX30" fmla="*/ 6938 w 9865"/>
                <a:gd name="connsiteY30" fmla="*/ 562 h 9441"/>
                <a:gd name="connsiteX31" fmla="*/ 5782 w 9865"/>
                <a:gd name="connsiteY31" fmla="*/ 48 h 9441"/>
                <a:gd name="connsiteX32" fmla="*/ 4059 w 9865"/>
                <a:gd name="connsiteY32" fmla="*/ 515 h 9441"/>
                <a:gd name="connsiteX33" fmla="*/ 2834 w 9865"/>
                <a:gd name="connsiteY33" fmla="*/ 656 h 9441"/>
                <a:gd name="connsiteX34" fmla="*/ 1451 w 9865"/>
                <a:gd name="connsiteY34" fmla="*/ 142 h 9441"/>
                <a:gd name="connsiteX35" fmla="*/ 1451 w 9865"/>
                <a:gd name="connsiteY35" fmla="*/ 282 h 9441"/>
                <a:gd name="connsiteX36" fmla="*/ 1111 w 9865"/>
                <a:gd name="connsiteY36" fmla="*/ 235 h 9441"/>
                <a:gd name="connsiteX37" fmla="*/ 1111 w 9865"/>
                <a:gd name="connsiteY37" fmla="*/ 188 h 9441"/>
                <a:gd name="connsiteX38" fmla="*/ 907 w 9865"/>
                <a:gd name="connsiteY38" fmla="*/ 656 h 9441"/>
                <a:gd name="connsiteX39" fmla="*/ 839 w 9865"/>
                <a:gd name="connsiteY39" fmla="*/ 469 h 9441"/>
                <a:gd name="connsiteX40" fmla="*/ 793 w 9865"/>
                <a:gd name="connsiteY40" fmla="*/ 609 h 9441"/>
                <a:gd name="connsiteX41" fmla="*/ 453 w 9865"/>
                <a:gd name="connsiteY41" fmla="*/ 1 h 9441"/>
                <a:gd name="connsiteX42" fmla="*/ 476 w 9865"/>
                <a:gd name="connsiteY42" fmla="*/ 702 h 9441"/>
                <a:gd name="connsiteX43" fmla="*/ 499 w 9865"/>
                <a:gd name="connsiteY43" fmla="*/ 515 h 9441"/>
                <a:gd name="connsiteX44" fmla="*/ 725 w 9865"/>
                <a:gd name="connsiteY44" fmla="*/ 1216 h 9441"/>
                <a:gd name="connsiteX45" fmla="*/ 725 w 9865"/>
                <a:gd name="connsiteY45" fmla="*/ 1170 h 9441"/>
                <a:gd name="connsiteX46" fmla="*/ 884 w 9865"/>
                <a:gd name="connsiteY46" fmla="*/ 1123 h 9441"/>
                <a:gd name="connsiteX47" fmla="*/ 907 w 9865"/>
                <a:gd name="connsiteY47" fmla="*/ 1216 h 9441"/>
                <a:gd name="connsiteX48" fmla="*/ 1836 w 9865"/>
                <a:gd name="connsiteY48" fmla="*/ 796 h 9441"/>
                <a:gd name="connsiteX49" fmla="*/ 2131 w 9865"/>
                <a:gd name="connsiteY49" fmla="*/ 1216 h 9441"/>
                <a:gd name="connsiteX50" fmla="*/ 2131 w 9865"/>
                <a:gd name="connsiteY50" fmla="*/ 1263 h 9441"/>
                <a:gd name="connsiteX51" fmla="*/ 2675 w 9865"/>
                <a:gd name="connsiteY51" fmla="*/ 1076 h 9441"/>
                <a:gd name="connsiteX52" fmla="*/ 2698 w 9865"/>
                <a:gd name="connsiteY52" fmla="*/ 1263 h 9441"/>
                <a:gd name="connsiteX53" fmla="*/ 4308 w 9865"/>
                <a:gd name="connsiteY53" fmla="*/ 1263 h 9441"/>
                <a:gd name="connsiteX54" fmla="*/ 4308 w 9865"/>
                <a:gd name="connsiteY54" fmla="*/ 1310 h 9441"/>
                <a:gd name="connsiteX55" fmla="*/ 4807 w 9865"/>
                <a:gd name="connsiteY55" fmla="*/ 983 h 9441"/>
                <a:gd name="connsiteX56" fmla="*/ 5034 w 9865"/>
                <a:gd name="connsiteY56" fmla="*/ 1450 h 9441"/>
                <a:gd name="connsiteX57" fmla="*/ 7392 w 9865"/>
                <a:gd name="connsiteY57" fmla="*/ 1403 h 9441"/>
                <a:gd name="connsiteX58" fmla="*/ 7392 w 9865"/>
                <a:gd name="connsiteY58" fmla="*/ 1403 h 9441"/>
                <a:gd name="connsiteX59" fmla="*/ 7596 w 9865"/>
                <a:gd name="connsiteY59" fmla="*/ 702 h 9441"/>
                <a:gd name="connsiteX60" fmla="*/ 7596 w 9865"/>
                <a:gd name="connsiteY60" fmla="*/ 749 h 9441"/>
                <a:gd name="connsiteX61" fmla="*/ 7891 w 9865"/>
                <a:gd name="connsiteY61" fmla="*/ 936 h 9441"/>
                <a:gd name="connsiteX62" fmla="*/ 7868 w 9865"/>
                <a:gd name="connsiteY62" fmla="*/ 1029 h 9441"/>
                <a:gd name="connsiteX63" fmla="*/ 8163 w 9865"/>
                <a:gd name="connsiteY63" fmla="*/ 1029 h 9441"/>
                <a:gd name="connsiteX64" fmla="*/ 8163 w 9865"/>
                <a:gd name="connsiteY64" fmla="*/ 1123 h 9441"/>
                <a:gd name="connsiteX65" fmla="*/ 8254 w 9865"/>
                <a:gd name="connsiteY65" fmla="*/ 1029 h 9441"/>
                <a:gd name="connsiteX66" fmla="*/ 8208 w 9865"/>
                <a:gd name="connsiteY66" fmla="*/ 1216 h 9441"/>
                <a:gd name="connsiteX67" fmla="*/ 9410 w 9865"/>
                <a:gd name="connsiteY67" fmla="*/ 1029 h 9441"/>
                <a:gd name="connsiteX68" fmla="*/ 9478 w 9865"/>
                <a:gd name="connsiteY68" fmla="*/ 2618 h 9441"/>
                <a:gd name="connsiteX69" fmla="*/ 9433 w 9865"/>
                <a:gd name="connsiteY69" fmla="*/ 2525 h 9441"/>
                <a:gd name="connsiteX70" fmla="*/ 9501 w 9865"/>
                <a:gd name="connsiteY70" fmla="*/ 2899 h 9441"/>
                <a:gd name="connsiteX71" fmla="*/ 9455 w 9865"/>
                <a:gd name="connsiteY71" fmla="*/ 2852 h 9441"/>
                <a:gd name="connsiteX72" fmla="*/ 9501 w 9865"/>
                <a:gd name="connsiteY72" fmla="*/ 4207 h 9441"/>
                <a:gd name="connsiteX73" fmla="*/ 9387 w 9865"/>
                <a:gd name="connsiteY73" fmla="*/ 4207 h 9441"/>
                <a:gd name="connsiteX74" fmla="*/ 9501 w 9865"/>
                <a:gd name="connsiteY74" fmla="*/ 4861 h 9441"/>
                <a:gd name="connsiteX75" fmla="*/ 9410 w 9865"/>
                <a:gd name="connsiteY75" fmla="*/ 4861 h 9441"/>
                <a:gd name="connsiteX76" fmla="*/ 9478 w 9865"/>
                <a:gd name="connsiteY76" fmla="*/ 6871 h 9441"/>
                <a:gd name="connsiteX77" fmla="*/ 8753 w 9865"/>
                <a:gd name="connsiteY77" fmla="*/ 6543 h 9441"/>
                <a:gd name="connsiteX78" fmla="*/ 8753 w 9865"/>
                <a:gd name="connsiteY78" fmla="*/ 6450 h 9441"/>
                <a:gd name="connsiteX79" fmla="*/ 6666 w 9865"/>
                <a:gd name="connsiteY79" fmla="*/ 6730 h 9441"/>
                <a:gd name="connsiteX80" fmla="*/ 6666 w 9865"/>
                <a:gd name="connsiteY80" fmla="*/ 6637 h 9441"/>
                <a:gd name="connsiteX81" fmla="*/ 5601 w 9865"/>
                <a:gd name="connsiteY81" fmla="*/ 7338 h 9441"/>
                <a:gd name="connsiteX82" fmla="*/ 5601 w 9865"/>
                <a:gd name="connsiteY82" fmla="*/ 7151 h 9441"/>
                <a:gd name="connsiteX83" fmla="*/ 5442 w 9865"/>
                <a:gd name="connsiteY83" fmla="*/ 7618 h 9441"/>
                <a:gd name="connsiteX84" fmla="*/ 4671 w 9865"/>
                <a:gd name="connsiteY84" fmla="*/ 8132 h 9441"/>
                <a:gd name="connsiteX85" fmla="*/ 4671 w 9865"/>
                <a:gd name="connsiteY85" fmla="*/ 8039 h 9441"/>
                <a:gd name="connsiteX86" fmla="*/ 4444 w 9865"/>
                <a:gd name="connsiteY86" fmla="*/ 8226 h 9441"/>
                <a:gd name="connsiteX87" fmla="*/ 4467 w 9865"/>
                <a:gd name="connsiteY87" fmla="*/ 8132 h 9441"/>
                <a:gd name="connsiteX88" fmla="*/ 3696 w 9865"/>
                <a:gd name="connsiteY88" fmla="*/ 8646 h 9441"/>
                <a:gd name="connsiteX89" fmla="*/ 3696 w 9865"/>
                <a:gd name="connsiteY89" fmla="*/ 8459 h 9441"/>
                <a:gd name="connsiteX90" fmla="*/ 3197 w 9865"/>
                <a:gd name="connsiteY90" fmla="*/ 8833 h 9441"/>
                <a:gd name="connsiteX91" fmla="*/ 3197 w 9865"/>
                <a:gd name="connsiteY91" fmla="*/ 8740 h 9441"/>
                <a:gd name="connsiteX92" fmla="*/ 3106 w 9865"/>
                <a:gd name="connsiteY92" fmla="*/ 8927 h 9441"/>
                <a:gd name="connsiteX93" fmla="*/ 3106 w 9865"/>
                <a:gd name="connsiteY93" fmla="*/ 8740 h 9441"/>
                <a:gd name="connsiteX94" fmla="*/ 2471 w 9865"/>
                <a:gd name="connsiteY94" fmla="*/ 9067 h 9441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919 w 10000"/>
                <a:gd name="connsiteY37" fmla="*/ 695 h 10000"/>
                <a:gd name="connsiteX38" fmla="*/ 850 w 10000"/>
                <a:gd name="connsiteY38" fmla="*/ 497 h 10000"/>
                <a:gd name="connsiteX39" fmla="*/ 804 w 10000"/>
                <a:gd name="connsiteY39" fmla="*/ 645 h 10000"/>
                <a:gd name="connsiteX40" fmla="*/ 459 w 10000"/>
                <a:gd name="connsiteY40" fmla="*/ 1 h 10000"/>
                <a:gd name="connsiteX41" fmla="*/ 483 w 10000"/>
                <a:gd name="connsiteY41" fmla="*/ 744 h 10000"/>
                <a:gd name="connsiteX42" fmla="*/ 506 w 10000"/>
                <a:gd name="connsiteY42" fmla="*/ 545 h 10000"/>
                <a:gd name="connsiteX43" fmla="*/ 735 w 10000"/>
                <a:gd name="connsiteY43" fmla="*/ 1288 h 10000"/>
                <a:gd name="connsiteX44" fmla="*/ 735 w 10000"/>
                <a:gd name="connsiteY44" fmla="*/ 1239 h 10000"/>
                <a:gd name="connsiteX45" fmla="*/ 896 w 10000"/>
                <a:gd name="connsiteY45" fmla="*/ 1189 h 10000"/>
                <a:gd name="connsiteX46" fmla="*/ 919 w 10000"/>
                <a:gd name="connsiteY46" fmla="*/ 1288 h 10000"/>
                <a:gd name="connsiteX47" fmla="*/ 1861 w 10000"/>
                <a:gd name="connsiteY47" fmla="*/ 843 h 10000"/>
                <a:gd name="connsiteX48" fmla="*/ 2160 w 10000"/>
                <a:gd name="connsiteY48" fmla="*/ 1288 h 10000"/>
                <a:gd name="connsiteX49" fmla="*/ 2160 w 10000"/>
                <a:gd name="connsiteY49" fmla="*/ 1338 h 10000"/>
                <a:gd name="connsiteX50" fmla="*/ 2712 w 10000"/>
                <a:gd name="connsiteY50" fmla="*/ 1140 h 10000"/>
                <a:gd name="connsiteX51" fmla="*/ 2735 w 10000"/>
                <a:gd name="connsiteY51" fmla="*/ 1338 h 10000"/>
                <a:gd name="connsiteX52" fmla="*/ 4367 w 10000"/>
                <a:gd name="connsiteY52" fmla="*/ 1338 h 10000"/>
                <a:gd name="connsiteX53" fmla="*/ 4367 w 10000"/>
                <a:gd name="connsiteY53" fmla="*/ 1388 h 10000"/>
                <a:gd name="connsiteX54" fmla="*/ 4873 w 10000"/>
                <a:gd name="connsiteY54" fmla="*/ 1041 h 10000"/>
                <a:gd name="connsiteX55" fmla="*/ 5103 w 10000"/>
                <a:gd name="connsiteY55" fmla="*/ 1536 h 10000"/>
                <a:gd name="connsiteX56" fmla="*/ 7493 w 10000"/>
                <a:gd name="connsiteY56" fmla="*/ 1486 h 10000"/>
                <a:gd name="connsiteX57" fmla="*/ 7493 w 10000"/>
                <a:gd name="connsiteY57" fmla="*/ 1486 h 10000"/>
                <a:gd name="connsiteX58" fmla="*/ 7700 w 10000"/>
                <a:gd name="connsiteY58" fmla="*/ 744 h 10000"/>
                <a:gd name="connsiteX59" fmla="*/ 7700 w 10000"/>
                <a:gd name="connsiteY59" fmla="*/ 793 h 10000"/>
                <a:gd name="connsiteX60" fmla="*/ 7999 w 10000"/>
                <a:gd name="connsiteY60" fmla="*/ 991 h 10000"/>
                <a:gd name="connsiteX61" fmla="*/ 7976 w 10000"/>
                <a:gd name="connsiteY61" fmla="*/ 1090 h 10000"/>
                <a:gd name="connsiteX62" fmla="*/ 8275 w 10000"/>
                <a:gd name="connsiteY62" fmla="*/ 1090 h 10000"/>
                <a:gd name="connsiteX63" fmla="*/ 8275 w 10000"/>
                <a:gd name="connsiteY63" fmla="*/ 1189 h 10000"/>
                <a:gd name="connsiteX64" fmla="*/ 8367 w 10000"/>
                <a:gd name="connsiteY64" fmla="*/ 1090 h 10000"/>
                <a:gd name="connsiteX65" fmla="*/ 8320 w 10000"/>
                <a:gd name="connsiteY65" fmla="*/ 1288 h 10000"/>
                <a:gd name="connsiteX66" fmla="*/ 9539 w 10000"/>
                <a:gd name="connsiteY66" fmla="*/ 1090 h 10000"/>
                <a:gd name="connsiteX67" fmla="*/ 9608 w 10000"/>
                <a:gd name="connsiteY67" fmla="*/ 2773 h 10000"/>
                <a:gd name="connsiteX68" fmla="*/ 9562 w 10000"/>
                <a:gd name="connsiteY68" fmla="*/ 2675 h 10000"/>
                <a:gd name="connsiteX69" fmla="*/ 9631 w 10000"/>
                <a:gd name="connsiteY69" fmla="*/ 3071 h 10000"/>
                <a:gd name="connsiteX70" fmla="*/ 9584 w 10000"/>
                <a:gd name="connsiteY70" fmla="*/ 3021 h 10000"/>
                <a:gd name="connsiteX71" fmla="*/ 9631 w 10000"/>
                <a:gd name="connsiteY71" fmla="*/ 4456 h 10000"/>
                <a:gd name="connsiteX72" fmla="*/ 9515 w 10000"/>
                <a:gd name="connsiteY72" fmla="*/ 4456 h 10000"/>
                <a:gd name="connsiteX73" fmla="*/ 9631 w 10000"/>
                <a:gd name="connsiteY73" fmla="*/ 5149 h 10000"/>
                <a:gd name="connsiteX74" fmla="*/ 9539 w 10000"/>
                <a:gd name="connsiteY74" fmla="*/ 5149 h 10000"/>
                <a:gd name="connsiteX75" fmla="*/ 9608 w 10000"/>
                <a:gd name="connsiteY75" fmla="*/ 7278 h 10000"/>
                <a:gd name="connsiteX76" fmla="*/ 8873 w 10000"/>
                <a:gd name="connsiteY76" fmla="*/ 6930 h 10000"/>
                <a:gd name="connsiteX77" fmla="*/ 8873 w 10000"/>
                <a:gd name="connsiteY77" fmla="*/ 6832 h 10000"/>
                <a:gd name="connsiteX78" fmla="*/ 6757 w 10000"/>
                <a:gd name="connsiteY78" fmla="*/ 7128 h 10000"/>
                <a:gd name="connsiteX79" fmla="*/ 6757 w 10000"/>
                <a:gd name="connsiteY79" fmla="*/ 7030 h 10000"/>
                <a:gd name="connsiteX80" fmla="*/ 5678 w 10000"/>
                <a:gd name="connsiteY80" fmla="*/ 7772 h 10000"/>
                <a:gd name="connsiteX81" fmla="*/ 5678 w 10000"/>
                <a:gd name="connsiteY81" fmla="*/ 7574 h 10000"/>
                <a:gd name="connsiteX82" fmla="*/ 5516 w 10000"/>
                <a:gd name="connsiteY82" fmla="*/ 8069 h 10000"/>
                <a:gd name="connsiteX83" fmla="*/ 4735 w 10000"/>
                <a:gd name="connsiteY83" fmla="*/ 8613 h 10000"/>
                <a:gd name="connsiteX84" fmla="*/ 4735 w 10000"/>
                <a:gd name="connsiteY84" fmla="*/ 8515 h 10000"/>
                <a:gd name="connsiteX85" fmla="*/ 4505 w 10000"/>
                <a:gd name="connsiteY85" fmla="*/ 8713 h 10000"/>
                <a:gd name="connsiteX86" fmla="*/ 4528 w 10000"/>
                <a:gd name="connsiteY86" fmla="*/ 8613 h 10000"/>
                <a:gd name="connsiteX87" fmla="*/ 3747 w 10000"/>
                <a:gd name="connsiteY87" fmla="*/ 9158 h 10000"/>
                <a:gd name="connsiteX88" fmla="*/ 3747 w 10000"/>
                <a:gd name="connsiteY88" fmla="*/ 8960 h 10000"/>
                <a:gd name="connsiteX89" fmla="*/ 3241 w 10000"/>
                <a:gd name="connsiteY89" fmla="*/ 9356 h 10000"/>
                <a:gd name="connsiteX90" fmla="*/ 3241 w 10000"/>
                <a:gd name="connsiteY90" fmla="*/ 9257 h 10000"/>
                <a:gd name="connsiteX91" fmla="*/ 3149 w 10000"/>
                <a:gd name="connsiteY91" fmla="*/ 9456 h 10000"/>
                <a:gd name="connsiteX92" fmla="*/ 3149 w 10000"/>
                <a:gd name="connsiteY92" fmla="*/ 9257 h 10000"/>
                <a:gd name="connsiteX93" fmla="*/ 2505 w 10000"/>
                <a:gd name="connsiteY93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1126 w 10000"/>
                <a:gd name="connsiteY36" fmla="*/ 249 h 10000"/>
                <a:gd name="connsiteX37" fmla="*/ 850 w 10000"/>
                <a:gd name="connsiteY37" fmla="*/ 497 h 10000"/>
                <a:gd name="connsiteX38" fmla="*/ 804 w 10000"/>
                <a:gd name="connsiteY38" fmla="*/ 645 h 10000"/>
                <a:gd name="connsiteX39" fmla="*/ 459 w 10000"/>
                <a:gd name="connsiteY39" fmla="*/ 1 h 10000"/>
                <a:gd name="connsiteX40" fmla="*/ 483 w 10000"/>
                <a:gd name="connsiteY40" fmla="*/ 744 h 10000"/>
                <a:gd name="connsiteX41" fmla="*/ 506 w 10000"/>
                <a:gd name="connsiteY41" fmla="*/ 545 h 10000"/>
                <a:gd name="connsiteX42" fmla="*/ 735 w 10000"/>
                <a:gd name="connsiteY42" fmla="*/ 1288 h 10000"/>
                <a:gd name="connsiteX43" fmla="*/ 735 w 10000"/>
                <a:gd name="connsiteY43" fmla="*/ 1239 h 10000"/>
                <a:gd name="connsiteX44" fmla="*/ 896 w 10000"/>
                <a:gd name="connsiteY44" fmla="*/ 1189 h 10000"/>
                <a:gd name="connsiteX45" fmla="*/ 919 w 10000"/>
                <a:gd name="connsiteY45" fmla="*/ 1288 h 10000"/>
                <a:gd name="connsiteX46" fmla="*/ 1861 w 10000"/>
                <a:gd name="connsiteY46" fmla="*/ 843 h 10000"/>
                <a:gd name="connsiteX47" fmla="*/ 2160 w 10000"/>
                <a:gd name="connsiteY47" fmla="*/ 1288 h 10000"/>
                <a:gd name="connsiteX48" fmla="*/ 2160 w 10000"/>
                <a:gd name="connsiteY48" fmla="*/ 1338 h 10000"/>
                <a:gd name="connsiteX49" fmla="*/ 2712 w 10000"/>
                <a:gd name="connsiteY49" fmla="*/ 1140 h 10000"/>
                <a:gd name="connsiteX50" fmla="*/ 2735 w 10000"/>
                <a:gd name="connsiteY50" fmla="*/ 1338 h 10000"/>
                <a:gd name="connsiteX51" fmla="*/ 4367 w 10000"/>
                <a:gd name="connsiteY51" fmla="*/ 1338 h 10000"/>
                <a:gd name="connsiteX52" fmla="*/ 4367 w 10000"/>
                <a:gd name="connsiteY52" fmla="*/ 1388 h 10000"/>
                <a:gd name="connsiteX53" fmla="*/ 4873 w 10000"/>
                <a:gd name="connsiteY53" fmla="*/ 1041 h 10000"/>
                <a:gd name="connsiteX54" fmla="*/ 5103 w 10000"/>
                <a:gd name="connsiteY54" fmla="*/ 1536 h 10000"/>
                <a:gd name="connsiteX55" fmla="*/ 7493 w 10000"/>
                <a:gd name="connsiteY55" fmla="*/ 1486 h 10000"/>
                <a:gd name="connsiteX56" fmla="*/ 7493 w 10000"/>
                <a:gd name="connsiteY56" fmla="*/ 1486 h 10000"/>
                <a:gd name="connsiteX57" fmla="*/ 7700 w 10000"/>
                <a:gd name="connsiteY57" fmla="*/ 744 h 10000"/>
                <a:gd name="connsiteX58" fmla="*/ 7700 w 10000"/>
                <a:gd name="connsiteY58" fmla="*/ 793 h 10000"/>
                <a:gd name="connsiteX59" fmla="*/ 7999 w 10000"/>
                <a:gd name="connsiteY59" fmla="*/ 991 h 10000"/>
                <a:gd name="connsiteX60" fmla="*/ 7976 w 10000"/>
                <a:gd name="connsiteY60" fmla="*/ 1090 h 10000"/>
                <a:gd name="connsiteX61" fmla="*/ 8275 w 10000"/>
                <a:gd name="connsiteY61" fmla="*/ 1090 h 10000"/>
                <a:gd name="connsiteX62" fmla="*/ 8275 w 10000"/>
                <a:gd name="connsiteY62" fmla="*/ 1189 h 10000"/>
                <a:gd name="connsiteX63" fmla="*/ 8367 w 10000"/>
                <a:gd name="connsiteY63" fmla="*/ 1090 h 10000"/>
                <a:gd name="connsiteX64" fmla="*/ 8320 w 10000"/>
                <a:gd name="connsiteY64" fmla="*/ 1288 h 10000"/>
                <a:gd name="connsiteX65" fmla="*/ 9539 w 10000"/>
                <a:gd name="connsiteY65" fmla="*/ 1090 h 10000"/>
                <a:gd name="connsiteX66" fmla="*/ 9608 w 10000"/>
                <a:gd name="connsiteY66" fmla="*/ 2773 h 10000"/>
                <a:gd name="connsiteX67" fmla="*/ 9562 w 10000"/>
                <a:gd name="connsiteY67" fmla="*/ 2675 h 10000"/>
                <a:gd name="connsiteX68" fmla="*/ 9631 w 10000"/>
                <a:gd name="connsiteY68" fmla="*/ 3071 h 10000"/>
                <a:gd name="connsiteX69" fmla="*/ 9584 w 10000"/>
                <a:gd name="connsiteY69" fmla="*/ 3021 h 10000"/>
                <a:gd name="connsiteX70" fmla="*/ 9631 w 10000"/>
                <a:gd name="connsiteY70" fmla="*/ 4456 h 10000"/>
                <a:gd name="connsiteX71" fmla="*/ 9515 w 10000"/>
                <a:gd name="connsiteY71" fmla="*/ 4456 h 10000"/>
                <a:gd name="connsiteX72" fmla="*/ 9631 w 10000"/>
                <a:gd name="connsiteY72" fmla="*/ 5149 h 10000"/>
                <a:gd name="connsiteX73" fmla="*/ 9539 w 10000"/>
                <a:gd name="connsiteY73" fmla="*/ 5149 h 10000"/>
                <a:gd name="connsiteX74" fmla="*/ 9608 w 10000"/>
                <a:gd name="connsiteY74" fmla="*/ 7278 h 10000"/>
                <a:gd name="connsiteX75" fmla="*/ 8873 w 10000"/>
                <a:gd name="connsiteY75" fmla="*/ 6930 h 10000"/>
                <a:gd name="connsiteX76" fmla="*/ 8873 w 10000"/>
                <a:gd name="connsiteY76" fmla="*/ 6832 h 10000"/>
                <a:gd name="connsiteX77" fmla="*/ 6757 w 10000"/>
                <a:gd name="connsiteY77" fmla="*/ 7128 h 10000"/>
                <a:gd name="connsiteX78" fmla="*/ 6757 w 10000"/>
                <a:gd name="connsiteY78" fmla="*/ 7030 h 10000"/>
                <a:gd name="connsiteX79" fmla="*/ 5678 w 10000"/>
                <a:gd name="connsiteY79" fmla="*/ 7772 h 10000"/>
                <a:gd name="connsiteX80" fmla="*/ 5678 w 10000"/>
                <a:gd name="connsiteY80" fmla="*/ 7574 h 10000"/>
                <a:gd name="connsiteX81" fmla="*/ 5516 w 10000"/>
                <a:gd name="connsiteY81" fmla="*/ 8069 h 10000"/>
                <a:gd name="connsiteX82" fmla="*/ 4735 w 10000"/>
                <a:gd name="connsiteY82" fmla="*/ 8613 h 10000"/>
                <a:gd name="connsiteX83" fmla="*/ 4735 w 10000"/>
                <a:gd name="connsiteY83" fmla="*/ 8515 h 10000"/>
                <a:gd name="connsiteX84" fmla="*/ 4505 w 10000"/>
                <a:gd name="connsiteY84" fmla="*/ 8713 h 10000"/>
                <a:gd name="connsiteX85" fmla="*/ 4528 w 10000"/>
                <a:gd name="connsiteY85" fmla="*/ 8613 h 10000"/>
                <a:gd name="connsiteX86" fmla="*/ 3747 w 10000"/>
                <a:gd name="connsiteY86" fmla="*/ 9158 h 10000"/>
                <a:gd name="connsiteX87" fmla="*/ 3747 w 10000"/>
                <a:gd name="connsiteY87" fmla="*/ 8960 h 10000"/>
                <a:gd name="connsiteX88" fmla="*/ 3241 w 10000"/>
                <a:gd name="connsiteY88" fmla="*/ 9356 h 10000"/>
                <a:gd name="connsiteX89" fmla="*/ 3241 w 10000"/>
                <a:gd name="connsiteY89" fmla="*/ 9257 h 10000"/>
                <a:gd name="connsiteX90" fmla="*/ 3149 w 10000"/>
                <a:gd name="connsiteY90" fmla="*/ 9456 h 10000"/>
                <a:gd name="connsiteX91" fmla="*/ 3149 w 10000"/>
                <a:gd name="connsiteY91" fmla="*/ 9257 h 10000"/>
                <a:gd name="connsiteX92" fmla="*/ 2505 w 10000"/>
                <a:gd name="connsiteY92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50 w 10000"/>
                <a:gd name="connsiteY36" fmla="*/ 497 h 10000"/>
                <a:gd name="connsiteX37" fmla="*/ 804 w 10000"/>
                <a:gd name="connsiteY37" fmla="*/ 645 h 10000"/>
                <a:gd name="connsiteX38" fmla="*/ 459 w 10000"/>
                <a:gd name="connsiteY38" fmla="*/ 1 h 10000"/>
                <a:gd name="connsiteX39" fmla="*/ 483 w 10000"/>
                <a:gd name="connsiteY39" fmla="*/ 744 h 10000"/>
                <a:gd name="connsiteX40" fmla="*/ 506 w 10000"/>
                <a:gd name="connsiteY40" fmla="*/ 545 h 10000"/>
                <a:gd name="connsiteX41" fmla="*/ 735 w 10000"/>
                <a:gd name="connsiteY41" fmla="*/ 1288 h 10000"/>
                <a:gd name="connsiteX42" fmla="*/ 735 w 10000"/>
                <a:gd name="connsiteY42" fmla="*/ 1239 h 10000"/>
                <a:gd name="connsiteX43" fmla="*/ 896 w 10000"/>
                <a:gd name="connsiteY43" fmla="*/ 1189 h 10000"/>
                <a:gd name="connsiteX44" fmla="*/ 919 w 10000"/>
                <a:gd name="connsiteY44" fmla="*/ 1288 h 10000"/>
                <a:gd name="connsiteX45" fmla="*/ 1861 w 10000"/>
                <a:gd name="connsiteY45" fmla="*/ 843 h 10000"/>
                <a:gd name="connsiteX46" fmla="*/ 2160 w 10000"/>
                <a:gd name="connsiteY46" fmla="*/ 1288 h 10000"/>
                <a:gd name="connsiteX47" fmla="*/ 2160 w 10000"/>
                <a:gd name="connsiteY47" fmla="*/ 1338 h 10000"/>
                <a:gd name="connsiteX48" fmla="*/ 2712 w 10000"/>
                <a:gd name="connsiteY48" fmla="*/ 1140 h 10000"/>
                <a:gd name="connsiteX49" fmla="*/ 2735 w 10000"/>
                <a:gd name="connsiteY49" fmla="*/ 1338 h 10000"/>
                <a:gd name="connsiteX50" fmla="*/ 4367 w 10000"/>
                <a:gd name="connsiteY50" fmla="*/ 1338 h 10000"/>
                <a:gd name="connsiteX51" fmla="*/ 4367 w 10000"/>
                <a:gd name="connsiteY51" fmla="*/ 1388 h 10000"/>
                <a:gd name="connsiteX52" fmla="*/ 4873 w 10000"/>
                <a:gd name="connsiteY52" fmla="*/ 1041 h 10000"/>
                <a:gd name="connsiteX53" fmla="*/ 5103 w 10000"/>
                <a:gd name="connsiteY53" fmla="*/ 1536 h 10000"/>
                <a:gd name="connsiteX54" fmla="*/ 7493 w 10000"/>
                <a:gd name="connsiteY54" fmla="*/ 1486 h 10000"/>
                <a:gd name="connsiteX55" fmla="*/ 7493 w 10000"/>
                <a:gd name="connsiteY55" fmla="*/ 1486 h 10000"/>
                <a:gd name="connsiteX56" fmla="*/ 7700 w 10000"/>
                <a:gd name="connsiteY56" fmla="*/ 744 h 10000"/>
                <a:gd name="connsiteX57" fmla="*/ 7700 w 10000"/>
                <a:gd name="connsiteY57" fmla="*/ 793 h 10000"/>
                <a:gd name="connsiteX58" fmla="*/ 7999 w 10000"/>
                <a:gd name="connsiteY58" fmla="*/ 991 h 10000"/>
                <a:gd name="connsiteX59" fmla="*/ 7976 w 10000"/>
                <a:gd name="connsiteY59" fmla="*/ 1090 h 10000"/>
                <a:gd name="connsiteX60" fmla="*/ 8275 w 10000"/>
                <a:gd name="connsiteY60" fmla="*/ 1090 h 10000"/>
                <a:gd name="connsiteX61" fmla="*/ 8275 w 10000"/>
                <a:gd name="connsiteY61" fmla="*/ 1189 h 10000"/>
                <a:gd name="connsiteX62" fmla="*/ 8367 w 10000"/>
                <a:gd name="connsiteY62" fmla="*/ 1090 h 10000"/>
                <a:gd name="connsiteX63" fmla="*/ 8320 w 10000"/>
                <a:gd name="connsiteY63" fmla="*/ 1288 h 10000"/>
                <a:gd name="connsiteX64" fmla="*/ 9539 w 10000"/>
                <a:gd name="connsiteY64" fmla="*/ 1090 h 10000"/>
                <a:gd name="connsiteX65" fmla="*/ 9608 w 10000"/>
                <a:gd name="connsiteY65" fmla="*/ 2773 h 10000"/>
                <a:gd name="connsiteX66" fmla="*/ 9562 w 10000"/>
                <a:gd name="connsiteY66" fmla="*/ 2675 h 10000"/>
                <a:gd name="connsiteX67" fmla="*/ 9631 w 10000"/>
                <a:gd name="connsiteY67" fmla="*/ 3071 h 10000"/>
                <a:gd name="connsiteX68" fmla="*/ 9584 w 10000"/>
                <a:gd name="connsiteY68" fmla="*/ 3021 h 10000"/>
                <a:gd name="connsiteX69" fmla="*/ 9631 w 10000"/>
                <a:gd name="connsiteY69" fmla="*/ 4456 h 10000"/>
                <a:gd name="connsiteX70" fmla="*/ 9515 w 10000"/>
                <a:gd name="connsiteY70" fmla="*/ 4456 h 10000"/>
                <a:gd name="connsiteX71" fmla="*/ 9631 w 10000"/>
                <a:gd name="connsiteY71" fmla="*/ 5149 h 10000"/>
                <a:gd name="connsiteX72" fmla="*/ 9539 w 10000"/>
                <a:gd name="connsiteY72" fmla="*/ 5149 h 10000"/>
                <a:gd name="connsiteX73" fmla="*/ 9608 w 10000"/>
                <a:gd name="connsiteY73" fmla="*/ 7278 h 10000"/>
                <a:gd name="connsiteX74" fmla="*/ 8873 w 10000"/>
                <a:gd name="connsiteY74" fmla="*/ 6930 h 10000"/>
                <a:gd name="connsiteX75" fmla="*/ 8873 w 10000"/>
                <a:gd name="connsiteY75" fmla="*/ 6832 h 10000"/>
                <a:gd name="connsiteX76" fmla="*/ 6757 w 10000"/>
                <a:gd name="connsiteY76" fmla="*/ 7128 h 10000"/>
                <a:gd name="connsiteX77" fmla="*/ 6757 w 10000"/>
                <a:gd name="connsiteY77" fmla="*/ 7030 h 10000"/>
                <a:gd name="connsiteX78" fmla="*/ 5678 w 10000"/>
                <a:gd name="connsiteY78" fmla="*/ 7772 h 10000"/>
                <a:gd name="connsiteX79" fmla="*/ 5678 w 10000"/>
                <a:gd name="connsiteY79" fmla="*/ 7574 h 10000"/>
                <a:gd name="connsiteX80" fmla="*/ 5516 w 10000"/>
                <a:gd name="connsiteY80" fmla="*/ 8069 h 10000"/>
                <a:gd name="connsiteX81" fmla="*/ 4735 w 10000"/>
                <a:gd name="connsiteY81" fmla="*/ 8613 h 10000"/>
                <a:gd name="connsiteX82" fmla="*/ 4735 w 10000"/>
                <a:gd name="connsiteY82" fmla="*/ 8515 h 10000"/>
                <a:gd name="connsiteX83" fmla="*/ 4505 w 10000"/>
                <a:gd name="connsiteY83" fmla="*/ 8713 h 10000"/>
                <a:gd name="connsiteX84" fmla="*/ 4528 w 10000"/>
                <a:gd name="connsiteY84" fmla="*/ 8613 h 10000"/>
                <a:gd name="connsiteX85" fmla="*/ 3747 w 10000"/>
                <a:gd name="connsiteY85" fmla="*/ 9158 h 10000"/>
                <a:gd name="connsiteX86" fmla="*/ 3747 w 10000"/>
                <a:gd name="connsiteY86" fmla="*/ 8960 h 10000"/>
                <a:gd name="connsiteX87" fmla="*/ 3241 w 10000"/>
                <a:gd name="connsiteY87" fmla="*/ 9356 h 10000"/>
                <a:gd name="connsiteX88" fmla="*/ 3241 w 10000"/>
                <a:gd name="connsiteY88" fmla="*/ 9257 h 10000"/>
                <a:gd name="connsiteX89" fmla="*/ 3149 w 10000"/>
                <a:gd name="connsiteY89" fmla="*/ 9456 h 10000"/>
                <a:gd name="connsiteX90" fmla="*/ 3149 w 10000"/>
                <a:gd name="connsiteY90" fmla="*/ 9257 h 10000"/>
                <a:gd name="connsiteX91" fmla="*/ 2505 w 10000"/>
                <a:gd name="connsiteY91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506 w 10000"/>
                <a:gd name="connsiteY39" fmla="*/ 545 h 10000"/>
                <a:gd name="connsiteX40" fmla="*/ 735 w 10000"/>
                <a:gd name="connsiteY40" fmla="*/ 1288 h 10000"/>
                <a:gd name="connsiteX41" fmla="*/ 735 w 10000"/>
                <a:gd name="connsiteY41" fmla="*/ 1239 h 10000"/>
                <a:gd name="connsiteX42" fmla="*/ 896 w 10000"/>
                <a:gd name="connsiteY42" fmla="*/ 1189 h 10000"/>
                <a:gd name="connsiteX43" fmla="*/ 919 w 10000"/>
                <a:gd name="connsiteY43" fmla="*/ 1288 h 10000"/>
                <a:gd name="connsiteX44" fmla="*/ 1861 w 10000"/>
                <a:gd name="connsiteY44" fmla="*/ 843 h 10000"/>
                <a:gd name="connsiteX45" fmla="*/ 2160 w 10000"/>
                <a:gd name="connsiteY45" fmla="*/ 1288 h 10000"/>
                <a:gd name="connsiteX46" fmla="*/ 2160 w 10000"/>
                <a:gd name="connsiteY46" fmla="*/ 1338 h 10000"/>
                <a:gd name="connsiteX47" fmla="*/ 2712 w 10000"/>
                <a:gd name="connsiteY47" fmla="*/ 1140 h 10000"/>
                <a:gd name="connsiteX48" fmla="*/ 2735 w 10000"/>
                <a:gd name="connsiteY48" fmla="*/ 1338 h 10000"/>
                <a:gd name="connsiteX49" fmla="*/ 4367 w 10000"/>
                <a:gd name="connsiteY49" fmla="*/ 1338 h 10000"/>
                <a:gd name="connsiteX50" fmla="*/ 4367 w 10000"/>
                <a:gd name="connsiteY50" fmla="*/ 1388 h 10000"/>
                <a:gd name="connsiteX51" fmla="*/ 4873 w 10000"/>
                <a:gd name="connsiteY51" fmla="*/ 1041 h 10000"/>
                <a:gd name="connsiteX52" fmla="*/ 5103 w 10000"/>
                <a:gd name="connsiteY52" fmla="*/ 1536 h 10000"/>
                <a:gd name="connsiteX53" fmla="*/ 7493 w 10000"/>
                <a:gd name="connsiteY53" fmla="*/ 1486 h 10000"/>
                <a:gd name="connsiteX54" fmla="*/ 7493 w 10000"/>
                <a:gd name="connsiteY54" fmla="*/ 1486 h 10000"/>
                <a:gd name="connsiteX55" fmla="*/ 7700 w 10000"/>
                <a:gd name="connsiteY55" fmla="*/ 744 h 10000"/>
                <a:gd name="connsiteX56" fmla="*/ 7700 w 10000"/>
                <a:gd name="connsiteY56" fmla="*/ 793 h 10000"/>
                <a:gd name="connsiteX57" fmla="*/ 7999 w 10000"/>
                <a:gd name="connsiteY57" fmla="*/ 991 h 10000"/>
                <a:gd name="connsiteX58" fmla="*/ 7976 w 10000"/>
                <a:gd name="connsiteY58" fmla="*/ 1090 h 10000"/>
                <a:gd name="connsiteX59" fmla="*/ 8275 w 10000"/>
                <a:gd name="connsiteY59" fmla="*/ 1090 h 10000"/>
                <a:gd name="connsiteX60" fmla="*/ 8275 w 10000"/>
                <a:gd name="connsiteY60" fmla="*/ 1189 h 10000"/>
                <a:gd name="connsiteX61" fmla="*/ 8367 w 10000"/>
                <a:gd name="connsiteY61" fmla="*/ 1090 h 10000"/>
                <a:gd name="connsiteX62" fmla="*/ 8320 w 10000"/>
                <a:gd name="connsiteY62" fmla="*/ 1288 h 10000"/>
                <a:gd name="connsiteX63" fmla="*/ 9539 w 10000"/>
                <a:gd name="connsiteY63" fmla="*/ 1090 h 10000"/>
                <a:gd name="connsiteX64" fmla="*/ 9608 w 10000"/>
                <a:gd name="connsiteY64" fmla="*/ 2773 h 10000"/>
                <a:gd name="connsiteX65" fmla="*/ 9562 w 10000"/>
                <a:gd name="connsiteY65" fmla="*/ 2675 h 10000"/>
                <a:gd name="connsiteX66" fmla="*/ 9631 w 10000"/>
                <a:gd name="connsiteY66" fmla="*/ 3071 h 10000"/>
                <a:gd name="connsiteX67" fmla="*/ 9584 w 10000"/>
                <a:gd name="connsiteY67" fmla="*/ 3021 h 10000"/>
                <a:gd name="connsiteX68" fmla="*/ 9631 w 10000"/>
                <a:gd name="connsiteY68" fmla="*/ 4456 h 10000"/>
                <a:gd name="connsiteX69" fmla="*/ 9515 w 10000"/>
                <a:gd name="connsiteY69" fmla="*/ 4456 h 10000"/>
                <a:gd name="connsiteX70" fmla="*/ 9631 w 10000"/>
                <a:gd name="connsiteY70" fmla="*/ 5149 h 10000"/>
                <a:gd name="connsiteX71" fmla="*/ 9539 w 10000"/>
                <a:gd name="connsiteY71" fmla="*/ 5149 h 10000"/>
                <a:gd name="connsiteX72" fmla="*/ 9608 w 10000"/>
                <a:gd name="connsiteY72" fmla="*/ 7278 h 10000"/>
                <a:gd name="connsiteX73" fmla="*/ 8873 w 10000"/>
                <a:gd name="connsiteY73" fmla="*/ 6930 h 10000"/>
                <a:gd name="connsiteX74" fmla="*/ 8873 w 10000"/>
                <a:gd name="connsiteY74" fmla="*/ 6832 h 10000"/>
                <a:gd name="connsiteX75" fmla="*/ 6757 w 10000"/>
                <a:gd name="connsiteY75" fmla="*/ 7128 h 10000"/>
                <a:gd name="connsiteX76" fmla="*/ 6757 w 10000"/>
                <a:gd name="connsiteY76" fmla="*/ 7030 h 10000"/>
                <a:gd name="connsiteX77" fmla="*/ 5678 w 10000"/>
                <a:gd name="connsiteY77" fmla="*/ 7772 h 10000"/>
                <a:gd name="connsiteX78" fmla="*/ 5678 w 10000"/>
                <a:gd name="connsiteY78" fmla="*/ 7574 h 10000"/>
                <a:gd name="connsiteX79" fmla="*/ 5516 w 10000"/>
                <a:gd name="connsiteY79" fmla="*/ 8069 h 10000"/>
                <a:gd name="connsiteX80" fmla="*/ 4735 w 10000"/>
                <a:gd name="connsiteY80" fmla="*/ 8613 h 10000"/>
                <a:gd name="connsiteX81" fmla="*/ 4735 w 10000"/>
                <a:gd name="connsiteY81" fmla="*/ 8515 h 10000"/>
                <a:gd name="connsiteX82" fmla="*/ 4505 w 10000"/>
                <a:gd name="connsiteY82" fmla="*/ 8713 h 10000"/>
                <a:gd name="connsiteX83" fmla="*/ 4528 w 10000"/>
                <a:gd name="connsiteY83" fmla="*/ 8613 h 10000"/>
                <a:gd name="connsiteX84" fmla="*/ 3747 w 10000"/>
                <a:gd name="connsiteY84" fmla="*/ 9158 h 10000"/>
                <a:gd name="connsiteX85" fmla="*/ 3747 w 10000"/>
                <a:gd name="connsiteY85" fmla="*/ 8960 h 10000"/>
                <a:gd name="connsiteX86" fmla="*/ 3241 w 10000"/>
                <a:gd name="connsiteY86" fmla="*/ 9356 h 10000"/>
                <a:gd name="connsiteX87" fmla="*/ 3241 w 10000"/>
                <a:gd name="connsiteY87" fmla="*/ 9257 h 10000"/>
                <a:gd name="connsiteX88" fmla="*/ 3149 w 10000"/>
                <a:gd name="connsiteY88" fmla="*/ 9456 h 10000"/>
                <a:gd name="connsiteX89" fmla="*/ 3149 w 10000"/>
                <a:gd name="connsiteY89" fmla="*/ 9257 h 10000"/>
                <a:gd name="connsiteX90" fmla="*/ 2505 w 10000"/>
                <a:gd name="connsiteY90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483 w 10000"/>
                <a:gd name="connsiteY38" fmla="*/ 744 h 10000"/>
                <a:gd name="connsiteX39" fmla="*/ 735 w 10000"/>
                <a:gd name="connsiteY39" fmla="*/ 1288 h 10000"/>
                <a:gd name="connsiteX40" fmla="*/ 735 w 10000"/>
                <a:gd name="connsiteY40" fmla="*/ 1239 h 10000"/>
                <a:gd name="connsiteX41" fmla="*/ 896 w 10000"/>
                <a:gd name="connsiteY41" fmla="*/ 1189 h 10000"/>
                <a:gd name="connsiteX42" fmla="*/ 919 w 10000"/>
                <a:gd name="connsiteY42" fmla="*/ 1288 h 10000"/>
                <a:gd name="connsiteX43" fmla="*/ 1861 w 10000"/>
                <a:gd name="connsiteY43" fmla="*/ 843 h 10000"/>
                <a:gd name="connsiteX44" fmla="*/ 2160 w 10000"/>
                <a:gd name="connsiteY44" fmla="*/ 1288 h 10000"/>
                <a:gd name="connsiteX45" fmla="*/ 2160 w 10000"/>
                <a:gd name="connsiteY45" fmla="*/ 1338 h 10000"/>
                <a:gd name="connsiteX46" fmla="*/ 2712 w 10000"/>
                <a:gd name="connsiteY46" fmla="*/ 1140 h 10000"/>
                <a:gd name="connsiteX47" fmla="*/ 2735 w 10000"/>
                <a:gd name="connsiteY47" fmla="*/ 1338 h 10000"/>
                <a:gd name="connsiteX48" fmla="*/ 4367 w 10000"/>
                <a:gd name="connsiteY48" fmla="*/ 1338 h 10000"/>
                <a:gd name="connsiteX49" fmla="*/ 4367 w 10000"/>
                <a:gd name="connsiteY49" fmla="*/ 1388 h 10000"/>
                <a:gd name="connsiteX50" fmla="*/ 4873 w 10000"/>
                <a:gd name="connsiteY50" fmla="*/ 1041 h 10000"/>
                <a:gd name="connsiteX51" fmla="*/ 5103 w 10000"/>
                <a:gd name="connsiteY51" fmla="*/ 1536 h 10000"/>
                <a:gd name="connsiteX52" fmla="*/ 7493 w 10000"/>
                <a:gd name="connsiteY52" fmla="*/ 1486 h 10000"/>
                <a:gd name="connsiteX53" fmla="*/ 7493 w 10000"/>
                <a:gd name="connsiteY53" fmla="*/ 1486 h 10000"/>
                <a:gd name="connsiteX54" fmla="*/ 7700 w 10000"/>
                <a:gd name="connsiteY54" fmla="*/ 744 h 10000"/>
                <a:gd name="connsiteX55" fmla="*/ 7700 w 10000"/>
                <a:gd name="connsiteY55" fmla="*/ 793 h 10000"/>
                <a:gd name="connsiteX56" fmla="*/ 7999 w 10000"/>
                <a:gd name="connsiteY56" fmla="*/ 991 h 10000"/>
                <a:gd name="connsiteX57" fmla="*/ 7976 w 10000"/>
                <a:gd name="connsiteY57" fmla="*/ 1090 h 10000"/>
                <a:gd name="connsiteX58" fmla="*/ 8275 w 10000"/>
                <a:gd name="connsiteY58" fmla="*/ 1090 h 10000"/>
                <a:gd name="connsiteX59" fmla="*/ 8275 w 10000"/>
                <a:gd name="connsiteY59" fmla="*/ 1189 h 10000"/>
                <a:gd name="connsiteX60" fmla="*/ 8367 w 10000"/>
                <a:gd name="connsiteY60" fmla="*/ 1090 h 10000"/>
                <a:gd name="connsiteX61" fmla="*/ 8320 w 10000"/>
                <a:gd name="connsiteY61" fmla="*/ 1288 h 10000"/>
                <a:gd name="connsiteX62" fmla="*/ 9539 w 10000"/>
                <a:gd name="connsiteY62" fmla="*/ 1090 h 10000"/>
                <a:gd name="connsiteX63" fmla="*/ 9608 w 10000"/>
                <a:gd name="connsiteY63" fmla="*/ 2773 h 10000"/>
                <a:gd name="connsiteX64" fmla="*/ 9562 w 10000"/>
                <a:gd name="connsiteY64" fmla="*/ 2675 h 10000"/>
                <a:gd name="connsiteX65" fmla="*/ 9631 w 10000"/>
                <a:gd name="connsiteY65" fmla="*/ 3071 h 10000"/>
                <a:gd name="connsiteX66" fmla="*/ 9584 w 10000"/>
                <a:gd name="connsiteY66" fmla="*/ 3021 h 10000"/>
                <a:gd name="connsiteX67" fmla="*/ 9631 w 10000"/>
                <a:gd name="connsiteY67" fmla="*/ 4456 h 10000"/>
                <a:gd name="connsiteX68" fmla="*/ 9515 w 10000"/>
                <a:gd name="connsiteY68" fmla="*/ 4456 h 10000"/>
                <a:gd name="connsiteX69" fmla="*/ 9631 w 10000"/>
                <a:gd name="connsiteY69" fmla="*/ 5149 h 10000"/>
                <a:gd name="connsiteX70" fmla="*/ 9539 w 10000"/>
                <a:gd name="connsiteY70" fmla="*/ 5149 h 10000"/>
                <a:gd name="connsiteX71" fmla="*/ 9608 w 10000"/>
                <a:gd name="connsiteY71" fmla="*/ 7278 h 10000"/>
                <a:gd name="connsiteX72" fmla="*/ 8873 w 10000"/>
                <a:gd name="connsiteY72" fmla="*/ 6930 h 10000"/>
                <a:gd name="connsiteX73" fmla="*/ 8873 w 10000"/>
                <a:gd name="connsiteY73" fmla="*/ 6832 h 10000"/>
                <a:gd name="connsiteX74" fmla="*/ 6757 w 10000"/>
                <a:gd name="connsiteY74" fmla="*/ 7128 h 10000"/>
                <a:gd name="connsiteX75" fmla="*/ 6757 w 10000"/>
                <a:gd name="connsiteY75" fmla="*/ 7030 h 10000"/>
                <a:gd name="connsiteX76" fmla="*/ 5678 w 10000"/>
                <a:gd name="connsiteY76" fmla="*/ 7772 h 10000"/>
                <a:gd name="connsiteX77" fmla="*/ 5678 w 10000"/>
                <a:gd name="connsiteY77" fmla="*/ 7574 h 10000"/>
                <a:gd name="connsiteX78" fmla="*/ 5516 w 10000"/>
                <a:gd name="connsiteY78" fmla="*/ 8069 h 10000"/>
                <a:gd name="connsiteX79" fmla="*/ 4735 w 10000"/>
                <a:gd name="connsiteY79" fmla="*/ 8613 h 10000"/>
                <a:gd name="connsiteX80" fmla="*/ 4735 w 10000"/>
                <a:gd name="connsiteY80" fmla="*/ 8515 h 10000"/>
                <a:gd name="connsiteX81" fmla="*/ 4505 w 10000"/>
                <a:gd name="connsiteY81" fmla="*/ 8713 h 10000"/>
                <a:gd name="connsiteX82" fmla="*/ 4528 w 10000"/>
                <a:gd name="connsiteY82" fmla="*/ 8613 h 10000"/>
                <a:gd name="connsiteX83" fmla="*/ 3747 w 10000"/>
                <a:gd name="connsiteY83" fmla="*/ 9158 h 10000"/>
                <a:gd name="connsiteX84" fmla="*/ 3747 w 10000"/>
                <a:gd name="connsiteY84" fmla="*/ 8960 h 10000"/>
                <a:gd name="connsiteX85" fmla="*/ 3241 w 10000"/>
                <a:gd name="connsiteY85" fmla="*/ 9356 h 10000"/>
                <a:gd name="connsiteX86" fmla="*/ 3241 w 10000"/>
                <a:gd name="connsiteY86" fmla="*/ 9257 h 10000"/>
                <a:gd name="connsiteX87" fmla="*/ 3149 w 10000"/>
                <a:gd name="connsiteY87" fmla="*/ 9456 h 10000"/>
                <a:gd name="connsiteX88" fmla="*/ 3149 w 10000"/>
                <a:gd name="connsiteY88" fmla="*/ 9257 h 10000"/>
                <a:gd name="connsiteX89" fmla="*/ 2505 w 10000"/>
                <a:gd name="connsiteY89" fmla="*/ 9604 h 10000"/>
                <a:gd name="connsiteX0" fmla="*/ 2505 w 10000"/>
                <a:gd name="connsiteY0" fmla="*/ 9604 h 10000"/>
                <a:gd name="connsiteX1" fmla="*/ 2528 w 10000"/>
                <a:gd name="connsiteY1" fmla="*/ 9456 h 10000"/>
                <a:gd name="connsiteX2" fmla="*/ 1884 w 10000"/>
                <a:gd name="connsiteY2" fmla="*/ 9456 h 10000"/>
                <a:gd name="connsiteX3" fmla="*/ 1908 w 10000"/>
                <a:gd name="connsiteY3" fmla="*/ 9406 h 10000"/>
                <a:gd name="connsiteX4" fmla="*/ 644 w 10000"/>
                <a:gd name="connsiteY4" fmla="*/ 7574 h 10000"/>
                <a:gd name="connsiteX5" fmla="*/ 689 w 10000"/>
                <a:gd name="connsiteY5" fmla="*/ 7574 h 10000"/>
                <a:gd name="connsiteX6" fmla="*/ 575 w 10000"/>
                <a:gd name="connsiteY6" fmla="*/ 7475 h 10000"/>
                <a:gd name="connsiteX7" fmla="*/ 620 w 10000"/>
                <a:gd name="connsiteY7" fmla="*/ 7475 h 10000"/>
                <a:gd name="connsiteX8" fmla="*/ 506 w 10000"/>
                <a:gd name="connsiteY8" fmla="*/ 6634 h 10000"/>
                <a:gd name="connsiteX9" fmla="*/ 367 w 10000"/>
                <a:gd name="connsiteY9" fmla="*/ 6634 h 10000"/>
                <a:gd name="connsiteX10" fmla="*/ 160 w 10000"/>
                <a:gd name="connsiteY10" fmla="*/ 3714 h 10000"/>
                <a:gd name="connsiteX11" fmla="*/ 252 w 10000"/>
                <a:gd name="connsiteY11" fmla="*/ 3664 h 10000"/>
                <a:gd name="connsiteX12" fmla="*/ 160 w 10000"/>
                <a:gd name="connsiteY12" fmla="*/ 1189 h 10000"/>
                <a:gd name="connsiteX13" fmla="*/ 46 w 10000"/>
                <a:gd name="connsiteY13" fmla="*/ 1189 h 10000"/>
                <a:gd name="connsiteX14" fmla="*/ 69 w 10000"/>
                <a:gd name="connsiteY14" fmla="*/ 1932 h 10000"/>
                <a:gd name="connsiteX15" fmla="*/ 22 w 10000"/>
                <a:gd name="connsiteY15" fmla="*/ 1882 h 10000"/>
                <a:gd name="connsiteX16" fmla="*/ 91 w 10000"/>
                <a:gd name="connsiteY16" fmla="*/ 2080 h 10000"/>
                <a:gd name="connsiteX17" fmla="*/ 22 w 10000"/>
                <a:gd name="connsiteY17" fmla="*/ 2130 h 10000"/>
                <a:gd name="connsiteX18" fmla="*/ 0 w 10000"/>
                <a:gd name="connsiteY18" fmla="*/ 3763 h 10000"/>
                <a:gd name="connsiteX19" fmla="*/ 183 w 10000"/>
                <a:gd name="connsiteY19" fmla="*/ 6634 h 10000"/>
                <a:gd name="connsiteX20" fmla="*/ 1310 w 10000"/>
                <a:gd name="connsiteY20" fmla="*/ 9802 h 10000"/>
                <a:gd name="connsiteX21" fmla="*/ 1310 w 10000"/>
                <a:gd name="connsiteY21" fmla="*/ 9851 h 10000"/>
                <a:gd name="connsiteX22" fmla="*/ 6895 w 10000"/>
                <a:gd name="connsiteY22" fmla="*/ 7624 h 10000"/>
                <a:gd name="connsiteX23" fmla="*/ 6873 w 10000"/>
                <a:gd name="connsiteY23" fmla="*/ 7723 h 10000"/>
                <a:gd name="connsiteX24" fmla="*/ 7585 w 10000"/>
                <a:gd name="connsiteY24" fmla="*/ 7426 h 10000"/>
                <a:gd name="connsiteX25" fmla="*/ 7585 w 10000"/>
                <a:gd name="connsiteY25" fmla="*/ 7475 h 10000"/>
                <a:gd name="connsiteX26" fmla="*/ 9930 w 10000"/>
                <a:gd name="connsiteY26" fmla="*/ 8367 h 10000"/>
                <a:gd name="connsiteX27" fmla="*/ 9861 w 10000"/>
                <a:gd name="connsiteY27" fmla="*/ 4406 h 10000"/>
                <a:gd name="connsiteX28" fmla="*/ 9907 w 10000"/>
                <a:gd name="connsiteY28" fmla="*/ 4406 h 10000"/>
                <a:gd name="connsiteX29" fmla="*/ 9999 w 10000"/>
                <a:gd name="connsiteY29" fmla="*/ 101 h 10000"/>
                <a:gd name="connsiteX30" fmla="*/ 7033 w 10000"/>
                <a:gd name="connsiteY30" fmla="*/ 595 h 10000"/>
                <a:gd name="connsiteX31" fmla="*/ 5861 w 10000"/>
                <a:gd name="connsiteY31" fmla="*/ 51 h 10000"/>
                <a:gd name="connsiteX32" fmla="*/ 4115 w 10000"/>
                <a:gd name="connsiteY32" fmla="*/ 545 h 10000"/>
                <a:gd name="connsiteX33" fmla="*/ 2873 w 10000"/>
                <a:gd name="connsiteY33" fmla="*/ 695 h 10000"/>
                <a:gd name="connsiteX34" fmla="*/ 1471 w 10000"/>
                <a:gd name="connsiteY34" fmla="*/ 150 h 10000"/>
                <a:gd name="connsiteX35" fmla="*/ 1471 w 10000"/>
                <a:gd name="connsiteY35" fmla="*/ 299 h 10000"/>
                <a:gd name="connsiteX36" fmla="*/ 804 w 10000"/>
                <a:gd name="connsiteY36" fmla="*/ 645 h 10000"/>
                <a:gd name="connsiteX37" fmla="*/ 459 w 10000"/>
                <a:gd name="connsiteY37" fmla="*/ 1 h 10000"/>
                <a:gd name="connsiteX38" fmla="*/ 735 w 10000"/>
                <a:gd name="connsiteY38" fmla="*/ 1288 h 10000"/>
                <a:gd name="connsiteX39" fmla="*/ 735 w 10000"/>
                <a:gd name="connsiteY39" fmla="*/ 1239 h 10000"/>
                <a:gd name="connsiteX40" fmla="*/ 896 w 10000"/>
                <a:gd name="connsiteY40" fmla="*/ 1189 h 10000"/>
                <a:gd name="connsiteX41" fmla="*/ 919 w 10000"/>
                <a:gd name="connsiteY41" fmla="*/ 1288 h 10000"/>
                <a:gd name="connsiteX42" fmla="*/ 1861 w 10000"/>
                <a:gd name="connsiteY42" fmla="*/ 843 h 10000"/>
                <a:gd name="connsiteX43" fmla="*/ 2160 w 10000"/>
                <a:gd name="connsiteY43" fmla="*/ 1288 h 10000"/>
                <a:gd name="connsiteX44" fmla="*/ 2160 w 10000"/>
                <a:gd name="connsiteY44" fmla="*/ 1338 h 10000"/>
                <a:gd name="connsiteX45" fmla="*/ 2712 w 10000"/>
                <a:gd name="connsiteY45" fmla="*/ 1140 h 10000"/>
                <a:gd name="connsiteX46" fmla="*/ 2735 w 10000"/>
                <a:gd name="connsiteY46" fmla="*/ 1338 h 10000"/>
                <a:gd name="connsiteX47" fmla="*/ 4367 w 10000"/>
                <a:gd name="connsiteY47" fmla="*/ 1338 h 10000"/>
                <a:gd name="connsiteX48" fmla="*/ 4367 w 10000"/>
                <a:gd name="connsiteY48" fmla="*/ 1388 h 10000"/>
                <a:gd name="connsiteX49" fmla="*/ 4873 w 10000"/>
                <a:gd name="connsiteY49" fmla="*/ 1041 h 10000"/>
                <a:gd name="connsiteX50" fmla="*/ 5103 w 10000"/>
                <a:gd name="connsiteY50" fmla="*/ 1536 h 10000"/>
                <a:gd name="connsiteX51" fmla="*/ 7493 w 10000"/>
                <a:gd name="connsiteY51" fmla="*/ 1486 h 10000"/>
                <a:gd name="connsiteX52" fmla="*/ 7493 w 10000"/>
                <a:gd name="connsiteY52" fmla="*/ 1486 h 10000"/>
                <a:gd name="connsiteX53" fmla="*/ 7700 w 10000"/>
                <a:gd name="connsiteY53" fmla="*/ 744 h 10000"/>
                <a:gd name="connsiteX54" fmla="*/ 7700 w 10000"/>
                <a:gd name="connsiteY54" fmla="*/ 793 h 10000"/>
                <a:gd name="connsiteX55" fmla="*/ 7999 w 10000"/>
                <a:gd name="connsiteY55" fmla="*/ 991 h 10000"/>
                <a:gd name="connsiteX56" fmla="*/ 7976 w 10000"/>
                <a:gd name="connsiteY56" fmla="*/ 1090 h 10000"/>
                <a:gd name="connsiteX57" fmla="*/ 8275 w 10000"/>
                <a:gd name="connsiteY57" fmla="*/ 1090 h 10000"/>
                <a:gd name="connsiteX58" fmla="*/ 8275 w 10000"/>
                <a:gd name="connsiteY58" fmla="*/ 1189 h 10000"/>
                <a:gd name="connsiteX59" fmla="*/ 8367 w 10000"/>
                <a:gd name="connsiteY59" fmla="*/ 1090 h 10000"/>
                <a:gd name="connsiteX60" fmla="*/ 8320 w 10000"/>
                <a:gd name="connsiteY60" fmla="*/ 1288 h 10000"/>
                <a:gd name="connsiteX61" fmla="*/ 9539 w 10000"/>
                <a:gd name="connsiteY61" fmla="*/ 1090 h 10000"/>
                <a:gd name="connsiteX62" fmla="*/ 9608 w 10000"/>
                <a:gd name="connsiteY62" fmla="*/ 2773 h 10000"/>
                <a:gd name="connsiteX63" fmla="*/ 9562 w 10000"/>
                <a:gd name="connsiteY63" fmla="*/ 2675 h 10000"/>
                <a:gd name="connsiteX64" fmla="*/ 9631 w 10000"/>
                <a:gd name="connsiteY64" fmla="*/ 3071 h 10000"/>
                <a:gd name="connsiteX65" fmla="*/ 9584 w 10000"/>
                <a:gd name="connsiteY65" fmla="*/ 3021 h 10000"/>
                <a:gd name="connsiteX66" fmla="*/ 9631 w 10000"/>
                <a:gd name="connsiteY66" fmla="*/ 4456 h 10000"/>
                <a:gd name="connsiteX67" fmla="*/ 9515 w 10000"/>
                <a:gd name="connsiteY67" fmla="*/ 4456 h 10000"/>
                <a:gd name="connsiteX68" fmla="*/ 9631 w 10000"/>
                <a:gd name="connsiteY68" fmla="*/ 5149 h 10000"/>
                <a:gd name="connsiteX69" fmla="*/ 9539 w 10000"/>
                <a:gd name="connsiteY69" fmla="*/ 5149 h 10000"/>
                <a:gd name="connsiteX70" fmla="*/ 9608 w 10000"/>
                <a:gd name="connsiteY70" fmla="*/ 7278 h 10000"/>
                <a:gd name="connsiteX71" fmla="*/ 8873 w 10000"/>
                <a:gd name="connsiteY71" fmla="*/ 6930 h 10000"/>
                <a:gd name="connsiteX72" fmla="*/ 8873 w 10000"/>
                <a:gd name="connsiteY72" fmla="*/ 6832 h 10000"/>
                <a:gd name="connsiteX73" fmla="*/ 6757 w 10000"/>
                <a:gd name="connsiteY73" fmla="*/ 7128 h 10000"/>
                <a:gd name="connsiteX74" fmla="*/ 6757 w 10000"/>
                <a:gd name="connsiteY74" fmla="*/ 7030 h 10000"/>
                <a:gd name="connsiteX75" fmla="*/ 5678 w 10000"/>
                <a:gd name="connsiteY75" fmla="*/ 7772 h 10000"/>
                <a:gd name="connsiteX76" fmla="*/ 5678 w 10000"/>
                <a:gd name="connsiteY76" fmla="*/ 7574 h 10000"/>
                <a:gd name="connsiteX77" fmla="*/ 5516 w 10000"/>
                <a:gd name="connsiteY77" fmla="*/ 8069 h 10000"/>
                <a:gd name="connsiteX78" fmla="*/ 4735 w 10000"/>
                <a:gd name="connsiteY78" fmla="*/ 8613 h 10000"/>
                <a:gd name="connsiteX79" fmla="*/ 4735 w 10000"/>
                <a:gd name="connsiteY79" fmla="*/ 8515 h 10000"/>
                <a:gd name="connsiteX80" fmla="*/ 4505 w 10000"/>
                <a:gd name="connsiteY80" fmla="*/ 8713 h 10000"/>
                <a:gd name="connsiteX81" fmla="*/ 4528 w 10000"/>
                <a:gd name="connsiteY81" fmla="*/ 8613 h 10000"/>
                <a:gd name="connsiteX82" fmla="*/ 3747 w 10000"/>
                <a:gd name="connsiteY82" fmla="*/ 9158 h 10000"/>
                <a:gd name="connsiteX83" fmla="*/ 3747 w 10000"/>
                <a:gd name="connsiteY83" fmla="*/ 8960 h 10000"/>
                <a:gd name="connsiteX84" fmla="*/ 3241 w 10000"/>
                <a:gd name="connsiteY84" fmla="*/ 9356 h 10000"/>
                <a:gd name="connsiteX85" fmla="*/ 3241 w 10000"/>
                <a:gd name="connsiteY85" fmla="*/ 9257 h 10000"/>
                <a:gd name="connsiteX86" fmla="*/ 3149 w 10000"/>
                <a:gd name="connsiteY86" fmla="*/ 9456 h 10000"/>
                <a:gd name="connsiteX87" fmla="*/ 3149 w 10000"/>
                <a:gd name="connsiteY87" fmla="*/ 9257 h 10000"/>
                <a:gd name="connsiteX88" fmla="*/ 2505 w 10000"/>
                <a:gd name="connsiteY88" fmla="*/ 9604 h 10000"/>
                <a:gd name="connsiteX0" fmla="*/ 2505 w 10000"/>
                <a:gd name="connsiteY0" fmla="*/ 9556 h 9952"/>
                <a:gd name="connsiteX1" fmla="*/ 2528 w 10000"/>
                <a:gd name="connsiteY1" fmla="*/ 9408 h 9952"/>
                <a:gd name="connsiteX2" fmla="*/ 1884 w 10000"/>
                <a:gd name="connsiteY2" fmla="*/ 9408 h 9952"/>
                <a:gd name="connsiteX3" fmla="*/ 1908 w 10000"/>
                <a:gd name="connsiteY3" fmla="*/ 9358 h 9952"/>
                <a:gd name="connsiteX4" fmla="*/ 644 w 10000"/>
                <a:gd name="connsiteY4" fmla="*/ 7526 h 9952"/>
                <a:gd name="connsiteX5" fmla="*/ 689 w 10000"/>
                <a:gd name="connsiteY5" fmla="*/ 7526 h 9952"/>
                <a:gd name="connsiteX6" fmla="*/ 575 w 10000"/>
                <a:gd name="connsiteY6" fmla="*/ 7427 h 9952"/>
                <a:gd name="connsiteX7" fmla="*/ 620 w 10000"/>
                <a:gd name="connsiteY7" fmla="*/ 7427 h 9952"/>
                <a:gd name="connsiteX8" fmla="*/ 506 w 10000"/>
                <a:gd name="connsiteY8" fmla="*/ 6586 h 9952"/>
                <a:gd name="connsiteX9" fmla="*/ 367 w 10000"/>
                <a:gd name="connsiteY9" fmla="*/ 6586 h 9952"/>
                <a:gd name="connsiteX10" fmla="*/ 160 w 10000"/>
                <a:gd name="connsiteY10" fmla="*/ 3666 h 9952"/>
                <a:gd name="connsiteX11" fmla="*/ 252 w 10000"/>
                <a:gd name="connsiteY11" fmla="*/ 3616 h 9952"/>
                <a:gd name="connsiteX12" fmla="*/ 160 w 10000"/>
                <a:gd name="connsiteY12" fmla="*/ 1141 h 9952"/>
                <a:gd name="connsiteX13" fmla="*/ 46 w 10000"/>
                <a:gd name="connsiteY13" fmla="*/ 1141 h 9952"/>
                <a:gd name="connsiteX14" fmla="*/ 69 w 10000"/>
                <a:gd name="connsiteY14" fmla="*/ 1884 h 9952"/>
                <a:gd name="connsiteX15" fmla="*/ 22 w 10000"/>
                <a:gd name="connsiteY15" fmla="*/ 1834 h 9952"/>
                <a:gd name="connsiteX16" fmla="*/ 91 w 10000"/>
                <a:gd name="connsiteY16" fmla="*/ 2032 h 9952"/>
                <a:gd name="connsiteX17" fmla="*/ 22 w 10000"/>
                <a:gd name="connsiteY17" fmla="*/ 2082 h 9952"/>
                <a:gd name="connsiteX18" fmla="*/ 0 w 10000"/>
                <a:gd name="connsiteY18" fmla="*/ 3715 h 9952"/>
                <a:gd name="connsiteX19" fmla="*/ 183 w 10000"/>
                <a:gd name="connsiteY19" fmla="*/ 6586 h 9952"/>
                <a:gd name="connsiteX20" fmla="*/ 1310 w 10000"/>
                <a:gd name="connsiteY20" fmla="*/ 9754 h 9952"/>
                <a:gd name="connsiteX21" fmla="*/ 1310 w 10000"/>
                <a:gd name="connsiteY21" fmla="*/ 9803 h 9952"/>
                <a:gd name="connsiteX22" fmla="*/ 6895 w 10000"/>
                <a:gd name="connsiteY22" fmla="*/ 7576 h 9952"/>
                <a:gd name="connsiteX23" fmla="*/ 6873 w 10000"/>
                <a:gd name="connsiteY23" fmla="*/ 7675 h 9952"/>
                <a:gd name="connsiteX24" fmla="*/ 7585 w 10000"/>
                <a:gd name="connsiteY24" fmla="*/ 7378 h 9952"/>
                <a:gd name="connsiteX25" fmla="*/ 7585 w 10000"/>
                <a:gd name="connsiteY25" fmla="*/ 7427 h 9952"/>
                <a:gd name="connsiteX26" fmla="*/ 9930 w 10000"/>
                <a:gd name="connsiteY26" fmla="*/ 8319 h 9952"/>
                <a:gd name="connsiteX27" fmla="*/ 9861 w 10000"/>
                <a:gd name="connsiteY27" fmla="*/ 4358 h 9952"/>
                <a:gd name="connsiteX28" fmla="*/ 9907 w 10000"/>
                <a:gd name="connsiteY28" fmla="*/ 4358 h 9952"/>
                <a:gd name="connsiteX29" fmla="*/ 9999 w 10000"/>
                <a:gd name="connsiteY29" fmla="*/ 53 h 9952"/>
                <a:gd name="connsiteX30" fmla="*/ 7033 w 10000"/>
                <a:gd name="connsiteY30" fmla="*/ 547 h 9952"/>
                <a:gd name="connsiteX31" fmla="*/ 5861 w 10000"/>
                <a:gd name="connsiteY31" fmla="*/ 3 h 9952"/>
                <a:gd name="connsiteX32" fmla="*/ 4115 w 10000"/>
                <a:gd name="connsiteY32" fmla="*/ 497 h 9952"/>
                <a:gd name="connsiteX33" fmla="*/ 2873 w 10000"/>
                <a:gd name="connsiteY33" fmla="*/ 647 h 9952"/>
                <a:gd name="connsiteX34" fmla="*/ 1471 w 10000"/>
                <a:gd name="connsiteY34" fmla="*/ 102 h 9952"/>
                <a:gd name="connsiteX35" fmla="*/ 1471 w 10000"/>
                <a:gd name="connsiteY35" fmla="*/ 251 h 9952"/>
                <a:gd name="connsiteX36" fmla="*/ 804 w 10000"/>
                <a:gd name="connsiteY36" fmla="*/ 597 h 9952"/>
                <a:gd name="connsiteX37" fmla="*/ 288 w 10000"/>
                <a:gd name="connsiteY37" fmla="*/ 289 h 9952"/>
                <a:gd name="connsiteX38" fmla="*/ 735 w 10000"/>
                <a:gd name="connsiteY38" fmla="*/ 1240 h 9952"/>
                <a:gd name="connsiteX39" fmla="*/ 735 w 10000"/>
                <a:gd name="connsiteY39" fmla="*/ 1191 h 9952"/>
                <a:gd name="connsiteX40" fmla="*/ 896 w 10000"/>
                <a:gd name="connsiteY40" fmla="*/ 1141 h 9952"/>
                <a:gd name="connsiteX41" fmla="*/ 919 w 10000"/>
                <a:gd name="connsiteY41" fmla="*/ 1240 h 9952"/>
                <a:gd name="connsiteX42" fmla="*/ 1861 w 10000"/>
                <a:gd name="connsiteY42" fmla="*/ 795 h 9952"/>
                <a:gd name="connsiteX43" fmla="*/ 2160 w 10000"/>
                <a:gd name="connsiteY43" fmla="*/ 1240 h 9952"/>
                <a:gd name="connsiteX44" fmla="*/ 2160 w 10000"/>
                <a:gd name="connsiteY44" fmla="*/ 1290 h 9952"/>
                <a:gd name="connsiteX45" fmla="*/ 2712 w 10000"/>
                <a:gd name="connsiteY45" fmla="*/ 1092 h 9952"/>
                <a:gd name="connsiteX46" fmla="*/ 2735 w 10000"/>
                <a:gd name="connsiteY46" fmla="*/ 1290 h 9952"/>
                <a:gd name="connsiteX47" fmla="*/ 4367 w 10000"/>
                <a:gd name="connsiteY47" fmla="*/ 1290 h 9952"/>
                <a:gd name="connsiteX48" fmla="*/ 4367 w 10000"/>
                <a:gd name="connsiteY48" fmla="*/ 1340 h 9952"/>
                <a:gd name="connsiteX49" fmla="*/ 4873 w 10000"/>
                <a:gd name="connsiteY49" fmla="*/ 993 h 9952"/>
                <a:gd name="connsiteX50" fmla="*/ 5103 w 10000"/>
                <a:gd name="connsiteY50" fmla="*/ 1488 h 9952"/>
                <a:gd name="connsiteX51" fmla="*/ 7493 w 10000"/>
                <a:gd name="connsiteY51" fmla="*/ 1438 h 9952"/>
                <a:gd name="connsiteX52" fmla="*/ 7493 w 10000"/>
                <a:gd name="connsiteY52" fmla="*/ 1438 h 9952"/>
                <a:gd name="connsiteX53" fmla="*/ 7700 w 10000"/>
                <a:gd name="connsiteY53" fmla="*/ 696 h 9952"/>
                <a:gd name="connsiteX54" fmla="*/ 7700 w 10000"/>
                <a:gd name="connsiteY54" fmla="*/ 745 h 9952"/>
                <a:gd name="connsiteX55" fmla="*/ 7999 w 10000"/>
                <a:gd name="connsiteY55" fmla="*/ 943 h 9952"/>
                <a:gd name="connsiteX56" fmla="*/ 7976 w 10000"/>
                <a:gd name="connsiteY56" fmla="*/ 1042 h 9952"/>
                <a:gd name="connsiteX57" fmla="*/ 8275 w 10000"/>
                <a:gd name="connsiteY57" fmla="*/ 1042 h 9952"/>
                <a:gd name="connsiteX58" fmla="*/ 8275 w 10000"/>
                <a:gd name="connsiteY58" fmla="*/ 1141 h 9952"/>
                <a:gd name="connsiteX59" fmla="*/ 8367 w 10000"/>
                <a:gd name="connsiteY59" fmla="*/ 1042 h 9952"/>
                <a:gd name="connsiteX60" fmla="*/ 8320 w 10000"/>
                <a:gd name="connsiteY60" fmla="*/ 1240 h 9952"/>
                <a:gd name="connsiteX61" fmla="*/ 9539 w 10000"/>
                <a:gd name="connsiteY61" fmla="*/ 1042 h 9952"/>
                <a:gd name="connsiteX62" fmla="*/ 9608 w 10000"/>
                <a:gd name="connsiteY62" fmla="*/ 2725 h 9952"/>
                <a:gd name="connsiteX63" fmla="*/ 9562 w 10000"/>
                <a:gd name="connsiteY63" fmla="*/ 2627 h 9952"/>
                <a:gd name="connsiteX64" fmla="*/ 9631 w 10000"/>
                <a:gd name="connsiteY64" fmla="*/ 3023 h 9952"/>
                <a:gd name="connsiteX65" fmla="*/ 9584 w 10000"/>
                <a:gd name="connsiteY65" fmla="*/ 2973 h 9952"/>
                <a:gd name="connsiteX66" fmla="*/ 9631 w 10000"/>
                <a:gd name="connsiteY66" fmla="*/ 4408 h 9952"/>
                <a:gd name="connsiteX67" fmla="*/ 9515 w 10000"/>
                <a:gd name="connsiteY67" fmla="*/ 4408 h 9952"/>
                <a:gd name="connsiteX68" fmla="*/ 9631 w 10000"/>
                <a:gd name="connsiteY68" fmla="*/ 5101 h 9952"/>
                <a:gd name="connsiteX69" fmla="*/ 9539 w 10000"/>
                <a:gd name="connsiteY69" fmla="*/ 5101 h 9952"/>
                <a:gd name="connsiteX70" fmla="*/ 9608 w 10000"/>
                <a:gd name="connsiteY70" fmla="*/ 7230 h 9952"/>
                <a:gd name="connsiteX71" fmla="*/ 8873 w 10000"/>
                <a:gd name="connsiteY71" fmla="*/ 6882 h 9952"/>
                <a:gd name="connsiteX72" fmla="*/ 8873 w 10000"/>
                <a:gd name="connsiteY72" fmla="*/ 6784 h 9952"/>
                <a:gd name="connsiteX73" fmla="*/ 6757 w 10000"/>
                <a:gd name="connsiteY73" fmla="*/ 7080 h 9952"/>
                <a:gd name="connsiteX74" fmla="*/ 6757 w 10000"/>
                <a:gd name="connsiteY74" fmla="*/ 6982 h 9952"/>
                <a:gd name="connsiteX75" fmla="*/ 5678 w 10000"/>
                <a:gd name="connsiteY75" fmla="*/ 7724 h 9952"/>
                <a:gd name="connsiteX76" fmla="*/ 5678 w 10000"/>
                <a:gd name="connsiteY76" fmla="*/ 7526 h 9952"/>
                <a:gd name="connsiteX77" fmla="*/ 5516 w 10000"/>
                <a:gd name="connsiteY77" fmla="*/ 8021 h 9952"/>
                <a:gd name="connsiteX78" fmla="*/ 4735 w 10000"/>
                <a:gd name="connsiteY78" fmla="*/ 8565 h 9952"/>
                <a:gd name="connsiteX79" fmla="*/ 4735 w 10000"/>
                <a:gd name="connsiteY79" fmla="*/ 8467 h 9952"/>
                <a:gd name="connsiteX80" fmla="*/ 4505 w 10000"/>
                <a:gd name="connsiteY80" fmla="*/ 8665 h 9952"/>
                <a:gd name="connsiteX81" fmla="*/ 4528 w 10000"/>
                <a:gd name="connsiteY81" fmla="*/ 8565 h 9952"/>
                <a:gd name="connsiteX82" fmla="*/ 3747 w 10000"/>
                <a:gd name="connsiteY82" fmla="*/ 9110 h 9952"/>
                <a:gd name="connsiteX83" fmla="*/ 3747 w 10000"/>
                <a:gd name="connsiteY83" fmla="*/ 8912 h 9952"/>
                <a:gd name="connsiteX84" fmla="*/ 3241 w 10000"/>
                <a:gd name="connsiteY84" fmla="*/ 9308 h 9952"/>
                <a:gd name="connsiteX85" fmla="*/ 3241 w 10000"/>
                <a:gd name="connsiteY85" fmla="*/ 9209 h 9952"/>
                <a:gd name="connsiteX86" fmla="*/ 3149 w 10000"/>
                <a:gd name="connsiteY86" fmla="*/ 9408 h 9952"/>
                <a:gd name="connsiteX87" fmla="*/ 3149 w 10000"/>
                <a:gd name="connsiteY87" fmla="*/ 9209 h 9952"/>
                <a:gd name="connsiteX88" fmla="*/ 2505 w 10000"/>
                <a:gd name="connsiteY88" fmla="*/ 9556 h 9952"/>
                <a:gd name="connsiteX0" fmla="*/ 2505 w 10000"/>
                <a:gd name="connsiteY0" fmla="*/ 9602 h 10000"/>
                <a:gd name="connsiteX1" fmla="*/ 2528 w 10000"/>
                <a:gd name="connsiteY1" fmla="*/ 9453 h 10000"/>
                <a:gd name="connsiteX2" fmla="*/ 1884 w 10000"/>
                <a:gd name="connsiteY2" fmla="*/ 9453 h 10000"/>
                <a:gd name="connsiteX3" fmla="*/ 1908 w 10000"/>
                <a:gd name="connsiteY3" fmla="*/ 9403 h 10000"/>
                <a:gd name="connsiteX4" fmla="*/ 644 w 10000"/>
                <a:gd name="connsiteY4" fmla="*/ 7562 h 10000"/>
                <a:gd name="connsiteX5" fmla="*/ 689 w 10000"/>
                <a:gd name="connsiteY5" fmla="*/ 7562 h 10000"/>
                <a:gd name="connsiteX6" fmla="*/ 575 w 10000"/>
                <a:gd name="connsiteY6" fmla="*/ 7463 h 10000"/>
                <a:gd name="connsiteX7" fmla="*/ 620 w 10000"/>
                <a:gd name="connsiteY7" fmla="*/ 7463 h 10000"/>
                <a:gd name="connsiteX8" fmla="*/ 506 w 10000"/>
                <a:gd name="connsiteY8" fmla="*/ 6618 h 10000"/>
                <a:gd name="connsiteX9" fmla="*/ 367 w 10000"/>
                <a:gd name="connsiteY9" fmla="*/ 6618 h 10000"/>
                <a:gd name="connsiteX10" fmla="*/ 160 w 10000"/>
                <a:gd name="connsiteY10" fmla="*/ 3684 h 10000"/>
                <a:gd name="connsiteX11" fmla="*/ 252 w 10000"/>
                <a:gd name="connsiteY11" fmla="*/ 3633 h 10000"/>
                <a:gd name="connsiteX12" fmla="*/ 160 w 10000"/>
                <a:gd name="connsiteY12" fmla="*/ 1147 h 10000"/>
                <a:gd name="connsiteX13" fmla="*/ 46 w 10000"/>
                <a:gd name="connsiteY13" fmla="*/ 1147 h 10000"/>
                <a:gd name="connsiteX14" fmla="*/ 69 w 10000"/>
                <a:gd name="connsiteY14" fmla="*/ 1893 h 10000"/>
                <a:gd name="connsiteX15" fmla="*/ 22 w 10000"/>
                <a:gd name="connsiteY15" fmla="*/ 1843 h 10000"/>
                <a:gd name="connsiteX16" fmla="*/ 91 w 10000"/>
                <a:gd name="connsiteY16" fmla="*/ 2042 h 10000"/>
                <a:gd name="connsiteX17" fmla="*/ 22 w 10000"/>
                <a:gd name="connsiteY17" fmla="*/ 2092 h 10000"/>
                <a:gd name="connsiteX18" fmla="*/ 0 w 10000"/>
                <a:gd name="connsiteY18" fmla="*/ 3733 h 10000"/>
                <a:gd name="connsiteX19" fmla="*/ 183 w 10000"/>
                <a:gd name="connsiteY19" fmla="*/ 6618 h 10000"/>
                <a:gd name="connsiteX20" fmla="*/ 1310 w 10000"/>
                <a:gd name="connsiteY20" fmla="*/ 9801 h 10000"/>
                <a:gd name="connsiteX21" fmla="*/ 1310 w 10000"/>
                <a:gd name="connsiteY21" fmla="*/ 9850 h 10000"/>
                <a:gd name="connsiteX22" fmla="*/ 6895 w 10000"/>
                <a:gd name="connsiteY22" fmla="*/ 7613 h 10000"/>
                <a:gd name="connsiteX23" fmla="*/ 6873 w 10000"/>
                <a:gd name="connsiteY23" fmla="*/ 7712 h 10000"/>
                <a:gd name="connsiteX24" fmla="*/ 7585 w 10000"/>
                <a:gd name="connsiteY24" fmla="*/ 7414 h 10000"/>
                <a:gd name="connsiteX25" fmla="*/ 7585 w 10000"/>
                <a:gd name="connsiteY25" fmla="*/ 7463 h 10000"/>
                <a:gd name="connsiteX26" fmla="*/ 9930 w 10000"/>
                <a:gd name="connsiteY26" fmla="*/ 8359 h 10000"/>
                <a:gd name="connsiteX27" fmla="*/ 9861 w 10000"/>
                <a:gd name="connsiteY27" fmla="*/ 4379 h 10000"/>
                <a:gd name="connsiteX28" fmla="*/ 9907 w 10000"/>
                <a:gd name="connsiteY28" fmla="*/ 4379 h 10000"/>
                <a:gd name="connsiteX29" fmla="*/ 9999 w 10000"/>
                <a:gd name="connsiteY29" fmla="*/ 53 h 10000"/>
                <a:gd name="connsiteX30" fmla="*/ 7033 w 10000"/>
                <a:gd name="connsiteY30" fmla="*/ 550 h 10000"/>
                <a:gd name="connsiteX31" fmla="*/ 5861 w 10000"/>
                <a:gd name="connsiteY31" fmla="*/ 3 h 10000"/>
                <a:gd name="connsiteX32" fmla="*/ 4115 w 10000"/>
                <a:gd name="connsiteY32" fmla="*/ 499 h 10000"/>
                <a:gd name="connsiteX33" fmla="*/ 2873 w 10000"/>
                <a:gd name="connsiteY33" fmla="*/ 650 h 10000"/>
                <a:gd name="connsiteX34" fmla="*/ 1471 w 10000"/>
                <a:gd name="connsiteY34" fmla="*/ 102 h 10000"/>
                <a:gd name="connsiteX35" fmla="*/ 1471 w 10000"/>
                <a:gd name="connsiteY35" fmla="*/ 252 h 10000"/>
                <a:gd name="connsiteX36" fmla="*/ 804 w 10000"/>
                <a:gd name="connsiteY36" fmla="*/ 600 h 10000"/>
                <a:gd name="connsiteX37" fmla="*/ 288 w 10000"/>
                <a:gd name="connsiteY37" fmla="*/ 290 h 10000"/>
                <a:gd name="connsiteX38" fmla="*/ 735 w 10000"/>
                <a:gd name="connsiteY38" fmla="*/ 1246 h 10000"/>
                <a:gd name="connsiteX39" fmla="*/ 735 w 10000"/>
                <a:gd name="connsiteY39" fmla="*/ 1197 h 10000"/>
                <a:gd name="connsiteX40" fmla="*/ 896 w 10000"/>
                <a:gd name="connsiteY40" fmla="*/ 1147 h 10000"/>
                <a:gd name="connsiteX41" fmla="*/ 919 w 10000"/>
                <a:gd name="connsiteY41" fmla="*/ 1246 h 10000"/>
                <a:gd name="connsiteX42" fmla="*/ 1861 w 10000"/>
                <a:gd name="connsiteY42" fmla="*/ 799 h 10000"/>
                <a:gd name="connsiteX43" fmla="*/ 2160 w 10000"/>
                <a:gd name="connsiteY43" fmla="*/ 1246 h 10000"/>
                <a:gd name="connsiteX44" fmla="*/ 2160 w 10000"/>
                <a:gd name="connsiteY44" fmla="*/ 1296 h 10000"/>
                <a:gd name="connsiteX45" fmla="*/ 2712 w 10000"/>
                <a:gd name="connsiteY45" fmla="*/ 1097 h 10000"/>
                <a:gd name="connsiteX46" fmla="*/ 2735 w 10000"/>
                <a:gd name="connsiteY46" fmla="*/ 1296 h 10000"/>
                <a:gd name="connsiteX47" fmla="*/ 4367 w 10000"/>
                <a:gd name="connsiteY47" fmla="*/ 1296 h 10000"/>
                <a:gd name="connsiteX48" fmla="*/ 4367 w 10000"/>
                <a:gd name="connsiteY48" fmla="*/ 1346 h 10000"/>
                <a:gd name="connsiteX49" fmla="*/ 4873 w 10000"/>
                <a:gd name="connsiteY49" fmla="*/ 998 h 10000"/>
                <a:gd name="connsiteX50" fmla="*/ 5103 w 10000"/>
                <a:gd name="connsiteY50" fmla="*/ 1495 h 10000"/>
                <a:gd name="connsiteX51" fmla="*/ 7493 w 10000"/>
                <a:gd name="connsiteY51" fmla="*/ 1445 h 10000"/>
                <a:gd name="connsiteX52" fmla="*/ 7493 w 10000"/>
                <a:gd name="connsiteY52" fmla="*/ 1445 h 10000"/>
                <a:gd name="connsiteX53" fmla="*/ 7700 w 10000"/>
                <a:gd name="connsiteY53" fmla="*/ 699 h 10000"/>
                <a:gd name="connsiteX54" fmla="*/ 7700 w 10000"/>
                <a:gd name="connsiteY54" fmla="*/ 749 h 10000"/>
                <a:gd name="connsiteX55" fmla="*/ 7999 w 10000"/>
                <a:gd name="connsiteY55" fmla="*/ 948 h 10000"/>
                <a:gd name="connsiteX56" fmla="*/ 7976 w 10000"/>
                <a:gd name="connsiteY56" fmla="*/ 1047 h 10000"/>
                <a:gd name="connsiteX57" fmla="*/ 8275 w 10000"/>
                <a:gd name="connsiteY57" fmla="*/ 1047 h 10000"/>
                <a:gd name="connsiteX58" fmla="*/ 8275 w 10000"/>
                <a:gd name="connsiteY58" fmla="*/ 1147 h 10000"/>
                <a:gd name="connsiteX59" fmla="*/ 8367 w 10000"/>
                <a:gd name="connsiteY59" fmla="*/ 1047 h 10000"/>
                <a:gd name="connsiteX60" fmla="*/ 8320 w 10000"/>
                <a:gd name="connsiteY60" fmla="*/ 1246 h 10000"/>
                <a:gd name="connsiteX61" fmla="*/ 9539 w 10000"/>
                <a:gd name="connsiteY61" fmla="*/ 1047 h 10000"/>
                <a:gd name="connsiteX62" fmla="*/ 9608 w 10000"/>
                <a:gd name="connsiteY62" fmla="*/ 2738 h 10000"/>
                <a:gd name="connsiteX63" fmla="*/ 9562 w 10000"/>
                <a:gd name="connsiteY63" fmla="*/ 2640 h 10000"/>
                <a:gd name="connsiteX64" fmla="*/ 9631 w 10000"/>
                <a:gd name="connsiteY64" fmla="*/ 3038 h 10000"/>
                <a:gd name="connsiteX65" fmla="*/ 9584 w 10000"/>
                <a:gd name="connsiteY65" fmla="*/ 2987 h 10000"/>
                <a:gd name="connsiteX66" fmla="*/ 9631 w 10000"/>
                <a:gd name="connsiteY66" fmla="*/ 4429 h 10000"/>
                <a:gd name="connsiteX67" fmla="*/ 9515 w 10000"/>
                <a:gd name="connsiteY67" fmla="*/ 4429 h 10000"/>
                <a:gd name="connsiteX68" fmla="*/ 9631 w 10000"/>
                <a:gd name="connsiteY68" fmla="*/ 5126 h 10000"/>
                <a:gd name="connsiteX69" fmla="*/ 9539 w 10000"/>
                <a:gd name="connsiteY69" fmla="*/ 5126 h 10000"/>
                <a:gd name="connsiteX70" fmla="*/ 9608 w 10000"/>
                <a:gd name="connsiteY70" fmla="*/ 7265 h 10000"/>
                <a:gd name="connsiteX71" fmla="*/ 8873 w 10000"/>
                <a:gd name="connsiteY71" fmla="*/ 6915 h 10000"/>
                <a:gd name="connsiteX72" fmla="*/ 8873 w 10000"/>
                <a:gd name="connsiteY72" fmla="*/ 6817 h 10000"/>
                <a:gd name="connsiteX73" fmla="*/ 6757 w 10000"/>
                <a:gd name="connsiteY73" fmla="*/ 7114 h 10000"/>
                <a:gd name="connsiteX74" fmla="*/ 6757 w 10000"/>
                <a:gd name="connsiteY74" fmla="*/ 7016 h 10000"/>
                <a:gd name="connsiteX75" fmla="*/ 5678 w 10000"/>
                <a:gd name="connsiteY75" fmla="*/ 7761 h 10000"/>
                <a:gd name="connsiteX76" fmla="*/ 5678 w 10000"/>
                <a:gd name="connsiteY76" fmla="*/ 7562 h 10000"/>
                <a:gd name="connsiteX77" fmla="*/ 5516 w 10000"/>
                <a:gd name="connsiteY77" fmla="*/ 8060 h 10000"/>
                <a:gd name="connsiteX78" fmla="*/ 4735 w 10000"/>
                <a:gd name="connsiteY78" fmla="*/ 8606 h 10000"/>
                <a:gd name="connsiteX79" fmla="*/ 4735 w 10000"/>
                <a:gd name="connsiteY79" fmla="*/ 8508 h 10000"/>
                <a:gd name="connsiteX80" fmla="*/ 4505 w 10000"/>
                <a:gd name="connsiteY80" fmla="*/ 8707 h 10000"/>
                <a:gd name="connsiteX81" fmla="*/ 4528 w 10000"/>
                <a:gd name="connsiteY81" fmla="*/ 8606 h 10000"/>
                <a:gd name="connsiteX82" fmla="*/ 3747 w 10000"/>
                <a:gd name="connsiteY82" fmla="*/ 9154 h 10000"/>
                <a:gd name="connsiteX83" fmla="*/ 3747 w 10000"/>
                <a:gd name="connsiteY83" fmla="*/ 8955 h 10000"/>
                <a:gd name="connsiteX84" fmla="*/ 3241 w 10000"/>
                <a:gd name="connsiteY84" fmla="*/ 9353 h 10000"/>
                <a:gd name="connsiteX85" fmla="*/ 3241 w 10000"/>
                <a:gd name="connsiteY85" fmla="*/ 9253 h 10000"/>
                <a:gd name="connsiteX86" fmla="*/ 3149 w 10000"/>
                <a:gd name="connsiteY86" fmla="*/ 9453 h 10000"/>
                <a:gd name="connsiteX87" fmla="*/ 3149 w 10000"/>
                <a:gd name="connsiteY87" fmla="*/ 9253 h 10000"/>
                <a:gd name="connsiteX88" fmla="*/ 2505 w 10000"/>
                <a:gd name="connsiteY88" fmla="*/ 960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000" h="10000">
                  <a:moveTo>
                    <a:pt x="2505" y="9602"/>
                  </a:moveTo>
                  <a:cubicBezTo>
                    <a:pt x="2513" y="9553"/>
                    <a:pt x="2520" y="9503"/>
                    <a:pt x="2528" y="9453"/>
                  </a:cubicBezTo>
                  <a:cubicBezTo>
                    <a:pt x="2321" y="9602"/>
                    <a:pt x="2091" y="9602"/>
                    <a:pt x="1884" y="9453"/>
                  </a:cubicBezTo>
                  <a:cubicBezTo>
                    <a:pt x="1892" y="9436"/>
                    <a:pt x="1900" y="9420"/>
                    <a:pt x="1908" y="9403"/>
                  </a:cubicBezTo>
                  <a:cubicBezTo>
                    <a:pt x="1402" y="9105"/>
                    <a:pt x="919" y="8557"/>
                    <a:pt x="644" y="7562"/>
                  </a:cubicBezTo>
                  <a:lnTo>
                    <a:pt x="689" y="7562"/>
                  </a:lnTo>
                  <a:cubicBezTo>
                    <a:pt x="644" y="7513"/>
                    <a:pt x="597" y="7513"/>
                    <a:pt x="575" y="7463"/>
                  </a:cubicBezTo>
                  <a:cubicBezTo>
                    <a:pt x="597" y="7414"/>
                    <a:pt x="620" y="7414"/>
                    <a:pt x="620" y="7463"/>
                  </a:cubicBezTo>
                  <a:cubicBezTo>
                    <a:pt x="597" y="7164"/>
                    <a:pt x="551" y="6867"/>
                    <a:pt x="506" y="6618"/>
                  </a:cubicBezTo>
                  <a:cubicBezTo>
                    <a:pt x="483" y="6518"/>
                    <a:pt x="414" y="6518"/>
                    <a:pt x="367" y="6618"/>
                  </a:cubicBezTo>
                  <a:cubicBezTo>
                    <a:pt x="229" y="5672"/>
                    <a:pt x="276" y="4628"/>
                    <a:pt x="160" y="3684"/>
                  </a:cubicBezTo>
                  <a:cubicBezTo>
                    <a:pt x="183" y="3633"/>
                    <a:pt x="207" y="3633"/>
                    <a:pt x="252" y="3633"/>
                  </a:cubicBezTo>
                  <a:cubicBezTo>
                    <a:pt x="46" y="2839"/>
                    <a:pt x="138" y="1993"/>
                    <a:pt x="160" y="1147"/>
                  </a:cubicBezTo>
                  <a:cubicBezTo>
                    <a:pt x="115" y="1097"/>
                    <a:pt x="91" y="1246"/>
                    <a:pt x="46" y="1147"/>
                  </a:cubicBezTo>
                  <a:cubicBezTo>
                    <a:pt x="-23" y="1396"/>
                    <a:pt x="183" y="1644"/>
                    <a:pt x="69" y="1893"/>
                  </a:cubicBezTo>
                  <a:lnTo>
                    <a:pt x="22" y="1843"/>
                  </a:lnTo>
                  <a:cubicBezTo>
                    <a:pt x="-23" y="2042"/>
                    <a:pt x="160" y="1893"/>
                    <a:pt x="91" y="2042"/>
                  </a:cubicBezTo>
                  <a:cubicBezTo>
                    <a:pt x="46" y="2141"/>
                    <a:pt x="22" y="2042"/>
                    <a:pt x="22" y="2092"/>
                  </a:cubicBezTo>
                  <a:cubicBezTo>
                    <a:pt x="46" y="2440"/>
                    <a:pt x="229" y="3485"/>
                    <a:pt x="0" y="3733"/>
                  </a:cubicBezTo>
                  <a:cubicBezTo>
                    <a:pt x="298" y="4331"/>
                    <a:pt x="22" y="5722"/>
                    <a:pt x="183" y="6618"/>
                  </a:cubicBezTo>
                  <a:cubicBezTo>
                    <a:pt x="345" y="7613"/>
                    <a:pt x="804" y="9453"/>
                    <a:pt x="1310" y="9801"/>
                  </a:cubicBezTo>
                  <a:lnTo>
                    <a:pt x="1310" y="9850"/>
                  </a:lnTo>
                  <a:cubicBezTo>
                    <a:pt x="3103" y="10298"/>
                    <a:pt x="5263" y="9801"/>
                    <a:pt x="6895" y="7613"/>
                  </a:cubicBezTo>
                  <a:cubicBezTo>
                    <a:pt x="6895" y="7662"/>
                    <a:pt x="6895" y="7662"/>
                    <a:pt x="6873" y="7712"/>
                  </a:cubicBezTo>
                  <a:cubicBezTo>
                    <a:pt x="7125" y="7463"/>
                    <a:pt x="7355" y="7562"/>
                    <a:pt x="7585" y="7414"/>
                  </a:cubicBezTo>
                  <a:lnTo>
                    <a:pt x="7585" y="7463"/>
                  </a:lnTo>
                  <a:cubicBezTo>
                    <a:pt x="8251" y="6766"/>
                    <a:pt x="9378" y="7363"/>
                    <a:pt x="9930" y="8359"/>
                  </a:cubicBezTo>
                  <a:cubicBezTo>
                    <a:pt x="10114" y="7861"/>
                    <a:pt x="9883" y="5126"/>
                    <a:pt x="9861" y="4379"/>
                  </a:cubicBezTo>
                  <a:lnTo>
                    <a:pt x="9907" y="4379"/>
                  </a:lnTo>
                  <a:cubicBezTo>
                    <a:pt x="9814" y="3086"/>
                    <a:pt x="9930" y="1396"/>
                    <a:pt x="9999" y="53"/>
                  </a:cubicBezTo>
                  <a:cubicBezTo>
                    <a:pt x="9033" y="-146"/>
                    <a:pt x="7952" y="351"/>
                    <a:pt x="7033" y="550"/>
                  </a:cubicBezTo>
                  <a:cubicBezTo>
                    <a:pt x="6643" y="600"/>
                    <a:pt x="6275" y="-47"/>
                    <a:pt x="5861" y="3"/>
                  </a:cubicBezTo>
                  <a:cubicBezTo>
                    <a:pt x="5263" y="3"/>
                    <a:pt x="4712" y="499"/>
                    <a:pt x="4115" y="499"/>
                  </a:cubicBezTo>
                  <a:cubicBezTo>
                    <a:pt x="3700" y="550"/>
                    <a:pt x="3286" y="749"/>
                    <a:pt x="2873" y="650"/>
                  </a:cubicBezTo>
                  <a:cubicBezTo>
                    <a:pt x="2459" y="550"/>
                    <a:pt x="1861" y="3"/>
                    <a:pt x="1471" y="102"/>
                  </a:cubicBezTo>
                  <a:cubicBezTo>
                    <a:pt x="1471" y="153"/>
                    <a:pt x="1582" y="170"/>
                    <a:pt x="1471" y="252"/>
                  </a:cubicBezTo>
                  <a:cubicBezTo>
                    <a:pt x="1360" y="335"/>
                    <a:pt x="973" y="650"/>
                    <a:pt x="804" y="600"/>
                  </a:cubicBezTo>
                  <a:cubicBezTo>
                    <a:pt x="739" y="516"/>
                    <a:pt x="389" y="4"/>
                    <a:pt x="288" y="290"/>
                  </a:cubicBezTo>
                  <a:cubicBezTo>
                    <a:pt x="187" y="576"/>
                    <a:pt x="689" y="1039"/>
                    <a:pt x="735" y="1246"/>
                  </a:cubicBezTo>
                  <a:lnTo>
                    <a:pt x="735" y="1197"/>
                  </a:lnTo>
                  <a:cubicBezTo>
                    <a:pt x="782" y="948"/>
                    <a:pt x="850" y="1097"/>
                    <a:pt x="896" y="1147"/>
                  </a:cubicBezTo>
                  <a:cubicBezTo>
                    <a:pt x="904" y="1180"/>
                    <a:pt x="911" y="1213"/>
                    <a:pt x="919" y="1246"/>
                  </a:cubicBezTo>
                  <a:cubicBezTo>
                    <a:pt x="873" y="948"/>
                    <a:pt x="1953" y="1346"/>
                    <a:pt x="1861" y="799"/>
                  </a:cubicBezTo>
                  <a:cubicBezTo>
                    <a:pt x="1908" y="1147"/>
                    <a:pt x="2091" y="1246"/>
                    <a:pt x="2160" y="1246"/>
                  </a:cubicBezTo>
                  <a:lnTo>
                    <a:pt x="2160" y="1296"/>
                  </a:lnTo>
                  <a:cubicBezTo>
                    <a:pt x="2183" y="1445"/>
                    <a:pt x="2666" y="1396"/>
                    <a:pt x="2712" y="1097"/>
                  </a:cubicBezTo>
                  <a:cubicBezTo>
                    <a:pt x="2735" y="1147"/>
                    <a:pt x="2735" y="1246"/>
                    <a:pt x="2735" y="1296"/>
                  </a:cubicBezTo>
                  <a:cubicBezTo>
                    <a:pt x="3149" y="1346"/>
                    <a:pt x="4022" y="1694"/>
                    <a:pt x="4367" y="1296"/>
                  </a:cubicBezTo>
                  <a:lnTo>
                    <a:pt x="4367" y="1346"/>
                  </a:lnTo>
                  <a:cubicBezTo>
                    <a:pt x="4528" y="1296"/>
                    <a:pt x="4758" y="1296"/>
                    <a:pt x="4873" y="998"/>
                  </a:cubicBezTo>
                  <a:cubicBezTo>
                    <a:pt x="4942" y="1445"/>
                    <a:pt x="5011" y="1346"/>
                    <a:pt x="5103" y="1495"/>
                  </a:cubicBezTo>
                  <a:cubicBezTo>
                    <a:pt x="5562" y="650"/>
                    <a:pt x="6964" y="998"/>
                    <a:pt x="7493" y="1445"/>
                  </a:cubicBezTo>
                  <a:lnTo>
                    <a:pt x="7493" y="1445"/>
                  </a:lnTo>
                  <a:cubicBezTo>
                    <a:pt x="7562" y="1296"/>
                    <a:pt x="7631" y="898"/>
                    <a:pt x="7700" y="699"/>
                  </a:cubicBezTo>
                  <a:cubicBezTo>
                    <a:pt x="7723" y="699"/>
                    <a:pt x="7723" y="749"/>
                    <a:pt x="7700" y="749"/>
                  </a:cubicBezTo>
                  <a:cubicBezTo>
                    <a:pt x="7792" y="699"/>
                    <a:pt x="7883" y="998"/>
                    <a:pt x="7999" y="948"/>
                  </a:cubicBezTo>
                  <a:cubicBezTo>
                    <a:pt x="7999" y="998"/>
                    <a:pt x="7999" y="998"/>
                    <a:pt x="7976" y="1047"/>
                  </a:cubicBezTo>
                  <a:cubicBezTo>
                    <a:pt x="8068" y="898"/>
                    <a:pt x="8160" y="1296"/>
                    <a:pt x="8275" y="1047"/>
                  </a:cubicBezTo>
                  <a:lnTo>
                    <a:pt x="8275" y="1147"/>
                  </a:lnTo>
                  <a:cubicBezTo>
                    <a:pt x="8306" y="1113"/>
                    <a:pt x="8336" y="1080"/>
                    <a:pt x="8367" y="1047"/>
                  </a:cubicBezTo>
                  <a:cubicBezTo>
                    <a:pt x="8344" y="1147"/>
                    <a:pt x="8344" y="1296"/>
                    <a:pt x="8320" y="1246"/>
                  </a:cubicBezTo>
                  <a:cubicBezTo>
                    <a:pt x="8734" y="1296"/>
                    <a:pt x="9125" y="1197"/>
                    <a:pt x="9539" y="1047"/>
                  </a:cubicBezTo>
                  <a:cubicBezTo>
                    <a:pt x="9631" y="1545"/>
                    <a:pt x="9608" y="2291"/>
                    <a:pt x="9608" y="2738"/>
                  </a:cubicBezTo>
                  <a:cubicBezTo>
                    <a:pt x="9593" y="2705"/>
                    <a:pt x="9577" y="2673"/>
                    <a:pt x="9562" y="2640"/>
                  </a:cubicBezTo>
                  <a:cubicBezTo>
                    <a:pt x="9585" y="2773"/>
                    <a:pt x="9608" y="2905"/>
                    <a:pt x="9631" y="3038"/>
                  </a:cubicBezTo>
                  <a:cubicBezTo>
                    <a:pt x="9608" y="3038"/>
                    <a:pt x="9608" y="3038"/>
                    <a:pt x="9584" y="2987"/>
                  </a:cubicBezTo>
                  <a:cubicBezTo>
                    <a:pt x="9515" y="3485"/>
                    <a:pt x="9631" y="3932"/>
                    <a:pt x="9631" y="4429"/>
                  </a:cubicBezTo>
                  <a:cubicBezTo>
                    <a:pt x="9608" y="4429"/>
                    <a:pt x="9562" y="4331"/>
                    <a:pt x="9515" y="4429"/>
                  </a:cubicBezTo>
                  <a:cubicBezTo>
                    <a:pt x="9653" y="4728"/>
                    <a:pt x="9355" y="4977"/>
                    <a:pt x="9631" y="5126"/>
                  </a:cubicBezTo>
                  <a:lnTo>
                    <a:pt x="9539" y="5126"/>
                  </a:lnTo>
                  <a:cubicBezTo>
                    <a:pt x="9584" y="5574"/>
                    <a:pt x="9677" y="6817"/>
                    <a:pt x="9608" y="7265"/>
                  </a:cubicBezTo>
                  <a:cubicBezTo>
                    <a:pt x="9631" y="7114"/>
                    <a:pt x="8942" y="6867"/>
                    <a:pt x="8873" y="6915"/>
                  </a:cubicBezTo>
                  <a:lnTo>
                    <a:pt x="8873" y="6817"/>
                  </a:lnTo>
                  <a:cubicBezTo>
                    <a:pt x="8137" y="6915"/>
                    <a:pt x="7493" y="6717"/>
                    <a:pt x="6757" y="7114"/>
                  </a:cubicBezTo>
                  <a:lnTo>
                    <a:pt x="6757" y="7016"/>
                  </a:lnTo>
                  <a:cubicBezTo>
                    <a:pt x="6436" y="7662"/>
                    <a:pt x="5953" y="7016"/>
                    <a:pt x="5678" y="7761"/>
                  </a:cubicBezTo>
                  <a:lnTo>
                    <a:pt x="5678" y="7562"/>
                  </a:lnTo>
                  <a:cubicBezTo>
                    <a:pt x="5654" y="7861"/>
                    <a:pt x="5448" y="7613"/>
                    <a:pt x="5516" y="8060"/>
                  </a:cubicBezTo>
                  <a:cubicBezTo>
                    <a:pt x="5401" y="8110"/>
                    <a:pt x="4849" y="8309"/>
                    <a:pt x="4735" y="8606"/>
                  </a:cubicBezTo>
                  <a:lnTo>
                    <a:pt x="4735" y="8508"/>
                  </a:lnTo>
                  <a:cubicBezTo>
                    <a:pt x="4666" y="8657"/>
                    <a:pt x="4574" y="8756"/>
                    <a:pt x="4505" y="8707"/>
                  </a:cubicBezTo>
                  <a:cubicBezTo>
                    <a:pt x="4505" y="8707"/>
                    <a:pt x="4505" y="8657"/>
                    <a:pt x="4528" y="8606"/>
                  </a:cubicBezTo>
                  <a:cubicBezTo>
                    <a:pt x="4206" y="8407"/>
                    <a:pt x="3999" y="9054"/>
                    <a:pt x="3747" y="9154"/>
                  </a:cubicBezTo>
                  <a:lnTo>
                    <a:pt x="3747" y="8955"/>
                  </a:lnTo>
                  <a:cubicBezTo>
                    <a:pt x="3654" y="9253"/>
                    <a:pt x="3379" y="9204"/>
                    <a:pt x="3241" y="9353"/>
                  </a:cubicBezTo>
                  <a:lnTo>
                    <a:pt x="3241" y="9253"/>
                  </a:lnTo>
                  <a:cubicBezTo>
                    <a:pt x="3210" y="9320"/>
                    <a:pt x="3180" y="9387"/>
                    <a:pt x="3149" y="9453"/>
                  </a:cubicBezTo>
                  <a:lnTo>
                    <a:pt x="3149" y="9253"/>
                  </a:lnTo>
                  <a:cubicBezTo>
                    <a:pt x="2918" y="9353"/>
                    <a:pt x="2735" y="9552"/>
                    <a:pt x="2505" y="9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5"/>
            <p:cNvSpPr>
              <a:spLocks/>
            </p:cNvSpPr>
            <p:nvPr/>
          </p:nvSpPr>
          <p:spPr bwMode="auto">
            <a:xfrm>
              <a:off x="2394835" y="5694046"/>
              <a:ext cx="1665288" cy="833437"/>
            </a:xfrm>
            <a:custGeom>
              <a:avLst/>
              <a:gdLst>
                <a:gd name="T0" fmla="*/ 113 w 444"/>
                <a:gd name="T1" fmla="*/ 214 h 222"/>
                <a:gd name="T2" fmla="*/ 105 w 444"/>
                <a:gd name="T3" fmla="*/ 206 h 222"/>
                <a:gd name="T4" fmla="*/ 95 w 444"/>
                <a:gd name="T5" fmla="*/ 185 h 222"/>
                <a:gd name="T6" fmla="*/ 54 w 444"/>
                <a:gd name="T7" fmla="*/ 191 h 222"/>
                <a:gd name="T8" fmla="*/ 37 w 444"/>
                <a:gd name="T9" fmla="*/ 185 h 222"/>
                <a:gd name="T10" fmla="*/ 76 w 444"/>
                <a:gd name="T11" fmla="*/ 139 h 222"/>
                <a:gd name="T12" fmla="*/ 22 w 444"/>
                <a:gd name="T13" fmla="*/ 164 h 222"/>
                <a:gd name="T14" fmla="*/ 31 w 444"/>
                <a:gd name="T15" fmla="*/ 126 h 222"/>
                <a:gd name="T16" fmla="*/ 42 w 444"/>
                <a:gd name="T17" fmla="*/ 97 h 222"/>
                <a:gd name="T18" fmla="*/ 36 w 444"/>
                <a:gd name="T19" fmla="*/ 79 h 222"/>
                <a:gd name="T20" fmla="*/ 28 w 444"/>
                <a:gd name="T21" fmla="*/ 57 h 222"/>
                <a:gd name="T22" fmla="*/ 22 w 444"/>
                <a:gd name="T23" fmla="*/ 39 h 222"/>
                <a:gd name="T24" fmla="*/ 17 w 444"/>
                <a:gd name="T25" fmla="*/ 30 h 222"/>
                <a:gd name="T26" fmla="*/ 29 w 444"/>
                <a:gd name="T27" fmla="*/ 20 h 222"/>
                <a:gd name="T28" fmla="*/ 44 w 444"/>
                <a:gd name="T29" fmla="*/ 27 h 222"/>
                <a:gd name="T30" fmla="*/ 62 w 444"/>
                <a:gd name="T31" fmla="*/ 39 h 222"/>
                <a:gd name="T32" fmla="*/ 98 w 444"/>
                <a:gd name="T33" fmla="*/ 43 h 222"/>
                <a:gd name="T34" fmla="*/ 114 w 444"/>
                <a:gd name="T35" fmla="*/ 55 h 222"/>
                <a:gd name="T36" fmla="*/ 173 w 444"/>
                <a:gd name="T37" fmla="*/ 17 h 222"/>
                <a:gd name="T38" fmla="*/ 178 w 444"/>
                <a:gd name="T39" fmla="*/ 33 h 222"/>
                <a:gd name="T40" fmla="*/ 212 w 444"/>
                <a:gd name="T41" fmla="*/ 23 h 222"/>
                <a:gd name="T42" fmla="*/ 241 w 444"/>
                <a:gd name="T43" fmla="*/ 22 h 222"/>
                <a:gd name="T44" fmla="*/ 185 w 444"/>
                <a:gd name="T45" fmla="*/ 75 h 222"/>
                <a:gd name="T46" fmla="*/ 283 w 444"/>
                <a:gd name="T47" fmla="*/ 21 h 222"/>
                <a:gd name="T48" fmla="*/ 303 w 444"/>
                <a:gd name="T49" fmla="*/ 23 h 222"/>
                <a:gd name="T50" fmla="*/ 325 w 444"/>
                <a:gd name="T51" fmla="*/ 36 h 222"/>
                <a:gd name="T52" fmla="*/ 376 w 444"/>
                <a:gd name="T53" fmla="*/ 24 h 222"/>
                <a:gd name="T54" fmla="*/ 402 w 444"/>
                <a:gd name="T55" fmla="*/ 30 h 222"/>
                <a:gd name="T56" fmla="*/ 424 w 444"/>
                <a:gd name="T57" fmla="*/ 35 h 222"/>
                <a:gd name="T58" fmla="*/ 421 w 444"/>
                <a:gd name="T59" fmla="*/ 54 h 222"/>
                <a:gd name="T60" fmla="*/ 412 w 444"/>
                <a:gd name="T61" fmla="*/ 79 h 222"/>
                <a:gd name="T62" fmla="*/ 406 w 444"/>
                <a:gd name="T63" fmla="*/ 106 h 222"/>
                <a:gd name="T64" fmla="*/ 425 w 444"/>
                <a:gd name="T65" fmla="*/ 111 h 222"/>
                <a:gd name="T66" fmla="*/ 419 w 444"/>
                <a:gd name="T67" fmla="*/ 137 h 222"/>
                <a:gd name="T68" fmla="*/ 428 w 444"/>
                <a:gd name="T69" fmla="*/ 171 h 222"/>
                <a:gd name="T70" fmla="*/ 425 w 444"/>
                <a:gd name="T71" fmla="*/ 172 h 222"/>
                <a:gd name="T72" fmla="*/ 428 w 444"/>
                <a:gd name="T73" fmla="*/ 177 h 222"/>
                <a:gd name="T74" fmla="*/ 411 w 444"/>
                <a:gd name="T75" fmla="*/ 167 h 222"/>
                <a:gd name="T76" fmla="*/ 403 w 444"/>
                <a:gd name="T77" fmla="*/ 164 h 222"/>
                <a:gd name="T78" fmla="*/ 405 w 444"/>
                <a:gd name="T79" fmla="*/ 136 h 222"/>
                <a:gd name="T80" fmla="*/ 369 w 444"/>
                <a:gd name="T81" fmla="*/ 147 h 222"/>
                <a:gd name="T82" fmla="*/ 371 w 444"/>
                <a:gd name="T83" fmla="*/ 122 h 222"/>
                <a:gd name="T84" fmla="*/ 318 w 444"/>
                <a:gd name="T85" fmla="*/ 157 h 222"/>
                <a:gd name="T86" fmla="*/ 319 w 444"/>
                <a:gd name="T87" fmla="*/ 137 h 222"/>
                <a:gd name="T88" fmla="*/ 262 w 444"/>
                <a:gd name="T89" fmla="*/ 157 h 222"/>
                <a:gd name="T90" fmla="*/ 205 w 444"/>
                <a:gd name="T91" fmla="*/ 180 h 222"/>
                <a:gd name="T92" fmla="*/ 161 w 444"/>
                <a:gd name="T93" fmla="*/ 189 h 222"/>
                <a:gd name="T94" fmla="*/ 113 w 444"/>
                <a:gd name="T95" fmla="*/ 2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4" h="222">
                  <a:moveTo>
                    <a:pt x="113" y="214"/>
                  </a:moveTo>
                  <a:cubicBezTo>
                    <a:pt x="109" y="214"/>
                    <a:pt x="105" y="211"/>
                    <a:pt x="105" y="206"/>
                  </a:cubicBezTo>
                  <a:cubicBezTo>
                    <a:pt x="77" y="222"/>
                    <a:pt x="76" y="201"/>
                    <a:pt x="95" y="185"/>
                  </a:cubicBezTo>
                  <a:cubicBezTo>
                    <a:pt x="90" y="189"/>
                    <a:pt x="53" y="215"/>
                    <a:pt x="54" y="191"/>
                  </a:cubicBezTo>
                  <a:cubicBezTo>
                    <a:pt x="47" y="194"/>
                    <a:pt x="37" y="195"/>
                    <a:pt x="37" y="185"/>
                  </a:cubicBezTo>
                  <a:cubicBezTo>
                    <a:pt x="18" y="177"/>
                    <a:pt x="72" y="142"/>
                    <a:pt x="76" y="139"/>
                  </a:cubicBezTo>
                  <a:cubicBezTo>
                    <a:pt x="71" y="143"/>
                    <a:pt x="31" y="177"/>
                    <a:pt x="22" y="164"/>
                  </a:cubicBezTo>
                  <a:cubicBezTo>
                    <a:pt x="13" y="149"/>
                    <a:pt x="17" y="137"/>
                    <a:pt x="31" y="126"/>
                  </a:cubicBezTo>
                  <a:cubicBezTo>
                    <a:pt x="3" y="140"/>
                    <a:pt x="38" y="101"/>
                    <a:pt x="42" y="97"/>
                  </a:cubicBezTo>
                  <a:cubicBezTo>
                    <a:pt x="14" y="115"/>
                    <a:pt x="18" y="94"/>
                    <a:pt x="36" y="79"/>
                  </a:cubicBezTo>
                  <a:cubicBezTo>
                    <a:pt x="9" y="97"/>
                    <a:pt x="15" y="71"/>
                    <a:pt x="28" y="57"/>
                  </a:cubicBezTo>
                  <a:cubicBezTo>
                    <a:pt x="16" y="59"/>
                    <a:pt x="19" y="44"/>
                    <a:pt x="22" y="39"/>
                  </a:cubicBezTo>
                  <a:cubicBezTo>
                    <a:pt x="18" y="39"/>
                    <a:pt x="14" y="35"/>
                    <a:pt x="17" y="30"/>
                  </a:cubicBezTo>
                  <a:cubicBezTo>
                    <a:pt x="0" y="28"/>
                    <a:pt x="28" y="2"/>
                    <a:pt x="29" y="20"/>
                  </a:cubicBezTo>
                  <a:cubicBezTo>
                    <a:pt x="37" y="16"/>
                    <a:pt x="53" y="13"/>
                    <a:pt x="44" y="27"/>
                  </a:cubicBezTo>
                  <a:cubicBezTo>
                    <a:pt x="64" y="14"/>
                    <a:pt x="85" y="14"/>
                    <a:pt x="62" y="39"/>
                  </a:cubicBezTo>
                  <a:cubicBezTo>
                    <a:pt x="82" y="25"/>
                    <a:pt x="144" y="3"/>
                    <a:pt x="98" y="43"/>
                  </a:cubicBezTo>
                  <a:cubicBezTo>
                    <a:pt x="139" y="14"/>
                    <a:pt x="161" y="17"/>
                    <a:pt x="114" y="55"/>
                  </a:cubicBezTo>
                  <a:cubicBezTo>
                    <a:pt x="133" y="42"/>
                    <a:pt x="152" y="26"/>
                    <a:pt x="173" y="17"/>
                  </a:cubicBezTo>
                  <a:cubicBezTo>
                    <a:pt x="186" y="10"/>
                    <a:pt x="188" y="24"/>
                    <a:pt x="178" y="33"/>
                  </a:cubicBezTo>
                  <a:cubicBezTo>
                    <a:pt x="182" y="30"/>
                    <a:pt x="206" y="10"/>
                    <a:pt x="212" y="23"/>
                  </a:cubicBezTo>
                  <a:cubicBezTo>
                    <a:pt x="221" y="17"/>
                    <a:pt x="234" y="10"/>
                    <a:pt x="241" y="22"/>
                  </a:cubicBezTo>
                  <a:cubicBezTo>
                    <a:pt x="250" y="35"/>
                    <a:pt x="194" y="69"/>
                    <a:pt x="185" y="75"/>
                  </a:cubicBezTo>
                  <a:cubicBezTo>
                    <a:pt x="192" y="71"/>
                    <a:pt x="273" y="4"/>
                    <a:pt x="283" y="21"/>
                  </a:cubicBezTo>
                  <a:cubicBezTo>
                    <a:pt x="291" y="17"/>
                    <a:pt x="300" y="14"/>
                    <a:pt x="303" y="23"/>
                  </a:cubicBezTo>
                  <a:cubicBezTo>
                    <a:pt x="318" y="14"/>
                    <a:pt x="353" y="12"/>
                    <a:pt x="325" y="36"/>
                  </a:cubicBezTo>
                  <a:cubicBezTo>
                    <a:pt x="326" y="35"/>
                    <a:pt x="376" y="0"/>
                    <a:pt x="376" y="24"/>
                  </a:cubicBezTo>
                  <a:cubicBezTo>
                    <a:pt x="386" y="18"/>
                    <a:pt x="421" y="9"/>
                    <a:pt x="402" y="30"/>
                  </a:cubicBezTo>
                  <a:cubicBezTo>
                    <a:pt x="402" y="30"/>
                    <a:pt x="437" y="16"/>
                    <a:pt x="424" y="35"/>
                  </a:cubicBezTo>
                  <a:cubicBezTo>
                    <a:pt x="439" y="35"/>
                    <a:pt x="423" y="52"/>
                    <a:pt x="421" y="54"/>
                  </a:cubicBezTo>
                  <a:cubicBezTo>
                    <a:pt x="444" y="48"/>
                    <a:pt x="412" y="80"/>
                    <a:pt x="412" y="79"/>
                  </a:cubicBezTo>
                  <a:cubicBezTo>
                    <a:pt x="437" y="69"/>
                    <a:pt x="406" y="105"/>
                    <a:pt x="406" y="106"/>
                  </a:cubicBezTo>
                  <a:cubicBezTo>
                    <a:pt x="413" y="101"/>
                    <a:pt x="442" y="93"/>
                    <a:pt x="425" y="111"/>
                  </a:cubicBezTo>
                  <a:cubicBezTo>
                    <a:pt x="438" y="114"/>
                    <a:pt x="421" y="134"/>
                    <a:pt x="419" y="137"/>
                  </a:cubicBezTo>
                  <a:cubicBezTo>
                    <a:pt x="432" y="137"/>
                    <a:pt x="425" y="161"/>
                    <a:pt x="428" y="171"/>
                  </a:cubicBezTo>
                  <a:cubicBezTo>
                    <a:pt x="425" y="172"/>
                    <a:pt x="425" y="172"/>
                    <a:pt x="425" y="172"/>
                  </a:cubicBezTo>
                  <a:cubicBezTo>
                    <a:pt x="428" y="177"/>
                    <a:pt x="428" y="177"/>
                    <a:pt x="428" y="177"/>
                  </a:cubicBezTo>
                  <a:cubicBezTo>
                    <a:pt x="421" y="181"/>
                    <a:pt x="411" y="175"/>
                    <a:pt x="411" y="167"/>
                  </a:cubicBezTo>
                  <a:cubicBezTo>
                    <a:pt x="408" y="168"/>
                    <a:pt x="405" y="167"/>
                    <a:pt x="403" y="164"/>
                  </a:cubicBezTo>
                  <a:cubicBezTo>
                    <a:pt x="384" y="175"/>
                    <a:pt x="404" y="138"/>
                    <a:pt x="405" y="136"/>
                  </a:cubicBezTo>
                  <a:cubicBezTo>
                    <a:pt x="408" y="134"/>
                    <a:pt x="361" y="169"/>
                    <a:pt x="369" y="147"/>
                  </a:cubicBezTo>
                  <a:cubicBezTo>
                    <a:pt x="338" y="167"/>
                    <a:pt x="361" y="131"/>
                    <a:pt x="371" y="122"/>
                  </a:cubicBezTo>
                  <a:cubicBezTo>
                    <a:pt x="354" y="134"/>
                    <a:pt x="337" y="148"/>
                    <a:pt x="318" y="157"/>
                  </a:cubicBezTo>
                  <a:cubicBezTo>
                    <a:pt x="299" y="167"/>
                    <a:pt x="311" y="143"/>
                    <a:pt x="319" y="137"/>
                  </a:cubicBezTo>
                  <a:cubicBezTo>
                    <a:pt x="319" y="137"/>
                    <a:pt x="244" y="180"/>
                    <a:pt x="262" y="157"/>
                  </a:cubicBezTo>
                  <a:cubicBezTo>
                    <a:pt x="257" y="160"/>
                    <a:pt x="210" y="199"/>
                    <a:pt x="205" y="180"/>
                  </a:cubicBezTo>
                  <a:cubicBezTo>
                    <a:pt x="207" y="179"/>
                    <a:pt x="143" y="213"/>
                    <a:pt x="161" y="189"/>
                  </a:cubicBezTo>
                  <a:cubicBezTo>
                    <a:pt x="150" y="197"/>
                    <a:pt x="129" y="214"/>
                    <a:pt x="113" y="214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0"/>
            <p:cNvSpPr>
              <a:spLocks/>
            </p:cNvSpPr>
            <p:nvPr/>
          </p:nvSpPr>
          <p:spPr bwMode="auto">
            <a:xfrm>
              <a:off x="2359275" y="5751513"/>
              <a:ext cx="1654175" cy="801687"/>
            </a:xfrm>
            <a:custGeom>
              <a:avLst/>
              <a:gdLst>
                <a:gd name="T0" fmla="*/ 110 w 441"/>
                <a:gd name="T1" fmla="*/ 196 h 214"/>
                <a:gd name="T2" fmla="*/ 84 w 441"/>
                <a:gd name="T3" fmla="*/ 196 h 214"/>
                <a:gd name="T4" fmla="*/ 31 w 441"/>
                <a:gd name="T5" fmla="*/ 159 h 214"/>
                <a:gd name="T6" fmla="*/ 28 w 441"/>
                <a:gd name="T7" fmla="*/ 157 h 214"/>
                <a:gd name="T8" fmla="*/ 17 w 441"/>
                <a:gd name="T9" fmla="*/ 140 h 214"/>
                <a:gd name="T10" fmla="*/ 12 w 441"/>
                <a:gd name="T11" fmla="*/ 80 h 214"/>
                <a:gd name="T12" fmla="*/ 3 w 441"/>
                <a:gd name="T13" fmla="*/ 30 h 214"/>
                <a:gd name="T14" fmla="*/ 2 w 441"/>
                <a:gd name="T15" fmla="*/ 44 h 214"/>
                <a:gd name="T16" fmla="*/ 2 w 441"/>
                <a:gd name="T17" fmla="*/ 49 h 214"/>
                <a:gd name="T18" fmla="*/ 9 w 441"/>
                <a:gd name="T19" fmla="*/ 140 h 214"/>
                <a:gd name="T20" fmla="*/ 58 w 441"/>
                <a:gd name="T21" fmla="*/ 205 h 214"/>
                <a:gd name="T22" fmla="*/ 300 w 441"/>
                <a:gd name="T23" fmla="*/ 162 h 214"/>
                <a:gd name="T24" fmla="*/ 331 w 441"/>
                <a:gd name="T25" fmla="*/ 157 h 214"/>
                <a:gd name="T26" fmla="*/ 430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6 w 441"/>
                <a:gd name="T33" fmla="*/ 20 h 214"/>
                <a:gd name="T34" fmla="*/ 65 w 441"/>
                <a:gd name="T35" fmla="*/ 12 h 214"/>
                <a:gd name="T36" fmla="*/ 50 w 441"/>
                <a:gd name="T37" fmla="*/ 10 h 214"/>
                <a:gd name="T38" fmla="*/ 38 w 441"/>
                <a:gd name="T39" fmla="*/ 16 h 214"/>
                <a:gd name="T40" fmla="*/ 28 w 441"/>
                <a:gd name="T41" fmla="*/ 1 h 214"/>
                <a:gd name="T42" fmla="*/ 22 w 441"/>
                <a:gd name="T43" fmla="*/ 21 h 214"/>
                <a:gd name="T44" fmla="*/ 33 w 441"/>
                <a:gd name="T45" fmla="*/ 31 h 214"/>
                <a:gd name="T46" fmla="*/ 40 w 441"/>
                <a:gd name="T47" fmla="*/ 30 h 214"/>
                <a:gd name="T48" fmla="*/ 82 w 441"/>
                <a:gd name="T49" fmla="*/ 23 h 214"/>
                <a:gd name="T50" fmla="*/ 94 w 441"/>
                <a:gd name="T51" fmla="*/ 33 h 214"/>
                <a:gd name="T52" fmla="*/ 120 w 441"/>
                <a:gd name="T53" fmla="*/ 33 h 214"/>
                <a:gd name="T54" fmla="*/ 190 w 441"/>
                <a:gd name="T55" fmla="*/ 34 h 214"/>
                <a:gd name="T56" fmla="*/ 222 w 441"/>
                <a:gd name="T57" fmla="*/ 37 h 214"/>
                <a:gd name="T58" fmla="*/ 326 w 441"/>
                <a:gd name="T59" fmla="*/ 36 h 214"/>
                <a:gd name="T60" fmla="*/ 336 w 441"/>
                <a:gd name="T61" fmla="*/ 22 h 214"/>
                <a:gd name="T62" fmla="*/ 348 w 441"/>
                <a:gd name="T63" fmla="*/ 28 h 214"/>
                <a:gd name="T64" fmla="*/ 361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0 w 441"/>
                <a:gd name="T71" fmla="*/ 68 h 214"/>
                <a:gd name="T72" fmla="*/ 419 w 441"/>
                <a:gd name="T73" fmla="*/ 96 h 214"/>
                <a:gd name="T74" fmla="*/ 420 w 441"/>
                <a:gd name="T75" fmla="*/ 110 h 214"/>
                <a:gd name="T76" fmla="*/ 418 w 441"/>
                <a:gd name="T77" fmla="*/ 153 h 214"/>
                <a:gd name="T78" fmla="*/ 387 w 441"/>
                <a:gd name="T79" fmla="*/ 144 h 214"/>
                <a:gd name="T80" fmla="*/ 294 w 441"/>
                <a:gd name="T81" fmla="*/ 147 h 214"/>
                <a:gd name="T82" fmla="*/ 247 w 441"/>
                <a:gd name="T83" fmla="*/ 159 h 214"/>
                <a:gd name="T84" fmla="*/ 206 w 441"/>
                <a:gd name="T85" fmla="*/ 180 h 214"/>
                <a:gd name="T86" fmla="*/ 197 w 441"/>
                <a:gd name="T87" fmla="*/ 182 h 214"/>
                <a:gd name="T88" fmla="*/ 164 w 441"/>
                <a:gd name="T89" fmla="*/ 191 h 214"/>
                <a:gd name="T90" fmla="*/ 141 w 441"/>
                <a:gd name="T91" fmla="*/ 195 h 214"/>
                <a:gd name="T92" fmla="*/ 138 w 441"/>
                <a:gd name="T93" fmla="*/ 197 h 214"/>
                <a:gd name="T94" fmla="*/ 110 w 441"/>
                <a:gd name="T95" fmla="*/ 20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1" h="214">
                  <a:moveTo>
                    <a:pt x="110" y="200"/>
                  </a:moveTo>
                  <a:cubicBezTo>
                    <a:pt x="110" y="196"/>
                    <a:pt x="110" y="196"/>
                    <a:pt x="110" y="196"/>
                  </a:cubicBezTo>
                  <a:cubicBezTo>
                    <a:pt x="101" y="200"/>
                    <a:pt x="92" y="200"/>
                    <a:pt x="83" y="197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62" y="190"/>
                    <a:pt x="41" y="179"/>
                    <a:pt x="29" y="159"/>
                  </a:cubicBezTo>
                  <a:cubicBezTo>
                    <a:pt x="29" y="159"/>
                    <a:pt x="30" y="159"/>
                    <a:pt x="31" y="159"/>
                  </a:cubicBezTo>
                  <a:cubicBezTo>
                    <a:pt x="29" y="158"/>
                    <a:pt x="26" y="158"/>
                    <a:pt x="26" y="157"/>
                  </a:cubicBezTo>
                  <a:cubicBezTo>
                    <a:pt x="27" y="156"/>
                    <a:pt x="28" y="156"/>
                    <a:pt x="28" y="157"/>
                  </a:cubicBezTo>
                  <a:cubicBezTo>
                    <a:pt x="27" y="151"/>
                    <a:pt x="25" y="145"/>
                    <a:pt x="22" y="139"/>
                  </a:cubicBezTo>
                  <a:cubicBezTo>
                    <a:pt x="21" y="138"/>
                    <a:pt x="19" y="138"/>
                    <a:pt x="17" y="140"/>
                  </a:cubicBezTo>
                  <a:cubicBezTo>
                    <a:pt x="10" y="121"/>
                    <a:pt x="12" y="100"/>
                    <a:pt x="8" y="81"/>
                  </a:cubicBezTo>
                  <a:cubicBezTo>
                    <a:pt x="9" y="80"/>
                    <a:pt x="10" y="79"/>
                    <a:pt x="12" y="80"/>
                  </a:cubicBezTo>
                  <a:cubicBezTo>
                    <a:pt x="3" y="63"/>
                    <a:pt x="6" y="46"/>
                    <a:pt x="8" y="30"/>
                  </a:cubicBezTo>
                  <a:cubicBezTo>
                    <a:pt x="5" y="29"/>
                    <a:pt x="5" y="32"/>
                    <a:pt x="3" y="30"/>
                  </a:cubicBezTo>
                  <a:cubicBezTo>
                    <a:pt x="0" y="35"/>
                    <a:pt x="9" y="40"/>
                    <a:pt x="4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8" y="45"/>
                    <a:pt x="5" y="48"/>
                  </a:cubicBezTo>
                  <a:cubicBezTo>
                    <a:pt x="3" y="50"/>
                    <a:pt x="2" y="48"/>
                    <a:pt x="2" y="49"/>
                  </a:cubicBezTo>
                  <a:cubicBezTo>
                    <a:pt x="3" y="56"/>
                    <a:pt x="11" y="77"/>
                    <a:pt x="1" y="82"/>
                  </a:cubicBezTo>
                  <a:cubicBezTo>
                    <a:pt x="14" y="94"/>
                    <a:pt x="2" y="122"/>
                    <a:pt x="9" y="140"/>
                  </a:cubicBezTo>
                  <a:cubicBezTo>
                    <a:pt x="16" y="160"/>
                    <a:pt x="36" y="197"/>
                    <a:pt x="58" y="204"/>
                  </a:cubicBezTo>
                  <a:cubicBezTo>
                    <a:pt x="58" y="204"/>
                    <a:pt x="58" y="204"/>
                    <a:pt x="58" y="205"/>
                  </a:cubicBezTo>
                  <a:cubicBezTo>
                    <a:pt x="135" y="214"/>
                    <a:pt x="230" y="204"/>
                    <a:pt x="300" y="160"/>
                  </a:cubicBezTo>
                  <a:cubicBezTo>
                    <a:pt x="301" y="161"/>
                    <a:pt x="301" y="161"/>
                    <a:pt x="300" y="162"/>
                  </a:cubicBezTo>
                  <a:cubicBezTo>
                    <a:pt x="311" y="157"/>
                    <a:pt x="321" y="159"/>
                    <a:pt x="331" y="156"/>
                  </a:cubicBezTo>
                  <a:cubicBezTo>
                    <a:pt x="331" y="157"/>
                    <a:pt x="331" y="157"/>
                    <a:pt x="331" y="157"/>
                  </a:cubicBezTo>
                  <a:cubicBezTo>
                    <a:pt x="360" y="143"/>
                    <a:pt x="409" y="155"/>
                    <a:pt x="433" y="175"/>
                  </a:cubicBezTo>
                  <a:cubicBezTo>
                    <a:pt x="441" y="165"/>
                    <a:pt x="431" y="110"/>
                    <a:pt x="430" y="95"/>
                  </a:cubicBezTo>
                  <a:cubicBezTo>
                    <a:pt x="432" y="95"/>
                    <a:pt x="432" y="95"/>
                    <a:pt x="432" y="95"/>
                  </a:cubicBezTo>
                  <a:cubicBezTo>
                    <a:pt x="428" y="69"/>
                    <a:pt x="433" y="34"/>
                    <a:pt x="436" y="8"/>
                  </a:cubicBezTo>
                  <a:cubicBezTo>
                    <a:pt x="394" y="3"/>
                    <a:pt x="347" y="14"/>
                    <a:pt x="307" y="18"/>
                  </a:cubicBezTo>
                  <a:cubicBezTo>
                    <a:pt x="290" y="19"/>
                    <a:pt x="274" y="6"/>
                    <a:pt x="256" y="7"/>
                  </a:cubicBezTo>
                  <a:cubicBezTo>
                    <a:pt x="229" y="7"/>
                    <a:pt x="206" y="17"/>
                    <a:pt x="180" y="17"/>
                  </a:cubicBezTo>
                  <a:cubicBezTo>
                    <a:pt x="162" y="18"/>
                    <a:pt x="144" y="22"/>
                    <a:pt x="126" y="20"/>
                  </a:cubicBezTo>
                  <a:cubicBezTo>
                    <a:pt x="108" y="18"/>
                    <a:pt x="82" y="7"/>
                    <a:pt x="65" y="9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0" y="4"/>
                    <a:pt x="53" y="22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8"/>
                    <a:pt x="41" y="19"/>
                    <a:pt x="41" y="20"/>
                  </a:cubicBezTo>
                  <a:cubicBezTo>
                    <a:pt x="38" y="21"/>
                    <a:pt x="41" y="17"/>
                    <a:pt x="38" y="16"/>
                  </a:cubicBezTo>
                  <a:cubicBezTo>
                    <a:pt x="37" y="16"/>
                    <a:pt x="38" y="21"/>
                    <a:pt x="35" y="19"/>
                  </a:cubicBezTo>
                  <a:cubicBezTo>
                    <a:pt x="35" y="16"/>
                    <a:pt x="19" y="7"/>
                    <a:pt x="28" y="1"/>
                  </a:cubicBezTo>
                  <a:cubicBezTo>
                    <a:pt x="27" y="0"/>
                    <a:pt x="21" y="0"/>
                    <a:pt x="21" y="6"/>
                  </a:cubicBezTo>
                  <a:cubicBezTo>
                    <a:pt x="21" y="12"/>
                    <a:pt x="18" y="17"/>
                    <a:pt x="22" y="21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22"/>
                    <a:pt x="28" y="28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26"/>
                    <a:pt x="38" y="29"/>
                    <a:pt x="40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9" y="26"/>
                    <a:pt x="86" y="34"/>
                    <a:pt x="82" y="23"/>
                  </a:cubicBezTo>
                  <a:cubicBezTo>
                    <a:pt x="84" y="30"/>
                    <a:pt x="92" y="32"/>
                    <a:pt x="95" y="31"/>
                  </a:cubicBezTo>
                  <a:cubicBezTo>
                    <a:pt x="95" y="32"/>
                    <a:pt x="95" y="33"/>
                    <a:pt x="94" y="33"/>
                  </a:cubicBezTo>
                  <a:cubicBezTo>
                    <a:pt x="96" y="36"/>
                    <a:pt x="117" y="35"/>
                    <a:pt x="119" y="29"/>
                  </a:cubicBezTo>
                  <a:cubicBezTo>
                    <a:pt x="120" y="30"/>
                    <a:pt x="120" y="32"/>
                    <a:pt x="120" y="33"/>
                  </a:cubicBezTo>
                  <a:cubicBezTo>
                    <a:pt x="138" y="34"/>
                    <a:pt x="176" y="41"/>
                    <a:pt x="191" y="32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8" y="33"/>
                    <a:pt x="208" y="33"/>
                    <a:pt x="213" y="26"/>
                  </a:cubicBezTo>
                  <a:cubicBezTo>
                    <a:pt x="216" y="36"/>
                    <a:pt x="219" y="34"/>
                    <a:pt x="222" y="37"/>
                  </a:cubicBezTo>
                  <a:cubicBezTo>
                    <a:pt x="243" y="20"/>
                    <a:pt x="304" y="27"/>
                    <a:pt x="327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30" y="33"/>
                    <a:pt x="333" y="25"/>
                    <a:pt x="336" y="21"/>
                  </a:cubicBezTo>
                  <a:cubicBezTo>
                    <a:pt x="337" y="21"/>
                    <a:pt x="336" y="22"/>
                    <a:pt x="336" y="22"/>
                  </a:cubicBezTo>
                  <a:cubicBezTo>
                    <a:pt x="340" y="21"/>
                    <a:pt x="344" y="27"/>
                    <a:pt x="349" y="26"/>
                  </a:cubicBezTo>
                  <a:cubicBezTo>
                    <a:pt x="349" y="27"/>
                    <a:pt x="349" y="27"/>
                    <a:pt x="348" y="28"/>
                  </a:cubicBezTo>
                  <a:cubicBezTo>
                    <a:pt x="352" y="25"/>
                    <a:pt x="356" y="33"/>
                    <a:pt x="361" y="28"/>
                  </a:cubicBezTo>
                  <a:cubicBezTo>
                    <a:pt x="361" y="30"/>
                    <a:pt x="361" y="30"/>
                    <a:pt x="361" y="30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30"/>
                    <a:pt x="364" y="33"/>
                    <a:pt x="363" y="32"/>
                  </a:cubicBezTo>
                  <a:cubicBezTo>
                    <a:pt x="381" y="33"/>
                    <a:pt x="398" y="31"/>
                    <a:pt x="416" y="28"/>
                  </a:cubicBezTo>
                  <a:cubicBezTo>
                    <a:pt x="420" y="38"/>
                    <a:pt x="419" y="53"/>
                    <a:pt x="419" y="62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20" y="68"/>
                    <a:pt x="420" y="68"/>
                    <a:pt x="420" y="68"/>
                  </a:cubicBezTo>
                  <a:cubicBezTo>
                    <a:pt x="419" y="68"/>
                    <a:pt x="419" y="67"/>
                    <a:pt x="418" y="67"/>
                  </a:cubicBezTo>
                  <a:cubicBezTo>
                    <a:pt x="415" y="77"/>
                    <a:pt x="420" y="86"/>
                    <a:pt x="419" y="96"/>
                  </a:cubicBezTo>
                  <a:cubicBezTo>
                    <a:pt x="418" y="96"/>
                    <a:pt x="417" y="94"/>
                    <a:pt x="415" y="95"/>
                  </a:cubicBezTo>
                  <a:cubicBezTo>
                    <a:pt x="421" y="102"/>
                    <a:pt x="408" y="106"/>
                    <a:pt x="420" y="110"/>
                  </a:cubicBezTo>
                  <a:cubicBezTo>
                    <a:pt x="419" y="110"/>
                    <a:pt x="417" y="110"/>
                    <a:pt x="416" y="110"/>
                  </a:cubicBezTo>
                  <a:cubicBezTo>
                    <a:pt x="417" y="119"/>
                    <a:pt x="422" y="144"/>
                    <a:pt x="418" y="153"/>
                  </a:cubicBezTo>
                  <a:cubicBezTo>
                    <a:pt x="420" y="150"/>
                    <a:pt x="389" y="145"/>
                    <a:pt x="386" y="146"/>
                  </a:cubicBezTo>
                  <a:cubicBezTo>
                    <a:pt x="387" y="144"/>
                    <a:pt x="387" y="144"/>
                    <a:pt x="387" y="144"/>
                  </a:cubicBezTo>
                  <a:cubicBezTo>
                    <a:pt x="355" y="146"/>
                    <a:pt x="327" y="142"/>
                    <a:pt x="295" y="150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81" y="161"/>
                    <a:pt x="260" y="148"/>
                    <a:pt x="247" y="163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7" y="165"/>
                    <a:pt x="237" y="160"/>
                    <a:pt x="241" y="169"/>
                  </a:cubicBezTo>
                  <a:cubicBezTo>
                    <a:pt x="236" y="170"/>
                    <a:pt x="212" y="174"/>
                    <a:pt x="206" y="180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4" y="181"/>
                    <a:pt x="200" y="183"/>
                    <a:pt x="197" y="182"/>
                  </a:cubicBezTo>
                  <a:cubicBezTo>
                    <a:pt x="197" y="182"/>
                    <a:pt x="197" y="181"/>
                    <a:pt x="198" y="180"/>
                  </a:cubicBezTo>
                  <a:cubicBezTo>
                    <a:pt x="184" y="175"/>
                    <a:pt x="175" y="188"/>
                    <a:pt x="164" y="191"/>
                  </a:cubicBezTo>
                  <a:cubicBezTo>
                    <a:pt x="164" y="187"/>
                    <a:pt x="164" y="187"/>
                    <a:pt x="164" y="187"/>
                  </a:cubicBezTo>
                  <a:cubicBezTo>
                    <a:pt x="160" y="193"/>
                    <a:pt x="148" y="192"/>
                    <a:pt x="141" y="195"/>
                  </a:cubicBezTo>
                  <a:cubicBezTo>
                    <a:pt x="142" y="193"/>
                    <a:pt x="142" y="193"/>
                    <a:pt x="142" y="193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28" y="195"/>
                    <a:pt x="120" y="199"/>
                    <a:pt x="110" y="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6" name="Group 1345"/>
          <p:cNvGrpSpPr/>
          <p:nvPr/>
        </p:nvGrpSpPr>
        <p:grpSpPr>
          <a:xfrm>
            <a:off x="499271" y="5592763"/>
            <a:ext cx="1722438" cy="863600"/>
            <a:chOff x="499271" y="5592763"/>
            <a:chExt cx="1722438" cy="863600"/>
          </a:xfrm>
        </p:grpSpPr>
        <p:sp>
          <p:nvSpPr>
            <p:cNvPr id="98" name="Freeform 343"/>
            <p:cNvSpPr>
              <a:spLocks/>
            </p:cNvSpPr>
            <p:nvPr/>
          </p:nvSpPr>
          <p:spPr bwMode="auto">
            <a:xfrm>
              <a:off x="499271" y="5592763"/>
              <a:ext cx="1722438" cy="863600"/>
            </a:xfrm>
            <a:custGeom>
              <a:avLst/>
              <a:gdLst>
                <a:gd name="T0" fmla="*/ 115 w 459"/>
                <a:gd name="T1" fmla="*/ 219 h 230"/>
                <a:gd name="T2" fmla="*/ 109 w 459"/>
                <a:gd name="T3" fmla="*/ 215 h 230"/>
                <a:gd name="T4" fmla="*/ 104 w 459"/>
                <a:gd name="T5" fmla="*/ 196 h 230"/>
                <a:gd name="T6" fmla="*/ 93 w 459"/>
                <a:gd name="T7" fmla="*/ 178 h 230"/>
                <a:gd name="T8" fmla="*/ 70 w 459"/>
                <a:gd name="T9" fmla="*/ 163 h 230"/>
                <a:gd name="T10" fmla="*/ 77 w 459"/>
                <a:gd name="T11" fmla="*/ 133 h 230"/>
                <a:gd name="T12" fmla="*/ 35 w 459"/>
                <a:gd name="T13" fmla="*/ 145 h 230"/>
                <a:gd name="T14" fmla="*/ 35 w 459"/>
                <a:gd name="T15" fmla="*/ 125 h 230"/>
                <a:gd name="T16" fmla="*/ 36 w 459"/>
                <a:gd name="T17" fmla="*/ 111 h 230"/>
                <a:gd name="T18" fmla="*/ 41 w 459"/>
                <a:gd name="T19" fmla="*/ 69 h 230"/>
                <a:gd name="T20" fmla="*/ 38 w 459"/>
                <a:gd name="T21" fmla="*/ 52 h 230"/>
                <a:gd name="T22" fmla="*/ 42 w 459"/>
                <a:gd name="T23" fmla="*/ 31 h 230"/>
                <a:gd name="T24" fmla="*/ 67 w 459"/>
                <a:gd name="T25" fmla="*/ 37 h 230"/>
                <a:gd name="T26" fmla="*/ 81 w 459"/>
                <a:gd name="T27" fmla="*/ 48 h 230"/>
                <a:gd name="T28" fmla="*/ 145 w 459"/>
                <a:gd name="T29" fmla="*/ 23 h 230"/>
                <a:gd name="T30" fmla="*/ 160 w 459"/>
                <a:gd name="T31" fmla="*/ 29 h 230"/>
                <a:gd name="T32" fmla="*/ 185 w 459"/>
                <a:gd name="T33" fmla="*/ 29 h 230"/>
                <a:gd name="T34" fmla="*/ 205 w 459"/>
                <a:gd name="T35" fmla="*/ 30 h 230"/>
                <a:gd name="T36" fmla="*/ 185 w 459"/>
                <a:gd name="T37" fmla="*/ 68 h 230"/>
                <a:gd name="T38" fmla="*/ 257 w 459"/>
                <a:gd name="T39" fmla="*/ 23 h 230"/>
                <a:gd name="T40" fmla="*/ 248 w 459"/>
                <a:gd name="T41" fmla="*/ 50 h 230"/>
                <a:gd name="T42" fmla="*/ 298 w 459"/>
                <a:gd name="T43" fmla="*/ 46 h 230"/>
                <a:gd name="T44" fmla="*/ 343 w 459"/>
                <a:gd name="T45" fmla="*/ 41 h 230"/>
                <a:gd name="T46" fmla="*/ 402 w 459"/>
                <a:gd name="T47" fmla="*/ 30 h 230"/>
                <a:gd name="T48" fmla="*/ 430 w 459"/>
                <a:gd name="T49" fmla="*/ 26 h 230"/>
                <a:gd name="T50" fmla="*/ 414 w 459"/>
                <a:gd name="T51" fmla="*/ 45 h 230"/>
                <a:gd name="T52" fmla="*/ 429 w 459"/>
                <a:gd name="T53" fmla="*/ 56 h 230"/>
                <a:gd name="T54" fmla="*/ 406 w 459"/>
                <a:gd name="T55" fmla="*/ 100 h 230"/>
                <a:gd name="T56" fmla="*/ 436 w 459"/>
                <a:gd name="T57" fmla="*/ 84 h 230"/>
                <a:gd name="T58" fmla="*/ 440 w 459"/>
                <a:gd name="T59" fmla="*/ 106 h 230"/>
                <a:gd name="T60" fmla="*/ 432 w 459"/>
                <a:gd name="T61" fmla="*/ 133 h 230"/>
                <a:gd name="T62" fmla="*/ 435 w 459"/>
                <a:gd name="T63" fmla="*/ 151 h 230"/>
                <a:gd name="T64" fmla="*/ 437 w 459"/>
                <a:gd name="T65" fmla="*/ 154 h 230"/>
                <a:gd name="T66" fmla="*/ 441 w 459"/>
                <a:gd name="T67" fmla="*/ 180 h 230"/>
                <a:gd name="T68" fmla="*/ 442 w 459"/>
                <a:gd name="T69" fmla="*/ 181 h 230"/>
                <a:gd name="T70" fmla="*/ 428 w 459"/>
                <a:gd name="T71" fmla="*/ 173 h 230"/>
                <a:gd name="T72" fmla="*/ 420 w 459"/>
                <a:gd name="T73" fmla="*/ 154 h 230"/>
                <a:gd name="T74" fmla="*/ 402 w 459"/>
                <a:gd name="T75" fmla="*/ 151 h 230"/>
                <a:gd name="T76" fmla="*/ 380 w 459"/>
                <a:gd name="T77" fmla="*/ 157 h 230"/>
                <a:gd name="T78" fmla="*/ 365 w 459"/>
                <a:gd name="T79" fmla="*/ 155 h 230"/>
                <a:gd name="T80" fmla="*/ 354 w 459"/>
                <a:gd name="T81" fmla="*/ 151 h 230"/>
                <a:gd name="T82" fmla="*/ 368 w 459"/>
                <a:gd name="T83" fmla="*/ 115 h 230"/>
                <a:gd name="T84" fmla="*/ 287 w 459"/>
                <a:gd name="T85" fmla="*/ 170 h 230"/>
                <a:gd name="T86" fmla="*/ 257 w 459"/>
                <a:gd name="T87" fmla="*/ 168 h 230"/>
                <a:gd name="T88" fmla="*/ 213 w 459"/>
                <a:gd name="T89" fmla="*/ 175 h 230"/>
                <a:gd name="T90" fmla="*/ 136 w 459"/>
                <a:gd name="T91" fmla="*/ 209 h 230"/>
                <a:gd name="T92" fmla="*/ 115 w 459"/>
                <a:gd name="T9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230">
                  <a:moveTo>
                    <a:pt x="115" y="219"/>
                  </a:moveTo>
                  <a:cubicBezTo>
                    <a:pt x="113" y="219"/>
                    <a:pt x="110" y="217"/>
                    <a:pt x="109" y="215"/>
                  </a:cubicBezTo>
                  <a:cubicBezTo>
                    <a:pt x="87" y="225"/>
                    <a:pt x="93" y="205"/>
                    <a:pt x="104" y="196"/>
                  </a:cubicBezTo>
                  <a:cubicBezTo>
                    <a:pt x="73" y="215"/>
                    <a:pt x="69" y="196"/>
                    <a:pt x="93" y="178"/>
                  </a:cubicBezTo>
                  <a:cubicBezTo>
                    <a:pt x="64" y="196"/>
                    <a:pt x="28" y="195"/>
                    <a:pt x="70" y="163"/>
                  </a:cubicBezTo>
                  <a:cubicBezTo>
                    <a:pt x="22" y="193"/>
                    <a:pt x="59" y="147"/>
                    <a:pt x="77" y="133"/>
                  </a:cubicBezTo>
                  <a:cubicBezTo>
                    <a:pt x="79" y="132"/>
                    <a:pt x="28" y="167"/>
                    <a:pt x="35" y="145"/>
                  </a:cubicBezTo>
                  <a:cubicBezTo>
                    <a:pt x="17" y="151"/>
                    <a:pt x="31" y="129"/>
                    <a:pt x="35" y="125"/>
                  </a:cubicBezTo>
                  <a:cubicBezTo>
                    <a:pt x="26" y="123"/>
                    <a:pt x="32" y="114"/>
                    <a:pt x="36" y="111"/>
                  </a:cubicBezTo>
                  <a:cubicBezTo>
                    <a:pt x="12" y="115"/>
                    <a:pt x="37" y="73"/>
                    <a:pt x="41" y="69"/>
                  </a:cubicBezTo>
                  <a:cubicBezTo>
                    <a:pt x="26" y="75"/>
                    <a:pt x="36" y="55"/>
                    <a:pt x="38" y="52"/>
                  </a:cubicBezTo>
                  <a:cubicBezTo>
                    <a:pt x="0" y="43"/>
                    <a:pt x="49" y="4"/>
                    <a:pt x="42" y="31"/>
                  </a:cubicBezTo>
                  <a:cubicBezTo>
                    <a:pt x="48" y="26"/>
                    <a:pt x="80" y="19"/>
                    <a:pt x="67" y="37"/>
                  </a:cubicBezTo>
                  <a:cubicBezTo>
                    <a:pt x="90" y="21"/>
                    <a:pt x="108" y="22"/>
                    <a:pt x="81" y="48"/>
                  </a:cubicBezTo>
                  <a:cubicBezTo>
                    <a:pt x="85" y="46"/>
                    <a:pt x="137" y="3"/>
                    <a:pt x="145" y="23"/>
                  </a:cubicBezTo>
                  <a:cubicBezTo>
                    <a:pt x="148" y="21"/>
                    <a:pt x="168" y="16"/>
                    <a:pt x="160" y="29"/>
                  </a:cubicBezTo>
                  <a:cubicBezTo>
                    <a:pt x="159" y="30"/>
                    <a:pt x="192" y="11"/>
                    <a:pt x="185" y="29"/>
                  </a:cubicBezTo>
                  <a:cubicBezTo>
                    <a:pt x="189" y="27"/>
                    <a:pt x="204" y="18"/>
                    <a:pt x="205" y="30"/>
                  </a:cubicBezTo>
                  <a:cubicBezTo>
                    <a:pt x="254" y="0"/>
                    <a:pt x="198" y="59"/>
                    <a:pt x="185" y="68"/>
                  </a:cubicBezTo>
                  <a:cubicBezTo>
                    <a:pt x="207" y="53"/>
                    <a:pt x="231" y="32"/>
                    <a:pt x="257" y="23"/>
                  </a:cubicBezTo>
                  <a:cubicBezTo>
                    <a:pt x="282" y="14"/>
                    <a:pt x="251" y="47"/>
                    <a:pt x="248" y="50"/>
                  </a:cubicBezTo>
                  <a:cubicBezTo>
                    <a:pt x="263" y="40"/>
                    <a:pt x="348" y="6"/>
                    <a:pt x="298" y="46"/>
                  </a:cubicBezTo>
                  <a:cubicBezTo>
                    <a:pt x="305" y="41"/>
                    <a:pt x="380" y="9"/>
                    <a:pt x="343" y="41"/>
                  </a:cubicBezTo>
                  <a:cubicBezTo>
                    <a:pt x="347" y="39"/>
                    <a:pt x="399" y="6"/>
                    <a:pt x="402" y="30"/>
                  </a:cubicBezTo>
                  <a:cubicBezTo>
                    <a:pt x="404" y="28"/>
                    <a:pt x="428" y="12"/>
                    <a:pt x="430" y="26"/>
                  </a:cubicBezTo>
                  <a:cubicBezTo>
                    <a:pt x="431" y="30"/>
                    <a:pt x="428" y="34"/>
                    <a:pt x="414" y="45"/>
                  </a:cubicBezTo>
                  <a:cubicBezTo>
                    <a:pt x="427" y="38"/>
                    <a:pt x="447" y="40"/>
                    <a:pt x="429" y="56"/>
                  </a:cubicBezTo>
                  <a:cubicBezTo>
                    <a:pt x="459" y="53"/>
                    <a:pt x="406" y="100"/>
                    <a:pt x="406" y="100"/>
                  </a:cubicBezTo>
                  <a:cubicBezTo>
                    <a:pt x="411" y="96"/>
                    <a:pt x="427" y="82"/>
                    <a:pt x="436" y="84"/>
                  </a:cubicBezTo>
                  <a:cubicBezTo>
                    <a:pt x="442" y="85"/>
                    <a:pt x="444" y="102"/>
                    <a:pt x="440" y="106"/>
                  </a:cubicBezTo>
                  <a:cubicBezTo>
                    <a:pt x="453" y="113"/>
                    <a:pt x="436" y="128"/>
                    <a:pt x="432" y="133"/>
                  </a:cubicBezTo>
                  <a:cubicBezTo>
                    <a:pt x="443" y="134"/>
                    <a:pt x="436" y="147"/>
                    <a:pt x="435" y="151"/>
                  </a:cubicBezTo>
                  <a:cubicBezTo>
                    <a:pt x="436" y="152"/>
                    <a:pt x="437" y="153"/>
                    <a:pt x="437" y="154"/>
                  </a:cubicBezTo>
                  <a:cubicBezTo>
                    <a:pt x="448" y="153"/>
                    <a:pt x="445" y="176"/>
                    <a:pt x="441" y="180"/>
                  </a:cubicBezTo>
                  <a:cubicBezTo>
                    <a:pt x="442" y="181"/>
                    <a:pt x="442" y="181"/>
                    <a:pt x="442" y="181"/>
                  </a:cubicBezTo>
                  <a:cubicBezTo>
                    <a:pt x="436" y="185"/>
                    <a:pt x="426" y="183"/>
                    <a:pt x="428" y="173"/>
                  </a:cubicBezTo>
                  <a:cubicBezTo>
                    <a:pt x="419" y="174"/>
                    <a:pt x="418" y="160"/>
                    <a:pt x="420" y="154"/>
                  </a:cubicBezTo>
                  <a:cubicBezTo>
                    <a:pt x="418" y="156"/>
                    <a:pt x="391" y="168"/>
                    <a:pt x="402" y="151"/>
                  </a:cubicBezTo>
                  <a:cubicBezTo>
                    <a:pt x="400" y="152"/>
                    <a:pt x="385" y="166"/>
                    <a:pt x="380" y="157"/>
                  </a:cubicBezTo>
                  <a:cubicBezTo>
                    <a:pt x="375" y="160"/>
                    <a:pt x="366" y="164"/>
                    <a:pt x="365" y="155"/>
                  </a:cubicBezTo>
                  <a:cubicBezTo>
                    <a:pt x="360" y="157"/>
                    <a:pt x="355" y="156"/>
                    <a:pt x="354" y="151"/>
                  </a:cubicBezTo>
                  <a:cubicBezTo>
                    <a:pt x="305" y="184"/>
                    <a:pt x="352" y="129"/>
                    <a:pt x="368" y="115"/>
                  </a:cubicBezTo>
                  <a:cubicBezTo>
                    <a:pt x="342" y="134"/>
                    <a:pt x="316" y="156"/>
                    <a:pt x="287" y="170"/>
                  </a:cubicBezTo>
                  <a:cubicBezTo>
                    <a:pt x="281" y="173"/>
                    <a:pt x="250" y="183"/>
                    <a:pt x="257" y="168"/>
                  </a:cubicBezTo>
                  <a:cubicBezTo>
                    <a:pt x="246" y="176"/>
                    <a:pt x="172" y="209"/>
                    <a:pt x="213" y="175"/>
                  </a:cubicBezTo>
                  <a:cubicBezTo>
                    <a:pt x="206" y="179"/>
                    <a:pt x="139" y="230"/>
                    <a:pt x="136" y="209"/>
                  </a:cubicBezTo>
                  <a:cubicBezTo>
                    <a:pt x="125" y="216"/>
                    <a:pt x="119" y="219"/>
                    <a:pt x="115" y="219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8"/>
            <p:cNvSpPr>
              <a:spLocks/>
            </p:cNvSpPr>
            <p:nvPr/>
          </p:nvSpPr>
          <p:spPr bwMode="auto">
            <a:xfrm>
              <a:off x="541633" y="5657143"/>
              <a:ext cx="1627468" cy="754504"/>
            </a:xfrm>
            <a:custGeom>
              <a:avLst/>
              <a:gdLst>
                <a:gd name="T0" fmla="*/ 111 w 441"/>
                <a:gd name="T1" fmla="*/ 197 h 214"/>
                <a:gd name="T2" fmla="*/ 85 w 441"/>
                <a:gd name="T3" fmla="*/ 196 h 214"/>
                <a:gd name="T4" fmla="*/ 31 w 441"/>
                <a:gd name="T5" fmla="*/ 159 h 214"/>
                <a:gd name="T6" fmla="*/ 29 w 441"/>
                <a:gd name="T7" fmla="*/ 157 h 214"/>
                <a:gd name="T8" fmla="*/ 18 w 441"/>
                <a:gd name="T9" fmla="*/ 140 h 214"/>
                <a:gd name="T10" fmla="*/ 13 w 441"/>
                <a:gd name="T11" fmla="*/ 80 h 214"/>
                <a:gd name="T12" fmla="*/ 3 w 441"/>
                <a:gd name="T13" fmla="*/ 30 h 214"/>
                <a:gd name="T14" fmla="*/ 3 w 441"/>
                <a:gd name="T15" fmla="*/ 44 h 214"/>
                <a:gd name="T16" fmla="*/ 2 w 441"/>
                <a:gd name="T17" fmla="*/ 49 h 214"/>
                <a:gd name="T18" fmla="*/ 10 w 441"/>
                <a:gd name="T19" fmla="*/ 140 h 214"/>
                <a:gd name="T20" fmla="*/ 58 w 441"/>
                <a:gd name="T21" fmla="*/ 205 h 214"/>
                <a:gd name="T22" fmla="*/ 301 w 441"/>
                <a:gd name="T23" fmla="*/ 162 h 214"/>
                <a:gd name="T24" fmla="*/ 331 w 441"/>
                <a:gd name="T25" fmla="*/ 157 h 214"/>
                <a:gd name="T26" fmla="*/ 431 w 441"/>
                <a:gd name="T27" fmla="*/ 95 h 214"/>
                <a:gd name="T28" fmla="*/ 436 w 441"/>
                <a:gd name="T29" fmla="*/ 8 h 214"/>
                <a:gd name="T30" fmla="*/ 256 w 441"/>
                <a:gd name="T31" fmla="*/ 7 h 214"/>
                <a:gd name="T32" fmla="*/ 127 w 441"/>
                <a:gd name="T33" fmla="*/ 20 h 214"/>
                <a:gd name="T34" fmla="*/ 66 w 441"/>
                <a:gd name="T35" fmla="*/ 12 h 214"/>
                <a:gd name="T36" fmla="*/ 51 w 441"/>
                <a:gd name="T37" fmla="*/ 11 h 214"/>
                <a:gd name="T38" fmla="*/ 39 w 441"/>
                <a:gd name="T39" fmla="*/ 16 h 214"/>
                <a:gd name="T40" fmla="*/ 28 w 441"/>
                <a:gd name="T41" fmla="*/ 1 h 214"/>
                <a:gd name="T42" fmla="*/ 23 w 441"/>
                <a:gd name="T43" fmla="*/ 21 h 214"/>
                <a:gd name="T44" fmla="*/ 33 w 441"/>
                <a:gd name="T45" fmla="*/ 32 h 214"/>
                <a:gd name="T46" fmla="*/ 41 w 441"/>
                <a:gd name="T47" fmla="*/ 30 h 214"/>
                <a:gd name="T48" fmla="*/ 82 w 441"/>
                <a:gd name="T49" fmla="*/ 23 h 214"/>
                <a:gd name="T50" fmla="*/ 95 w 441"/>
                <a:gd name="T51" fmla="*/ 33 h 214"/>
                <a:gd name="T52" fmla="*/ 121 w 441"/>
                <a:gd name="T53" fmla="*/ 34 h 214"/>
                <a:gd name="T54" fmla="*/ 191 w 441"/>
                <a:gd name="T55" fmla="*/ 34 h 214"/>
                <a:gd name="T56" fmla="*/ 223 w 441"/>
                <a:gd name="T57" fmla="*/ 37 h 214"/>
                <a:gd name="T58" fmla="*/ 327 w 441"/>
                <a:gd name="T59" fmla="*/ 36 h 214"/>
                <a:gd name="T60" fmla="*/ 336 w 441"/>
                <a:gd name="T61" fmla="*/ 23 h 214"/>
                <a:gd name="T62" fmla="*/ 348 w 441"/>
                <a:gd name="T63" fmla="*/ 28 h 214"/>
                <a:gd name="T64" fmla="*/ 362 w 441"/>
                <a:gd name="T65" fmla="*/ 30 h 214"/>
                <a:gd name="T66" fmla="*/ 363 w 441"/>
                <a:gd name="T67" fmla="*/ 32 h 214"/>
                <a:gd name="T68" fmla="*/ 419 w 441"/>
                <a:gd name="T69" fmla="*/ 62 h 214"/>
                <a:gd name="T70" fmla="*/ 421 w 441"/>
                <a:gd name="T71" fmla="*/ 68 h 214"/>
                <a:gd name="T72" fmla="*/ 420 w 441"/>
                <a:gd name="T73" fmla="*/ 96 h 214"/>
                <a:gd name="T74" fmla="*/ 420 w 441"/>
                <a:gd name="T75" fmla="*/ 110 h 214"/>
                <a:gd name="T76" fmla="*/ 419 w 441"/>
                <a:gd name="T77" fmla="*/ 153 h 214"/>
                <a:gd name="T78" fmla="*/ 388 w 441"/>
                <a:gd name="T79" fmla="*/ 144 h 214"/>
                <a:gd name="T80" fmla="*/ 295 w 441"/>
                <a:gd name="T81" fmla="*/ 148 h 214"/>
                <a:gd name="T82" fmla="*/ 248 w 441"/>
                <a:gd name="T83" fmla="*/ 159 h 214"/>
                <a:gd name="T84" fmla="*/ 207 w 441"/>
                <a:gd name="T85" fmla="*/ 180 h 214"/>
                <a:gd name="T86" fmla="*/ 198 w 441"/>
                <a:gd name="T87" fmla="*/ 182 h 214"/>
                <a:gd name="T88" fmla="*/ 164 w 441"/>
                <a:gd name="T89" fmla="*/ 192 h 214"/>
                <a:gd name="T90" fmla="*/ 142 w 441"/>
                <a:gd name="T91" fmla="*/ 196 h 214"/>
                <a:gd name="T92" fmla="*/ 139 w 441"/>
                <a:gd name="T93" fmla="*/ 197 h 214"/>
                <a:gd name="T94" fmla="*/ 111 w 441"/>
                <a:gd name="T95" fmla="*/ 200 h 214"/>
                <a:gd name="connsiteX0" fmla="*/ 2472 w 9848"/>
                <a:gd name="connsiteY0" fmla="*/ 9067 h 9441"/>
                <a:gd name="connsiteX1" fmla="*/ 2472 w 9848"/>
                <a:gd name="connsiteY1" fmla="*/ 8927 h 9441"/>
                <a:gd name="connsiteX2" fmla="*/ 1860 w 9848"/>
                <a:gd name="connsiteY2" fmla="*/ 8927 h 9441"/>
                <a:gd name="connsiteX3" fmla="*/ 1882 w 9848"/>
                <a:gd name="connsiteY3" fmla="*/ 8880 h 9441"/>
                <a:gd name="connsiteX4" fmla="*/ 613 w 9848"/>
                <a:gd name="connsiteY4" fmla="*/ 7151 h 9441"/>
                <a:gd name="connsiteX5" fmla="*/ 658 w 9848"/>
                <a:gd name="connsiteY5" fmla="*/ 7151 h 9441"/>
                <a:gd name="connsiteX6" fmla="*/ 567 w 9848"/>
                <a:gd name="connsiteY6" fmla="*/ 7057 h 9441"/>
                <a:gd name="connsiteX7" fmla="*/ 613 w 9848"/>
                <a:gd name="connsiteY7" fmla="*/ 7057 h 9441"/>
                <a:gd name="connsiteX8" fmla="*/ 477 w 9848"/>
                <a:gd name="connsiteY8" fmla="*/ 6263 h 9441"/>
                <a:gd name="connsiteX9" fmla="*/ 363 w 9848"/>
                <a:gd name="connsiteY9" fmla="*/ 6263 h 9441"/>
                <a:gd name="connsiteX10" fmla="*/ 136 w 9848"/>
                <a:gd name="connsiteY10" fmla="*/ 3506 h 9441"/>
                <a:gd name="connsiteX11" fmla="*/ 250 w 9848"/>
                <a:gd name="connsiteY11" fmla="*/ 3459 h 9441"/>
                <a:gd name="connsiteX12" fmla="*/ 159 w 9848"/>
                <a:gd name="connsiteY12" fmla="*/ 1123 h 9441"/>
                <a:gd name="connsiteX13" fmla="*/ 23 w 9848"/>
                <a:gd name="connsiteY13" fmla="*/ 1123 h 9441"/>
                <a:gd name="connsiteX14" fmla="*/ 68 w 9848"/>
                <a:gd name="connsiteY14" fmla="*/ 1824 h 9441"/>
                <a:gd name="connsiteX15" fmla="*/ 23 w 9848"/>
                <a:gd name="connsiteY15" fmla="*/ 1777 h 9441"/>
                <a:gd name="connsiteX16" fmla="*/ 91 w 9848"/>
                <a:gd name="connsiteY16" fmla="*/ 2011 h 9441"/>
                <a:gd name="connsiteX17" fmla="*/ 0 w 9848"/>
                <a:gd name="connsiteY17" fmla="*/ 2011 h 9441"/>
                <a:gd name="connsiteX18" fmla="*/ 0 w 9848"/>
                <a:gd name="connsiteY18" fmla="*/ 3553 h 9441"/>
                <a:gd name="connsiteX19" fmla="*/ 182 w 9848"/>
                <a:gd name="connsiteY19" fmla="*/ 6263 h 9441"/>
                <a:gd name="connsiteX20" fmla="*/ 1293 w 9848"/>
                <a:gd name="connsiteY20" fmla="*/ 9254 h 9441"/>
                <a:gd name="connsiteX21" fmla="*/ 1270 w 9848"/>
                <a:gd name="connsiteY21" fmla="*/ 9300 h 9441"/>
                <a:gd name="connsiteX22" fmla="*/ 6780 w 9848"/>
                <a:gd name="connsiteY22" fmla="*/ 7198 h 9441"/>
                <a:gd name="connsiteX23" fmla="*/ 6780 w 9848"/>
                <a:gd name="connsiteY23" fmla="*/ 7291 h 9441"/>
                <a:gd name="connsiteX24" fmla="*/ 7461 w 9848"/>
                <a:gd name="connsiteY24" fmla="*/ 7011 h 9441"/>
                <a:gd name="connsiteX25" fmla="*/ 7461 w 9848"/>
                <a:gd name="connsiteY25" fmla="*/ 7057 h 9441"/>
                <a:gd name="connsiteX26" fmla="*/ 9774 w 9848"/>
                <a:gd name="connsiteY26" fmla="*/ 7945 h 9441"/>
                <a:gd name="connsiteX27" fmla="*/ 9728 w 9848"/>
                <a:gd name="connsiteY27" fmla="*/ 4160 h 9441"/>
                <a:gd name="connsiteX28" fmla="*/ 9774 w 9848"/>
                <a:gd name="connsiteY28" fmla="*/ 4160 h 9441"/>
                <a:gd name="connsiteX29" fmla="*/ 9842 w 9848"/>
                <a:gd name="connsiteY29" fmla="*/ 95 h 9441"/>
                <a:gd name="connsiteX30" fmla="*/ 6939 w 9848"/>
                <a:gd name="connsiteY30" fmla="*/ 562 h 9441"/>
                <a:gd name="connsiteX31" fmla="*/ 5760 w 9848"/>
                <a:gd name="connsiteY31" fmla="*/ 48 h 9441"/>
                <a:gd name="connsiteX32" fmla="*/ 4037 w 9848"/>
                <a:gd name="connsiteY32" fmla="*/ 515 h 9441"/>
                <a:gd name="connsiteX33" fmla="*/ 2835 w 9848"/>
                <a:gd name="connsiteY33" fmla="*/ 656 h 9441"/>
                <a:gd name="connsiteX34" fmla="*/ 1429 w 9848"/>
                <a:gd name="connsiteY34" fmla="*/ 142 h 9441"/>
                <a:gd name="connsiteX35" fmla="*/ 1452 w 9848"/>
                <a:gd name="connsiteY35" fmla="*/ 282 h 9441"/>
                <a:gd name="connsiteX36" fmla="*/ 1089 w 9848"/>
                <a:gd name="connsiteY36" fmla="*/ 235 h 9441"/>
                <a:gd name="connsiteX37" fmla="*/ 1111 w 9848"/>
                <a:gd name="connsiteY37" fmla="*/ 235 h 9441"/>
                <a:gd name="connsiteX38" fmla="*/ 907 w 9848"/>
                <a:gd name="connsiteY38" fmla="*/ 656 h 9441"/>
                <a:gd name="connsiteX39" fmla="*/ 839 w 9848"/>
                <a:gd name="connsiteY39" fmla="*/ 469 h 9441"/>
                <a:gd name="connsiteX40" fmla="*/ 771 w 9848"/>
                <a:gd name="connsiteY40" fmla="*/ 609 h 9441"/>
                <a:gd name="connsiteX41" fmla="*/ 454 w 9848"/>
                <a:gd name="connsiteY41" fmla="*/ 1 h 9441"/>
                <a:gd name="connsiteX42" fmla="*/ 477 w 9848"/>
                <a:gd name="connsiteY42" fmla="*/ 702 h 9441"/>
                <a:gd name="connsiteX43" fmla="*/ 477 w 9848"/>
                <a:gd name="connsiteY43" fmla="*/ 515 h 9441"/>
                <a:gd name="connsiteX44" fmla="*/ 703 w 9848"/>
                <a:gd name="connsiteY44" fmla="*/ 1216 h 9441"/>
                <a:gd name="connsiteX45" fmla="*/ 703 w 9848"/>
                <a:gd name="connsiteY45" fmla="*/ 1170 h 9441"/>
                <a:gd name="connsiteX46" fmla="*/ 885 w 9848"/>
                <a:gd name="connsiteY46" fmla="*/ 1123 h 9441"/>
                <a:gd name="connsiteX47" fmla="*/ 885 w 9848"/>
                <a:gd name="connsiteY47" fmla="*/ 1216 h 9441"/>
                <a:gd name="connsiteX48" fmla="*/ 1814 w 9848"/>
                <a:gd name="connsiteY48" fmla="*/ 796 h 9441"/>
                <a:gd name="connsiteX49" fmla="*/ 2132 w 9848"/>
                <a:gd name="connsiteY49" fmla="*/ 1216 h 9441"/>
                <a:gd name="connsiteX50" fmla="*/ 2109 w 9848"/>
                <a:gd name="connsiteY50" fmla="*/ 1263 h 9441"/>
                <a:gd name="connsiteX51" fmla="*/ 2676 w 9848"/>
                <a:gd name="connsiteY51" fmla="*/ 1076 h 9441"/>
                <a:gd name="connsiteX52" fmla="*/ 2699 w 9848"/>
                <a:gd name="connsiteY52" fmla="*/ 1310 h 9441"/>
                <a:gd name="connsiteX53" fmla="*/ 4309 w 9848"/>
                <a:gd name="connsiteY53" fmla="*/ 1263 h 9441"/>
                <a:gd name="connsiteX54" fmla="*/ 4286 w 9848"/>
                <a:gd name="connsiteY54" fmla="*/ 1310 h 9441"/>
                <a:gd name="connsiteX55" fmla="*/ 4808 w 9848"/>
                <a:gd name="connsiteY55" fmla="*/ 983 h 9441"/>
                <a:gd name="connsiteX56" fmla="*/ 5012 w 9848"/>
                <a:gd name="connsiteY56" fmla="*/ 1450 h 9441"/>
                <a:gd name="connsiteX57" fmla="*/ 7370 w 9848"/>
                <a:gd name="connsiteY57" fmla="*/ 1403 h 9441"/>
                <a:gd name="connsiteX58" fmla="*/ 7370 w 9848"/>
                <a:gd name="connsiteY58" fmla="*/ 1403 h 9441"/>
                <a:gd name="connsiteX59" fmla="*/ 7597 w 9848"/>
                <a:gd name="connsiteY59" fmla="*/ 702 h 9441"/>
                <a:gd name="connsiteX60" fmla="*/ 7574 w 9848"/>
                <a:gd name="connsiteY60" fmla="*/ 796 h 9441"/>
                <a:gd name="connsiteX61" fmla="*/ 7869 w 9848"/>
                <a:gd name="connsiteY61" fmla="*/ 936 h 9441"/>
                <a:gd name="connsiteX62" fmla="*/ 7846 w 9848"/>
                <a:gd name="connsiteY62" fmla="*/ 1029 h 9441"/>
                <a:gd name="connsiteX63" fmla="*/ 8164 w 9848"/>
                <a:gd name="connsiteY63" fmla="*/ 1029 h 9441"/>
                <a:gd name="connsiteX64" fmla="*/ 8164 w 9848"/>
                <a:gd name="connsiteY64" fmla="*/ 1123 h 9441"/>
                <a:gd name="connsiteX65" fmla="*/ 8232 w 9848"/>
                <a:gd name="connsiteY65" fmla="*/ 1029 h 9441"/>
                <a:gd name="connsiteX66" fmla="*/ 8186 w 9848"/>
                <a:gd name="connsiteY66" fmla="*/ 1216 h 9441"/>
                <a:gd name="connsiteX67" fmla="*/ 9411 w 9848"/>
                <a:gd name="connsiteY67" fmla="*/ 1029 h 9441"/>
                <a:gd name="connsiteX68" fmla="*/ 9456 w 9848"/>
                <a:gd name="connsiteY68" fmla="*/ 2618 h 9441"/>
                <a:gd name="connsiteX69" fmla="*/ 9411 w 9848"/>
                <a:gd name="connsiteY69" fmla="*/ 2571 h 9441"/>
                <a:gd name="connsiteX70" fmla="*/ 9501 w 9848"/>
                <a:gd name="connsiteY70" fmla="*/ 2899 h 9441"/>
                <a:gd name="connsiteX71" fmla="*/ 9456 w 9848"/>
                <a:gd name="connsiteY71" fmla="*/ 2852 h 9441"/>
                <a:gd name="connsiteX72" fmla="*/ 9479 w 9848"/>
                <a:gd name="connsiteY72" fmla="*/ 4207 h 9441"/>
                <a:gd name="connsiteX73" fmla="*/ 9388 w 9848"/>
                <a:gd name="connsiteY73" fmla="*/ 4207 h 9441"/>
                <a:gd name="connsiteX74" fmla="*/ 9479 w 9848"/>
                <a:gd name="connsiteY74" fmla="*/ 4861 h 9441"/>
                <a:gd name="connsiteX75" fmla="*/ 9388 w 9848"/>
                <a:gd name="connsiteY75" fmla="*/ 4861 h 9441"/>
                <a:gd name="connsiteX76" fmla="*/ 9456 w 9848"/>
                <a:gd name="connsiteY76" fmla="*/ 6871 h 9441"/>
                <a:gd name="connsiteX77" fmla="*/ 8731 w 9848"/>
                <a:gd name="connsiteY77" fmla="*/ 6543 h 9441"/>
                <a:gd name="connsiteX78" fmla="*/ 8753 w 9848"/>
                <a:gd name="connsiteY78" fmla="*/ 6450 h 9441"/>
                <a:gd name="connsiteX79" fmla="*/ 6667 w 9848"/>
                <a:gd name="connsiteY79" fmla="*/ 6730 h 9441"/>
                <a:gd name="connsiteX80" fmla="*/ 6644 w 9848"/>
                <a:gd name="connsiteY80" fmla="*/ 6637 h 9441"/>
                <a:gd name="connsiteX81" fmla="*/ 5579 w 9848"/>
                <a:gd name="connsiteY81" fmla="*/ 7338 h 9441"/>
                <a:gd name="connsiteX82" fmla="*/ 5579 w 9848"/>
                <a:gd name="connsiteY82" fmla="*/ 7151 h 9441"/>
                <a:gd name="connsiteX83" fmla="*/ 5443 w 9848"/>
                <a:gd name="connsiteY83" fmla="*/ 7618 h 9441"/>
                <a:gd name="connsiteX84" fmla="*/ 4649 w 9848"/>
                <a:gd name="connsiteY84" fmla="*/ 8132 h 9441"/>
                <a:gd name="connsiteX85" fmla="*/ 4649 w 9848"/>
                <a:gd name="connsiteY85" fmla="*/ 8039 h 9441"/>
                <a:gd name="connsiteX86" fmla="*/ 4445 w 9848"/>
                <a:gd name="connsiteY86" fmla="*/ 8226 h 9441"/>
                <a:gd name="connsiteX87" fmla="*/ 4445 w 9848"/>
                <a:gd name="connsiteY87" fmla="*/ 8179 h 9441"/>
                <a:gd name="connsiteX88" fmla="*/ 3674 w 9848"/>
                <a:gd name="connsiteY88" fmla="*/ 8693 h 9441"/>
                <a:gd name="connsiteX89" fmla="*/ 3674 w 9848"/>
                <a:gd name="connsiteY89" fmla="*/ 8459 h 9441"/>
                <a:gd name="connsiteX90" fmla="*/ 3175 w 9848"/>
                <a:gd name="connsiteY90" fmla="*/ 8880 h 9441"/>
                <a:gd name="connsiteX91" fmla="*/ 3175 w 9848"/>
                <a:gd name="connsiteY91" fmla="*/ 8786 h 9441"/>
                <a:gd name="connsiteX92" fmla="*/ 3107 w 9848"/>
                <a:gd name="connsiteY92" fmla="*/ 8927 h 9441"/>
                <a:gd name="connsiteX93" fmla="*/ 3084 w 9848"/>
                <a:gd name="connsiteY93" fmla="*/ 8740 h 9441"/>
                <a:gd name="connsiteX94" fmla="*/ 2472 w 9848"/>
                <a:gd name="connsiteY94" fmla="*/ 9067 h 9441"/>
                <a:gd name="connsiteX0" fmla="*/ 2510 w 10000"/>
                <a:gd name="connsiteY0" fmla="*/ 9553 h 9949"/>
                <a:gd name="connsiteX1" fmla="*/ 2510 w 10000"/>
                <a:gd name="connsiteY1" fmla="*/ 9405 h 9949"/>
                <a:gd name="connsiteX2" fmla="*/ 1889 w 10000"/>
                <a:gd name="connsiteY2" fmla="*/ 9405 h 9949"/>
                <a:gd name="connsiteX3" fmla="*/ 1911 w 10000"/>
                <a:gd name="connsiteY3" fmla="*/ 9355 h 9949"/>
                <a:gd name="connsiteX4" fmla="*/ 622 w 10000"/>
                <a:gd name="connsiteY4" fmla="*/ 7523 h 9949"/>
                <a:gd name="connsiteX5" fmla="*/ 668 w 10000"/>
                <a:gd name="connsiteY5" fmla="*/ 7523 h 9949"/>
                <a:gd name="connsiteX6" fmla="*/ 576 w 10000"/>
                <a:gd name="connsiteY6" fmla="*/ 7424 h 9949"/>
                <a:gd name="connsiteX7" fmla="*/ 622 w 10000"/>
                <a:gd name="connsiteY7" fmla="*/ 7424 h 9949"/>
                <a:gd name="connsiteX8" fmla="*/ 484 w 10000"/>
                <a:gd name="connsiteY8" fmla="*/ 6583 h 9949"/>
                <a:gd name="connsiteX9" fmla="*/ 369 w 10000"/>
                <a:gd name="connsiteY9" fmla="*/ 6583 h 9949"/>
                <a:gd name="connsiteX10" fmla="*/ 138 w 10000"/>
                <a:gd name="connsiteY10" fmla="*/ 3663 h 9949"/>
                <a:gd name="connsiteX11" fmla="*/ 254 w 10000"/>
                <a:gd name="connsiteY11" fmla="*/ 3613 h 9949"/>
                <a:gd name="connsiteX12" fmla="*/ 161 w 10000"/>
                <a:gd name="connsiteY12" fmla="*/ 1138 h 9949"/>
                <a:gd name="connsiteX13" fmla="*/ 23 w 10000"/>
                <a:gd name="connsiteY13" fmla="*/ 1138 h 9949"/>
                <a:gd name="connsiteX14" fmla="*/ 69 w 10000"/>
                <a:gd name="connsiteY14" fmla="*/ 1881 h 9949"/>
                <a:gd name="connsiteX15" fmla="*/ 23 w 10000"/>
                <a:gd name="connsiteY15" fmla="*/ 1831 h 9949"/>
                <a:gd name="connsiteX16" fmla="*/ 92 w 10000"/>
                <a:gd name="connsiteY16" fmla="*/ 2079 h 9949"/>
                <a:gd name="connsiteX17" fmla="*/ 0 w 10000"/>
                <a:gd name="connsiteY17" fmla="*/ 2079 h 9949"/>
                <a:gd name="connsiteX18" fmla="*/ 0 w 10000"/>
                <a:gd name="connsiteY18" fmla="*/ 3712 h 9949"/>
                <a:gd name="connsiteX19" fmla="*/ 185 w 10000"/>
                <a:gd name="connsiteY19" fmla="*/ 6583 h 9949"/>
                <a:gd name="connsiteX20" fmla="*/ 1313 w 10000"/>
                <a:gd name="connsiteY20" fmla="*/ 9751 h 9949"/>
                <a:gd name="connsiteX21" fmla="*/ 1290 w 10000"/>
                <a:gd name="connsiteY21" fmla="*/ 9800 h 9949"/>
                <a:gd name="connsiteX22" fmla="*/ 6885 w 10000"/>
                <a:gd name="connsiteY22" fmla="*/ 7573 h 9949"/>
                <a:gd name="connsiteX23" fmla="*/ 6885 w 10000"/>
                <a:gd name="connsiteY23" fmla="*/ 7672 h 9949"/>
                <a:gd name="connsiteX24" fmla="*/ 7576 w 10000"/>
                <a:gd name="connsiteY24" fmla="*/ 7375 h 9949"/>
                <a:gd name="connsiteX25" fmla="*/ 7576 w 10000"/>
                <a:gd name="connsiteY25" fmla="*/ 7424 h 9949"/>
                <a:gd name="connsiteX26" fmla="*/ 9925 w 10000"/>
                <a:gd name="connsiteY26" fmla="*/ 8364 h 9949"/>
                <a:gd name="connsiteX27" fmla="*/ 9878 w 10000"/>
                <a:gd name="connsiteY27" fmla="*/ 4355 h 9949"/>
                <a:gd name="connsiteX28" fmla="*/ 9925 w 10000"/>
                <a:gd name="connsiteY28" fmla="*/ 4355 h 9949"/>
                <a:gd name="connsiteX29" fmla="*/ 9994 w 10000"/>
                <a:gd name="connsiteY29" fmla="*/ 50 h 9949"/>
                <a:gd name="connsiteX30" fmla="*/ 7046 w 10000"/>
                <a:gd name="connsiteY30" fmla="*/ 544 h 9949"/>
                <a:gd name="connsiteX31" fmla="*/ 5849 w 10000"/>
                <a:gd name="connsiteY31" fmla="*/ 0 h 9949"/>
                <a:gd name="connsiteX32" fmla="*/ 4099 w 10000"/>
                <a:gd name="connsiteY32" fmla="*/ 494 h 9949"/>
                <a:gd name="connsiteX33" fmla="*/ 2879 w 10000"/>
                <a:gd name="connsiteY33" fmla="*/ 644 h 9949"/>
                <a:gd name="connsiteX34" fmla="*/ 1451 w 10000"/>
                <a:gd name="connsiteY34" fmla="*/ 99 h 9949"/>
                <a:gd name="connsiteX35" fmla="*/ 1474 w 10000"/>
                <a:gd name="connsiteY35" fmla="*/ 248 h 9949"/>
                <a:gd name="connsiteX36" fmla="*/ 1106 w 10000"/>
                <a:gd name="connsiteY36" fmla="*/ 198 h 9949"/>
                <a:gd name="connsiteX37" fmla="*/ 1128 w 10000"/>
                <a:gd name="connsiteY37" fmla="*/ 198 h 9949"/>
                <a:gd name="connsiteX38" fmla="*/ 921 w 10000"/>
                <a:gd name="connsiteY38" fmla="*/ 644 h 9949"/>
                <a:gd name="connsiteX39" fmla="*/ 852 w 10000"/>
                <a:gd name="connsiteY39" fmla="*/ 446 h 9949"/>
                <a:gd name="connsiteX40" fmla="*/ 783 w 10000"/>
                <a:gd name="connsiteY40" fmla="*/ 594 h 9949"/>
                <a:gd name="connsiteX41" fmla="*/ 484 w 10000"/>
                <a:gd name="connsiteY41" fmla="*/ 693 h 9949"/>
                <a:gd name="connsiteX42" fmla="*/ 484 w 10000"/>
                <a:gd name="connsiteY42" fmla="*/ 494 h 9949"/>
                <a:gd name="connsiteX43" fmla="*/ 714 w 10000"/>
                <a:gd name="connsiteY43" fmla="*/ 1237 h 9949"/>
                <a:gd name="connsiteX44" fmla="*/ 714 w 10000"/>
                <a:gd name="connsiteY44" fmla="*/ 1188 h 9949"/>
                <a:gd name="connsiteX45" fmla="*/ 899 w 10000"/>
                <a:gd name="connsiteY45" fmla="*/ 1138 h 9949"/>
                <a:gd name="connsiteX46" fmla="*/ 899 w 10000"/>
                <a:gd name="connsiteY46" fmla="*/ 1237 h 9949"/>
                <a:gd name="connsiteX47" fmla="*/ 1842 w 10000"/>
                <a:gd name="connsiteY47" fmla="*/ 792 h 9949"/>
                <a:gd name="connsiteX48" fmla="*/ 2165 w 10000"/>
                <a:gd name="connsiteY48" fmla="*/ 1237 h 9949"/>
                <a:gd name="connsiteX49" fmla="*/ 2142 w 10000"/>
                <a:gd name="connsiteY49" fmla="*/ 1287 h 9949"/>
                <a:gd name="connsiteX50" fmla="*/ 2717 w 10000"/>
                <a:gd name="connsiteY50" fmla="*/ 1089 h 9949"/>
                <a:gd name="connsiteX51" fmla="*/ 2741 w 10000"/>
                <a:gd name="connsiteY51" fmla="*/ 1337 h 9949"/>
                <a:gd name="connsiteX52" fmla="*/ 4376 w 10000"/>
                <a:gd name="connsiteY52" fmla="*/ 1287 h 9949"/>
                <a:gd name="connsiteX53" fmla="*/ 4352 w 10000"/>
                <a:gd name="connsiteY53" fmla="*/ 1337 h 9949"/>
                <a:gd name="connsiteX54" fmla="*/ 4882 w 10000"/>
                <a:gd name="connsiteY54" fmla="*/ 990 h 9949"/>
                <a:gd name="connsiteX55" fmla="*/ 5089 w 10000"/>
                <a:gd name="connsiteY55" fmla="*/ 1485 h 9949"/>
                <a:gd name="connsiteX56" fmla="*/ 7484 w 10000"/>
                <a:gd name="connsiteY56" fmla="*/ 1435 h 9949"/>
                <a:gd name="connsiteX57" fmla="*/ 7484 w 10000"/>
                <a:gd name="connsiteY57" fmla="*/ 1435 h 9949"/>
                <a:gd name="connsiteX58" fmla="*/ 7714 w 10000"/>
                <a:gd name="connsiteY58" fmla="*/ 693 h 9949"/>
                <a:gd name="connsiteX59" fmla="*/ 7691 w 10000"/>
                <a:gd name="connsiteY59" fmla="*/ 792 h 9949"/>
                <a:gd name="connsiteX60" fmla="*/ 7990 w 10000"/>
                <a:gd name="connsiteY60" fmla="*/ 940 h 9949"/>
                <a:gd name="connsiteX61" fmla="*/ 7967 w 10000"/>
                <a:gd name="connsiteY61" fmla="*/ 1039 h 9949"/>
                <a:gd name="connsiteX62" fmla="*/ 8290 w 10000"/>
                <a:gd name="connsiteY62" fmla="*/ 1039 h 9949"/>
                <a:gd name="connsiteX63" fmla="*/ 8290 w 10000"/>
                <a:gd name="connsiteY63" fmla="*/ 1138 h 9949"/>
                <a:gd name="connsiteX64" fmla="*/ 8359 w 10000"/>
                <a:gd name="connsiteY64" fmla="*/ 1039 h 9949"/>
                <a:gd name="connsiteX65" fmla="*/ 8312 w 10000"/>
                <a:gd name="connsiteY65" fmla="*/ 1237 h 9949"/>
                <a:gd name="connsiteX66" fmla="*/ 9556 w 10000"/>
                <a:gd name="connsiteY66" fmla="*/ 1039 h 9949"/>
                <a:gd name="connsiteX67" fmla="*/ 9602 w 10000"/>
                <a:gd name="connsiteY67" fmla="*/ 2722 h 9949"/>
                <a:gd name="connsiteX68" fmla="*/ 9556 w 10000"/>
                <a:gd name="connsiteY68" fmla="*/ 2672 h 9949"/>
                <a:gd name="connsiteX69" fmla="*/ 9648 w 10000"/>
                <a:gd name="connsiteY69" fmla="*/ 3020 h 9949"/>
                <a:gd name="connsiteX70" fmla="*/ 9602 w 10000"/>
                <a:gd name="connsiteY70" fmla="*/ 2970 h 9949"/>
                <a:gd name="connsiteX71" fmla="*/ 9625 w 10000"/>
                <a:gd name="connsiteY71" fmla="*/ 4405 h 9949"/>
                <a:gd name="connsiteX72" fmla="*/ 9533 w 10000"/>
                <a:gd name="connsiteY72" fmla="*/ 4405 h 9949"/>
                <a:gd name="connsiteX73" fmla="*/ 9625 w 10000"/>
                <a:gd name="connsiteY73" fmla="*/ 5098 h 9949"/>
                <a:gd name="connsiteX74" fmla="*/ 9533 w 10000"/>
                <a:gd name="connsiteY74" fmla="*/ 5098 h 9949"/>
                <a:gd name="connsiteX75" fmla="*/ 9602 w 10000"/>
                <a:gd name="connsiteY75" fmla="*/ 7227 h 9949"/>
                <a:gd name="connsiteX76" fmla="*/ 8866 w 10000"/>
                <a:gd name="connsiteY76" fmla="*/ 6879 h 9949"/>
                <a:gd name="connsiteX77" fmla="*/ 8888 w 10000"/>
                <a:gd name="connsiteY77" fmla="*/ 6781 h 9949"/>
                <a:gd name="connsiteX78" fmla="*/ 6770 w 10000"/>
                <a:gd name="connsiteY78" fmla="*/ 7077 h 9949"/>
                <a:gd name="connsiteX79" fmla="*/ 6747 w 10000"/>
                <a:gd name="connsiteY79" fmla="*/ 6979 h 9949"/>
                <a:gd name="connsiteX80" fmla="*/ 5665 w 10000"/>
                <a:gd name="connsiteY80" fmla="*/ 7721 h 9949"/>
                <a:gd name="connsiteX81" fmla="*/ 5665 w 10000"/>
                <a:gd name="connsiteY81" fmla="*/ 7523 h 9949"/>
                <a:gd name="connsiteX82" fmla="*/ 5527 w 10000"/>
                <a:gd name="connsiteY82" fmla="*/ 8018 h 9949"/>
                <a:gd name="connsiteX83" fmla="*/ 4721 w 10000"/>
                <a:gd name="connsiteY83" fmla="*/ 8562 h 9949"/>
                <a:gd name="connsiteX84" fmla="*/ 4721 w 10000"/>
                <a:gd name="connsiteY84" fmla="*/ 8464 h 9949"/>
                <a:gd name="connsiteX85" fmla="*/ 4514 w 10000"/>
                <a:gd name="connsiteY85" fmla="*/ 8662 h 9949"/>
                <a:gd name="connsiteX86" fmla="*/ 4514 w 10000"/>
                <a:gd name="connsiteY86" fmla="*/ 8612 h 9949"/>
                <a:gd name="connsiteX87" fmla="*/ 3731 w 10000"/>
                <a:gd name="connsiteY87" fmla="*/ 9157 h 9949"/>
                <a:gd name="connsiteX88" fmla="*/ 3731 w 10000"/>
                <a:gd name="connsiteY88" fmla="*/ 8909 h 9949"/>
                <a:gd name="connsiteX89" fmla="*/ 3224 w 10000"/>
                <a:gd name="connsiteY89" fmla="*/ 9355 h 9949"/>
                <a:gd name="connsiteX90" fmla="*/ 3224 w 10000"/>
                <a:gd name="connsiteY90" fmla="*/ 9255 h 9949"/>
                <a:gd name="connsiteX91" fmla="*/ 3155 w 10000"/>
                <a:gd name="connsiteY91" fmla="*/ 9405 h 9949"/>
                <a:gd name="connsiteX92" fmla="*/ 3132 w 10000"/>
                <a:gd name="connsiteY92" fmla="*/ 9206 h 9949"/>
                <a:gd name="connsiteX93" fmla="*/ 2510 w 10000"/>
                <a:gd name="connsiteY93" fmla="*/ 9553 h 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0000" h="9949">
                  <a:moveTo>
                    <a:pt x="2510" y="9553"/>
                  </a:moveTo>
                  <a:lnTo>
                    <a:pt x="2510" y="9405"/>
                  </a:lnTo>
                  <a:cubicBezTo>
                    <a:pt x="2303" y="9553"/>
                    <a:pt x="2096" y="9553"/>
                    <a:pt x="1889" y="9405"/>
                  </a:cubicBezTo>
                  <a:cubicBezTo>
                    <a:pt x="1896" y="9388"/>
                    <a:pt x="1904" y="9372"/>
                    <a:pt x="1911" y="9355"/>
                  </a:cubicBezTo>
                  <a:cubicBezTo>
                    <a:pt x="1382" y="9058"/>
                    <a:pt x="921" y="8513"/>
                    <a:pt x="622" y="7523"/>
                  </a:cubicBezTo>
                  <a:lnTo>
                    <a:pt x="668" y="7523"/>
                  </a:lnTo>
                  <a:cubicBezTo>
                    <a:pt x="645" y="7474"/>
                    <a:pt x="576" y="7474"/>
                    <a:pt x="576" y="7424"/>
                  </a:cubicBezTo>
                  <a:cubicBezTo>
                    <a:pt x="576" y="7375"/>
                    <a:pt x="599" y="7424"/>
                    <a:pt x="622" y="7424"/>
                  </a:cubicBezTo>
                  <a:cubicBezTo>
                    <a:pt x="576" y="7127"/>
                    <a:pt x="530" y="6831"/>
                    <a:pt x="484" y="6583"/>
                  </a:cubicBezTo>
                  <a:cubicBezTo>
                    <a:pt x="461" y="6484"/>
                    <a:pt x="392" y="6533"/>
                    <a:pt x="369" y="6583"/>
                  </a:cubicBezTo>
                  <a:cubicBezTo>
                    <a:pt x="207" y="5642"/>
                    <a:pt x="254" y="4603"/>
                    <a:pt x="138" y="3663"/>
                  </a:cubicBezTo>
                  <a:cubicBezTo>
                    <a:pt x="161" y="3613"/>
                    <a:pt x="207" y="3613"/>
                    <a:pt x="254" y="3613"/>
                  </a:cubicBezTo>
                  <a:cubicBezTo>
                    <a:pt x="23" y="2822"/>
                    <a:pt x="116" y="1980"/>
                    <a:pt x="161" y="1138"/>
                  </a:cubicBezTo>
                  <a:cubicBezTo>
                    <a:pt x="92" y="1089"/>
                    <a:pt x="92" y="1237"/>
                    <a:pt x="23" y="1138"/>
                  </a:cubicBezTo>
                  <a:cubicBezTo>
                    <a:pt x="-46" y="1435"/>
                    <a:pt x="185" y="1633"/>
                    <a:pt x="69" y="1881"/>
                  </a:cubicBezTo>
                  <a:cubicBezTo>
                    <a:pt x="54" y="1864"/>
                    <a:pt x="38" y="1848"/>
                    <a:pt x="23" y="1831"/>
                  </a:cubicBezTo>
                  <a:cubicBezTo>
                    <a:pt x="-22" y="2029"/>
                    <a:pt x="161" y="1881"/>
                    <a:pt x="92" y="2079"/>
                  </a:cubicBezTo>
                  <a:cubicBezTo>
                    <a:pt x="23" y="2128"/>
                    <a:pt x="0" y="2029"/>
                    <a:pt x="0" y="2079"/>
                  </a:cubicBezTo>
                  <a:cubicBezTo>
                    <a:pt x="23" y="2425"/>
                    <a:pt x="207" y="3465"/>
                    <a:pt x="0" y="3712"/>
                  </a:cubicBezTo>
                  <a:cubicBezTo>
                    <a:pt x="300" y="4307"/>
                    <a:pt x="23" y="5742"/>
                    <a:pt x="185" y="6583"/>
                  </a:cubicBezTo>
                  <a:cubicBezTo>
                    <a:pt x="345" y="7573"/>
                    <a:pt x="806" y="9405"/>
                    <a:pt x="1313" y="9751"/>
                  </a:cubicBezTo>
                  <a:cubicBezTo>
                    <a:pt x="1313" y="9751"/>
                    <a:pt x="1313" y="9800"/>
                    <a:pt x="1290" y="9800"/>
                  </a:cubicBezTo>
                  <a:cubicBezTo>
                    <a:pt x="3086" y="10246"/>
                    <a:pt x="5250" y="9751"/>
                    <a:pt x="6885" y="7573"/>
                  </a:cubicBezTo>
                  <a:cubicBezTo>
                    <a:pt x="6885" y="7622"/>
                    <a:pt x="6908" y="7622"/>
                    <a:pt x="6885" y="7672"/>
                  </a:cubicBezTo>
                  <a:cubicBezTo>
                    <a:pt x="7115" y="7474"/>
                    <a:pt x="7369" y="7523"/>
                    <a:pt x="7576" y="7375"/>
                  </a:cubicBezTo>
                  <a:lnTo>
                    <a:pt x="7576" y="7424"/>
                  </a:lnTo>
                  <a:cubicBezTo>
                    <a:pt x="8267" y="6731"/>
                    <a:pt x="9371" y="7375"/>
                    <a:pt x="9925" y="8364"/>
                  </a:cubicBezTo>
                  <a:cubicBezTo>
                    <a:pt x="10109" y="7820"/>
                    <a:pt x="9902" y="5148"/>
                    <a:pt x="9878" y="4355"/>
                  </a:cubicBezTo>
                  <a:lnTo>
                    <a:pt x="9925" y="4355"/>
                  </a:lnTo>
                  <a:cubicBezTo>
                    <a:pt x="9809" y="3068"/>
                    <a:pt x="9925" y="1386"/>
                    <a:pt x="9994" y="50"/>
                  </a:cubicBezTo>
                  <a:cubicBezTo>
                    <a:pt x="9050" y="-148"/>
                    <a:pt x="7967" y="346"/>
                    <a:pt x="7046" y="544"/>
                  </a:cubicBezTo>
                  <a:cubicBezTo>
                    <a:pt x="6655" y="594"/>
                    <a:pt x="6263" y="0"/>
                    <a:pt x="5849" y="0"/>
                  </a:cubicBezTo>
                  <a:cubicBezTo>
                    <a:pt x="5250" y="50"/>
                    <a:pt x="4697" y="494"/>
                    <a:pt x="4099" y="494"/>
                  </a:cubicBezTo>
                  <a:cubicBezTo>
                    <a:pt x="3707" y="544"/>
                    <a:pt x="3293" y="742"/>
                    <a:pt x="2879" y="644"/>
                  </a:cubicBezTo>
                  <a:cubicBezTo>
                    <a:pt x="2464" y="544"/>
                    <a:pt x="1865" y="0"/>
                    <a:pt x="1451" y="99"/>
                  </a:cubicBezTo>
                  <a:cubicBezTo>
                    <a:pt x="1459" y="149"/>
                    <a:pt x="1466" y="198"/>
                    <a:pt x="1474" y="248"/>
                  </a:cubicBezTo>
                  <a:cubicBezTo>
                    <a:pt x="1336" y="-148"/>
                    <a:pt x="1197" y="742"/>
                    <a:pt x="1106" y="198"/>
                  </a:cubicBezTo>
                  <a:lnTo>
                    <a:pt x="1128" y="198"/>
                  </a:lnTo>
                  <a:cubicBezTo>
                    <a:pt x="1106" y="50"/>
                    <a:pt x="921" y="594"/>
                    <a:pt x="921" y="644"/>
                  </a:cubicBezTo>
                  <a:cubicBezTo>
                    <a:pt x="830" y="693"/>
                    <a:pt x="899" y="494"/>
                    <a:pt x="852" y="446"/>
                  </a:cubicBezTo>
                  <a:cubicBezTo>
                    <a:pt x="830" y="446"/>
                    <a:pt x="830" y="693"/>
                    <a:pt x="783" y="594"/>
                  </a:cubicBezTo>
                  <a:cubicBezTo>
                    <a:pt x="722" y="635"/>
                    <a:pt x="534" y="710"/>
                    <a:pt x="484" y="693"/>
                  </a:cubicBezTo>
                  <a:lnTo>
                    <a:pt x="484" y="494"/>
                  </a:lnTo>
                  <a:cubicBezTo>
                    <a:pt x="530" y="792"/>
                    <a:pt x="622" y="1039"/>
                    <a:pt x="714" y="1237"/>
                  </a:cubicBezTo>
                  <a:lnTo>
                    <a:pt x="714" y="1188"/>
                  </a:lnTo>
                  <a:cubicBezTo>
                    <a:pt x="783" y="940"/>
                    <a:pt x="852" y="1089"/>
                    <a:pt x="899" y="1138"/>
                  </a:cubicBezTo>
                  <a:lnTo>
                    <a:pt x="899" y="1237"/>
                  </a:lnTo>
                  <a:cubicBezTo>
                    <a:pt x="875" y="940"/>
                    <a:pt x="1934" y="1386"/>
                    <a:pt x="1842" y="792"/>
                  </a:cubicBezTo>
                  <a:cubicBezTo>
                    <a:pt x="1911" y="1138"/>
                    <a:pt x="2096" y="1237"/>
                    <a:pt x="2165" y="1237"/>
                  </a:cubicBezTo>
                  <a:cubicBezTo>
                    <a:pt x="2157" y="1254"/>
                    <a:pt x="2150" y="1270"/>
                    <a:pt x="2142" y="1287"/>
                  </a:cubicBezTo>
                  <a:cubicBezTo>
                    <a:pt x="2188" y="1435"/>
                    <a:pt x="2672" y="1386"/>
                    <a:pt x="2717" y="1089"/>
                  </a:cubicBezTo>
                  <a:cubicBezTo>
                    <a:pt x="2741" y="1188"/>
                    <a:pt x="2741" y="1237"/>
                    <a:pt x="2741" y="1337"/>
                  </a:cubicBezTo>
                  <a:cubicBezTo>
                    <a:pt x="3132" y="1337"/>
                    <a:pt x="4030" y="1683"/>
                    <a:pt x="4376" y="1287"/>
                  </a:cubicBezTo>
                  <a:cubicBezTo>
                    <a:pt x="4368" y="1304"/>
                    <a:pt x="4360" y="1320"/>
                    <a:pt x="4352" y="1337"/>
                  </a:cubicBezTo>
                  <a:cubicBezTo>
                    <a:pt x="4536" y="1287"/>
                    <a:pt x="4766" y="1287"/>
                    <a:pt x="4882" y="990"/>
                  </a:cubicBezTo>
                  <a:cubicBezTo>
                    <a:pt x="4928" y="1435"/>
                    <a:pt x="5020" y="1337"/>
                    <a:pt x="5089" y="1485"/>
                  </a:cubicBezTo>
                  <a:cubicBezTo>
                    <a:pt x="5573" y="644"/>
                    <a:pt x="6977" y="990"/>
                    <a:pt x="7484" y="1435"/>
                  </a:cubicBezTo>
                  <a:lnTo>
                    <a:pt x="7484" y="1435"/>
                  </a:lnTo>
                  <a:cubicBezTo>
                    <a:pt x="7553" y="1287"/>
                    <a:pt x="7645" y="891"/>
                    <a:pt x="7714" y="693"/>
                  </a:cubicBezTo>
                  <a:cubicBezTo>
                    <a:pt x="7714" y="742"/>
                    <a:pt x="7714" y="792"/>
                    <a:pt x="7691" y="792"/>
                  </a:cubicBezTo>
                  <a:cubicBezTo>
                    <a:pt x="7806" y="693"/>
                    <a:pt x="7898" y="990"/>
                    <a:pt x="7990" y="940"/>
                  </a:cubicBezTo>
                  <a:cubicBezTo>
                    <a:pt x="7990" y="990"/>
                    <a:pt x="7990" y="990"/>
                    <a:pt x="7967" y="1039"/>
                  </a:cubicBezTo>
                  <a:cubicBezTo>
                    <a:pt x="8083" y="940"/>
                    <a:pt x="8174" y="1287"/>
                    <a:pt x="8290" y="1039"/>
                  </a:cubicBezTo>
                  <a:lnTo>
                    <a:pt x="8290" y="1138"/>
                  </a:lnTo>
                  <a:lnTo>
                    <a:pt x="8359" y="1039"/>
                  </a:lnTo>
                  <a:cubicBezTo>
                    <a:pt x="8359" y="1138"/>
                    <a:pt x="8359" y="1287"/>
                    <a:pt x="8312" y="1237"/>
                  </a:cubicBezTo>
                  <a:cubicBezTo>
                    <a:pt x="8750" y="1287"/>
                    <a:pt x="9142" y="1237"/>
                    <a:pt x="9556" y="1039"/>
                  </a:cubicBezTo>
                  <a:cubicBezTo>
                    <a:pt x="9625" y="1535"/>
                    <a:pt x="9602" y="2277"/>
                    <a:pt x="9602" y="2722"/>
                  </a:cubicBezTo>
                  <a:cubicBezTo>
                    <a:pt x="9587" y="2705"/>
                    <a:pt x="9571" y="2689"/>
                    <a:pt x="9556" y="2672"/>
                  </a:cubicBezTo>
                  <a:cubicBezTo>
                    <a:pt x="9587" y="2788"/>
                    <a:pt x="9617" y="2904"/>
                    <a:pt x="9648" y="3020"/>
                  </a:cubicBezTo>
                  <a:cubicBezTo>
                    <a:pt x="9625" y="3020"/>
                    <a:pt x="9602" y="3020"/>
                    <a:pt x="9602" y="2970"/>
                  </a:cubicBezTo>
                  <a:cubicBezTo>
                    <a:pt x="9510" y="3465"/>
                    <a:pt x="9648" y="3959"/>
                    <a:pt x="9625" y="4405"/>
                  </a:cubicBezTo>
                  <a:cubicBezTo>
                    <a:pt x="9602" y="4405"/>
                    <a:pt x="9556" y="4307"/>
                    <a:pt x="9533" y="4405"/>
                  </a:cubicBezTo>
                  <a:cubicBezTo>
                    <a:pt x="9671" y="4751"/>
                    <a:pt x="9371" y="4950"/>
                    <a:pt x="9625" y="5098"/>
                  </a:cubicBezTo>
                  <a:cubicBezTo>
                    <a:pt x="9625" y="5098"/>
                    <a:pt x="9556" y="5148"/>
                    <a:pt x="9533" y="5098"/>
                  </a:cubicBezTo>
                  <a:cubicBezTo>
                    <a:pt x="9579" y="5544"/>
                    <a:pt x="9694" y="6781"/>
                    <a:pt x="9602" y="7227"/>
                  </a:cubicBezTo>
                  <a:cubicBezTo>
                    <a:pt x="9625" y="7077"/>
                    <a:pt x="8935" y="6831"/>
                    <a:pt x="8866" y="6879"/>
                  </a:cubicBezTo>
                  <a:cubicBezTo>
                    <a:pt x="8873" y="6846"/>
                    <a:pt x="8881" y="6814"/>
                    <a:pt x="8888" y="6781"/>
                  </a:cubicBezTo>
                  <a:cubicBezTo>
                    <a:pt x="8129" y="6929"/>
                    <a:pt x="7507" y="6682"/>
                    <a:pt x="6770" y="7077"/>
                  </a:cubicBezTo>
                  <a:cubicBezTo>
                    <a:pt x="6762" y="7044"/>
                    <a:pt x="6755" y="7012"/>
                    <a:pt x="6747" y="6979"/>
                  </a:cubicBezTo>
                  <a:cubicBezTo>
                    <a:pt x="6448" y="7622"/>
                    <a:pt x="5941" y="6979"/>
                    <a:pt x="5665" y="7721"/>
                  </a:cubicBezTo>
                  <a:lnTo>
                    <a:pt x="5665" y="7523"/>
                  </a:lnTo>
                  <a:cubicBezTo>
                    <a:pt x="5642" y="7820"/>
                    <a:pt x="5435" y="7622"/>
                    <a:pt x="5527" y="8018"/>
                  </a:cubicBezTo>
                  <a:cubicBezTo>
                    <a:pt x="5411" y="8118"/>
                    <a:pt x="4835" y="8266"/>
                    <a:pt x="4721" y="8562"/>
                  </a:cubicBezTo>
                  <a:lnTo>
                    <a:pt x="4721" y="8464"/>
                  </a:lnTo>
                  <a:cubicBezTo>
                    <a:pt x="4652" y="8612"/>
                    <a:pt x="4583" y="8711"/>
                    <a:pt x="4514" y="8662"/>
                  </a:cubicBezTo>
                  <a:lnTo>
                    <a:pt x="4514" y="8612"/>
                  </a:lnTo>
                  <a:cubicBezTo>
                    <a:pt x="4214" y="8364"/>
                    <a:pt x="4007" y="9008"/>
                    <a:pt x="3731" y="9157"/>
                  </a:cubicBezTo>
                  <a:lnTo>
                    <a:pt x="3731" y="8909"/>
                  </a:lnTo>
                  <a:cubicBezTo>
                    <a:pt x="3638" y="9255"/>
                    <a:pt x="3385" y="9157"/>
                    <a:pt x="3224" y="9355"/>
                  </a:cubicBezTo>
                  <a:lnTo>
                    <a:pt x="3224" y="9255"/>
                  </a:lnTo>
                  <a:lnTo>
                    <a:pt x="3155" y="9405"/>
                  </a:lnTo>
                  <a:cubicBezTo>
                    <a:pt x="3147" y="9339"/>
                    <a:pt x="3140" y="9272"/>
                    <a:pt x="3132" y="9206"/>
                  </a:cubicBezTo>
                  <a:cubicBezTo>
                    <a:pt x="2924" y="9305"/>
                    <a:pt x="2717" y="9503"/>
                    <a:pt x="2510" y="9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8" name="Group 1347"/>
          <p:cNvGrpSpPr/>
          <p:nvPr/>
        </p:nvGrpSpPr>
        <p:grpSpPr>
          <a:xfrm>
            <a:off x="4568028" y="4340226"/>
            <a:ext cx="1301210" cy="1193800"/>
            <a:chOff x="4568028" y="4340226"/>
            <a:chExt cx="1301210" cy="1193800"/>
          </a:xfrm>
        </p:grpSpPr>
        <p:sp>
          <p:nvSpPr>
            <p:cNvPr id="101" name="Freeform 351"/>
            <p:cNvSpPr>
              <a:spLocks/>
            </p:cNvSpPr>
            <p:nvPr/>
          </p:nvSpPr>
          <p:spPr bwMode="auto">
            <a:xfrm>
              <a:off x="4572250" y="4340226"/>
              <a:ext cx="1296988" cy="1144587"/>
            </a:xfrm>
            <a:custGeom>
              <a:avLst/>
              <a:gdLst>
                <a:gd name="T0" fmla="*/ 170 w 346"/>
                <a:gd name="T1" fmla="*/ 305 h 305"/>
                <a:gd name="T2" fmla="*/ 163 w 346"/>
                <a:gd name="T3" fmla="*/ 297 h 305"/>
                <a:gd name="T4" fmla="*/ 152 w 346"/>
                <a:gd name="T5" fmla="*/ 291 h 305"/>
                <a:gd name="T6" fmla="*/ 177 w 346"/>
                <a:gd name="T7" fmla="*/ 263 h 305"/>
                <a:gd name="T8" fmla="*/ 141 w 346"/>
                <a:gd name="T9" fmla="*/ 267 h 305"/>
                <a:gd name="T10" fmla="*/ 114 w 346"/>
                <a:gd name="T11" fmla="*/ 268 h 305"/>
                <a:gd name="T12" fmla="*/ 100 w 346"/>
                <a:gd name="T13" fmla="*/ 262 h 305"/>
                <a:gd name="T14" fmla="*/ 88 w 346"/>
                <a:gd name="T15" fmla="*/ 254 h 305"/>
                <a:gd name="T16" fmla="*/ 115 w 346"/>
                <a:gd name="T17" fmla="*/ 213 h 305"/>
                <a:gd name="T18" fmla="*/ 62 w 346"/>
                <a:gd name="T19" fmla="*/ 245 h 305"/>
                <a:gd name="T20" fmla="*/ 70 w 346"/>
                <a:gd name="T21" fmla="*/ 220 h 305"/>
                <a:gd name="T22" fmla="*/ 33 w 346"/>
                <a:gd name="T23" fmla="*/ 223 h 305"/>
                <a:gd name="T24" fmla="*/ 20 w 346"/>
                <a:gd name="T25" fmla="*/ 213 h 305"/>
                <a:gd name="T26" fmla="*/ 36 w 346"/>
                <a:gd name="T27" fmla="*/ 189 h 305"/>
                <a:gd name="T28" fmla="*/ 22 w 346"/>
                <a:gd name="T29" fmla="*/ 177 h 305"/>
                <a:gd name="T30" fmla="*/ 49 w 346"/>
                <a:gd name="T31" fmla="*/ 142 h 305"/>
                <a:gd name="T32" fmla="*/ 26 w 346"/>
                <a:gd name="T33" fmla="*/ 135 h 305"/>
                <a:gd name="T34" fmla="*/ 30 w 346"/>
                <a:gd name="T35" fmla="*/ 114 h 305"/>
                <a:gd name="T36" fmla="*/ 28 w 346"/>
                <a:gd name="T37" fmla="*/ 97 h 305"/>
                <a:gd name="T38" fmla="*/ 29 w 346"/>
                <a:gd name="T39" fmla="*/ 80 h 305"/>
                <a:gd name="T40" fmla="*/ 37 w 346"/>
                <a:gd name="T41" fmla="*/ 49 h 305"/>
                <a:gd name="T42" fmla="*/ 19 w 346"/>
                <a:gd name="T43" fmla="*/ 33 h 305"/>
                <a:gd name="T44" fmla="*/ 32 w 346"/>
                <a:gd name="T45" fmla="*/ 37 h 305"/>
                <a:gd name="T46" fmla="*/ 53 w 346"/>
                <a:gd name="T47" fmla="*/ 49 h 305"/>
                <a:gd name="T48" fmla="*/ 102 w 346"/>
                <a:gd name="T49" fmla="*/ 33 h 305"/>
                <a:gd name="T50" fmla="*/ 135 w 346"/>
                <a:gd name="T51" fmla="*/ 28 h 305"/>
                <a:gd name="T52" fmla="*/ 151 w 346"/>
                <a:gd name="T53" fmla="*/ 36 h 305"/>
                <a:gd name="T54" fmla="*/ 185 w 346"/>
                <a:gd name="T55" fmla="*/ 31 h 305"/>
                <a:gd name="T56" fmla="*/ 180 w 346"/>
                <a:gd name="T57" fmla="*/ 62 h 305"/>
                <a:gd name="T58" fmla="*/ 254 w 346"/>
                <a:gd name="T59" fmla="*/ 26 h 305"/>
                <a:gd name="T60" fmla="*/ 265 w 346"/>
                <a:gd name="T61" fmla="*/ 40 h 305"/>
                <a:gd name="T62" fmla="*/ 311 w 346"/>
                <a:gd name="T63" fmla="*/ 25 h 305"/>
                <a:gd name="T64" fmla="*/ 313 w 346"/>
                <a:gd name="T65" fmla="*/ 42 h 305"/>
                <a:gd name="T66" fmla="*/ 297 w 346"/>
                <a:gd name="T67" fmla="*/ 74 h 305"/>
                <a:gd name="T68" fmla="*/ 280 w 346"/>
                <a:gd name="T69" fmla="*/ 111 h 305"/>
                <a:gd name="T70" fmla="*/ 315 w 346"/>
                <a:gd name="T71" fmla="*/ 109 h 305"/>
                <a:gd name="T72" fmla="*/ 315 w 346"/>
                <a:gd name="T73" fmla="*/ 123 h 305"/>
                <a:gd name="T74" fmla="*/ 314 w 346"/>
                <a:gd name="T75" fmla="*/ 140 h 305"/>
                <a:gd name="T76" fmla="*/ 309 w 346"/>
                <a:gd name="T77" fmla="*/ 158 h 305"/>
                <a:gd name="T78" fmla="*/ 294 w 346"/>
                <a:gd name="T79" fmla="*/ 190 h 305"/>
                <a:gd name="T80" fmla="*/ 317 w 346"/>
                <a:gd name="T81" fmla="*/ 198 h 305"/>
                <a:gd name="T82" fmla="*/ 315 w 346"/>
                <a:gd name="T83" fmla="*/ 214 h 305"/>
                <a:gd name="T84" fmla="*/ 277 w 346"/>
                <a:gd name="T85" fmla="*/ 235 h 305"/>
                <a:gd name="T86" fmla="*/ 170 w 346"/>
                <a:gd name="T8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6" h="305">
                  <a:moveTo>
                    <a:pt x="170" y="305"/>
                  </a:moveTo>
                  <a:cubicBezTo>
                    <a:pt x="165" y="305"/>
                    <a:pt x="162" y="301"/>
                    <a:pt x="163" y="297"/>
                  </a:cubicBezTo>
                  <a:cubicBezTo>
                    <a:pt x="158" y="299"/>
                    <a:pt x="152" y="297"/>
                    <a:pt x="152" y="291"/>
                  </a:cubicBezTo>
                  <a:cubicBezTo>
                    <a:pt x="149" y="286"/>
                    <a:pt x="154" y="281"/>
                    <a:pt x="177" y="263"/>
                  </a:cubicBezTo>
                  <a:cubicBezTo>
                    <a:pt x="176" y="264"/>
                    <a:pt x="117" y="291"/>
                    <a:pt x="141" y="267"/>
                  </a:cubicBezTo>
                  <a:cubicBezTo>
                    <a:pt x="141" y="267"/>
                    <a:pt x="109" y="287"/>
                    <a:pt x="114" y="268"/>
                  </a:cubicBezTo>
                  <a:cubicBezTo>
                    <a:pt x="110" y="269"/>
                    <a:pt x="102" y="266"/>
                    <a:pt x="100" y="262"/>
                  </a:cubicBezTo>
                  <a:cubicBezTo>
                    <a:pt x="96" y="264"/>
                    <a:pt x="85" y="263"/>
                    <a:pt x="88" y="254"/>
                  </a:cubicBezTo>
                  <a:cubicBezTo>
                    <a:pt x="58" y="264"/>
                    <a:pt x="116" y="213"/>
                    <a:pt x="115" y="213"/>
                  </a:cubicBezTo>
                  <a:cubicBezTo>
                    <a:pt x="100" y="224"/>
                    <a:pt x="81" y="241"/>
                    <a:pt x="62" y="245"/>
                  </a:cubicBezTo>
                  <a:cubicBezTo>
                    <a:pt x="38" y="251"/>
                    <a:pt x="70" y="219"/>
                    <a:pt x="70" y="220"/>
                  </a:cubicBezTo>
                  <a:cubicBezTo>
                    <a:pt x="67" y="222"/>
                    <a:pt x="36" y="239"/>
                    <a:pt x="33" y="223"/>
                  </a:cubicBezTo>
                  <a:cubicBezTo>
                    <a:pt x="25" y="227"/>
                    <a:pt x="12" y="223"/>
                    <a:pt x="20" y="213"/>
                  </a:cubicBezTo>
                  <a:cubicBezTo>
                    <a:pt x="11" y="205"/>
                    <a:pt x="32" y="191"/>
                    <a:pt x="36" y="189"/>
                  </a:cubicBezTo>
                  <a:cubicBezTo>
                    <a:pt x="24" y="195"/>
                    <a:pt x="5" y="192"/>
                    <a:pt x="22" y="177"/>
                  </a:cubicBezTo>
                  <a:cubicBezTo>
                    <a:pt x="8" y="168"/>
                    <a:pt x="46" y="145"/>
                    <a:pt x="49" y="142"/>
                  </a:cubicBezTo>
                  <a:cubicBezTo>
                    <a:pt x="42" y="147"/>
                    <a:pt x="6" y="154"/>
                    <a:pt x="26" y="135"/>
                  </a:cubicBezTo>
                  <a:cubicBezTo>
                    <a:pt x="9" y="137"/>
                    <a:pt x="28" y="116"/>
                    <a:pt x="30" y="114"/>
                  </a:cubicBezTo>
                  <a:cubicBezTo>
                    <a:pt x="12" y="123"/>
                    <a:pt x="20" y="102"/>
                    <a:pt x="28" y="97"/>
                  </a:cubicBezTo>
                  <a:cubicBezTo>
                    <a:pt x="15" y="95"/>
                    <a:pt x="25" y="83"/>
                    <a:pt x="29" y="80"/>
                  </a:cubicBezTo>
                  <a:cubicBezTo>
                    <a:pt x="6" y="87"/>
                    <a:pt x="38" y="48"/>
                    <a:pt x="37" y="49"/>
                  </a:cubicBezTo>
                  <a:cubicBezTo>
                    <a:pt x="0" y="75"/>
                    <a:pt x="28" y="35"/>
                    <a:pt x="19" y="33"/>
                  </a:cubicBezTo>
                  <a:cubicBezTo>
                    <a:pt x="3" y="30"/>
                    <a:pt x="46" y="2"/>
                    <a:pt x="32" y="37"/>
                  </a:cubicBezTo>
                  <a:cubicBezTo>
                    <a:pt x="62" y="17"/>
                    <a:pt x="85" y="10"/>
                    <a:pt x="53" y="49"/>
                  </a:cubicBezTo>
                  <a:cubicBezTo>
                    <a:pt x="55" y="48"/>
                    <a:pt x="125" y="9"/>
                    <a:pt x="102" y="33"/>
                  </a:cubicBezTo>
                  <a:cubicBezTo>
                    <a:pt x="98" y="36"/>
                    <a:pt x="150" y="5"/>
                    <a:pt x="135" y="28"/>
                  </a:cubicBezTo>
                  <a:cubicBezTo>
                    <a:pt x="146" y="21"/>
                    <a:pt x="168" y="20"/>
                    <a:pt x="151" y="36"/>
                  </a:cubicBezTo>
                  <a:cubicBezTo>
                    <a:pt x="148" y="39"/>
                    <a:pt x="194" y="9"/>
                    <a:pt x="185" y="31"/>
                  </a:cubicBezTo>
                  <a:cubicBezTo>
                    <a:pt x="232" y="0"/>
                    <a:pt x="203" y="44"/>
                    <a:pt x="180" y="62"/>
                  </a:cubicBezTo>
                  <a:cubicBezTo>
                    <a:pt x="185" y="58"/>
                    <a:pt x="247" y="7"/>
                    <a:pt x="254" y="26"/>
                  </a:cubicBezTo>
                  <a:cubicBezTo>
                    <a:pt x="270" y="17"/>
                    <a:pt x="284" y="24"/>
                    <a:pt x="265" y="40"/>
                  </a:cubicBezTo>
                  <a:cubicBezTo>
                    <a:pt x="269" y="38"/>
                    <a:pt x="306" y="8"/>
                    <a:pt x="311" y="25"/>
                  </a:cubicBezTo>
                  <a:cubicBezTo>
                    <a:pt x="325" y="21"/>
                    <a:pt x="319" y="37"/>
                    <a:pt x="313" y="42"/>
                  </a:cubicBezTo>
                  <a:cubicBezTo>
                    <a:pt x="330" y="54"/>
                    <a:pt x="311" y="64"/>
                    <a:pt x="297" y="74"/>
                  </a:cubicBezTo>
                  <a:cubicBezTo>
                    <a:pt x="338" y="52"/>
                    <a:pt x="288" y="105"/>
                    <a:pt x="280" y="111"/>
                  </a:cubicBezTo>
                  <a:cubicBezTo>
                    <a:pt x="287" y="106"/>
                    <a:pt x="346" y="82"/>
                    <a:pt x="315" y="109"/>
                  </a:cubicBezTo>
                  <a:cubicBezTo>
                    <a:pt x="322" y="112"/>
                    <a:pt x="319" y="119"/>
                    <a:pt x="315" y="123"/>
                  </a:cubicBezTo>
                  <a:cubicBezTo>
                    <a:pt x="323" y="130"/>
                    <a:pt x="324" y="132"/>
                    <a:pt x="314" y="140"/>
                  </a:cubicBezTo>
                  <a:cubicBezTo>
                    <a:pt x="323" y="145"/>
                    <a:pt x="312" y="155"/>
                    <a:pt x="309" y="158"/>
                  </a:cubicBezTo>
                  <a:cubicBezTo>
                    <a:pt x="339" y="145"/>
                    <a:pt x="296" y="189"/>
                    <a:pt x="294" y="190"/>
                  </a:cubicBezTo>
                  <a:cubicBezTo>
                    <a:pt x="303" y="185"/>
                    <a:pt x="338" y="179"/>
                    <a:pt x="317" y="198"/>
                  </a:cubicBezTo>
                  <a:cubicBezTo>
                    <a:pt x="327" y="201"/>
                    <a:pt x="319" y="210"/>
                    <a:pt x="315" y="214"/>
                  </a:cubicBezTo>
                  <a:cubicBezTo>
                    <a:pt x="330" y="225"/>
                    <a:pt x="270" y="254"/>
                    <a:pt x="277" y="235"/>
                  </a:cubicBezTo>
                  <a:cubicBezTo>
                    <a:pt x="251" y="252"/>
                    <a:pt x="202" y="305"/>
                    <a:pt x="170" y="305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6"/>
            <p:cNvSpPr>
              <a:spLocks/>
            </p:cNvSpPr>
            <p:nvPr/>
          </p:nvSpPr>
          <p:spPr bwMode="auto">
            <a:xfrm>
              <a:off x="4568028" y="4404749"/>
              <a:ext cx="1219552" cy="1129277"/>
            </a:xfrm>
            <a:custGeom>
              <a:avLst/>
              <a:gdLst>
                <a:gd name="T0" fmla="*/ 45 w 330"/>
                <a:gd name="T1" fmla="*/ 221 h 314"/>
                <a:gd name="T2" fmla="*/ 26 w 330"/>
                <a:gd name="T3" fmla="*/ 211 h 314"/>
                <a:gd name="T4" fmla="*/ 21 w 330"/>
                <a:gd name="T5" fmla="*/ 151 h 314"/>
                <a:gd name="T6" fmla="*/ 20 w 330"/>
                <a:gd name="T7" fmla="*/ 148 h 314"/>
                <a:gd name="T8" fmla="*/ 15 w 330"/>
                <a:gd name="T9" fmla="*/ 131 h 314"/>
                <a:gd name="T10" fmla="*/ 13 w 330"/>
                <a:gd name="T11" fmla="*/ 78 h 314"/>
                <a:gd name="T12" fmla="*/ 3 w 330"/>
                <a:gd name="T13" fmla="*/ 33 h 314"/>
                <a:gd name="T14" fmla="*/ 2 w 330"/>
                <a:gd name="T15" fmla="*/ 46 h 314"/>
                <a:gd name="T16" fmla="*/ 2 w 330"/>
                <a:gd name="T17" fmla="*/ 50 h 314"/>
                <a:gd name="T18" fmla="*/ 10 w 330"/>
                <a:gd name="T19" fmla="*/ 195 h 314"/>
                <a:gd name="T20" fmla="*/ 14 w 330"/>
                <a:gd name="T21" fmla="*/ 219 h 314"/>
                <a:gd name="T22" fmla="*/ 202 w 330"/>
                <a:gd name="T23" fmla="*/ 289 h 314"/>
                <a:gd name="T24" fmla="*/ 227 w 330"/>
                <a:gd name="T25" fmla="*/ 276 h 314"/>
                <a:gd name="T26" fmla="*/ 323 w 330"/>
                <a:gd name="T27" fmla="*/ 217 h 314"/>
                <a:gd name="T28" fmla="*/ 322 w 330"/>
                <a:gd name="T29" fmla="*/ 163 h 314"/>
                <a:gd name="T30" fmla="*/ 320 w 330"/>
                <a:gd name="T31" fmla="*/ 19 h 314"/>
                <a:gd name="T32" fmla="*/ 216 w 330"/>
                <a:gd name="T33" fmla="*/ 14 h 314"/>
                <a:gd name="T34" fmla="*/ 61 w 330"/>
                <a:gd name="T35" fmla="*/ 14 h 314"/>
                <a:gd name="T36" fmla="*/ 47 w 330"/>
                <a:gd name="T37" fmla="*/ 16 h 314"/>
                <a:gd name="T38" fmla="*/ 40 w 330"/>
                <a:gd name="T39" fmla="*/ 25 h 314"/>
                <a:gd name="T40" fmla="*/ 34 w 330"/>
                <a:gd name="T41" fmla="*/ 24 h 314"/>
                <a:gd name="T42" fmla="*/ 22 w 330"/>
                <a:gd name="T43" fmla="*/ 26 h 314"/>
                <a:gd name="T44" fmla="*/ 32 w 330"/>
                <a:gd name="T45" fmla="*/ 36 h 314"/>
                <a:gd name="T46" fmla="*/ 39 w 330"/>
                <a:gd name="T47" fmla="*/ 34 h 314"/>
                <a:gd name="T48" fmla="*/ 76 w 330"/>
                <a:gd name="T49" fmla="*/ 28 h 314"/>
                <a:gd name="T50" fmla="*/ 88 w 330"/>
                <a:gd name="T51" fmla="*/ 37 h 314"/>
                <a:gd name="T52" fmla="*/ 111 w 330"/>
                <a:gd name="T53" fmla="*/ 38 h 314"/>
                <a:gd name="T54" fmla="*/ 175 w 330"/>
                <a:gd name="T55" fmla="*/ 38 h 314"/>
                <a:gd name="T56" fmla="*/ 203 w 330"/>
                <a:gd name="T57" fmla="*/ 42 h 314"/>
                <a:gd name="T58" fmla="*/ 304 w 330"/>
                <a:gd name="T59" fmla="*/ 26 h 314"/>
                <a:gd name="T60" fmla="*/ 307 w 330"/>
                <a:gd name="T61" fmla="*/ 31 h 314"/>
                <a:gd name="T62" fmla="*/ 306 w 330"/>
                <a:gd name="T63" fmla="*/ 32 h 314"/>
                <a:gd name="T64" fmla="*/ 305 w 330"/>
                <a:gd name="T65" fmla="*/ 37 h 314"/>
                <a:gd name="T66" fmla="*/ 306 w 330"/>
                <a:gd name="T67" fmla="*/ 37 h 314"/>
                <a:gd name="T68" fmla="*/ 309 w 330"/>
                <a:gd name="T69" fmla="*/ 133 h 314"/>
                <a:gd name="T70" fmla="*/ 310 w 330"/>
                <a:gd name="T71" fmla="*/ 138 h 314"/>
                <a:gd name="T72" fmla="*/ 310 w 330"/>
                <a:gd name="T73" fmla="*/ 164 h 314"/>
                <a:gd name="T74" fmla="*/ 310 w 330"/>
                <a:gd name="T75" fmla="*/ 176 h 314"/>
                <a:gd name="T76" fmla="*/ 309 w 330"/>
                <a:gd name="T77" fmla="*/ 208 h 314"/>
                <a:gd name="T78" fmla="*/ 265 w 330"/>
                <a:gd name="T79" fmla="*/ 239 h 314"/>
                <a:gd name="T80" fmla="*/ 193 w 330"/>
                <a:gd name="T81" fmla="*/ 279 h 314"/>
                <a:gd name="T82" fmla="*/ 160 w 330"/>
                <a:gd name="T83" fmla="*/ 283 h 314"/>
                <a:gd name="T84" fmla="*/ 120 w 330"/>
                <a:gd name="T85" fmla="*/ 270 h 314"/>
                <a:gd name="T86" fmla="*/ 113 w 330"/>
                <a:gd name="T87" fmla="*/ 264 h 314"/>
                <a:gd name="T88" fmla="*/ 86 w 330"/>
                <a:gd name="T89" fmla="*/ 249 h 314"/>
                <a:gd name="T90" fmla="*/ 69 w 330"/>
                <a:gd name="T91" fmla="*/ 237 h 314"/>
                <a:gd name="T92" fmla="*/ 66 w 330"/>
                <a:gd name="T93" fmla="*/ 237 h 314"/>
                <a:gd name="T94" fmla="*/ 43 w 330"/>
                <a:gd name="T95" fmla="*/ 224 h 314"/>
                <a:gd name="connsiteX0" fmla="*/ 1273 w 9849"/>
                <a:gd name="connsiteY0" fmla="*/ 6721 h 9587"/>
                <a:gd name="connsiteX1" fmla="*/ 1334 w 9849"/>
                <a:gd name="connsiteY1" fmla="*/ 6625 h 9587"/>
                <a:gd name="connsiteX2" fmla="*/ 728 w 9849"/>
                <a:gd name="connsiteY2" fmla="*/ 6307 h 9587"/>
                <a:gd name="connsiteX3" fmla="*/ 758 w 9849"/>
                <a:gd name="connsiteY3" fmla="*/ 6307 h 9587"/>
                <a:gd name="connsiteX4" fmla="*/ 546 w 9849"/>
                <a:gd name="connsiteY4" fmla="*/ 4364 h 9587"/>
                <a:gd name="connsiteX5" fmla="*/ 606 w 9849"/>
                <a:gd name="connsiteY5" fmla="*/ 4396 h 9587"/>
                <a:gd name="connsiteX6" fmla="*/ 485 w 9849"/>
                <a:gd name="connsiteY6" fmla="*/ 4300 h 9587"/>
                <a:gd name="connsiteX7" fmla="*/ 576 w 9849"/>
                <a:gd name="connsiteY7" fmla="*/ 4300 h 9587"/>
                <a:gd name="connsiteX8" fmla="*/ 576 w 9849"/>
                <a:gd name="connsiteY8" fmla="*/ 3791 h 9587"/>
                <a:gd name="connsiteX9" fmla="*/ 425 w 9849"/>
                <a:gd name="connsiteY9" fmla="*/ 3759 h 9587"/>
                <a:gd name="connsiteX10" fmla="*/ 212 w 9849"/>
                <a:gd name="connsiteY10" fmla="*/ 2103 h 9587"/>
                <a:gd name="connsiteX11" fmla="*/ 364 w 9849"/>
                <a:gd name="connsiteY11" fmla="*/ 2071 h 9587"/>
                <a:gd name="connsiteX12" fmla="*/ 212 w 9849"/>
                <a:gd name="connsiteY12" fmla="*/ 638 h 9587"/>
                <a:gd name="connsiteX13" fmla="*/ 61 w 9849"/>
                <a:gd name="connsiteY13" fmla="*/ 638 h 9587"/>
                <a:gd name="connsiteX14" fmla="*/ 122 w 9849"/>
                <a:gd name="connsiteY14" fmla="*/ 1052 h 9587"/>
                <a:gd name="connsiteX15" fmla="*/ 31 w 9849"/>
                <a:gd name="connsiteY15" fmla="*/ 1052 h 9587"/>
                <a:gd name="connsiteX16" fmla="*/ 122 w 9849"/>
                <a:gd name="connsiteY16" fmla="*/ 1179 h 9587"/>
                <a:gd name="connsiteX17" fmla="*/ 31 w 9849"/>
                <a:gd name="connsiteY17" fmla="*/ 1179 h 9587"/>
                <a:gd name="connsiteX18" fmla="*/ 0 w 9849"/>
                <a:gd name="connsiteY18" fmla="*/ 2135 h 9587"/>
                <a:gd name="connsiteX19" fmla="*/ 273 w 9849"/>
                <a:gd name="connsiteY19" fmla="*/ 5797 h 9587"/>
                <a:gd name="connsiteX20" fmla="*/ 243 w 9849"/>
                <a:gd name="connsiteY20" fmla="*/ 5797 h 9587"/>
                <a:gd name="connsiteX21" fmla="*/ 394 w 9849"/>
                <a:gd name="connsiteY21" fmla="*/ 6562 h 9587"/>
                <a:gd name="connsiteX22" fmla="*/ 5152 w 9849"/>
                <a:gd name="connsiteY22" fmla="*/ 9587 h 9587"/>
                <a:gd name="connsiteX23" fmla="*/ 6091 w 9849"/>
                <a:gd name="connsiteY23" fmla="*/ 8791 h 9587"/>
                <a:gd name="connsiteX24" fmla="*/ 6091 w 9849"/>
                <a:gd name="connsiteY24" fmla="*/ 8855 h 9587"/>
                <a:gd name="connsiteX25" fmla="*/ 6849 w 9849"/>
                <a:gd name="connsiteY25" fmla="*/ 8377 h 9587"/>
                <a:gd name="connsiteX26" fmla="*/ 6879 w 9849"/>
                <a:gd name="connsiteY26" fmla="*/ 8409 h 9587"/>
                <a:gd name="connsiteX27" fmla="*/ 9758 w 9849"/>
                <a:gd name="connsiteY27" fmla="*/ 6498 h 9587"/>
                <a:gd name="connsiteX28" fmla="*/ 9667 w 9849"/>
                <a:gd name="connsiteY28" fmla="*/ 4778 h 9587"/>
                <a:gd name="connsiteX29" fmla="*/ 9728 w 9849"/>
                <a:gd name="connsiteY29" fmla="*/ 4778 h 9587"/>
                <a:gd name="connsiteX30" fmla="*/ 9818 w 9849"/>
                <a:gd name="connsiteY30" fmla="*/ 2517 h 9587"/>
                <a:gd name="connsiteX31" fmla="*/ 9667 w 9849"/>
                <a:gd name="connsiteY31" fmla="*/ 192 h 9587"/>
                <a:gd name="connsiteX32" fmla="*/ 8455 w 9849"/>
                <a:gd name="connsiteY32" fmla="*/ 288 h 9587"/>
                <a:gd name="connsiteX33" fmla="*/ 6515 w 9849"/>
                <a:gd name="connsiteY33" fmla="*/ 33 h 9587"/>
                <a:gd name="connsiteX34" fmla="*/ 4243 w 9849"/>
                <a:gd name="connsiteY34" fmla="*/ 351 h 9587"/>
                <a:gd name="connsiteX35" fmla="*/ 1818 w 9849"/>
                <a:gd name="connsiteY35" fmla="*/ 33 h 9587"/>
                <a:gd name="connsiteX36" fmla="*/ 1818 w 9849"/>
                <a:gd name="connsiteY36" fmla="*/ 97 h 9587"/>
                <a:gd name="connsiteX37" fmla="*/ 1394 w 9849"/>
                <a:gd name="connsiteY37" fmla="*/ 97 h 9587"/>
                <a:gd name="connsiteX38" fmla="*/ 1425 w 9849"/>
                <a:gd name="connsiteY38" fmla="*/ 65 h 9587"/>
                <a:gd name="connsiteX39" fmla="*/ 1182 w 9849"/>
                <a:gd name="connsiteY39" fmla="*/ 383 h 9587"/>
                <a:gd name="connsiteX40" fmla="*/ 1091 w 9849"/>
                <a:gd name="connsiteY40" fmla="*/ 224 h 9587"/>
                <a:gd name="connsiteX41" fmla="*/ 1000 w 9849"/>
                <a:gd name="connsiteY41" fmla="*/ 351 h 9587"/>
                <a:gd name="connsiteX42" fmla="*/ 637 w 9849"/>
                <a:gd name="connsiteY42" fmla="*/ 415 h 9587"/>
                <a:gd name="connsiteX43" fmla="*/ 667 w 9849"/>
                <a:gd name="connsiteY43" fmla="*/ 288 h 9587"/>
                <a:gd name="connsiteX44" fmla="*/ 940 w 9849"/>
                <a:gd name="connsiteY44" fmla="*/ 733 h 9587"/>
                <a:gd name="connsiteX45" fmla="*/ 940 w 9849"/>
                <a:gd name="connsiteY45" fmla="*/ 733 h 9587"/>
                <a:gd name="connsiteX46" fmla="*/ 1152 w 9849"/>
                <a:gd name="connsiteY46" fmla="*/ 670 h 9587"/>
                <a:gd name="connsiteX47" fmla="*/ 1152 w 9849"/>
                <a:gd name="connsiteY47" fmla="*/ 765 h 9587"/>
                <a:gd name="connsiteX48" fmla="*/ 2273 w 9849"/>
                <a:gd name="connsiteY48" fmla="*/ 479 h 9587"/>
                <a:gd name="connsiteX49" fmla="*/ 2637 w 9849"/>
                <a:gd name="connsiteY49" fmla="*/ 733 h 9587"/>
                <a:gd name="connsiteX50" fmla="*/ 2637 w 9849"/>
                <a:gd name="connsiteY50" fmla="*/ 765 h 9587"/>
                <a:gd name="connsiteX51" fmla="*/ 3303 w 9849"/>
                <a:gd name="connsiteY51" fmla="*/ 638 h 9587"/>
                <a:gd name="connsiteX52" fmla="*/ 3334 w 9849"/>
                <a:gd name="connsiteY52" fmla="*/ 797 h 9587"/>
                <a:gd name="connsiteX53" fmla="*/ 5273 w 9849"/>
                <a:gd name="connsiteY53" fmla="*/ 765 h 9587"/>
                <a:gd name="connsiteX54" fmla="*/ 5273 w 9849"/>
                <a:gd name="connsiteY54" fmla="*/ 797 h 9587"/>
                <a:gd name="connsiteX55" fmla="*/ 5879 w 9849"/>
                <a:gd name="connsiteY55" fmla="*/ 574 h 9587"/>
                <a:gd name="connsiteX56" fmla="*/ 6122 w 9849"/>
                <a:gd name="connsiteY56" fmla="*/ 925 h 9587"/>
                <a:gd name="connsiteX57" fmla="*/ 8970 w 9849"/>
                <a:gd name="connsiteY57" fmla="*/ 893 h 9587"/>
                <a:gd name="connsiteX58" fmla="*/ 9182 w 9849"/>
                <a:gd name="connsiteY58" fmla="*/ 415 h 9587"/>
                <a:gd name="connsiteX59" fmla="*/ 9152 w 9849"/>
                <a:gd name="connsiteY59" fmla="*/ 447 h 9587"/>
                <a:gd name="connsiteX60" fmla="*/ 9273 w 9849"/>
                <a:gd name="connsiteY60" fmla="*/ 574 h 9587"/>
                <a:gd name="connsiteX61" fmla="*/ 9212 w 9849"/>
                <a:gd name="connsiteY61" fmla="*/ 638 h 9587"/>
                <a:gd name="connsiteX62" fmla="*/ 9243 w 9849"/>
                <a:gd name="connsiteY62" fmla="*/ 606 h 9587"/>
                <a:gd name="connsiteX63" fmla="*/ 9182 w 9849"/>
                <a:gd name="connsiteY63" fmla="*/ 733 h 9587"/>
                <a:gd name="connsiteX64" fmla="*/ 9212 w 9849"/>
                <a:gd name="connsiteY64" fmla="*/ 765 h 9587"/>
                <a:gd name="connsiteX65" fmla="*/ 9182 w 9849"/>
                <a:gd name="connsiteY65" fmla="*/ 797 h 9587"/>
                <a:gd name="connsiteX66" fmla="*/ 9243 w 9849"/>
                <a:gd name="connsiteY66" fmla="*/ 765 h 9587"/>
                <a:gd name="connsiteX67" fmla="*/ 9122 w 9849"/>
                <a:gd name="connsiteY67" fmla="*/ 829 h 9587"/>
                <a:gd name="connsiteX68" fmla="*/ 9334 w 9849"/>
                <a:gd name="connsiteY68" fmla="*/ 3823 h 9587"/>
                <a:gd name="connsiteX69" fmla="*/ 9273 w 9849"/>
                <a:gd name="connsiteY69" fmla="*/ 3791 h 9587"/>
                <a:gd name="connsiteX70" fmla="*/ 9364 w 9849"/>
                <a:gd name="connsiteY70" fmla="*/ 3982 h 9587"/>
                <a:gd name="connsiteX71" fmla="*/ 9303 w 9849"/>
                <a:gd name="connsiteY71" fmla="*/ 3982 h 9587"/>
                <a:gd name="connsiteX72" fmla="*/ 9364 w 9849"/>
                <a:gd name="connsiteY72" fmla="*/ 4810 h 9587"/>
                <a:gd name="connsiteX73" fmla="*/ 9243 w 9849"/>
                <a:gd name="connsiteY73" fmla="*/ 4778 h 9587"/>
                <a:gd name="connsiteX74" fmla="*/ 9364 w 9849"/>
                <a:gd name="connsiteY74" fmla="*/ 5192 h 9587"/>
                <a:gd name="connsiteX75" fmla="*/ 9243 w 9849"/>
                <a:gd name="connsiteY75" fmla="*/ 5192 h 9587"/>
                <a:gd name="connsiteX76" fmla="*/ 9334 w 9849"/>
                <a:gd name="connsiteY76" fmla="*/ 6211 h 9587"/>
                <a:gd name="connsiteX77" fmla="*/ 8031 w 9849"/>
                <a:gd name="connsiteY77" fmla="*/ 7262 h 9587"/>
                <a:gd name="connsiteX78" fmla="*/ 8000 w 9849"/>
                <a:gd name="connsiteY78" fmla="*/ 7198 h 9587"/>
                <a:gd name="connsiteX79" fmla="*/ 5849 w 9849"/>
                <a:gd name="connsiteY79" fmla="*/ 8536 h 9587"/>
                <a:gd name="connsiteX80" fmla="*/ 5818 w 9849"/>
                <a:gd name="connsiteY80" fmla="*/ 8472 h 9587"/>
                <a:gd name="connsiteX81" fmla="*/ 4728 w 9849"/>
                <a:gd name="connsiteY81" fmla="*/ 8695 h 9587"/>
                <a:gd name="connsiteX82" fmla="*/ 4818 w 9849"/>
                <a:gd name="connsiteY82" fmla="*/ 8600 h 9587"/>
                <a:gd name="connsiteX83" fmla="*/ 4485 w 9849"/>
                <a:gd name="connsiteY83" fmla="*/ 8695 h 9587"/>
                <a:gd name="connsiteX84" fmla="*/ 3606 w 9849"/>
                <a:gd name="connsiteY84" fmla="*/ 8186 h 9587"/>
                <a:gd name="connsiteX85" fmla="*/ 3667 w 9849"/>
                <a:gd name="connsiteY85" fmla="*/ 8122 h 9587"/>
                <a:gd name="connsiteX86" fmla="*/ 3394 w 9849"/>
                <a:gd name="connsiteY86" fmla="*/ 7995 h 9587"/>
                <a:gd name="connsiteX87" fmla="*/ 3455 w 9849"/>
                <a:gd name="connsiteY87" fmla="*/ 7963 h 9587"/>
                <a:gd name="connsiteX88" fmla="*/ 2576 w 9849"/>
                <a:gd name="connsiteY88" fmla="*/ 7517 h 9587"/>
                <a:gd name="connsiteX89" fmla="*/ 2667 w 9849"/>
                <a:gd name="connsiteY89" fmla="*/ 7390 h 9587"/>
                <a:gd name="connsiteX90" fmla="*/ 2061 w 9849"/>
                <a:gd name="connsiteY90" fmla="*/ 7135 h 9587"/>
                <a:gd name="connsiteX91" fmla="*/ 2091 w 9849"/>
                <a:gd name="connsiteY91" fmla="*/ 7103 h 9587"/>
                <a:gd name="connsiteX92" fmla="*/ 1970 w 9849"/>
                <a:gd name="connsiteY92" fmla="*/ 7135 h 9587"/>
                <a:gd name="connsiteX93" fmla="*/ 2031 w 9849"/>
                <a:gd name="connsiteY93" fmla="*/ 7007 h 9587"/>
                <a:gd name="connsiteX94" fmla="*/ 1273 w 9849"/>
                <a:gd name="connsiteY94" fmla="*/ 6721 h 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849" h="9587">
                  <a:moveTo>
                    <a:pt x="1273" y="6721"/>
                  </a:moveTo>
                  <a:lnTo>
                    <a:pt x="1334" y="6625"/>
                  </a:lnTo>
                  <a:cubicBezTo>
                    <a:pt x="1212" y="6657"/>
                    <a:pt x="788" y="6466"/>
                    <a:pt x="728" y="6307"/>
                  </a:cubicBezTo>
                  <a:lnTo>
                    <a:pt x="758" y="6307"/>
                  </a:lnTo>
                  <a:cubicBezTo>
                    <a:pt x="818" y="5670"/>
                    <a:pt x="606" y="5001"/>
                    <a:pt x="546" y="4364"/>
                  </a:cubicBezTo>
                  <a:cubicBezTo>
                    <a:pt x="546" y="4396"/>
                    <a:pt x="576" y="4396"/>
                    <a:pt x="606" y="4396"/>
                  </a:cubicBezTo>
                  <a:cubicBezTo>
                    <a:pt x="546" y="4364"/>
                    <a:pt x="485" y="4332"/>
                    <a:pt x="485" y="4300"/>
                  </a:cubicBezTo>
                  <a:cubicBezTo>
                    <a:pt x="515" y="4269"/>
                    <a:pt x="546" y="4300"/>
                    <a:pt x="576" y="4300"/>
                  </a:cubicBezTo>
                  <a:cubicBezTo>
                    <a:pt x="728" y="4173"/>
                    <a:pt x="455" y="3886"/>
                    <a:pt x="576" y="3791"/>
                  </a:cubicBezTo>
                  <a:cubicBezTo>
                    <a:pt x="576" y="3759"/>
                    <a:pt x="485" y="3727"/>
                    <a:pt x="425" y="3759"/>
                  </a:cubicBezTo>
                  <a:cubicBezTo>
                    <a:pt x="394" y="3218"/>
                    <a:pt x="364" y="2644"/>
                    <a:pt x="212" y="2103"/>
                  </a:cubicBezTo>
                  <a:cubicBezTo>
                    <a:pt x="243" y="2071"/>
                    <a:pt x="303" y="2071"/>
                    <a:pt x="364" y="2071"/>
                  </a:cubicBezTo>
                  <a:cubicBezTo>
                    <a:pt x="61" y="1625"/>
                    <a:pt x="182" y="1116"/>
                    <a:pt x="212" y="638"/>
                  </a:cubicBezTo>
                  <a:cubicBezTo>
                    <a:pt x="152" y="638"/>
                    <a:pt x="152" y="702"/>
                    <a:pt x="61" y="638"/>
                  </a:cubicBezTo>
                  <a:cubicBezTo>
                    <a:pt x="-30" y="797"/>
                    <a:pt x="243" y="925"/>
                    <a:pt x="122" y="1052"/>
                  </a:cubicBezTo>
                  <a:lnTo>
                    <a:pt x="31" y="1052"/>
                  </a:lnTo>
                  <a:cubicBezTo>
                    <a:pt x="0" y="1148"/>
                    <a:pt x="212" y="1084"/>
                    <a:pt x="122" y="1179"/>
                  </a:cubicBezTo>
                  <a:cubicBezTo>
                    <a:pt x="61" y="1211"/>
                    <a:pt x="31" y="1148"/>
                    <a:pt x="31" y="1179"/>
                  </a:cubicBezTo>
                  <a:cubicBezTo>
                    <a:pt x="61" y="1402"/>
                    <a:pt x="303" y="1976"/>
                    <a:pt x="0" y="2135"/>
                  </a:cubicBezTo>
                  <a:cubicBezTo>
                    <a:pt x="637" y="2676"/>
                    <a:pt x="61" y="4969"/>
                    <a:pt x="273" y="5797"/>
                  </a:cubicBezTo>
                  <a:lnTo>
                    <a:pt x="243" y="5797"/>
                  </a:lnTo>
                  <a:cubicBezTo>
                    <a:pt x="364" y="5988"/>
                    <a:pt x="394" y="6402"/>
                    <a:pt x="394" y="6562"/>
                  </a:cubicBezTo>
                  <a:cubicBezTo>
                    <a:pt x="1970" y="7453"/>
                    <a:pt x="3485" y="8759"/>
                    <a:pt x="5152" y="9587"/>
                  </a:cubicBezTo>
                  <a:cubicBezTo>
                    <a:pt x="5515" y="9332"/>
                    <a:pt x="5788" y="9141"/>
                    <a:pt x="6091" y="8791"/>
                  </a:cubicBezTo>
                  <a:cubicBezTo>
                    <a:pt x="6091" y="8823"/>
                    <a:pt x="6122" y="8823"/>
                    <a:pt x="6091" y="8855"/>
                  </a:cubicBezTo>
                  <a:cubicBezTo>
                    <a:pt x="6334" y="8632"/>
                    <a:pt x="6637" y="8600"/>
                    <a:pt x="6849" y="8377"/>
                  </a:cubicBezTo>
                  <a:lnTo>
                    <a:pt x="6879" y="8409"/>
                  </a:lnTo>
                  <a:cubicBezTo>
                    <a:pt x="7576" y="7612"/>
                    <a:pt x="8879" y="7007"/>
                    <a:pt x="9758" y="6498"/>
                  </a:cubicBezTo>
                  <a:cubicBezTo>
                    <a:pt x="9758" y="5925"/>
                    <a:pt x="9728" y="5351"/>
                    <a:pt x="9667" y="4778"/>
                  </a:cubicBezTo>
                  <a:lnTo>
                    <a:pt x="9728" y="4778"/>
                  </a:lnTo>
                  <a:cubicBezTo>
                    <a:pt x="9606" y="4014"/>
                    <a:pt x="9940" y="3281"/>
                    <a:pt x="9818" y="2517"/>
                  </a:cubicBezTo>
                  <a:cubicBezTo>
                    <a:pt x="9970" y="1721"/>
                    <a:pt x="9515" y="988"/>
                    <a:pt x="9667" y="192"/>
                  </a:cubicBezTo>
                  <a:cubicBezTo>
                    <a:pt x="9182" y="33"/>
                    <a:pt x="8909" y="256"/>
                    <a:pt x="8455" y="288"/>
                  </a:cubicBezTo>
                  <a:cubicBezTo>
                    <a:pt x="7788" y="351"/>
                    <a:pt x="7243" y="-126"/>
                    <a:pt x="6515" y="33"/>
                  </a:cubicBezTo>
                  <a:cubicBezTo>
                    <a:pt x="5728" y="192"/>
                    <a:pt x="5031" y="256"/>
                    <a:pt x="4243" y="351"/>
                  </a:cubicBezTo>
                  <a:cubicBezTo>
                    <a:pt x="3425" y="447"/>
                    <a:pt x="2546" y="-95"/>
                    <a:pt x="1818" y="33"/>
                  </a:cubicBezTo>
                  <a:lnTo>
                    <a:pt x="1818" y="97"/>
                  </a:lnTo>
                  <a:cubicBezTo>
                    <a:pt x="1667" y="-126"/>
                    <a:pt x="1485" y="447"/>
                    <a:pt x="1394" y="97"/>
                  </a:cubicBezTo>
                  <a:lnTo>
                    <a:pt x="1425" y="65"/>
                  </a:lnTo>
                  <a:cubicBezTo>
                    <a:pt x="1394" y="1"/>
                    <a:pt x="1182" y="319"/>
                    <a:pt x="1182" y="383"/>
                  </a:cubicBezTo>
                  <a:cubicBezTo>
                    <a:pt x="1061" y="383"/>
                    <a:pt x="1152" y="256"/>
                    <a:pt x="1091" y="224"/>
                  </a:cubicBezTo>
                  <a:cubicBezTo>
                    <a:pt x="1061" y="256"/>
                    <a:pt x="1061" y="383"/>
                    <a:pt x="1000" y="351"/>
                  </a:cubicBezTo>
                  <a:cubicBezTo>
                    <a:pt x="924" y="383"/>
                    <a:pt x="692" y="425"/>
                    <a:pt x="637" y="415"/>
                  </a:cubicBezTo>
                  <a:lnTo>
                    <a:pt x="667" y="288"/>
                  </a:lnTo>
                  <a:cubicBezTo>
                    <a:pt x="697" y="447"/>
                    <a:pt x="818" y="638"/>
                    <a:pt x="940" y="733"/>
                  </a:cubicBezTo>
                  <a:lnTo>
                    <a:pt x="940" y="733"/>
                  </a:lnTo>
                  <a:cubicBezTo>
                    <a:pt x="1000" y="574"/>
                    <a:pt x="1091" y="670"/>
                    <a:pt x="1152" y="670"/>
                  </a:cubicBezTo>
                  <a:lnTo>
                    <a:pt x="1152" y="765"/>
                  </a:lnTo>
                  <a:cubicBezTo>
                    <a:pt x="1122" y="542"/>
                    <a:pt x="2394" y="861"/>
                    <a:pt x="2273" y="479"/>
                  </a:cubicBezTo>
                  <a:cubicBezTo>
                    <a:pt x="2364" y="702"/>
                    <a:pt x="2576" y="765"/>
                    <a:pt x="2637" y="733"/>
                  </a:cubicBezTo>
                  <a:lnTo>
                    <a:pt x="2637" y="765"/>
                  </a:lnTo>
                  <a:cubicBezTo>
                    <a:pt x="2667" y="861"/>
                    <a:pt x="3243" y="861"/>
                    <a:pt x="3303" y="638"/>
                  </a:cubicBezTo>
                  <a:cubicBezTo>
                    <a:pt x="3334" y="702"/>
                    <a:pt x="3334" y="765"/>
                    <a:pt x="3334" y="797"/>
                  </a:cubicBezTo>
                  <a:cubicBezTo>
                    <a:pt x="3788" y="797"/>
                    <a:pt x="4909" y="1020"/>
                    <a:pt x="5273" y="765"/>
                  </a:cubicBezTo>
                  <a:lnTo>
                    <a:pt x="5273" y="797"/>
                  </a:lnTo>
                  <a:cubicBezTo>
                    <a:pt x="5485" y="797"/>
                    <a:pt x="5728" y="765"/>
                    <a:pt x="5879" y="574"/>
                  </a:cubicBezTo>
                  <a:cubicBezTo>
                    <a:pt x="5940" y="893"/>
                    <a:pt x="6031" y="829"/>
                    <a:pt x="6122" y="925"/>
                  </a:cubicBezTo>
                  <a:cubicBezTo>
                    <a:pt x="6667" y="415"/>
                    <a:pt x="8394" y="542"/>
                    <a:pt x="8970" y="893"/>
                  </a:cubicBezTo>
                  <a:cubicBezTo>
                    <a:pt x="9000" y="702"/>
                    <a:pt x="9061" y="542"/>
                    <a:pt x="9182" y="415"/>
                  </a:cubicBezTo>
                  <a:lnTo>
                    <a:pt x="9152" y="447"/>
                  </a:lnTo>
                  <a:cubicBezTo>
                    <a:pt x="9182" y="479"/>
                    <a:pt x="9243" y="511"/>
                    <a:pt x="9273" y="574"/>
                  </a:cubicBezTo>
                  <a:cubicBezTo>
                    <a:pt x="9243" y="606"/>
                    <a:pt x="9243" y="606"/>
                    <a:pt x="9212" y="638"/>
                  </a:cubicBezTo>
                  <a:lnTo>
                    <a:pt x="9243" y="606"/>
                  </a:lnTo>
                  <a:cubicBezTo>
                    <a:pt x="9243" y="638"/>
                    <a:pt x="9212" y="702"/>
                    <a:pt x="9182" y="733"/>
                  </a:cubicBezTo>
                  <a:cubicBezTo>
                    <a:pt x="9182" y="765"/>
                    <a:pt x="9182" y="765"/>
                    <a:pt x="9212" y="765"/>
                  </a:cubicBezTo>
                  <a:lnTo>
                    <a:pt x="9182" y="797"/>
                  </a:lnTo>
                  <a:lnTo>
                    <a:pt x="9243" y="765"/>
                  </a:lnTo>
                  <a:cubicBezTo>
                    <a:pt x="9182" y="797"/>
                    <a:pt x="9091" y="861"/>
                    <a:pt x="9122" y="829"/>
                  </a:cubicBezTo>
                  <a:cubicBezTo>
                    <a:pt x="8909" y="1721"/>
                    <a:pt x="9364" y="2899"/>
                    <a:pt x="9334" y="3823"/>
                  </a:cubicBezTo>
                  <a:lnTo>
                    <a:pt x="9273" y="3791"/>
                  </a:lnTo>
                  <a:lnTo>
                    <a:pt x="9364" y="3982"/>
                  </a:lnTo>
                  <a:lnTo>
                    <a:pt x="9303" y="3982"/>
                  </a:lnTo>
                  <a:cubicBezTo>
                    <a:pt x="9212" y="4237"/>
                    <a:pt x="9394" y="4523"/>
                    <a:pt x="9364" y="4810"/>
                  </a:cubicBezTo>
                  <a:cubicBezTo>
                    <a:pt x="9334" y="4810"/>
                    <a:pt x="9273" y="4746"/>
                    <a:pt x="9243" y="4778"/>
                  </a:cubicBezTo>
                  <a:cubicBezTo>
                    <a:pt x="9394" y="5001"/>
                    <a:pt x="9000" y="5097"/>
                    <a:pt x="9364" y="5192"/>
                  </a:cubicBezTo>
                  <a:cubicBezTo>
                    <a:pt x="9334" y="5224"/>
                    <a:pt x="9273" y="5224"/>
                    <a:pt x="9243" y="5192"/>
                  </a:cubicBezTo>
                  <a:cubicBezTo>
                    <a:pt x="9303" y="5479"/>
                    <a:pt x="9364" y="5893"/>
                    <a:pt x="9334" y="6211"/>
                  </a:cubicBezTo>
                  <a:cubicBezTo>
                    <a:pt x="9000" y="6370"/>
                    <a:pt x="8243" y="6912"/>
                    <a:pt x="8031" y="7262"/>
                  </a:cubicBezTo>
                  <a:lnTo>
                    <a:pt x="8000" y="7198"/>
                  </a:lnTo>
                  <a:cubicBezTo>
                    <a:pt x="7515" y="7772"/>
                    <a:pt x="6515" y="8154"/>
                    <a:pt x="5849" y="8536"/>
                  </a:cubicBezTo>
                  <a:lnTo>
                    <a:pt x="5818" y="8472"/>
                  </a:lnTo>
                  <a:cubicBezTo>
                    <a:pt x="5515" y="9046"/>
                    <a:pt x="5122" y="8632"/>
                    <a:pt x="4728" y="8695"/>
                  </a:cubicBezTo>
                  <a:lnTo>
                    <a:pt x="4818" y="8600"/>
                  </a:lnTo>
                  <a:cubicBezTo>
                    <a:pt x="4667" y="8727"/>
                    <a:pt x="4606" y="8409"/>
                    <a:pt x="4485" y="8695"/>
                  </a:cubicBezTo>
                  <a:cubicBezTo>
                    <a:pt x="4394" y="8632"/>
                    <a:pt x="3849" y="8154"/>
                    <a:pt x="3606" y="8186"/>
                  </a:cubicBezTo>
                  <a:lnTo>
                    <a:pt x="3667" y="8122"/>
                  </a:lnTo>
                  <a:cubicBezTo>
                    <a:pt x="3546" y="8122"/>
                    <a:pt x="3425" y="8090"/>
                    <a:pt x="3394" y="7995"/>
                  </a:cubicBezTo>
                  <a:cubicBezTo>
                    <a:pt x="3425" y="7995"/>
                    <a:pt x="3425" y="7995"/>
                    <a:pt x="3455" y="7963"/>
                  </a:cubicBezTo>
                  <a:cubicBezTo>
                    <a:pt x="3303" y="7581"/>
                    <a:pt x="2879" y="7676"/>
                    <a:pt x="2576" y="7517"/>
                  </a:cubicBezTo>
                  <a:lnTo>
                    <a:pt x="2667" y="7390"/>
                  </a:lnTo>
                  <a:cubicBezTo>
                    <a:pt x="2455" y="7453"/>
                    <a:pt x="2273" y="7198"/>
                    <a:pt x="2061" y="7135"/>
                  </a:cubicBezTo>
                  <a:lnTo>
                    <a:pt x="2091" y="7103"/>
                  </a:lnTo>
                  <a:lnTo>
                    <a:pt x="1970" y="7135"/>
                  </a:lnTo>
                  <a:lnTo>
                    <a:pt x="2031" y="7007"/>
                  </a:lnTo>
                  <a:cubicBezTo>
                    <a:pt x="1788" y="6880"/>
                    <a:pt x="1515" y="6848"/>
                    <a:pt x="1273" y="6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9" name="Group 1348"/>
          <p:cNvGrpSpPr/>
          <p:nvPr/>
        </p:nvGrpSpPr>
        <p:grpSpPr>
          <a:xfrm>
            <a:off x="4646863" y="5630863"/>
            <a:ext cx="1357313" cy="757237"/>
            <a:chOff x="4646863" y="5630863"/>
            <a:chExt cx="1357313" cy="757237"/>
          </a:xfrm>
        </p:grpSpPr>
        <p:sp>
          <p:nvSpPr>
            <p:cNvPr id="104" name="Freeform 359"/>
            <p:cNvSpPr>
              <a:spLocks/>
            </p:cNvSpPr>
            <p:nvPr/>
          </p:nvSpPr>
          <p:spPr bwMode="auto">
            <a:xfrm>
              <a:off x="4646863" y="5630863"/>
              <a:ext cx="1357313" cy="757237"/>
            </a:xfrm>
            <a:custGeom>
              <a:avLst/>
              <a:gdLst>
                <a:gd name="T0" fmla="*/ 142 w 362"/>
                <a:gd name="T1" fmla="*/ 190 h 202"/>
                <a:gd name="T2" fmla="*/ 135 w 362"/>
                <a:gd name="T3" fmla="*/ 176 h 202"/>
                <a:gd name="T4" fmla="*/ 106 w 362"/>
                <a:gd name="T5" fmla="*/ 177 h 202"/>
                <a:gd name="T6" fmla="*/ 137 w 362"/>
                <a:gd name="T7" fmla="*/ 142 h 202"/>
                <a:gd name="T8" fmla="*/ 77 w 362"/>
                <a:gd name="T9" fmla="*/ 164 h 202"/>
                <a:gd name="T10" fmla="*/ 70 w 362"/>
                <a:gd name="T11" fmla="*/ 154 h 202"/>
                <a:gd name="T12" fmla="*/ 72 w 362"/>
                <a:gd name="T13" fmla="*/ 130 h 202"/>
                <a:gd name="T14" fmla="*/ 57 w 362"/>
                <a:gd name="T15" fmla="*/ 118 h 202"/>
                <a:gd name="T16" fmla="*/ 31 w 362"/>
                <a:gd name="T17" fmla="*/ 123 h 202"/>
                <a:gd name="T18" fmla="*/ 28 w 362"/>
                <a:gd name="T19" fmla="*/ 106 h 202"/>
                <a:gd name="T20" fmla="*/ 28 w 362"/>
                <a:gd name="T21" fmla="*/ 78 h 202"/>
                <a:gd name="T22" fmla="*/ 103 w 362"/>
                <a:gd name="T23" fmla="*/ 30 h 202"/>
                <a:gd name="T24" fmla="*/ 135 w 362"/>
                <a:gd name="T25" fmla="*/ 21 h 202"/>
                <a:gd name="T26" fmla="*/ 157 w 362"/>
                <a:gd name="T27" fmla="*/ 22 h 202"/>
                <a:gd name="T28" fmla="*/ 190 w 362"/>
                <a:gd name="T29" fmla="*/ 13 h 202"/>
                <a:gd name="T30" fmla="*/ 189 w 362"/>
                <a:gd name="T31" fmla="*/ 34 h 202"/>
                <a:gd name="T32" fmla="*/ 205 w 362"/>
                <a:gd name="T33" fmla="*/ 47 h 202"/>
                <a:gd name="T34" fmla="*/ 257 w 362"/>
                <a:gd name="T35" fmla="*/ 30 h 202"/>
                <a:gd name="T36" fmla="*/ 274 w 362"/>
                <a:gd name="T37" fmla="*/ 34 h 202"/>
                <a:gd name="T38" fmla="*/ 260 w 362"/>
                <a:gd name="T39" fmla="*/ 66 h 202"/>
                <a:gd name="T40" fmla="*/ 308 w 362"/>
                <a:gd name="T41" fmla="*/ 61 h 202"/>
                <a:gd name="T42" fmla="*/ 326 w 362"/>
                <a:gd name="T43" fmla="*/ 73 h 202"/>
                <a:gd name="T44" fmla="*/ 327 w 362"/>
                <a:gd name="T45" fmla="*/ 93 h 202"/>
                <a:gd name="T46" fmla="*/ 313 w 362"/>
                <a:gd name="T47" fmla="*/ 128 h 202"/>
                <a:gd name="T48" fmla="*/ 292 w 362"/>
                <a:gd name="T49" fmla="*/ 168 h 202"/>
                <a:gd name="T50" fmla="*/ 260 w 362"/>
                <a:gd name="T51" fmla="*/ 180 h 202"/>
                <a:gd name="T52" fmla="*/ 287 w 362"/>
                <a:gd name="T53" fmla="*/ 134 h 202"/>
                <a:gd name="T54" fmla="*/ 216 w 362"/>
                <a:gd name="T55" fmla="*/ 183 h 202"/>
                <a:gd name="T56" fmla="*/ 208 w 362"/>
                <a:gd name="T57" fmla="*/ 169 h 202"/>
                <a:gd name="T58" fmla="*/ 167 w 362"/>
                <a:gd name="T59" fmla="*/ 179 h 202"/>
                <a:gd name="T60" fmla="*/ 142 w 362"/>
                <a:gd name="T61" fmla="*/ 19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202">
                  <a:moveTo>
                    <a:pt x="142" y="190"/>
                  </a:moveTo>
                  <a:cubicBezTo>
                    <a:pt x="137" y="190"/>
                    <a:pt x="133" y="180"/>
                    <a:pt x="135" y="176"/>
                  </a:cubicBezTo>
                  <a:cubicBezTo>
                    <a:pt x="124" y="182"/>
                    <a:pt x="114" y="189"/>
                    <a:pt x="106" y="177"/>
                  </a:cubicBezTo>
                  <a:cubicBezTo>
                    <a:pt x="98" y="166"/>
                    <a:pt x="132" y="146"/>
                    <a:pt x="137" y="142"/>
                  </a:cubicBezTo>
                  <a:cubicBezTo>
                    <a:pt x="138" y="141"/>
                    <a:pt x="65" y="187"/>
                    <a:pt x="77" y="164"/>
                  </a:cubicBezTo>
                  <a:cubicBezTo>
                    <a:pt x="72" y="165"/>
                    <a:pt x="67" y="160"/>
                    <a:pt x="70" y="154"/>
                  </a:cubicBezTo>
                  <a:cubicBezTo>
                    <a:pt x="40" y="171"/>
                    <a:pt x="61" y="139"/>
                    <a:pt x="72" y="130"/>
                  </a:cubicBezTo>
                  <a:cubicBezTo>
                    <a:pt x="49" y="145"/>
                    <a:pt x="27" y="142"/>
                    <a:pt x="57" y="118"/>
                  </a:cubicBezTo>
                  <a:cubicBezTo>
                    <a:pt x="53" y="121"/>
                    <a:pt x="35" y="135"/>
                    <a:pt x="31" y="123"/>
                  </a:cubicBezTo>
                  <a:cubicBezTo>
                    <a:pt x="15" y="130"/>
                    <a:pt x="21" y="112"/>
                    <a:pt x="28" y="106"/>
                  </a:cubicBezTo>
                  <a:cubicBezTo>
                    <a:pt x="16" y="103"/>
                    <a:pt x="23" y="83"/>
                    <a:pt x="28" y="78"/>
                  </a:cubicBezTo>
                  <a:cubicBezTo>
                    <a:pt x="0" y="72"/>
                    <a:pt x="117" y="4"/>
                    <a:pt x="103" y="30"/>
                  </a:cubicBezTo>
                  <a:cubicBezTo>
                    <a:pt x="106" y="28"/>
                    <a:pt x="131" y="7"/>
                    <a:pt x="135" y="21"/>
                  </a:cubicBezTo>
                  <a:cubicBezTo>
                    <a:pt x="136" y="21"/>
                    <a:pt x="162" y="5"/>
                    <a:pt x="157" y="22"/>
                  </a:cubicBezTo>
                  <a:cubicBezTo>
                    <a:pt x="161" y="20"/>
                    <a:pt x="184" y="0"/>
                    <a:pt x="190" y="13"/>
                  </a:cubicBezTo>
                  <a:cubicBezTo>
                    <a:pt x="214" y="1"/>
                    <a:pt x="195" y="29"/>
                    <a:pt x="189" y="34"/>
                  </a:cubicBezTo>
                  <a:cubicBezTo>
                    <a:pt x="220" y="13"/>
                    <a:pt x="244" y="17"/>
                    <a:pt x="205" y="47"/>
                  </a:cubicBezTo>
                  <a:cubicBezTo>
                    <a:pt x="204" y="47"/>
                    <a:pt x="271" y="7"/>
                    <a:pt x="257" y="30"/>
                  </a:cubicBezTo>
                  <a:cubicBezTo>
                    <a:pt x="261" y="28"/>
                    <a:pt x="275" y="23"/>
                    <a:pt x="274" y="34"/>
                  </a:cubicBezTo>
                  <a:cubicBezTo>
                    <a:pt x="310" y="15"/>
                    <a:pt x="265" y="63"/>
                    <a:pt x="260" y="66"/>
                  </a:cubicBezTo>
                  <a:cubicBezTo>
                    <a:pt x="265" y="63"/>
                    <a:pt x="338" y="24"/>
                    <a:pt x="308" y="61"/>
                  </a:cubicBezTo>
                  <a:cubicBezTo>
                    <a:pt x="314" y="59"/>
                    <a:pt x="332" y="63"/>
                    <a:pt x="326" y="73"/>
                  </a:cubicBezTo>
                  <a:cubicBezTo>
                    <a:pt x="347" y="63"/>
                    <a:pt x="334" y="87"/>
                    <a:pt x="327" y="93"/>
                  </a:cubicBezTo>
                  <a:cubicBezTo>
                    <a:pt x="359" y="75"/>
                    <a:pt x="316" y="125"/>
                    <a:pt x="313" y="128"/>
                  </a:cubicBezTo>
                  <a:cubicBezTo>
                    <a:pt x="362" y="94"/>
                    <a:pt x="310" y="156"/>
                    <a:pt x="292" y="168"/>
                  </a:cubicBezTo>
                  <a:cubicBezTo>
                    <a:pt x="286" y="172"/>
                    <a:pt x="265" y="181"/>
                    <a:pt x="260" y="180"/>
                  </a:cubicBezTo>
                  <a:cubicBezTo>
                    <a:pt x="234" y="175"/>
                    <a:pt x="281" y="140"/>
                    <a:pt x="287" y="134"/>
                  </a:cubicBezTo>
                  <a:cubicBezTo>
                    <a:pt x="264" y="151"/>
                    <a:pt x="241" y="169"/>
                    <a:pt x="216" y="183"/>
                  </a:cubicBezTo>
                  <a:cubicBezTo>
                    <a:pt x="202" y="192"/>
                    <a:pt x="192" y="182"/>
                    <a:pt x="208" y="169"/>
                  </a:cubicBezTo>
                  <a:cubicBezTo>
                    <a:pt x="211" y="166"/>
                    <a:pt x="157" y="202"/>
                    <a:pt x="167" y="179"/>
                  </a:cubicBezTo>
                  <a:cubicBezTo>
                    <a:pt x="162" y="182"/>
                    <a:pt x="149" y="190"/>
                    <a:pt x="142" y="190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64"/>
            <p:cNvSpPr>
              <a:spLocks/>
            </p:cNvSpPr>
            <p:nvPr/>
          </p:nvSpPr>
          <p:spPr bwMode="auto">
            <a:xfrm>
              <a:off x="4657840" y="5663122"/>
              <a:ext cx="1282968" cy="710953"/>
            </a:xfrm>
            <a:custGeom>
              <a:avLst/>
              <a:gdLst>
                <a:gd name="T0" fmla="*/ 157 w 376"/>
                <a:gd name="T1" fmla="*/ 183 h 206"/>
                <a:gd name="T2" fmla="*/ 138 w 376"/>
                <a:gd name="T3" fmla="*/ 181 h 206"/>
                <a:gd name="T4" fmla="*/ 90 w 376"/>
                <a:gd name="T5" fmla="*/ 174 h 206"/>
                <a:gd name="T6" fmla="*/ 88 w 376"/>
                <a:gd name="T7" fmla="*/ 174 h 206"/>
                <a:gd name="T8" fmla="*/ 74 w 376"/>
                <a:gd name="T9" fmla="*/ 173 h 206"/>
                <a:gd name="T10" fmla="*/ 37 w 376"/>
                <a:gd name="T11" fmla="*/ 150 h 206"/>
                <a:gd name="T12" fmla="*/ 8 w 376"/>
                <a:gd name="T13" fmla="*/ 118 h 206"/>
                <a:gd name="T14" fmla="*/ 11 w 376"/>
                <a:gd name="T15" fmla="*/ 131 h 206"/>
                <a:gd name="T16" fmla="*/ 13 w 376"/>
                <a:gd name="T17" fmla="*/ 135 h 206"/>
                <a:gd name="T18" fmla="*/ 121 w 376"/>
                <a:gd name="T19" fmla="*/ 195 h 206"/>
                <a:gd name="T20" fmla="*/ 195 w 376"/>
                <a:gd name="T21" fmla="*/ 201 h 206"/>
                <a:gd name="T22" fmla="*/ 294 w 376"/>
                <a:gd name="T23" fmla="*/ 179 h 206"/>
                <a:gd name="T24" fmla="*/ 316 w 376"/>
                <a:gd name="T25" fmla="*/ 168 h 206"/>
                <a:gd name="T26" fmla="*/ 322 w 376"/>
                <a:gd name="T27" fmla="*/ 54 h 206"/>
                <a:gd name="T28" fmla="*/ 178 w 376"/>
                <a:gd name="T29" fmla="*/ 17 h 206"/>
                <a:gd name="T30" fmla="*/ 29 w 376"/>
                <a:gd name="T31" fmla="*/ 72 h 206"/>
                <a:gd name="T32" fmla="*/ 25 w 376"/>
                <a:gd name="T33" fmla="*/ 83 h 206"/>
                <a:gd name="T34" fmla="*/ 32 w 376"/>
                <a:gd name="T35" fmla="*/ 91 h 206"/>
                <a:gd name="T36" fmla="*/ 30 w 376"/>
                <a:gd name="T37" fmla="*/ 94 h 206"/>
                <a:gd name="T38" fmla="*/ 31 w 376"/>
                <a:gd name="T39" fmla="*/ 103 h 206"/>
                <a:gd name="T40" fmla="*/ 42 w 376"/>
                <a:gd name="T41" fmla="*/ 98 h 206"/>
                <a:gd name="T42" fmla="*/ 41 w 376"/>
                <a:gd name="T43" fmla="*/ 94 h 206"/>
                <a:gd name="T44" fmla="*/ 42 w 376"/>
                <a:gd name="T45" fmla="*/ 93 h 206"/>
                <a:gd name="T46" fmla="*/ 59 w 376"/>
                <a:gd name="T47" fmla="*/ 72 h 206"/>
                <a:gd name="T48" fmla="*/ 66 w 376"/>
                <a:gd name="T49" fmla="*/ 70 h 206"/>
                <a:gd name="T50" fmla="*/ 72 w 376"/>
                <a:gd name="T51" fmla="*/ 64 h 206"/>
                <a:gd name="T52" fmla="*/ 112 w 376"/>
                <a:gd name="T53" fmla="*/ 47 h 206"/>
                <a:gd name="T54" fmla="*/ 132 w 376"/>
                <a:gd name="T55" fmla="*/ 45 h 206"/>
                <a:gd name="T56" fmla="*/ 199 w 376"/>
                <a:gd name="T57" fmla="*/ 38 h 206"/>
                <a:gd name="T58" fmla="*/ 207 w 376"/>
                <a:gd name="T59" fmla="*/ 24 h 206"/>
                <a:gd name="T60" fmla="*/ 215 w 376"/>
                <a:gd name="T61" fmla="*/ 30 h 206"/>
                <a:gd name="T62" fmla="*/ 223 w 376"/>
                <a:gd name="T63" fmla="*/ 33 h 206"/>
                <a:gd name="T64" fmla="*/ 225 w 376"/>
                <a:gd name="T65" fmla="*/ 33 h 206"/>
                <a:gd name="T66" fmla="*/ 296 w 376"/>
                <a:gd name="T67" fmla="*/ 52 h 206"/>
                <a:gd name="T68" fmla="*/ 300 w 376"/>
                <a:gd name="T69" fmla="*/ 53 h 206"/>
                <a:gd name="T70" fmla="*/ 315 w 376"/>
                <a:gd name="T71" fmla="*/ 64 h 206"/>
                <a:gd name="T72" fmla="*/ 322 w 376"/>
                <a:gd name="T73" fmla="*/ 70 h 206"/>
                <a:gd name="T74" fmla="*/ 336 w 376"/>
                <a:gd name="T75" fmla="*/ 130 h 206"/>
                <a:gd name="T76" fmla="*/ 288 w 376"/>
                <a:gd name="T77" fmla="*/ 168 h 206"/>
                <a:gd name="T78" fmla="*/ 255 w 376"/>
                <a:gd name="T79" fmla="*/ 179 h 206"/>
                <a:gd name="T80" fmla="*/ 251 w 376"/>
                <a:gd name="T81" fmla="*/ 184 h 206"/>
                <a:gd name="T82" fmla="*/ 226 w 376"/>
                <a:gd name="T83" fmla="*/ 188 h 206"/>
                <a:gd name="T84" fmla="*/ 219 w 376"/>
                <a:gd name="T85" fmla="*/ 188 h 206"/>
                <a:gd name="T86" fmla="*/ 195 w 376"/>
                <a:gd name="T87" fmla="*/ 188 h 206"/>
                <a:gd name="T88" fmla="*/ 179 w 376"/>
                <a:gd name="T89" fmla="*/ 187 h 206"/>
                <a:gd name="T90" fmla="*/ 177 w 376"/>
                <a:gd name="T91" fmla="*/ 188 h 206"/>
                <a:gd name="T92" fmla="*/ 157 w 376"/>
                <a:gd name="T93" fmla="*/ 186 h 206"/>
                <a:gd name="connsiteX0" fmla="*/ 3963 w 9101"/>
                <a:gd name="connsiteY0" fmla="*/ 8468 h 9196"/>
                <a:gd name="connsiteX1" fmla="*/ 3963 w 9101"/>
                <a:gd name="connsiteY1" fmla="*/ 8322 h 9196"/>
                <a:gd name="connsiteX2" fmla="*/ 3431 w 9101"/>
                <a:gd name="connsiteY2" fmla="*/ 8322 h 9196"/>
                <a:gd name="connsiteX3" fmla="*/ 3457 w 9101"/>
                <a:gd name="connsiteY3" fmla="*/ 8225 h 9196"/>
                <a:gd name="connsiteX4" fmla="*/ 2154 w 9101"/>
                <a:gd name="connsiteY4" fmla="*/ 7983 h 9196"/>
                <a:gd name="connsiteX5" fmla="*/ 2181 w 9101"/>
                <a:gd name="connsiteY5" fmla="*/ 7886 h 9196"/>
                <a:gd name="connsiteX6" fmla="*/ 2101 w 9101"/>
                <a:gd name="connsiteY6" fmla="*/ 7983 h 9196"/>
                <a:gd name="connsiteX7" fmla="*/ 2127 w 9101"/>
                <a:gd name="connsiteY7" fmla="*/ 7886 h 9196"/>
                <a:gd name="connsiteX8" fmla="*/ 1835 w 9101"/>
                <a:gd name="connsiteY8" fmla="*/ 7643 h 9196"/>
                <a:gd name="connsiteX9" fmla="*/ 1755 w 9101"/>
                <a:gd name="connsiteY9" fmla="*/ 7837 h 9196"/>
                <a:gd name="connsiteX10" fmla="*/ 691 w 9101"/>
                <a:gd name="connsiteY10" fmla="*/ 6915 h 9196"/>
                <a:gd name="connsiteX11" fmla="*/ 771 w 9101"/>
                <a:gd name="connsiteY11" fmla="*/ 6721 h 9196"/>
                <a:gd name="connsiteX12" fmla="*/ 133 w 9101"/>
                <a:gd name="connsiteY12" fmla="*/ 5119 h 9196"/>
                <a:gd name="connsiteX13" fmla="*/ 0 w 9101"/>
                <a:gd name="connsiteY13" fmla="*/ 5167 h 9196"/>
                <a:gd name="connsiteX14" fmla="*/ 159 w 9101"/>
                <a:gd name="connsiteY14" fmla="*/ 5798 h 9196"/>
                <a:gd name="connsiteX15" fmla="*/ 80 w 9101"/>
                <a:gd name="connsiteY15" fmla="*/ 5798 h 9196"/>
                <a:gd name="connsiteX16" fmla="*/ 213 w 9101"/>
                <a:gd name="connsiteY16" fmla="*/ 5944 h 9196"/>
                <a:gd name="connsiteX17" fmla="*/ 133 w 9101"/>
                <a:gd name="connsiteY17" fmla="*/ 5992 h 9196"/>
                <a:gd name="connsiteX18" fmla="*/ 585 w 9101"/>
                <a:gd name="connsiteY18" fmla="*/ 7157 h 9196"/>
                <a:gd name="connsiteX19" fmla="*/ 3005 w 9101"/>
                <a:gd name="connsiteY19" fmla="*/ 8905 h 9196"/>
                <a:gd name="connsiteX20" fmla="*/ 2978 w 9101"/>
                <a:gd name="connsiteY20" fmla="*/ 8954 h 9196"/>
                <a:gd name="connsiteX21" fmla="*/ 4973 w 9101"/>
                <a:gd name="connsiteY21" fmla="*/ 9196 h 9196"/>
                <a:gd name="connsiteX22" fmla="*/ 7606 w 9101"/>
                <a:gd name="connsiteY22" fmla="*/ 8031 h 9196"/>
                <a:gd name="connsiteX23" fmla="*/ 7606 w 9101"/>
                <a:gd name="connsiteY23" fmla="*/ 8128 h 9196"/>
                <a:gd name="connsiteX24" fmla="*/ 8165 w 9101"/>
                <a:gd name="connsiteY24" fmla="*/ 7546 h 9196"/>
                <a:gd name="connsiteX25" fmla="*/ 8191 w 9101"/>
                <a:gd name="connsiteY25" fmla="*/ 7594 h 9196"/>
                <a:gd name="connsiteX26" fmla="*/ 8324 w 9101"/>
                <a:gd name="connsiteY26" fmla="*/ 2109 h 9196"/>
                <a:gd name="connsiteX27" fmla="*/ 8351 w 9101"/>
                <a:gd name="connsiteY27" fmla="*/ 2060 h 9196"/>
                <a:gd name="connsiteX28" fmla="*/ 6303 w 9101"/>
                <a:gd name="connsiteY28" fmla="*/ 410 h 9196"/>
                <a:gd name="connsiteX29" fmla="*/ 4521 w 9101"/>
                <a:gd name="connsiteY29" fmla="*/ 264 h 9196"/>
                <a:gd name="connsiteX30" fmla="*/ 2021 w 9101"/>
                <a:gd name="connsiteY30" fmla="*/ 1478 h 9196"/>
                <a:gd name="connsiteX31" fmla="*/ 558 w 9101"/>
                <a:gd name="connsiteY31" fmla="*/ 2934 h 9196"/>
                <a:gd name="connsiteX32" fmla="*/ 611 w 9101"/>
                <a:gd name="connsiteY32" fmla="*/ 2983 h 9196"/>
                <a:gd name="connsiteX33" fmla="*/ 452 w 9101"/>
                <a:gd name="connsiteY33" fmla="*/ 3468 h 9196"/>
                <a:gd name="connsiteX34" fmla="*/ 452 w 9101"/>
                <a:gd name="connsiteY34" fmla="*/ 3420 h 9196"/>
                <a:gd name="connsiteX35" fmla="*/ 638 w 9101"/>
                <a:gd name="connsiteY35" fmla="*/ 3856 h 9196"/>
                <a:gd name="connsiteX36" fmla="*/ 505 w 9101"/>
                <a:gd name="connsiteY36" fmla="*/ 3905 h 9196"/>
                <a:gd name="connsiteX37" fmla="*/ 585 w 9101"/>
                <a:gd name="connsiteY37" fmla="*/ 4002 h 9196"/>
                <a:gd name="connsiteX38" fmla="*/ 611 w 9101"/>
                <a:gd name="connsiteY38" fmla="*/ 4439 h 9196"/>
                <a:gd name="connsiteX39" fmla="*/ 505 w 9101"/>
                <a:gd name="connsiteY39" fmla="*/ 4390 h 9196"/>
                <a:gd name="connsiteX40" fmla="*/ 904 w 9101"/>
                <a:gd name="connsiteY40" fmla="*/ 4196 h 9196"/>
                <a:gd name="connsiteX41" fmla="*/ 904 w 9101"/>
                <a:gd name="connsiteY41" fmla="*/ 4196 h 9196"/>
                <a:gd name="connsiteX42" fmla="*/ 877 w 9101"/>
                <a:gd name="connsiteY42" fmla="*/ 4002 h 9196"/>
                <a:gd name="connsiteX43" fmla="*/ 931 w 9101"/>
                <a:gd name="connsiteY43" fmla="*/ 4051 h 9196"/>
                <a:gd name="connsiteX44" fmla="*/ 904 w 9101"/>
                <a:gd name="connsiteY44" fmla="*/ 3954 h 9196"/>
                <a:gd name="connsiteX45" fmla="*/ 1037 w 9101"/>
                <a:gd name="connsiteY45" fmla="*/ 2886 h 9196"/>
                <a:gd name="connsiteX46" fmla="*/ 1356 w 9101"/>
                <a:gd name="connsiteY46" fmla="*/ 2934 h 9196"/>
                <a:gd name="connsiteX47" fmla="*/ 1356 w 9101"/>
                <a:gd name="connsiteY47" fmla="*/ 2983 h 9196"/>
                <a:gd name="connsiteX48" fmla="*/ 1542 w 9101"/>
                <a:gd name="connsiteY48" fmla="*/ 2837 h 9196"/>
                <a:gd name="connsiteX49" fmla="*/ 1622 w 9101"/>
                <a:gd name="connsiteY49" fmla="*/ 2352 h 9196"/>
                <a:gd name="connsiteX50" fmla="*/ 1702 w 9101"/>
                <a:gd name="connsiteY50" fmla="*/ 2546 h 9196"/>
                <a:gd name="connsiteX51" fmla="*/ 2766 w 9101"/>
                <a:gd name="connsiteY51" fmla="*/ 1623 h 9196"/>
                <a:gd name="connsiteX52" fmla="*/ 2766 w 9101"/>
                <a:gd name="connsiteY52" fmla="*/ 1721 h 9196"/>
                <a:gd name="connsiteX53" fmla="*/ 3085 w 9101"/>
                <a:gd name="connsiteY53" fmla="*/ 1187 h 9196"/>
                <a:gd name="connsiteX54" fmla="*/ 3298 w 9101"/>
                <a:gd name="connsiteY54" fmla="*/ 1623 h 9196"/>
                <a:gd name="connsiteX55" fmla="*/ 3670 w 9101"/>
                <a:gd name="connsiteY55" fmla="*/ 1138 h 9196"/>
                <a:gd name="connsiteX56" fmla="*/ 5080 w 9101"/>
                <a:gd name="connsiteY56" fmla="*/ 1284 h 9196"/>
                <a:gd name="connsiteX57" fmla="*/ 5080 w 9101"/>
                <a:gd name="connsiteY57" fmla="*/ 1332 h 9196"/>
                <a:gd name="connsiteX58" fmla="*/ 5292 w 9101"/>
                <a:gd name="connsiteY58" fmla="*/ 604 h 9196"/>
                <a:gd name="connsiteX59" fmla="*/ 5266 w 9101"/>
                <a:gd name="connsiteY59" fmla="*/ 701 h 9196"/>
                <a:gd name="connsiteX60" fmla="*/ 5505 w 9101"/>
                <a:gd name="connsiteY60" fmla="*/ 895 h 9196"/>
                <a:gd name="connsiteX61" fmla="*/ 5478 w 9101"/>
                <a:gd name="connsiteY61" fmla="*/ 992 h 9196"/>
                <a:gd name="connsiteX62" fmla="*/ 5718 w 9101"/>
                <a:gd name="connsiteY62" fmla="*/ 1041 h 9196"/>
                <a:gd name="connsiteX63" fmla="*/ 5718 w 9101"/>
                <a:gd name="connsiteY63" fmla="*/ 1138 h 9196"/>
                <a:gd name="connsiteX64" fmla="*/ 5771 w 9101"/>
                <a:gd name="connsiteY64" fmla="*/ 1041 h 9196"/>
                <a:gd name="connsiteX65" fmla="*/ 5718 w 9101"/>
                <a:gd name="connsiteY65" fmla="*/ 1235 h 9196"/>
                <a:gd name="connsiteX66" fmla="*/ 7659 w 9101"/>
                <a:gd name="connsiteY66" fmla="*/ 1963 h 9196"/>
                <a:gd name="connsiteX67" fmla="*/ 7633 w 9101"/>
                <a:gd name="connsiteY67" fmla="*/ 2060 h 9196"/>
                <a:gd name="connsiteX68" fmla="*/ 7766 w 9101"/>
                <a:gd name="connsiteY68" fmla="*/ 2012 h 9196"/>
                <a:gd name="connsiteX69" fmla="*/ 7739 w 9101"/>
                <a:gd name="connsiteY69" fmla="*/ 2060 h 9196"/>
                <a:gd name="connsiteX70" fmla="*/ 8165 w 9101"/>
                <a:gd name="connsiteY70" fmla="*/ 2546 h 9196"/>
                <a:gd name="connsiteX71" fmla="*/ 8085 w 9101"/>
                <a:gd name="connsiteY71" fmla="*/ 2691 h 9196"/>
                <a:gd name="connsiteX72" fmla="*/ 8351 w 9101"/>
                <a:gd name="connsiteY72" fmla="*/ 2837 h 9196"/>
                <a:gd name="connsiteX73" fmla="*/ 8271 w 9101"/>
                <a:gd name="connsiteY73" fmla="*/ 2934 h 9196"/>
                <a:gd name="connsiteX74" fmla="*/ 8723 w 9101"/>
                <a:gd name="connsiteY74" fmla="*/ 5750 h 9196"/>
                <a:gd name="connsiteX75" fmla="*/ 8670 w 9101"/>
                <a:gd name="connsiteY75" fmla="*/ 5701 h 9196"/>
                <a:gd name="connsiteX76" fmla="*/ 7447 w 9101"/>
                <a:gd name="connsiteY76" fmla="*/ 7594 h 9196"/>
                <a:gd name="connsiteX77" fmla="*/ 7420 w 9101"/>
                <a:gd name="connsiteY77" fmla="*/ 7497 h 9196"/>
                <a:gd name="connsiteX78" fmla="*/ 6569 w 9101"/>
                <a:gd name="connsiteY78" fmla="*/ 8128 h 9196"/>
                <a:gd name="connsiteX79" fmla="*/ 6569 w 9101"/>
                <a:gd name="connsiteY79" fmla="*/ 7934 h 9196"/>
                <a:gd name="connsiteX80" fmla="*/ 6463 w 9101"/>
                <a:gd name="connsiteY80" fmla="*/ 8371 h 9196"/>
                <a:gd name="connsiteX81" fmla="*/ 6383 w 9101"/>
                <a:gd name="connsiteY81" fmla="*/ 8274 h 9196"/>
                <a:gd name="connsiteX82" fmla="*/ 5798 w 9101"/>
                <a:gd name="connsiteY82" fmla="*/ 8565 h 9196"/>
                <a:gd name="connsiteX83" fmla="*/ 5798 w 9101"/>
                <a:gd name="connsiteY83" fmla="*/ 8468 h 9196"/>
                <a:gd name="connsiteX84" fmla="*/ 5611 w 9101"/>
                <a:gd name="connsiteY84" fmla="*/ 8565 h 9196"/>
                <a:gd name="connsiteX85" fmla="*/ 5611 w 9101"/>
                <a:gd name="connsiteY85" fmla="*/ 8468 h 9196"/>
                <a:gd name="connsiteX86" fmla="*/ 4973 w 9101"/>
                <a:gd name="connsiteY86" fmla="*/ 8565 h 9196"/>
                <a:gd name="connsiteX87" fmla="*/ 4973 w 9101"/>
                <a:gd name="connsiteY87" fmla="*/ 8371 h 9196"/>
                <a:gd name="connsiteX88" fmla="*/ 4548 w 9101"/>
                <a:gd name="connsiteY88" fmla="*/ 8517 h 9196"/>
                <a:gd name="connsiteX89" fmla="*/ 4548 w 9101"/>
                <a:gd name="connsiteY89" fmla="*/ 8420 h 9196"/>
                <a:gd name="connsiteX90" fmla="*/ 4494 w 9101"/>
                <a:gd name="connsiteY90" fmla="*/ 8565 h 9196"/>
                <a:gd name="connsiteX91" fmla="*/ 4494 w 9101"/>
                <a:gd name="connsiteY91" fmla="*/ 8371 h 9196"/>
                <a:gd name="connsiteX92" fmla="*/ 3963 w 9101"/>
                <a:gd name="connsiteY92" fmla="*/ 8468 h 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9101" h="9196">
                  <a:moveTo>
                    <a:pt x="3963" y="8468"/>
                  </a:moveTo>
                  <a:lnTo>
                    <a:pt x="3963" y="8322"/>
                  </a:lnTo>
                  <a:cubicBezTo>
                    <a:pt x="3776" y="8565"/>
                    <a:pt x="3617" y="8225"/>
                    <a:pt x="3431" y="8322"/>
                  </a:cubicBezTo>
                  <a:lnTo>
                    <a:pt x="3457" y="8225"/>
                  </a:lnTo>
                  <a:cubicBezTo>
                    <a:pt x="3032" y="8031"/>
                    <a:pt x="2606" y="8128"/>
                    <a:pt x="2154" y="7983"/>
                  </a:cubicBezTo>
                  <a:cubicBezTo>
                    <a:pt x="2181" y="7934"/>
                    <a:pt x="2181" y="7886"/>
                    <a:pt x="2181" y="7886"/>
                  </a:cubicBezTo>
                  <a:cubicBezTo>
                    <a:pt x="2154" y="7934"/>
                    <a:pt x="2127" y="8031"/>
                    <a:pt x="2101" y="7983"/>
                  </a:cubicBezTo>
                  <a:cubicBezTo>
                    <a:pt x="2101" y="7934"/>
                    <a:pt x="2127" y="7934"/>
                    <a:pt x="2127" y="7886"/>
                  </a:cubicBezTo>
                  <a:cubicBezTo>
                    <a:pt x="2048" y="7789"/>
                    <a:pt x="1941" y="7691"/>
                    <a:pt x="1835" y="7643"/>
                  </a:cubicBezTo>
                  <a:cubicBezTo>
                    <a:pt x="1808" y="7643"/>
                    <a:pt x="1755" y="7740"/>
                    <a:pt x="1755" y="7837"/>
                  </a:cubicBezTo>
                  <a:cubicBezTo>
                    <a:pt x="1409" y="7594"/>
                    <a:pt x="1064" y="7255"/>
                    <a:pt x="691" y="6915"/>
                  </a:cubicBezTo>
                  <a:cubicBezTo>
                    <a:pt x="691" y="6866"/>
                    <a:pt x="718" y="6769"/>
                    <a:pt x="771" y="6721"/>
                  </a:cubicBezTo>
                  <a:cubicBezTo>
                    <a:pt x="346" y="6623"/>
                    <a:pt x="159" y="5798"/>
                    <a:pt x="133" y="5119"/>
                  </a:cubicBezTo>
                  <a:cubicBezTo>
                    <a:pt x="53" y="5119"/>
                    <a:pt x="80" y="5216"/>
                    <a:pt x="0" y="5167"/>
                  </a:cubicBezTo>
                  <a:cubicBezTo>
                    <a:pt x="53" y="5361"/>
                    <a:pt x="106" y="5604"/>
                    <a:pt x="159" y="5798"/>
                  </a:cubicBezTo>
                  <a:lnTo>
                    <a:pt x="80" y="5798"/>
                  </a:lnTo>
                  <a:cubicBezTo>
                    <a:pt x="80" y="5992"/>
                    <a:pt x="239" y="5701"/>
                    <a:pt x="213" y="5944"/>
                  </a:cubicBezTo>
                  <a:cubicBezTo>
                    <a:pt x="159" y="6041"/>
                    <a:pt x="133" y="5992"/>
                    <a:pt x="133" y="5992"/>
                  </a:cubicBezTo>
                  <a:cubicBezTo>
                    <a:pt x="239" y="6284"/>
                    <a:pt x="665" y="6721"/>
                    <a:pt x="585" y="7157"/>
                  </a:cubicBezTo>
                  <a:cubicBezTo>
                    <a:pt x="1197" y="7012"/>
                    <a:pt x="2207" y="9002"/>
                    <a:pt x="3005" y="8905"/>
                  </a:cubicBezTo>
                  <a:lnTo>
                    <a:pt x="2978" y="8954"/>
                  </a:lnTo>
                  <a:cubicBezTo>
                    <a:pt x="3564" y="8517"/>
                    <a:pt x="4335" y="9196"/>
                    <a:pt x="4973" y="9196"/>
                  </a:cubicBezTo>
                  <a:cubicBezTo>
                    <a:pt x="5851" y="9148"/>
                    <a:pt x="6941" y="9439"/>
                    <a:pt x="7606" y="8031"/>
                  </a:cubicBezTo>
                  <a:cubicBezTo>
                    <a:pt x="7606" y="8080"/>
                    <a:pt x="7633" y="8080"/>
                    <a:pt x="7606" y="8128"/>
                  </a:cubicBezTo>
                  <a:cubicBezTo>
                    <a:pt x="7792" y="7886"/>
                    <a:pt x="8032" y="7837"/>
                    <a:pt x="8165" y="7546"/>
                  </a:cubicBezTo>
                  <a:lnTo>
                    <a:pt x="8191" y="7594"/>
                  </a:lnTo>
                  <a:cubicBezTo>
                    <a:pt x="8856" y="5847"/>
                    <a:pt x="9787" y="3808"/>
                    <a:pt x="8324" y="2109"/>
                  </a:cubicBezTo>
                  <a:lnTo>
                    <a:pt x="8351" y="2060"/>
                  </a:lnTo>
                  <a:cubicBezTo>
                    <a:pt x="7633" y="1381"/>
                    <a:pt x="7207" y="313"/>
                    <a:pt x="6303" y="410"/>
                  </a:cubicBezTo>
                  <a:cubicBezTo>
                    <a:pt x="6090" y="458"/>
                    <a:pt x="4654" y="507"/>
                    <a:pt x="4521" y="264"/>
                  </a:cubicBezTo>
                  <a:cubicBezTo>
                    <a:pt x="3803" y="-561"/>
                    <a:pt x="2633" y="750"/>
                    <a:pt x="2021" y="1478"/>
                  </a:cubicBezTo>
                  <a:cubicBezTo>
                    <a:pt x="1702" y="1818"/>
                    <a:pt x="718" y="2255"/>
                    <a:pt x="558" y="2934"/>
                  </a:cubicBezTo>
                  <a:lnTo>
                    <a:pt x="611" y="2983"/>
                  </a:lnTo>
                  <a:cubicBezTo>
                    <a:pt x="372" y="2934"/>
                    <a:pt x="771" y="3565"/>
                    <a:pt x="452" y="3468"/>
                  </a:cubicBezTo>
                  <a:lnTo>
                    <a:pt x="452" y="3420"/>
                  </a:lnTo>
                  <a:cubicBezTo>
                    <a:pt x="399" y="3420"/>
                    <a:pt x="611" y="3856"/>
                    <a:pt x="638" y="3856"/>
                  </a:cubicBezTo>
                  <a:cubicBezTo>
                    <a:pt x="638" y="4002"/>
                    <a:pt x="558" y="3856"/>
                    <a:pt x="505" y="3905"/>
                  </a:cubicBezTo>
                  <a:cubicBezTo>
                    <a:pt x="505" y="3954"/>
                    <a:pt x="638" y="4002"/>
                    <a:pt x="585" y="4002"/>
                  </a:cubicBezTo>
                  <a:cubicBezTo>
                    <a:pt x="603" y="4091"/>
                    <a:pt x="624" y="4374"/>
                    <a:pt x="611" y="4439"/>
                  </a:cubicBezTo>
                  <a:lnTo>
                    <a:pt x="505" y="4390"/>
                  </a:lnTo>
                  <a:cubicBezTo>
                    <a:pt x="638" y="4390"/>
                    <a:pt x="771" y="4293"/>
                    <a:pt x="904" y="4196"/>
                  </a:cubicBezTo>
                  <a:lnTo>
                    <a:pt x="904" y="4196"/>
                  </a:lnTo>
                  <a:cubicBezTo>
                    <a:pt x="771" y="4099"/>
                    <a:pt x="851" y="4051"/>
                    <a:pt x="877" y="4002"/>
                  </a:cubicBezTo>
                  <a:lnTo>
                    <a:pt x="931" y="4051"/>
                  </a:lnTo>
                  <a:cubicBezTo>
                    <a:pt x="1010" y="4051"/>
                    <a:pt x="957" y="4002"/>
                    <a:pt x="904" y="3954"/>
                  </a:cubicBezTo>
                  <a:cubicBezTo>
                    <a:pt x="877" y="3905"/>
                    <a:pt x="1276" y="3128"/>
                    <a:pt x="1037" y="2886"/>
                  </a:cubicBezTo>
                  <a:cubicBezTo>
                    <a:pt x="1143" y="3031"/>
                    <a:pt x="1250" y="3031"/>
                    <a:pt x="1356" y="2934"/>
                  </a:cubicBezTo>
                  <a:cubicBezTo>
                    <a:pt x="1356" y="2934"/>
                    <a:pt x="1383" y="2983"/>
                    <a:pt x="1356" y="2983"/>
                  </a:cubicBezTo>
                  <a:cubicBezTo>
                    <a:pt x="1596" y="3177"/>
                    <a:pt x="1303" y="2497"/>
                    <a:pt x="1542" y="2837"/>
                  </a:cubicBezTo>
                  <a:cubicBezTo>
                    <a:pt x="1463" y="2594"/>
                    <a:pt x="1675" y="2691"/>
                    <a:pt x="1622" y="2352"/>
                  </a:cubicBezTo>
                  <a:cubicBezTo>
                    <a:pt x="1649" y="2449"/>
                    <a:pt x="1675" y="2497"/>
                    <a:pt x="1702" y="2546"/>
                  </a:cubicBezTo>
                  <a:cubicBezTo>
                    <a:pt x="1888" y="2352"/>
                    <a:pt x="2659" y="1915"/>
                    <a:pt x="2766" y="1623"/>
                  </a:cubicBezTo>
                  <a:lnTo>
                    <a:pt x="2766" y="1721"/>
                  </a:lnTo>
                  <a:cubicBezTo>
                    <a:pt x="2872" y="1623"/>
                    <a:pt x="3032" y="1526"/>
                    <a:pt x="3085" y="1187"/>
                  </a:cubicBezTo>
                  <a:cubicBezTo>
                    <a:pt x="3191" y="1575"/>
                    <a:pt x="3244" y="1478"/>
                    <a:pt x="3298" y="1623"/>
                  </a:cubicBezTo>
                  <a:cubicBezTo>
                    <a:pt x="3377" y="1381"/>
                    <a:pt x="3564" y="1381"/>
                    <a:pt x="3670" y="1138"/>
                  </a:cubicBezTo>
                  <a:cubicBezTo>
                    <a:pt x="3670" y="1138"/>
                    <a:pt x="4787" y="944"/>
                    <a:pt x="5080" y="1284"/>
                  </a:cubicBezTo>
                  <a:lnTo>
                    <a:pt x="5080" y="1332"/>
                  </a:lnTo>
                  <a:cubicBezTo>
                    <a:pt x="5133" y="1187"/>
                    <a:pt x="5213" y="798"/>
                    <a:pt x="5292" y="604"/>
                  </a:cubicBezTo>
                  <a:cubicBezTo>
                    <a:pt x="5292" y="653"/>
                    <a:pt x="5292" y="701"/>
                    <a:pt x="5266" y="701"/>
                  </a:cubicBezTo>
                  <a:cubicBezTo>
                    <a:pt x="5346" y="653"/>
                    <a:pt x="5425" y="944"/>
                    <a:pt x="5505" y="895"/>
                  </a:cubicBezTo>
                  <a:cubicBezTo>
                    <a:pt x="5478" y="944"/>
                    <a:pt x="5478" y="944"/>
                    <a:pt x="5478" y="992"/>
                  </a:cubicBezTo>
                  <a:cubicBezTo>
                    <a:pt x="5558" y="895"/>
                    <a:pt x="5611" y="1284"/>
                    <a:pt x="5718" y="1041"/>
                  </a:cubicBezTo>
                  <a:lnTo>
                    <a:pt x="5718" y="1138"/>
                  </a:lnTo>
                  <a:lnTo>
                    <a:pt x="5771" y="1041"/>
                  </a:lnTo>
                  <a:cubicBezTo>
                    <a:pt x="5771" y="1138"/>
                    <a:pt x="5744" y="1284"/>
                    <a:pt x="5718" y="1235"/>
                  </a:cubicBezTo>
                  <a:cubicBezTo>
                    <a:pt x="6356" y="1478"/>
                    <a:pt x="7074" y="1332"/>
                    <a:pt x="7659" y="1963"/>
                  </a:cubicBezTo>
                  <a:lnTo>
                    <a:pt x="7633" y="2060"/>
                  </a:lnTo>
                  <a:lnTo>
                    <a:pt x="7766" y="2012"/>
                  </a:lnTo>
                  <a:cubicBezTo>
                    <a:pt x="7766" y="2060"/>
                    <a:pt x="7739" y="2060"/>
                    <a:pt x="7739" y="2060"/>
                  </a:cubicBezTo>
                  <a:cubicBezTo>
                    <a:pt x="7819" y="2400"/>
                    <a:pt x="8058" y="2303"/>
                    <a:pt x="8165" y="2546"/>
                  </a:cubicBezTo>
                  <a:cubicBezTo>
                    <a:pt x="8138" y="2546"/>
                    <a:pt x="8085" y="2594"/>
                    <a:pt x="8085" y="2691"/>
                  </a:cubicBezTo>
                  <a:cubicBezTo>
                    <a:pt x="8298" y="2594"/>
                    <a:pt x="8058" y="3177"/>
                    <a:pt x="8351" y="2837"/>
                  </a:cubicBezTo>
                  <a:cubicBezTo>
                    <a:pt x="8324" y="2837"/>
                    <a:pt x="8298" y="2934"/>
                    <a:pt x="8271" y="2934"/>
                  </a:cubicBezTo>
                  <a:cubicBezTo>
                    <a:pt x="8963" y="3565"/>
                    <a:pt x="8697" y="4779"/>
                    <a:pt x="8723" y="5750"/>
                  </a:cubicBezTo>
                  <a:lnTo>
                    <a:pt x="8670" y="5701"/>
                  </a:lnTo>
                  <a:cubicBezTo>
                    <a:pt x="8643" y="6526"/>
                    <a:pt x="7792" y="7303"/>
                    <a:pt x="7447" y="7594"/>
                  </a:cubicBezTo>
                  <a:lnTo>
                    <a:pt x="7420" y="7497"/>
                  </a:lnTo>
                  <a:cubicBezTo>
                    <a:pt x="7260" y="8128"/>
                    <a:pt x="6782" y="7497"/>
                    <a:pt x="6569" y="8128"/>
                  </a:cubicBezTo>
                  <a:lnTo>
                    <a:pt x="6569" y="7934"/>
                  </a:lnTo>
                  <a:cubicBezTo>
                    <a:pt x="6569" y="8225"/>
                    <a:pt x="6383" y="7934"/>
                    <a:pt x="6463" y="8371"/>
                  </a:cubicBezTo>
                  <a:lnTo>
                    <a:pt x="6383" y="8274"/>
                  </a:lnTo>
                  <a:cubicBezTo>
                    <a:pt x="6276" y="8905"/>
                    <a:pt x="5984" y="8177"/>
                    <a:pt x="5798" y="8565"/>
                  </a:cubicBezTo>
                  <a:lnTo>
                    <a:pt x="5798" y="8468"/>
                  </a:lnTo>
                  <a:cubicBezTo>
                    <a:pt x="5744" y="8565"/>
                    <a:pt x="5665" y="8662"/>
                    <a:pt x="5611" y="8565"/>
                  </a:cubicBezTo>
                  <a:lnTo>
                    <a:pt x="5611" y="8468"/>
                  </a:lnTo>
                  <a:cubicBezTo>
                    <a:pt x="5399" y="8080"/>
                    <a:pt x="5186" y="8614"/>
                    <a:pt x="4973" y="8565"/>
                  </a:cubicBezTo>
                  <a:lnTo>
                    <a:pt x="4973" y="8371"/>
                  </a:lnTo>
                  <a:cubicBezTo>
                    <a:pt x="4893" y="8614"/>
                    <a:pt x="4681" y="8420"/>
                    <a:pt x="4548" y="8517"/>
                  </a:cubicBezTo>
                  <a:lnTo>
                    <a:pt x="4548" y="8420"/>
                  </a:lnTo>
                  <a:lnTo>
                    <a:pt x="4494" y="8565"/>
                  </a:lnTo>
                  <a:lnTo>
                    <a:pt x="4494" y="8371"/>
                  </a:lnTo>
                  <a:cubicBezTo>
                    <a:pt x="4308" y="8322"/>
                    <a:pt x="4122" y="8468"/>
                    <a:pt x="3963" y="8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1" name="Group 1350"/>
          <p:cNvGrpSpPr/>
          <p:nvPr/>
        </p:nvGrpSpPr>
        <p:grpSpPr>
          <a:xfrm>
            <a:off x="3083175" y="1460961"/>
            <a:ext cx="2786063" cy="1162050"/>
            <a:chOff x="3083175" y="1460961"/>
            <a:chExt cx="2786063" cy="1162050"/>
          </a:xfrm>
        </p:grpSpPr>
        <p:sp>
          <p:nvSpPr>
            <p:cNvPr id="107" name="Freeform 367"/>
            <p:cNvSpPr>
              <a:spLocks/>
            </p:cNvSpPr>
            <p:nvPr/>
          </p:nvSpPr>
          <p:spPr bwMode="auto">
            <a:xfrm>
              <a:off x="3083175" y="1460961"/>
              <a:ext cx="2786063" cy="1162050"/>
            </a:xfrm>
            <a:custGeom>
              <a:avLst/>
              <a:gdLst>
                <a:gd name="T0" fmla="*/ 320 w 743"/>
                <a:gd name="T1" fmla="*/ 271 h 310"/>
                <a:gd name="T2" fmla="*/ 249 w 743"/>
                <a:gd name="T3" fmla="*/ 280 h 310"/>
                <a:gd name="T4" fmla="*/ 199 w 743"/>
                <a:gd name="T5" fmla="*/ 287 h 310"/>
                <a:gd name="T6" fmla="*/ 155 w 743"/>
                <a:gd name="T7" fmla="*/ 284 h 310"/>
                <a:gd name="T8" fmla="*/ 113 w 743"/>
                <a:gd name="T9" fmla="*/ 274 h 310"/>
                <a:gd name="T10" fmla="*/ 77 w 743"/>
                <a:gd name="T11" fmla="*/ 255 h 310"/>
                <a:gd name="T12" fmla="*/ 56 w 743"/>
                <a:gd name="T13" fmla="*/ 232 h 310"/>
                <a:gd name="T14" fmla="*/ 38 w 743"/>
                <a:gd name="T15" fmla="*/ 205 h 310"/>
                <a:gd name="T16" fmla="*/ 35 w 743"/>
                <a:gd name="T17" fmla="*/ 168 h 310"/>
                <a:gd name="T18" fmla="*/ 56 w 743"/>
                <a:gd name="T19" fmla="*/ 105 h 310"/>
                <a:gd name="T20" fmla="*/ 84 w 743"/>
                <a:gd name="T21" fmla="*/ 69 h 310"/>
                <a:gd name="T22" fmla="*/ 126 w 743"/>
                <a:gd name="T23" fmla="*/ 66 h 310"/>
                <a:gd name="T24" fmla="*/ 146 w 743"/>
                <a:gd name="T25" fmla="*/ 78 h 310"/>
                <a:gd name="T26" fmla="*/ 267 w 743"/>
                <a:gd name="T27" fmla="*/ 37 h 310"/>
                <a:gd name="T28" fmla="*/ 336 w 743"/>
                <a:gd name="T29" fmla="*/ 31 h 310"/>
                <a:gd name="T30" fmla="*/ 366 w 743"/>
                <a:gd name="T31" fmla="*/ 49 h 310"/>
                <a:gd name="T32" fmla="*/ 440 w 743"/>
                <a:gd name="T33" fmla="*/ 28 h 310"/>
                <a:gd name="T34" fmla="*/ 476 w 743"/>
                <a:gd name="T35" fmla="*/ 32 h 310"/>
                <a:gd name="T36" fmla="*/ 530 w 743"/>
                <a:gd name="T37" fmla="*/ 32 h 310"/>
                <a:gd name="T38" fmla="*/ 581 w 743"/>
                <a:gd name="T39" fmla="*/ 29 h 310"/>
                <a:gd name="T40" fmla="*/ 611 w 743"/>
                <a:gd name="T41" fmla="*/ 42 h 310"/>
                <a:gd name="T42" fmla="*/ 634 w 743"/>
                <a:gd name="T43" fmla="*/ 67 h 310"/>
                <a:gd name="T44" fmla="*/ 694 w 743"/>
                <a:gd name="T45" fmla="*/ 81 h 310"/>
                <a:gd name="T46" fmla="*/ 686 w 743"/>
                <a:gd name="T47" fmla="*/ 136 h 310"/>
                <a:gd name="T48" fmla="*/ 712 w 743"/>
                <a:gd name="T49" fmla="*/ 158 h 310"/>
                <a:gd name="T50" fmla="*/ 680 w 743"/>
                <a:gd name="T51" fmla="*/ 244 h 310"/>
                <a:gd name="T52" fmla="*/ 595 w 743"/>
                <a:gd name="T53" fmla="*/ 288 h 310"/>
                <a:gd name="T54" fmla="*/ 540 w 743"/>
                <a:gd name="T55" fmla="*/ 286 h 310"/>
                <a:gd name="T56" fmla="*/ 499 w 743"/>
                <a:gd name="T57" fmla="*/ 279 h 310"/>
                <a:gd name="T58" fmla="*/ 439 w 743"/>
                <a:gd name="T59" fmla="*/ 292 h 310"/>
                <a:gd name="T60" fmla="*/ 382 w 743"/>
                <a:gd name="T61" fmla="*/ 287 h 310"/>
                <a:gd name="T62" fmla="*/ 315 w 743"/>
                <a:gd name="T63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3" h="310">
                  <a:moveTo>
                    <a:pt x="315" y="294"/>
                  </a:moveTo>
                  <a:cubicBezTo>
                    <a:pt x="296" y="294"/>
                    <a:pt x="319" y="272"/>
                    <a:pt x="320" y="271"/>
                  </a:cubicBezTo>
                  <a:cubicBezTo>
                    <a:pt x="317" y="273"/>
                    <a:pt x="271" y="307"/>
                    <a:pt x="269" y="288"/>
                  </a:cubicBezTo>
                  <a:cubicBezTo>
                    <a:pt x="262" y="291"/>
                    <a:pt x="236" y="296"/>
                    <a:pt x="249" y="280"/>
                  </a:cubicBezTo>
                  <a:cubicBezTo>
                    <a:pt x="244" y="283"/>
                    <a:pt x="220" y="301"/>
                    <a:pt x="213" y="290"/>
                  </a:cubicBezTo>
                  <a:cubicBezTo>
                    <a:pt x="208" y="292"/>
                    <a:pt x="201" y="293"/>
                    <a:pt x="199" y="287"/>
                  </a:cubicBezTo>
                  <a:cubicBezTo>
                    <a:pt x="194" y="289"/>
                    <a:pt x="185" y="289"/>
                    <a:pt x="185" y="280"/>
                  </a:cubicBezTo>
                  <a:cubicBezTo>
                    <a:pt x="183" y="282"/>
                    <a:pt x="157" y="299"/>
                    <a:pt x="155" y="284"/>
                  </a:cubicBezTo>
                  <a:cubicBezTo>
                    <a:pt x="151" y="286"/>
                    <a:pt x="133" y="293"/>
                    <a:pt x="135" y="279"/>
                  </a:cubicBezTo>
                  <a:cubicBezTo>
                    <a:pt x="125" y="285"/>
                    <a:pt x="111" y="290"/>
                    <a:pt x="113" y="274"/>
                  </a:cubicBezTo>
                  <a:cubicBezTo>
                    <a:pt x="108" y="275"/>
                    <a:pt x="101" y="275"/>
                    <a:pt x="101" y="268"/>
                  </a:cubicBezTo>
                  <a:cubicBezTo>
                    <a:pt x="94" y="270"/>
                    <a:pt x="63" y="270"/>
                    <a:pt x="77" y="255"/>
                  </a:cubicBezTo>
                  <a:cubicBezTo>
                    <a:pt x="57" y="251"/>
                    <a:pt x="92" y="226"/>
                    <a:pt x="93" y="225"/>
                  </a:cubicBezTo>
                  <a:cubicBezTo>
                    <a:pt x="91" y="227"/>
                    <a:pt x="56" y="251"/>
                    <a:pt x="56" y="232"/>
                  </a:cubicBezTo>
                  <a:cubicBezTo>
                    <a:pt x="50" y="234"/>
                    <a:pt x="43" y="229"/>
                    <a:pt x="47" y="222"/>
                  </a:cubicBezTo>
                  <a:cubicBezTo>
                    <a:pt x="43" y="220"/>
                    <a:pt x="40" y="209"/>
                    <a:pt x="38" y="205"/>
                  </a:cubicBezTo>
                  <a:cubicBezTo>
                    <a:pt x="17" y="211"/>
                    <a:pt x="37" y="186"/>
                    <a:pt x="41" y="183"/>
                  </a:cubicBezTo>
                  <a:cubicBezTo>
                    <a:pt x="28" y="188"/>
                    <a:pt x="26" y="176"/>
                    <a:pt x="35" y="168"/>
                  </a:cubicBezTo>
                  <a:cubicBezTo>
                    <a:pt x="0" y="173"/>
                    <a:pt x="62" y="125"/>
                    <a:pt x="65" y="124"/>
                  </a:cubicBezTo>
                  <a:cubicBezTo>
                    <a:pt x="19" y="154"/>
                    <a:pt x="19" y="134"/>
                    <a:pt x="56" y="105"/>
                  </a:cubicBezTo>
                  <a:cubicBezTo>
                    <a:pt x="9" y="135"/>
                    <a:pt x="50" y="84"/>
                    <a:pt x="65" y="70"/>
                  </a:cubicBezTo>
                  <a:cubicBezTo>
                    <a:pt x="49" y="64"/>
                    <a:pt x="158" y="0"/>
                    <a:pt x="84" y="69"/>
                  </a:cubicBezTo>
                  <a:cubicBezTo>
                    <a:pt x="104" y="56"/>
                    <a:pt x="124" y="36"/>
                    <a:pt x="146" y="28"/>
                  </a:cubicBezTo>
                  <a:cubicBezTo>
                    <a:pt x="183" y="6"/>
                    <a:pt x="132" y="61"/>
                    <a:pt x="126" y="66"/>
                  </a:cubicBezTo>
                  <a:cubicBezTo>
                    <a:pt x="138" y="58"/>
                    <a:pt x="174" y="22"/>
                    <a:pt x="192" y="25"/>
                  </a:cubicBezTo>
                  <a:cubicBezTo>
                    <a:pt x="214" y="30"/>
                    <a:pt x="150" y="75"/>
                    <a:pt x="146" y="78"/>
                  </a:cubicBezTo>
                  <a:cubicBezTo>
                    <a:pt x="146" y="78"/>
                    <a:pt x="245" y="12"/>
                    <a:pt x="236" y="36"/>
                  </a:cubicBezTo>
                  <a:cubicBezTo>
                    <a:pt x="239" y="34"/>
                    <a:pt x="289" y="14"/>
                    <a:pt x="267" y="37"/>
                  </a:cubicBezTo>
                  <a:cubicBezTo>
                    <a:pt x="270" y="35"/>
                    <a:pt x="297" y="14"/>
                    <a:pt x="302" y="27"/>
                  </a:cubicBezTo>
                  <a:cubicBezTo>
                    <a:pt x="308" y="24"/>
                    <a:pt x="332" y="20"/>
                    <a:pt x="336" y="31"/>
                  </a:cubicBezTo>
                  <a:cubicBezTo>
                    <a:pt x="340" y="29"/>
                    <a:pt x="357" y="17"/>
                    <a:pt x="361" y="28"/>
                  </a:cubicBezTo>
                  <a:cubicBezTo>
                    <a:pt x="391" y="12"/>
                    <a:pt x="384" y="35"/>
                    <a:pt x="366" y="49"/>
                  </a:cubicBezTo>
                  <a:cubicBezTo>
                    <a:pt x="371" y="45"/>
                    <a:pt x="414" y="11"/>
                    <a:pt x="421" y="26"/>
                  </a:cubicBezTo>
                  <a:cubicBezTo>
                    <a:pt x="427" y="26"/>
                    <a:pt x="437" y="23"/>
                    <a:pt x="440" y="28"/>
                  </a:cubicBezTo>
                  <a:cubicBezTo>
                    <a:pt x="445" y="26"/>
                    <a:pt x="453" y="24"/>
                    <a:pt x="455" y="31"/>
                  </a:cubicBezTo>
                  <a:cubicBezTo>
                    <a:pt x="460" y="29"/>
                    <a:pt x="474" y="21"/>
                    <a:pt x="476" y="32"/>
                  </a:cubicBezTo>
                  <a:cubicBezTo>
                    <a:pt x="479" y="30"/>
                    <a:pt x="508" y="15"/>
                    <a:pt x="505" y="33"/>
                  </a:cubicBezTo>
                  <a:cubicBezTo>
                    <a:pt x="510" y="31"/>
                    <a:pt x="528" y="20"/>
                    <a:pt x="530" y="32"/>
                  </a:cubicBezTo>
                  <a:cubicBezTo>
                    <a:pt x="533" y="30"/>
                    <a:pt x="560" y="15"/>
                    <a:pt x="557" y="32"/>
                  </a:cubicBezTo>
                  <a:cubicBezTo>
                    <a:pt x="562" y="30"/>
                    <a:pt x="576" y="20"/>
                    <a:pt x="581" y="29"/>
                  </a:cubicBezTo>
                  <a:cubicBezTo>
                    <a:pt x="586" y="27"/>
                    <a:pt x="599" y="19"/>
                    <a:pt x="603" y="27"/>
                  </a:cubicBezTo>
                  <a:cubicBezTo>
                    <a:pt x="616" y="22"/>
                    <a:pt x="620" y="33"/>
                    <a:pt x="611" y="42"/>
                  </a:cubicBezTo>
                  <a:cubicBezTo>
                    <a:pt x="616" y="40"/>
                    <a:pt x="635" y="30"/>
                    <a:pt x="634" y="44"/>
                  </a:cubicBezTo>
                  <a:cubicBezTo>
                    <a:pt x="663" y="31"/>
                    <a:pt x="642" y="61"/>
                    <a:pt x="634" y="67"/>
                  </a:cubicBezTo>
                  <a:cubicBezTo>
                    <a:pt x="660" y="52"/>
                    <a:pt x="700" y="53"/>
                    <a:pt x="660" y="84"/>
                  </a:cubicBezTo>
                  <a:cubicBezTo>
                    <a:pt x="659" y="85"/>
                    <a:pt x="702" y="59"/>
                    <a:pt x="694" y="81"/>
                  </a:cubicBezTo>
                  <a:cubicBezTo>
                    <a:pt x="715" y="79"/>
                    <a:pt x="680" y="116"/>
                    <a:pt x="679" y="117"/>
                  </a:cubicBezTo>
                  <a:cubicBezTo>
                    <a:pt x="712" y="97"/>
                    <a:pt x="713" y="116"/>
                    <a:pt x="686" y="136"/>
                  </a:cubicBezTo>
                  <a:cubicBezTo>
                    <a:pt x="695" y="131"/>
                    <a:pt x="730" y="123"/>
                    <a:pt x="708" y="143"/>
                  </a:cubicBezTo>
                  <a:cubicBezTo>
                    <a:pt x="720" y="140"/>
                    <a:pt x="717" y="153"/>
                    <a:pt x="712" y="158"/>
                  </a:cubicBezTo>
                  <a:cubicBezTo>
                    <a:pt x="743" y="154"/>
                    <a:pt x="678" y="217"/>
                    <a:pt x="679" y="216"/>
                  </a:cubicBezTo>
                  <a:cubicBezTo>
                    <a:pt x="723" y="187"/>
                    <a:pt x="698" y="226"/>
                    <a:pt x="680" y="244"/>
                  </a:cubicBezTo>
                  <a:cubicBezTo>
                    <a:pt x="702" y="254"/>
                    <a:pt x="602" y="301"/>
                    <a:pt x="645" y="260"/>
                  </a:cubicBezTo>
                  <a:cubicBezTo>
                    <a:pt x="638" y="264"/>
                    <a:pt x="607" y="294"/>
                    <a:pt x="595" y="288"/>
                  </a:cubicBezTo>
                  <a:cubicBezTo>
                    <a:pt x="570" y="295"/>
                    <a:pt x="630" y="240"/>
                    <a:pt x="634" y="237"/>
                  </a:cubicBezTo>
                  <a:cubicBezTo>
                    <a:pt x="630" y="239"/>
                    <a:pt x="542" y="307"/>
                    <a:pt x="540" y="286"/>
                  </a:cubicBezTo>
                  <a:cubicBezTo>
                    <a:pt x="539" y="287"/>
                    <a:pt x="512" y="299"/>
                    <a:pt x="520" y="283"/>
                  </a:cubicBezTo>
                  <a:cubicBezTo>
                    <a:pt x="518" y="284"/>
                    <a:pt x="491" y="296"/>
                    <a:pt x="499" y="279"/>
                  </a:cubicBezTo>
                  <a:cubicBezTo>
                    <a:pt x="466" y="300"/>
                    <a:pt x="472" y="276"/>
                    <a:pt x="493" y="260"/>
                  </a:cubicBezTo>
                  <a:cubicBezTo>
                    <a:pt x="478" y="270"/>
                    <a:pt x="458" y="288"/>
                    <a:pt x="439" y="292"/>
                  </a:cubicBezTo>
                  <a:cubicBezTo>
                    <a:pt x="418" y="296"/>
                    <a:pt x="440" y="272"/>
                    <a:pt x="442" y="270"/>
                  </a:cubicBezTo>
                  <a:cubicBezTo>
                    <a:pt x="438" y="272"/>
                    <a:pt x="387" y="310"/>
                    <a:pt x="382" y="287"/>
                  </a:cubicBezTo>
                  <a:cubicBezTo>
                    <a:pt x="353" y="302"/>
                    <a:pt x="367" y="276"/>
                    <a:pt x="379" y="266"/>
                  </a:cubicBezTo>
                  <a:cubicBezTo>
                    <a:pt x="362" y="277"/>
                    <a:pt x="335" y="294"/>
                    <a:pt x="315" y="294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1"/>
            <p:cNvSpPr>
              <a:spLocks/>
            </p:cNvSpPr>
            <p:nvPr/>
          </p:nvSpPr>
          <p:spPr bwMode="auto">
            <a:xfrm>
              <a:off x="3972175" y="2584911"/>
              <a:ext cx="3175" cy="476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72"/>
            <p:cNvSpPr>
              <a:spLocks/>
            </p:cNvSpPr>
            <p:nvPr/>
          </p:nvSpPr>
          <p:spPr bwMode="auto">
            <a:xfrm>
              <a:off x="3116597" y="1538407"/>
              <a:ext cx="2660672" cy="1065585"/>
            </a:xfrm>
            <a:custGeom>
              <a:avLst/>
              <a:gdLst>
                <a:gd name="T0" fmla="*/ 303 w 746"/>
                <a:gd name="T1" fmla="*/ 278 h 309"/>
                <a:gd name="T2" fmla="*/ 261 w 746"/>
                <a:gd name="T3" fmla="*/ 279 h 309"/>
                <a:gd name="T4" fmla="*/ 159 w 746"/>
                <a:gd name="T5" fmla="*/ 285 h 309"/>
                <a:gd name="T6" fmla="*/ 155 w 746"/>
                <a:gd name="T7" fmla="*/ 286 h 309"/>
                <a:gd name="T8" fmla="*/ 126 w 746"/>
                <a:gd name="T9" fmla="*/ 288 h 309"/>
                <a:gd name="T10" fmla="*/ 46 w 746"/>
                <a:gd name="T11" fmla="*/ 248 h 309"/>
                <a:gd name="T12" fmla="*/ 2 w 746"/>
                <a:gd name="T13" fmla="*/ 180 h 309"/>
                <a:gd name="T14" fmla="*/ 7 w 746"/>
                <a:gd name="T15" fmla="*/ 203 h 309"/>
                <a:gd name="T16" fmla="*/ 10 w 746"/>
                <a:gd name="T17" fmla="*/ 211 h 309"/>
                <a:gd name="T18" fmla="*/ 231 w 746"/>
                <a:gd name="T19" fmla="*/ 296 h 309"/>
                <a:gd name="T20" fmla="*/ 591 w 746"/>
                <a:gd name="T21" fmla="*/ 292 h 309"/>
                <a:gd name="T22" fmla="*/ 639 w 746"/>
                <a:gd name="T23" fmla="*/ 280 h 309"/>
                <a:gd name="T24" fmla="*/ 659 w 746"/>
                <a:gd name="T25" fmla="*/ 51 h 309"/>
                <a:gd name="T26" fmla="*/ 428 w 746"/>
                <a:gd name="T27" fmla="*/ 23 h 309"/>
                <a:gd name="T28" fmla="*/ 326 w 746"/>
                <a:gd name="T29" fmla="*/ 19 h 309"/>
                <a:gd name="T30" fmla="*/ 29 w 746"/>
                <a:gd name="T31" fmla="*/ 90 h 309"/>
                <a:gd name="T32" fmla="*/ 22 w 746"/>
                <a:gd name="T33" fmla="*/ 112 h 309"/>
                <a:gd name="T34" fmla="*/ 20 w 746"/>
                <a:gd name="T35" fmla="*/ 114 h 309"/>
                <a:gd name="T36" fmla="*/ 22 w 746"/>
                <a:gd name="T37" fmla="*/ 130 h 309"/>
                <a:gd name="T38" fmla="*/ 13 w 746"/>
                <a:gd name="T39" fmla="*/ 146 h 309"/>
                <a:gd name="T40" fmla="*/ 10 w 746"/>
                <a:gd name="T41" fmla="*/ 154 h 309"/>
                <a:gd name="T42" fmla="*/ 21 w 746"/>
                <a:gd name="T43" fmla="*/ 152 h 309"/>
                <a:gd name="T44" fmla="*/ 36 w 746"/>
                <a:gd name="T45" fmla="*/ 139 h 309"/>
                <a:gd name="T46" fmla="*/ 39 w 746"/>
                <a:gd name="T47" fmla="*/ 129 h 309"/>
                <a:gd name="T48" fmla="*/ 54 w 746"/>
                <a:gd name="T49" fmla="*/ 77 h 309"/>
                <a:gd name="T50" fmla="*/ 73 w 746"/>
                <a:gd name="T51" fmla="*/ 72 h 309"/>
                <a:gd name="T52" fmla="*/ 100 w 746"/>
                <a:gd name="T53" fmla="*/ 54 h 309"/>
                <a:gd name="T54" fmla="*/ 194 w 746"/>
                <a:gd name="T55" fmla="*/ 43 h 309"/>
                <a:gd name="T56" fmla="*/ 394 w 746"/>
                <a:gd name="T57" fmla="*/ 46 h 309"/>
                <a:gd name="T58" fmla="*/ 408 w 746"/>
                <a:gd name="T59" fmla="*/ 32 h 309"/>
                <a:gd name="T60" fmla="*/ 426 w 746"/>
                <a:gd name="T61" fmla="*/ 38 h 309"/>
                <a:gd name="T62" fmla="*/ 446 w 746"/>
                <a:gd name="T63" fmla="*/ 40 h 309"/>
                <a:gd name="T64" fmla="*/ 448 w 746"/>
                <a:gd name="T65" fmla="*/ 42 h 309"/>
                <a:gd name="T66" fmla="*/ 610 w 746"/>
                <a:gd name="T67" fmla="*/ 41 h 309"/>
                <a:gd name="T68" fmla="*/ 619 w 746"/>
                <a:gd name="T69" fmla="*/ 42 h 309"/>
                <a:gd name="T70" fmla="*/ 651 w 746"/>
                <a:gd name="T71" fmla="*/ 63 h 309"/>
                <a:gd name="T72" fmla="*/ 665 w 746"/>
                <a:gd name="T73" fmla="*/ 75 h 309"/>
                <a:gd name="T74" fmla="*/ 690 w 746"/>
                <a:gd name="T75" fmla="*/ 212 h 309"/>
                <a:gd name="T76" fmla="*/ 586 w 746"/>
                <a:gd name="T77" fmla="*/ 279 h 309"/>
                <a:gd name="T78" fmla="*/ 515 w 746"/>
                <a:gd name="T79" fmla="*/ 278 h 309"/>
                <a:gd name="T80" fmla="*/ 448 w 746"/>
                <a:gd name="T81" fmla="*/ 285 h 309"/>
                <a:gd name="T82" fmla="*/ 434 w 746"/>
                <a:gd name="T83" fmla="*/ 283 h 309"/>
                <a:gd name="T84" fmla="*/ 383 w 746"/>
                <a:gd name="T85" fmla="*/ 282 h 309"/>
                <a:gd name="T86" fmla="*/ 349 w 746"/>
                <a:gd name="T87" fmla="*/ 281 h 309"/>
                <a:gd name="T88" fmla="*/ 344 w 746"/>
                <a:gd name="T89" fmla="*/ 282 h 309"/>
                <a:gd name="T90" fmla="*/ 302 w 746"/>
                <a:gd name="T91" fmla="*/ 281 h 309"/>
                <a:gd name="connsiteX0" fmla="*/ 4025 w 9512"/>
                <a:gd name="connsiteY0" fmla="*/ 8549 h 9195"/>
                <a:gd name="connsiteX1" fmla="*/ 4039 w 9512"/>
                <a:gd name="connsiteY1" fmla="*/ 8452 h 9195"/>
                <a:gd name="connsiteX2" fmla="*/ 3462 w 9512"/>
                <a:gd name="connsiteY2" fmla="*/ 8516 h 9195"/>
                <a:gd name="connsiteX3" fmla="*/ 3476 w 9512"/>
                <a:gd name="connsiteY3" fmla="*/ 8484 h 9195"/>
                <a:gd name="connsiteX4" fmla="*/ 2095 w 9512"/>
                <a:gd name="connsiteY4" fmla="*/ 8711 h 9195"/>
                <a:gd name="connsiteX5" fmla="*/ 2108 w 9512"/>
                <a:gd name="connsiteY5" fmla="*/ 8678 h 9195"/>
                <a:gd name="connsiteX6" fmla="*/ 2041 w 9512"/>
                <a:gd name="connsiteY6" fmla="*/ 8775 h 9195"/>
                <a:gd name="connsiteX7" fmla="*/ 2055 w 9512"/>
                <a:gd name="connsiteY7" fmla="*/ 8711 h 9195"/>
                <a:gd name="connsiteX8" fmla="*/ 1706 w 9512"/>
                <a:gd name="connsiteY8" fmla="*/ 8614 h 9195"/>
                <a:gd name="connsiteX9" fmla="*/ 1666 w 9512"/>
                <a:gd name="connsiteY9" fmla="*/ 8775 h 9195"/>
                <a:gd name="connsiteX10" fmla="*/ 567 w 9512"/>
                <a:gd name="connsiteY10" fmla="*/ 7610 h 9195"/>
                <a:gd name="connsiteX11" fmla="*/ 594 w 9512"/>
                <a:gd name="connsiteY11" fmla="*/ 7481 h 9195"/>
                <a:gd name="connsiteX12" fmla="*/ 71 w 9512"/>
                <a:gd name="connsiteY12" fmla="*/ 5248 h 9195"/>
                <a:gd name="connsiteX13" fmla="*/ 4 w 9512"/>
                <a:gd name="connsiteY13" fmla="*/ 5280 h 9195"/>
                <a:gd name="connsiteX14" fmla="*/ 111 w 9512"/>
                <a:gd name="connsiteY14" fmla="*/ 6025 h 9195"/>
                <a:gd name="connsiteX15" fmla="*/ 71 w 9512"/>
                <a:gd name="connsiteY15" fmla="*/ 6025 h 9195"/>
                <a:gd name="connsiteX16" fmla="*/ 151 w 9512"/>
                <a:gd name="connsiteY16" fmla="*/ 6219 h 9195"/>
                <a:gd name="connsiteX17" fmla="*/ 111 w 9512"/>
                <a:gd name="connsiteY17" fmla="*/ 6283 h 9195"/>
                <a:gd name="connsiteX18" fmla="*/ 3074 w 9512"/>
                <a:gd name="connsiteY18" fmla="*/ 9002 h 9195"/>
                <a:gd name="connsiteX19" fmla="*/ 3074 w 9512"/>
                <a:gd name="connsiteY19" fmla="*/ 9034 h 9195"/>
                <a:gd name="connsiteX20" fmla="*/ 5326 w 9512"/>
                <a:gd name="connsiteY20" fmla="*/ 9002 h 9195"/>
                <a:gd name="connsiteX21" fmla="*/ 7899 w 9512"/>
                <a:gd name="connsiteY21" fmla="*/ 8905 h 9195"/>
                <a:gd name="connsiteX22" fmla="*/ 7886 w 9512"/>
                <a:gd name="connsiteY22" fmla="*/ 8970 h 9195"/>
                <a:gd name="connsiteX23" fmla="*/ 8543 w 9512"/>
                <a:gd name="connsiteY23" fmla="*/ 8516 h 9195"/>
                <a:gd name="connsiteX24" fmla="*/ 8556 w 9512"/>
                <a:gd name="connsiteY24" fmla="*/ 8549 h 9195"/>
                <a:gd name="connsiteX25" fmla="*/ 8811 w 9512"/>
                <a:gd name="connsiteY25" fmla="*/ 1105 h 9195"/>
                <a:gd name="connsiteX26" fmla="*/ 8838 w 9512"/>
                <a:gd name="connsiteY26" fmla="*/ 1041 h 9195"/>
                <a:gd name="connsiteX27" fmla="*/ 5714 w 9512"/>
                <a:gd name="connsiteY27" fmla="*/ 199 h 9195"/>
                <a:gd name="connsiteX28" fmla="*/ 5044 w 9512"/>
                <a:gd name="connsiteY28" fmla="*/ 296 h 9195"/>
                <a:gd name="connsiteX29" fmla="*/ 4347 w 9512"/>
                <a:gd name="connsiteY29" fmla="*/ 70 h 9195"/>
                <a:gd name="connsiteX30" fmla="*/ 2497 w 9512"/>
                <a:gd name="connsiteY30" fmla="*/ 329 h 9195"/>
                <a:gd name="connsiteX31" fmla="*/ 366 w 9512"/>
                <a:gd name="connsiteY31" fmla="*/ 2368 h 9195"/>
                <a:gd name="connsiteX32" fmla="*/ 406 w 9512"/>
                <a:gd name="connsiteY32" fmla="*/ 2368 h 9195"/>
                <a:gd name="connsiteX33" fmla="*/ 272 w 9512"/>
                <a:gd name="connsiteY33" fmla="*/ 3080 h 9195"/>
                <a:gd name="connsiteX34" fmla="*/ 259 w 9512"/>
                <a:gd name="connsiteY34" fmla="*/ 3047 h 9195"/>
                <a:gd name="connsiteX35" fmla="*/ 245 w 9512"/>
                <a:gd name="connsiteY35" fmla="*/ 3144 h 9195"/>
                <a:gd name="connsiteX36" fmla="*/ 339 w 9512"/>
                <a:gd name="connsiteY36" fmla="*/ 3533 h 9195"/>
                <a:gd name="connsiteX37" fmla="*/ 272 w 9512"/>
                <a:gd name="connsiteY37" fmla="*/ 3662 h 9195"/>
                <a:gd name="connsiteX38" fmla="*/ 312 w 9512"/>
                <a:gd name="connsiteY38" fmla="*/ 3792 h 9195"/>
                <a:gd name="connsiteX39" fmla="*/ 151 w 9512"/>
                <a:gd name="connsiteY39" fmla="*/ 4180 h 9195"/>
                <a:gd name="connsiteX40" fmla="*/ 111 w 9512"/>
                <a:gd name="connsiteY40" fmla="*/ 4439 h 9195"/>
                <a:gd name="connsiteX41" fmla="*/ 312 w 9512"/>
                <a:gd name="connsiteY41" fmla="*/ 4406 h 9195"/>
                <a:gd name="connsiteX42" fmla="*/ 259 w 9512"/>
                <a:gd name="connsiteY42" fmla="*/ 4374 h 9195"/>
                <a:gd name="connsiteX43" fmla="*/ 460 w 9512"/>
                <a:gd name="connsiteY43" fmla="*/ 3953 h 9195"/>
                <a:gd name="connsiteX44" fmla="*/ 460 w 9512"/>
                <a:gd name="connsiteY44" fmla="*/ 3953 h 9195"/>
                <a:gd name="connsiteX45" fmla="*/ 460 w 9512"/>
                <a:gd name="connsiteY45" fmla="*/ 3662 h 9195"/>
                <a:gd name="connsiteX46" fmla="*/ 500 w 9512"/>
                <a:gd name="connsiteY46" fmla="*/ 3630 h 9195"/>
                <a:gd name="connsiteX47" fmla="*/ 486 w 9512"/>
                <a:gd name="connsiteY47" fmla="*/ 3500 h 9195"/>
                <a:gd name="connsiteX48" fmla="*/ 701 w 9512"/>
                <a:gd name="connsiteY48" fmla="*/ 1947 h 9195"/>
                <a:gd name="connsiteX49" fmla="*/ 956 w 9512"/>
                <a:gd name="connsiteY49" fmla="*/ 1720 h 9195"/>
                <a:gd name="connsiteX50" fmla="*/ 956 w 9512"/>
                <a:gd name="connsiteY50" fmla="*/ 1785 h 9195"/>
                <a:gd name="connsiteX51" fmla="*/ 1277 w 9512"/>
                <a:gd name="connsiteY51" fmla="*/ 1073 h 9195"/>
                <a:gd name="connsiteX52" fmla="*/ 1317 w 9512"/>
                <a:gd name="connsiteY52" fmla="*/ 1203 h 9195"/>
                <a:gd name="connsiteX53" fmla="*/ 2591 w 9512"/>
                <a:gd name="connsiteY53" fmla="*/ 814 h 9195"/>
                <a:gd name="connsiteX54" fmla="*/ 2578 w 9512"/>
                <a:gd name="connsiteY54" fmla="*/ 847 h 9195"/>
                <a:gd name="connsiteX55" fmla="*/ 5272 w 9512"/>
                <a:gd name="connsiteY55" fmla="*/ 911 h 9195"/>
                <a:gd name="connsiteX56" fmla="*/ 5259 w 9512"/>
                <a:gd name="connsiteY56" fmla="*/ 944 h 9195"/>
                <a:gd name="connsiteX57" fmla="*/ 5460 w 9512"/>
                <a:gd name="connsiteY57" fmla="*/ 458 h 9195"/>
                <a:gd name="connsiteX58" fmla="*/ 5446 w 9512"/>
                <a:gd name="connsiteY58" fmla="*/ 491 h 9195"/>
                <a:gd name="connsiteX59" fmla="*/ 5701 w 9512"/>
                <a:gd name="connsiteY59" fmla="*/ 620 h 9195"/>
                <a:gd name="connsiteX60" fmla="*/ 5687 w 9512"/>
                <a:gd name="connsiteY60" fmla="*/ 685 h 9195"/>
                <a:gd name="connsiteX61" fmla="*/ 5956 w 9512"/>
                <a:gd name="connsiteY61" fmla="*/ 685 h 9195"/>
                <a:gd name="connsiteX62" fmla="*/ 5956 w 9512"/>
                <a:gd name="connsiteY62" fmla="*/ 749 h 9195"/>
                <a:gd name="connsiteX63" fmla="*/ 6009 w 9512"/>
                <a:gd name="connsiteY63" fmla="*/ 652 h 9195"/>
                <a:gd name="connsiteX64" fmla="*/ 5982 w 9512"/>
                <a:gd name="connsiteY64" fmla="*/ 814 h 9195"/>
                <a:gd name="connsiteX65" fmla="*/ 8194 w 9512"/>
                <a:gd name="connsiteY65" fmla="*/ 749 h 9195"/>
                <a:gd name="connsiteX66" fmla="*/ 8154 w 9512"/>
                <a:gd name="connsiteY66" fmla="*/ 782 h 9195"/>
                <a:gd name="connsiteX67" fmla="*/ 8301 w 9512"/>
                <a:gd name="connsiteY67" fmla="*/ 782 h 9195"/>
                <a:gd name="connsiteX68" fmla="*/ 8275 w 9512"/>
                <a:gd name="connsiteY68" fmla="*/ 814 h 9195"/>
                <a:gd name="connsiteX69" fmla="*/ 8744 w 9512"/>
                <a:gd name="connsiteY69" fmla="*/ 1397 h 9195"/>
                <a:gd name="connsiteX70" fmla="*/ 8704 w 9512"/>
                <a:gd name="connsiteY70" fmla="*/ 1494 h 9195"/>
                <a:gd name="connsiteX71" fmla="*/ 8931 w 9512"/>
                <a:gd name="connsiteY71" fmla="*/ 1817 h 9195"/>
                <a:gd name="connsiteX72" fmla="*/ 8891 w 9512"/>
                <a:gd name="connsiteY72" fmla="*/ 1882 h 9195"/>
                <a:gd name="connsiteX73" fmla="*/ 9253 w 9512"/>
                <a:gd name="connsiteY73" fmla="*/ 6348 h 9195"/>
                <a:gd name="connsiteX74" fmla="*/ 9226 w 9512"/>
                <a:gd name="connsiteY74" fmla="*/ 6316 h 9195"/>
                <a:gd name="connsiteX75" fmla="*/ 7832 w 9512"/>
                <a:gd name="connsiteY75" fmla="*/ 8549 h 9195"/>
                <a:gd name="connsiteX76" fmla="*/ 7832 w 9512"/>
                <a:gd name="connsiteY76" fmla="*/ 8484 h 9195"/>
                <a:gd name="connsiteX77" fmla="*/ 6854 w 9512"/>
                <a:gd name="connsiteY77" fmla="*/ 8549 h 9195"/>
                <a:gd name="connsiteX78" fmla="*/ 6880 w 9512"/>
                <a:gd name="connsiteY78" fmla="*/ 8452 h 9195"/>
                <a:gd name="connsiteX79" fmla="*/ 6706 w 9512"/>
                <a:gd name="connsiteY79" fmla="*/ 8678 h 9195"/>
                <a:gd name="connsiteX80" fmla="*/ 5982 w 9512"/>
                <a:gd name="connsiteY80" fmla="*/ 8678 h 9195"/>
                <a:gd name="connsiteX81" fmla="*/ 5996 w 9512"/>
                <a:gd name="connsiteY81" fmla="*/ 8581 h 9195"/>
                <a:gd name="connsiteX82" fmla="*/ 5795 w 9512"/>
                <a:gd name="connsiteY82" fmla="*/ 8614 h 9195"/>
                <a:gd name="connsiteX83" fmla="*/ 5808 w 9512"/>
                <a:gd name="connsiteY83" fmla="*/ 8581 h 9195"/>
                <a:gd name="connsiteX84" fmla="*/ 5111 w 9512"/>
                <a:gd name="connsiteY84" fmla="*/ 8581 h 9195"/>
                <a:gd name="connsiteX85" fmla="*/ 5138 w 9512"/>
                <a:gd name="connsiteY85" fmla="*/ 8452 h 9195"/>
                <a:gd name="connsiteX86" fmla="*/ 4655 w 9512"/>
                <a:gd name="connsiteY86" fmla="*/ 8549 h 9195"/>
                <a:gd name="connsiteX87" fmla="*/ 4669 w 9512"/>
                <a:gd name="connsiteY87" fmla="*/ 8484 h 9195"/>
                <a:gd name="connsiteX88" fmla="*/ 4588 w 9512"/>
                <a:gd name="connsiteY88" fmla="*/ 8581 h 9195"/>
                <a:gd name="connsiteX89" fmla="*/ 4588 w 9512"/>
                <a:gd name="connsiteY89" fmla="*/ 8452 h 9195"/>
                <a:gd name="connsiteX90" fmla="*/ 4025 w 9512"/>
                <a:gd name="connsiteY90" fmla="*/ 8549 h 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512" h="9195">
                  <a:moveTo>
                    <a:pt x="4025" y="8549"/>
                  </a:moveTo>
                  <a:lnTo>
                    <a:pt x="4039" y="8452"/>
                  </a:lnTo>
                  <a:cubicBezTo>
                    <a:pt x="3851" y="8646"/>
                    <a:pt x="3650" y="8452"/>
                    <a:pt x="3462" y="8516"/>
                  </a:cubicBezTo>
                  <a:lnTo>
                    <a:pt x="3476" y="8484"/>
                  </a:lnTo>
                  <a:cubicBezTo>
                    <a:pt x="3006" y="8452"/>
                    <a:pt x="2564" y="8646"/>
                    <a:pt x="2095" y="8711"/>
                  </a:cubicBezTo>
                  <a:cubicBezTo>
                    <a:pt x="2108" y="8711"/>
                    <a:pt x="2108" y="8678"/>
                    <a:pt x="2108" y="8678"/>
                  </a:cubicBezTo>
                  <a:cubicBezTo>
                    <a:pt x="2095" y="8711"/>
                    <a:pt x="2068" y="8775"/>
                    <a:pt x="2041" y="8775"/>
                  </a:cubicBezTo>
                  <a:cubicBezTo>
                    <a:pt x="2028" y="8743"/>
                    <a:pt x="2055" y="8711"/>
                    <a:pt x="2055" y="8711"/>
                  </a:cubicBezTo>
                  <a:cubicBezTo>
                    <a:pt x="1961" y="8516"/>
                    <a:pt x="1773" y="8840"/>
                    <a:pt x="1706" y="8614"/>
                  </a:cubicBezTo>
                  <a:cubicBezTo>
                    <a:pt x="1666" y="8646"/>
                    <a:pt x="1653" y="8711"/>
                    <a:pt x="1666" y="8775"/>
                  </a:cubicBezTo>
                  <a:cubicBezTo>
                    <a:pt x="1250" y="8678"/>
                    <a:pt x="889" y="8225"/>
                    <a:pt x="567" y="7610"/>
                  </a:cubicBezTo>
                  <a:cubicBezTo>
                    <a:pt x="553" y="7546"/>
                    <a:pt x="567" y="7513"/>
                    <a:pt x="594" y="7481"/>
                  </a:cubicBezTo>
                  <a:cubicBezTo>
                    <a:pt x="245" y="7028"/>
                    <a:pt x="124" y="6154"/>
                    <a:pt x="71" y="5248"/>
                  </a:cubicBezTo>
                  <a:cubicBezTo>
                    <a:pt x="44" y="5216"/>
                    <a:pt x="44" y="5345"/>
                    <a:pt x="4" y="5280"/>
                  </a:cubicBezTo>
                  <a:cubicBezTo>
                    <a:pt x="-23" y="5572"/>
                    <a:pt x="124" y="5733"/>
                    <a:pt x="111" y="6025"/>
                  </a:cubicBezTo>
                  <a:lnTo>
                    <a:pt x="71" y="6025"/>
                  </a:lnTo>
                  <a:cubicBezTo>
                    <a:pt x="84" y="6219"/>
                    <a:pt x="151" y="5992"/>
                    <a:pt x="151" y="6219"/>
                  </a:cubicBezTo>
                  <a:cubicBezTo>
                    <a:pt x="138" y="6316"/>
                    <a:pt x="111" y="6251"/>
                    <a:pt x="111" y="6283"/>
                  </a:cubicBezTo>
                  <a:cubicBezTo>
                    <a:pt x="661" y="8905"/>
                    <a:pt x="1921" y="9455"/>
                    <a:pt x="3074" y="9002"/>
                  </a:cubicBezTo>
                  <a:lnTo>
                    <a:pt x="3074" y="9034"/>
                  </a:lnTo>
                  <a:cubicBezTo>
                    <a:pt x="3717" y="8516"/>
                    <a:pt x="4628" y="8970"/>
                    <a:pt x="5326" y="9002"/>
                  </a:cubicBezTo>
                  <a:cubicBezTo>
                    <a:pt x="6170" y="9067"/>
                    <a:pt x="7068" y="9455"/>
                    <a:pt x="7899" y="8905"/>
                  </a:cubicBezTo>
                  <a:cubicBezTo>
                    <a:pt x="7899" y="8937"/>
                    <a:pt x="7913" y="8937"/>
                    <a:pt x="7886" y="8970"/>
                  </a:cubicBezTo>
                  <a:cubicBezTo>
                    <a:pt x="8100" y="8905"/>
                    <a:pt x="8355" y="8808"/>
                    <a:pt x="8543" y="8516"/>
                  </a:cubicBezTo>
                  <a:lnTo>
                    <a:pt x="8556" y="8549"/>
                  </a:lnTo>
                  <a:cubicBezTo>
                    <a:pt x="9548" y="6737"/>
                    <a:pt x="9977" y="3047"/>
                    <a:pt x="8811" y="1105"/>
                  </a:cubicBezTo>
                  <a:lnTo>
                    <a:pt x="8838" y="1041"/>
                  </a:lnTo>
                  <a:cubicBezTo>
                    <a:pt x="7752" y="-545"/>
                    <a:pt x="6867" y="652"/>
                    <a:pt x="5714" y="199"/>
                  </a:cubicBezTo>
                  <a:cubicBezTo>
                    <a:pt x="5500" y="5"/>
                    <a:pt x="5259" y="199"/>
                    <a:pt x="5044" y="296"/>
                  </a:cubicBezTo>
                  <a:cubicBezTo>
                    <a:pt x="4789" y="394"/>
                    <a:pt x="4615" y="199"/>
                    <a:pt x="4347" y="70"/>
                  </a:cubicBezTo>
                  <a:cubicBezTo>
                    <a:pt x="3717" y="-189"/>
                    <a:pt x="3127" y="361"/>
                    <a:pt x="2497" y="329"/>
                  </a:cubicBezTo>
                  <a:cubicBezTo>
                    <a:pt x="1827" y="296"/>
                    <a:pt x="674" y="685"/>
                    <a:pt x="366" y="2368"/>
                  </a:cubicBezTo>
                  <a:lnTo>
                    <a:pt x="406" y="2368"/>
                  </a:lnTo>
                  <a:cubicBezTo>
                    <a:pt x="259" y="2497"/>
                    <a:pt x="433" y="3047"/>
                    <a:pt x="272" y="3080"/>
                  </a:cubicBezTo>
                  <a:lnTo>
                    <a:pt x="259" y="3047"/>
                  </a:lnTo>
                  <a:cubicBezTo>
                    <a:pt x="245" y="3047"/>
                    <a:pt x="232" y="3112"/>
                    <a:pt x="245" y="3144"/>
                  </a:cubicBezTo>
                  <a:cubicBezTo>
                    <a:pt x="272" y="3306"/>
                    <a:pt x="326" y="3436"/>
                    <a:pt x="339" y="3533"/>
                  </a:cubicBezTo>
                  <a:cubicBezTo>
                    <a:pt x="339" y="3694"/>
                    <a:pt x="299" y="3533"/>
                    <a:pt x="272" y="3662"/>
                  </a:cubicBezTo>
                  <a:cubicBezTo>
                    <a:pt x="272" y="3694"/>
                    <a:pt x="339" y="3694"/>
                    <a:pt x="312" y="3792"/>
                  </a:cubicBezTo>
                  <a:cubicBezTo>
                    <a:pt x="165" y="3759"/>
                    <a:pt x="299" y="4180"/>
                    <a:pt x="151" y="4180"/>
                  </a:cubicBezTo>
                  <a:cubicBezTo>
                    <a:pt x="118" y="4288"/>
                    <a:pt x="84" y="4401"/>
                    <a:pt x="111" y="4439"/>
                  </a:cubicBezTo>
                  <a:cubicBezTo>
                    <a:pt x="178" y="4471"/>
                    <a:pt x="245" y="4568"/>
                    <a:pt x="312" y="4406"/>
                  </a:cubicBezTo>
                  <a:lnTo>
                    <a:pt x="259" y="4374"/>
                  </a:lnTo>
                  <a:cubicBezTo>
                    <a:pt x="339" y="4277"/>
                    <a:pt x="406" y="4115"/>
                    <a:pt x="460" y="3953"/>
                  </a:cubicBezTo>
                  <a:lnTo>
                    <a:pt x="460" y="3953"/>
                  </a:lnTo>
                  <a:cubicBezTo>
                    <a:pt x="393" y="3824"/>
                    <a:pt x="446" y="3727"/>
                    <a:pt x="460" y="3662"/>
                  </a:cubicBezTo>
                  <a:lnTo>
                    <a:pt x="500" y="3630"/>
                  </a:lnTo>
                  <a:cubicBezTo>
                    <a:pt x="527" y="3630"/>
                    <a:pt x="500" y="3565"/>
                    <a:pt x="486" y="3500"/>
                  </a:cubicBezTo>
                  <a:cubicBezTo>
                    <a:pt x="460" y="3436"/>
                    <a:pt x="781" y="1979"/>
                    <a:pt x="701" y="1947"/>
                  </a:cubicBezTo>
                  <a:cubicBezTo>
                    <a:pt x="781" y="1979"/>
                    <a:pt x="902" y="1850"/>
                    <a:pt x="956" y="1720"/>
                  </a:cubicBezTo>
                  <a:cubicBezTo>
                    <a:pt x="956" y="1753"/>
                    <a:pt x="969" y="1753"/>
                    <a:pt x="956" y="1785"/>
                  </a:cubicBezTo>
                  <a:cubicBezTo>
                    <a:pt x="996" y="1785"/>
                    <a:pt x="1277" y="1267"/>
                    <a:pt x="1277" y="1073"/>
                  </a:cubicBezTo>
                  <a:cubicBezTo>
                    <a:pt x="1304" y="1105"/>
                    <a:pt x="1317" y="1170"/>
                    <a:pt x="1317" y="1203"/>
                  </a:cubicBezTo>
                  <a:cubicBezTo>
                    <a:pt x="1733" y="749"/>
                    <a:pt x="2202" y="1170"/>
                    <a:pt x="2591" y="814"/>
                  </a:cubicBezTo>
                  <a:lnTo>
                    <a:pt x="2578" y="847"/>
                  </a:lnTo>
                  <a:cubicBezTo>
                    <a:pt x="3368" y="782"/>
                    <a:pt x="4401" y="394"/>
                    <a:pt x="5272" y="911"/>
                  </a:cubicBezTo>
                  <a:lnTo>
                    <a:pt x="5259" y="944"/>
                  </a:lnTo>
                  <a:cubicBezTo>
                    <a:pt x="5326" y="814"/>
                    <a:pt x="5393" y="588"/>
                    <a:pt x="5460" y="458"/>
                  </a:cubicBezTo>
                  <a:cubicBezTo>
                    <a:pt x="5460" y="458"/>
                    <a:pt x="5460" y="491"/>
                    <a:pt x="5446" y="491"/>
                  </a:cubicBezTo>
                  <a:cubicBezTo>
                    <a:pt x="5540" y="458"/>
                    <a:pt x="5620" y="652"/>
                    <a:pt x="5701" y="620"/>
                  </a:cubicBezTo>
                  <a:cubicBezTo>
                    <a:pt x="5701" y="652"/>
                    <a:pt x="5701" y="652"/>
                    <a:pt x="5687" y="685"/>
                  </a:cubicBezTo>
                  <a:cubicBezTo>
                    <a:pt x="5768" y="588"/>
                    <a:pt x="5848" y="847"/>
                    <a:pt x="5956" y="685"/>
                  </a:cubicBezTo>
                  <a:lnTo>
                    <a:pt x="5956" y="749"/>
                  </a:lnTo>
                  <a:lnTo>
                    <a:pt x="6009" y="652"/>
                  </a:lnTo>
                  <a:cubicBezTo>
                    <a:pt x="6009" y="717"/>
                    <a:pt x="6009" y="814"/>
                    <a:pt x="5982" y="814"/>
                  </a:cubicBezTo>
                  <a:cubicBezTo>
                    <a:pt x="6693" y="879"/>
                    <a:pt x="7484" y="264"/>
                    <a:pt x="8194" y="749"/>
                  </a:cubicBezTo>
                  <a:lnTo>
                    <a:pt x="8154" y="782"/>
                  </a:lnTo>
                  <a:cubicBezTo>
                    <a:pt x="8208" y="782"/>
                    <a:pt x="8261" y="749"/>
                    <a:pt x="8301" y="782"/>
                  </a:cubicBezTo>
                  <a:cubicBezTo>
                    <a:pt x="8301" y="814"/>
                    <a:pt x="8288" y="814"/>
                    <a:pt x="8275" y="814"/>
                  </a:cubicBezTo>
                  <a:cubicBezTo>
                    <a:pt x="8422" y="1041"/>
                    <a:pt x="8610" y="1105"/>
                    <a:pt x="8744" y="1397"/>
                  </a:cubicBezTo>
                  <a:cubicBezTo>
                    <a:pt x="8730" y="1397"/>
                    <a:pt x="8690" y="1429"/>
                    <a:pt x="8704" y="1494"/>
                  </a:cubicBezTo>
                  <a:cubicBezTo>
                    <a:pt x="8824" y="1494"/>
                    <a:pt x="8797" y="1947"/>
                    <a:pt x="8931" y="1817"/>
                  </a:cubicBezTo>
                  <a:cubicBezTo>
                    <a:pt x="8931" y="1817"/>
                    <a:pt x="8905" y="1882"/>
                    <a:pt x="8891" y="1882"/>
                  </a:cubicBezTo>
                  <a:cubicBezTo>
                    <a:pt x="9481" y="3047"/>
                    <a:pt x="9347" y="4827"/>
                    <a:pt x="9253" y="6348"/>
                  </a:cubicBezTo>
                  <a:lnTo>
                    <a:pt x="9226" y="6316"/>
                  </a:lnTo>
                  <a:cubicBezTo>
                    <a:pt x="9092" y="7643"/>
                    <a:pt x="8355" y="8484"/>
                    <a:pt x="7832" y="8549"/>
                  </a:cubicBezTo>
                  <a:lnTo>
                    <a:pt x="7832" y="8484"/>
                  </a:lnTo>
                  <a:cubicBezTo>
                    <a:pt x="7524" y="8872"/>
                    <a:pt x="7175" y="8193"/>
                    <a:pt x="6854" y="8549"/>
                  </a:cubicBezTo>
                  <a:lnTo>
                    <a:pt x="6880" y="8452"/>
                  </a:lnTo>
                  <a:cubicBezTo>
                    <a:pt x="6827" y="8614"/>
                    <a:pt x="6679" y="8387"/>
                    <a:pt x="6706" y="8678"/>
                  </a:cubicBezTo>
                  <a:cubicBezTo>
                    <a:pt x="6519" y="8711"/>
                    <a:pt x="6183" y="8484"/>
                    <a:pt x="5982" y="8678"/>
                  </a:cubicBezTo>
                  <a:lnTo>
                    <a:pt x="5996" y="8581"/>
                  </a:lnTo>
                  <a:cubicBezTo>
                    <a:pt x="5929" y="8646"/>
                    <a:pt x="5848" y="8678"/>
                    <a:pt x="5795" y="8614"/>
                  </a:cubicBezTo>
                  <a:cubicBezTo>
                    <a:pt x="5795" y="8614"/>
                    <a:pt x="5795" y="8581"/>
                    <a:pt x="5808" y="8581"/>
                  </a:cubicBezTo>
                  <a:cubicBezTo>
                    <a:pt x="5594" y="8290"/>
                    <a:pt x="5339" y="8614"/>
                    <a:pt x="5111" y="8581"/>
                  </a:cubicBezTo>
                  <a:lnTo>
                    <a:pt x="5138" y="8452"/>
                  </a:lnTo>
                  <a:cubicBezTo>
                    <a:pt x="5017" y="8614"/>
                    <a:pt x="4803" y="8484"/>
                    <a:pt x="4655" y="8549"/>
                  </a:cubicBezTo>
                  <a:lnTo>
                    <a:pt x="4669" y="8484"/>
                  </a:lnTo>
                  <a:lnTo>
                    <a:pt x="4588" y="8581"/>
                  </a:lnTo>
                  <a:lnTo>
                    <a:pt x="4588" y="8452"/>
                  </a:lnTo>
                  <a:cubicBezTo>
                    <a:pt x="4401" y="8419"/>
                    <a:pt x="4213" y="8549"/>
                    <a:pt x="4025" y="85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2" name="Group 1351"/>
          <p:cNvGrpSpPr/>
          <p:nvPr/>
        </p:nvGrpSpPr>
        <p:grpSpPr>
          <a:xfrm>
            <a:off x="4574348" y="3119489"/>
            <a:ext cx="1320800" cy="698455"/>
            <a:chOff x="4574348" y="3119489"/>
            <a:chExt cx="1320800" cy="698455"/>
          </a:xfrm>
        </p:grpSpPr>
        <p:sp>
          <p:nvSpPr>
            <p:cNvPr id="111" name="Freeform 375"/>
            <p:cNvSpPr>
              <a:spLocks/>
            </p:cNvSpPr>
            <p:nvPr/>
          </p:nvSpPr>
          <p:spPr bwMode="auto">
            <a:xfrm>
              <a:off x="4574348" y="3119489"/>
              <a:ext cx="1320800" cy="668337"/>
            </a:xfrm>
            <a:custGeom>
              <a:avLst/>
              <a:gdLst>
                <a:gd name="T0" fmla="*/ 170 w 352"/>
                <a:gd name="T1" fmla="*/ 171 h 178"/>
                <a:gd name="T2" fmla="*/ 206 w 352"/>
                <a:gd name="T3" fmla="*/ 125 h 178"/>
                <a:gd name="T4" fmla="*/ 141 w 352"/>
                <a:gd name="T5" fmla="*/ 151 h 178"/>
                <a:gd name="T6" fmla="*/ 111 w 352"/>
                <a:gd name="T7" fmla="*/ 146 h 178"/>
                <a:gd name="T8" fmla="*/ 135 w 352"/>
                <a:gd name="T9" fmla="*/ 107 h 178"/>
                <a:gd name="T10" fmla="*/ 76 w 352"/>
                <a:gd name="T11" fmla="*/ 131 h 178"/>
                <a:gd name="T12" fmla="*/ 65 w 352"/>
                <a:gd name="T13" fmla="*/ 120 h 178"/>
                <a:gd name="T14" fmla="*/ 49 w 352"/>
                <a:gd name="T15" fmla="*/ 114 h 178"/>
                <a:gd name="T16" fmla="*/ 36 w 352"/>
                <a:gd name="T17" fmla="*/ 105 h 178"/>
                <a:gd name="T18" fmla="*/ 27 w 352"/>
                <a:gd name="T19" fmla="*/ 78 h 178"/>
                <a:gd name="T20" fmla="*/ 27 w 352"/>
                <a:gd name="T21" fmla="*/ 63 h 178"/>
                <a:gd name="T22" fmla="*/ 28 w 352"/>
                <a:gd name="T23" fmla="*/ 49 h 178"/>
                <a:gd name="T24" fmla="*/ 38 w 352"/>
                <a:gd name="T25" fmla="*/ 29 h 178"/>
                <a:gd name="T26" fmla="*/ 50 w 352"/>
                <a:gd name="T27" fmla="*/ 38 h 178"/>
                <a:gd name="T28" fmla="*/ 82 w 352"/>
                <a:gd name="T29" fmla="*/ 28 h 178"/>
                <a:gd name="T30" fmla="*/ 97 w 352"/>
                <a:gd name="T31" fmla="*/ 30 h 178"/>
                <a:gd name="T32" fmla="*/ 147 w 352"/>
                <a:gd name="T33" fmla="*/ 32 h 178"/>
                <a:gd name="T34" fmla="*/ 168 w 352"/>
                <a:gd name="T35" fmla="*/ 34 h 178"/>
                <a:gd name="T36" fmla="*/ 198 w 352"/>
                <a:gd name="T37" fmla="*/ 33 h 178"/>
                <a:gd name="T38" fmla="*/ 223 w 352"/>
                <a:gd name="T39" fmla="*/ 31 h 178"/>
                <a:gd name="T40" fmla="*/ 209 w 352"/>
                <a:gd name="T41" fmla="*/ 65 h 178"/>
                <a:gd name="T42" fmla="*/ 280 w 352"/>
                <a:gd name="T43" fmla="*/ 30 h 178"/>
                <a:gd name="T44" fmla="*/ 315 w 352"/>
                <a:gd name="T45" fmla="*/ 38 h 178"/>
                <a:gd name="T46" fmla="*/ 285 w 352"/>
                <a:gd name="T47" fmla="*/ 80 h 178"/>
                <a:gd name="T48" fmla="*/ 314 w 352"/>
                <a:gd name="T49" fmla="*/ 82 h 178"/>
                <a:gd name="T50" fmla="*/ 325 w 352"/>
                <a:gd name="T51" fmla="*/ 100 h 178"/>
                <a:gd name="T52" fmla="*/ 297 w 352"/>
                <a:gd name="T53" fmla="*/ 115 h 178"/>
                <a:gd name="T54" fmla="*/ 231 w 352"/>
                <a:gd name="T55" fmla="*/ 153 h 178"/>
                <a:gd name="T56" fmla="*/ 200 w 352"/>
                <a:gd name="T57" fmla="*/ 155 h 178"/>
                <a:gd name="T58" fmla="*/ 170 w 352"/>
                <a:gd name="T59" fmla="*/ 17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178">
                  <a:moveTo>
                    <a:pt x="170" y="171"/>
                  </a:moveTo>
                  <a:cubicBezTo>
                    <a:pt x="147" y="171"/>
                    <a:pt x="201" y="129"/>
                    <a:pt x="206" y="125"/>
                  </a:cubicBezTo>
                  <a:cubicBezTo>
                    <a:pt x="206" y="126"/>
                    <a:pt x="126" y="173"/>
                    <a:pt x="141" y="151"/>
                  </a:cubicBezTo>
                  <a:cubicBezTo>
                    <a:pt x="127" y="159"/>
                    <a:pt x="117" y="162"/>
                    <a:pt x="111" y="146"/>
                  </a:cubicBezTo>
                  <a:cubicBezTo>
                    <a:pt x="77" y="164"/>
                    <a:pt x="131" y="110"/>
                    <a:pt x="135" y="107"/>
                  </a:cubicBezTo>
                  <a:cubicBezTo>
                    <a:pt x="134" y="107"/>
                    <a:pt x="74" y="153"/>
                    <a:pt x="76" y="131"/>
                  </a:cubicBezTo>
                  <a:cubicBezTo>
                    <a:pt x="70" y="134"/>
                    <a:pt x="53" y="133"/>
                    <a:pt x="65" y="120"/>
                  </a:cubicBezTo>
                  <a:cubicBezTo>
                    <a:pt x="62" y="122"/>
                    <a:pt x="44" y="127"/>
                    <a:pt x="49" y="114"/>
                  </a:cubicBezTo>
                  <a:cubicBezTo>
                    <a:pt x="44" y="118"/>
                    <a:pt x="20" y="121"/>
                    <a:pt x="36" y="105"/>
                  </a:cubicBezTo>
                  <a:cubicBezTo>
                    <a:pt x="18" y="113"/>
                    <a:pt x="24" y="82"/>
                    <a:pt x="27" y="78"/>
                  </a:cubicBezTo>
                  <a:cubicBezTo>
                    <a:pt x="16" y="76"/>
                    <a:pt x="23" y="66"/>
                    <a:pt x="27" y="63"/>
                  </a:cubicBezTo>
                  <a:cubicBezTo>
                    <a:pt x="22" y="59"/>
                    <a:pt x="25" y="53"/>
                    <a:pt x="28" y="49"/>
                  </a:cubicBezTo>
                  <a:cubicBezTo>
                    <a:pt x="0" y="47"/>
                    <a:pt x="43" y="4"/>
                    <a:pt x="38" y="29"/>
                  </a:cubicBezTo>
                  <a:cubicBezTo>
                    <a:pt x="48" y="22"/>
                    <a:pt x="56" y="28"/>
                    <a:pt x="50" y="38"/>
                  </a:cubicBezTo>
                  <a:cubicBezTo>
                    <a:pt x="52" y="36"/>
                    <a:pt x="80" y="11"/>
                    <a:pt x="82" y="28"/>
                  </a:cubicBezTo>
                  <a:cubicBezTo>
                    <a:pt x="86" y="25"/>
                    <a:pt x="96" y="21"/>
                    <a:pt x="97" y="30"/>
                  </a:cubicBezTo>
                  <a:cubicBezTo>
                    <a:pt x="104" y="26"/>
                    <a:pt x="157" y="19"/>
                    <a:pt x="147" y="32"/>
                  </a:cubicBezTo>
                  <a:cubicBezTo>
                    <a:pt x="148" y="32"/>
                    <a:pt x="174" y="18"/>
                    <a:pt x="168" y="34"/>
                  </a:cubicBezTo>
                  <a:cubicBezTo>
                    <a:pt x="166" y="36"/>
                    <a:pt x="217" y="10"/>
                    <a:pt x="198" y="33"/>
                  </a:cubicBezTo>
                  <a:cubicBezTo>
                    <a:pt x="200" y="32"/>
                    <a:pt x="222" y="16"/>
                    <a:pt x="223" y="31"/>
                  </a:cubicBezTo>
                  <a:cubicBezTo>
                    <a:pt x="271" y="0"/>
                    <a:pt x="226" y="52"/>
                    <a:pt x="209" y="65"/>
                  </a:cubicBezTo>
                  <a:cubicBezTo>
                    <a:pt x="214" y="61"/>
                    <a:pt x="272" y="12"/>
                    <a:pt x="280" y="30"/>
                  </a:cubicBezTo>
                  <a:cubicBezTo>
                    <a:pt x="288" y="25"/>
                    <a:pt x="341" y="16"/>
                    <a:pt x="315" y="38"/>
                  </a:cubicBezTo>
                  <a:cubicBezTo>
                    <a:pt x="341" y="33"/>
                    <a:pt x="287" y="79"/>
                    <a:pt x="285" y="80"/>
                  </a:cubicBezTo>
                  <a:cubicBezTo>
                    <a:pt x="296" y="73"/>
                    <a:pt x="349" y="53"/>
                    <a:pt x="314" y="82"/>
                  </a:cubicBezTo>
                  <a:cubicBezTo>
                    <a:pt x="325" y="78"/>
                    <a:pt x="329" y="93"/>
                    <a:pt x="325" y="100"/>
                  </a:cubicBezTo>
                  <a:cubicBezTo>
                    <a:pt x="352" y="106"/>
                    <a:pt x="279" y="144"/>
                    <a:pt x="297" y="115"/>
                  </a:cubicBezTo>
                  <a:cubicBezTo>
                    <a:pt x="290" y="120"/>
                    <a:pt x="242" y="164"/>
                    <a:pt x="231" y="153"/>
                  </a:cubicBezTo>
                  <a:cubicBezTo>
                    <a:pt x="228" y="155"/>
                    <a:pt x="176" y="178"/>
                    <a:pt x="200" y="155"/>
                  </a:cubicBezTo>
                  <a:cubicBezTo>
                    <a:pt x="180" y="168"/>
                    <a:pt x="174" y="171"/>
                    <a:pt x="170" y="171"/>
                  </a:cubicBezTo>
                  <a:close/>
                </a:path>
              </a:pathLst>
            </a:custGeom>
            <a:solidFill>
              <a:srgbClr val="F3504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80"/>
            <p:cNvSpPr>
              <a:spLocks/>
            </p:cNvSpPr>
            <p:nvPr/>
          </p:nvSpPr>
          <p:spPr bwMode="auto">
            <a:xfrm>
              <a:off x="4597188" y="3194258"/>
              <a:ext cx="1218586" cy="623686"/>
            </a:xfrm>
            <a:custGeom>
              <a:avLst/>
              <a:gdLst>
                <a:gd name="T0" fmla="*/ 101 w 326"/>
                <a:gd name="T1" fmla="*/ 130 h 199"/>
                <a:gd name="T2" fmla="*/ 82 w 326"/>
                <a:gd name="T3" fmla="*/ 124 h 199"/>
                <a:gd name="T4" fmla="*/ 36 w 326"/>
                <a:gd name="T5" fmla="*/ 110 h 199"/>
                <a:gd name="T6" fmla="*/ 33 w 326"/>
                <a:gd name="T7" fmla="*/ 111 h 199"/>
                <a:gd name="T8" fmla="*/ 8 w 326"/>
                <a:gd name="T9" fmla="*/ 64 h 199"/>
                <a:gd name="T10" fmla="*/ 8 w 326"/>
                <a:gd name="T11" fmla="*/ 28 h 199"/>
                <a:gd name="T12" fmla="*/ 5 w 326"/>
                <a:gd name="T13" fmla="*/ 39 h 199"/>
                <a:gd name="T14" fmla="*/ 5 w 326"/>
                <a:gd name="T15" fmla="*/ 41 h 199"/>
                <a:gd name="T16" fmla="*/ 1 w 326"/>
                <a:gd name="T17" fmla="*/ 65 h 199"/>
                <a:gd name="T18" fmla="*/ 7 w 326"/>
                <a:gd name="T19" fmla="*/ 113 h 199"/>
                <a:gd name="T20" fmla="*/ 62 w 326"/>
                <a:gd name="T21" fmla="*/ 135 h 199"/>
                <a:gd name="T22" fmla="*/ 227 w 326"/>
                <a:gd name="T23" fmla="*/ 152 h 199"/>
                <a:gd name="T24" fmla="*/ 248 w 326"/>
                <a:gd name="T25" fmla="*/ 145 h 199"/>
                <a:gd name="T26" fmla="*/ 323 w 326"/>
                <a:gd name="T27" fmla="*/ 106 h 199"/>
                <a:gd name="T28" fmla="*/ 322 w 326"/>
                <a:gd name="T29" fmla="*/ 60 h 199"/>
                <a:gd name="T30" fmla="*/ 279 w 326"/>
                <a:gd name="T31" fmla="*/ 15 h 199"/>
                <a:gd name="T32" fmla="*/ 129 w 326"/>
                <a:gd name="T33" fmla="*/ 21 h 199"/>
                <a:gd name="T34" fmla="*/ 52 w 326"/>
                <a:gd name="T35" fmla="*/ 12 h 199"/>
                <a:gd name="T36" fmla="*/ 41 w 326"/>
                <a:gd name="T37" fmla="*/ 14 h 199"/>
                <a:gd name="T38" fmla="*/ 35 w 326"/>
                <a:gd name="T39" fmla="*/ 23 h 199"/>
                <a:gd name="T40" fmla="*/ 31 w 326"/>
                <a:gd name="T41" fmla="*/ 22 h 199"/>
                <a:gd name="T42" fmla="*/ 22 w 326"/>
                <a:gd name="T43" fmla="*/ 24 h 199"/>
                <a:gd name="T44" fmla="*/ 29 w 326"/>
                <a:gd name="T45" fmla="*/ 35 h 199"/>
                <a:gd name="T46" fmla="*/ 35 w 326"/>
                <a:gd name="T47" fmla="*/ 33 h 199"/>
                <a:gd name="T48" fmla="*/ 63 w 326"/>
                <a:gd name="T49" fmla="*/ 26 h 199"/>
                <a:gd name="T50" fmla="*/ 72 w 326"/>
                <a:gd name="T51" fmla="*/ 36 h 199"/>
                <a:gd name="T52" fmla="*/ 90 w 326"/>
                <a:gd name="T53" fmla="*/ 37 h 199"/>
                <a:gd name="T54" fmla="*/ 139 w 326"/>
                <a:gd name="T55" fmla="*/ 37 h 199"/>
                <a:gd name="T56" fmla="*/ 162 w 326"/>
                <a:gd name="T57" fmla="*/ 40 h 199"/>
                <a:gd name="T58" fmla="*/ 234 w 326"/>
                <a:gd name="T59" fmla="*/ 39 h 199"/>
                <a:gd name="T60" fmla="*/ 241 w 326"/>
                <a:gd name="T61" fmla="*/ 24 h 199"/>
                <a:gd name="T62" fmla="*/ 250 w 326"/>
                <a:gd name="T63" fmla="*/ 29 h 199"/>
                <a:gd name="T64" fmla="*/ 258 w 326"/>
                <a:gd name="T65" fmla="*/ 32 h 199"/>
                <a:gd name="T66" fmla="*/ 261 w 326"/>
                <a:gd name="T67" fmla="*/ 31 h 199"/>
                <a:gd name="T68" fmla="*/ 308 w 326"/>
                <a:gd name="T69" fmla="*/ 29 h 199"/>
                <a:gd name="T70" fmla="*/ 307 w 326"/>
                <a:gd name="T71" fmla="*/ 38 h 199"/>
                <a:gd name="T72" fmla="*/ 308 w 326"/>
                <a:gd name="T73" fmla="*/ 41 h 199"/>
                <a:gd name="T74" fmla="*/ 305 w 326"/>
                <a:gd name="T75" fmla="*/ 61 h 199"/>
                <a:gd name="T76" fmla="*/ 306 w 326"/>
                <a:gd name="T77" fmla="*/ 71 h 199"/>
                <a:gd name="T78" fmla="*/ 304 w 326"/>
                <a:gd name="T79" fmla="*/ 97 h 199"/>
                <a:gd name="T80" fmla="*/ 278 w 326"/>
                <a:gd name="T81" fmla="*/ 116 h 199"/>
                <a:gd name="T82" fmla="*/ 220 w 326"/>
                <a:gd name="T83" fmla="*/ 141 h 199"/>
                <a:gd name="T84" fmla="*/ 188 w 326"/>
                <a:gd name="T85" fmla="*/ 152 h 199"/>
                <a:gd name="T86" fmla="*/ 183 w 326"/>
                <a:gd name="T87" fmla="*/ 160 h 199"/>
                <a:gd name="T88" fmla="*/ 163 w 326"/>
                <a:gd name="T89" fmla="*/ 162 h 199"/>
                <a:gd name="T90" fmla="*/ 157 w 326"/>
                <a:gd name="T91" fmla="*/ 159 h 199"/>
                <a:gd name="T92" fmla="*/ 136 w 326"/>
                <a:gd name="T93" fmla="*/ 146 h 199"/>
                <a:gd name="T94" fmla="*/ 121 w 326"/>
                <a:gd name="T95" fmla="*/ 140 h 199"/>
                <a:gd name="T96" fmla="*/ 119 w 326"/>
                <a:gd name="T97" fmla="*/ 138 h 199"/>
                <a:gd name="connsiteX0" fmla="*/ 3006 w 9969"/>
                <a:gd name="connsiteY0" fmla="*/ 6200 h 8359"/>
                <a:gd name="connsiteX1" fmla="*/ 3067 w 9969"/>
                <a:gd name="connsiteY1" fmla="*/ 5999 h 8359"/>
                <a:gd name="connsiteX2" fmla="*/ 2454 w 9969"/>
                <a:gd name="connsiteY2" fmla="*/ 5747 h 8359"/>
                <a:gd name="connsiteX3" fmla="*/ 2484 w 9969"/>
                <a:gd name="connsiteY3" fmla="*/ 5697 h 8359"/>
                <a:gd name="connsiteX4" fmla="*/ 1012 w 9969"/>
                <a:gd name="connsiteY4" fmla="*/ 5094 h 8359"/>
                <a:gd name="connsiteX5" fmla="*/ 1073 w 9969"/>
                <a:gd name="connsiteY5" fmla="*/ 4994 h 8359"/>
                <a:gd name="connsiteX6" fmla="*/ 951 w 9969"/>
                <a:gd name="connsiteY6" fmla="*/ 5094 h 8359"/>
                <a:gd name="connsiteX7" fmla="*/ 981 w 9969"/>
                <a:gd name="connsiteY7" fmla="*/ 5044 h 8359"/>
                <a:gd name="connsiteX8" fmla="*/ 429 w 9969"/>
                <a:gd name="connsiteY8" fmla="*/ 4893 h 8359"/>
                <a:gd name="connsiteX9" fmla="*/ 214 w 9969"/>
                <a:gd name="connsiteY9" fmla="*/ 2682 h 8359"/>
                <a:gd name="connsiteX10" fmla="*/ 337 w 9969"/>
                <a:gd name="connsiteY10" fmla="*/ 2632 h 8359"/>
                <a:gd name="connsiteX11" fmla="*/ 214 w 9969"/>
                <a:gd name="connsiteY11" fmla="*/ 873 h 8359"/>
                <a:gd name="connsiteX12" fmla="*/ 61 w 9969"/>
                <a:gd name="connsiteY12" fmla="*/ 923 h 8359"/>
                <a:gd name="connsiteX13" fmla="*/ 122 w 9969"/>
                <a:gd name="connsiteY13" fmla="*/ 1426 h 8359"/>
                <a:gd name="connsiteX14" fmla="*/ 30 w 9969"/>
                <a:gd name="connsiteY14" fmla="*/ 1376 h 8359"/>
                <a:gd name="connsiteX15" fmla="*/ 122 w 9969"/>
                <a:gd name="connsiteY15" fmla="*/ 1526 h 8359"/>
                <a:gd name="connsiteX16" fmla="*/ 30 w 9969"/>
                <a:gd name="connsiteY16" fmla="*/ 1577 h 8359"/>
                <a:gd name="connsiteX17" fmla="*/ 0 w 9969"/>
                <a:gd name="connsiteY17" fmla="*/ 2732 h 8359"/>
                <a:gd name="connsiteX18" fmla="*/ 153 w 9969"/>
                <a:gd name="connsiteY18" fmla="*/ 2883 h 8359"/>
                <a:gd name="connsiteX19" fmla="*/ 184 w 9969"/>
                <a:gd name="connsiteY19" fmla="*/ 5144 h 8359"/>
                <a:gd name="connsiteX20" fmla="*/ 1902 w 9969"/>
                <a:gd name="connsiteY20" fmla="*/ 6200 h 8359"/>
                <a:gd name="connsiteX21" fmla="*/ 1871 w 9969"/>
                <a:gd name="connsiteY21" fmla="*/ 6250 h 8359"/>
                <a:gd name="connsiteX22" fmla="*/ 2392 w 9969"/>
                <a:gd name="connsiteY22" fmla="*/ 6200 h 8359"/>
                <a:gd name="connsiteX23" fmla="*/ 6932 w 9969"/>
                <a:gd name="connsiteY23" fmla="*/ 7104 h 8359"/>
                <a:gd name="connsiteX24" fmla="*/ 6932 w 9969"/>
                <a:gd name="connsiteY24" fmla="*/ 7205 h 8359"/>
                <a:gd name="connsiteX25" fmla="*/ 7576 w 9969"/>
                <a:gd name="connsiteY25" fmla="*/ 6752 h 8359"/>
                <a:gd name="connsiteX26" fmla="*/ 7576 w 9969"/>
                <a:gd name="connsiteY26" fmla="*/ 6803 h 8359"/>
                <a:gd name="connsiteX27" fmla="*/ 9877 w 9969"/>
                <a:gd name="connsiteY27" fmla="*/ 4793 h 8359"/>
                <a:gd name="connsiteX28" fmla="*/ 9785 w 9969"/>
                <a:gd name="connsiteY28" fmla="*/ 2481 h 8359"/>
                <a:gd name="connsiteX29" fmla="*/ 9846 w 9969"/>
                <a:gd name="connsiteY29" fmla="*/ 2481 h 8359"/>
                <a:gd name="connsiteX30" fmla="*/ 9969 w 9969"/>
                <a:gd name="connsiteY30" fmla="*/ 19 h 8359"/>
                <a:gd name="connsiteX31" fmla="*/ 8527 w 9969"/>
                <a:gd name="connsiteY31" fmla="*/ 220 h 8359"/>
                <a:gd name="connsiteX32" fmla="*/ 6472 w 9969"/>
                <a:gd name="connsiteY32" fmla="*/ 371 h 8359"/>
                <a:gd name="connsiteX33" fmla="*/ 3926 w 9969"/>
                <a:gd name="connsiteY33" fmla="*/ 521 h 8359"/>
                <a:gd name="connsiteX34" fmla="*/ 2484 w 9969"/>
                <a:gd name="connsiteY34" fmla="*/ 421 h 8359"/>
                <a:gd name="connsiteX35" fmla="*/ 1564 w 9969"/>
                <a:gd name="connsiteY35" fmla="*/ 69 h 8359"/>
                <a:gd name="connsiteX36" fmla="*/ 1564 w 9969"/>
                <a:gd name="connsiteY36" fmla="*/ 220 h 8359"/>
                <a:gd name="connsiteX37" fmla="*/ 1227 w 9969"/>
                <a:gd name="connsiteY37" fmla="*/ 170 h 8359"/>
                <a:gd name="connsiteX38" fmla="*/ 1257 w 9969"/>
                <a:gd name="connsiteY38" fmla="*/ 170 h 8359"/>
                <a:gd name="connsiteX39" fmla="*/ 1043 w 9969"/>
                <a:gd name="connsiteY39" fmla="*/ 622 h 8359"/>
                <a:gd name="connsiteX40" fmla="*/ 981 w 9969"/>
                <a:gd name="connsiteY40" fmla="*/ 421 h 8359"/>
                <a:gd name="connsiteX41" fmla="*/ 920 w 9969"/>
                <a:gd name="connsiteY41" fmla="*/ 572 h 8359"/>
                <a:gd name="connsiteX42" fmla="*/ 644 w 9969"/>
                <a:gd name="connsiteY42" fmla="*/ 672 h 8359"/>
                <a:gd name="connsiteX43" fmla="*/ 644 w 9969"/>
                <a:gd name="connsiteY43" fmla="*/ 471 h 8359"/>
                <a:gd name="connsiteX44" fmla="*/ 859 w 9969"/>
                <a:gd name="connsiteY44" fmla="*/ 1225 h 8359"/>
                <a:gd name="connsiteX45" fmla="*/ 859 w 9969"/>
                <a:gd name="connsiteY45" fmla="*/ 1175 h 8359"/>
                <a:gd name="connsiteX46" fmla="*/ 1043 w 9969"/>
                <a:gd name="connsiteY46" fmla="*/ 1124 h 8359"/>
                <a:gd name="connsiteX47" fmla="*/ 1043 w 9969"/>
                <a:gd name="connsiteY47" fmla="*/ 1225 h 8359"/>
                <a:gd name="connsiteX48" fmla="*/ 1902 w 9969"/>
                <a:gd name="connsiteY48" fmla="*/ 773 h 8359"/>
                <a:gd name="connsiteX49" fmla="*/ 2208 w 9969"/>
                <a:gd name="connsiteY49" fmla="*/ 1225 h 8359"/>
                <a:gd name="connsiteX50" fmla="*/ 2178 w 9969"/>
                <a:gd name="connsiteY50" fmla="*/ 1275 h 8359"/>
                <a:gd name="connsiteX51" fmla="*/ 2730 w 9969"/>
                <a:gd name="connsiteY51" fmla="*/ 1074 h 8359"/>
                <a:gd name="connsiteX52" fmla="*/ 2730 w 9969"/>
                <a:gd name="connsiteY52" fmla="*/ 1325 h 8359"/>
                <a:gd name="connsiteX53" fmla="*/ 4263 w 9969"/>
                <a:gd name="connsiteY53" fmla="*/ 1275 h 8359"/>
                <a:gd name="connsiteX54" fmla="*/ 4233 w 9969"/>
                <a:gd name="connsiteY54" fmla="*/ 1325 h 8359"/>
                <a:gd name="connsiteX55" fmla="*/ 4724 w 9969"/>
                <a:gd name="connsiteY55" fmla="*/ 974 h 8359"/>
                <a:gd name="connsiteX56" fmla="*/ 4938 w 9969"/>
                <a:gd name="connsiteY56" fmla="*/ 1476 h 8359"/>
                <a:gd name="connsiteX57" fmla="*/ 5429 w 9969"/>
                <a:gd name="connsiteY57" fmla="*/ 1124 h 8359"/>
                <a:gd name="connsiteX58" fmla="*/ 7147 w 9969"/>
                <a:gd name="connsiteY58" fmla="*/ 1426 h 8359"/>
                <a:gd name="connsiteX59" fmla="*/ 7147 w 9969"/>
                <a:gd name="connsiteY59" fmla="*/ 1426 h 8359"/>
                <a:gd name="connsiteX60" fmla="*/ 7362 w 9969"/>
                <a:gd name="connsiteY60" fmla="*/ 672 h 8359"/>
                <a:gd name="connsiteX61" fmla="*/ 7362 w 9969"/>
                <a:gd name="connsiteY61" fmla="*/ 773 h 8359"/>
                <a:gd name="connsiteX62" fmla="*/ 7638 w 9969"/>
                <a:gd name="connsiteY62" fmla="*/ 923 h 8359"/>
                <a:gd name="connsiteX63" fmla="*/ 7607 w 9969"/>
                <a:gd name="connsiteY63" fmla="*/ 1024 h 8359"/>
                <a:gd name="connsiteX64" fmla="*/ 7883 w 9969"/>
                <a:gd name="connsiteY64" fmla="*/ 1074 h 8359"/>
                <a:gd name="connsiteX65" fmla="*/ 7914 w 9969"/>
                <a:gd name="connsiteY65" fmla="*/ 1124 h 8359"/>
                <a:gd name="connsiteX66" fmla="*/ 7975 w 9969"/>
                <a:gd name="connsiteY66" fmla="*/ 1024 h 8359"/>
                <a:gd name="connsiteX67" fmla="*/ 7914 w 9969"/>
                <a:gd name="connsiteY67" fmla="*/ 1225 h 8359"/>
                <a:gd name="connsiteX68" fmla="*/ 9417 w 9969"/>
                <a:gd name="connsiteY68" fmla="*/ 923 h 8359"/>
                <a:gd name="connsiteX69" fmla="*/ 9448 w 9969"/>
                <a:gd name="connsiteY69" fmla="*/ 1426 h 8359"/>
                <a:gd name="connsiteX70" fmla="*/ 9386 w 9969"/>
                <a:gd name="connsiteY70" fmla="*/ 1376 h 8359"/>
                <a:gd name="connsiteX71" fmla="*/ 9478 w 9969"/>
                <a:gd name="connsiteY71" fmla="*/ 1526 h 8359"/>
                <a:gd name="connsiteX72" fmla="*/ 9417 w 9969"/>
                <a:gd name="connsiteY72" fmla="*/ 1526 h 8359"/>
                <a:gd name="connsiteX73" fmla="*/ 9478 w 9969"/>
                <a:gd name="connsiteY73" fmla="*/ 2531 h 8359"/>
                <a:gd name="connsiteX74" fmla="*/ 9325 w 9969"/>
                <a:gd name="connsiteY74" fmla="*/ 2531 h 8359"/>
                <a:gd name="connsiteX75" fmla="*/ 9478 w 9969"/>
                <a:gd name="connsiteY75" fmla="*/ 3034 h 8359"/>
                <a:gd name="connsiteX76" fmla="*/ 9356 w 9969"/>
                <a:gd name="connsiteY76" fmla="*/ 3034 h 8359"/>
                <a:gd name="connsiteX77" fmla="*/ 9417 w 9969"/>
                <a:gd name="connsiteY77" fmla="*/ 4290 h 8359"/>
                <a:gd name="connsiteX78" fmla="*/ 9294 w 9969"/>
                <a:gd name="connsiteY78" fmla="*/ 4340 h 8359"/>
                <a:gd name="connsiteX79" fmla="*/ 8527 w 9969"/>
                <a:gd name="connsiteY79" fmla="*/ 5396 h 8359"/>
                <a:gd name="connsiteX80" fmla="*/ 8497 w 9969"/>
                <a:gd name="connsiteY80" fmla="*/ 5295 h 8359"/>
                <a:gd name="connsiteX81" fmla="*/ 6748 w 9969"/>
                <a:gd name="connsiteY81" fmla="*/ 6652 h 8359"/>
                <a:gd name="connsiteX82" fmla="*/ 6717 w 9969"/>
                <a:gd name="connsiteY82" fmla="*/ 6551 h 8359"/>
                <a:gd name="connsiteX83" fmla="*/ 5767 w 9969"/>
                <a:gd name="connsiteY83" fmla="*/ 7305 h 8359"/>
                <a:gd name="connsiteX84" fmla="*/ 5736 w 9969"/>
                <a:gd name="connsiteY84" fmla="*/ 7104 h 8359"/>
                <a:gd name="connsiteX85" fmla="*/ 5675 w 9969"/>
                <a:gd name="connsiteY85" fmla="*/ 7556 h 8359"/>
                <a:gd name="connsiteX86" fmla="*/ 5582 w 9969"/>
                <a:gd name="connsiteY86" fmla="*/ 7506 h 8359"/>
                <a:gd name="connsiteX87" fmla="*/ 4908 w 9969"/>
                <a:gd name="connsiteY87" fmla="*/ 7657 h 8359"/>
                <a:gd name="connsiteX88" fmla="*/ 4969 w 9969"/>
                <a:gd name="connsiteY88" fmla="*/ 7607 h 8359"/>
                <a:gd name="connsiteX89" fmla="*/ 4754 w 9969"/>
                <a:gd name="connsiteY89" fmla="*/ 7506 h 8359"/>
                <a:gd name="connsiteX90" fmla="*/ 4785 w 9969"/>
                <a:gd name="connsiteY90" fmla="*/ 7456 h 8359"/>
                <a:gd name="connsiteX91" fmla="*/ 4079 w 9969"/>
                <a:gd name="connsiteY91" fmla="*/ 6953 h 8359"/>
                <a:gd name="connsiteX92" fmla="*/ 4141 w 9969"/>
                <a:gd name="connsiteY92" fmla="*/ 6803 h 8359"/>
                <a:gd name="connsiteX93" fmla="*/ 3650 w 9969"/>
                <a:gd name="connsiteY93" fmla="*/ 6602 h 8359"/>
                <a:gd name="connsiteX94" fmla="*/ 3681 w 9969"/>
                <a:gd name="connsiteY94" fmla="*/ 6501 h 8359"/>
                <a:gd name="connsiteX95" fmla="*/ 3558 w 9969"/>
                <a:gd name="connsiteY95" fmla="*/ 6602 h 8359"/>
                <a:gd name="connsiteX96" fmla="*/ 3619 w 9969"/>
                <a:gd name="connsiteY96" fmla="*/ 6401 h 8359"/>
                <a:gd name="connsiteX97" fmla="*/ 3006 w 9969"/>
                <a:gd name="connsiteY97" fmla="*/ 6200 h 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969" h="8359">
                  <a:moveTo>
                    <a:pt x="3006" y="6200"/>
                  </a:moveTo>
                  <a:lnTo>
                    <a:pt x="3067" y="5999"/>
                  </a:lnTo>
                  <a:cubicBezTo>
                    <a:pt x="2791" y="6200"/>
                    <a:pt x="2668" y="5747"/>
                    <a:pt x="2454" y="5747"/>
                  </a:cubicBezTo>
                  <a:lnTo>
                    <a:pt x="2484" y="5697"/>
                  </a:lnTo>
                  <a:cubicBezTo>
                    <a:pt x="2024" y="5295"/>
                    <a:pt x="1533" y="5295"/>
                    <a:pt x="1012" y="5094"/>
                  </a:cubicBezTo>
                  <a:cubicBezTo>
                    <a:pt x="1043" y="5094"/>
                    <a:pt x="1043" y="5044"/>
                    <a:pt x="1073" y="4994"/>
                  </a:cubicBezTo>
                  <a:cubicBezTo>
                    <a:pt x="1043" y="5044"/>
                    <a:pt x="981" y="5144"/>
                    <a:pt x="951" y="5094"/>
                  </a:cubicBezTo>
                  <a:cubicBezTo>
                    <a:pt x="951" y="5044"/>
                    <a:pt x="981" y="5044"/>
                    <a:pt x="981" y="5044"/>
                  </a:cubicBezTo>
                  <a:cubicBezTo>
                    <a:pt x="951" y="4592"/>
                    <a:pt x="490" y="4893"/>
                    <a:pt x="429" y="4893"/>
                  </a:cubicBezTo>
                  <a:cubicBezTo>
                    <a:pt x="398" y="4139"/>
                    <a:pt x="368" y="3386"/>
                    <a:pt x="214" y="2682"/>
                  </a:cubicBezTo>
                  <a:cubicBezTo>
                    <a:pt x="245" y="2632"/>
                    <a:pt x="276" y="2632"/>
                    <a:pt x="337" y="2632"/>
                  </a:cubicBezTo>
                  <a:cubicBezTo>
                    <a:pt x="61" y="2079"/>
                    <a:pt x="184" y="1476"/>
                    <a:pt x="214" y="873"/>
                  </a:cubicBezTo>
                  <a:cubicBezTo>
                    <a:pt x="153" y="873"/>
                    <a:pt x="153" y="974"/>
                    <a:pt x="61" y="923"/>
                  </a:cubicBezTo>
                  <a:cubicBezTo>
                    <a:pt x="-31" y="1074"/>
                    <a:pt x="245" y="1225"/>
                    <a:pt x="122" y="1426"/>
                  </a:cubicBezTo>
                  <a:lnTo>
                    <a:pt x="30" y="1376"/>
                  </a:lnTo>
                  <a:cubicBezTo>
                    <a:pt x="0" y="1526"/>
                    <a:pt x="214" y="1426"/>
                    <a:pt x="122" y="1526"/>
                  </a:cubicBezTo>
                  <a:cubicBezTo>
                    <a:pt x="61" y="1577"/>
                    <a:pt x="30" y="1526"/>
                    <a:pt x="30" y="1577"/>
                  </a:cubicBezTo>
                  <a:cubicBezTo>
                    <a:pt x="61" y="1828"/>
                    <a:pt x="276" y="2531"/>
                    <a:pt x="0" y="2732"/>
                  </a:cubicBezTo>
                  <a:cubicBezTo>
                    <a:pt x="61" y="2783"/>
                    <a:pt x="61" y="2833"/>
                    <a:pt x="153" y="2883"/>
                  </a:cubicBezTo>
                  <a:cubicBezTo>
                    <a:pt x="92" y="3587"/>
                    <a:pt x="153" y="4391"/>
                    <a:pt x="184" y="5144"/>
                  </a:cubicBezTo>
                  <a:cubicBezTo>
                    <a:pt x="675" y="5446"/>
                    <a:pt x="1441" y="6099"/>
                    <a:pt x="1902" y="6200"/>
                  </a:cubicBezTo>
                  <a:cubicBezTo>
                    <a:pt x="1902" y="6200"/>
                    <a:pt x="1871" y="6200"/>
                    <a:pt x="1871" y="6250"/>
                  </a:cubicBezTo>
                  <a:cubicBezTo>
                    <a:pt x="2239" y="6099"/>
                    <a:pt x="2178" y="6501"/>
                    <a:pt x="2392" y="6200"/>
                  </a:cubicBezTo>
                  <a:cubicBezTo>
                    <a:pt x="3650" y="8109"/>
                    <a:pt x="5675" y="9466"/>
                    <a:pt x="6932" y="7104"/>
                  </a:cubicBezTo>
                  <a:cubicBezTo>
                    <a:pt x="6932" y="7154"/>
                    <a:pt x="6963" y="7154"/>
                    <a:pt x="6932" y="7205"/>
                  </a:cubicBezTo>
                  <a:cubicBezTo>
                    <a:pt x="7147" y="6953"/>
                    <a:pt x="7392" y="7004"/>
                    <a:pt x="7576" y="6752"/>
                  </a:cubicBezTo>
                  <a:lnTo>
                    <a:pt x="7576" y="6803"/>
                  </a:lnTo>
                  <a:cubicBezTo>
                    <a:pt x="8098" y="5848"/>
                    <a:pt x="9171" y="5295"/>
                    <a:pt x="9877" y="4793"/>
                  </a:cubicBezTo>
                  <a:cubicBezTo>
                    <a:pt x="9877" y="3938"/>
                    <a:pt x="9846" y="3235"/>
                    <a:pt x="9785" y="2481"/>
                  </a:cubicBezTo>
                  <a:lnTo>
                    <a:pt x="9846" y="2481"/>
                  </a:lnTo>
                  <a:cubicBezTo>
                    <a:pt x="9754" y="1727"/>
                    <a:pt x="9938" y="823"/>
                    <a:pt x="9969" y="19"/>
                  </a:cubicBezTo>
                  <a:cubicBezTo>
                    <a:pt x="9448" y="-31"/>
                    <a:pt x="9018" y="19"/>
                    <a:pt x="8527" y="220"/>
                  </a:cubicBezTo>
                  <a:cubicBezTo>
                    <a:pt x="8282" y="320"/>
                    <a:pt x="6656" y="622"/>
                    <a:pt x="6472" y="371"/>
                  </a:cubicBezTo>
                  <a:cubicBezTo>
                    <a:pt x="5675" y="-484"/>
                    <a:pt x="4724" y="421"/>
                    <a:pt x="3926" y="521"/>
                  </a:cubicBezTo>
                  <a:cubicBezTo>
                    <a:pt x="3435" y="572"/>
                    <a:pt x="2944" y="823"/>
                    <a:pt x="2484" y="421"/>
                  </a:cubicBezTo>
                  <a:cubicBezTo>
                    <a:pt x="2178" y="823"/>
                    <a:pt x="1871" y="-31"/>
                    <a:pt x="1564" y="69"/>
                  </a:cubicBezTo>
                  <a:lnTo>
                    <a:pt x="1564" y="220"/>
                  </a:lnTo>
                  <a:cubicBezTo>
                    <a:pt x="1441" y="-182"/>
                    <a:pt x="1288" y="722"/>
                    <a:pt x="1227" y="170"/>
                  </a:cubicBezTo>
                  <a:lnTo>
                    <a:pt x="1257" y="170"/>
                  </a:lnTo>
                  <a:cubicBezTo>
                    <a:pt x="1227" y="119"/>
                    <a:pt x="1073" y="572"/>
                    <a:pt x="1043" y="622"/>
                  </a:cubicBezTo>
                  <a:cubicBezTo>
                    <a:pt x="981" y="672"/>
                    <a:pt x="1043" y="471"/>
                    <a:pt x="981" y="421"/>
                  </a:cubicBezTo>
                  <a:cubicBezTo>
                    <a:pt x="951" y="421"/>
                    <a:pt x="981" y="672"/>
                    <a:pt x="920" y="572"/>
                  </a:cubicBezTo>
                  <a:cubicBezTo>
                    <a:pt x="864" y="614"/>
                    <a:pt x="690" y="689"/>
                    <a:pt x="644" y="672"/>
                  </a:cubicBezTo>
                  <a:lnTo>
                    <a:pt x="644" y="471"/>
                  </a:lnTo>
                  <a:cubicBezTo>
                    <a:pt x="675" y="722"/>
                    <a:pt x="767" y="1024"/>
                    <a:pt x="859" y="1225"/>
                  </a:cubicBezTo>
                  <a:lnTo>
                    <a:pt x="859" y="1175"/>
                  </a:lnTo>
                  <a:cubicBezTo>
                    <a:pt x="920" y="923"/>
                    <a:pt x="981" y="1074"/>
                    <a:pt x="1043" y="1124"/>
                  </a:cubicBezTo>
                  <a:lnTo>
                    <a:pt x="1043" y="1225"/>
                  </a:lnTo>
                  <a:cubicBezTo>
                    <a:pt x="1012" y="923"/>
                    <a:pt x="2024" y="1426"/>
                    <a:pt x="1902" y="773"/>
                  </a:cubicBezTo>
                  <a:cubicBezTo>
                    <a:pt x="1963" y="1124"/>
                    <a:pt x="2147" y="1225"/>
                    <a:pt x="2208" y="1225"/>
                  </a:cubicBezTo>
                  <a:cubicBezTo>
                    <a:pt x="2208" y="1225"/>
                    <a:pt x="2208" y="1275"/>
                    <a:pt x="2178" y="1275"/>
                  </a:cubicBezTo>
                  <a:cubicBezTo>
                    <a:pt x="2208" y="1376"/>
                    <a:pt x="2668" y="1426"/>
                    <a:pt x="2730" y="1074"/>
                  </a:cubicBezTo>
                  <a:lnTo>
                    <a:pt x="2730" y="1325"/>
                  </a:lnTo>
                  <a:cubicBezTo>
                    <a:pt x="3006" y="1325"/>
                    <a:pt x="4049" y="1526"/>
                    <a:pt x="4263" y="1275"/>
                  </a:cubicBezTo>
                  <a:lnTo>
                    <a:pt x="4233" y="1325"/>
                  </a:lnTo>
                  <a:cubicBezTo>
                    <a:pt x="4417" y="1275"/>
                    <a:pt x="4632" y="1275"/>
                    <a:pt x="4724" y="974"/>
                  </a:cubicBezTo>
                  <a:cubicBezTo>
                    <a:pt x="4785" y="1426"/>
                    <a:pt x="4846" y="1325"/>
                    <a:pt x="4938" y="1476"/>
                  </a:cubicBezTo>
                  <a:cubicBezTo>
                    <a:pt x="5030" y="1275"/>
                    <a:pt x="5276" y="1325"/>
                    <a:pt x="5429" y="1124"/>
                  </a:cubicBezTo>
                  <a:cubicBezTo>
                    <a:pt x="5429" y="1124"/>
                    <a:pt x="6871" y="1175"/>
                    <a:pt x="7147" y="1426"/>
                  </a:cubicBezTo>
                  <a:lnTo>
                    <a:pt x="7147" y="1426"/>
                  </a:lnTo>
                  <a:cubicBezTo>
                    <a:pt x="7208" y="1275"/>
                    <a:pt x="7300" y="873"/>
                    <a:pt x="7362" y="672"/>
                  </a:cubicBezTo>
                  <a:lnTo>
                    <a:pt x="7362" y="773"/>
                  </a:lnTo>
                  <a:cubicBezTo>
                    <a:pt x="7454" y="672"/>
                    <a:pt x="7546" y="1024"/>
                    <a:pt x="7638" y="923"/>
                  </a:cubicBezTo>
                  <a:cubicBezTo>
                    <a:pt x="7638" y="974"/>
                    <a:pt x="7638" y="974"/>
                    <a:pt x="7607" y="1024"/>
                  </a:cubicBezTo>
                  <a:cubicBezTo>
                    <a:pt x="7699" y="923"/>
                    <a:pt x="7791" y="1275"/>
                    <a:pt x="7883" y="1074"/>
                  </a:cubicBezTo>
                  <a:lnTo>
                    <a:pt x="7914" y="1124"/>
                  </a:lnTo>
                  <a:lnTo>
                    <a:pt x="7975" y="1024"/>
                  </a:lnTo>
                  <a:cubicBezTo>
                    <a:pt x="7975" y="1124"/>
                    <a:pt x="7975" y="1275"/>
                    <a:pt x="7914" y="1225"/>
                  </a:cubicBezTo>
                  <a:cubicBezTo>
                    <a:pt x="8466" y="1325"/>
                    <a:pt x="8895" y="1074"/>
                    <a:pt x="9417" y="923"/>
                  </a:cubicBezTo>
                  <a:cubicBezTo>
                    <a:pt x="9448" y="1024"/>
                    <a:pt x="9448" y="1225"/>
                    <a:pt x="9448" y="1426"/>
                  </a:cubicBezTo>
                  <a:cubicBezTo>
                    <a:pt x="9417" y="1426"/>
                    <a:pt x="9386" y="1376"/>
                    <a:pt x="9386" y="1376"/>
                  </a:cubicBezTo>
                  <a:cubicBezTo>
                    <a:pt x="9417" y="1426"/>
                    <a:pt x="9448" y="1476"/>
                    <a:pt x="9478" y="1526"/>
                  </a:cubicBezTo>
                  <a:lnTo>
                    <a:pt x="9417" y="1526"/>
                  </a:lnTo>
                  <a:cubicBezTo>
                    <a:pt x="9325" y="1828"/>
                    <a:pt x="9478" y="2180"/>
                    <a:pt x="9478" y="2531"/>
                  </a:cubicBezTo>
                  <a:cubicBezTo>
                    <a:pt x="9448" y="2531"/>
                    <a:pt x="9386" y="2481"/>
                    <a:pt x="9325" y="2531"/>
                  </a:cubicBezTo>
                  <a:cubicBezTo>
                    <a:pt x="9509" y="2732"/>
                    <a:pt x="9110" y="2883"/>
                    <a:pt x="9478" y="3034"/>
                  </a:cubicBezTo>
                  <a:lnTo>
                    <a:pt x="9356" y="3034"/>
                  </a:lnTo>
                  <a:cubicBezTo>
                    <a:pt x="9417" y="3335"/>
                    <a:pt x="9478" y="3888"/>
                    <a:pt x="9417" y="4290"/>
                  </a:cubicBezTo>
                  <a:cubicBezTo>
                    <a:pt x="9386" y="4290"/>
                    <a:pt x="9356" y="4340"/>
                    <a:pt x="9294" y="4340"/>
                  </a:cubicBezTo>
                  <a:cubicBezTo>
                    <a:pt x="9386" y="4843"/>
                    <a:pt x="8681" y="4994"/>
                    <a:pt x="8527" y="5396"/>
                  </a:cubicBezTo>
                  <a:lnTo>
                    <a:pt x="8497" y="5295"/>
                  </a:lnTo>
                  <a:cubicBezTo>
                    <a:pt x="8159" y="5948"/>
                    <a:pt x="7239" y="6300"/>
                    <a:pt x="6748" y="6652"/>
                  </a:cubicBezTo>
                  <a:lnTo>
                    <a:pt x="6717" y="6551"/>
                  </a:lnTo>
                  <a:cubicBezTo>
                    <a:pt x="6533" y="7205"/>
                    <a:pt x="5951" y="6551"/>
                    <a:pt x="5767" y="7305"/>
                  </a:cubicBezTo>
                  <a:lnTo>
                    <a:pt x="5736" y="7104"/>
                  </a:lnTo>
                  <a:cubicBezTo>
                    <a:pt x="5767" y="7406"/>
                    <a:pt x="5521" y="7154"/>
                    <a:pt x="5675" y="7556"/>
                  </a:cubicBezTo>
                  <a:lnTo>
                    <a:pt x="5582" y="7506"/>
                  </a:lnTo>
                  <a:cubicBezTo>
                    <a:pt x="5521" y="8260"/>
                    <a:pt x="5092" y="7607"/>
                    <a:pt x="4908" y="7657"/>
                  </a:cubicBezTo>
                  <a:lnTo>
                    <a:pt x="4969" y="7607"/>
                  </a:lnTo>
                  <a:cubicBezTo>
                    <a:pt x="4877" y="7607"/>
                    <a:pt x="4754" y="7607"/>
                    <a:pt x="4754" y="7506"/>
                  </a:cubicBezTo>
                  <a:cubicBezTo>
                    <a:pt x="4754" y="7506"/>
                    <a:pt x="4754" y="7456"/>
                    <a:pt x="4785" y="7456"/>
                  </a:cubicBezTo>
                  <a:cubicBezTo>
                    <a:pt x="4662" y="6853"/>
                    <a:pt x="4294" y="7154"/>
                    <a:pt x="4079" y="6953"/>
                  </a:cubicBezTo>
                  <a:lnTo>
                    <a:pt x="4141" y="6803"/>
                  </a:lnTo>
                  <a:cubicBezTo>
                    <a:pt x="3987" y="6953"/>
                    <a:pt x="3834" y="6602"/>
                    <a:pt x="3650" y="6602"/>
                  </a:cubicBezTo>
                  <a:lnTo>
                    <a:pt x="3681" y="6501"/>
                  </a:lnTo>
                  <a:lnTo>
                    <a:pt x="3558" y="6602"/>
                  </a:lnTo>
                  <a:lnTo>
                    <a:pt x="3619" y="6401"/>
                  </a:lnTo>
                  <a:cubicBezTo>
                    <a:pt x="3435" y="6250"/>
                    <a:pt x="3190" y="6300"/>
                    <a:pt x="3006" y="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5" name="Straight Connector 124"/>
          <p:cNvCxnSpPr/>
          <p:nvPr/>
        </p:nvCxnSpPr>
        <p:spPr>
          <a:xfrm>
            <a:off x="6094412" y="1865722"/>
            <a:ext cx="0" cy="4194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Drawn </a:t>
            </a:r>
            <a:r>
              <a:rPr lang="en-US" dirty="0"/>
              <a:t>Flow Chart Elements for PowerPoint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419D8F-048A-465E-94E6-D9E1405E32A3}"/>
</file>

<file path=customXml/itemProps2.xml><?xml version="1.0" encoding="utf-8"?>
<ds:datastoreItem xmlns:ds="http://schemas.openxmlformats.org/officeDocument/2006/customXml" ds:itemID="{643BF5A8-2C90-4AA7-92F3-B920139B2D7C}"/>
</file>

<file path=customXml/itemProps3.xml><?xml version="1.0" encoding="utf-8"?>
<ds:datastoreItem xmlns:ds="http://schemas.openxmlformats.org/officeDocument/2006/customXml" ds:itemID="{B6D55983-8EED-42CD-B7F8-A488120FC851}"/>
</file>

<file path=docProps/app.xml><?xml version="1.0" encoding="utf-8"?>
<Properties xmlns="http://schemas.openxmlformats.org/officeDocument/2006/extended-properties" xmlns:vt="http://schemas.openxmlformats.org/officeDocument/2006/docPropsVTypes">
  <Template>MODEL</Template>
  <TotalTime>0</TotalTime>
  <Words>80</Words>
  <Application>Microsoft Office PowerPoint</Application>
  <PresentationFormat>Custom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Comic Sans MS</vt:lpstr>
      <vt:lpstr>Open Sans</vt:lpstr>
      <vt:lpstr>MODEL</vt:lpstr>
      <vt:lpstr>Hand Drawn Flow Chart Elements for PowerPoint</vt:lpstr>
      <vt:lpstr>Hand Drawn Flow Chart Connectors</vt:lpstr>
      <vt:lpstr>Hand Drawn Flow Chart Elements for PowerPoint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Drawn Flow Chart Elements for PowerPoint</dc:title>
  <dc:creator>SlideModel</dc:creator>
  <cp:lastModifiedBy>Julian</cp:lastModifiedBy>
  <cp:revision>2</cp:revision>
  <dcterms:created xsi:type="dcterms:W3CDTF">2014-07-15T15:41:36Z</dcterms:created>
  <dcterms:modified xsi:type="dcterms:W3CDTF">2014-07-15T15:41:46Z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